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62" r:id="rId2"/>
    <p:sldId id="363" r:id="rId3"/>
    <p:sldId id="276" r:id="rId4"/>
    <p:sldId id="320" r:id="rId5"/>
    <p:sldId id="270" r:id="rId6"/>
    <p:sldId id="400" r:id="rId7"/>
    <p:sldId id="350" r:id="rId8"/>
    <p:sldId id="288" r:id="rId9"/>
    <p:sldId id="269" r:id="rId10"/>
    <p:sldId id="416" r:id="rId11"/>
    <p:sldId id="375" r:id="rId12"/>
    <p:sldId id="312" r:id="rId13"/>
    <p:sldId id="301" r:id="rId14"/>
    <p:sldId id="302" r:id="rId15"/>
    <p:sldId id="409" r:id="rId16"/>
    <p:sldId id="273" r:id="rId17"/>
    <p:sldId id="411" r:id="rId18"/>
    <p:sldId id="418" r:id="rId19"/>
    <p:sldId id="412" r:id="rId20"/>
    <p:sldId id="413" r:id="rId21"/>
    <p:sldId id="289" r:id="rId22"/>
    <p:sldId id="414" r:id="rId23"/>
    <p:sldId id="415" r:id="rId24"/>
    <p:sldId id="390" r:id="rId25"/>
    <p:sldId id="392" r:id="rId26"/>
    <p:sldId id="39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0D1"/>
    <a:srgbClr val="EC6646"/>
    <a:srgbClr val="FF9999"/>
    <a:srgbClr val="AE78D6"/>
    <a:srgbClr val="399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5" autoAdjust="0"/>
    <p:restoredTop sz="94660"/>
  </p:normalViewPr>
  <p:slideViewPr>
    <p:cSldViewPr snapToGrid="0">
      <p:cViewPr varScale="1">
        <p:scale>
          <a:sx n="88" d="100"/>
          <a:sy n="88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9C283-3CA7-4A30-93C3-E2C6304EE39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E766F962-6443-4EDC-ADD6-55A8FEE94B08}">
      <dgm:prSet phldrT="[Text]" custT="1"/>
      <dgm:spPr/>
      <dgm:t>
        <a:bodyPr/>
        <a:lstStyle/>
        <a:p>
          <a:r>
            <a:rPr lang="en-US" sz="2000" b="1" dirty="0" err="1"/>
            <a:t>Matriks</a:t>
          </a:r>
          <a:endParaRPr lang="id-ID" sz="2000" b="1" dirty="0"/>
        </a:p>
      </dgm:t>
    </dgm:pt>
    <dgm:pt modelId="{0B9D139A-C966-4DDD-BD78-481DB4F0EF22}" type="par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5CAF89FF-9091-423A-A7E1-E5C76DB43FA1}" type="sibTrans" cxnId="{917F9E17-2DBD-4FD0-9AFB-1B7F62308924}">
      <dgm:prSet/>
      <dgm:spPr/>
      <dgm:t>
        <a:bodyPr/>
        <a:lstStyle/>
        <a:p>
          <a:endParaRPr lang="id-ID" sz="1800" b="1"/>
        </a:p>
      </dgm:t>
    </dgm:pt>
    <dgm:pt modelId="{110CA1E6-0DD9-4374-A2BA-1B4DF567BC47}">
      <dgm:prSet phldrT="[Text]" custT="1"/>
      <dgm:spPr/>
      <dgm:t>
        <a:bodyPr/>
        <a:lstStyle/>
        <a:p>
          <a:r>
            <a:rPr lang="en-US" sz="1700" b="1" dirty="0" err="1"/>
            <a:t>Notasi</a:t>
          </a:r>
          <a:endParaRPr lang="id-ID" sz="1700" b="1" dirty="0"/>
        </a:p>
      </dgm:t>
    </dgm:pt>
    <dgm:pt modelId="{15FEB1D7-3F85-4F3A-80EF-3918D612D494}" type="parTrans" cxnId="{8E9AC506-E35D-4535-9008-F44D6F3605A5}">
      <dgm:prSet/>
      <dgm:spPr/>
      <dgm:t>
        <a:bodyPr/>
        <a:lstStyle/>
        <a:p>
          <a:endParaRPr lang="id-ID" sz="1700" b="1"/>
        </a:p>
      </dgm:t>
    </dgm:pt>
    <dgm:pt modelId="{7777B832-5DAB-4064-9913-EFCA00191C08}" type="sibTrans" cxnId="{8E9AC506-E35D-4535-9008-F44D6F3605A5}">
      <dgm:prSet/>
      <dgm:spPr/>
      <dgm:t>
        <a:bodyPr/>
        <a:lstStyle/>
        <a:p>
          <a:endParaRPr lang="id-ID" sz="1800" b="1"/>
        </a:p>
      </dgm:t>
    </dgm:pt>
    <dgm:pt modelId="{7DEF45DB-62B6-4D8E-B8BA-C5014518BE86}">
      <dgm:prSet phldrT="[Text]" custT="1"/>
      <dgm:spPr/>
      <dgm:t>
        <a:bodyPr/>
        <a:lstStyle/>
        <a:p>
          <a:r>
            <a:rPr lang="en-US" sz="1700" b="1" dirty="0" err="1"/>
            <a:t>Operasi</a:t>
          </a:r>
          <a:endParaRPr lang="id-ID" sz="1700" b="1" dirty="0"/>
        </a:p>
      </dgm:t>
    </dgm:pt>
    <dgm:pt modelId="{FE53CC77-3ABE-434E-9120-5A3F16141112}" type="parTrans" cxnId="{84B5D7FE-5D82-400D-9C5A-77E33AACC4A3}">
      <dgm:prSet/>
      <dgm:spPr/>
      <dgm:t>
        <a:bodyPr/>
        <a:lstStyle/>
        <a:p>
          <a:endParaRPr lang="en-US" sz="1700" b="1"/>
        </a:p>
      </dgm:t>
    </dgm:pt>
    <dgm:pt modelId="{C7D65F32-A1A0-4915-BA78-28BE6FC96772}" type="sibTrans" cxnId="{84B5D7FE-5D82-400D-9C5A-77E33AACC4A3}">
      <dgm:prSet/>
      <dgm:spPr/>
      <dgm:t>
        <a:bodyPr/>
        <a:lstStyle/>
        <a:p>
          <a:endParaRPr lang="en-US" b="1"/>
        </a:p>
      </dgm:t>
    </dgm:pt>
    <dgm:pt modelId="{5619858F-DEB1-413F-ACA8-025F3EBB0A70}">
      <dgm:prSet phldrT="[Text]" custT="1"/>
      <dgm:spPr/>
      <dgm:t>
        <a:bodyPr/>
        <a:lstStyle/>
        <a:p>
          <a:r>
            <a:rPr lang="en-US" sz="1700" b="1" dirty="0" err="1"/>
            <a:t>Determinan</a:t>
          </a:r>
          <a:r>
            <a:rPr lang="en-US" sz="1700" b="1" dirty="0"/>
            <a:t> dan Invers</a:t>
          </a:r>
          <a:endParaRPr lang="id-ID" sz="1700" b="1" dirty="0"/>
        </a:p>
      </dgm:t>
    </dgm:pt>
    <dgm:pt modelId="{101AB3DE-40FD-442F-90D4-FA93EE87723B}" type="parTrans" cxnId="{6A364BCD-4F06-4603-9EE9-1E95EBDC012C}">
      <dgm:prSet/>
      <dgm:spPr/>
      <dgm:t>
        <a:bodyPr/>
        <a:lstStyle/>
        <a:p>
          <a:endParaRPr lang="en-US"/>
        </a:p>
      </dgm:t>
    </dgm:pt>
    <dgm:pt modelId="{FD9F7CFE-4F10-4F9A-9F7F-294039BB4E79}" type="sibTrans" cxnId="{6A364BCD-4F06-4603-9EE9-1E95EBDC012C}">
      <dgm:prSet/>
      <dgm:spPr/>
      <dgm:t>
        <a:bodyPr/>
        <a:lstStyle/>
        <a:p>
          <a:endParaRPr lang="en-US"/>
        </a:p>
      </dgm:t>
    </dgm:pt>
    <dgm:pt modelId="{A63A4A7E-2F6A-4908-A9EB-CD6539C39D69}" type="pres">
      <dgm:prSet presAssocID="{76A9C283-3CA7-4A30-93C3-E2C6304EE39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881225C-AC2D-4A31-83D6-D4896D31E224}" type="pres">
      <dgm:prSet presAssocID="{E766F962-6443-4EDC-ADD6-55A8FEE94B08}" presName="hierRoot1" presStyleCnt="0"/>
      <dgm:spPr/>
    </dgm:pt>
    <dgm:pt modelId="{9982E252-8120-4311-85DC-3D9B4E31DBEE}" type="pres">
      <dgm:prSet presAssocID="{E766F962-6443-4EDC-ADD6-55A8FEE94B08}" presName="composite" presStyleCnt="0"/>
      <dgm:spPr/>
    </dgm:pt>
    <dgm:pt modelId="{F20F3931-DE4A-42C7-AD96-64A092B8C3EC}" type="pres">
      <dgm:prSet presAssocID="{E766F962-6443-4EDC-ADD6-55A8FEE94B08}" presName="background" presStyleLbl="node0" presStyleIdx="0" presStyleCnt="1"/>
      <dgm:spPr/>
    </dgm:pt>
    <dgm:pt modelId="{471FC888-AE2F-479C-A44B-4B42D43F5B48}" type="pres">
      <dgm:prSet presAssocID="{E766F962-6443-4EDC-ADD6-55A8FEE94B08}" presName="text" presStyleLbl="fgAcc0" presStyleIdx="0" presStyleCnt="1" custScaleX="231901" custLinFactNeighborX="-4613" custLinFactNeighborY="-210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F310A-86AF-477D-804C-DE90FF9181E2}" type="pres">
      <dgm:prSet presAssocID="{E766F962-6443-4EDC-ADD6-55A8FEE94B08}" presName="hierChild2" presStyleCnt="0"/>
      <dgm:spPr/>
    </dgm:pt>
    <dgm:pt modelId="{F65386AC-F0CA-45FE-9AC7-6BF9B9E98DF9}" type="pres">
      <dgm:prSet presAssocID="{15FEB1D7-3F85-4F3A-80EF-3918D612D494}" presName="Name10" presStyleLbl="parChTrans1D2" presStyleIdx="0" presStyleCnt="3"/>
      <dgm:spPr/>
      <dgm:t>
        <a:bodyPr/>
        <a:lstStyle/>
        <a:p>
          <a:endParaRPr lang="en-US"/>
        </a:p>
      </dgm:t>
    </dgm:pt>
    <dgm:pt modelId="{2C088FDE-2F9E-464B-AD95-B0942BFF521C}" type="pres">
      <dgm:prSet presAssocID="{110CA1E6-0DD9-4374-A2BA-1B4DF567BC47}" presName="hierRoot2" presStyleCnt="0"/>
      <dgm:spPr/>
    </dgm:pt>
    <dgm:pt modelId="{C7AE1A2B-78B5-4BF0-B7E3-0859D6694525}" type="pres">
      <dgm:prSet presAssocID="{110CA1E6-0DD9-4374-A2BA-1B4DF567BC47}" presName="composite2" presStyleCnt="0"/>
      <dgm:spPr/>
    </dgm:pt>
    <dgm:pt modelId="{5EC66AEF-A76B-4024-BCCC-DD400CB983F0}" type="pres">
      <dgm:prSet presAssocID="{110CA1E6-0DD9-4374-A2BA-1B4DF567BC47}" presName="background2" presStyleLbl="node2" presStyleIdx="0" presStyleCnt="3"/>
      <dgm:spPr/>
    </dgm:pt>
    <dgm:pt modelId="{54C20EF0-5075-4316-BF11-D942671E96CC}" type="pres">
      <dgm:prSet presAssocID="{110CA1E6-0DD9-4374-A2BA-1B4DF567BC47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B8B5DB-4892-4548-9797-0DC83D349F40}" type="pres">
      <dgm:prSet presAssocID="{110CA1E6-0DD9-4374-A2BA-1B4DF567BC47}" presName="hierChild3" presStyleCnt="0"/>
      <dgm:spPr/>
    </dgm:pt>
    <dgm:pt modelId="{A84F9F52-30C4-4816-B5B5-7F628A8FCE06}" type="pres">
      <dgm:prSet presAssocID="{FE53CC77-3ABE-434E-9120-5A3F16141112}" presName="Name10" presStyleLbl="parChTrans1D2" presStyleIdx="1" presStyleCnt="3"/>
      <dgm:spPr/>
      <dgm:t>
        <a:bodyPr/>
        <a:lstStyle/>
        <a:p>
          <a:endParaRPr lang="en-US"/>
        </a:p>
      </dgm:t>
    </dgm:pt>
    <dgm:pt modelId="{3C657F4E-E62E-4735-8D72-2AB0B3F831BD}" type="pres">
      <dgm:prSet presAssocID="{7DEF45DB-62B6-4D8E-B8BA-C5014518BE86}" presName="hierRoot2" presStyleCnt="0"/>
      <dgm:spPr/>
    </dgm:pt>
    <dgm:pt modelId="{54A54FE1-7FB6-403A-ACB4-37B428972928}" type="pres">
      <dgm:prSet presAssocID="{7DEF45DB-62B6-4D8E-B8BA-C5014518BE86}" presName="composite2" presStyleCnt="0"/>
      <dgm:spPr/>
    </dgm:pt>
    <dgm:pt modelId="{2B650698-8E19-41AD-9925-637F91AA7317}" type="pres">
      <dgm:prSet presAssocID="{7DEF45DB-62B6-4D8E-B8BA-C5014518BE86}" presName="background2" presStyleLbl="node2" presStyleIdx="1" presStyleCnt="3"/>
      <dgm:spPr/>
    </dgm:pt>
    <dgm:pt modelId="{B9AA49F0-7747-4555-89BA-CCC24FBD7730}" type="pres">
      <dgm:prSet presAssocID="{7DEF45DB-62B6-4D8E-B8BA-C5014518BE86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1E916F-FAC8-4AEA-94E6-4357F582834F}" type="pres">
      <dgm:prSet presAssocID="{7DEF45DB-62B6-4D8E-B8BA-C5014518BE86}" presName="hierChild3" presStyleCnt="0"/>
      <dgm:spPr/>
    </dgm:pt>
    <dgm:pt modelId="{E0347588-7DC2-4ECC-9F0F-78030BD3C730}" type="pres">
      <dgm:prSet presAssocID="{101AB3DE-40FD-442F-90D4-FA93EE87723B}" presName="Name10" presStyleLbl="parChTrans1D2" presStyleIdx="2" presStyleCnt="3"/>
      <dgm:spPr/>
      <dgm:t>
        <a:bodyPr/>
        <a:lstStyle/>
        <a:p>
          <a:endParaRPr lang="en-US"/>
        </a:p>
      </dgm:t>
    </dgm:pt>
    <dgm:pt modelId="{77B66BD1-0CDE-4931-B30C-5B1F7E4BB9D6}" type="pres">
      <dgm:prSet presAssocID="{5619858F-DEB1-413F-ACA8-025F3EBB0A70}" presName="hierRoot2" presStyleCnt="0"/>
      <dgm:spPr/>
    </dgm:pt>
    <dgm:pt modelId="{F464CE21-8AA7-4562-85ED-18C01B20980B}" type="pres">
      <dgm:prSet presAssocID="{5619858F-DEB1-413F-ACA8-025F3EBB0A70}" presName="composite2" presStyleCnt="0"/>
      <dgm:spPr/>
    </dgm:pt>
    <dgm:pt modelId="{DDA8F856-4058-4532-ABBD-0E710C4710D5}" type="pres">
      <dgm:prSet presAssocID="{5619858F-DEB1-413F-ACA8-025F3EBB0A70}" presName="background2" presStyleLbl="node2" presStyleIdx="2" presStyleCnt="3"/>
      <dgm:spPr/>
    </dgm:pt>
    <dgm:pt modelId="{8C74700C-D53A-47EC-AD01-72C83D8EA641}" type="pres">
      <dgm:prSet presAssocID="{5619858F-DEB1-413F-ACA8-025F3EBB0A70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912E2F-2221-49E8-9AFC-0EA23DECCA94}" type="pres">
      <dgm:prSet presAssocID="{5619858F-DEB1-413F-ACA8-025F3EBB0A70}" presName="hierChild3" presStyleCnt="0"/>
      <dgm:spPr/>
    </dgm:pt>
  </dgm:ptLst>
  <dgm:cxnLst>
    <dgm:cxn modelId="{6988A416-91B6-475F-A8E8-7A24766D85DC}" type="presOf" srcId="{101AB3DE-40FD-442F-90D4-FA93EE87723B}" destId="{E0347588-7DC2-4ECC-9F0F-78030BD3C730}" srcOrd="0" destOrd="0" presId="urn:microsoft.com/office/officeart/2005/8/layout/hierarchy1"/>
    <dgm:cxn modelId="{917F9E17-2DBD-4FD0-9AFB-1B7F62308924}" srcId="{76A9C283-3CA7-4A30-93C3-E2C6304EE397}" destId="{E766F962-6443-4EDC-ADD6-55A8FEE94B08}" srcOrd="0" destOrd="0" parTransId="{0B9D139A-C966-4DDD-BD78-481DB4F0EF22}" sibTransId="{5CAF89FF-9091-423A-A7E1-E5C76DB43FA1}"/>
    <dgm:cxn modelId="{84B5D7FE-5D82-400D-9C5A-77E33AACC4A3}" srcId="{E766F962-6443-4EDC-ADD6-55A8FEE94B08}" destId="{7DEF45DB-62B6-4D8E-B8BA-C5014518BE86}" srcOrd="1" destOrd="0" parTransId="{FE53CC77-3ABE-434E-9120-5A3F16141112}" sibTransId="{C7D65F32-A1A0-4915-BA78-28BE6FC96772}"/>
    <dgm:cxn modelId="{A2AA55C3-9C2B-4760-9AB3-FB1B916118AB}" type="presOf" srcId="{FE53CC77-3ABE-434E-9120-5A3F16141112}" destId="{A84F9F52-30C4-4816-B5B5-7F628A8FCE06}" srcOrd="0" destOrd="0" presId="urn:microsoft.com/office/officeart/2005/8/layout/hierarchy1"/>
    <dgm:cxn modelId="{106E01E1-5882-416F-A5ED-DE4DF89033D7}" type="presOf" srcId="{110CA1E6-0DD9-4374-A2BA-1B4DF567BC47}" destId="{54C20EF0-5075-4316-BF11-D942671E96CC}" srcOrd="0" destOrd="0" presId="urn:microsoft.com/office/officeart/2005/8/layout/hierarchy1"/>
    <dgm:cxn modelId="{6A364BCD-4F06-4603-9EE9-1E95EBDC012C}" srcId="{E766F962-6443-4EDC-ADD6-55A8FEE94B08}" destId="{5619858F-DEB1-413F-ACA8-025F3EBB0A70}" srcOrd="2" destOrd="0" parTransId="{101AB3DE-40FD-442F-90D4-FA93EE87723B}" sibTransId="{FD9F7CFE-4F10-4F9A-9F7F-294039BB4E79}"/>
    <dgm:cxn modelId="{BABF250E-D12C-4E50-93F5-6B415A4A718F}" type="presOf" srcId="{76A9C283-3CA7-4A30-93C3-E2C6304EE397}" destId="{A63A4A7E-2F6A-4908-A9EB-CD6539C39D69}" srcOrd="0" destOrd="0" presId="urn:microsoft.com/office/officeart/2005/8/layout/hierarchy1"/>
    <dgm:cxn modelId="{8643AF1A-F14C-4ADD-94A8-680D9B2A2316}" type="presOf" srcId="{15FEB1D7-3F85-4F3A-80EF-3918D612D494}" destId="{F65386AC-F0CA-45FE-9AC7-6BF9B9E98DF9}" srcOrd="0" destOrd="0" presId="urn:microsoft.com/office/officeart/2005/8/layout/hierarchy1"/>
    <dgm:cxn modelId="{C4C7793B-5ECC-4039-83A6-D0A1DE92899A}" type="presOf" srcId="{7DEF45DB-62B6-4D8E-B8BA-C5014518BE86}" destId="{B9AA49F0-7747-4555-89BA-CCC24FBD7730}" srcOrd="0" destOrd="0" presId="urn:microsoft.com/office/officeart/2005/8/layout/hierarchy1"/>
    <dgm:cxn modelId="{C2073E08-C090-40BD-882F-B28A8A488DEE}" type="presOf" srcId="{5619858F-DEB1-413F-ACA8-025F3EBB0A70}" destId="{8C74700C-D53A-47EC-AD01-72C83D8EA641}" srcOrd="0" destOrd="0" presId="urn:microsoft.com/office/officeart/2005/8/layout/hierarchy1"/>
    <dgm:cxn modelId="{A591040C-CC2A-41C3-A535-2691ACEAC1E6}" type="presOf" srcId="{E766F962-6443-4EDC-ADD6-55A8FEE94B08}" destId="{471FC888-AE2F-479C-A44B-4B42D43F5B48}" srcOrd="0" destOrd="0" presId="urn:microsoft.com/office/officeart/2005/8/layout/hierarchy1"/>
    <dgm:cxn modelId="{8E9AC506-E35D-4535-9008-F44D6F3605A5}" srcId="{E766F962-6443-4EDC-ADD6-55A8FEE94B08}" destId="{110CA1E6-0DD9-4374-A2BA-1B4DF567BC47}" srcOrd="0" destOrd="0" parTransId="{15FEB1D7-3F85-4F3A-80EF-3918D612D494}" sibTransId="{7777B832-5DAB-4064-9913-EFCA00191C08}"/>
    <dgm:cxn modelId="{551B11C8-2B21-4255-A97D-6BA1FA8D619B}" type="presParOf" srcId="{A63A4A7E-2F6A-4908-A9EB-CD6539C39D69}" destId="{4881225C-AC2D-4A31-83D6-D4896D31E224}" srcOrd="0" destOrd="0" presId="urn:microsoft.com/office/officeart/2005/8/layout/hierarchy1"/>
    <dgm:cxn modelId="{C86AC1C5-E9C9-441C-A32A-67C5C172F214}" type="presParOf" srcId="{4881225C-AC2D-4A31-83D6-D4896D31E224}" destId="{9982E252-8120-4311-85DC-3D9B4E31DBEE}" srcOrd="0" destOrd="0" presId="urn:microsoft.com/office/officeart/2005/8/layout/hierarchy1"/>
    <dgm:cxn modelId="{DF1D237B-0FDC-4722-8DEB-F8F57252CDF3}" type="presParOf" srcId="{9982E252-8120-4311-85DC-3D9B4E31DBEE}" destId="{F20F3931-DE4A-42C7-AD96-64A092B8C3EC}" srcOrd="0" destOrd="0" presId="urn:microsoft.com/office/officeart/2005/8/layout/hierarchy1"/>
    <dgm:cxn modelId="{606949DC-FEA0-4187-9261-9D67A52BE81A}" type="presParOf" srcId="{9982E252-8120-4311-85DC-3D9B4E31DBEE}" destId="{471FC888-AE2F-479C-A44B-4B42D43F5B48}" srcOrd="1" destOrd="0" presId="urn:microsoft.com/office/officeart/2005/8/layout/hierarchy1"/>
    <dgm:cxn modelId="{383428CC-4866-4449-AAF1-289BA3E10D14}" type="presParOf" srcId="{4881225C-AC2D-4A31-83D6-D4896D31E224}" destId="{6CDF310A-86AF-477D-804C-DE90FF9181E2}" srcOrd="1" destOrd="0" presId="urn:microsoft.com/office/officeart/2005/8/layout/hierarchy1"/>
    <dgm:cxn modelId="{C4868466-91B6-454F-8311-DADA06971975}" type="presParOf" srcId="{6CDF310A-86AF-477D-804C-DE90FF9181E2}" destId="{F65386AC-F0CA-45FE-9AC7-6BF9B9E98DF9}" srcOrd="0" destOrd="0" presId="urn:microsoft.com/office/officeart/2005/8/layout/hierarchy1"/>
    <dgm:cxn modelId="{0E112744-C431-4073-BF5E-FE492E6083EC}" type="presParOf" srcId="{6CDF310A-86AF-477D-804C-DE90FF9181E2}" destId="{2C088FDE-2F9E-464B-AD95-B0942BFF521C}" srcOrd="1" destOrd="0" presId="urn:microsoft.com/office/officeart/2005/8/layout/hierarchy1"/>
    <dgm:cxn modelId="{287CDC9E-E3D5-4988-A60B-58F05F22A40E}" type="presParOf" srcId="{2C088FDE-2F9E-464B-AD95-B0942BFF521C}" destId="{C7AE1A2B-78B5-4BF0-B7E3-0859D6694525}" srcOrd="0" destOrd="0" presId="urn:microsoft.com/office/officeart/2005/8/layout/hierarchy1"/>
    <dgm:cxn modelId="{4CAB220F-366F-4E59-A908-0CAEE8B50A3B}" type="presParOf" srcId="{C7AE1A2B-78B5-4BF0-B7E3-0859D6694525}" destId="{5EC66AEF-A76B-4024-BCCC-DD400CB983F0}" srcOrd="0" destOrd="0" presId="urn:microsoft.com/office/officeart/2005/8/layout/hierarchy1"/>
    <dgm:cxn modelId="{2AE74463-AAB8-4E1E-943A-57F46258D478}" type="presParOf" srcId="{C7AE1A2B-78B5-4BF0-B7E3-0859D6694525}" destId="{54C20EF0-5075-4316-BF11-D942671E96CC}" srcOrd="1" destOrd="0" presId="urn:microsoft.com/office/officeart/2005/8/layout/hierarchy1"/>
    <dgm:cxn modelId="{0015FE61-CD8C-4370-97AF-C8C91AFD50BB}" type="presParOf" srcId="{2C088FDE-2F9E-464B-AD95-B0942BFF521C}" destId="{1CB8B5DB-4892-4548-9797-0DC83D349F40}" srcOrd="1" destOrd="0" presId="urn:microsoft.com/office/officeart/2005/8/layout/hierarchy1"/>
    <dgm:cxn modelId="{970F40E3-189C-4A75-A855-FD49FDCC7359}" type="presParOf" srcId="{6CDF310A-86AF-477D-804C-DE90FF9181E2}" destId="{A84F9F52-30C4-4816-B5B5-7F628A8FCE06}" srcOrd="2" destOrd="0" presId="urn:microsoft.com/office/officeart/2005/8/layout/hierarchy1"/>
    <dgm:cxn modelId="{3F0C5B13-397F-4046-953F-8D05E9F330C8}" type="presParOf" srcId="{6CDF310A-86AF-477D-804C-DE90FF9181E2}" destId="{3C657F4E-E62E-4735-8D72-2AB0B3F831BD}" srcOrd="3" destOrd="0" presId="urn:microsoft.com/office/officeart/2005/8/layout/hierarchy1"/>
    <dgm:cxn modelId="{63D7ABBF-B905-4E9F-8F27-AA6246D8A0EA}" type="presParOf" srcId="{3C657F4E-E62E-4735-8D72-2AB0B3F831BD}" destId="{54A54FE1-7FB6-403A-ACB4-37B428972928}" srcOrd="0" destOrd="0" presId="urn:microsoft.com/office/officeart/2005/8/layout/hierarchy1"/>
    <dgm:cxn modelId="{B9E8F399-46BA-4116-A0A3-1340C0F35DCA}" type="presParOf" srcId="{54A54FE1-7FB6-403A-ACB4-37B428972928}" destId="{2B650698-8E19-41AD-9925-637F91AA7317}" srcOrd="0" destOrd="0" presId="urn:microsoft.com/office/officeart/2005/8/layout/hierarchy1"/>
    <dgm:cxn modelId="{523ED8CA-255E-4C49-B2C3-2893A7AE0629}" type="presParOf" srcId="{54A54FE1-7FB6-403A-ACB4-37B428972928}" destId="{B9AA49F0-7747-4555-89BA-CCC24FBD7730}" srcOrd="1" destOrd="0" presId="urn:microsoft.com/office/officeart/2005/8/layout/hierarchy1"/>
    <dgm:cxn modelId="{5C990CFD-0986-4811-ACEC-C2E5DB305855}" type="presParOf" srcId="{3C657F4E-E62E-4735-8D72-2AB0B3F831BD}" destId="{831E916F-FAC8-4AEA-94E6-4357F582834F}" srcOrd="1" destOrd="0" presId="urn:microsoft.com/office/officeart/2005/8/layout/hierarchy1"/>
    <dgm:cxn modelId="{359B5C3C-BF92-4BC4-91AE-FE5471BC7151}" type="presParOf" srcId="{6CDF310A-86AF-477D-804C-DE90FF9181E2}" destId="{E0347588-7DC2-4ECC-9F0F-78030BD3C730}" srcOrd="4" destOrd="0" presId="urn:microsoft.com/office/officeart/2005/8/layout/hierarchy1"/>
    <dgm:cxn modelId="{0DE9D29A-D01F-4C0B-8623-A1DF3B87A836}" type="presParOf" srcId="{6CDF310A-86AF-477D-804C-DE90FF9181E2}" destId="{77B66BD1-0CDE-4931-B30C-5B1F7E4BB9D6}" srcOrd="5" destOrd="0" presId="urn:microsoft.com/office/officeart/2005/8/layout/hierarchy1"/>
    <dgm:cxn modelId="{AFD70219-797C-42A6-9B5D-2454C722ABBD}" type="presParOf" srcId="{77B66BD1-0CDE-4931-B30C-5B1F7E4BB9D6}" destId="{F464CE21-8AA7-4562-85ED-18C01B20980B}" srcOrd="0" destOrd="0" presId="urn:microsoft.com/office/officeart/2005/8/layout/hierarchy1"/>
    <dgm:cxn modelId="{56387E0F-8008-422A-AB8A-0D8AF39E40AE}" type="presParOf" srcId="{F464CE21-8AA7-4562-85ED-18C01B20980B}" destId="{DDA8F856-4058-4532-ABBD-0E710C4710D5}" srcOrd="0" destOrd="0" presId="urn:microsoft.com/office/officeart/2005/8/layout/hierarchy1"/>
    <dgm:cxn modelId="{7A52DAC3-E0F0-47AC-BCF0-1334FA280990}" type="presParOf" srcId="{F464CE21-8AA7-4562-85ED-18C01B20980B}" destId="{8C74700C-D53A-47EC-AD01-72C83D8EA641}" srcOrd="1" destOrd="0" presId="urn:microsoft.com/office/officeart/2005/8/layout/hierarchy1"/>
    <dgm:cxn modelId="{187505A9-370F-4E99-9150-5BC8C82F231F}" type="presParOf" srcId="{77B66BD1-0CDE-4931-B30C-5B1F7E4BB9D6}" destId="{7F912E2F-2221-49E8-9AFC-0EA23DECCA9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347588-7DC2-4ECC-9F0F-78030BD3C730}">
      <dsp:nvSpPr>
        <dsp:cNvPr id="0" name=""/>
        <dsp:cNvSpPr/>
      </dsp:nvSpPr>
      <dsp:spPr>
        <a:xfrm>
          <a:off x="5159730" y="1715132"/>
          <a:ext cx="3904532" cy="1306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163"/>
              </a:lnTo>
              <a:lnTo>
                <a:pt x="3904532" y="1021163"/>
              </a:lnTo>
              <a:lnTo>
                <a:pt x="3904532" y="1306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4F9F52-30C4-4816-B5B5-7F628A8FCE06}">
      <dsp:nvSpPr>
        <dsp:cNvPr id="0" name=""/>
        <dsp:cNvSpPr/>
      </dsp:nvSpPr>
      <dsp:spPr>
        <a:xfrm>
          <a:off x="5159730" y="1715132"/>
          <a:ext cx="142007" cy="1306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163"/>
              </a:lnTo>
              <a:lnTo>
                <a:pt x="142007" y="1021163"/>
              </a:lnTo>
              <a:lnTo>
                <a:pt x="142007" y="1306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386AC-F0CA-45FE-9AC7-6BF9B9E98DF9}">
      <dsp:nvSpPr>
        <dsp:cNvPr id="0" name=""/>
        <dsp:cNvSpPr/>
      </dsp:nvSpPr>
      <dsp:spPr>
        <a:xfrm>
          <a:off x="1539214" y="1715132"/>
          <a:ext cx="3620516" cy="1306346"/>
        </a:xfrm>
        <a:custGeom>
          <a:avLst/>
          <a:gdLst/>
          <a:ahLst/>
          <a:cxnLst/>
          <a:rect l="0" t="0" r="0" b="0"/>
          <a:pathLst>
            <a:path>
              <a:moveTo>
                <a:pt x="3620516" y="0"/>
              </a:moveTo>
              <a:lnTo>
                <a:pt x="3620516" y="1021163"/>
              </a:lnTo>
              <a:lnTo>
                <a:pt x="0" y="1021163"/>
              </a:lnTo>
              <a:lnTo>
                <a:pt x="0" y="13063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0F3931-DE4A-42C7-AD96-64A092B8C3EC}">
      <dsp:nvSpPr>
        <dsp:cNvPr id="0" name=""/>
        <dsp:cNvSpPr/>
      </dsp:nvSpPr>
      <dsp:spPr>
        <a:xfrm>
          <a:off x="1590277" y="-239669"/>
          <a:ext cx="7138907" cy="19548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FC888-AE2F-479C-A44B-4B42D43F5B48}">
      <dsp:nvSpPr>
        <dsp:cNvPr id="0" name=""/>
        <dsp:cNvSpPr/>
      </dsp:nvSpPr>
      <dsp:spPr>
        <a:xfrm>
          <a:off x="1932324" y="85275"/>
          <a:ext cx="7138907" cy="1954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/>
            <a:t>Matriks</a:t>
          </a:r>
          <a:endParaRPr lang="id-ID" sz="2000" b="1" kern="1200" dirty="0"/>
        </a:p>
      </dsp:txBody>
      <dsp:txXfrm>
        <a:off x="1989578" y="142529"/>
        <a:ext cx="7024399" cy="1840294"/>
      </dsp:txXfrm>
    </dsp:sp>
    <dsp:sp modelId="{5EC66AEF-A76B-4024-BCCC-DD400CB983F0}">
      <dsp:nvSpPr>
        <dsp:cNvPr id="0" name=""/>
        <dsp:cNvSpPr/>
      </dsp:nvSpPr>
      <dsp:spPr>
        <a:xfrm>
          <a:off x="0" y="3021478"/>
          <a:ext cx="3078428" cy="1954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C20EF0-5075-4316-BF11-D942671E96CC}">
      <dsp:nvSpPr>
        <dsp:cNvPr id="0" name=""/>
        <dsp:cNvSpPr/>
      </dsp:nvSpPr>
      <dsp:spPr>
        <a:xfrm>
          <a:off x="342047" y="3346424"/>
          <a:ext cx="3078428" cy="1954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err="1"/>
            <a:t>Notasi</a:t>
          </a:r>
          <a:endParaRPr lang="id-ID" sz="1700" b="1" kern="1200" dirty="0"/>
        </a:p>
      </dsp:txBody>
      <dsp:txXfrm>
        <a:off x="399301" y="3403678"/>
        <a:ext cx="2963920" cy="1840294"/>
      </dsp:txXfrm>
    </dsp:sp>
    <dsp:sp modelId="{2B650698-8E19-41AD-9925-637F91AA7317}">
      <dsp:nvSpPr>
        <dsp:cNvPr id="0" name=""/>
        <dsp:cNvSpPr/>
      </dsp:nvSpPr>
      <dsp:spPr>
        <a:xfrm>
          <a:off x="3762524" y="3021478"/>
          <a:ext cx="3078428" cy="1954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A49F0-7747-4555-89BA-CCC24FBD7730}">
      <dsp:nvSpPr>
        <dsp:cNvPr id="0" name=""/>
        <dsp:cNvSpPr/>
      </dsp:nvSpPr>
      <dsp:spPr>
        <a:xfrm>
          <a:off x="4104571" y="3346424"/>
          <a:ext cx="3078428" cy="1954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err="1"/>
            <a:t>Operasi</a:t>
          </a:r>
          <a:endParaRPr lang="id-ID" sz="1700" b="1" kern="1200" dirty="0"/>
        </a:p>
      </dsp:txBody>
      <dsp:txXfrm>
        <a:off x="4161825" y="3403678"/>
        <a:ext cx="2963920" cy="1840294"/>
      </dsp:txXfrm>
    </dsp:sp>
    <dsp:sp modelId="{DDA8F856-4058-4532-ABBD-0E710C4710D5}">
      <dsp:nvSpPr>
        <dsp:cNvPr id="0" name=""/>
        <dsp:cNvSpPr/>
      </dsp:nvSpPr>
      <dsp:spPr>
        <a:xfrm>
          <a:off x="7525048" y="3021478"/>
          <a:ext cx="3078428" cy="1954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74700C-D53A-47EC-AD01-72C83D8EA641}">
      <dsp:nvSpPr>
        <dsp:cNvPr id="0" name=""/>
        <dsp:cNvSpPr/>
      </dsp:nvSpPr>
      <dsp:spPr>
        <a:xfrm>
          <a:off x="7867096" y="3346424"/>
          <a:ext cx="3078428" cy="1954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err="1"/>
            <a:t>Determinan</a:t>
          </a:r>
          <a:r>
            <a:rPr lang="en-US" sz="1700" b="1" kern="1200" dirty="0"/>
            <a:t> dan Invers</a:t>
          </a:r>
          <a:endParaRPr lang="id-ID" sz="1700" b="1" kern="1200" dirty="0"/>
        </a:p>
      </dsp:txBody>
      <dsp:txXfrm>
        <a:off x="7924350" y="3403678"/>
        <a:ext cx="2963920" cy="1840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7901-18E6-4A7F-99B3-BB60533585F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98DCB-1242-4A82-9F66-B6A6E37E2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7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22A52-DCF9-4790-BCF7-59F758A67F2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61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8f9b979809_0_2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g8f9b979809_0_2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Google Shape;10049;g8ef16056c3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50" name="Google Shape;10050;g8ef16056c3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E69BE-B327-8C24-92A8-7CFC580C1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DE24D7-6435-18FD-1D62-0AA10E5C7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01BBB-8521-ADF0-39EF-195BF444E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43AB-48D6-5F6D-5821-157AFAD2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62B70-3B24-69C2-D4BF-5C12AD38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6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B4B96-AB5C-58A9-DB38-B4769D802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4BE7C-B79F-2C49-827E-EDC17E258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C8699-3012-2D7B-3C3E-7C5B3B52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5314E-952C-8825-D081-8F087772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DF3B-9954-F4D5-1E60-8B656F81E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1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DDEF5C-62B9-F99A-519F-F1B90C63F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241EAD-9B10-A039-4E09-43F60993A6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842C9-70BB-076E-58DD-27BBA7A9E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65B57-6C2F-EF97-9F26-86D7B2C1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F9BD2-A299-0DD6-30C2-E85FC1BC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3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08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54882A4-F510-43D0-BF52-907BCEB4D24C}"/>
              </a:ext>
            </a:extLst>
          </p:cNvPr>
          <p:cNvGrpSpPr/>
          <p:nvPr userDrawn="1"/>
        </p:nvGrpSpPr>
        <p:grpSpPr>
          <a:xfrm>
            <a:off x="-98982" y="-104349"/>
            <a:ext cx="12408253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9E0C0E5-C089-4251-BF21-D2ECD3DEF6A6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689D931-640E-4CAB-AA5C-F5E362B8F022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E6E4CD4-EA59-4E46-A35E-E884F32DDA04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C3F0306-26D9-4F4E-95E6-630AA5BDAA55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ABD4605-80AD-4825-8D50-CDB858A7A5D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2BB1D53-89B6-481A-A407-8D5C02288A6A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393E11F-580C-459F-AFA0-F9EF1C6AC237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9693F68-AB8C-4840-9B26-918A9271771B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138786-E79A-468B-8865-501F9254B2CD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59B77E1-2BE3-49E8-BDD1-97A0D98305AD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A6E64F4-363E-43A1-B54D-9DF9BA7B4C29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04CF09-3E8F-49C7-8508-DE49B8B0CA7D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0FF84F9-9C10-4490-8CC7-9EC65C1B0AE3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6482F58-A650-41BF-8F7A-4A56C83AF9FA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3954BD0-A6C4-425F-988D-D05C7F33C2CD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C9694B5-FDE2-48CB-BFE9-C1C1B092CA50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53B70AC-F1CC-4F46-AB60-6C054B079D75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CEBA4E2-6321-4FC5-AEDF-BA96B02CB26C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0B3FB84-2305-4C37-9F79-B34D4D273AE4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57324A-5B28-4DB4-A81C-EECA1D9ED5A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4A3F1A9-1265-40D5-B7B0-2DE9C9E23F92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85F5B74-8B9D-4FE9-A44A-0BB2A9DAA0E5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77FB540-7001-45F6-843E-012E23A3D13F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90D9DB9-7700-437A-BA47-CE48810A501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D962945-54D7-4A02-B03F-516E76E9BFC1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A438DB8-FFBC-49EE-A010-82CB5A1F81E4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803500E-ABD2-463F-B543-C2D588A5F46D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AE76178-7247-44B4-8313-BCF136FC7CA4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F7DB749-42EB-4F92-A305-2813ECBAC34B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9200A6D-6CF5-402C-B423-4ED63B70F104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28CA664-50C6-45F0-8189-7B5D70AECDFF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F24342D-A551-4836-9C1B-CBC2778523B2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696F3A6-92E8-486C-8AB3-DB14F5A781C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302FDA-0DFB-4373-BA63-966EB75E458B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B9708C9-9EA6-444B-9493-C262C8587ECC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AD6997E-7D28-4871-A104-66870508E0C9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6250FD-E7E1-489D-BF99-F26F40F2185A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6386406-AF45-4243-A3CE-B999B3173187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D5006CB-5DF2-40B6-AB81-F281A518FBE2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F478A5C-E9DE-4BD4-9302-9047B1E37831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ECB0265-7B67-45B3-907F-D5C57FD12A8F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BEBDC40-4F04-43AF-9235-511BD8991CB4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2E87124-017F-4B80-BBF3-C5E6623C9643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C5E3BE2-7AB8-41E7-9C15-663FD7F14828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C1AB090-AC6A-4791-B391-3C67723BCF34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52B602A-BDBD-4CBD-BDBD-6A184FC089DB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581AAC1-C9B4-4FB1-A332-A98B8D5BF987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07B566DE-9D94-4F86-89A4-DE48503D4F3D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9EF17E2-DCC8-4568-A56B-F26932E26F28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0BC42C58-82B0-4062-96E5-3CE45ABB01D2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6B1E2D3-CC37-43DB-B224-CF094AE87BE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68B794B-5012-469D-A5E4-E2AA74C2B613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042018-CBEB-425E-8BB1-B6881355BD02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6E5E3E0-873C-49B6-86D4-AA387C791319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576F6C5-8F99-49FB-928A-E066EDA8EC78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FB790A7-38D6-421F-98F2-8A64F65A8C35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70814B4-C3F0-4ACA-A799-46E05D78DF1A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6CBE476-BFF2-43F3-9FA3-68A0168CD2B3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38B30D4-4CAF-42C9-BEBA-890C1F6EA145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A5EF37F-1534-40FF-9B41-11D888358ACF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35D7B48-210B-4F14-A1F5-F34D253EC0D1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778CE64-8A34-4AB8-B8BC-1C83A21FD53B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C1BD4B7-A32C-463B-90BE-D197EDC51866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5B66207-1C6C-442B-9A34-78A42E11174D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8E5A07C-15C7-479E-98C7-04219666C60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665D991-0B38-4DAB-80A8-821716D6F6D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A5B161B-23F7-4308-BB1A-2FBD63C758B0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1F06911-3547-4C63-BB01-3A5B580B4DA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E9564CF0-2AA7-4D43-A7FA-E2F265BA6072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A7E5921-B898-4C41-B479-EBD60023EC70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E1607DA-9BAF-4737-A2F1-7FD39837F8D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76A5680-DC5A-4781-8CF7-437381489D74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DE70953-16F3-4E12-824E-75C42AB65194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E7446F4E-D66A-4E22-8CFC-2A1B0809A646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3064C410-472C-4D12-965D-2D6904A86B6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5DDD0D1-C519-43B4-816E-3999F4ADD46F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C4A317F-2403-4DA8-AE82-2C3C04AFED90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4476C86-B372-4E34-91F4-581B49882C6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0C1A70E-562C-42DA-9944-2984CCF3C98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D46C8F2-C1CC-48B0-A0E7-CB547A874C5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CD91EBF-CCAE-4868-89B3-ACBCCDBF385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F5AAB568-ABD6-49A5-A275-209A21BB6A02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421EACF-F8B1-4121-8E4B-0D83DB34C24F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FD7A5A2F-679C-4E51-97B9-5CF49706EF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4FCA5A-1A56-4AAA-B4F1-EE25A8E77332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525B815-0F8F-4A37-A110-AD08B57764AE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C444179A-0FED-45FC-A6C4-6A9C2F13084E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42CFCAEB-C673-4BCB-8FC3-6686BD51D984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:a16="http://schemas.microsoft.com/office/drawing/2014/main" id="{F7A8CAF1-EF43-4F6B-BD3C-D522DCA3E88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:a16="http://schemas.microsoft.com/office/drawing/2014/main" id="{823A6D03-5DA9-471E-88C3-F8023A8642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729BE7E-9588-470D-A7C6-550BE69A9A0D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764E409-368E-4421-8572-89BB9F8517EE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1B3B1E7D-8426-465C-A291-E88409E969AD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DA5E4AF-0696-45AB-9E97-45F2B352F99B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74585D25-C8F0-4ACD-B678-3EF5EB5813E2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51C8DAE-4E32-4F81-80DB-A9806C5A47AA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9002EED-34DD-4CE9-B1A7-271B4C599F5B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0C6836D-2C57-44DD-BA1D-48F79C5F215D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C7B4A6A9-E814-4E90-A21F-2164853DABE1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0963283-78CC-4734-BEEE-9E4584A0849C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6BE45B6-7848-4EF4-A688-45CDA62B6D29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240F770B-5135-4018-9FFB-DEDF6CC1B7F7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2AA451A9-042C-4FA7-8457-5FFE52589E51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489B173-F147-45FD-B506-E47C81CE35D3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C55CA66A-DAF9-457F-AC55-E4BDAFD2DA63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C04DED4E-7E28-47DC-ABAB-95CE50EEF2B2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41DD2C0A-B1DF-457B-BFA8-FCCD585686F0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F20C45F8-ADA3-4570-AA36-7F0686B73BA4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36D276E-8E20-4FFB-8E74-F936E4140C8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9553AE79-13BE-44BD-BFC3-4BD8B40185C1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A31CF59D-6B36-4669-A2D9-E60287B4B10C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C831A53B-B1B1-411A-BF5B-5916E0E1D2C6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5E7C5B4-7A44-4862-B0B1-6BB7B3B23B3B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DF0C9E01-7FEB-4A8E-9C55-230B33493C81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968DF65-6C10-4787-83C9-F64DA382DDA3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312999F-C864-4DCD-8A9F-412BD7C91EE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3A5A1A7-BC3C-4FC3-9A79-2786E42641E7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6A6B448-8543-429C-AD07-C7A88C70E9C3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623E2D1-6EF7-48F3-85A3-8CB712C6D48D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77FD62DE-5A83-4318-B6B0-B890F6EB41EC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C642C72-7AF4-4B19-BB13-569C3B2C8F0E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767F1FA9-56C1-4B49-853A-461C645D3F9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B969A9C-FF12-43B2-9BA5-848BB9DB0809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AC036594-5399-4D90-8C60-87C408468C10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436313FD-70F4-4F4D-8C64-3AF6D3517561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D19BE0A-F19A-4605-A17D-D9C9787E8F9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05BD129F-8B87-4381-8340-5766C1180F0D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133C9045-8981-4796-AC8C-4F42B8348F9A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618440AD-2920-4A55-83DF-72C36D34A5F5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4E634D4-DAC4-4EF0-B10C-4A12878B6D2E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7E52D44-6825-4881-90EE-BAFBF4652FAC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587078F-3404-47F4-8414-DB42332D19ED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4C12843-178D-49F3-A2D5-133BB3EC9069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A28F2BCD-A00E-4B2B-BA6E-91B46E9F1295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8BA3A63B-EDD5-47A3-A056-2A7629DE09AF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6267069-D617-48FB-AE44-CA5C971D795F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4E3C9D3-5C80-4FA7-B5C5-6DB61DAC2EC9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61371FFF-DA67-4F71-85B1-36282E281F36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35C12D1A-521D-4B4C-99C8-2CBBD181E6C0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15C3A192-FD94-4E68-9E98-D6FCCD649E1E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9966834-E72E-4571-9F6D-A26C2329CFD7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35A3EED2-9B46-421B-8AC9-1D0EC030D95C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770A659E-DBB0-477B-B77A-5B51FCF37BA4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99AEBEEA-A42C-4CED-BEF3-0623177C79F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44A39910-EBA8-4D65-B720-0D1F10B10096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EFB37352-1CE1-48A0-93F7-62183E790E63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8E88D8CF-785E-49E7-A4D8-3DA6E3208D8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338D7A39-9E88-4E4A-AF52-1587C607B4A5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B2456FCF-DA34-42B3-A18A-1B9F29062E8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A9A99FC-3D48-4AD9-A501-24AD7880FFA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E9E2DD63-3427-4C67-87DA-A512C804DAA9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2DA475C-6FA4-43FA-BC88-0D8AF2E52787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53803259-926D-48F7-AFC5-95EF1A9EF07B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5B8EDB19-ABFE-4A00-A0B6-C26EF402748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90E5AA11-128D-403B-B7F9-23ACE85D3FCF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793ED1A-2C78-44DA-9959-F95DB0F035EC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7664897C-F981-4F02-AA76-5668098A97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13C34414-EB4D-4D07-9745-C83F05B85DD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:a16="http://schemas.microsoft.com/office/drawing/2014/main" id="{29BCAC49-C95D-4601-BC5A-1DC1E68117C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:a16="http://schemas.microsoft.com/office/drawing/2014/main" id="{6649F059-3AED-40DE-A4FE-8537EF7F3AC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B0AED5F-BFE0-44FE-B646-16ED2BFE29F9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C44386F8-E470-4331-8A7B-62660C832945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11A80EA0-AD4D-4653-885A-2B7A49EE599F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A13B372B-3BCC-48C2-9C4A-417537DF9526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12A96F0A-8BD1-4A9B-A74B-B79621A942C8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F4D4E195-BBE9-4F77-8C22-A6784D1C6F31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61895F8-8678-47E8-9149-A5552E8DB93D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CB88FB4-AB6D-4EBD-A5D8-FCE1B61EE407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F985195E-F967-4EC9-9EFB-2FF04E6E5839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8AAC1CF5-094C-4870-B23D-6918C877CA72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BB98C8BB-7D6E-4608-97B3-CEDCBF714CCC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F3D12829-0044-4726-BB00-49C47C6A6CF7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8A820C33-ACBA-4949-B158-640D0DC46215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B4E240C4-EC9B-4D55-BDE5-B26446A36DC8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D184AC54-0ECC-4CAA-BDDA-E757896D7E5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2CA2552F-AF03-47A3-881B-3570079312DF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041E8173-3727-455F-99BE-E6794C10CB67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6AC3163-C984-49C3-82E5-FD2CDD25A901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6D57681-E99A-49FB-91AF-BB7C291CEEB4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1DB81709-4C85-44BD-8F24-1755333D9F54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01C3F4FF-B7DB-4C59-A83C-8432C444C43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E85FCD3C-ACC7-4C83-9CFD-EC2F05FC98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E6F91D8-3DDE-4F23-BD5B-88A30DAB8EB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88B0F5D1-2A42-4812-B03D-7B4367157E2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2E55CC46-001F-4B7F-9196-036DCF756339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B80878C-27F5-4D46-8BDB-3EAC04E3A5A1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49B82C3-A3D2-4626-B433-E7DB3E82FCC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0756EF6C-0024-4A8A-A59D-537CDEF2CDB5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D3681906-8BB5-446A-BB7C-8A27230428C2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5A2A3B8B-AEED-41A5-A2CA-44FF8A45171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BA6C75D2-2813-4F89-82CE-DA96F6DB3A37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:a16="http://schemas.microsoft.com/office/drawing/2014/main" id="{42935506-8F11-40A9-83A3-E4049B70F85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5D907A4A-8315-4AD1-BB0E-CF9E1887E73F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93A3420E-422C-484D-9DCD-7937E804DC24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A5FA1B4D-520F-4D9A-A9C0-410FEB5EF39D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C2FB801B-11C9-4D21-B32B-C79E1861BFF6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9711B41A-2280-41FF-A35D-F0F1D21D5DAC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473BCE6A-65BF-422D-B514-8528E52265A8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D926C455-C102-4416-8236-1E45FDF4DE74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F95FFCDB-8299-430F-8696-050827A70C4F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94177999-5E26-4FC5-BA0A-8DC88342C4B6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7AE023E-0DAF-4C16-93DD-F45931DD1DB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71145FB8-8712-4504-84D1-C9CEDE4C59DF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E6455B68-5E2B-49CB-A34B-DAF796F677AA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2A2449F-2499-4F3E-B8D0-294DD0599DDA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6EF37D6A-64B1-4CDF-98AD-FE4D6CCB6C1E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A5B6DD24-A95E-4F96-B2AC-54C08CF59564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204502ED-BFCC-4C99-9615-AE6EF16F2419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DE4CE4C3-0AFC-4D67-A44F-C8C7BC50BD61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54AD1F0E-F80F-4C30-A650-9410B1529BD4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4A0F734F-EBC3-4919-B1B4-79D48712BC27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F98D7D7-7844-4B59-9E70-1BFBFF56EACF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FED3C2B3-E2A8-412F-8091-331DF46D4365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1656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5DA1A32-608F-4870-B9EC-CDE9C3F551E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622521" y="0"/>
            <a:ext cx="6569479" cy="6858000"/>
          </a:xfrm>
          <a:custGeom>
            <a:avLst/>
            <a:gdLst>
              <a:gd name="connsiteX0" fmla="*/ 3702233 w 9854218"/>
              <a:gd name="connsiteY0" fmla="*/ 10176083 h 10287000"/>
              <a:gd name="connsiteX1" fmla="*/ 3789992 w 9854218"/>
              <a:gd name="connsiteY1" fmla="*/ 10255622 h 10287000"/>
              <a:gd name="connsiteX2" fmla="*/ 3816186 w 9854218"/>
              <a:gd name="connsiteY2" fmla="*/ 10287000 h 10287000"/>
              <a:gd name="connsiteX3" fmla="*/ 3772988 w 9854218"/>
              <a:gd name="connsiteY3" fmla="*/ 10287000 h 10287000"/>
              <a:gd name="connsiteX4" fmla="*/ 3756533 w 9854218"/>
              <a:gd name="connsiteY4" fmla="*/ 10269543 h 10287000"/>
              <a:gd name="connsiteX5" fmla="*/ 3678386 w 9854218"/>
              <a:gd name="connsiteY5" fmla="*/ 10176729 h 10287000"/>
              <a:gd name="connsiteX6" fmla="*/ 3702233 w 9854218"/>
              <a:gd name="connsiteY6" fmla="*/ 10176083 h 10287000"/>
              <a:gd name="connsiteX7" fmla="*/ 3705923 w 9854218"/>
              <a:gd name="connsiteY7" fmla="*/ 10030618 h 10287000"/>
              <a:gd name="connsiteX8" fmla="*/ 3847970 w 9854218"/>
              <a:gd name="connsiteY8" fmla="*/ 10176154 h 10287000"/>
              <a:gd name="connsiteX9" fmla="*/ 3959456 w 9854218"/>
              <a:gd name="connsiteY9" fmla="*/ 10287000 h 10287000"/>
              <a:gd name="connsiteX10" fmla="*/ 3904190 w 9854218"/>
              <a:gd name="connsiteY10" fmla="*/ 10287000 h 10287000"/>
              <a:gd name="connsiteX11" fmla="*/ 3902490 w 9854218"/>
              <a:gd name="connsiteY11" fmla="*/ 10285437 h 10287000"/>
              <a:gd name="connsiteX12" fmla="*/ 3829493 w 9854218"/>
              <a:gd name="connsiteY12" fmla="*/ 10224459 h 10287000"/>
              <a:gd name="connsiteX13" fmla="*/ 3705923 w 9854218"/>
              <a:gd name="connsiteY13" fmla="*/ 10030618 h 10287000"/>
              <a:gd name="connsiteX14" fmla="*/ 1244332 w 9854218"/>
              <a:gd name="connsiteY14" fmla="*/ 9732028 h 10287000"/>
              <a:gd name="connsiteX15" fmla="*/ 1244333 w 9854218"/>
              <a:gd name="connsiteY15" fmla="*/ 9742350 h 10287000"/>
              <a:gd name="connsiteX16" fmla="*/ 1244333 w 9854218"/>
              <a:gd name="connsiteY16" fmla="*/ 9752674 h 10287000"/>
              <a:gd name="connsiteX17" fmla="*/ 1234499 w 9854218"/>
              <a:gd name="connsiteY17" fmla="*/ 9744334 h 10287000"/>
              <a:gd name="connsiteX18" fmla="*/ 1234001 w 9854218"/>
              <a:gd name="connsiteY18" fmla="*/ 9742350 h 10287000"/>
              <a:gd name="connsiteX19" fmla="*/ 1244332 w 9854218"/>
              <a:gd name="connsiteY19" fmla="*/ 9732028 h 10287000"/>
              <a:gd name="connsiteX20" fmla="*/ 3569508 w 9854218"/>
              <a:gd name="connsiteY20" fmla="*/ 9650436 h 10287000"/>
              <a:gd name="connsiteX21" fmla="*/ 3581998 w 9854218"/>
              <a:gd name="connsiteY21" fmla="*/ 9662421 h 10287000"/>
              <a:gd name="connsiteX22" fmla="*/ 3570923 w 9854218"/>
              <a:gd name="connsiteY22" fmla="*/ 9656094 h 10287000"/>
              <a:gd name="connsiteX23" fmla="*/ 3568812 w 9854218"/>
              <a:gd name="connsiteY23" fmla="*/ 9649767 h 10287000"/>
              <a:gd name="connsiteX24" fmla="*/ 3569340 w 9854218"/>
              <a:gd name="connsiteY24" fmla="*/ 9649768 h 10287000"/>
              <a:gd name="connsiteX25" fmla="*/ 3569508 w 9854218"/>
              <a:gd name="connsiteY25" fmla="*/ 9650436 h 10287000"/>
              <a:gd name="connsiteX26" fmla="*/ 3733836 w 9854218"/>
              <a:gd name="connsiteY26" fmla="*/ 9636734 h 10287000"/>
              <a:gd name="connsiteX27" fmla="*/ 3746490 w 9854218"/>
              <a:gd name="connsiteY27" fmla="*/ 9649767 h 10287000"/>
              <a:gd name="connsiteX28" fmla="*/ 3733838 w 9854218"/>
              <a:gd name="connsiteY28" fmla="*/ 9637113 h 10287000"/>
              <a:gd name="connsiteX29" fmla="*/ 3494952 w 9854218"/>
              <a:gd name="connsiteY29" fmla="*/ 9551220 h 10287000"/>
              <a:gd name="connsiteX30" fmla="*/ 3496187 w 9854218"/>
              <a:gd name="connsiteY30" fmla="*/ 9552490 h 10287000"/>
              <a:gd name="connsiteX31" fmla="*/ 3504850 w 9854218"/>
              <a:gd name="connsiteY31" fmla="*/ 9560888 h 10287000"/>
              <a:gd name="connsiteX32" fmla="*/ 3499745 w 9854218"/>
              <a:gd name="connsiteY32" fmla="*/ 9559612 h 10287000"/>
              <a:gd name="connsiteX33" fmla="*/ 3455460 w 9854218"/>
              <a:gd name="connsiteY33" fmla="*/ 9510579 h 10287000"/>
              <a:gd name="connsiteX34" fmla="*/ 3480766 w 9854218"/>
              <a:gd name="connsiteY34" fmla="*/ 9535886 h 10287000"/>
              <a:gd name="connsiteX35" fmla="*/ 3493421 w 9854218"/>
              <a:gd name="connsiteY35" fmla="*/ 9548540 h 10287000"/>
              <a:gd name="connsiteX36" fmla="*/ 3494952 w 9854218"/>
              <a:gd name="connsiteY36" fmla="*/ 9551220 h 10287000"/>
              <a:gd name="connsiteX37" fmla="*/ 3392190 w 9854218"/>
              <a:gd name="connsiteY37" fmla="*/ 9409350 h 10287000"/>
              <a:gd name="connsiteX38" fmla="*/ 3404846 w 9854218"/>
              <a:gd name="connsiteY38" fmla="*/ 9409350 h 10287000"/>
              <a:gd name="connsiteX39" fmla="*/ 3417497 w 9854218"/>
              <a:gd name="connsiteY39" fmla="*/ 9409350 h 10287000"/>
              <a:gd name="connsiteX40" fmla="*/ 3797105 w 9854218"/>
              <a:gd name="connsiteY40" fmla="*/ 9738340 h 10287000"/>
              <a:gd name="connsiteX41" fmla="*/ 3809762 w 9854218"/>
              <a:gd name="connsiteY41" fmla="*/ 9738340 h 10287000"/>
              <a:gd name="connsiteX42" fmla="*/ 3835066 w 9854218"/>
              <a:gd name="connsiteY42" fmla="*/ 9776301 h 10287000"/>
              <a:gd name="connsiteX43" fmla="*/ 3873026 w 9854218"/>
              <a:gd name="connsiteY43" fmla="*/ 9801610 h 10287000"/>
              <a:gd name="connsiteX44" fmla="*/ 3910990 w 9854218"/>
              <a:gd name="connsiteY44" fmla="*/ 9839571 h 10287000"/>
              <a:gd name="connsiteX45" fmla="*/ 3936296 w 9854218"/>
              <a:gd name="connsiteY45" fmla="*/ 9852222 h 10287000"/>
              <a:gd name="connsiteX46" fmla="*/ 3961601 w 9854218"/>
              <a:gd name="connsiteY46" fmla="*/ 9877532 h 10287000"/>
              <a:gd name="connsiteX47" fmla="*/ 3999564 w 9854218"/>
              <a:gd name="connsiteY47" fmla="*/ 9902836 h 10287000"/>
              <a:gd name="connsiteX48" fmla="*/ 4113444 w 9854218"/>
              <a:gd name="connsiteY48" fmla="*/ 10004066 h 10287000"/>
              <a:gd name="connsiteX49" fmla="*/ 4176716 w 9854218"/>
              <a:gd name="connsiteY49" fmla="*/ 10054680 h 10287000"/>
              <a:gd name="connsiteX50" fmla="*/ 4239982 w 9854218"/>
              <a:gd name="connsiteY50" fmla="*/ 10105293 h 10287000"/>
              <a:gd name="connsiteX51" fmla="*/ 4341209 w 9854218"/>
              <a:gd name="connsiteY51" fmla="*/ 10181214 h 10287000"/>
              <a:gd name="connsiteX52" fmla="*/ 4328555 w 9854218"/>
              <a:gd name="connsiteY52" fmla="*/ 10143254 h 10287000"/>
              <a:gd name="connsiteX53" fmla="*/ 4328555 w 9854218"/>
              <a:gd name="connsiteY53" fmla="*/ 10155908 h 10287000"/>
              <a:gd name="connsiteX54" fmla="*/ 4391824 w 9854218"/>
              <a:gd name="connsiteY54" fmla="*/ 10181214 h 10287000"/>
              <a:gd name="connsiteX55" fmla="*/ 4391824 w 9854218"/>
              <a:gd name="connsiteY55" fmla="*/ 10168562 h 10287000"/>
              <a:gd name="connsiteX56" fmla="*/ 4404478 w 9854218"/>
              <a:gd name="connsiteY56" fmla="*/ 10168562 h 10287000"/>
              <a:gd name="connsiteX57" fmla="*/ 4404476 w 9854218"/>
              <a:gd name="connsiteY57" fmla="*/ 10181214 h 10287000"/>
              <a:gd name="connsiteX58" fmla="*/ 4417134 w 9854218"/>
              <a:gd name="connsiteY58" fmla="*/ 10193868 h 10287000"/>
              <a:gd name="connsiteX59" fmla="*/ 4504126 w 9854218"/>
              <a:gd name="connsiteY59" fmla="*/ 10246062 h 10287000"/>
              <a:gd name="connsiteX60" fmla="*/ 4555560 w 9854218"/>
              <a:gd name="connsiteY60" fmla="*/ 10287000 h 10287000"/>
              <a:gd name="connsiteX61" fmla="*/ 4347497 w 9854218"/>
              <a:gd name="connsiteY61" fmla="*/ 10287000 h 10287000"/>
              <a:gd name="connsiteX62" fmla="*/ 4341209 w 9854218"/>
              <a:gd name="connsiteY62" fmla="*/ 10282443 h 10287000"/>
              <a:gd name="connsiteX63" fmla="*/ 4088141 w 9854218"/>
              <a:gd name="connsiteY63" fmla="*/ 10105290 h 10287000"/>
              <a:gd name="connsiteX64" fmla="*/ 4088136 w 9854218"/>
              <a:gd name="connsiteY64" fmla="*/ 10092639 h 10287000"/>
              <a:gd name="connsiteX65" fmla="*/ 3974256 w 9854218"/>
              <a:gd name="connsiteY65" fmla="*/ 10004066 h 10287000"/>
              <a:gd name="connsiteX66" fmla="*/ 3974255 w 9854218"/>
              <a:gd name="connsiteY66" fmla="*/ 9991412 h 10287000"/>
              <a:gd name="connsiteX67" fmla="*/ 3974255 w 9854218"/>
              <a:gd name="connsiteY67" fmla="*/ 9978758 h 10287000"/>
              <a:gd name="connsiteX68" fmla="*/ 3961601 w 9854218"/>
              <a:gd name="connsiteY68" fmla="*/ 9966108 h 10287000"/>
              <a:gd name="connsiteX69" fmla="*/ 3948950 w 9854218"/>
              <a:gd name="connsiteY69" fmla="*/ 9953451 h 10287000"/>
              <a:gd name="connsiteX70" fmla="*/ 3936296 w 9854218"/>
              <a:gd name="connsiteY70" fmla="*/ 9953451 h 10287000"/>
              <a:gd name="connsiteX71" fmla="*/ 3948952 w 9854218"/>
              <a:gd name="connsiteY71" fmla="*/ 9966104 h 10287000"/>
              <a:gd name="connsiteX72" fmla="*/ 3961601 w 9854218"/>
              <a:gd name="connsiteY72" fmla="*/ 9978758 h 10287000"/>
              <a:gd name="connsiteX73" fmla="*/ 3948950 w 9854218"/>
              <a:gd name="connsiteY73" fmla="*/ 9991412 h 10287000"/>
              <a:gd name="connsiteX74" fmla="*/ 3835066 w 9854218"/>
              <a:gd name="connsiteY74" fmla="*/ 9890182 h 10287000"/>
              <a:gd name="connsiteX75" fmla="*/ 3822413 w 9854218"/>
              <a:gd name="connsiteY75" fmla="*/ 9877532 h 10287000"/>
              <a:gd name="connsiteX76" fmla="*/ 3822416 w 9854218"/>
              <a:gd name="connsiteY76" fmla="*/ 9864876 h 10287000"/>
              <a:gd name="connsiteX77" fmla="*/ 3784448 w 9854218"/>
              <a:gd name="connsiteY77" fmla="*/ 9826916 h 10287000"/>
              <a:gd name="connsiteX78" fmla="*/ 3771798 w 9854218"/>
              <a:gd name="connsiteY78" fmla="*/ 9814262 h 10287000"/>
              <a:gd name="connsiteX79" fmla="*/ 3759143 w 9854218"/>
              <a:gd name="connsiteY79" fmla="*/ 9788956 h 10287000"/>
              <a:gd name="connsiteX80" fmla="*/ 3733834 w 9854218"/>
              <a:gd name="connsiteY80" fmla="*/ 9763647 h 10287000"/>
              <a:gd name="connsiteX81" fmla="*/ 3721186 w 9854218"/>
              <a:gd name="connsiteY81" fmla="*/ 9763647 h 10287000"/>
              <a:gd name="connsiteX82" fmla="*/ 3721187 w 9854218"/>
              <a:gd name="connsiteY82" fmla="*/ 9750996 h 10287000"/>
              <a:gd name="connsiteX83" fmla="*/ 3708530 w 9854218"/>
              <a:gd name="connsiteY83" fmla="*/ 9750996 h 10287000"/>
              <a:gd name="connsiteX84" fmla="*/ 3670571 w 9854218"/>
              <a:gd name="connsiteY84" fmla="*/ 9713032 h 10287000"/>
              <a:gd name="connsiteX85" fmla="*/ 3683226 w 9854218"/>
              <a:gd name="connsiteY85" fmla="*/ 9713036 h 10287000"/>
              <a:gd name="connsiteX86" fmla="*/ 3556684 w 9854218"/>
              <a:gd name="connsiteY86" fmla="*/ 9573846 h 10287000"/>
              <a:gd name="connsiteX87" fmla="*/ 3534545 w 9854218"/>
              <a:gd name="connsiteY87" fmla="*/ 9589662 h 10287000"/>
              <a:gd name="connsiteX88" fmla="*/ 3531419 w 9854218"/>
              <a:gd name="connsiteY88" fmla="*/ 9586632 h 10287000"/>
              <a:gd name="connsiteX89" fmla="*/ 3531382 w 9854218"/>
              <a:gd name="connsiteY89" fmla="*/ 9586500 h 10287000"/>
              <a:gd name="connsiteX90" fmla="*/ 3531150 w 9854218"/>
              <a:gd name="connsiteY90" fmla="*/ 9586378 h 10287000"/>
              <a:gd name="connsiteX91" fmla="*/ 3504850 w 9854218"/>
              <a:gd name="connsiteY91" fmla="*/ 9560888 h 10287000"/>
              <a:gd name="connsiteX92" fmla="*/ 3506069 w 9854218"/>
              <a:gd name="connsiteY92" fmla="*/ 9561192 h 10287000"/>
              <a:gd name="connsiteX93" fmla="*/ 3518723 w 9854218"/>
              <a:gd name="connsiteY93" fmla="*/ 9573846 h 10287000"/>
              <a:gd name="connsiteX94" fmla="*/ 3531383 w 9854218"/>
              <a:gd name="connsiteY94" fmla="*/ 9573843 h 10287000"/>
              <a:gd name="connsiteX95" fmla="*/ 3531382 w 9854218"/>
              <a:gd name="connsiteY95" fmla="*/ 9561192 h 10287000"/>
              <a:gd name="connsiteX96" fmla="*/ 3468112 w 9854218"/>
              <a:gd name="connsiteY96" fmla="*/ 9497925 h 10287000"/>
              <a:gd name="connsiteX97" fmla="*/ 3468112 w 9854218"/>
              <a:gd name="connsiteY97" fmla="*/ 9485268 h 10287000"/>
              <a:gd name="connsiteX98" fmla="*/ 3442808 w 9854218"/>
              <a:gd name="connsiteY98" fmla="*/ 9459964 h 10287000"/>
              <a:gd name="connsiteX99" fmla="*/ 3417497 w 9854218"/>
              <a:gd name="connsiteY99" fmla="*/ 9434658 h 10287000"/>
              <a:gd name="connsiteX100" fmla="*/ 3012584 w 9854218"/>
              <a:gd name="connsiteY100" fmla="*/ 9257510 h 10287000"/>
              <a:gd name="connsiteX101" fmla="*/ 3022073 w 9854218"/>
              <a:gd name="connsiteY101" fmla="*/ 9268580 h 10287000"/>
              <a:gd name="connsiteX102" fmla="*/ 3019736 w 9854218"/>
              <a:gd name="connsiteY102" fmla="*/ 9268968 h 10287000"/>
              <a:gd name="connsiteX103" fmla="*/ 2847455 w 9854218"/>
              <a:gd name="connsiteY103" fmla="*/ 8968533 h 10287000"/>
              <a:gd name="connsiteX104" fmla="*/ 2865802 w 9854218"/>
              <a:gd name="connsiteY104" fmla="*/ 8997360 h 10287000"/>
              <a:gd name="connsiteX105" fmla="*/ 2872247 w 9854218"/>
              <a:gd name="connsiteY105" fmla="*/ 9005182 h 10287000"/>
              <a:gd name="connsiteX106" fmla="*/ 2871814 w 9854218"/>
              <a:gd name="connsiteY106" fmla="*/ 9000681 h 10287000"/>
              <a:gd name="connsiteX107" fmla="*/ 2879723 w 9854218"/>
              <a:gd name="connsiteY107" fmla="*/ 8999692 h 10287000"/>
              <a:gd name="connsiteX108" fmla="*/ 2882327 w 9854218"/>
              <a:gd name="connsiteY108" fmla="*/ 9000148 h 10287000"/>
              <a:gd name="connsiteX109" fmla="*/ 2884188 w 9854218"/>
              <a:gd name="connsiteY109" fmla="*/ 8997712 h 10287000"/>
              <a:gd name="connsiteX110" fmla="*/ 2885808 w 9854218"/>
              <a:gd name="connsiteY110" fmla="*/ 9000758 h 10287000"/>
              <a:gd name="connsiteX111" fmla="*/ 2887631 w 9854218"/>
              <a:gd name="connsiteY111" fmla="*/ 9001077 h 10287000"/>
              <a:gd name="connsiteX112" fmla="*/ 2886047 w 9854218"/>
              <a:gd name="connsiteY112" fmla="*/ 8991786 h 10287000"/>
              <a:gd name="connsiteX113" fmla="*/ 2850458 w 9854218"/>
              <a:gd name="connsiteY113" fmla="*/ 8972210 h 10287000"/>
              <a:gd name="connsiteX114" fmla="*/ 1261949 w 9854218"/>
              <a:gd name="connsiteY114" fmla="*/ 8958783 h 10287000"/>
              <a:gd name="connsiteX115" fmla="*/ 1262372 w 9854218"/>
              <a:gd name="connsiteY115" fmla="*/ 8959339 h 10287000"/>
              <a:gd name="connsiteX116" fmla="*/ 1268305 w 9854218"/>
              <a:gd name="connsiteY116" fmla="*/ 8971461 h 10287000"/>
              <a:gd name="connsiteX117" fmla="*/ 1119280 w 9854218"/>
              <a:gd name="connsiteY117" fmla="*/ 8584360 h 10287000"/>
              <a:gd name="connsiteX118" fmla="*/ 1121074 w 9854218"/>
              <a:gd name="connsiteY118" fmla="*/ 8598870 h 10287000"/>
              <a:gd name="connsiteX119" fmla="*/ 1126753 w 9854218"/>
              <a:gd name="connsiteY119" fmla="*/ 8617364 h 10287000"/>
              <a:gd name="connsiteX120" fmla="*/ 1143751 w 9854218"/>
              <a:gd name="connsiteY120" fmla="*/ 8637490 h 10287000"/>
              <a:gd name="connsiteX121" fmla="*/ 1153022 w 9854218"/>
              <a:gd name="connsiteY121" fmla="*/ 8652268 h 10287000"/>
              <a:gd name="connsiteX122" fmla="*/ 993608 w 9854218"/>
              <a:gd name="connsiteY122" fmla="*/ 8563178 h 10287000"/>
              <a:gd name="connsiteX123" fmla="*/ 1001044 w 9854218"/>
              <a:gd name="connsiteY123" fmla="*/ 8596624 h 10287000"/>
              <a:gd name="connsiteX124" fmla="*/ 978638 w 9854218"/>
              <a:gd name="connsiteY124" fmla="*/ 8602694 h 10287000"/>
              <a:gd name="connsiteX125" fmla="*/ 1150966 w 9854218"/>
              <a:gd name="connsiteY125" fmla="*/ 8955356 h 10287000"/>
              <a:gd name="connsiteX126" fmla="*/ 1276850 w 9854218"/>
              <a:gd name="connsiteY126" fmla="*/ 9118520 h 10287000"/>
              <a:gd name="connsiteX127" fmla="*/ 1396570 w 9854218"/>
              <a:gd name="connsiteY127" fmla="*/ 9312225 h 10287000"/>
              <a:gd name="connsiteX128" fmla="*/ 1368209 w 9854218"/>
              <a:gd name="connsiteY128" fmla="*/ 9242926 h 10287000"/>
              <a:gd name="connsiteX129" fmla="*/ 1398731 w 9854218"/>
              <a:gd name="connsiteY129" fmla="*/ 9249092 h 10287000"/>
              <a:gd name="connsiteX130" fmla="*/ 1424824 w 9854218"/>
              <a:gd name="connsiteY130" fmla="*/ 9291942 h 10287000"/>
              <a:gd name="connsiteX131" fmla="*/ 1437577 w 9854218"/>
              <a:gd name="connsiteY131" fmla="*/ 9308271 h 10287000"/>
              <a:gd name="connsiteX132" fmla="*/ 1426300 w 9854218"/>
              <a:gd name="connsiteY132" fmla="*/ 9285122 h 10287000"/>
              <a:gd name="connsiteX133" fmla="*/ 1398241 w 9854218"/>
              <a:gd name="connsiteY133" fmla="*/ 9227676 h 10287000"/>
              <a:gd name="connsiteX134" fmla="*/ 1399595 w 9854218"/>
              <a:gd name="connsiteY134" fmla="*/ 9228166 h 10287000"/>
              <a:gd name="connsiteX135" fmla="*/ 1358393 w 9854218"/>
              <a:gd name="connsiteY135" fmla="*/ 9155026 h 10287000"/>
              <a:gd name="connsiteX136" fmla="*/ 1318568 w 9854218"/>
              <a:gd name="connsiteY136" fmla="*/ 9121743 h 10287000"/>
              <a:gd name="connsiteX137" fmla="*/ 1090468 w 9854218"/>
              <a:gd name="connsiteY137" fmla="*/ 8795770 h 10287000"/>
              <a:gd name="connsiteX138" fmla="*/ 1049606 w 9854218"/>
              <a:gd name="connsiteY138" fmla="*/ 8674704 h 10287000"/>
              <a:gd name="connsiteX139" fmla="*/ 978416 w 9854218"/>
              <a:gd name="connsiteY139" fmla="*/ 8451138 h 10287000"/>
              <a:gd name="connsiteX140" fmla="*/ 1037843 w 9854218"/>
              <a:gd name="connsiteY140" fmla="*/ 8567380 h 10287000"/>
              <a:gd name="connsiteX141" fmla="*/ 1119851 w 9854218"/>
              <a:gd name="connsiteY141" fmla="*/ 8712051 h 10287000"/>
              <a:gd name="connsiteX142" fmla="*/ 1205537 w 9854218"/>
              <a:gd name="connsiteY142" fmla="*/ 8846256 h 10287000"/>
              <a:gd name="connsiteX143" fmla="*/ 1261949 w 9854218"/>
              <a:gd name="connsiteY143" fmla="*/ 8958783 h 10287000"/>
              <a:gd name="connsiteX144" fmla="*/ 1258343 w 9854218"/>
              <a:gd name="connsiteY144" fmla="*/ 8954042 h 10287000"/>
              <a:gd name="connsiteX145" fmla="*/ 1262950 w 9854218"/>
              <a:gd name="connsiteY145" fmla="*/ 8994056 h 10287000"/>
              <a:gd name="connsiteX146" fmla="*/ 1312042 w 9854218"/>
              <a:gd name="connsiteY146" fmla="*/ 9048618 h 10287000"/>
              <a:gd name="connsiteX147" fmla="*/ 1391452 w 9854218"/>
              <a:gd name="connsiteY147" fmla="*/ 9183502 h 10287000"/>
              <a:gd name="connsiteX148" fmla="*/ 1424497 w 9854218"/>
              <a:gd name="connsiteY148" fmla="*/ 9237166 h 10287000"/>
              <a:gd name="connsiteX149" fmla="*/ 1429220 w 9854218"/>
              <a:gd name="connsiteY149" fmla="*/ 9238874 h 10287000"/>
              <a:gd name="connsiteX150" fmla="*/ 1434265 w 9854218"/>
              <a:gd name="connsiteY150" fmla="*/ 9245505 h 10287000"/>
              <a:gd name="connsiteX151" fmla="*/ 1456580 w 9854218"/>
              <a:gd name="connsiteY151" fmla="*/ 9264154 h 10287000"/>
              <a:gd name="connsiteX152" fmla="*/ 1488438 w 9854218"/>
              <a:gd name="connsiteY152" fmla="*/ 9290780 h 10287000"/>
              <a:gd name="connsiteX153" fmla="*/ 1565340 w 9854218"/>
              <a:gd name="connsiteY153" fmla="*/ 9409190 h 10287000"/>
              <a:gd name="connsiteX154" fmla="*/ 1632974 w 9854218"/>
              <a:gd name="connsiteY154" fmla="*/ 9506312 h 10287000"/>
              <a:gd name="connsiteX155" fmla="*/ 1626314 w 9854218"/>
              <a:gd name="connsiteY155" fmla="*/ 9514282 h 10287000"/>
              <a:gd name="connsiteX156" fmla="*/ 1611659 w 9854218"/>
              <a:gd name="connsiteY156" fmla="*/ 9502036 h 10287000"/>
              <a:gd name="connsiteX157" fmla="*/ 1622706 w 9854218"/>
              <a:gd name="connsiteY157" fmla="*/ 9517170 h 10287000"/>
              <a:gd name="connsiteX158" fmla="*/ 1722140 w 9854218"/>
              <a:gd name="connsiteY158" fmla="*/ 9649444 h 10287000"/>
              <a:gd name="connsiteX159" fmla="*/ 1730402 w 9854218"/>
              <a:gd name="connsiteY159" fmla="*/ 9674248 h 10287000"/>
              <a:gd name="connsiteX160" fmla="*/ 1740784 w 9854218"/>
              <a:gd name="connsiteY160" fmla="*/ 9674248 h 10287000"/>
              <a:gd name="connsiteX161" fmla="*/ 1722140 w 9854218"/>
              <a:gd name="connsiteY161" fmla="*/ 9649444 h 10287000"/>
              <a:gd name="connsiteX162" fmla="*/ 1720020 w 9854218"/>
              <a:gd name="connsiteY162" fmla="*/ 9643092 h 10287000"/>
              <a:gd name="connsiteX163" fmla="*/ 1740782 w 9854218"/>
              <a:gd name="connsiteY163" fmla="*/ 9653476 h 10287000"/>
              <a:gd name="connsiteX164" fmla="*/ 1751162 w 9854218"/>
              <a:gd name="connsiteY164" fmla="*/ 9653476 h 10287000"/>
              <a:gd name="connsiteX165" fmla="*/ 1657852 w 9854218"/>
              <a:gd name="connsiteY165" fmla="*/ 9494422 h 10287000"/>
              <a:gd name="connsiteX166" fmla="*/ 1559534 w 9854218"/>
              <a:gd name="connsiteY166" fmla="*/ 9346986 h 10287000"/>
              <a:gd name="connsiteX167" fmla="*/ 1533182 w 9854218"/>
              <a:gd name="connsiteY167" fmla="*/ 9310760 h 10287000"/>
              <a:gd name="connsiteX168" fmla="*/ 1529318 w 9854218"/>
              <a:gd name="connsiteY168" fmla="*/ 9301674 h 10287000"/>
              <a:gd name="connsiteX169" fmla="*/ 1470966 w 9854218"/>
              <a:gd name="connsiteY169" fmla="*/ 9214168 h 10287000"/>
              <a:gd name="connsiteX170" fmla="*/ 1207861 w 9854218"/>
              <a:gd name="connsiteY170" fmla="*/ 8762176 h 10287000"/>
              <a:gd name="connsiteX171" fmla="*/ 1204783 w 9854218"/>
              <a:gd name="connsiteY171" fmla="*/ 8758706 h 10287000"/>
              <a:gd name="connsiteX172" fmla="*/ 1182371 w 9854218"/>
              <a:gd name="connsiteY172" fmla="*/ 8745052 h 10287000"/>
              <a:gd name="connsiteX173" fmla="*/ 1016593 w 9854218"/>
              <a:gd name="connsiteY173" fmla="*/ 8501824 h 10287000"/>
              <a:gd name="connsiteX174" fmla="*/ 490171 w 9854218"/>
              <a:gd name="connsiteY174" fmla="*/ 8276537 h 10287000"/>
              <a:gd name="connsiteX175" fmla="*/ 583148 w 9854218"/>
              <a:gd name="connsiteY175" fmla="*/ 8524276 h 10287000"/>
              <a:gd name="connsiteX176" fmla="*/ 676129 w 9854218"/>
              <a:gd name="connsiteY176" fmla="*/ 8689440 h 10287000"/>
              <a:gd name="connsiteX177" fmla="*/ 676130 w 9854218"/>
              <a:gd name="connsiteY177" fmla="*/ 8699764 h 10287000"/>
              <a:gd name="connsiteX178" fmla="*/ 686459 w 9854218"/>
              <a:gd name="connsiteY178" fmla="*/ 8710083 h 10287000"/>
              <a:gd name="connsiteX179" fmla="*/ 676129 w 9854218"/>
              <a:gd name="connsiteY179" fmla="*/ 8720408 h 10287000"/>
              <a:gd name="connsiteX180" fmla="*/ 670654 w 9854218"/>
              <a:gd name="connsiteY180" fmla="*/ 8717283 h 10287000"/>
              <a:gd name="connsiteX181" fmla="*/ 665797 w 9854218"/>
              <a:gd name="connsiteY181" fmla="*/ 8710086 h 10287000"/>
              <a:gd name="connsiteX182" fmla="*/ 667090 w 9854218"/>
              <a:gd name="connsiteY182" fmla="*/ 8715248 h 10287000"/>
              <a:gd name="connsiteX183" fmla="*/ 670654 w 9854218"/>
              <a:gd name="connsiteY183" fmla="*/ 8717283 h 10287000"/>
              <a:gd name="connsiteX184" fmla="*/ 689203 w 9854218"/>
              <a:gd name="connsiteY184" fmla="*/ 8744763 h 10287000"/>
              <a:gd name="connsiteX185" fmla="*/ 769109 w 9854218"/>
              <a:gd name="connsiteY185" fmla="*/ 8885571 h 10287000"/>
              <a:gd name="connsiteX186" fmla="*/ 779438 w 9854218"/>
              <a:gd name="connsiteY186" fmla="*/ 8906216 h 10287000"/>
              <a:gd name="connsiteX187" fmla="*/ 789766 w 9854218"/>
              <a:gd name="connsiteY187" fmla="*/ 8916537 h 10287000"/>
              <a:gd name="connsiteX188" fmla="*/ 779437 w 9854218"/>
              <a:gd name="connsiteY188" fmla="*/ 8937183 h 10287000"/>
              <a:gd name="connsiteX189" fmla="*/ 820763 w 9854218"/>
              <a:gd name="connsiteY189" fmla="*/ 8988798 h 10287000"/>
              <a:gd name="connsiteX190" fmla="*/ 1027381 w 9854218"/>
              <a:gd name="connsiteY190" fmla="*/ 9401702 h 10287000"/>
              <a:gd name="connsiteX191" fmla="*/ 1017050 w 9854218"/>
              <a:gd name="connsiteY191" fmla="*/ 9387624 h 10287000"/>
              <a:gd name="connsiteX192" fmla="*/ 1017052 w 9854218"/>
              <a:gd name="connsiteY192" fmla="*/ 9381058 h 10287000"/>
              <a:gd name="connsiteX193" fmla="*/ 1006720 w 9854218"/>
              <a:gd name="connsiteY193" fmla="*/ 9370732 h 10287000"/>
              <a:gd name="connsiteX194" fmla="*/ 1013176 w 9854218"/>
              <a:gd name="connsiteY194" fmla="*/ 9382348 h 10287000"/>
              <a:gd name="connsiteX195" fmla="*/ 1017050 w 9854218"/>
              <a:gd name="connsiteY195" fmla="*/ 9387624 h 10287000"/>
              <a:gd name="connsiteX196" fmla="*/ 1017052 w 9854218"/>
              <a:gd name="connsiteY196" fmla="*/ 9391383 h 10287000"/>
              <a:gd name="connsiteX197" fmla="*/ 1027381 w 9854218"/>
              <a:gd name="connsiteY197" fmla="*/ 9412026 h 10287000"/>
              <a:gd name="connsiteX198" fmla="*/ 1017050 w 9854218"/>
              <a:gd name="connsiteY198" fmla="*/ 9412023 h 10287000"/>
              <a:gd name="connsiteX199" fmla="*/ 1008526 w 9854218"/>
              <a:gd name="connsiteY199" fmla="*/ 9402288 h 10287000"/>
              <a:gd name="connsiteX200" fmla="*/ 1006721 w 9854218"/>
              <a:gd name="connsiteY200" fmla="*/ 9391380 h 10287000"/>
              <a:gd name="connsiteX201" fmla="*/ 1008011 w 9854218"/>
              <a:gd name="connsiteY201" fmla="*/ 9401702 h 10287000"/>
              <a:gd name="connsiteX202" fmla="*/ 1008526 w 9854218"/>
              <a:gd name="connsiteY202" fmla="*/ 9402288 h 10287000"/>
              <a:gd name="connsiteX203" fmla="*/ 1010108 w 9854218"/>
              <a:gd name="connsiteY203" fmla="*/ 9411862 h 10287000"/>
              <a:gd name="connsiteX204" fmla="*/ 1037713 w 9854218"/>
              <a:gd name="connsiteY204" fmla="*/ 9494604 h 10287000"/>
              <a:gd name="connsiteX205" fmla="*/ 1037713 w 9854218"/>
              <a:gd name="connsiteY205" fmla="*/ 9484281 h 10287000"/>
              <a:gd name="connsiteX206" fmla="*/ 1048045 w 9854218"/>
              <a:gd name="connsiteY206" fmla="*/ 9504932 h 10287000"/>
              <a:gd name="connsiteX207" fmla="*/ 1058374 w 9854218"/>
              <a:gd name="connsiteY207" fmla="*/ 9515253 h 10287000"/>
              <a:gd name="connsiteX208" fmla="*/ 1192031 w 9854218"/>
              <a:gd name="connsiteY208" fmla="*/ 9708318 h 10287000"/>
              <a:gd name="connsiteX209" fmla="*/ 1234499 w 9854218"/>
              <a:gd name="connsiteY209" fmla="*/ 9744334 h 10287000"/>
              <a:gd name="connsiteX210" fmla="*/ 1235294 w 9854218"/>
              <a:gd name="connsiteY210" fmla="*/ 9747512 h 10287000"/>
              <a:gd name="connsiteX211" fmla="*/ 1244333 w 9854218"/>
              <a:gd name="connsiteY211" fmla="*/ 9752674 h 10287000"/>
              <a:gd name="connsiteX212" fmla="*/ 1254664 w 9854218"/>
              <a:gd name="connsiteY212" fmla="*/ 9762996 h 10287000"/>
              <a:gd name="connsiteX213" fmla="*/ 1306319 w 9854218"/>
              <a:gd name="connsiteY213" fmla="*/ 9814608 h 10287000"/>
              <a:gd name="connsiteX214" fmla="*/ 1285657 w 9854218"/>
              <a:gd name="connsiteY214" fmla="*/ 9804284 h 10287000"/>
              <a:gd name="connsiteX215" fmla="*/ 1285658 w 9854218"/>
              <a:gd name="connsiteY215" fmla="*/ 9814605 h 10287000"/>
              <a:gd name="connsiteX216" fmla="*/ 1285658 w 9854218"/>
              <a:gd name="connsiteY216" fmla="*/ 9824930 h 10287000"/>
              <a:gd name="connsiteX217" fmla="*/ 1275326 w 9854218"/>
              <a:gd name="connsiteY217" fmla="*/ 9814608 h 10287000"/>
              <a:gd name="connsiteX218" fmla="*/ 1316651 w 9854218"/>
              <a:gd name="connsiteY218" fmla="*/ 9886866 h 10287000"/>
              <a:gd name="connsiteX219" fmla="*/ 1316650 w 9854218"/>
              <a:gd name="connsiteY219" fmla="*/ 9876544 h 10287000"/>
              <a:gd name="connsiteX220" fmla="*/ 1306318 w 9854218"/>
              <a:gd name="connsiteY220" fmla="*/ 9866220 h 10287000"/>
              <a:gd name="connsiteX221" fmla="*/ 1306319 w 9854218"/>
              <a:gd name="connsiteY221" fmla="*/ 9855898 h 10287000"/>
              <a:gd name="connsiteX222" fmla="*/ 1326982 w 9854218"/>
              <a:gd name="connsiteY222" fmla="*/ 9876542 h 10287000"/>
              <a:gd name="connsiteX223" fmla="*/ 1337312 w 9854218"/>
              <a:gd name="connsiteY223" fmla="*/ 9886866 h 10287000"/>
              <a:gd name="connsiteX224" fmla="*/ 1430291 w 9854218"/>
              <a:gd name="connsiteY224" fmla="*/ 9959126 h 10287000"/>
              <a:gd name="connsiteX225" fmla="*/ 1502608 w 9854218"/>
              <a:gd name="connsiteY225" fmla="*/ 10082998 h 10287000"/>
              <a:gd name="connsiteX226" fmla="*/ 1512938 w 9854218"/>
              <a:gd name="connsiteY226" fmla="*/ 10082996 h 10287000"/>
              <a:gd name="connsiteX227" fmla="*/ 1523272 w 9854218"/>
              <a:gd name="connsiteY227" fmla="*/ 10103638 h 10287000"/>
              <a:gd name="connsiteX228" fmla="*/ 1533602 w 9854218"/>
              <a:gd name="connsiteY228" fmla="*/ 10103642 h 10287000"/>
              <a:gd name="connsiteX229" fmla="*/ 1533600 w 9854218"/>
              <a:gd name="connsiteY229" fmla="*/ 10113968 h 10287000"/>
              <a:gd name="connsiteX230" fmla="*/ 1585256 w 9854218"/>
              <a:gd name="connsiteY230" fmla="*/ 10175902 h 10287000"/>
              <a:gd name="connsiteX231" fmla="*/ 1554262 w 9854218"/>
              <a:gd name="connsiteY231" fmla="*/ 10165578 h 10287000"/>
              <a:gd name="connsiteX232" fmla="*/ 1554263 w 9854218"/>
              <a:gd name="connsiteY232" fmla="*/ 10175902 h 10287000"/>
              <a:gd name="connsiteX233" fmla="*/ 1543931 w 9854218"/>
              <a:gd name="connsiteY233" fmla="*/ 10165578 h 10287000"/>
              <a:gd name="connsiteX234" fmla="*/ 1533600 w 9854218"/>
              <a:gd name="connsiteY234" fmla="*/ 10165576 h 10287000"/>
              <a:gd name="connsiteX235" fmla="*/ 1605917 w 9854218"/>
              <a:gd name="connsiteY235" fmla="*/ 10248159 h 10287000"/>
              <a:gd name="connsiteX236" fmla="*/ 1626580 w 9854218"/>
              <a:gd name="connsiteY236" fmla="*/ 10227514 h 10287000"/>
              <a:gd name="connsiteX237" fmla="*/ 1705960 w 9854218"/>
              <a:gd name="connsiteY237" fmla="*/ 10287000 h 10287000"/>
              <a:gd name="connsiteX238" fmla="*/ 1582592 w 9854218"/>
              <a:gd name="connsiteY238" fmla="*/ 10287000 h 10287000"/>
              <a:gd name="connsiteX239" fmla="*/ 1543931 w 9854218"/>
              <a:gd name="connsiteY239" fmla="*/ 10237834 h 10287000"/>
              <a:gd name="connsiteX240" fmla="*/ 1430290 w 9854218"/>
              <a:gd name="connsiteY240" fmla="*/ 10093320 h 10287000"/>
              <a:gd name="connsiteX241" fmla="*/ 1275326 w 9854218"/>
              <a:gd name="connsiteY241" fmla="*/ 9897192 h 10287000"/>
              <a:gd name="connsiteX242" fmla="*/ 1151353 w 9854218"/>
              <a:gd name="connsiteY242" fmla="*/ 9690735 h 10287000"/>
              <a:gd name="connsiteX243" fmla="*/ 1048043 w 9854218"/>
              <a:gd name="connsiteY243" fmla="*/ 9525574 h 10287000"/>
              <a:gd name="connsiteX244" fmla="*/ 1037713 w 9854218"/>
              <a:gd name="connsiteY244" fmla="*/ 9515253 h 10287000"/>
              <a:gd name="connsiteX245" fmla="*/ 1027381 w 9854218"/>
              <a:gd name="connsiteY245" fmla="*/ 9494606 h 10287000"/>
              <a:gd name="connsiteX246" fmla="*/ 800101 w 9854218"/>
              <a:gd name="connsiteY246" fmla="*/ 9071380 h 10287000"/>
              <a:gd name="connsiteX247" fmla="*/ 769108 w 9854218"/>
              <a:gd name="connsiteY247" fmla="*/ 9102346 h 10287000"/>
              <a:gd name="connsiteX248" fmla="*/ 717451 w 9854218"/>
              <a:gd name="connsiteY248" fmla="*/ 9050732 h 10287000"/>
              <a:gd name="connsiteX249" fmla="*/ 727783 w 9854218"/>
              <a:gd name="connsiteY249" fmla="*/ 9071378 h 10287000"/>
              <a:gd name="connsiteX250" fmla="*/ 738113 w 9854218"/>
              <a:gd name="connsiteY250" fmla="*/ 9092025 h 10287000"/>
              <a:gd name="connsiteX251" fmla="*/ 727783 w 9854218"/>
              <a:gd name="connsiteY251" fmla="*/ 9081700 h 10287000"/>
              <a:gd name="connsiteX252" fmla="*/ 717451 w 9854218"/>
              <a:gd name="connsiteY252" fmla="*/ 9061056 h 10287000"/>
              <a:gd name="connsiteX253" fmla="*/ 707120 w 9854218"/>
              <a:gd name="connsiteY253" fmla="*/ 9050734 h 10287000"/>
              <a:gd name="connsiteX254" fmla="*/ 676127 w 9854218"/>
              <a:gd name="connsiteY254" fmla="*/ 8999120 h 10287000"/>
              <a:gd name="connsiteX255" fmla="*/ 676127 w 9854218"/>
              <a:gd name="connsiteY255" fmla="*/ 8988798 h 10287000"/>
              <a:gd name="connsiteX256" fmla="*/ 676127 w 9854218"/>
              <a:gd name="connsiteY256" fmla="*/ 8978474 h 10287000"/>
              <a:gd name="connsiteX257" fmla="*/ 683875 w 9854218"/>
              <a:gd name="connsiteY257" fmla="*/ 8978474 h 10287000"/>
              <a:gd name="connsiteX258" fmla="*/ 686458 w 9854218"/>
              <a:gd name="connsiteY258" fmla="*/ 8988795 h 10287000"/>
              <a:gd name="connsiteX259" fmla="*/ 686458 w 9854218"/>
              <a:gd name="connsiteY259" fmla="*/ 8978476 h 10287000"/>
              <a:gd name="connsiteX260" fmla="*/ 683875 w 9854218"/>
              <a:gd name="connsiteY260" fmla="*/ 8978474 h 10287000"/>
              <a:gd name="connsiteX261" fmla="*/ 681293 w 9854218"/>
              <a:gd name="connsiteY261" fmla="*/ 8968152 h 10287000"/>
              <a:gd name="connsiteX262" fmla="*/ 676127 w 9854218"/>
              <a:gd name="connsiteY262" fmla="*/ 8947508 h 10287000"/>
              <a:gd name="connsiteX263" fmla="*/ 727783 w 9854218"/>
              <a:gd name="connsiteY263" fmla="*/ 8978476 h 10287000"/>
              <a:gd name="connsiteX264" fmla="*/ 707120 w 9854218"/>
              <a:gd name="connsiteY264" fmla="*/ 8895896 h 10287000"/>
              <a:gd name="connsiteX265" fmla="*/ 717451 w 9854218"/>
              <a:gd name="connsiteY265" fmla="*/ 8885571 h 10287000"/>
              <a:gd name="connsiteX266" fmla="*/ 707120 w 9854218"/>
              <a:gd name="connsiteY266" fmla="*/ 8885571 h 10287000"/>
              <a:gd name="connsiteX267" fmla="*/ 707120 w 9854218"/>
              <a:gd name="connsiteY267" fmla="*/ 8875250 h 10287000"/>
              <a:gd name="connsiteX268" fmla="*/ 707122 w 9854218"/>
              <a:gd name="connsiteY268" fmla="*/ 8864925 h 10287000"/>
              <a:gd name="connsiteX269" fmla="*/ 707123 w 9854218"/>
              <a:gd name="connsiteY269" fmla="*/ 8854604 h 10287000"/>
              <a:gd name="connsiteX270" fmla="*/ 645137 w 9854218"/>
              <a:gd name="connsiteY270" fmla="*/ 8699764 h 10287000"/>
              <a:gd name="connsiteX271" fmla="*/ 655465 w 9854218"/>
              <a:gd name="connsiteY271" fmla="*/ 8699762 h 10287000"/>
              <a:gd name="connsiteX272" fmla="*/ 645136 w 9854218"/>
              <a:gd name="connsiteY272" fmla="*/ 8689440 h 10287000"/>
              <a:gd name="connsiteX273" fmla="*/ 624473 w 9854218"/>
              <a:gd name="connsiteY273" fmla="*/ 8658474 h 10287000"/>
              <a:gd name="connsiteX274" fmla="*/ 634804 w 9854218"/>
              <a:gd name="connsiteY274" fmla="*/ 8648150 h 10287000"/>
              <a:gd name="connsiteX275" fmla="*/ 541826 w 9854218"/>
              <a:gd name="connsiteY275" fmla="*/ 8493312 h 10287000"/>
              <a:gd name="connsiteX276" fmla="*/ 490171 w 9854218"/>
              <a:gd name="connsiteY276" fmla="*/ 8276537 h 10287000"/>
              <a:gd name="connsiteX277" fmla="*/ 806632 w 9854218"/>
              <a:gd name="connsiteY277" fmla="*/ 8255612 h 10287000"/>
              <a:gd name="connsiteX278" fmla="*/ 850907 w 9854218"/>
              <a:gd name="connsiteY278" fmla="*/ 8343801 h 10287000"/>
              <a:gd name="connsiteX279" fmla="*/ 935992 w 9854218"/>
              <a:gd name="connsiteY279" fmla="*/ 8551696 h 10287000"/>
              <a:gd name="connsiteX280" fmla="*/ 969526 w 9854218"/>
              <a:gd name="connsiteY280" fmla="*/ 8533143 h 10287000"/>
              <a:gd name="connsiteX281" fmla="*/ 976687 w 9854218"/>
              <a:gd name="connsiteY281" fmla="*/ 8531121 h 10287000"/>
              <a:gd name="connsiteX282" fmla="*/ 917057 w 9854218"/>
              <a:gd name="connsiteY282" fmla="*/ 8420546 h 10287000"/>
              <a:gd name="connsiteX283" fmla="*/ 844099 w 9854218"/>
              <a:gd name="connsiteY283" fmla="*/ 8265042 h 10287000"/>
              <a:gd name="connsiteX284" fmla="*/ 808037 w 9854218"/>
              <a:gd name="connsiteY284" fmla="*/ 8255841 h 10287000"/>
              <a:gd name="connsiteX285" fmla="*/ 2503470 w 9854218"/>
              <a:gd name="connsiteY285" fmla="*/ 8056143 h 10287000"/>
              <a:gd name="connsiteX286" fmla="*/ 2519093 w 9854218"/>
              <a:gd name="connsiteY286" fmla="*/ 8080730 h 10287000"/>
              <a:gd name="connsiteX287" fmla="*/ 2503277 w 9854218"/>
              <a:gd name="connsiteY287" fmla="*/ 8057009 h 10287000"/>
              <a:gd name="connsiteX288" fmla="*/ 2503470 w 9854218"/>
              <a:gd name="connsiteY288" fmla="*/ 8056143 h 10287000"/>
              <a:gd name="connsiteX289" fmla="*/ 764668 w 9854218"/>
              <a:gd name="connsiteY289" fmla="*/ 8009342 h 10287000"/>
              <a:gd name="connsiteX290" fmla="*/ 763417 w 9854218"/>
              <a:gd name="connsiteY290" fmla="*/ 8021661 h 10287000"/>
              <a:gd name="connsiteX291" fmla="*/ 834965 w 9854218"/>
              <a:gd name="connsiteY291" fmla="*/ 8162667 h 10287000"/>
              <a:gd name="connsiteX292" fmla="*/ 931577 w 9854218"/>
              <a:gd name="connsiteY292" fmla="*/ 8419358 h 10287000"/>
              <a:gd name="connsiteX293" fmla="*/ 948700 w 9854218"/>
              <a:gd name="connsiteY293" fmla="*/ 8415056 h 10287000"/>
              <a:gd name="connsiteX294" fmla="*/ 953120 w 9854218"/>
              <a:gd name="connsiteY294" fmla="*/ 8415668 h 10287000"/>
              <a:gd name="connsiteX295" fmla="*/ 913409 w 9854218"/>
              <a:gd name="connsiteY295" fmla="*/ 8298012 h 10287000"/>
              <a:gd name="connsiteX296" fmla="*/ 780862 w 9854218"/>
              <a:gd name="connsiteY296" fmla="*/ 8043854 h 10287000"/>
              <a:gd name="connsiteX297" fmla="*/ 2215406 w 9854218"/>
              <a:gd name="connsiteY297" fmla="*/ 7954197 h 10287000"/>
              <a:gd name="connsiteX298" fmla="*/ 2228060 w 9854218"/>
              <a:gd name="connsiteY298" fmla="*/ 7966851 h 10287000"/>
              <a:gd name="connsiteX299" fmla="*/ 2215406 w 9854218"/>
              <a:gd name="connsiteY299" fmla="*/ 7954197 h 10287000"/>
              <a:gd name="connsiteX300" fmla="*/ 3442472 w 9854218"/>
              <a:gd name="connsiteY300" fmla="*/ 7922889 h 10287000"/>
              <a:gd name="connsiteX301" fmla="*/ 3452306 w 9854218"/>
              <a:gd name="connsiteY301" fmla="*/ 7931229 h 10287000"/>
              <a:gd name="connsiteX302" fmla="*/ 3443267 w 9854218"/>
              <a:gd name="connsiteY302" fmla="*/ 7926066 h 10287000"/>
              <a:gd name="connsiteX303" fmla="*/ 633680 w 9854218"/>
              <a:gd name="connsiteY303" fmla="*/ 7810980 h 10287000"/>
              <a:gd name="connsiteX304" fmla="*/ 657178 w 9854218"/>
              <a:gd name="connsiteY304" fmla="*/ 7880034 h 10287000"/>
              <a:gd name="connsiteX305" fmla="*/ 662339 w 9854218"/>
              <a:gd name="connsiteY305" fmla="*/ 7894485 h 10287000"/>
              <a:gd name="connsiteX306" fmla="*/ 663355 w 9854218"/>
              <a:gd name="connsiteY306" fmla="*/ 7877766 h 10287000"/>
              <a:gd name="connsiteX307" fmla="*/ 662722 w 9854218"/>
              <a:gd name="connsiteY307" fmla="*/ 7877663 h 10287000"/>
              <a:gd name="connsiteX308" fmla="*/ 2312033 w 9854218"/>
              <a:gd name="connsiteY308" fmla="*/ 7793150 h 10287000"/>
              <a:gd name="connsiteX309" fmla="*/ 2329289 w 9854218"/>
              <a:gd name="connsiteY309" fmla="*/ 7802352 h 10287000"/>
              <a:gd name="connsiteX310" fmla="*/ 2329290 w 9854218"/>
              <a:gd name="connsiteY310" fmla="*/ 7827662 h 10287000"/>
              <a:gd name="connsiteX311" fmla="*/ 2316635 w 9854218"/>
              <a:gd name="connsiteY311" fmla="*/ 7815006 h 10287000"/>
              <a:gd name="connsiteX312" fmla="*/ 2316636 w 9854218"/>
              <a:gd name="connsiteY312" fmla="*/ 7802355 h 10287000"/>
              <a:gd name="connsiteX313" fmla="*/ 2296450 w 9854218"/>
              <a:gd name="connsiteY313" fmla="*/ 7769516 h 10287000"/>
              <a:gd name="connsiteX314" fmla="*/ 2303980 w 9854218"/>
              <a:gd name="connsiteY314" fmla="*/ 7777047 h 10287000"/>
              <a:gd name="connsiteX315" fmla="*/ 2312033 w 9854218"/>
              <a:gd name="connsiteY315" fmla="*/ 7793150 h 10287000"/>
              <a:gd name="connsiteX316" fmla="*/ 2308530 w 9854218"/>
              <a:gd name="connsiteY316" fmla="*/ 7791284 h 10287000"/>
              <a:gd name="connsiteX317" fmla="*/ 2276478 w 9854218"/>
              <a:gd name="connsiteY317" fmla="*/ 7726433 h 10287000"/>
              <a:gd name="connsiteX318" fmla="*/ 2286584 w 9854218"/>
              <a:gd name="connsiteY318" fmla="*/ 7751738 h 10287000"/>
              <a:gd name="connsiteX319" fmla="*/ 2296450 w 9854218"/>
              <a:gd name="connsiteY319" fmla="*/ 7769516 h 10287000"/>
              <a:gd name="connsiteX320" fmla="*/ 2291328 w 9854218"/>
              <a:gd name="connsiteY320" fmla="*/ 7764395 h 10287000"/>
              <a:gd name="connsiteX321" fmla="*/ 2266022 w 9854218"/>
              <a:gd name="connsiteY321" fmla="*/ 7726434 h 10287000"/>
              <a:gd name="connsiteX322" fmla="*/ 2268472 w 9854218"/>
              <a:gd name="connsiteY322" fmla="*/ 7706363 h 10287000"/>
              <a:gd name="connsiteX323" fmla="*/ 2278674 w 9854218"/>
              <a:gd name="connsiteY323" fmla="*/ 7726434 h 10287000"/>
              <a:gd name="connsiteX324" fmla="*/ 2276478 w 9854218"/>
              <a:gd name="connsiteY324" fmla="*/ 7726433 h 10287000"/>
              <a:gd name="connsiteX325" fmla="*/ 3206446 w 9854218"/>
              <a:gd name="connsiteY325" fmla="*/ 7625214 h 10287000"/>
              <a:gd name="connsiteX326" fmla="*/ 3235355 w 9854218"/>
              <a:gd name="connsiteY326" fmla="*/ 7673157 h 10287000"/>
              <a:gd name="connsiteX327" fmla="*/ 3245688 w 9854218"/>
              <a:gd name="connsiteY327" fmla="*/ 7693805 h 10287000"/>
              <a:gd name="connsiteX328" fmla="*/ 3256018 w 9854218"/>
              <a:gd name="connsiteY328" fmla="*/ 7704129 h 10287000"/>
              <a:gd name="connsiteX329" fmla="*/ 3359327 w 9854218"/>
              <a:gd name="connsiteY329" fmla="*/ 7869293 h 10287000"/>
              <a:gd name="connsiteX330" fmla="*/ 3483299 w 9854218"/>
              <a:gd name="connsiteY330" fmla="*/ 8075745 h 10287000"/>
              <a:gd name="connsiteX331" fmla="*/ 3638266 w 9854218"/>
              <a:gd name="connsiteY331" fmla="*/ 8271875 h 10287000"/>
              <a:gd name="connsiteX332" fmla="*/ 3778586 w 9854218"/>
              <a:gd name="connsiteY332" fmla="*/ 8450318 h 10287000"/>
              <a:gd name="connsiteX333" fmla="*/ 3799856 w 9854218"/>
              <a:gd name="connsiteY333" fmla="*/ 8410686 h 10287000"/>
              <a:gd name="connsiteX334" fmla="*/ 3796932 w 9854218"/>
              <a:gd name="connsiteY334" fmla="*/ 8407347 h 10287000"/>
              <a:gd name="connsiteX335" fmla="*/ 3739514 w 9854218"/>
              <a:gd name="connsiteY335" fmla="*/ 8350320 h 10287000"/>
              <a:gd name="connsiteX336" fmla="*/ 3695316 w 9854218"/>
              <a:gd name="connsiteY336" fmla="*/ 8279910 h 10287000"/>
              <a:gd name="connsiteX337" fmla="*/ 3694056 w 9854218"/>
              <a:gd name="connsiteY337" fmla="*/ 8227773 h 10287000"/>
              <a:gd name="connsiteX338" fmla="*/ 3682170 w 9854218"/>
              <a:gd name="connsiteY338" fmla="*/ 8203487 h 10287000"/>
              <a:gd name="connsiteX339" fmla="*/ 3638266 w 9854218"/>
              <a:gd name="connsiteY339" fmla="*/ 8137679 h 10287000"/>
              <a:gd name="connsiteX340" fmla="*/ 3545285 w 9854218"/>
              <a:gd name="connsiteY340" fmla="*/ 8065419 h 10287000"/>
              <a:gd name="connsiteX341" fmla="*/ 3534954 w 9854218"/>
              <a:gd name="connsiteY341" fmla="*/ 8055099 h 10287000"/>
              <a:gd name="connsiteX342" fmla="*/ 3514292 w 9854218"/>
              <a:gd name="connsiteY342" fmla="*/ 8034456 h 10287000"/>
              <a:gd name="connsiteX343" fmla="*/ 3514294 w 9854218"/>
              <a:gd name="connsiteY343" fmla="*/ 8044778 h 10287000"/>
              <a:gd name="connsiteX344" fmla="*/ 3524627 w 9854218"/>
              <a:gd name="connsiteY344" fmla="*/ 8055099 h 10287000"/>
              <a:gd name="connsiteX345" fmla="*/ 3524626 w 9854218"/>
              <a:gd name="connsiteY345" fmla="*/ 8065421 h 10287000"/>
              <a:gd name="connsiteX346" fmla="*/ 3483299 w 9854218"/>
              <a:gd name="connsiteY346" fmla="*/ 7993160 h 10287000"/>
              <a:gd name="connsiteX347" fmla="*/ 3493632 w 9854218"/>
              <a:gd name="connsiteY347" fmla="*/ 8003487 h 10287000"/>
              <a:gd name="connsiteX348" fmla="*/ 3493634 w 9854218"/>
              <a:gd name="connsiteY348" fmla="*/ 7993163 h 10287000"/>
              <a:gd name="connsiteX349" fmla="*/ 3493632 w 9854218"/>
              <a:gd name="connsiteY349" fmla="*/ 7982841 h 10287000"/>
              <a:gd name="connsiteX350" fmla="*/ 3514292 w 9854218"/>
              <a:gd name="connsiteY350" fmla="*/ 7993163 h 10287000"/>
              <a:gd name="connsiteX351" fmla="*/ 3462640 w 9854218"/>
              <a:gd name="connsiteY351" fmla="*/ 7941551 h 10287000"/>
              <a:gd name="connsiteX352" fmla="*/ 3452306 w 9854218"/>
              <a:gd name="connsiteY352" fmla="*/ 7931229 h 10287000"/>
              <a:gd name="connsiteX353" fmla="*/ 3452306 w 9854218"/>
              <a:gd name="connsiteY353" fmla="*/ 7920905 h 10287000"/>
              <a:gd name="connsiteX354" fmla="*/ 3452306 w 9854218"/>
              <a:gd name="connsiteY354" fmla="*/ 7910582 h 10287000"/>
              <a:gd name="connsiteX355" fmla="*/ 3441976 w 9854218"/>
              <a:gd name="connsiteY355" fmla="*/ 7920905 h 10287000"/>
              <a:gd name="connsiteX356" fmla="*/ 3442472 w 9854218"/>
              <a:gd name="connsiteY356" fmla="*/ 7922889 h 10287000"/>
              <a:gd name="connsiteX357" fmla="*/ 3400006 w 9854218"/>
              <a:gd name="connsiteY357" fmla="*/ 7886874 h 10287000"/>
              <a:gd name="connsiteX358" fmla="*/ 3266348 w 9854218"/>
              <a:gd name="connsiteY358" fmla="*/ 7693805 h 10287000"/>
              <a:gd name="connsiteX359" fmla="*/ 3256018 w 9854218"/>
              <a:gd name="connsiteY359" fmla="*/ 7683485 h 10287000"/>
              <a:gd name="connsiteX360" fmla="*/ 3245690 w 9854218"/>
              <a:gd name="connsiteY360" fmla="*/ 7662839 h 10287000"/>
              <a:gd name="connsiteX361" fmla="*/ 3245688 w 9854218"/>
              <a:gd name="connsiteY361" fmla="*/ 7673162 h 10287000"/>
              <a:gd name="connsiteX362" fmla="*/ 3233204 w 9854218"/>
              <a:gd name="connsiteY362" fmla="*/ 7637403 h 10287000"/>
              <a:gd name="connsiteX363" fmla="*/ 3217256 w 9854218"/>
              <a:gd name="connsiteY363" fmla="*/ 7536666 h 10287000"/>
              <a:gd name="connsiteX364" fmla="*/ 3221402 w 9854218"/>
              <a:gd name="connsiteY364" fmla="*/ 7555992 h 10287000"/>
              <a:gd name="connsiteX365" fmla="*/ 3225024 w 9854218"/>
              <a:gd name="connsiteY365" fmla="*/ 7559613 h 10287000"/>
              <a:gd name="connsiteX366" fmla="*/ 3225026 w 9854218"/>
              <a:gd name="connsiteY366" fmla="*/ 7566182 h 10287000"/>
              <a:gd name="connsiteX367" fmla="*/ 3222992 w 9854218"/>
              <a:gd name="connsiteY367" fmla="*/ 7563411 h 10287000"/>
              <a:gd name="connsiteX368" fmla="*/ 3228820 w 9854218"/>
              <a:gd name="connsiteY368" fmla="*/ 7590581 h 10287000"/>
              <a:gd name="connsiteX369" fmla="*/ 3235356 w 9854218"/>
              <a:gd name="connsiteY369" fmla="*/ 7590581 h 10287000"/>
              <a:gd name="connsiteX370" fmla="*/ 3225026 w 9854218"/>
              <a:gd name="connsiteY370" fmla="*/ 7569936 h 10287000"/>
              <a:gd name="connsiteX371" fmla="*/ 3225026 w 9854218"/>
              <a:gd name="connsiteY371" fmla="*/ 7566182 h 10287000"/>
              <a:gd name="connsiteX372" fmla="*/ 3235356 w 9854218"/>
              <a:gd name="connsiteY372" fmla="*/ 7580259 h 10287000"/>
              <a:gd name="connsiteX373" fmla="*/ 576853 w 9854218"/>
              <a:gd name="connsiteY373" fmla="*/ 7500311 h 10287000"/>
              <a:gd name="connsiteX374" fmla="*/ 576661 w 9854218"/>
              <a:gd name="connsiteY374" fmla="*/ 7505700 h 10287000"/>
              <a:gd name="connsiteX375" fmla="*/ 577664 w 9854218"/>
              <a:gd name="connsiteY375" fmla="*/ 7506488 h 10287000"/>
              <a:gd name="connsiteX376" fmla="*/ 580756 w 9854218"/>
              <a:gd name="connsiteY376" fmla="*/ 7503573 h 10287000"/>
              <a:gd name="connsiteX377" fmla="*/ 3058964 w 9854218"/>
              <a:gd name="connsiteY377" fmla="*/ 7357428 h 10287000"/>
              <a:gd name="connsiteX378" fmla="*/ 3110093 w 9854218"/>
              <a:gd name="connsiteY378" fmla="*/ 7465419 h 10287000"/>
              <a:gd name="connsiteX379" fmla="*/ 3147628 w 9854218"/>
              <a:gd name="connsiteY379" fmla="*/ 7527669 h 10287000"/>
              <a:gd name="connsiteX380" fmla="*/ 1935281 w 9854218"/>
              <a:gd name="connsiteY380" fmla="*/ 7216802 h 10287000"/>
              <a:gd name="connsiteX381" fmla="*/ 1937030 w 9854218"/>
              <a:gd name="connsiteY381" fmla="*/ 7220294 h 10287000"/>
              <a:gd name="connsiteX382" fmla="*/ 1937028 w 9854218"/>
              <a:gd name="connsiteY382" fmla="*/ 7232948 h 10287000"/>
              <a:gd name="connsiteX383" fmla="*/ 1937028 w 9854218"/>
              <a:gd name="connsiteY383" fmla="*/ 7245597 h 10287000"/>
              <a:gd name="connsiteX384" fmla="*/ 1935281 w 9854218"/>
              <a:gd name="connsiteY384" fmla="*/ 7216802 h 10287000"/>
              <a:gd name="connsiteX385" fmla="*/ 2891850 w 9854218"/>
              <a:gd name="connsiteY385" fmla="*/ 7157030 h 10287000"/>
              <a:gd name="connsiteX386" fmla="*/ 2894432 w 9854218"/>
              <a:gd name="connsiteY386" fmla="*/ 7157030 h 10287000"/>
              <a:gd name="connsiteX387" fmla="*/ 2894429 w 9854218"/>
              <a:gd name="connsiteY387" fmla="*/ 7167353 h 10287000"/>
              <a:gd name="connsiteX388" fmla="*/ 404158 w 9854218"/>
              <a:gd name="connsiteY388" fmla="*/ 7137999 h 10287000"/>
              <a:gd name="connsiteX389" fmla="*/ 401374 w 9854218"/>
              <a:gd name="connsiteY389" fmla="*/ 7139007 h 10287000"/>
              <a:gd name="connsiteX390" fmla="*/ 408661 w 9854218"/>
              <a:gd name="connsiteY390" fmla="*/ 7178088 h 10287000"/>
              <a:gd name="connsiteX391" fmla="*/ 412363 w 9854218"/>
              <a:gd name="connsiteY391" fmla="*/ 7181183 h 10287000"/>
              <a:gd name="connsiteX392" fmla="*/ 2918046 w 9854218"/>
              <a:gd name="connsiteY392" fmla="*/ 7071500 h 10287000"/>
              <a:gd name="connsiteX393" fmla="*/ 2915096 w 9854218"/>
              <a:gd name="connsiteY393" fmla="*/ 7074452 h 10287000"/>
              <a:gd name="connsiteX394" fmla="*/ 2935756 w 9854218"/>
              <a:gd name="connsiteY394" fmla="*/ 7157030 h 10287000"/>
              <a:gd name="connsiteX395" fmla="*/ 2884102 w 9854218"/>
              <a:gd name="connsiteY395" fmla="*/ 7126059 h 10287000"/>
              <a:gd name="connsiteX396" fmla="*/ 2889268 w 9854218"/>
              <a:gd name="connsiteY396" fmla="*/ 7146705 h 10287000"/>
              <a:gd name="connsiteX397" fmla="*/ 2891850 w 9854218"/>
              <a:gd name="connsiteY397" fmla="*/ 7157030 h 10287000"/>
              <a:gd name="connsiteX398" fmla="*/ 2884104 w 9854218"/>
              <a:gd name="connsiteY398" fmla="*/ 7157030 h 10287000"/>
              <a:gd name="connsiteX399" fmla="*/ 2884104 w 9854218"/>
              <a:gd name="connsiteY399" fmla="*/ 7167354 h 10287000"/>
              <a:gd name="connsiteX400" fmla="*/ 2884104 w 9854218"/>
              <a:gd name="connsiteY400" fmla="*/ 7177674 h 10287000"/>
              <a:gd name="connsiteX401" fmla="*/ 2915096 w 9854218"/>
              <a:gd name="connsiteY401" fmla="*/ 7229289 h 10287000"/>
              <a:gd name="connsiteX402" fmla="*/ 2925425 w 9854218"/>
              <a:gd name="connsiteY402" fmla="*/ 7239612 h 10287000"/>
              <a:gd name="connsiteX403" fmla="*/ 2935756 w 9854218"/>
              <a:gd name="connsiteY403" fmla="*/ 7260254 h 10287000"/>
              <a:gd name="connsiteX404" fmla="*/ 2946089 w 9854218"/>
              <a:gd name="connsiteY404" fmla="*/ 7270578 h 10287000"/>
              <a:gd name="connsiteX405" fmla="*/ 2935752 w 9854218"/>
              <a:gd name="connsiteY405" fmla="*/ 7249928 h 10287000"/>
              <a:gd name="connsiteX406" fmla="*/ 2925425 w 9854218"/>
              <a:gd name="connsiteY406" fmla="*/ 7229289 h 10287000"/>
              <a:gd name="connsiteX407" fmla="*/ 2977079 w 9854218"/>
              <a:gd name="connsiteY407" fmla="*/ 7280901 h 10287000"/>
              <a:gd name="connsiteX408" fmla="*/ 2984831 w 9854218"/>
              <a:gd name="connsiteY408" fmla="*/ 7257674 h 10287000"/>
              <a:gd name="connsiteX409" fmla="*/ 3003734 w 9854218"/>
              <a:gd name="connsiteY409" fmla="*/ 7251377 h 10287000"/>
              <a:gd name="connsiteX410" fmla="*/ 2942093 w 9854218"/>
              <a:gd name="connsiteY410" fmla="*/ 7133019 h 10287000"/>
              <a:gd name="connsiteX411" fmla="*/ 2915093 w 9854218"/>
              <a:gd name="connsiteY411" fmla="*/ 7063944 h 10287000"/>
              <a:gd name="connsiteX412" fmla="*/ 2915093 w 9854218"/>
              <a:gd name="connsiteY412" fmla="*/ 7064126 h 10287000"/>
              <a:gd name="connsiteX413" fmla="*/ 2915164 w 9854218"/>
              <a:gd name="connsiteY413" fmla="*/ 7064126 h 10287000"/>
              <a:gd name="connsiteX414" fmla="*/ 2915093 w 9854218"/>
              <a:gd name="connsiteY414" fmla="*/ 7063944 h 10287000"/>
              <a:gd name="connsiteX415" fmla="*/ 2849382 w 9854218"/>
              <a:gd name="connsiteY415" fmla="*/ 6895821 h 10287000"/>
              <a:gd name="connsiteX416" fmla="*/ 2848265 w 9854218"/>
              <a:gd name="connsiteY416" fmla="*/ 6901058 h 10287000"/>
              <a:gd name="connsiteX417" fmla="*/ 2860859 w 9854218"/>
              <a:gd name="connsiteY417" fmla="*/ 6936381 h 10287000"/>
              <a:gd name="connsiteX418" fmla="*/ 2875322 w 9854218"/>
              <a:gd name="connsiteY418" fmla="*/ 6962196 h 10287000"/>
              <a:gd name="connsiteX419" fmla="*/ 385241 w 9854218"/>
              <a:gd name="connsiteY419" fmla="*/ 6674598 h 10287000"/>
              <a:gd name="connsiteX420" fmla="*/ 385633 w 9854218"/>
              <a:gd name="connsiteY420" fmla="*/ 6679001 h 10287000"/>
              <a:gd name="connsiteX421" fmla="*/ 390691 w 9854218"/>
              <a:gd name="connsiteY421" fmla="*/ 6735674 h 10287000"/>
              <a:gd name="connsiteX422" fmla="*/ 520061 w 9854218"/>
              <a:gd name="connsiteY422" fmla="*/ 7276901 h 10287000"/>
              <a:gd name="connsiteX423" fmla="*/ 526588 w 9854218"/>
              <a:gd name="connsiteY423" fmla="*/ 7350027 h 10287000"/>
              <a:gd name="connsiteX424" fmla="*/ 553093 w 9854218"/>
              <a:gd name="connsiteY424" fmla="*/ 7399248 h 10287000"/>
              <a:gd name="connsiteX425" fmla="*/ 566546 w 9854218"/>
              <a:gd name="connsiteY425" fmla="*/ 7302215 h 10287000"/>
              <a:gd name="connsiteX426" fmla="*/ 616675 w 9854218"/>
              <a:gd name="connsiteY426" fmla="*/ 7533593 h 10287000"/>
              <a:gd name="connsiteX427" fmla="*/ 614161 w 9854218"/>
              <a:gd name="connsiteY427" fmla="*/ 7546719 h 10287000"/>
              <a:gd name="connsiteX428" fmla="*/ 609307 w 9854218"/>
              <a:gd name="connsiteY428" fmla="*/ 7540304 h 10287000"/>
              <a:gd name="connsiteX429" fmla="*/ 620531 w 9854218"/>
              <a:gd name="connsiteY429" fmla="*/ 7570017 h 10287000"/>
              <a:gd name="connsiteX430" fmla="*/ 648503 w 9854218"/>
              <a:gd name="connsiteY430" fmla="*/ 7635690 h 10287000"/>
              <a:gd name="connsiteX431" fmla="*/ 627220 w 9854218"/>
              <a:gd name="connsiteY431" fmla="*/ 7644969 h 10287000"/>
              <a:gd name="connsiteX432" fmla="*/ 698768 w 9854218"/>
              <a:gd name="connsiteY432" fmla="*/ 7785975 h 10287000"/>
              <a:gd name="connsiteX433" fmla="*/ 705985 w 9854218"/>
              <a:gd name="connsiteY433" fmla="*/ 7842338 h 10287000"/>
              <a:gd name="connsiteX434" fmla="*/ 719231 w 9854218"/>
              <a:gd name="connsiteY434" fmla="*/ 7878117 h 10287000"/>
              <a:gd name="connsiteX435" fmla="*/ 727777 w 9854218"/>
              <a:gd name="connsiteY435" fmla="*/ 7870068 h 10287000"/>
              <a:gd name="connsiteX436" fmla="*/ 784700 w 9854218"/>
              <a:gd name="connsiteY436" fmla="*/ 8012382 h 10287000"/>
              <a:gd name="connsiteX437" fmla="*/ 781397 w 9854218"/>
              <a:gd name="connsiteY437" fmla="*/ 8012736 h 10287000"/>
              <a:gd name="connsiteX438" fmla="*/ 795380 w 9854218"/>
              <a:gd name="connsiteY438" fmla="*/ 8042666 h 10287000"/>
              <a:gd name="connsiteX439" fmla="*/ 824632 w 9854218"/>
              <a:gd name="connsiteY439" fmla="*/ 8040041 h 10287000"/>
              <a:gd name="connsiteX440" fmla="*/ 983654 w 9854218"/>
              <a:gd name="connsiteY440" fmla="*/ 8335359 h 10287000"/>
              <a:gd name="connsiteX441" fmla="*/ 1037300 w 9854218"/>
              <a:gd name="connsiteY441" fmla="*/ 8419382 h 10287000"/>
              <a:gd name="connsiteX442" fmla="*/ 972338 w 9854218"/>
              <a:gd name="connsiteY442" fmla="*/ 8288648 h 10287000"/>
              <a:gd name="connsiteX443" fmla="*/ 580660 w 9854218"/>
              <a:gd name="connsiteY443" fmla="*/ 7306610 h 10287000"/>
              <a:gd name="connsiteX444" fmla="*/ 452429 w 9854218"/>
              <a:gd name="connsiteY444" fmla="*/ 6916037 h 10287000"/>
              <a:gd name="connsiteX445" fmla="*/ 2698146 w 9854218"/>
              <a:gd name="connsiteY445" fmla="*/ 6455090 h 10287000"/>
              <a:gd name="connsiteX446" fmla="*/ 2749798 w 9854218"/>
              <a:gd name="connsiteY446" fmla="*/ 6671862 h 10287000"/>
              <a:gd name="connsiteX447" fmla="*/ 2796288 w 9854218"/>
              <a:gd name="connsiteY447" fmla="*/ 6776381 h 10287000"/>
              <a:gd name="connsiteX448" fmla="*/ 2807396 w 9854218"/>
              <a:gd name="connsiteY448" fmla="*/ 6788406 h 10287000"/>
              <a:gd name="connsiteX449" fmla="*/ 2758038 w 9854218"/>
              <a:gd name="connsiteY449" fmla="*/ 6662120 h 10287000"/>
              <a:gd name="connsiteX450" fmla="*/ 2702070 w 9854218"/>
              <a:gd name="connsiteY450" fmla="*/ 6463778 h 10287000"/>
              <a:gd name="connsiteX451" fmla="*/ 1578806 w 9854218"/>
              <a:gd name="connsiteY451" fmla="*/ 6051324 h 10287000"/>
              <a:gd name="connsiteX452" fmla="*/ 1578095 w 9854218"/>
              <a:gd name="connsiteY452" fmla="*/ 6052265 h 10287000"/>
              <a:gd name="connsiteX453" fmla="*/ 1579340 w 9854218"/>
              <a:gd name="connsiteY453" fmla="*/ 6053457 h 10287000"/>
              <a:gd name="connsiteX454" fmla="*/ 3157676 w 9854218"/>
              <a:gd name="connsiteY454" fmla="*/ 5831444 h 10287000"/>
              <a:gd name="connsiteX455" fmla="*/ 3167154 w 9854218"/>
              <a:gd name="connsiteY455" fmla="*/ 5897463 h 10287000"/>
              <a:gd name="connsiteX456" fmla="*/ 3179536 w 9854218"/>
              <a:gd name="connsiteY456" fmla="*/ 5918415 h 10287000"/>
              <a:gd name="connsiteX457" fmla="*/ 3183389 w 9854218"/>
              <a:gd name="connsiteY457" fmla="*/ 5926548 h 10287000"/>
              <a:gd name="connsiteX458" fmla="*/ 1608035 w 9854218"/>
              <a:gd name="connsiteY458" fmla="*/ 5790446 h 10287000"/>
              <a:gd name="connsiteX459" fmla="*/ 1608806 w 9854218"/>
              <a:gd name="connsiteY459" fmla="*/ 5802330 h 10287000"/>
              <a:gd name="connsiteX460" fmla="*/ 1608036 w 9854218"/>
              <a:gd name="connsiteY460" fmla="*/ 5803103 h 10287000"/>
              <a:gd name="connsiteX461" fmla="*/ 1620094 w 9854218"/>
              <a:gd name="connsiteY461" fmla="*/ 5777793 h 10287000"/>
              <a:gd name="connsiteX462" fmla="*/ 1620690 w 9854218"/>
              <a:gd name="connsiteY462" fmla="*/ 5777793 h 10287000"/>
              <a:gd name="connsiteX463" fmla="*/ 1620689 w 9854218"/>
              <a:gd name="connsiteY463" fmla="*/ 5790449 h 10287000"/>
              <a:gd name="connsiteX464" fmla="*/ 1620094 w 9854218"/>
              <a:gd name="connsiteY464" fmla="*/ 5777793 h 10287000"/>
              <a:gd name="connsiteX465" fmla="*/ 987599 w 9854218"/>
              <a:gd name="connsiteY465" fmla="*/ 5658741 h 10287000"/>
              <a:gd name="connsiteX466" fmla="*/ 986690 w 9854218"/>
              <a:gd name="connsiteY466" fmla="*/ 5662070 h 10287000"/>
              <a:gd name="connsiteX467" fmla="*/ 988007 w 9854218"/>
              <a:gd name="connsiteY467" fmla="*/ 5663910 h 10287000"/>
              <a:gd name="connsiteX468" fmla="*/ 179521 w 9854218"/>
              <a:gd name="connsiteY468" fmla="*/ 5654276 h 10287000"/>
              <a:gd name="connsiteX469" fmla="*/ 170569 w 9854218"/>
              <a:gd name="connsiteY469" fmla="*/ 5666250 h 10287000"/>
              <a:gd name="connsiteX470" fmla="*/ 203464 w 9854218"/>
              <a:gd name="connsiteY470" fmla="*/ 5869691 h 10287000"/>
              <a:gd name="connsiteX471" fmla="*/ 224344 w 9854218"/>
              <a:gd name="connsiteY471" fmla="*/ 6103695 h 10287000"/>
              <a:gd name="connsiteX472" fmla="*/ 211024 w 9854218"/>
              <a:gd name="connsiteY472" fmla="*/ 6119633 h 10287000"/>
              <a:gd name="connsiteX473" fmla="*/ 245357 w 9854218"/>
              <a:gd name="connsiteY473" fmla="*/ 6256604 h 10287000"/>
              <a:gd name="connsiteX474" fmla="*/ 254494 w 9854218"/>
              <a:gd name="connsiteY474" fmla="*/ 6358982 h 10287000"/>
              <a:gd name="connsiteX475" fmla="*/ 266614 w 9854218"/>
              <a:gd name="connsiteY475" fmla="*/ 6397541 h 10287000"/>
              <a:gd name="connsiteX476" fmla="*/ 260396 w 9854218"/>
              <a:gd name="connsiteY476" fmla="*/ 6349323 h 10287000"/>
              <a:gd name="connsiteX477" fmla="*/ 238729 w 9854218"/>
              <a:gd name="connsiteY477" fmla="*/ 6189101 h 10287000"/>
              <a:gd name="connsiteX478" fmla="*/ 245522 w 9854218"/>
              <a:gd name="connsiteY478" fmla="*/ 6100037 h 10287000"/>
              <a:gd name="connsiteX479" fmla="*/ 221948 w 9854218"/>
              <a:gd name="connsiteY479" fmla="*/ 5887466 h 10287000"/>
              <a:gd name="connsiteX480" fmla="*/ 214630 w 9854218"/>
              <a:gd name="connsiteY480" fmla="*/ 5676320 h 10287000"/>
              <a:gd name="connsiteX481" fmla="*/ 200849 w 9854218"/>
              <a:gd name="connsiteY481" fmla="*/ 5668716 h 10287000"/>
              <a:gd name="connsiteX482" fmla="*/ 179521 w 9854218"/>
              <a:gd name="connsiteY482" fmla="*/ 5654276 h 10287000"/>
              <a:gd name="connsiteX483" fmla="*/ 207314 w 9854218"/>
              <a:gd name="connsiteY483" fmla="*/ 5516166 h 10287000"/>
              <a:gd name="connsiteX484" fmla="*/ 207958 w 9854218"/>
              <a:gd name="connsiteY484" fmla="*/ 5528946 h 10287000"/>
              <a:gd name="connsiteX485" fmla="*/ 211150 w 9854218"/>
              <a:gd name="connsiteY485" fmla="*/ 5547980 h 10287000"/>
              <a:gd name="connsiteX486" fmla="*/ 210569 w 9854218"/>
              <a:gd name="connsiteY486" fmla="*/ 5526123 h 10287000"/>
              <a:gd name="connsiteX487" fmla="*/ 192424 w 9854218"/>
              <a:gd name="connsiteY487" fmla="*/ 5257115 h 10287000"/>
              <a:gd name="connsiteX488" fmla="*/ 193628 w 9854218"/>
              <a:gd name="connsiteY488" fmla="*/ 5272157 h 10287000"/>
              <a:gd name="connsiteX489" fmla="*/ 191896 w 9854218"/>
              <a:gd name="connsiteY489" fmla="*/ 5279469 h 10287000"/>
              <a:gd name="connsiteX490" fmla="*/ 193616 w 9854218"/>
              <a:gd name="connsiteY490" fmla="*/ 5297948 h 10287000"/>
              <a:gd name="connsiteX491" fmla="*/ 196162 w 9854218"/>
              <a:gd name="connsiteY491" fmla="*/ 5303711 h 10287000"/>
              <a:gd name="connsiteX492" fmla="*/ 193628 w 9854218"/>
              <a:gd name="connsiteY492" fmla="*/ 5272157 h 10287000"/>
              <a:gd name="connsiteX493" fmla="*/ 193729 w 9854218"/>
              <a:gd name="connsiteY493" fmla="*/ 5271741 h 10287000"/>
              <a:gd name="connsiteX494" fmla="*/ 192424 w 9854218"/>
              <a:gd name="connsiteY494" fmla="*/ 5257115 h 10287000"/>
              <a:gd name="connsiteX495" fmla="*/ 167189 w 9854218"/>
              <a:gd name="connsiteY495" fmla="*/ 5242794 h 10287000"/>
              <a:gd name="connsiteX496" fmla="*/ 169834 w 9854218"/>
              <a:gd name="connsiteY496" fmla="*/ 5251772 h 10287000"/>
              <a:gd name="connsiteX497" fmla="*/ 174181 w 9854218"/>
              <a:gd name="connsiteY497" fmla="*/ 5434740 h 10287000"/>
              <a:gd name="connsiteX498" fmla="*/ 175744 w 9854218"/>
              <a:gd name="connsiteY498" fmla="*/ 5481300 h 10287000"/>
              <a:gd name="connsiteX499" fmla="*/ 176030 w 9854218"/>
              <a:gd name="connsiteY499" fmla="*/ 5479637 h 10287000"/>
              <a:gd name="connsiteX500" fmla="*/ 181550 w 9854218"/>
              <a:gd name="connsiteY500" fmla="*/ 5458872 h 10287000"/>
              <a:gd name="connsiteX501" fmla="*/ 193984 w 9854218"/>
              <a:gd name="connsiteY501" fmla="*/ 5474340 h 10287000"/>
              <a:gd name="connsiteX502" fmla="*/ 201959 w 9854218"/>
              <a:gd name="connsiteY502" fmla="*/ 5477472 h 10287000"/>
              <a:gd name="connsiteX503" fmla="*/ 196402 w 9854218"/>
              <a:gd name="connsiteY503" fmla="*/ 5432868 h 10287000"/>
              <a:gd name="connsiteX504" fmla="*/ 176849 w 9854218"/>
              <a:gd name="connsiteY504" fmla="*/ 5308184 h 10287000"/>
              <a:gd name="connsiteX505" fmla="*/ 173353 w 9854218"/>
              <a:gd name="connsiteY505" fmla="*/ 5243462 h 10287000"/>
              <a:gd name="connsiteX506" fmla="*/ 1645996 w 9854218"/>
              <a:gd name="connsiteY506" fmla="*/ 5183081 h 10287000"/>
              <a:gd name="connsiteX507" fmla="*/ 1645996 w 9854218"/>
              <a:gd name="connsiteY507" fmla="*/ 5195732 h 10287000"/>
              <a:gd name="connsiteX508" fmla="*/ 1633342 w 9854218"/>
              <a:gd name="connsiteY508" fmla="*/ 5195732 h 10287000"/>
              <a:gd name="connsiteX509" fmla="*/ 1620689 w 9854218"/>
              <a:gd name="connsiteY509" fmla="*/ 5043891 h 10287000"/>
              <a:gd name="connsiteX510" fmla="*/ 1633343 w 9854218"/>
              <a:gd name="connsiteY510" fmla="*/ 5119812 h 10287000"/>
              <a:gd name="connsiteX511" fmla="*/ 1620690 w 9854218"/>
              <a:gd name="connsiteY511" fmla="*/ 5145120 h 10287000"/>
              <a:gd name="connsiteX512" fmla="*/ 1633342 w 9854218"/>
              <a:gd name="connsiteY512" fmla="*/ 5170424 h 10287000"/>
              <a:gd name="connsiteX513" fmla="*/ 1633343 w 9854218"/>
              <a:gd name="connsiteY513" fmla="*/ 5183081 h 10287000"/>
              <a:gd name="connsiteX514" fmla="*/ 1633342 w 9854218"/>
              <a:gd name="connsiteY514" fmla="*/ 5195732 h 10287000"/>
              <a:gd name="connsiteX515" fmla="*/ 1633342 w 9854218"/>
              <a:gd name="connsiteY515" fmla="*/ 5208387 h 10287000"/>
              <a:gd name="connsiteX516" fmla="*/ 1633343 w 9854218"/>
              <a:gd name="connsiteY516" fmla="*/ 5221041 h 10287000"/>
              <a:gd name="connsiteX517" fmla="*/ 1645996 w 9854218"/>
              <a:gd name="connsiteY517" fmla="*/ 5221038 h 10287000"/>
              <a:gd name="connsiteX518" fmla="*/ 1620689 w 9854218"/>
              <a:gd name="connsiteY518" fmla="*/ 5233692 h 10287000"/>
              <a:gd name="connsiteX519" fmla="*/ 1633343 w 9854218"/>
              <a:gd name="connsiteY519" fmla="*/ 5246346 h 10287000"/>
              <a:gd name="connsiteX520" fmla="*/ 1620689 w 9854218"/>
              <a:gd name="connsiteY520" fmla="*/ 5284307 h 10287000"/>
              <a:gd name="connsiteX521" fmla="*/ 1620694 w 9854218"/>
              <a:gd name="connsiteY521" fmla="*/ 5360228 h 10287000"/>
              <a:gd name="connsiteX522" fmla="*/ 1608036 w 9854218"/>
              <a:gd name="connsiteY522" fmla="*/ 5372882 h 10287000"/>
              <a:gd name="connsiteX523" fmla="*/ 1620689 w 9854218"/>
              <a:gd name="connsiteY523" fmla="*/ 5385533 h 10287000"/>
              <a:gd name="connsiteX524" fmla="*/ 1608035 w 9854218"/>
              <a:gd name="connsiteY524" fmla="*/ 5385537 h 10287000"/>
              <a:gd name="connsiteX525" fmla="*/ 1620689 w 9854218"/>
              <a:gd name="connsiteY525" fmla="*/ 5512071 h 10287000"/>
              <a:gd name="connsiteX526" fmla="*/ 1620690 w 9854218"/>
              <a:gd name="connsiteY526" fmla="*/ 5524721 h 10287000"/>
              <a:gd name="connsiteX527" fmla="*/ 1620689 w 9854218"/>
              <a:gd name="connsiteY527" fmla="*/ 5550032 h 10287000"/>
              <a:gd name="connsiteX528" fmla="*/ 1633342 w 9854218"/>
              <a:gd name="connsiteY528" fmla="*/ 5550032 h 10287000"/>
              <a:gd name="connsiteX529" fmla="*/ 1620689 w 9854218"/>
              <a:gd name="connsiteY529" fmla="*/ 5651259 h 10287000"/>
              <a:gd name="connsiteX530" fmla="*/ 1608035 w 9854218"/>
              <a:gd name="connsiteY530" fmla="*/ 5651259 h 10287000"/>
              <a:gd name="connsiteX531" fmla="*/ 1608035 w 9854218"/>
              <a:gd name="connsiteY531" fmla="*/ 5663913 h 10287000"/>
              <a:gd name="connsiteX532" fmla="*/ 1620689 w 9854218"/>
              <a:gd name="connsiteY532" fmla="*/ 5676567 h 10287000"/>
              <a:gd name="connsiteX533" fmla="*/ 1620689 w 9854218"/>
              <a:gd name="connsiteY533" fmla="*/ 5689218 h 10287000"/>
              <a:gd name="connsiteX534" fmla="*/ 1633342 w 9854218"/>
              <a:gd name="connsiteY534" fmla="*/ 5701869 h 10287000"/>
              <a:gd name="connsiteX535" fmla="*/ 1619108 w 9854218"/>
              <a:gd name="connsiteY535" fmla="*/ 5757035 h 10287000"/>
              <a:gd name="connsiteX536" fmla="*/ 1620094 w 9854218"/>
              <a:gd name="connsiteY536" fmla="*/ 5777793 h 10287000"/>
              <a:gd name="connsiteX537" fmla="*/ 1608035 w 9854218"/>
              <a:gd name="connsiteY537" fmla="*/ 5777793 h 10287000"/>
              <a:gd name="connsiteX538" fmla="*/ 1608036 w 9854218"/>
              <a:gd name="connsiteY538" fmla="*/ 5765139 h 10287000"/>
              <a:gd name="connsiteX539" fmla="*/ 1595382 w 9854218"/>
              <a:gd name="connsiteY539" fmla="*/ 5714528 h 10287000"/>
              <a:gd name="connsiteX540" fmla="*/ 1595386 w 9854218"/>
              <a:gd name="connsiteY540" fmla="*/ 5701874 h 10287000"/>
              <a:gd name="connsiteX541" fmla="*/ 1582726 w 9854218"/>
              <a:gd name="connsiteY541" fmla="*/ 5714528 h 10287000"/>
              <a:gd name="connsiteX542" fmla="*/ 1557422 w 9854218"/>
              <a:gd name="connsiteY542" fmla="*/ 5499417 h 10287000"/>
              <a:gd name="connsiteX543" fmla="*/ 1570076 w 9854218"/>
              <a:gd name="connsiteY543" fmla="*/ 5372882 h 10287000"/>
              <a:gd name="connsiteX544" fmla="*/ 1608035 w 9854218"/>
              <a:gd name="connsiteY544" fmla="*/ 5271653 h 10287000"/>
              <a:gd name="connsiteX545" fmla="*/ 1620689 w 9854218"/>
              <a:gd name="connsiteY545" fmla="*/ 5043891 h 10287000"/>
              <a:gd name="connsiteX546" fmla="*/ 139210 w 9854218"/>
              <a:gd name="connsiteY546" fmla="*/ 4996022 h 10287000"/>
              <a:gd name="connsiteX547" fmla="*/ 139087 w 9854218"/>
              <a:gd name="connsiteY547" fmla="*/ 5001062 h 10287000"/>
              <a:gd name="connsiteX548" fmla="*/ 127640 w 9854218"/>
              <a:gd name="connsiteY548" fmla="*/ 5102522 h 10287000"/>
              <a:gd name="connsiteX549" fmla="*/ 143042 w 9854218"/>
              <a:gd name="connsiteY549" fmla="*/ 5144790 h 10287000"/>
              <a:gd name="connsiteX550" fmla="*/ 144632 w 9854218"/>
              <a:gd name="connsiteY550" fmla="*/ 5154192 h 10287000"/>
              <a:gd name="connsiteX551" fmla="*/ 142862 w 9854218"/>
              <a:gd name="connsiteY551" fmla="*/ 5083734 h 10287000"/>
              <a:gd name="connsiteX552" fmla="*/ 142894 w 9854218"/>
              <a:gd name="connsiteY552" fmla="*/ 5017103 h 10287000"/>
              <a:gd name="connsiteX553" fmla="*/ 2966222 w 9854218"/>
              <a:gd name="connsiteY553" fmla="*/ 4796178 h 10287000"/>
              <a:gd name="connsiteX554" fmla="*/ 2947385 w 9854218"/>
              <a:gd name="connsiteY554" fmla="*/ 4848713 h 10287000"/>
              <a:gd name="connsiteX555" fmla="*/ 3017699 w 9854218"/>
              <a:gd name="connsiteY555" fmla="*/ 5700701 h 10287000"/>
              <a:gd name="connsiteX556" fmla="*/ 3017195 w 9854218"/>
              <a:gd name="connsiteY556" fmla="*/ 5858349 h 10287000"/>
              <a:gd name="connsiteX557" fmla="*/ 3016649 w 9854218"/>
              <a:gd name="connsiteY557" fmla="*/ 6072003 h 10287000"/>
              <a:gd name="connsiteX558" fmla="*/ 3109499 w 9854218"/>
              <a:gd name="connsiteY558" fmla="*/ 6487352 h 10287000"/>
              <a:gd name="connsiteX559" fmla="*/ 3193523 w 9854218"/>
              <a:gd name="connsiteY559" fmla="*/ 6763580 h 10287000"/>
              <a:gd name="connsiteX560" fmla="*/ 3215621 w 9854218"/>
              <a:gd name="connsiteY560" fmla="*/ 6797463 h 10287000"/>
              <a:gd name="connsiteX561" fmla="*/ 3303474 w 9854218"/>
              <a:gd name="connsiteY561" fmla="*/ 6938549 h 10287000"/>
              <a:gd name="connsiteX562" fmla="*/ 3273834 w 9854218"/>
              <a:gd name="connsiteY562" fmla="*/ 6927000 h 10287000"/>
              <a:gd name="connsiteX563" fmla="*/ 3415644 w 9854218"/>
              <a:gd name="connsiteY563" fmla="*/ 7264004 h 10287000"/>
              <a:gd name="connsiteX564" fmla="*/ 3440762 w 9854218"/>
              <a:gd name="connsiteY564" fmla="*/ 7265252 h 10287000"/>
              <a:gd name="connsiteX565" fmla="*/ 3497912 w 9854218"/>
              <a:gd name="connsiteY565" fmla="*/ 7381436 h 10287000"/>
              <a:gd name="connsiteX566" fmla="*/ 3572770 w 9854218"/>
              <a:gd name="connsiteY566" fmla="*/ 7495980 h 10287000"/>
              <a:gd name="connsiteX567" fmla="*/ 3594125 w 9854218"/>
              <a:gd name="connsiteY567" fmla="*/ 7572603 h 10287000"/>
              <a:gd name="connsiteX568" fmla="*/ 3644740 w 9854218"/>
              <a:gd name="connsiteY568" fmla="*/ 7617936 h 10287000"/>
              <a:gd name="connsiteX569" fmla="*/ 3749616 w 9854218"/>
              <a:gd name="connsiteY569" fmla="*/ 7786866 h 10287000"/>
              <a:gd name="connsiteX570" fmla="*/ 3817064 w 9854218"/>
              <a:gd name="connsiteY570" fmla="*/ 7898523 h 10287000"/>
              <a:gd name="connsiteX571" fmla="*/ 3812542 w 9854218"/>
              <a:gd name="connsiteY571" fmla="*/ 7888224 h 10287000"/>
              <a:gd name="connsiteX572" fmla="*/ 3810908 w 9854218"/>
              <a:gd name="connsiteY572" fmla="*/ 7870512 h 10287000"/>
              <a:gd name="connsiteX573" fmla="*/ 3822840 w 9854218"/>
              <a:gd name="connsiteY573" fmla="*/ 7883699 h 10287000"/>
              <a:gd name="connsiteX574" fmla="*/ 3833136 w 9854218"/>
              <a:gd name="connsiteY574" fmla="*/ 7879172 h 10287000"/>
              <a:gd name="connsiteX575" fmla="*/ 3839292 w 9854218"/>
              <a:gd name="connsiteY575" fmla="*/ 7907186 h 10287000"/>
              <a:gd name="connsiteX576" fmla="*/ 3843814 w 9854218"/>
              <a:gd name="connsiteY576" fmla="*/ 7917485 h 10287000"/>
              <a:gd name="connsiteX577" fmla="*/ 3845448 w 9854218"/>
              <a:gd name="connsiteY577" fmla="*/ 7935197 h 10287000"/>
              <a:gd name="connsiteX578" fmla="*/ 3826106 w 9854218"/>
              <a:gd name="connsiteY578" fmla="*/ 7919123 h 10287000"/>
              <a:gd name="connsiteX579" fmla="*/ 3821928 w 9854218"/>
              <a:gd name="connsiteY579" fmla="*/ 7917495 h 10287000"/>
              <a:gd name="connsiteX580" fmla="*/ 4217118 w 9854218"/>
              <a:gd name="connsiteY580" fmla="*/ 8397302 h 10287000"/>
              <a:gd name="connsiteX581" fmla="*/ 4226942 w 9854218"/>
              <a:gd name="connsiteY581" fmla="*/ 8401994 h 10287000"/>
              <a:gd name="connsiteX582" fmla="*/ 4264216 w 9854218"/>
              <a:gd name="connsiteY582" fmla="*/ 8443161 h 10287000"/>
              <a:gd name="connsiteX583" fmla="*/ 4315950 w 9854218"/>
              <a:gd name="connsiteY583" fmla="*/ 8494650 h 10287000"/>
              <a:gd name="connsiteX584" fmla="*/ 4779590 w 9854218"/>
              <a:gd name="connsiteY584" fmla="*/ 8921636 h 10287000"/>
              <a:gd name="connsiteX585" fmla="*/ 5003136 w 9854218"/>
              <a:gd name="connsiteY585" fmla="*/ 9083376 h 10287000"/>
              <a:gd name="connsiteX586" fmla="*/ 5015632 w 9854218"/>
              <a:gd name="connsiteY586" fmla="*/ 9083552 h 10287000"/>
              <a:gd name="connsiteX587" fmla="*/ 5042230 w 9854218"/>
              <a:gd name="connsiteY587" fmla="*/ 9085005 h 10287000"/>
              <a:gd name="connsiteX588" fmla="*/ 5052194 w 9854218"/>
              <a:gd name="connsiteY588" fmla="*/ 9080643 h 10287000"/>
              <a:gd name="connsiteX589" fmla="*/ 4898326 w 9854218"/>
              <a:gd name="connsiteY589" fmla="*/ 8953278 h 10287000"/>
              <a:gd name="connsiteX590" fmla="*/ 4893268 w 9854218"/>
              <a:gd name="connsiteY590" fmla="*/ 8949717 h 10287000"/>
              <a:gd name="connsiteX591" fmla="*/ 4882082 w 9854218"/>
              <a:gd name="connsiteY591" fmla="*/ 8939832 h 10287000"/>
              <a:gd name="connsiteX592" fmla="*/ 4873380 w 9854218"/>
              <a:gd name="connsiteY592" fmla="*/ 8932628 h 10287000"/>
              <a:gd name="connsiteX593" fmla="*/ 4870010 w 9854218"/>
              <a:gd name="connsiteY593" fmla="*/ 8929164 h 10287000"/>
              <a:gd name="connsiteX594" fmla="*/ 4733957 w 9854218"/>
              <a:gd name="connsiteY594" fmla="*/ 8808936 h 10287000"/>
              <a:gd name="connsiteX595" fmla="*/ 4433788 w 9854218"/>
              <a:gd name="connsiteY595" fmla="*/ 8512905 h 10287000"/>
              <a:gd name="connsiteX596" fmla="*/ 4384469 w 9854218"/>
              <a:gd name="connsiteY596" fmla="*/ 8459937 h 10287000"/>
              <a:gd name="connsiteX597" fmla="*/ 4349390 w 9854218"/>
              <a:gd name="connsiteY597" fmla="*/ 8394454 h 10287000"/>
              <a:gd name="connsiteX598" fmla="*/ 4290320 w 9854218"/>
              <a:gd name="connsiteY598" fmla="*/ 8320214 h 10287000"/>
              <a:gd name="connsiteX599" fmla="*/ 4225055 w 9854218"/>
              <a:gd name="connsiteY599" fmla="*/ 8236626 h 10287000"/>
              <a:gd name="connsiteX600" fmla="*/ 4219649 w 9854218"/>
              <a:gd name="connsiteY600" fmla="*/ 8259875 h 10287000"/>
              <a:gd name="connsiteX601" fmla="*/ 4133375 w 9854218"/>
              <a:gd name="connsiteY601" fmla="*/ 8174462 h 10287000"/>
              <a:gd name="connsiteX602" fmla="*/ 4052508 w 9854218"/>
              <a:gd name="connsiteY602" fmla="*/ 8065806 h 10287000"/>
              <a:gd name="connsiteX603" fmla="*/ 4006766 w 9854218"/>
              <a:gd name="connsiteY603" fmla="*/ 7981653 h 10287000"/>
              <a:gd name="connsiteX604" fmla="*/ 3989472 w 9854218"/>
              <a:gd name="connsiteY604" fmla="*/ 7985799 h 10287000"/>
              <a:gd name="connsiteX605" fmla="*/ 3868270 w 9854218"/>
              <a:gd name="connsiteY605" fmla="*/ 7769745 h 10287000"/>
              <a:gd name="connsiteX606" fmla="*/ 3743464 w 9854218"/>
              <a:gd name="connsiteY606" fmla="*/ 7569188 h 10287000"/>
              <a:gd name="connsiteX607" fmla="*/ 3735718 w 9854218"/>
              <a:gd name="connsiteY607" fmla="*/ 7567386 h 10287000"/>
              <a:gd name="connsiteX608" fmla="*/ 3737522 w 9854218"/>
              <a:gd name="connsiteY608" fmla="*/ 7559636 h 10287000"/>
              <a:gd name="connsiteX609" fmla="*/ 3725634 w 9854218"/>
              <a:gd name="connsiteY609" fmla="*/ 7540536 h 10287000"/>
              <a:gd name="connsiteX610" fmla="*/ 3733379 w 9854218"/>
              <a:gd name="connsiteY610" fmla="*/ 7542338 h 10287000"/>
              <a:gd name="connsiteX611" fmla="*/ 3736644 w 9854218"/>
              <a:gd name="connsiteY611" fmla="*/ 7543607 h 10287000"/>
              <a:gd name="connsiteX612" fmla="*/ 3739324 w 9854218"/>
              <a:gd name="connsiteY612" fmla="*/ 7551888 h 10287000"/>
              <a:gd name="connsiteX613" fmla="*/ 3739932 w 9854218"/>
              <a:gd name="connsiteY613" fmla="*/ 7544883 h 10287000"/>
              <a:gd name="connsiteX614" fmla="*/ 3736644 w 9854218"/>
              <a:gd name="connsiteY614" fmla="*/ 7543607 h 10287000"/>
              <a:gd name="connsiteX615" fmla="*/ 3732942 w 9854218"/>
              <a:gd name="connsiteY615" fmla="*/ 7532154 h 10287000"/>
              <a:gd name="connsiteX616" fmla="*/ 3715014 w 9854218"/>
              <a:gd name="connsiteY616" fmla="*/ 7480890 h 10287000"/>
              <a:gd name="connsiteX617" fmla="*/ 3862522 w 9854218"/>
              <a:gd name="connsiteY617" fmla="*/ 7654056 h 10287000"/>
              <a:gd name="connsiteX618" fmla="*/ 3831539 w 9854218"/>
              <a:gd name="connsiteY618" fmla="*/ 7646849 h 10287000"/>
              <a:gd name="connsiteX619" fmla="*/ 4019918 w 9854218"/>
              <a:gd name="connsiteY619" fmla="*/ 7960209 h 10287000"/>
              <a:gd name="connsiteX620" fmla="*/ 4044958 w 9854218"/>
              <a:gd name="connsiteY620" fmla="*/ 7957865 h 10287000"/>
              <a:gd name="connsiteX621" fmla="*/ 4118078 w 9854218"/>
              <a:gd name="connsiteY621" fmla="*/ 8064722 h 10287000"/>
              <a:gd name="connsiteX622" fmla="*/ 4208492 w 9854218"/>
              <a:gd name="connsiteY622" fmla="*/ 8167431 h 10287000"/>
              <a:gd name="connsiteX623" fmla="*/ 4240546 w 9854218"/>
              <a:gd name="connsiteY623" fmla="*/ 8240231 h 10287000"/>
              <a:gd name="connsiteX624" fmla="*/ 4297103 w 9854218"/>
              <a:gd name="connsiteY624" fmla="*/ 8277890 h 10287000"/>
              <a:gd name="connsiteX625" fmla="*/ 4347194 w 9854218"/>
              <a:gd name="connsiteY625" fmla="*/ 8347739 h 10287000"/>
              <a:gd name="connsiteX626" fmla="*/ 4351784 w 9854218"/>
              <a:gd name="connsiteY626" fmla="*/ 8352600 h 10287000"/>
              <a:gd name="connsiteX627" fmla="*/ 4361840 w 9854218"/>
              <a:gd name="connsiteY627" fmla="*/ 8340473 h 10287000"/>
              <a:gd name="connsiteX628" fmla="*/ 4268230 w 9854218"/>
              <a:gd name="connsiteY628" fmla="*/ 8210715 h 10287000"/>
              <a:gd name="connsiteX629" fmla="*/ 4380947 w 9854218"/>
              <a:gd name="connsiteY629" fmla="*/ 8337401 h 10287000"/>
              <a:gd name="connsiteX630" fmla="*/ 4391542 w 9854218"/>
              <a:gd name="connsiteY630" fmla="*/ 8337747 h 10287000"/>
              <a:gd name="connsiteX631" fmla="*/ 4408034 w 9854218"/>
              <a:gd name="connsiteY631" fmla="*/ 8361078 h 10287000"/>
              <a:gd name="connsiteX632" fmla="*/ 4635240 w 9854218"/>
              <a:gd name="connsiteY632" fmla="*/ 8586590 h 10287000"/>
              <a:gd name="connsiteX633" fmla="*/ 5039628 w 9854218"/>
              <a:gd name="connsiteY633" fmla="*/ 8963541 h 10287000"/>
              <a:gd name="connsiteX634" fmla="*/ 5454780 w 9854218"/>
              <a:gd name="connsiteY634" fmla="*/ 9255388 h 10287000"/>
              <a:gd name="connsiteX635" fmla="*/ 5905180 w 9854218"/>
              <a:gd name="connsiteY635" fmla="*/ 9536937 h 10287000"/>
              <a:gd name="connsiteX636" fmla="*/ 4854150 w 9854218"/>
              <a:gd name="connsiteY636" fmla="*/ 8681319 h 10287000"/>
              <a:gd name="connsiteX637" fmla="*/ 4576214 w 9854218"/>
              <a:gd name="connsiteY637" fmla="*/ 8371013 h 10287000"/>
              <a:gd name="connsiteX638" fmla="*/ 4394212 w 9854218"/>
              <a:gd name="connsiteY638" fmla="*/ 8183049 h 10287000"/>
              <a:gd name="connsiteX639" fmla="*/ 4349627 w 9854218"/>
              <a:gd name="connsiteY639" fmla="*/ 8105747 h 10287000"/>
              <a:gd name="connsiteX640" fmla="*/ 4344314 w 9854218"/>
              <a:gd name="connsiteY640" fmla="*/ 8098556 h 10287000"/>
              <a:gd name="connsiteX641" fmla="*/ 4243772 w 9854218"/>
              <a:gd name="connsiteY641" fmla="*/ 7987931 h 10287000"/>
              <a:gd name="connsiteX642" fmla="*/ 3267006 w 9854218"/>
              <a:gd name="connsiteY642" fmla="*/ 6235823 h 10287000"/>
              <a:gd name="connsiteX643" fmla="*/ 3211728 w 9854218"/>
              <a:gd name="connsiteY643" fmla="*/ 6031370 h 10287000"/>
              <a:gd name="connsiteX644" fmla="*/ 3206867 w 9854218"/>
              <a:gd name="connsiteY644" fmla="*/ 6033956 h 10287000"/>
              <a:gd name="connsiteX645" fmla="*/ 3199584 w 9854218"/>
              <a:gd name="connsiteY645" fmla="*/ 6028499 h 10287000"/>
              <a:gd name="connsiteX646" fmla="*/ 3192322 w 9854218"/>
              <a:gd name="connsiteY646" fmla="*/ 6019941 h 10287000"/>
              <a:gd name="connsiteX647" fmla="*/ 3227930 w 9854218"/>
              <a:gd name="connsiteY647" fmla="*/ 6178428 h 10287000"/>
              <a:gd name="connsiteX648" fmla="*/ 3224717 w 9854218"/>
              <a:gd name="connsiteY648" fmla="*/ 6218504 h 10287000"/>
              <a:gd name="connsiteX649" fmla="*/ 3221740 w 9854218"/>
              <a:gd name="connsiteY649" fmla="*/ 6219554 h 10287000"/>
              <a:gd name="connsiteX650" fmla="*/ 3233850 w 9854218"/>
              <a:gd name="connsiteY650" fmla="*/ 6276857 h 10287000"/>
              <a:gd name="connsiteX651" fmla="*/ 3262542 w 9854218"/>
              <a:gd name="connsiteY651" fmla="*/ 6371084 h 10287000"/>
              <a:gd name="connsiteX652" fmla="*/ 3286976 w 9854218"/>
              <a:gd name="connsiteY652" fmla="*/ 6377040 h 10287000"/>
              <a:gd name="connsiteX653" fmla="*/ 3321210 w 9854218"/>
              <a:gd name="connsiteY653" fmla="*/ 6501911 h 10287000"/>
              <a:gd name="connsiteX654" fmla="*/ 3373146 w 9854218"/>
              <a:gd name="connsiteY654" fmla="*/ 6628508 h 10287000"/>
              <a:gd name="connsiteX655" fmla="*/ 3379682 w 9854218"/>
              <a:gd name="connsiteY655" fmla="*/ 6707784 h 10287000"/>
              <a:gd name="connsiteX656" fmla="*/ 3420848 w 9854218"/>
              <a:gd name="connsiteY656" fmla="*/ 6761841 h 10287000"/>
              <a:gd name="connsiteX657" fmla="*/ 3492018 w 9854218"/>
              <a:gd name="connsiteY657" fmla="*/ 6947505 h 10287000"/>
              <a:gd name="connsiteX658" fmla="*/ 3537221 w 9854218"/>
              <a:gd name="connsiteY658" fmla="*/ 7069871 h 10287000"/>
              <a:gd name="connsiteX659" fmla="*/ 3534720 w 9854218"/>
              <a:gd name="connsiteY659" fmla="*/ 7058904 h 10287000"/>
              <a:gd name="connsiteX660" fmla="*/ 3536454 w 9854218"/>
              <a:gd name="connsiteY660" fmla="*/ 7041201 h 10287000"/>
              <a:gd name="connsiteX661" fmla="*/ 3545687 w 9854218"/>
              <a:gd name="connsiteY661" fmla="*/ 7056398 h 10287000"/>
              <a:gd name="connsiteX662" fmla="*/ 3556652 w 9854218"/>
              <a:gd name="connsiteY662" fmla="*/ 7053894 h 10287000"/>
              <a:gd name="connsiteX663" fmla="*/ 3557422 w 9854218"/>
              <a:gd name="connsiteY663" fmla="*/ 7082565 h 10287000"/>
              <a:gd name="connsiteX664" fmla="*/ 3559922 w 9854218"/>
              <a:gd name="connsiteY664" fmla="*/ 7093532 h 10287000"/>
              <a:gd name="connsiteX665" fmla="*/ 3558190 w 9854218"/>
              <a:gd name="connsiteY665" fmla="*/ 7111235 h 10287000"/>
              <a:gd name="connsiteX666" fmla="*/ 3542222 w 9854218"/>
              <a:gd name="connsiteY666" fmla="*/ 7091805 h 10287000"/>
              <a:gd name="connsiteX667" fmla="*/ 3516058 w 9854218"/>
              <a:gd name="connsiteY667" fmla="*/ 7103550 h 10287000"/>
              <a:gd name="connsiteX668" fmla="*/ 3433152 w 9854218"/>
              <a:gd name="connsiteY668" fmla="*/ 6891720 h 10287000"/>
              <a:gd name="connsiteX669" fmla="*/ 3366216 w 9854218"/>
              <a:gd name="connsiteY669" fmla="*/ 6699320 h 10287000"/>
              <a:gd name="connsiteX670" fmla="*/ 3353518 w 9854218"/>
              <a:gd name="connsiteY670" fmla="*/ 6719529 h 10287000"/>
              <a:gd name="connsiteX671" fmla="*/ 3299850 w 9854218"/>
              <a:gd name="connsiteY671" fmla="*/ 6610635 h 10287000"/>
              <a:gd name="connsiteX672" fmla="*/ 3258880 w 9854218"/>
              <a:gd name="connsiteY672" fmla="*/ 6481532 h 10287000"/>
              <a:gd name="connsiteX673" fmla="*/ 3243110 w 9854218"/>
              <a:gd name="connsiteY673" fmla="*/ 6387060 h 10287000"/>
              <a:gd name="connsiteX674" fmla="*/ 3225413 w 9854218"/>
              <a:gd name="connsiteY674" fmla="*/ 6385334 h 10287000"/>
              <a:gd name="connsiteX675" fmla="*/ 3193292 w 9854218"/>
              <a:gd name="connsiteY675" fmla="*/ 6257094 h 10287000"/>
              <a:gd name="connsiteX676" fmla="*/ 3186686 w 9854218"/>
              <a:gd name="connsiteY676" fmla="*/ 6225378 h 10287000"/>
              <a:gd name="connsiteX677" fmla="*/ 3176492 w 9854218"/>
              <a:gd name="connsiteY677" fmla="*/ 6225662 h 10287000"/>
              <a:gd name="connsiteX678" fmla="*/ 3162320 w 9854218"/>
              <a:gd name="connsiteY678" fmla="*/ 6199470 h 10287000"/>
              <a:gd name="connsiteX679" fmla="*/ 3154300 w 9854218"/>
              <a:gd name="connsiteY679" fmla="*/ 6149984 h 10287000"/>
              <a:gd name="connsiteX680" fmla="*/ 2993406 w 9854218"/>
              <a:gd name="connsiteY680" fmla="*/ 4859490 h 10287000"/>
              <a:gd name="connsiteX681" fmla="*/ 2966222 w 9854218"/>
              <a:gd name="connsiteY681" fmla="*/ 4796178 h 10287000"/>
              <a:gd name="connsiteX682" fmla="*/ 175099 w 9854218"/>
              <a:gd name="connsiteY682" fmla="*/ 4684419 h 10287000"/>
              <a:gd name="connsiteX683" fmla="*/ 171418 w 9854218"/>
              <a:gd name="connsiteY683" fmla="*/ 4693523 h 10287000"/>
              <a:gd name="connsiteX684" fmla="*/ 166832 w 9854218"/>
              <a:gd name="connsiteY684" fmla="*/ 4715702 h 10287000"/>
              <a:gd name="connsiteX685" fmla="*/ 154717 w 9854218"/>
              <a:gd name="connsiteY685" fmla="*/ 4696059 h 10287000"/>
              <a:gd name="connsiteX686" fmla="*/ 153653 w 9854218"/>
              <a:gd name="connsiteY686" fmla="*/ 4696379 h 10287000"/>
              <a:gd name="connsiteX687" fmla="*/ 162041 w 9854218"/>
              <a:gd name="connsiteY687" fmla="*/ 4772906 h 10287000"/>
              <a:gd name="connsiteX688" fmla="*/ 169337 w 9854218"/>
              <a:gd name="connsiteY688" fmla="*/ 4750575 h 10287000"/>
              <a:gd name="connsiteX689" fmla="*/ 174475 w 9854218"/>
              <a:gd name="connsiteY689" fmla="*/ 4695869 h 10287000"/>
              <a:gd name="connsiteX690" fmla="*/ 1004585 w 9854218"/>
              <a:gd name="connsiteY690" fmla="*/ 4636356 h 10287000"/>
              <a:gd name="connsiteX691" fmla="*/ 970019 w 9854218"/>
              <a:gd name="connsiteY691" fmla="*/ 4725380 h 10287000"/>
              <a:gd name="connsiteX692" fmla="*/ 965716 w 9854218"/>
              <a:gd name="connsiteY692" fmla="*/ 4750385 h 10287000"/>
              <a:gd name="connsiteX693" fmla="*/ 970034 w 9854218"/>
              <a:gd name="connsiteY693" fmla="*/ 4774376 h 10287000"/>
              <a:gd name="connsiteX694" fmla="*/ 965494 w 9854218"/>
              <a:gd name="connsiteY694" fmla="*/ 4831253 h 10287000"/>
              <a:gd name="connsiteX695" fmla="*/ 954268 w 9854218"/>
              <a:gd name="connsiteY695" fmla="*/ 4826603 h 10287000"/>
              <a:gd name="connsiteX696" fmla="*/ 953048 w 9854218"/>
              <a:gd name="connsiteY696" fmla="*/ 4824008 h 10287000"/>
              <a:gd name="connsiteX697" fmla="*/ 950050 w 9854218"/>
              <a:gd name="connsiteY697" fmla="*/ 4841435 h 10287000"/>
              <a:gd name="connsiteX698" fmla="*/ 943958 w 9854218"/>
              <a:gd name="connsiteY698" fmla="*/ 4841435 h 10287000"/>
              <a:gd name="connsiteX699" fmla="*/ 931352 w 9854218"/>
              <a:gd name="connsiteY699" fmla="*/ 4963230 h 10287000"/>
              <a:gd name="connsiteX700" fmla="*/ 929729 w 9854218"/>
              <a:gd name="connsiteY700" fmla="*/ 5122931 h 10287000"/>
              <a:gd name="connsiteX701" fmla="*/ 948533 w 9854218"/>
              <a:gd name="connsiteY701" fmla="*/ 5133290 h 10287000"/>
              <a:gd name="connsiteX702" fmla="*/ 948890 w 9854218"/>
              <a:gd name="connsiteY702" fmla="*/ 5243817 h 10287000"/>
              <a:gd name="connsiteX703" fmla="*/ 963448 w 9854218"/>
              <a:gd name="connsiteY703" fmla="*/ 5359716 h 10287000"/>
              <a:gd name="connsiteX704" fmla="*/ 951149 w 9854218"/>
              <a:gd name="connsiteY704" fmla="*/ 5426495 h 10287000"/>
              <a:gd name="connsiteX705" fmla="*/ 973013 w 9854218"/>
              <a:gd name="connsiteY705" fmla="*/ 5480220 h 10287000"/>
              <a:gd name="connsiteX706" fmla="*/ 974866 w 9854218"/>
              <a:gd name="connsiteY706" fmla="*/ 5553570 h 10287000"/>
              <a:gd name="connsiteX707" fmla="*/ 983561 w 9854218"/>
              <a:gd name="connsiteY707" fmla="*/ 5607579 h 10287000"/>
              <a:gd name="connsiteX708" fmla="*/ 983264 w 9854218"/>
              <a:gd name="connsiteY708" fmla="*/ 5603807 h 10287000"/>
              <a:gd name="connsiteX709" fmla="*/ 988007 w 9854218"/>
              <a:gd name="connsiteY709" fmla="*/ 5562681 h 10287000"/>
              <a:gd name="connsiteX710" fmla="*/ 1013318 w 9854218"/>
              <a:gd name="connsiteY710" fmla="*/ 5638604 h 10287000"/>
              <a:gd name="connsiteX711" fmla="*/ 1000663 w 9854218"/>
              <a:gd name="connsiteY711" fmla="*/ 5474109 h 10287000"/>
              <a:gd name="connsiteX712" fmla="*/ 1051279 w 9854218"/>
              <a:gd name="connsiteY712" fmla="*/ 5423496 h 10287000"/>
              <a:gd name="connsiteX713" fmla="*/ 1051136 w 9854218"/>
              <a:gd name="connsiteY713" fmla="*/ 5420049 h 10287000"/>
              <a:gd name="connsiteX714" fmla="*/ 1044272 w 9854218"/>
              <a:gd name="connsiteY714" fmla="*/ 5328966 h 10287000"/>
              <a:gd name="connsiteX715" fmla="*/ 1037272 w 9854218"/>
              <a:gd name="connsiteY715" fmla="*/ 5223147 h 10287000"/>
              <a:gd name="connsiteX716" fmla="*/ 1019735 w 9854218"/>
              <a:gd name="connsiteY716" fmla="*/ 5239334 h 10287000"/>
              <a:gd name="connsiteX717" fmla="*/ 996383 w 9854218"/>
              <a:gd name="connsiteY717" fmla="*/ 5120201 h 10287000"/>
              <a:gd name="connsiteX718" fmla="*/ 990572 w 9854218"/>
              <a:gd name="connsiteY718" fmla="*/ 4984880 h 10287000"/>
              <a:gd name="connsiteX719" fmla="*/ 1000037 w 9854218"/>
              <a:gd name="connsiteY719" fmla="*/ 4889568 h 10287000"/>
              <a:gd name="connsiteX720" fmla="*/ 983404 w 9854218"/>
              <a:gd name="connsiteY720" fmla="*/ 4883276 h 10287000"/>
              <a:gd name="connsiteX721" fmla="*/ 1004594 w 9854218"/>
              <a:gd name="connsiteY721" fmla="*/ 4636457 h 10287000"/>
              <a:gd name="connsiteX722" fmla="*/ 149099 w 9854218"/>
              <a:gd name="connsiteY722" fmla="*/ 4457675 h 10287000"/>
              <a:gd name="connsiteX723" fmla="*/ 143266 w 9854218"/>
              <a:gd name="connsiteY723" fmla="*/ 4491044 h 10287000"/>
              <a:gd name="connsiteX724" fmla="*/ 143735 w 9854218"/>
              <a:gd name="connsiteY724" fmla="*/ 4525754 h 10287000"/>
              <a:gd name="connsiteX725" fmla="*/ 149555 w 9854218"/>
              <a:gd name="connsiteY725" fmla="*/ 4628400 h 10287000"/>
              <a:gd name="connsiteX726" fmla="*/ 152983 w 9854218"/>
              <a:gd name="connsiteY726" fmla="*/ 4628075 h 10287000"/>
              <a:gd name="connsiteX727" fmla="*/ 169382 w 9854218"/>
              <a:gd name="connsiteY727" fmla="*/ 4644875 h 10287000"/>
              <a:gd name="connsiteX728" fmla="*/ 177158 w 9854218"/>
              <a:gd name="connsiteY728" fmla="*/ 4646628 h 10287000"/>
              <a:gd name="connsiteX729" fmla="*/ 178010 w 9854218"/>
              <a:gd name="connsiteY729" fmla="*/ 4630940 h 10287000"/>
              <a:gd name="connsiteX730" fmla="*/ 193639 w 9854218"/>
              <a:gd name="connsiteY730" fmla="*/ 4527261 h 10287000"/>
              <a:gd name="connsiteX731" fmla="*/ 183061 w 9854218"/>
              <a:gd name="connsiteY731" fmla="*/ 4491354 h 10287000"/>
              <a:gd name="connsiteX732" fmla="*/ 184220 w 9854218"/>
              <a:gd name="connsiteY732" fmla="*/ 4484595 h 10287000"/>
              <a:gd name="connsiteX733" fmla="*/ 164446 w 9854218"/>
              <a:gd name="connsiteY733" fmla="*/ 4477784 h 10287000"/>
              <a:gd name="connsiteX734" fmla="*/ 1160026 w 9854218"/>
              <a:gd name="connsiteY734" fmla="*/ 4212987 h 10287000"/>
              <a:gd name="connsiteX735" fmla="*/ 1147762 w 9854218"/>
              <a:gd name="connsiteY735" fmla="*/ 4244943 h 10287000"/>
              <a:gd name="connsiteX736" fmla="*/ 1127200 w 9854218"/>
              <a:gd name="connsiteY736" fmla="*/ 4297337 h 10287000"/>
              <a:gd name="connsiteX737" fmla="*/ 1101892 w 9854218"/>
              <a:gd name="connsiteY737" fmla="*/ 4525101 h 10287000"/>
              <a:gd name="connsiteX738" fmla="*/ 1089239 w 9854218"/>
              <a:gd name="connsiteY738" fmla="*/ 4474485 h 10287000"/>
              <a:gd name="connsiteX739" fmla="*/ 1066336 w 9854218"/>
              <a:gd name="connsiteY739" fmla="*/ 4519083 h 10287000"/>
              <a:gd name="connsiteX740" fmla="*/ 1064863 w 9854218"/>
              <a:gd name="connsiteY740" fmla="*/ 4537541 h 10287000"/>
              <a:gd name="connsiteX741" fmla="*/ 1057318 w 9854218"/>
              <a:gd name="connsiteY741" fmla="*/ 4539261 h 10287000"/>
              <a:gd name="connsiteX742" fmla="*/ 1056508 w 9854218"/>
              <a:gd name="connsiteY742" fmla="*/ 4538223 h 10287000"/>
              <a:gd name="connsiteX743" fmla="*/ 1047917 w 9854218"/>
              <a:gd name="connsiteY743" fmla="*/ 4554953 h 10287000"/>
              <a:gd name="connsiteX744" fmla="*/ 1037087 w 9854218"/>
              <a:gd name="connsiteY744" fmla="*/ 4575152 h 10287000"/>
              <a:gd name="connsiteX745" fmla="*/ 1033973 w 9854218"/>
              <a:gd name="connsiteY745" fmla="*/ 4605788 h 10287000"/>
              <a:gd name="connsiteX746" fmla="*/ 1022969 w 9854218"/>
              <a:gd name="connsiteY746" fmla="*/ 4879224 h 10287000"/>
              <a:gd name="connsiteX747" fmla="*/ 1044995 w 9854218"/>
              <a:gd name="connsiteY747" fmla="*/ 4891359 h 10287000"/>
              <a:gd name="connsiteX748" fmla="*/ 1045415 w 9854218"/>
              <a:gd name="connsiteY748" fmla="*/ 5020836 h 10287000"/>
              <a:gd name="connsiteX749" fmla="*/ 1045849 w 9854218"/>
              <a:gd name="connsiteY749" fmla="*/ 5079956 h 10287000"/>
              <a:gd name="connsiteX750" fmla="*/ 1053521 w 9854218"/>
              <a:gd name="connsiteY750" fmla="*/ 5115344 h 10287000"/>
              <a:gd name="connsiteX751" fmla="*/ 1054442 w 9854218"/>
              <a:gd name="connsiteY751" fmla="*/ 5115068 h 10287000"/>
              <a:gd name="connsiteX752" fmla="*/ 1051282 w 9854218"/>
              <a:gd name="connsiteY752" fmla="*/ 5081852 h 10287000"/>
              <a:gd name="connsiteX753" fmla="*/ 1101892 w 9854218"/>
              <a:gd name="connsiteY753" fmla="*/ 5119812 h 10287000"/>
              <a:gd name="connsiteX754" fmla="*/ 1228429 w 9854218"/>
              <a:gd name="connsiteY754" fmla="*/ 5448803 h 10287000"/>
              <a:gd name="connsiteX755" fmla="*/ 1223684 w 9854218"/>
              <a:gd name="connsiteY755" fmla="*/ 5338083 h 10287000"/>
              <a:gd name="connsiteX756" fmla="*/ 1227343 w 9854218"/>
              <a:gd name="connsiteY756" fmla="*/ 5267367 h 10287000"/>
              <a:gd name="connsiteX757" fmla="*/ 1220456 w 9854218"/>
              <a:gd name="connsiteY757" fmla="*/ 5226296 h 10287000"/>
              <a:gd name="connsiteX758" fmla="*/ 1216210 w 9854218"/>
              <a:gd name="connsiteY758" fmla="*/ 5121995 h 10287000"/>
              <a:gd name="connsiteX759" fmla="*/ 1201873 w 9854218"/>
              <a:gd name="connsiteY759" fmla="*/ 4918788 h 10287000"/>
              <a:gd name="connsiteX760" fmla="*/ 1184335 w 9854218"/>
              <a:gd name="connsiteY760" fmla="*/ 4934976 h 10287000"/>
              <a:gd name="connsiteX761" fmla="*/ 1160984 w 9854218"/>
              <a:gd name="connsiteY761" fmla="*/ 4815842 h 10287000"/>
              <a:gd name="connsiteX762" fmla="*/ 1155173 w 9854218"/>
              <a:gd name="connsiteY762" fmla="*/ 4680522 h 10287000"/>
              <a:gd name="connsiteX763" fmla="*/ 1164637 w 9854218"/>
              <a:gd name="connsiteY763" fmla="*/ 4585209 h 10287000"/>
              <a:gd name="connsiteX764" fmla="*/ 1148003 w 9854218"/>
              <a:gd name="connsiteY764" fmla="*/ 4578918 h 10287000"/>
              <a:gd name="connsiteX765" fmla="*/ 1169194 w 9854218"/>
              <a:gd name="connsiteY765" fmla="*/ 4332098 h 10287000"/>
              <a:gd name="connsiteX766" fmla="*/ 1158937 w 9854218"/>
              <a:gd name="connsiteY766" fmla="*/ 4219817 h 10287000"/>
              <a:gd name="connsiteX767" fmla="*/ 91588 w 9854218"/>
              <a:gd name="connsiteY767" fmla="*/ 4168734 h 10287000"/>
              <a:gd name="connsiteX768" fmla="*/ 83972 w 9854218"/>
              <a:gd name="connsiteY768" fmla="*/ 4316366 h 10287000"/>
              <a:gd name="connsiteX769" fmla="*/ 74405 w 9854218"/>
              <a:gd name="connsiteY769" fmla="*/ 4340697 h 10287000"/>
              <a:gd name="connsiteX770" fmla="*/ 82370 w 9854218"/>
              <a:gd name="connsiteY770" fmla="*/ 4347356 h 10287000"/>
              <a:gd name="connsiteX771" fmla="*/ 83972 w 9854218"/>
              <a:gd name="connsiteY771" fmla="*/ 4316366 h 10287000"/>
              <a:gd name="connsiteX772" fmla="*/ 86419 w 9854218"/>
              <a:gd name="connsiteY772" fmla="*/ 4310133 h 10287000"/>
              <a:gd name="connsiteX773" fmla="*/ 95689 w 9854218"/>
              <a:gd name="connsiteY773" fmla="*/ 4331417 h 10287000"/>
              <a:gd name="connsiteX774" fmla="*/ 100619 w 9854218"/>
              <a:gd name="connsiteY774" fmla="*/ 4335539 h 10287000"/>
              <a:gd name="connsiteX775" fmla="*/ 104017 w 9854218"/>
              <a:gd name="connsiteY775" fmla="*/ 4168869 h 10287000"/>
              <a:gd name="connsiteX776" fmla="*/ 93514 w 9854218"/>
              <a:gd name="connsiteY776" fmla="*/ 4171199 h 10287000"/>
              <a:gd name="connsiteX777" fmla="*/ 1747226 w 9854218"/>
              <a:gd name="connsiteY777" fmla="*/ 4145492 h 10287000"/>
              <a:gd name="connsiteX778" fmla="*/ 1747224 w 9854218"/>
              <a:gd name="connsiteY778" fmla="*/ 4196109 h 10287000"/>
              <a:gd name="connsiteX779" fmla="*/ 1734570 w 9854218"/>
              <a:gd name="connsiteY779" fmla="*/ 4221414 h 10287000"/>
              <a:gd name="connsiteX780" fmla="*/ 1734570 w 9854218"/>
              <a:gd name="connsiteY780" fmla="*/ 4208762 h 10287000"/>
              <a:gd name="connsiteX781" fmla="*/ 1734570 w 9854218"/>
              <a:gd name="connsiteY781" fmla="*/ 4196109 h 10287000"/>
              <a:gd name="connsiteX782" fmla="*/ 1734570 w 9854218"/>
              <a:gd name="connsiteY782" fmla="*/ 4183452 h 10287000"/>
              <a:gd name="connsiteX783" fmla="*/ 1747226 w 9854218"/>
              <a:gd name="connsiteY783" fmla="*/ 4145492 h 10287000"/>
              <a:gd name="connsiteX784" fmla="*/ 302197 w 9854218"/>
              <a:gd name="connsiteY784" fmla="*/ 4128171 h 10287000"/>
              <a:gd name="connsiteX785" fmla="*/ 270673 w 9854218"/>
              <a:gd name="connsiteY785" fmla="*/ 4206978 h 10287000"/>
              <a:gd name="connsiteX786" fmla="*/ 244402 w 9854218"/>
              <a:gd name="connsiteY786" fmla="*/ 4427628 h 10287000"/>
              <a:gd name="connsiteX787" fmla="*/ 233195 w 9854218"/>
              <a:gd name="connsiteY787" fmla="*/ 4459299 h 10287000"/>
              <a:gd name="connsiteX788" fmla="*/ 228695 w 9854218"/>
              <a:gd name="connsiteY788" fmla="*/ 4527801 h 10287000"/>
              <a:gd name="connsiteX789" fmla="*/ 220168 w 9854218"/>
              <a:gd name="connsiteY789" fmla="*/ 4693059 h 10287000"/>
              <a:gd name="connsiteX790" fmla="*/ 210602 w 9854218"/>
              <a:gd name="connsiteY790" fmla="*/ 4717389 h 10287000"/>
              <a:gd name="connsiteX791" fmla="*/ 218566 w 9854218"/>
              <a:gd name="connsiteY791" fmla="*/ 4724043 h 10287000"/>
              <a:gd name="connsiteX792" fmla="*/ 220168 w 9854218"/>
              <a:gd name="connsiteY792" fmla="*/ 4693059 h 10287000"/>
              <a:gd name="connsiteX793" fmla="*/ 222616 w 9854218"/>
              <a:gd name="connsiteY793" fmla="*/ 4686827 h 10287000"/>
              <a:gd name="connsiteX794" fmla="*/ 231886 w 9854218"/>
              <a:gd name="connsiteY794" fmla="*/ 4708109 h 10287000"/>
              <a:gd name="connsiteX795" fmla="*/ 239851 w 9854218"/>
              <a:gd name="connsiteY795" fmla="*/ 4714763 h 10287000"/>
              <a:gd name="connsiteX796" fmla="*/ 292363 w 9854218"/>
              <a:gd name="connsiteY796" fmla="*/ 4312007 h 10287000"/>
              <a:gd name="connsiteX797" fmla="*/ 323828 w 9854218"/>
              <a:gd name="connsiteY797" fmla="*/ 4208169 h 10287000"/>
              <a:gd name="connsiteX798" fmla="*/ 322393 w 9854218"/>
              <a:gd name="connsiteY798" fmla="*/ 4195155 h 10287000"/>
              <a:gd name="connsiteX799" fmla="*/ 302197 w 9854218"/>
              <a:gd name="connsiteY799" fmla="*/ 4128171 h 10287000"/>
              <a:gd name="connsiteX800" fmla="*/ 136856 w 9854218"/>
              <a:gd name="connsiteY800" fmla="*/ 4085625 h 10287000"/>
              <a:gd name="connsiteX801" fmla="*/ 122686 w 9854218"/>
              <a:gd name="connsiteY801" fmla="*/ 4126770 h 10287000"/>
              <a:gd name="connsiteX802" fmla="*/ 116063 w 9854218"/>
              <a:gd name="connsiteY802" fmla="*/ 4254851 h 10287000"/>
              <a:gd name="connsiteX803" fmla="*/ 115835 w 9854218"/>
              <a:gd name="connsiteY803" fmla="*/ 4265180 h 10287000"/>
              <a:gd name="connsiteX804" fmla="*/ 132179 w 9854218"/>
              <a:gd name="connsiteY804" fmla="*/ 4167393 h 10287000"/>
              <a:gd name="connsiteX805" fmla="*/ 132100 w 9854218"/>
              <a:gd name="connsiteY805" fmla="*/ 4159281 h 10287000"/>
              <a:gd name="connsiteX806" fmla="*/ 146296 w 9854218"/>
              <a:gd name="connsiteY806" fmla="*/ 3904146 h 10287000"/>
              <a:gd name="connsiteX807" fmla="*/ 139528 w 9854218"/>
              <a:gd name="connsiteY807" fmla="*/ 3914934 h 10287000"/>
              <a:gd name="connsiteX808" fmla="*/ 142351 w 9854218"/>
              <a:gd name="connsiteY808" fmla="*/ 3988856 h 10287000"/>
              <a:gd name="connsiteX809" fmla="*/ 142147 w 9854218"/>
              <a:gd name="connsiteY809" fmla="*/ 4003731 h 10287000"/>
              <a:gd name="connsiteX810" fmla="*/ 148504 w 9854218"/>
              <a:gd name="connsiteY810" fmla="*/ 3905261 h 10287000"/>
              <a:gd name="connsiteX811" fmla="*/ 166543 w 9854218"/>
              <a:gd name="connsiteY811" fmla="*/ 3359468 h 10287000"/>
              <a:gd name="connsiteX812" fmla="*/ 161255 w 9854218"/>
              <a:gd name="connsiteY812" fmla="*/ 3361278 h 10287000"/>
              <a:gd name="connsiteX813" fmla="*/ 150472 w 9854218"/>
              <a:gd name="connsiteY813" fmla="*/ 3399543 h 10287000"/>
              <a:gd name="connsiteX814" fmla="*/ 154664 w 9854218"/>
              <a:gd name="connsiteY814" fmla="*/ 3409040 h 10287000"/>
              <a:gd name="connsiteX815" fmla="*/ 159973 w 9854218"/>
              <a:gd name="connsiteY815" fmla="*/ 3395351 h 10287000"/>
              <a:gd name="connsiteX816" fmla="*/ 164165 w 9854218"/>
              <a:gd name="connsiteY816" fmla="*/ 3404847 h 10287000"/>
              <a:gd name="connsiteX817" fmla="*/ 168355 w 9854218"/>
              <a:gd name="connsiteY817" fmla="*/ 3414344 h 10287000"/>
              <a:gd name="connsiteX818" fmla="*/ 163045 w 9854218"/>
              <a:gd name="connsiteY818" fmla="*/ 3428033 h 10287000"/>
              <a:gd name="connsiteX819" fmla="*/ 153542 w 9854218"/>
              <a:gd name="connsiteY819" fmla="*/ 3432227 h 10287000"/>
              <a:gd name="connsiteX820" fmla="*/ 150184 w 9854218"/>
              <a:gd name="connsiteY820" fmla="*/ 3501785 h 10287000"/>
              <a:gd name="connsiteX821" fmla="*/ 145991 w 9854218"/>
              <a:gd name="connsiteY821" fmla="*/ 3492288 h 10287000"/>
              <a:gd name="connsiteX822" fmla="*/ 144872 w 9854218"/>
              <a:gd name="connsiteY822" fmla="*/ 3515475 h 10287000"/>
              <a:gd name="connsiteX823" fmla="*/ 139562 w 9854218"/>
              <a:gd name="connsiteY823" fmla="*/ 3529161 h 10287000"/>
              <a:gd name="connsiteX824" fmla="*/ 135371 w 9854218"/>
              <a:gd name="connsiteY824" fmla="*/ 3519663 h 10287000"/>
              <a:gd name="connsiteX825" fmla="*/ 131180 w 9854218"/>
              <a:gd name="connsiteY825" fmla="*/ 3510168 h 10287000"/>
              <a:gd name="connsiteX826" fmla="*/ 85049 w 9854218"/>
              <a:gd name="connsiteY826" fmla="*/ 3791483 h 10287000"/>
              <a:gd name="connsiteX827" fmla="*/ 153794 w 9854218"/>
              <a:gd name="connsiteY827" fmla="*/ 3715758 h 10287000"/>
              <a:gd name="connsiteX828" fmla="*/ 156463 w 9854218"/>
              <a:gd name="connsiteY828" fmla="*/ 3768831 h 10287000"/>
              <a:gd name="connsiteX829" fmla="*/ 166171 w 9854218"/>
              <a:gd name="connsiteY829" fmla="*/ 3765864 h 10287000"/>
              <a:gd name="connsiteX830" fmla="*/ 197119 w 9854218"/>
              <a:gd name="connsiteY830" fmla="*/ 3566031 h 10287000"/>
              <a:gd name="connsiteX831" fmla="*/ 236113 w 9854218"/>
              <a:gd name="connsiteY831" fmla="*/ 3380820 h 10287000"/>
              <a:gd name="connsiteX832" fmla="*/ 224242 w 9854218"/>
              <a:gd name="connsiteY832" fmla="*/ 3412373 h 10287000"/>
              <a:gd name="connsiteX833" fmla="*/ 203290 w 9854218"/>
              <a:gd name="connsiteY833" fmla="*/ 3364890 h 10287000"/>
              <a:gd name="connsiteX834" fmla="*/ 178976 w 9854218"/>
              <a:gd name="connsiteY834" fmla="*/ 3386964 h 10287000"/>
              <a:gd name="connsiteX835" fmla="*/ 166543 w 9854218"/>
              <a:gd name="connsiteY835" fmla="*/ 3359468 h 10287000"/>
              <a:gd name="connsiteX836" fmla="*/ 675232 w 9854218"/>
              <a:gd name="connsiteY836" fmla="*/ 2205345 h 10287000"/>
              <a:gd name="connsiteX837" fmla="*/ 598391 w 9854218"/>
              <a:gd name="connsiteY837" fmla="*/ 2271671 h 10287000"/>
              <a:gd name="connsiteX838" fmla="*/ 595514 w 9854218"/>
              <a:gd name="connsiteY838" fmla="*/ 2273613 h 10287000"/>
              <a:gd name="connsiteX839" fmla="*/ 593956 w 9854218"/>
              <a:gd name="connsiteY839" fmla="*/ 2282829 h 10287000"/>
              <a:gd name="connsiteX840" fmla="*/ 575621 w 9854218"/>
              <a:gd name="connsiteY840" fmla="*/ 2365005 h 10287000"/>
              <a:gd name="connsiteX841" fmla="*/ 513883 w 9854218"/>
              <a:gd name="connsiteY841" fmla="*/ 2537843 h 10287000"/>
              <a:gd name="connsiteX842" fmla="*/ 507934 w 9854218"/>
              <a:gd name="connsiteY842" fmla="*/ 2563505 h 10287000"/>
              <a:gd name="connsiteX843" fmla="*/ 533374 w 9854218"/>
              <a:gd name="connsiteY843" fmla="*/ 2578352 h 10287000"/>
              <a:gd name="connsiteX844" fmla="*/ 580660 w 9854218"/>
              <a:gd name="connsiteY844" fmla="*/ 2562593 h 10287000"/>
              <a:gd name="connsiteX845" fmla="*/ 675232 w 9854218"/>
              <a:gd name="connsiteY845" fmla="*/ 2205345 h 10287000"/>
              <a:gd name="connsiteX846" fmla="*/ 523040 w 9854218"/>
              <a:gd name="connsiteY846" fmla="*/ 2200926 h 10287000"/>
              <a:gd name="connsiteX847" fmla="*/ 513322 w 9854218"/>
              <a:gd name="connsiteY847" fmla="*/ 2228223 h 10287000"/>
              <a:gd name="connsiteX848" fmla="*/ 461300 w 9854218"/>
              <a:gd name="connsiteY848" fmla="*/ 2354711 h 10287000"/>
              <a:gd name="connsiteX849" fmla="*/ 442297 w 9854218"/>
              <a:gd name="connsiteY849" fmla="*/ 2363097 h 10287000"/>
              <a:gd name="connsiteX850" fmla="*/ 412385 w 9854218"/>
              <a:gd name="connsiteY850" fmla="*/ 2501100 h 10287000"/>
              <a:gd name="connsiteX851" fmla="*/ 375211 w 9854218"/>
              <a:gd name="connsiteY851" fmla="*/ 2596926 h 10287000"/>
              <a:gd name="connsiteX852" fmla="*/ 251371 w 9854218"/>
              <a:gd name="connsiteY852" fmla="*/ 3139446 h 10287000"/>
              <a:gd name="connsiteX853" fmla="*/ 224819 w 9854218"/>
              <a:gd name="connsiteY853" fmla="*/ 3207893 h 10287000"/>
              <a:gd name="connsiteX854" fmla="*/ 226771 w 9854218"/>
              <a:gd name="connsiteY854" fmla="*/ 3263763 h 10287000"/>
              <a:gd name="connsiteX855" fmla="*/ 264502 w 9854218"/>
              <a:gd name="connsiteY855" fmla="*/ 3186482 h 10287000"/>
              <a:gd name="connsiteX856" fmla="*/ 277628 w 9854218"/>
              <a:gd name="connsiteY856" fmla="*/ 3183644 h 10287000"/>
              <a:gd name="connsiteX857" fmla="*/ 294317 w 9854218"/>
              <a:gd name="connsiteY857" fmla="*/ 3104372 h 10287000"/>
              <a:gd name="connsiteX858" fmla="*/ 407276 w 9854218"/>
              <a:gd name="connsiteY858" fmla="*/ 2646653 h 10287000"/>
              <a:gd name="connsiteX859" fmla="*/ 478208 w 9854218"/>
              <a:gd name="connsiteY859" fmla="*/ 2553563 h 10287000"/>
              <a:gd name="connsiteX860" fmla="*/ 495008 w 9854218"/>
              <a:gd name="connsiteY860" fmla="*/ 2558340 h 10287000"/>
              <a:gd name="connsiteX861" fmla="*/ 519655 w 9854218"/>
              <a:gd name="connsiteY861" fmla="*/ 2451215 h 10287000"/>
              <a:gd name="connsiteX862" fmla="*/ 490688 w 9854218"/>
              <a:gd name="connsiteY862" fmla="*/ 2414930 h 10287000"/>
              <a:gd name="connsiteX863" fmla="*/ 521407 w 9854218"/>
              <a:gd name="connsiteY863" fmla="*/ 2296610 h 10287000"/>
              <a:gd name="connsiteX864" fmla="*/ 522992 w 9854218"/>
              <a:gd name="connsiteY864" fmla="*/ 2284277 h 10287000"/>
              <a:gd name="connsiteX865" fmla="*/ 518692 w 9854218"/>
              <a:gd name="connsiteY865" fmla="*/ 2290899 h 10287000"/>
              <a:gd name="connsiteX866" fmla="*/ 517693 w 9854218"/>
              <a:gd name="connsiteY866" fmla="*/ 2292438 h 10287000"/>
              <a:gd name="connsiteX867" fmla="*/ 509698 w 9854218"/>
              <a:gd name="connsiteY867" fmla="*/ 2304755 h 10287000"/>
              <a:gd name="connsiteX868" fmla="*/ 503212 w 9854218"/>
              <a:gd name="connsiteY868" fmla="*/ 2274299 h 10287000"/>
              <a:gd name="connsiteX869" fmla="*/ 511207 w 9854218"/>
              <a:gd name="connsiteY869" fmla="*/ 2261982 h 10287000"/>
              <a:gd name="connsiteX870" fmla="*/ 521365 w 9854218"/>
              <a:gd name="connsiteY870" fmla="*/ 2259818 h 10287000"/>
              <a:gd name="connsiteX871" fmla="*/ 517589 w 9854218"/>
              <a:gd name="connsiteY871" fmla="*/ 2227290 h 10287000"/>
              <a:gd name="connsiteX872" fmla="*/ 609370 w 9854218"/>
              <a:gd name="connsiteY872" fmla="*/ 1937486 h 10287000"/>
              <a:gd name="connsiteX873" fmla="*/ 606925 w 9854218"/>
              <a:gd name="connsiteY873" fmla="*/ 1938728 h 10287000"/>
              <a:gd name="connsiteX874" fmla="*/ 600083 w 9854218"/>
              <a:gd name="connsiteY874" fmla="*/ 1963008 h 10287000"/>
              <a:gd name="connsiteX875" fmla="*/ 2354597 w 9854218"/>
              <a:gd name="connsiteY875" fmla="*/ 1627446 h 10287000"/>
              <a:gd name="connsiteX876" fmla="*/ 2353016 w 9854218"/>
              <a:gd name="connsiteY876" fmla="*/ 1638516 h 10287000"/>
              <a:gd name="connsiteX877" fmla="*/ 2347962 w 9854218"/>
              <a:gd name="connsiteY877" fmla="*/ 1639239 h 10287000"/>
              <a:gd name="connsiteX878" fmla="*/ 2453333 w 9854218"/>
              <a:gd name="connsiteY878" fmla="*/ 1504730 h 10287000"/>
              <a:gd name="connsiteX879" fmla="*/ 2443172 w 9854218"/>
              <a:gd name="connsiteY879" fmla="*/ 1513565 h 10287000"/>
              <a:gd name="connsiteX880" fmla="*/ 2433042 w 9854218"/>
              <a:gd name="connsiteY880" fmla="*/ 1543170 h 10287000"/>
              <a:gd name="connsiteX881" fmla="*/ 2455824 w 9854218"/>
              <a:gd name="connsiteY881" fmla="*/ 966746 h 10287000"/>
              <a:gd name="connsiteX882" fmla="*/ 2455824 w 9854218"/>
              <a:gd name="connsiteY882" fmla="*/ 969464 h 10287000"/>
              <a:gd name="connsiteX883" fmla="*/ 2443172 w 9854218"/>
              <a:gd name="connsiteY883" fmla="*/ 982118 h 10287000"/>
              <a:gd name="connsiteX884" fmla="*/ 1481994 w 9854218"/>
              <a:gd name="connsiteY884" fmla="*/ 366944 h 10287000"/>
              <a:gd name="connsiteX885" fmla="*/ 1467562 w 9854218"/>
              <a:gd name="connsiteY885" fmla="*/ 370847 h 10287000"/>
              <a:gd name="connsiteX886" fmla="*/ 1367948 w 9854218"/>
              <a:gd name="connsiteY886" fmla="*/ 551256 h 10287000"/>
              <a:gd name="connsiteX887" fmla="*/ 1240025 w 9854218"/>
              <a:gd name="connsiteY887" fmla="*/ 748308 h 10287000"/>
              <a:gd name="connsiteX888" fmla="*/ 1219709 w 9854218"/>
              <a:gd name="connsiteY888" fmla="*/ 752634 h 10287000"/>
              <a:gd name="connsiteX889" fmla="*/ 1162235 w 9854218"/>
              <a:gd name="connsiteY889" fmla="*/ 881616 h 10287000"/>
              <a:gd name="connsiteX890" fmla="*/ 1106269 w 9854218"/>
              <a:gd name="connsiteY890" fmla="*/ 967827 h 10287000"/>
              <a:gd name="connsiteX891" fmla="*/ 1000045 w 9854218"/>
              <a:gd name="connsiteY891" fmla="*/ 1210668 h 10287000"/>
              <a:gd name="connsiteX892" fmla="*/ 959045 w 9854218"/>
              <a:gd name="connsiteY892" fmla="*/ 1289678 h 10287000"/>
              <a:gd name="connsiteX893" fmla="*/ 939901 w 9854218"/>
              <a:gd name="connsiteY893" fmla="*/ 1370676 h 10287000"/>
              <a:gd name="connsiteX894" fmla="*/ 927422 w 9854218"/>
              <a:gd name="connsiteY894" fmla="*/ 1538138 h 10287000"/>
              <a:gd name="connsiteX895" fmla="*/ 1289950 w 9854218"/>
              <a:gd name="connsiteY895" fmla="*/ 765854 h 10287000"/>
              <a:gd name="connsiteX896" fmla="*/ 1382551 w 9854218"/>
              <a:gd name="connsiteY896" fmla="*/ 560306 h 10287000"/>
              <a:gd name="connsiteX897" fmla="*/ 1487975 w 9854218"/>
              <a:gd name="connsiteY897" fmla="*/ 378446 h 10287000"/>
              <a:gd name="connsiteX898" fmla="*/ 1487231 w 9854218"/>
              <a:gd name="connsiteY898" fmla="*/ 375944 h 10287000"/>
              <a:gd name="connsiteX899" fmla="*/ 1481994 w 9854218"/>
              <a:gd name="connsiteY899" fmla="*/ 366944 h 10287000"/>
              <a:gd name="connsiteX900" fmla="*/ 2896330 w 9854218"/>
              <a:gd name="connsiteY900" fmla="*/ 0 h 10287000"/>
              <a:gd name="connsiteX901" fmla="*/ 3314054 w 9854218"/>
              <a:gd name="connsiteY901" fmla="*/ 0 h 10287000"/>
              <a:gd name="connsiteX902" fmla="*/ 3271984 w 9854218"/>
              <a:gd name="connsiteY902" fmla="*/ 44175 h 10287000"/>
              <a:gd name="connsiteX903" fmla="*/ 3215042 w 9854218"/>
              <a:gd name="connsiteY903" fmla="*/ 134331 h 10287000"/>
              <a:gd name="connsiteX904" fmla="*/ 3164426 w 9854218"/>
              <a:gd name="connsiteY904" fmla="*/ 159642 h 10287000"/>
              <a:gd name="connsiteX905" fmla="*/ 3164426 w 9854218"/>
              <a:gd name="connsiteY905" fmla="*/ 146985 h 10287000"/>
              <a:gd name="connsiteX906" fmla="*/ 3151772 w 9854218"/>
              <a:gd name="connsiteY906" fmla="*/ 146985 h 10287000"/>
              <a:gd name="connsiteX907" fmla="*/ 3139120 w 9854218"/>
              <a:gd name="connsiteY907" fmla="*/ 159641 h 10287000"/>
              <a:gd name="connsiteX908" fmla="*/ 3088506 w 9854218"/>
              <a:gd name="connsiteY908" fmla="*/ 222906 h 10287000"/>
              <a:gd name="connsiteX909" fmla="*/ 3088506 w 9854218"/>
              <a:gd name="connsiteY909" fmla="*/ 210252 h 10287000"/>
              <a:gd name="connsiteX910" fmla="*/ 3075852 w 9854218"/>
              <a:gd name="connsiteY910" fmla="*/ 210252 h 10287000"/>
              <a:gd name="connsiteX911" fmla="*/ 3063198 w 9854218"/>
              <a:gd name="connsiteY911" fmla="*/ 222906 h 10287000"/>
              <a:gd name="connsiteX912" fmla="*/ 3063197 w 9854218"/>
              <a:gd name="connsiteY912" fmla="*/ 235560 h 10287000"/>
              <a:gd name="connsiteX913" fmla="*/ 3037892 w 9854218"/>
              <a:gd name="connsiteY913" fmla="*/ 286175 h 10287000"/>
              <a:gd name="connsiteX914" fmla="*/ 3025236 w 9854218"/>
              <a:gd name="connsiteY914" fmla="*/ 298829 h 10287000"/>
              <a:gd name="connsiteX915" fmla="*/ 3012582 w 9854218"/>
              <a:gd name="connsiteY915" fmla="*/ 298827 h 10287000"/>
              <a:gd name="connsiteX916" fmla="*/ 2999930 w 9854218"/>
              <a:gd name="connsiteY916" fmla="*/ 311481 h 10287000"/>
              <a:gd name="connsiteX917" fmla="*/ 3012582 w 9854218"/>
              <a:gd name="connsiteY917" fmla="*/ 311481 h 10287000"/>
              <a:gd name="connsiteX918" fmla="*/ 3025236 w 9854218"/>
              <a:gd name="connsiteY918" fmla="*/ 311481 h 10287000"/>
              <a:gd name="connsiteX919" fmla="*/ 2936663 w 9854218"/>
              <a:gd name="connsiteY919" fmla="*/ 400056 h 10287000"/>
              <a:gd name="connsiteX920" fmla="*/ 2936662 w 9854218"/>
              <a:gd name="connsiteY920" fmla="*/ 387402 h 10287000"/>
              <a:gd name="connsiteX921" fmla="*/ 2949317 w 9854218"/>
              <a:gd name="connsiteY921" fmla="*/ 374747 h 10287000"/>
              <a:gd name="connsiteX922" fmla="*/ 2936662 w 9854218"/>
              <a:gd name="connsiteY922" fmla="*/ 374750 h 10287000"/>
              <a:gd name="connsiteX923" fmla="*/ 2949318 w 9854218"/>
              <a:gd name="connsiteY923" fmla="*/ 362094 h 10287000"/>
              <a:gd name="connsiteX924" fmla="*/ 2961968 w 9854218"/>
              <a:gd name="connsiteY924" fmla="*/ 362093 h 10287000"/>
              <a:gd name="connsiteX925" fmla="*/ 2961965 w 9854218"/>
              <a:gd name="connsiteY925" fmla="*/ 349442 h 10287000"/>
              <a:gd name="connsiteX926" fmla="*/ 2961968 w 9854218"/>
              <a:gd name="connsiteY926" fmla="*/ 336788 h 10287000"/>
              <a:gd name="connsiteX927" fmla="*/ 2949317 w 9854218"/>
              <a:gd name="connsiteY927" fmla="*/ 349442 h 10287000"/>
              <a:gd name="connsiteX928" fmla="*/ 2961965 w 9854218"/>
              <a:gd name="connsiteY928" fmla="*/ 298827 h 10287000"/>
              <a:gd name="connsiteX929" fmla="*/ 2974624 w 9854218"/>
              <a:gd name="connsiteY929" fmla="*/ 286175 h 10287000"/>
              <a:gd name="connsiteX930" fmla="*/ 2987278 w 9854218"/>
              <a:gd name="connsiteY930" fmla="*/ 286176 h 10287000"/>
              <a:gd name="connsiteX931" fmla="*/ 2999928 w 9854218"/>
              <a:gd name="connsiteY931" fmla="*/ 260870 h 10287000"/>
              <a:gd name="connsiteX932" fmla="*/ 2974622 w 9854218"/>
              <a:gd name="connsiteY932" fmla="*/ 260867 h 10287000"/>
              <a:gd name="connsiteX933" fmla="*/ 2961970 w 9854218"/>
              <a:gd name="connsiteY933" fmla="*/ 273521 h 10287000"/>
              <a:gd name="connsiteX934" fmla="*/ 2949317 w 9854218"/>
              <a:gd name="connsiteY934" fmla="*/ 286175 h 10287000"/>
              <a:gd name="connsiteX935" fmla="*/ 2924008 w 9854218"/>
              <a:gd name="connsiteY935" fmla="*/ 324135 h 10287000"/>
              <a:gd name="connsiteX936" fmla="*/ 2949317 w 9854218"/>
              <a:gd name="connsiteY936" fmla="*/ 311481 h 10287000"/>
              <a:gd name="connsiteX937" fmla="*/ 2961965 w 9854218"/>
              <a:gd name="connsiteY937" fmla="*/ 298827 h 10287000"/>
              <a:gd name="connsiteX938" fmla="*/ 2936662 w 9854218"/>
              <a:gd name="connsiteY938" fmla="*/ 349442 h 10287000"/>
              <a:gd name="connsiteX939" fmla="*/ 2924008 w 9854218"/>
              <a:gd name="connsiteY939" fmla="*/ 362096 h 10287000"/>
              <a:gd name="connsiteX940" fmla="*/ 2898702 w 9854218"/>
              <a:gd name="connsiteY940" fmla="*/ 374747 h 10287000"/>
              <a:gd name="connsiteX941" fmla="*/ 2911350 w 9854218"/>
              <a:gd name="connsiteY941" fmla="*/ 374747 h 10287000"/>
              <a:gd name="connsiteX942" fmla="*/ 2911354 w 9854218"/>
              <a:gd name="connsiteY942" fmla="*/ 387402 h 10287000"/>
              <a:gd name="connsiteX943" fmla="*/ 2911354 w 9854218"/>
              <a:gd name="connsiteY943" fmla="*/ 400059 h 10287000"/>
              <a:gd name="connsiteX944" fmla="*/ 2886048 w 9854218"/>
              <a:gd name="connsiteY944" fmla="*/ 425363 h 10287000"/>
              <a:gd name="connsiteX945" fmla="*/ 2911350 w 9854218"/>
              <a:gd name="connsiteY945" fmla="*/ 425363 h 10287000"/>
              <a:gd name="connsiteX946" fmla="*/ 2924008 w 9854218"/>
              <a:gd name="connsiteY946" fmla="*/ 412712 h 10287000"/>
              <a:gd name="connsiteX947" fmla="*/ 2873394 w 9854218"/>
              <a:gd name="connsiteY947" fmla="*/ 501282 h 10287000"/>
              <a:gd name="connsiteX948" fmla="*/ 2886047 w 9854218"/>
              <a:gd name="connsiteY948" fmla="*/ 450672 h 10287000"/>
              <a:gd name="connsiteX949" fmla="*/ 2848088 w 9854218"/>
              <a:gd name="connsiteY949" fmla="*/ 488633 h 10287000"/>
              <a:gd name="connsiteX950" fmla="*/ 2848086 w 9854218"/>
              <a:gd name="connsiteY950" fmla="*/ 475980 h 10287000"/>
              <a:gd name="connsiteX951" fmla="*/ 2860742 w 9854218"/>
              <a:gd name="connsiteY951" fmla="*/ 450671 h 10287000"/>
              <a:gd name="connsiteX952" fmla="*/ 2822778 w 9854218"/>
              <a:gd name="connsiteY952" fmla="*/ 475977 h 10287000"/>
              <a:gd name="connsiteX953" fmla="*/ 2810128 w 9854218"/>
              <a:gd name="connsiteY953" fmla="*/ 488631 h 10287000"/>
              <a:gd name="connsiteX954" fmla="*/ 2759512 w 9854218"/>
              <a:gd name="connsiteY954" fmla="*/ 539243 h 10287000"/>
              <a:gd name="connsiteX955" fmla="*/ 2797472 w 9854218"/>
              <a:gd name="connsiteY955" fmla="*/ 513938 h 10287000"/>
              <a:gd name="connsiteX956" fmla="*/ 2784818 w 9854218"/>
              <a:gd name="connsiteY956" fmla="*/ 526592 h 10287000"/>
              <a:gd name="connsiteX957" fmla="*/ 2772164 w 9854218"/>
              <a:gd name="connsiteY957" fmla="*/ 551898 h 10287000"/>
              <a:gd name="connsiteX958" fmla="*/ 2797474 w 9854218"/>
              <a:gd name="connsiteY958" fmla="*/ 539243 h 10287000"/>
              <a:gd name="connsiteX959" fmla="*/ 2810128 w 9854218"/>
              <a:gd name="connsiteY959" fmla="*/ 539243 h 10287000"/>
              <a:gd name="connsiteX960" fmla="*/ 2772166 w 9854218"/>
              <a:gd name="connsiteY960" fmla="*/ 602513 h 10287000"/>
              <a:gd name="connsiteX961" fmla="*/ 2721554 w 9854218"/>
              <a:gd name="connsiteY961" fmla="*/ 627818 h 10287000"/>
              <a:gd name="connsiteX962" fmla="*/ 2658284 w 9854218"/>
              <a:gd name="connsiteY962" fmla="*/ 703743 h 10287000"/>
              <a:gd name="connsiteX963" fmla="*/ 2658284 w 9854218"/>
              <a:gd name="connsiteY963" fmla="*/ 741699 h 10287000"/>
              <a:gd name="connsiteX964" fmla="*/ 2595016 w 9854218"/>
              <a:gd name="connsiteY964" fmla="*/ 779661 h 10287000"/>
              <a:gd name="connsiteX965" fmla="*/ 2488250 w 9854218"/>
              <a:gd name="connsiteY965" fmla="*/ 927351 h 10287000"/>
              <a:gd name="connsiteX966" fmla="*/ 2455824 w 9854218"/>
              <a:gd name="connsiteY966" fmla="*/ 966746 h 10287000"/>
              <a:gd name="connsiteX967" fmla="*/ 2455822 w 9854218"/>
              <a:gd name="connsiteY967" fmla="*/ 956810 h 10287000"/>
              <a:gd name="connsiteX968" fmla="*/ 2430518 w 9854218"/>
              <a:gd name="connsiteY968" fmla="*/ 969464 h 10287000"/>
              <a:gd name="connsiteX969" fmla="*/ 2417862 w 9854218"/>
              <a:gd name="connsiteY969" fmla="*/ 994773 h 10287000"/>
              <a:gd name="connsiteX970" fmla="*/ 2316635 w 9854218"/>
              <a:gd name="connsiteY970" fmla="*/ 1133960 h 10287000"/>
              <a:gd name="connsiteX971" fmla="*/ 2316635 w 9854218"/>
              <a:gd name="connsiteY971" fmla="*/ 1121304 h 10287000"/>
              <a:gd name="connsiteX972" fmla="*/ 2303984 w 9854218"/>
              <a:gd name="connsiteY972" fmla="*/ 1121304 h 10287000"/>
              <a:gd name="connsiteX973" fmla="*/ 2303984 w 9854218"/>
              <a:gd name="connsiteY973" fmla="*/ 1133960 h 10287000"/>
              <a:gd name="connsiteX974" fmla="*/ 2291328 w 9854218"/>
              <a:gd name="connsiteY974" fmla="*/ 1146614 h 10287000"/>
              <a:gd name="connsiteX975" fmla="*/ 2291330 w 9854218"/>
              <a:gd name="connsiteY975" fmla="*/ 1171919 h 10287000"/>
              <a:gd name="connsiteX976" fmla="*/ 2266020 w 9854218"/>
              <a:gd name="connsiteY976" fmla="*/ 1171919 h 10287000"/>
              <a:gd name="connsiteX977" fmla="*/ 2253370 w 9854218"/>
              <a:gd name="connsiteY977" fmla="*/ 1209881 h 10287000"/>
              <a:gd name="connsiteX978" fmla="*/ 2253368 w 9854218"/>
              <a:gd name="connsiteY978" fmla="*/ 1197225 h 10287000"/>
              <a:gd name="connsiteX979" fmla="*/ 2240712 w 9854218"/>
              <a:gd name="connsiteY979" fmla="*/ 1197225 h 10287000"/>
              <a:gd name="connsiteX980" fmla="*/ 2228060 w 9854218"/>
              <a:gd name="connsiteY980" fmla="*/ 1222535 h 10287000"/>
              <a:gd name="connsiteX981" fmla="*/ 2228062 w 9854218"/>
              <a:gd name="connsiteY981" fmla="*/ 1235190 h 10287000"/>
              <a:gd name="connsiteX982" fmla="*/ 2190100 w 9854218"/>
              <a:gd name="connsiteY982" fmla="*/ 1285800 h 10287000"/>
              <a:gd name="connsiteX983" fmla="*/ 2177446 w 9854218"/>
              <a:gd name="connsiteY983" fmla="*/ 1298454 h 10287000"/>
              <a:gd name="connsiteX984" fmla="*/ 2164790 w 9854218"/>
              <a:gd name="connsiteY984" fmla="*/ 1323761 h 10287000"/>
              <a:gd name="connsiteX985" fmla="*/ 2177447 w 9854218"/>
              <a:gd name="connsiteY985" fmla="*/ 1311110 h 10287000"/>
              <a:gd name="connsiteX986" fmla="*/ 2190096 w 9854218"/>
              <a:gd name="connsiteY986" fmla="*/ 1311111 h 10287000"/>
              <a:gd name="connsiteX987" fmla="*/ 2164793 w 9854218"/>
              <a:gd name="connsiteY987" fmla="*/ 1374375 h 10287000"/>
              <a:gd name="connsiteX988" fmla="*/ 2152140 w 9854218"/>
              <a:gd name="connsiteY988" fmla="*/ 1399685 h 10287000"/>
              <a:gd name="connsiteX989" fmla="*/ 2139485 w 9854218"/>
              <a:gd name="connsiteY989" fmla="*/ 1399683 h 10287000"/>
              <a:gd name="connsiteX990" fmla="*/ 2139485 w 9854218"/>
              <a:gd name="connsiteY990" fmla="*/ 1412336 h 10287000"/>
              <a:gd name="connsiteX991" fmla="*/ 2126834 w 9854218"/>
              <a:gd name="connsiteY991" fmla="*/ 1424993 h 10287000"/>
              <a:gd name="connsiteX992" fmla="*/ 2126832 w 9854218"/>
              <a:gd name="connsiteY992" fmla="*/ 1437641 h 10287000"/>
              <a:gd name="connsiteX993" fmla="*/ 2076220 w 9854218"/>
              <a:gd name="connsiteY993" fmla="*/ 1475606 h 10287000"/>
              <a:gd name="connsiteX994" fmla="*/ 2076220 w 9854218"/>
              <a:gd name="connsiteY994" fmla="*/ 1513566 h 10287000"/>
              <a:gd name="connsiteX995" fmla="*/ 2063564 w 9854218"/>
              <a:gd name="connsiteY995" fmla="*/ 1538871 h 10287000"/>
              <a:gd name="connsiteX996" fmla="*/ 2076215 w 9854218"/>
              <a:gd name="connsiteY996" fmla="*/ 1538868 h 10287000"/>
              <a:gd name="connsiteX997" fmla="*/ 2076218 w 9854218"/>
              <a:gd name="connsiteY997" fmla="*/ 1526216 h 10287000"/>
              <a:gd name="connsiteX998" fmla="*/ 2088868 w 9854218"/>
              <a:gd name="connsiteY998" fmla="*/ 1551525 h 10287000"/>
              <a:gd name="connsiteX999" fmla="*/ 1734570 w 9854218"/>
              <a:gd name="connsiteY999" fmla="*/ 2285429 h 10287000"/>
              <a:gd name="connsiteX1000" fmla="*/ 1683956 w 9854218"/>
              <a:gd name="connsiteY1000" fmla="*/ 2386655 h 10287000"/>
              <a:gd name="connsiteX1001" fmla="*/ 1645996 w 9854218"/>
              <a:gd name="connsiteY1001" fmla="*/ 2449923 h 10287000"/>
              <a:gd name="connsiteX1002" fmla="*/ 1620689 w 9854218"/>
              <a:gd name="connsiteY1002" fmla="*/ 2551154 h 10287000"/>
              <a:gd name="connsiteX1003" fmla="*/ 1506806 w 9854218"/>
              <a:gd name="connsiteY1003" fmla="*/ 2905451 h 10287000"/>
              <a:gd name="connsiteX1004" fmla="*/ 1494152 w 9854218"/>
              <a:gd name="connsiteY1004" fmla="*/ 2918102 h 10287000"/>
              <a:gd name="connsiteX1005" fmla="*/ 1494154 w 9854218"/>
              <a:gd name="connsiteY1005" fmla="*/ 2930757 h 10287000"/>
              <a:gd name="connsiteX1006" fmla="*/ 1506806 w 9854218"/>
              <a:gd name="connsiteY1006" fmla="*/ 2930756 h 10287000"/>
              <a:gd name="connsiteX1007" fmla="*/ 1506806 w 9854218"/>
              <a:gd name="connsiteY1007" fmla="*/ 2943410 h 10287000"/>
              <a:gd name="connsiteX1008" fmla="*/ 1494152 w 9854218"/>
              <a:gd name="connsiteY1008" fmla="*/ 2943410 h 10287000"/>
              <a:gd name="connsiteX1009" fmla="*/ 1456192 w 9854218"/>
              <a:gd name="connsiteY1009" fmla="*/ 3057288 h 10287000"/>
              <a:gd name="connsiteX1010" fmla="*/ 1443541 w 9854218"/>
              <a:gd name="connsiteY1010" fmla="*/ 3057291 h 10287000"/>
              <a:gd name="connsiteX1011" fmla="*/ 1443536 w 9854218"/>
              <a:gd name="connsiteY1011" fmla="*/ 3082601 h 10287000"/>
              <a:gd name="connsiteX1012" fmla="*/ 1405579 w 9854218"/>
              <a:gd name="connsiteY1012" fmla="*/ 3209135 h 10287000"/>
              <a:gd name="connsiteX1013" fmla="*/ 1392929 w 9854218"/>
              <a:gd name="connsiteY1013" fmla="*/ 3221789 h 10287000"/>
              <a:gd name="connsiteX1014" fmla="*/ 1380271 w 9854218"/>
              <a:gd name="connsiteY1014" fmla="*/ 3272402 h 10287000"/>
              <a:gd name="connsiteX1015" fmla="*/ 1380272 w 9854218"/>
              <a:gd name="connsiteY1015" fmla="*/ 3285053 h 10287000"/>
              <a:gd name="connsiteX1016" fmla="*/ 1380271 w 9854218"/>
              <a:gd name="connsiteY1016" fmla="*/ 3297705 h 10287000"/>
              <a:gd name="connsiteX1017" fmla="*/ 1380271 w 9854218"/>
              <a:gd name="connsiteY1017" fmla="*/ 3310362 h 10287000"/>
              <a:gd name="connsiteX1018" fmla="*/ 1367617 w 9854218"/>
              <a:gd name="connsiteY1018" fmla="*/ 3348326 h 10287000"/>
              <a:gd name="connsiteX1019" fmla="*/ 1392925 w 9854218"/>
              <a:gd name="connsiteY1019" fmla="*/ 3335669 h 10287000"/>
              <a:gd name="connsiteX1020" fmla="*/ 1392928 w 9854218"/>
              <a:gd name="connsiteY1020" fmla="*/ 3360977 h 10287000"/>
              <a:gd name="connsiteX1021" fmla="*/ 1380272 w 9854218"/>
              <a:gd name="connsiteY1021" fmla="*/ 3360974 h 10287000"/>
              <a:gd name="connsiteX1022" fmla="*/ 1380271 w 9854218"/>
              <a:gd name="connsiteY1022" fmla="*/ 3373631 h 10287000"/>
              <a:gd name="connsiteX1023" fmla="*/ 1380271 w 9854218"/>
              <a:gd name="connsiteY1023" fmla="*/ 3386286 h 10287000"/>
              <a:gd name="connsiteX1024" fmla="*/ 1380271 w 9854218"/>
              <a:gd name="connsiteY1024" fmla="*/ 3411591 h 10287000"/>
              <a:gd name="connsiteX1025" fmla="*/ 1329658 w 9854218"/>
              <a:gd name="connsiteY1025" fmla="*/ 3512819 h 10287000"/>
              <a:gd name="connsiteX1026" fmla="*/ 1342310 w 9854218"/>
              <a:gd name="connsiteY1026" fmla="*/ 3512817 h 10287000"/>
              <a:gd name="connsiteX1027" fmla="*/ 1329658 w 9854218"/>
              <a:gd name="connsiteY1027" fmla="*/ 3550775 h 10287000"/>
              <a:gd name="connsiteX1028" fmla="*/ 1354964 w 9854218"/>
              <a:gd name="connsiteY1028" fmla="*/ 3550778 h 10287000"/>
              <a:gd name="connsiteX1029" fmla="*/ 1367618 w 9854218"/>
              <a:gd name="connsiteY1029" fmla="*/ 3500165 h 10287000"/>
              <a:gd name="connsiteX1030" fmla="*/ 1367618 w 9854218"/>
              <a:gd name="connsiteY1030" fmla="*/ 3512819 h 10287000"/>
              <a:gd name="connsiteX1031" fmla="*/ 1380271 w 9854218"/>
              <a:gd name="connsiteY1031" fmla="*/ 3512817 h 10287000"/>
              <a:gd name="connsiteX1032" fmla="*/ 1380271 w 9854218"/>
              <a:gd name="connsiteY1032" fmla="*/ 3500166 h 10287000"/>
              <a:gd name="connsiteX1033" fmla="*/ 1380271 w 9854218"/>
              <a:gd name="connsiteY1033" fmla="*/ 3487512 h 10287000"/>
              <a:gd name="connsiteX1034" fmla="*/ 1418236 w 9854218"/>
              <a:gd name="connsiteY1034" fmla="*/ 3348324 h 10287000"/>
              <a:gd name="connsiteX1035" fmla="*/ 1430885 w 9854218"/>
              <a:gd name="connsiteY1035" fmla="*/ 3335669 h 10287000"/>
              <a:gd name="connsiteX1036" fmla="*/ 1430887 w 9854218"/>
              <a:gd name="connsiteY1036" fmla="*/ 3323013 h 10287000"/>
              <a:gd name="connsiteX1037" fmla="*/ 1418234 w 9854218"/>
              <a:gd name="connsiteY1037" fmla="*/ 3323015 h 10287000"/>
              <a:gd name="connsiteX1038" fmla="*/ 1544766 w 9854218"/>
              <a:gd name="connsiteY1038" fmla="*/ 2918102 h 10287000"/>
              <a:gd name="connsiteX1039" fmla="*/ 1544766 w 9854218"/>
              <a:gd name="connsiteY1039" fmla="*/ 2880141 h 10287000"/>
              <a:gd name="connsiteX1040" fmla="*/ 1595382 w 9854218"/>
              <a:gd name="connsiteY1040" fmla="*/ 2740952 h 10287000"/>
              <a:gd name="connsiteX1041" fmla="*/ 1582726 w 9854218"/>
              <a:gd name="connsiteY1041" fmla="*/ 2753607 h 10287000"/>
              <a:gd name="connsiteX1042" fmla="*/ 1633342 w 9854218"/>
              <a:gd name="connsiteY1042" fmla="*/ 2652380 h 10287000"/>
              <a:gd name="connsiteX1043" fmla="*/ 1785186 w 9854218"/>
              <a:gd name="connsiteY1043" fmla="*/ 2285430 h 10287000"/>
              <a:gd name="connsiteX1044" fmla="*/ 1886414 w 9854218"/>
              <a:gd name="connsiteY1044" fmla="*/ 2007050 h 10287000"/>
              <a:gd name="connsiteX1045" fmla="*/ 1937028 w 9854218"/>
              <a:gd name="connsiteY1045" fmla="*/ 1943783 h 10287000"/>
              <a:gd name="connsiteX1046" fmla="*/ 1987643 w 9854218"/>
              <a:gd name="connsiteY1046" fmla="*/ 1829903 h 10287000"/>
              <a:gd name="connsiteX1047" fmla="*/ 2012950 w 9854218"/>
              <a:gd name="connsiteY1047" fmla="*/ 1804596 h 10287000"/>
              <a:gd name="connsiteX1048" fmla="*/ 2139486 w 9854218"/>
              <a:gd name="connsiteY1048" fmla="*/ 1576833 h 10287000"/>
              <a:gd name="connsiteX1049" fmla="*/ 2139485 w 9854218"/>
              <a:gd name="connsiteY1049" fmla="*/ 1551525 h 10287000"/>
              <a:gd name="connsiteX1050" fmla="*/ 2266022 w 9854218"/>
              <a:gd name="connsiteY1050" fmla="*/ 1349070 h 10287000"/>
              <a:gd name="connsiteX1051" fmla="*/ 2367250 w 9854218"/>
              <a:gd name="connsiteY1051" fmla="*/ 1197225 h 10287000"/>
              <a:gd name="connsiteX1052" fmla="*/ 2430518 w 9854218"/>
              <a:gd name="connsiteY1052" fmla="*/ 1108653 h 10287000"/>
              <a:gd name="connsiteX1053" fmla="*/ 2519094 w 9854218"/>
              <a:gd name="connsiteY1053" fmla="*/ 969464 h 10287000"/>
              <a:gd name="connsiteX1054" fmla="*/ 2531748 w 9854218"/>
              <a:gd name="connsiteY1054" fmla="*/ 982118 h 10287000"/>
              <a:gd name="connsiteX1055" fmla="*/ 2544401 w 9854218"/>
              <a:gd name="connsiteY1055" fmla="*/ 944157 h 10287000"/>
              <a:gd name="connsiteX1056" fmla="*/ 2721552 w 9854218"/>
              <a:gd name="connsiteY1056" fmla="*/ 716393 h 10287000"/>
              <a:gd name="connsiteX1057" fmla="*/ 2898701 w 9854218"/>
              <a:gd name="connsiteY1057" fmla="*/ 501282 h 10287000"/>
              <a:gd name="connsiteX1058" fmla="*/ 2924008 w 9854218"/>
              <a:gd name="connsiteY1058" fmla="*/ 488633 h 10287000"/>
              <a:gd name="connsiteX1059" fmla="*/ 2936662 w 9854218"/>
              <a:gd name="connsiteY1059" fmla="*/ 450671 h 10287000"/>
              <a:gd name="connsiteX1060" fmla="*/ 3177078 w 9854218"/>
              <a:gd name="connsiteY1060" fmla="*/ 210252 h 10287000"/>
              <a:gd name="connsiteX1061" fmla="*/ 3189732 w 9854218"/>
              <a:gd name="connsiteY1061" fmla="*/ 210252 h 10287000"/>
              <a:gd name="connsiteX1062" fmla="*/ 3202388 w 9854218"/>
              <a:gd name="connsiteY1062" fmla="*/ 197600 h 10287000"/>
              <a:gd name="connsiteX1063" fmla="*/ 3278308 w 9854218"/>
              <a:gd name="connsiteY1063" fmla="*/ 121680 h 10287000"/>
              <a:gd name="connsiteX1064" fmla="*/ 3290962 w 9854218"/>
              <a:gd name="connsiteY1064" fmla="*/ 134334 h 10287000"/>
              <a:gd name="connsiteX1065" fmla="*/ 3303617 w 9854218"/>
              <a:gd name="connsiteY1065" fmla="*/ 121682 h 10287000"/>
              <a:gd name="connsiteX1066" fmla="*/ 3316272 w 9854218"/>
              <a:gd name="connsiteY1066" fmla="*/ 96371 h 10287000"/>
              <a:gd name="connsiteX1067" fmla="*/ 3379536 w 9854218"/>
              <a:gd name="connsiteY1067" fmla="*/ 58410 h 10287000"/>
              <a:gd name="connsiteX1068" fmla="*/ 3341576 w 9854218"/>
              <a:gd name="connsiteY1068" fmla="*/ 71066 h 10287000"/>
              <a:gd name="connsiteX1069" fmla="*/ 3354233 w 9854218"/>
              <a:gd name="connsiteY1069" fmla="*/ 58410 h 10287000"/>
              <a:gd name="connsiteX1070" fmla="*/ 3341576 w 9854218"/>
              <a:gd name="connsiteY1070" fmla="*/ 58410 h 10287000"/>
              <a:gd name="connsiteX1071" fmla="*/ 3374990 w 9854218"/>
              <a:gd name="connsiteY1071" fmla="*/ 21242 h 10287000"/>
              <a:gd name="connsiteX1072" fmla="*/ 3398246 w 9854218"/>
              <a:gd name="connsiteY1072" fmla="*/ 0 h 10287000"/>
              <a:gd name="connsiteX1073" fmla="*/ 3467874 w 9854218"/>
              <a:gd name="connsiteY1073" fmla="*/ 0 h 10287000"/>
              <a:gd name="connsiteX1074" fmla="*/ 3444386 w 9854218"/>
              <a:gd name="connsiteY1074" fmla="*/ 25196 h 10287000"/>
              <a:gd name="connsiteX1075" fmla="*/ 3366882 w 9854218"/>
              <a:gd name="connsiteY1075" fmla="*/ 109025 h 10287000"/>
              <a:gd name="connsiteX1076" fmla="*/ 2987278 w 9854218"/>
              <a:gd name="connsiteY1076" fmla="*/ 513935 h 10287000"/>
              <a:gd name="connsiteX1077" fmla="*/ 2961968 w 9854218"/>
              <a:gd name="connsiteY1077" fmla="*/ 564552 h 10287000"/>
              <a:gd name="connsiteX1078" fmla="*/ 2911354 w 9854218"/>
              <a:gd name="connsiteY1078" fmla="*/ 589857 h 10287000"/>
              <a:gd name="connsiteX1079" fmla="*/ 2784818 w 9854218"/>
              <a:gd name="connsiteY1079" fmla="*/ 767007 h 10287000"/>
              <a:gd name="connsiteX1080" fmla="*/ 2759512 w 9854218"/>
              <a:gd name="connsiteY1080" fmla="*/ 779661 h 10287000"/>
              <a:gd name="connsiteX1081" fmla="*/ 2696243 w 9854218"/>
              <a:gd name="connsiteY1081" fmla="*/ 893543 h 10287000"/>
              <a:gd name="connsiteX1082" fmla="*/ 2632974 w 9854218"/>
              <a:gd name="connsiteY1082" fmla="*/ 956810 h 10287000"/>
              <a:gd name="connsiteX1083" fmla="*/ 2392558 w 9854218"/>
              <a:gd name="connsiteY1083" fmla="*/ 1323761 h 10287000"/>
              <a:gd name="connsiteX1084" fmla="*/ 2253366 w 9854218"/>
              <a:gd name="connsiteY1084" fmla="*/ 1538871 h 10287000"/>
              <a:gd name="connsiteX1085" fmla="*/ 2190100 w 9854218"/>
              <a:gd name="connsiteY1085" fmla="*/ 1640100 h 10287000"/>
              <a:gd name="connsiteX1086" fmla="*/ 2038253 w 9854218"/>
              <a:gd name="connsiteY1086" fmla="*/ 1956437 h 10287000"/>
              <a:gd name="connsiteX1087" fmla="*/ 2000296 w 9854218"/>
              <a:gd name="connsiteY1087" fmla="*/ 2019705 h 10287000"/>
              <a:gd name="connsiteX1088" fmla="*/ 1810492 w 9854218"/>
              <a:gd name="connsiteY1088" fmla="*/ 2462576 h 10287000"/>
              <a:gd name="connsiteX1089" fmla="*/ 1633343 w 9854218"/>
              <a:gd name="connsiteY1089" fmla="*/ 2930756 h 10287000"/>
              <a:gd name="connsiteX1090" fmla="*/ 1570074 w 9854218"/>
              <a:gd name="connsiteY1090" fmla="*/ 3133212 h 10287000"/>
              <a:gd name="connsiteX1091" fmla="*/ 1557420 w 9854218"/>
              <a:gd name="connsiteY1091" fmla="*/ 3145868 h 10287000"/>
              <a:gd name="connsiteX1092" fmla="*/ 1557422 w 9854218"/>
              <a:gd name="connsiteY1092" fmla="*/ 3171176 h 10287000"/>
              <a:gd name="connsiteX1093" fmla="*/ 1494154 w 9854218"/>
              <a:gd name="connsiteY1093" fmla="*/ 3323016 h 10287000"/>
              <a:gd name="connsiteX1094" fmla="*/ 1519463 w 9854218"/>
              <a:gd name="connsiteY1094" fmla="*/ 3297708 h 10287000"/>
              <a:gd name="connsiteX1095" fmla="*/ 1544768 w 9854218"/>
              <a:gd name="connsiteY1095" fmla="*/ 3209136 h 10287000"/>
              <a:gd name="connsiteX1096" fmla="*/ 1570074 w 9854218"/>
              <a:gd name="connsiteY1096" fmla="*/ 3196481 h 10287000"/>
              <a:gd name="connsiteX1097" fmla="*/ 1582726 w 9854218"/>
              <a:gd name="connsiteY1097" fmla="*/ 3196481 h 10287000"/>
              <a:gd name="connsiteX1098" fmla="*/ 1582727 w 9854218"/>
              <a:gd name="connsiteY1098" fmla="*/ 3183827 h 10287000"/>
              <a:gd name="connsiteX1099" fmla="*/ 1582726 w 9854218"/>
              <a:gd name="connsiteY1099" fmla="*/ 3171176 h 10287000"/>
              <a:gd name="connsiteX1100" fmla="*/ 1582726 w 9854218"/>
              <a:gd name="connsiteY1100" fmla="*/ 3158520 h 10287000"/>
              <a:gd name="connsiteX1101" fmla="*/ 1633342 w 9854218"/>
              <a:gd name="connsiteY1101" fmla="*/ 3019331 h 10287000"/>
              <a:gd name="connsiteX1102" fmla="*/ 1734570 w 9854218"/>
              <a:gd name="connsiteY1102" fmla="*/ 2766260 h 10287000"/>
              <a:gd name="connsiteX1103" fmla="*/ 1823146 w 9854218"/>
              <a:gd name="connsiteY1103" fmla="*/ 2576459 h 10287000"/>
              <a:gd name="connsiteX1104" fmla="*/ 1835800 w 9854218"/>
              <a:gd name="connsiteY1104" fmla="*/ 2576456 h 10287000"/>
              <a:gd name="connsiteX1105" fmla="*/ 1835800 w 9854218"/>
              <a:gd name="connsiteY1105" fmla="*/ 2551151 h 10287000"/>
              <a:gd name="connsiteX1106" fmla="*/ 1835796 w 9854218"/>
              <a:gd name="connsiteY1106" fmla="*/ 2538498 h 10287000"/>
              <a:gd name="connsiteX1107" fmla="*/ 1899068 w 9854218"/>
              <a:gd name="connsiteY1107" fmla="*/ 2361350 h 10287000"/>
              <a:gd name="connsiteX1108" fmla="*/ 1911720 w 9854218"/>
              <a:gd name="connsiteY1108" fmla="*/ 2336043 h 10287000"/>
              <a:gd name="connsiteX1109" fmla="*/ 1937026 w 9854218"/>
              <a:gd name="connsiteY1109" fmla="*/ 2336043 h 10287000"/>
              <a:gd name="connsiteX1110" fmla="*/ 1937028 w 9854218"/>
              <a:gd name="connsiteY1110" fmla="*/ 2298083 h 10287000"/>
              <a:gd name="connsiteX1111" fmla="*/ 1962336 w 9854218"/>
              <a:gd name="connsiteY1111" fmla="*/ 2260122 h 10287000"/>
              <a:gd name="connsiteX1112" fmla="*/ 2126832 w 9854218"/>
              <a:gd name="connsiteY1112" fmla="*/ 1905822 h 10287000"/>
              <a:gd name="connsiteX1113" fmla="*/ 2126832 w 9854218"/>
              <a:gd name="connsiteY1113" fmla="*/ 1893168 h 10287000"/>
              <a:gd name="connsiteX1114" fmla="*/ 2139485 w 9854218"/>
              <a:gd name="connsiteY1114" fmla="*/ 1880514 h 10287000"/>
              <a:gd name="connsiteX1115" fmla="*/ 2202754 w 9854218"/>
              <a:gd name="connsiteY1115" fmla="*/ 1791941 h 10287000"/>
              <a:gd name="connsiteX1116" fmla="*/ 2202755 w 9854218"/>
              <a:gd name="connsiteY1116" fmla="*/ 1753982 h 10287000"/>
              <a:gd name="connsiteX1117" fmla="*/ 2215408 w 9854218"/>
              <a:gd name="connsiteY1117" fmla="*/ 1741328 h 10287000"/>
              <a:gd name="connsiteX1118" fmla="*/ 2278674 w 9854218"/>
              <a:gd name="connsiteY1118" fmla="*/ 1652753 h 10287000"/>
              <a:gd name="connsiteX1119" fmla="*/ 2291330 w 9854218"/>
              <a:gd name="connsiteY1119" fmla="*/ 1640102 h 10287000"/>
              <a:gd name="connsiteX1120" fmla="*/ 2303982 w 9854218"/>
              <a:gd name="connsiteY1120" fmla="*/ 1602140 h 10287000"/>
              <a:gd name="connsiteX1121" fmla="*/ 2354598 w 9854218"/>
              <a:gd name="connsiteY1121" fmla="*/ 1526214 h 10287000"/>
              <a:gd name="connsiteX1122" fmla="*/ 2367250 w 9854218"/>
              <a:gd name="connsiteY1122" fmla="*/ 1513565 h 10287000"/>
              <a:gd name="connsiteX1123" fmla="*/ 2367251 w 9854218"/>
              <a:gd name="connsiteY1123" fmla="*/ 1500911 h 10287000"/>
              <a:gd name="connsiteX1124" fmla="*/ 2620324 w 9854218"/>
              <a:gd name="connsiteY1124" fmla="*/ 1095999 h 10287000"/>
              <a:gd name="connsiteX1125" fmla="*/ 2632978 w 9854218"/>
              <a:gd name="connsiteY1125" fmla="*/ 1083344 h 10287000"/>
              <a:gd name="connsiteX1126" fmla="*/ 2645628 w 9854218"/>
              <a:gd name="connsiteY1126" fmla="*/ 1070693 h 10287000"/>
              <a:gd name="connsiteX1127" fmla="*/ 2645626 w 9854218"/>
              <a:gd name="connsiteY1127" fmla="*/ 1058039 h 10287000"/>
              <a:gd name="connsiteX1128" fmla="*/ 2658282 w 9854218"/>
              <a:gd name="connsiteY1128" fmla="*/ 1045385 h 10287000"/>
              <a:gd name="connsiteX1129" fmla="*/ 2670936 w 9854218"/>
              <a:gd name="connsiteY1129" fmla="*/ 1045385 h 10287000"/>
              <a:gd name="connsiteX1130" fmla="*/ 2658280 w 9854218"/>
              <a:gd name="connsiteY1130" fmla="*/ 1070693 h 10287000"/>
              <a:gd name="connsiteX1131" fmla="*/ 2670938 w 9854218"/>
              <a:gd name="connsiteY1131" fmla="*/ 1070693 h 10287000"/>
              <a:gd name="connsiteX1132" fmla="*/ 2683589 w 9854218"/>
              <a:gd name="connsiteY1132" fmla="*/ 1070693 h 10287000"/>
              <a:gd name="connsiteX1133" fmla="*/ 2696244 w 9854218"/>
              <a:gd name="connsiteY1133" fmla="*/ 1058040 h 10287000"/>
              <a:gd name="connsiteX1134" fmla="*/ 2632978 w 9854218"/>
              <a:gd name="connsiteY1134" fmla="*/ 1159265 h 10287000"/>
              <a:gd name="connsiteX1135" fmla="*/ 2557054 w 9854218"/>
              <a:gd name="connsiteY1135" fmla="*/ 1235189 h 10287000"/>
              <a:gd name="connsiteX1136" fmla="*/ 2595012 w 9854218"/>
              <a:gd name="connsiteY1136" fmla="*/ 1222535 h 10287000"/>
              <a:gd name="connsiteX1137" fmla="*/ 2531747 w 9854218"/>
              <a:gd name="connsiteY1137" fmla="*/ 1323761 h 10287000"/>
              <a:gd name="connsiteX1138" fmla="*/ 2531747 w 9854218"/>
              <a:gd name="connsiteY1138" fmla="*/ 1311110 h 10287000"/>
              <a:gd name="connsiteX1139" fmla="*/ 2531748 w 9854218"/>
              <a:gd name="connsiteY1139" fmla="*/ 1298457 h 10287000"/>
              <a:gd name="connsiteX1140" fmla="*/ 2519093 w 9854218"/>
              <a:gd name="connsiteY1140" fmla="*/ 1311110 h 10287000"/>
              <a:gd name="connsiteX1141" fmla="*/ 2506440 w 9854218"/>
              <a:gd name="connsiteY1141" fmla="*/ 1336415 h 10287000"/>
              <a:gd name="connsiteX1142" fmla="*/ 2468480 w 9854218"/>
              <a:gd name="connsiteY1142" fmla="*/ 1374375 h 10287000"/>
              <a:gd name="connsiteX1143" fmla="*/ 2455824 w 9854218"/>
              <a:gd name="connsiteY1143" fmla="*/ 1387029 h 10287000"/>
              <a:gd name="connsiteX1144" fmla="*/ 2455826 w 9854218"/>
              <a:gd name="connsiteY1144" fmla="*/ 1399683 h 10287000"/>
              <a:gd name="connsiteX1145" fmla="*/ 2468480 w 9854218"/>
              <a:gd name="connsiteY1145" fmla="*/ 1399685 h 10287000"/>
              <a:gd name="connsiteX1146" fmla="*/ 2417864 w 9854218"/>
              <a:gd name="connsiteY1146" fmla="*/ 1450296 h 10287000"/>
              <a:gd name="connsiteX1147" fmla="*/ 2455824 w 9854218"/>
              <a:gd name="connsiteY1147" fmla="*/ 1450296 h 10287000"/>
              <a:gd name="connsiteX1148" fmla="*/ 2417861 w 9854218"/>
              <a:gd name="connsiteY1148" fmla="*/ 1513565 h 10287000"/>
              <a:gd name="connsiteX1149" fmla="*/ 2379904 w 9854218"/>
              <a:gd name="connsiteY1149" fmla="*/ 1551524 h 10287000"/>
              <a:gd name="connsiteX1150" fmla="*/ 2405212 w 9854218"/>
              <a:gd name="connsiteY1150" fmla="*/ 1538868 h 10287000"/>
              <a:gd name="connsiteX1151" fmla="*/ 2379904 w 9854218"/>
              <a:gd name="connsiteY1151" fmla="*/ 1564179 h 10287000"/>
              <a:gd name="connsiteX1152" fmla="*/ 2367250 w 9854218"/>
              <a:gd name="connsiteY1152" fmla="*/ 1602137 h 10287000"/>
              <a:gd name="connsiteX1153" fmla="*/ 2354598 w 9854218"/>
              <a:gd name="connsiteY1153" fmla="*/ 1614791 h 10287000"/>
              <a:gd name="connsiteX1154" fmla="*/ 2341944 w 9854218"/>
              <a:gd name="connsiteY1154" fmla="*/ 1627446 h 10287000"/>
              <a:gd name="connsiteX1155" fmla="*/ 2341943 w 9854218"/>
              <a:gd name="connsiteY1155" fmla="*/ 1640100 h 10287000"/>
              <a:gd name="connsiteX1156" fmla="*/ 2347962 w 9854218"/>
              <a:gd name="connsiteY1156" fmla="*/ 1639239 h 10287000"/>
              <a:gd name="connsiteX1157" fmla="*/ 2340360 w 9854218"/>
              <a:gd name="connsiteY1157" fmla="*/ 1652750 h 10287000"/>
              <a:gd name="connsiteX1158" fmla="*/ 2316635 w 9854218"/>
              <a:gd name="connsiteY1158" fmla="*/ 1678061 h 10287000"/>
              <a:gd name="connsiteX1159" fmla="*/ 2316636 w 9854218"/>
              <a:gd name="connsiteY1159" fmla="*/ 1690712 h 10287000"/>
              <a:gd name="connsiteX1160" fmla="*/ 2316635 w 9854218"/>
              <a:gd name="connsiteY1160" fmla="*/ 1703367 h 10287000"/>
              <a:gd name="connsiteX1161" fmla="*/ 2278674 w 9854218"/>
              <a:gd name="connsiteY1161" fmla="*/ 1779284 h 10287000"/>
              <a:gd name="connsiteX1162" fmla="*/ 2240716 w 9854218"/>
              <a:gd name="connsiteY1162" fmla="*/ 1829903 h 10287000"/>
              <a:gd name="connsiteX1163" fmla="*/ 2228057 w 9854218"/>
              <a:gd name="connsiteY1163" fmla="*/ 1829903 h 10287000"/>
              <a:gd name="connsiteX1164" fmla="*/ 2215409 w 9854218"/>
              <a:gd name="connsiteY1164" fmla="*/ 1829900 h 10287000"/>
              <a:gd name="connsiteX1165" fmla="*/ 2215409 w 9854218"/>
              <a:gd name="connsiteY1165" fmla="*/ 1855205 h 10287000"/>
              <a:gd name="connsiteX1166" fmla="*/ 2215408 w 9854218"/>
              <a:gd name="connsiteY1166" fmla="*/ 1867862 h 10287000"/>
              <a:gd name="connsiteX1167" fmla="*/ 2215409 w 9854218"/>
              <a:gd name="connsiteY1167" fmla="*/ 1893168 h 10287000"/>
              <a:gd name="connsiteX1168" fmla="*/ 2152139 w 9854218"/>
              <a:gd name="connsiteY1168" fmla="*/ 1994397 h 10287000"/>
              <a:gd name="connsiteX1169" fmla="*/ 2139485 w 9854218"/>
              <a:gd name="connsiteY1169" fmla="*/ 2019704 h 10287000"/>
              <a:gd name="connsiteX1170" fmla="*/ 2139486 w 9854218"/>
              <a:gd name="connsiteY1170" fmla="*/ 2032355 h 10287000"/>
              <a:gd name="connsiteX1171" fmla="*/ 2139485 w 9854218"/>
              <a:gd name="connsiteY1171" fmla="*/ 2045012 h 10287000"/>
              <a:gd name="connsiteX1172" fmla="*/ 2101526 w 9854218"/>
              <a:gd name="connsiteY1172" fmla="*/ 2095623 h 10287000"/>
              <a:gd name="connsiteX1173" fmla="*/ 2083730 w 9854218"/>
              <a:gd name="connsiteY1173" fmla="*/ 2134771 h 10287000"/>
              <a:gd name="connsiteX1174" fmla="*/ 2088130 w 9854218"/>
              <a:gd name="connsiteY1174" fmla="*/ 2144585 h 10287000"/>
              <a:gd name="connsiteX1175" fmla="*/ 2087437 w 9854218"/>
              <a:gd name="connsiteY1175" fmla="*/ 2146015 h 10287000"/>
              <a:gd name="connsiteX1176" fmla="*/ 2088870 w 9854218"/>
              <a:gd name="connsiteY1176" fmla="*/ 2146236 h 10287000"/>
              <a:gd name="connsiteX1177" fmla="*/ 2088130 w 9854218"/>
              <a:gd name="connsiteY1177" fmla="*/ 2144585 h 10287000"/>
              <a:gd name="connsiteX1178" fmla="*/ 2091639 w 9854218"/>
              <a:gd name="connsiteY1178" fmla="*/ 2137342 h 10287000"/>
              <a:gd name="connsiteX1179" fmla="*/ 2152139 w 9854218"/>
              <a:gd name="connsiteY1179" fmla="*/ 2032358 h 10287000"/>
              <a:gd name="connsiteX1180" fmla="*/ 2164793 w 9854218"/>
              <a:gd name="connsiteY1180" fmla="*/ 2019704 h 10287000"/>
              <a:gd name="connsiteX1181" fmla="*/ 2177447 w 9854218"/>
              <a:gd name="connsiteY1181" fmla="*/ 2007050 h 10287000"/>
              <a:gd name="connsiteX1182" fmla="*/ 2164794 w 9854218"/>
              <a:gd name="connsiteY1182" fmla="*/ 1994397 h 10287000"/>
              <a:gd name="connsiteX1183" fmla="*/ 2177447 w 9854218"/>
              <a:gd name="connsiteY1183" fmla="*/ 1969089 h 10287000"/>
              <a:gd name="connsiteX1184" fmla="*/ 2202754 w 9854218"/>
              <a:gd name="connsiteY1184" fmla="*/ 1956437 h 10287000"/>
              <a:gd name="connsiteX1185" fmla="*/ 2228057 w 9854218"/>
              <a:gd name="connsiteY1185" fmla="*/ 1880516 h 10287000"/>
              <a:gd name="connsiteX1186" fmla="*/ 2228060 w 9854218"/>
              <a:gd name="connsiteY1186" fmla="*/ 1867862 h 10287000"/>
              <a:gd name="connsiteX1187" fmla="*/ 2240714 w 9854218"/>
              <a:gd name="connsiteY1187" fmla="*/ 1867862 h 10287000"/>
              <a:gd name="connsiteX1188" fmla="*/ 2253370 w 9854218"/>
              <a:gd name="connsiteY1188" fmla="*/ 1855208 h 10287000"/>
              <a:gd name="connsiteX1189" fmla="*/ 2253370 w 9854218"/>
              <a:gd name="connsiteY1189" fmla="*/ 1842557 h 10287000"/>
              <a:gd name="connsiteX1190" fmla="*/ 2240712 w 9854218"/>
              <a:gd name="connsiteY1190" fmla="*/ 1842554 h 10287000"/>
              <a:gd name="connsiteX1191" fmla="*/ 2329289 w 9854218"/>
              <a:gd name="connsiteY1191" fmla="*/ 1703364 h 10287000"/>
              <a:gd name="connsiteX1192" fmla="*/ 2329290 w 9854218"/>
              <a:gd name="connsiteY1192" fmla="*/ 1716023 h 10287000"/>
              <a:gd name="connsiteX1193" fmla="*/ 2341943 w 9854218"/>
              <a:gd name="connsiteY1193" fmla="*/ 1703366 h 10287000"/>
              <a:gd name="connsiteX1194" fmla="*/ 2341943 w 9854218"/>
              <a:gd name="connsiteY1194" fmla="*/ 1690709 h 10287000"/>
              <a:gd name="connsiteX1195" fmla="*/ 2367250 w 9854218"/>
              <a:gd name="connsiteY1195" fmla="*/ 1627446 h 10287000"/>
              <a:gd name="connsiteX1196" fmla="*/ 2379904 w 9854218"/>
              <a:gd name="connsiteY1196" fmla="*/ 1627443 h 10287000"/>
              <a:gd name="connsiteX1197" fmla="*/ 2379904 w 9854218"/>
              <a:gd name="connsiteY1197" fmla="*/ 1614791 h 10287000"/>
              <a:gd name="connsiteX1198" fmla="*/ 2379900 w 9854218"/>
              <a:gd name="connsiteY1198" fmla="*/ 1602140 h 10287000"/>
              <a:gd name="connsiteX1199" fmla="*/ 2465318 w 9854218"/>
              <a:gd name="connsiteY1199" fmla="*/ 1468683 h 10287000"/>
              <a:gd name="connsiteX1200" fmla="*/ 2481902 w 9854218"/>
              <a:gd name="connsiteY1200" fmla="*/ 1450599 h 10287000"/>
              <a:gd name="connsiteX1201" fmla="*/ 2579830 w 9854218"/>
              <a:gd name="connsiteY1201" fmla="*/ 1265063 h 10287000"/>
              <a:gd name="connsiteX1202" fmla="*/ 3038504 w 9854218"/>
              <a:gd name="connsiteY1202" fmla="*/ 556154 h 10287000"/>
              <a:gd name="connsiteX1203" fmla="*/ 3295808 w 9854218"/>
              <a:gd name="connsiteY1203" fmla="*/ 235523 h 10287000"/>
              <a:gd name="connsiteX1204" fmla="*/ 3509334 w 9854218"/>
              <a:gd name="connsiteY1204" fmla="*/ 0 h 10287000"/>
              <a:gd name="connsiteX1205" fmla="*/ 9854218 w 9854218"/>
              <a:gd name="connsiteY1205" fmla="*/ 0 h 10287000"/>
              <a:gd name="connsiteX1206" fmla="*/ 9854218 w 9854218"/>
              <a:gd name="connsiteY1206" fmla="*/ 10287000 h 10287000"/>
              <a:gd name="connsiteX1207" fmla="*/ 4569194 w 9854218"/>
              <a:gd name="connsiteY1207" fmla="*/ 10287000 h 10287000"/>
              <a:gd name="connsiteX1208" fmla="*/ 4512034 w 9854218"/>
              <a:gd name="connsiteY1208" fmla="*/ 10239735 h 10287000"/>
              <a:gd name="connsiteX1209" fmla="*/ 4429784 w 9854218"/>
              <a:gd name="connsiteY1209" fmla="*/ 10181214 h 10287000"/>
              <a:gd name="connsiteX1210" fmla="*/ 4404479 w 9854218"/>
              <a:gd name="connsiteY1210" fmla="*/ 10143254 h 10287000"/>
              <a:gd name="connsiteX1211" fmla="*/ 4404479 w 9854218"/>
              <a:gd name="connsiteY1211" fmla="*/ 10130601 h 10287000"/>
              <a:gd name="connsiteX1212" fmla="*/ 4366518 w 9854218"/>
              <a:gd name="connsiteY1212" fmla="*/ 10092639 h 10287000"/>
              <a:gd name="connsiteX1213" fmla="*/ 4353864 w 9854218"/>
              <a:gd name="connsiteY1213" fmla="*/ 10079984 h 10287000"/>
              <a:gd name="connsiteX1214" fmla="*/ 4341210 w 9854218"/>
              <a:gd name="connsiteY1214" fmla="*/ 10079986 h 10287000"/>
              <a:gd name="connsiteX1215" fmla="*/ 4366518 w 9854218"/>
              <a:gd name="connsiteY1215" fmla="*/ 10105293 h 10287000"/>
              <a:gd name="connsiteX1216" fmla="*/ 4379172 w 9854218"/>
              <a:gd name="connsiteY1216" fmla="*/ 10130601 h 10287000"/>
              <a:gd name="connsiteX1217" fmla="*/ 4379170 w 9854218"/>
              <a:gd name="connsiteY1217" fmla="*/ 10143254 h 10287000"/>
              <a:gd name="connsiteX1218" fmla="*/ 4366518 w 9854218"/>
              <a:gd name="connsiteY1218" fmla="*/ 10143254 h 10287000"/>
              <a:gd name="connsiteX1219" fmla="*/ 4366518 w 9854218"/>
              <a:gd name="connsiteY1219" fmla="*/ 10130601 h 10287000"/>
              <a:gd name="connsiteX1220" fmla="*/ 4353864 w 9854218"/>
              <a:gd name="connsiteY1220" fmla="*/ 10130602 h 10287000"/>
              <a:gd name="connsiteX1221" fmla="*/ 4341210 w 9854218"/>
              <a:gd name="connsiteY1221" fmla="*/ 10117947 h 10287000"/>
              <a:gd name="connsiteX1222" fmla="*/ 4328555 w 9854218"/>
              <a:gd name="connsiteY1222" fmla="*/ 10105293 h 10287000"/>
              <a:gd name="connsiteX1223" fmla="*/ 4328555 w 9854218"/>
              <a:gd name="connsiteY1223" fmla="*/ 10092639 h 10287000"/>
              <a:gd name="connsiteX1224" fmla="*/ 4315904 w 9854218"/>
              <a:gd name="connsiteY1224" fmla="*/ 10079986 h 10287000"/>
              <a:gd name="connsiteX1225" fmla="*/ 4303250 w 9854218"/>
              <a:gd name="connsiteY1225" fmla="*/ 10079985 h 10287000"/>
              <a:gd name="connsiteX1226" fmla="*/ 4303250 w 9854218"/>
              <a:gd name="connsiteY1226" fmla="*/ 10092639 h 10287000"/>
              <a:gd name="connsiteX1227" fmla="*/ 4315901 w 9854218"/>
              <a:gd name="connsiteY1227" fmla="*/ 10105293 h 10287000"/>
              <a:gd name="connsiteX1228" fmla="*/ 4303250 w 9854218"/>
              <a:gd name="connsiteY1228" fmla="*/ 10117946 h 10287000"/>
              <a:gd name="connsiteX1229" fmla="*/ 4252632 w 9854218"/>
              <a:gd name="connsiteY1229" fmla="*/ 10067332 h 10287000"/>
              <a:gd name="connsiteX1230" fmla="*/ 4252636 w 9854218"/>
              <a:gd name="connsiteY1230" fmla="*/ 10092639 h 10287000"/>
              <a:gd name="connsiteX1231" fmla="*/ 4227329 w 9854218"/>
              <a:gd name="connsiteY1231" fmla="*/ 10079986 h 10287000"/>
              <a:gd name="connsiteX1232" fmla="*/ 4189368 w 9854218"/>
              <a:gd name="connsiteY1232" fmla="*/ 10042026 h 10287000"/>
              <a:gd name="connsiteX1233" fmla="*/ 4138756 w 9854218"/>
              <a:gd name="connsiteY1233" fmla="*/ 10004066 h 10287000"/>
              <a:gd name="connsiteX1234" fmla="*/ 4189368 w 9854218"/>
              <a:gd name="connsiteY1234" fmla="*/ 10016718 h 10287000"/>
              <a:gd name="connsiteX1235" fmla="*/ 4126100 w 9854218"/>
              <a:gd name="connsiteY1235" fmla="*/ 9940797 h 10287000"/>
              <a:gd name="connsiteX1236" fmla="*/ 4113446 w 9854218"/>
              <a:gd name="connsiteY1236" fmla="*/ 9928143 h 10287000"/>
              <a:gd name="connsiteX1237" fmla="*/ 4138754 w 9854218"/>
              <a:gd name="connsiteY1237" fmla="*/ 9928143 h 10287000"/>
              <a:gd name="connsiteX1238" fmla="*/ 4126100 w 9854218"/>
              <a:gd name="connsiteY1238" fmla="*/ 9902836 h 10287000"/>
              <a:gd name="connsiteX1239" fmla="*/ 4113446 w 9854218"/>
              <a:gd name="connsiteY1239" fmla="*/ 9890182 h 10287000"/>
              <a:gd name="connsiteX1240" fmla="*/ 4100792 w 9854218"/>
              <a:gd name="connsiteY1240" fmla="*/ 9877532 h 10287000"/>
              <a:gd name="connsiteX1241" fmla="*/ 4100790 w 9854218"/>
              <a:gd name="connsiteY1241" fmla="*/ 9890182 h 10287000"/>
              <a:gd name="connsiteX1242" fmla="*/ 4113444 w 9854218"/>
              <a:gd name="connsiteY1242" fmla="*/ 9902836 h 10287000"/>
              <a:gd name="connsiteX1243" fmla="*/ 4113446 w 9854218"/>
              <a:gd name="connsiteY1243" fmla="*/ 9915490 h 10287000"/>
              <a:gd name="connsiteX1244" fmla="*/ 4062832 w 9854218"/>
              <a:gd name="connsiteY1244" fmla="*/ 9877532 h 10287000"/>
              <a:gd name="connsiteX1245" fmla="*/ 4062832 w 9854218"/>
              <a:gd name="connsiteY1245" fmla="*/ 9902836 h 10287000"/>
              <a:gd name="connsiteX1246" fmla="*/ 4012217 w 9854218"/>
              <a:gd name="connsiteY1246" fmla="*/ 9877532 h 10287000"/>
              <a:gd name="connsiteX1247" fmla="*/ 4012217 w 9854218"/>
              <a:gd name="connsiteY1247" fmla="*/ 9890182 h 10287000"/>
              <a:gd name="connsiteX1248" fmla="*/ 3999564 w 9854218"/>
              <a:gd name="connsiteY1248" fmla="*/ 9864876 h 10287000"/>
              <a:gd name="connsiteX1249" fmla="*/ 3986910 w 9854218"/>
              <a:gd name="connsiteY1249" fmla="*/ 9852222 h 10287000"/>
              <a:gd name="connsiteX1250" fmla="*/ 3974254 w 9854218"/>
              <a:gd name="connsiteY1250" fmla="*/ 9839571 h 10287000"/>
              <a:gd name="connsiteX1251" fmla="*/ 3974256 w 9854218"/>
              <a:gd name="connsiteY1251" fmla="*/ 9852222 h 10287000"/>
              <a:gd name="connsiteX1252" fmla="*/ 3936298 w 9854218"/>
              <a:gd name="connsiteY1252" fmla="*/ 9826916 h 10287000"/>
              <a:gd name="connsiteX1253" fmla="*/ 3936296 w 9854218"/>
              <a:gd name="connsiteY1253" fmla="*/ 9814262 h 10287000"/>
              <a:gd name="connsiteX1254" fmla="*/ 3936298 w 9854218"/>
              <a:gd name="connsiteY1254" fmla="*/ 9801610 h 10287000"/>
              <a:gd name="connsiteX1255" fmla="*/ 3923640 w 9854218"/>
              <a:gd name="connsiteY1255" fmla="*/ 9801610 h 10287000"/>
              <a:gd name="connsiteX1256" fmla="*/ 3910988 w 9854218"/>
              <a:gd name="connsiteY1256" fmla="*/ 9801610 h 10287000"/>
              <a:gd name="connsiteX1257" fmla="*/ 3898332 w 9854218"/>
              <a:gd name="connsiteY1257" fmla="*/ 9788956 h 10287000"/>
              <a:gd name="connsiteX1258" fmla="*/ 3898336 w 9854218"/>
              <a:gd name="connsiteY1258" fmla="*/ 9776301 h 10287000"/>
              <a:gd name="connsiteX1259" fmla="*/ 3898336 w 9854218"/>
              <a:gd name="connsiteY1259" fmla="*/ 9750996 h 10287000"/>
              <a:gd name="connsiteX1260" fmla="*/ 3885682 w 9854218"/>
              <a:gd name="connsiteY1260" fmla="*/ 9750996 h 10287000"/>
              <a:gd name="connsiteX1261" fmla="*/ 3885680 w 9854218"/>
              <a:gd name="connsiteY1261" fmla="*/ 9763644 h 10287000"/>
              <a:gd name="connsiteX1262" fmla="*/ 3885682 w 9854218"/>
              <a:gd name="connsiteY1262" fmla="*/ 9776301 h 10287000"/>
              <a:gd name="connsiteX1263" fmla="*/ 3847722 w 9854218"/>
              <a:gd name="connsiteY1263" fmla="*/ 9738340 h 10287000"/>
              <a:gd name="connsiteX1264" fmla="*/ 3847722 w 9854218"/>
              <a:gd name="connsiteY1264" fmla="*/ 9763647 h 10287000"/>
              <a:gd name="connsiteX1265" fmla="*/ 3835066 w 9854218"/>
              <a:gd name="connsiteY1265" fmla="*/ 9738340 h 10287000"/>
              <a:gd name="connsiteX1266" fmla="*/ 3835067 w 9854218"/>
              <a:gd name="connsiteY1266" fmla="*/ 9725686 h 10287000"/>
              <a:gd name="connsiteX1267" fmla="*/ 3759146 w 9854218"/>
              <a:gd name="connsiteY1267" fmla="*/ 9649764 h 10287000"/>
              <a:gd name="connsiteX1268" fmla="*/ 3759146 w 9854218"/>
              <a:gd name="connsiteY1268" fmla="*/ 9662421 h 10287000"/>
              <a:gd name="connsiteX1269" fmla="*/ 3746490 w 9854218"/>
              <a:gd name="connsiteY1269" fmla="*/ 9637114 h 10287000"/>
              <a:gd name="connsiteX1270" fmla="*/ 3733836 w 9854218"/>
              <a:gd name="connsiteY1270" fmla="*/ 9624460 h 10287000"/>
              <a:gd name="connsiteX1271" fmla="*/ 3733836 w 9854218"/>
              <a:gd name="connsiteY1271" fmla="*/ 9636734 h 10287000"/>
              <a:gd name="connsiteX1272" fmla="*/ 3640518 w 9854218"/>
              <a:gd name="connsiteY1272" fmla="*/ 9540630 h 10287000"/>
              <a:gd name="connsiteX1273" fmla="*/ 3544034 w 9854218"/>
              <a:gd name="connsiteY1273" fmla="*/ 9459962 h 10287000"/>
              <a:gd name="connsiteX1274" fmla="*/ 3379536 w 9854218"/>
              <a:gd name="connsiteY1274" fmla="*/ 9270158 h 10287000"/>
              <a:gd name="connsiteX1275" fmla="*/ 3240347 w 9854218"/>
              <a:gd name="connsiteY1275" fmla="*/ 9118320 h 10287000"/>
              <a:gd name="connsiteX1276" fmla="*/ 3227696 w 9854218"/>
              <a:gd name="connsiteY1276" fmla="*/ 9118320 h 10287000"/>
              <a:gd name="connsiteX1277" fmla="*/ 3075851 w 9854218"/>
              <a:gd name="connsiteY1277" fmla="*/ 8903210 h 10287000"/>
              <a:gd name="connsiteX1278" fmla="*/ 3063197 w 9854218"/>
              <a:gd name="connsiteY1278" fmla="*/ 8915864 h 10287000"/>
              <a:gd name="connsiteX1279" fmla="*/ 3025236 w 9854218"/>
              <a:gd name="connsiteY1279" fmla="*/ 8827288 h 10287000"/>
              <a:gd name="connsiteX1280" fmla="*/ 3025238 w 9854218"/>
              <a:gd name="connsiteY1280" fmla="*/ 8865246 h 10287000"/>
              <a:gd name="connsiteX1281" fmla="*/ 2924008 w 9854218"/>
              <a:gd name="connsiteY1281" fmla="*/ 8688099 h 10287000"/>
              <a:gd name="connsiteX1282" fmla="*/ 2873393 w 9854218"/>
              <a:gd name="connsiteY1282" fmla="*/ 8650138 h 10287000"/>
              <a:gd name="connsiteX1283" fmla="*/ 2873393 w 9854218"/>
              <a:gd name="connsiteY1283" fmla="*/ 8637488 h 10287000"/>
              <a:gd name="connsiteX1284" fmla="*/ 2873392 w 9854218"/>
              <a:gd name="connsiteY1284" fmla="*/ 8624834 h 10287000"/>
              <a:gd name="connsiteX1285" fmla="*/ 2860744 w 9854218"/>
              <a:gd name="connsiteY1285" fmla="*/ 8624834 h 10287000"/>
              <a:gd name="connsiteX1286" fmla="*/ 2506439 w 9854218"/>
              <a:gd name="connsiteY1286" fmla="*/ 8042772 h 10287000"/>
              <a:gd name="connsiteX1287" fmla="*/ 2503470 w 9854218"/>
              <a:gd name="connsiteY1287" fmla="*/ 8056143 h 10287000"/>
              <a:gd name="connsiteX1288" fmla="*/ 2422608 w 9854218"/>
              <a:gd name="connsiteY1288" fmla="*/ 7928891 h 10287000"/>
              <a:gd name="connsiteX1289" fmla="*/ 2354598 w 9854218"/>
              <a:gd name="connsiteY1289" fmla="*/ 7777047 h 10287000"/>
              <a:gd name="connsiteX1290" fmla="*/ 2316635 w 9854218"/>
              <a:gd name="connsiteY1290" fmla="*/ 7701123 h 10287000"/>
              <a:gd name="connsiteX1291" fmla="*/ 2266022 w 9854218"/>
              <a:gd name="connsiteY1291" fmla="*/ 7637859 h 10287000"/>
              <a:gd name="connsiteX1292" fmla="*/ 2266022 w 9854218"/>
              <a:gd name="connsiteY1292" fmla="*/ 7625202 h 10287000"/>
              <a:gd name="connsiteX1293" fmla="*/ 2164794 w 9854218"/>
              <a:gd name="connsiteY1293" fmla="*/ 7397444 h 10287000"/>
              <a:gd name="connsiteX1294" fmla="*/ 2164793 w 9854218"/>
              <a:gd name="connsiteY1294" fmla="*/ 7384790 h 10287000"/>
              <a:gd name="connsiteX1295" fmla="*/ 2126832 w 9854218"/>
              <a:gd name="connsiteY1295" fmla="*/ 7334175 h 10287000"/>
              <a:gd name="connsiteX1296" fmla="*/ 2114180 w 9854218"/>
              <a:gd name="connsiteY1296" fmla="*/ 7346829 h 10287000"/>
              <a:gd name="connsiteX1297" fmla="*/ 2126832 w 9854218"/>
              <a:gd name="connsiteY1297" fmla="*/ 7372134 h 10287000"/>
              <a:gd name="connsiteX1298" fmla="*/ 2139485 w 9854218"/>
              <a:gd name="connsiteY1298" fmla="*/ 7397444 h 10287000"/>
              <a:gd name="connsiteX1299" fmla="*/ 2202752 w 9854218"/>
              <a:gd name="connsiteY1299" fmla="*/ 7549284 h 10287000"/>
              <a:gd name="connsiteX1300" fmla="*/ 2240714 w 9854218"/>
              <a:gd name="connsiteY1300" fmla="*/ 7637859 h 10287000"/>
              <a:gd name="connsiteX1301" fmla="*/ 2253368 w 9854218"/>
              <a:gd name="connsiteY1301" fmla="*/ 7663166 h 10287000"/>
              <a:gd name="connsiteX1302" fmla="*/ 2267009 w 9854218"/>
              <a:gd name="connsiteY1302" fmla="*/ 7702709 h 10287000"/>
              <a:gd name="connsiteX1303" fmla="*/ 2268472 w 9854218"/>
              <a:gd name="connsiteY1303" fmla="*/ 7706363 h 10287000"/>
              <a:gd name="connsiteX1304" fmla="*/ 2183772 w 9854218"/>
              <a:gd name="connsiteY1304" fmla="*/ 7539792 h 10287000"/>
              <a:gd name="connsiteX1305" fmla="*/ 2088870 w 9854218"/>
              <a:gd name="connsiteY1305" fmla="*/ 7372134 h 10287000"/>
              <a:gd name="connsiteX1306" fmla="*/ 2076218 w 9854218"/>
              <a:gd name="connsiteY1306" fmla="*/ 7359483 h 10287000"/>
              <a:gd name="connsiteX1307" fmla="*/ 2076220 w 9854218"/>
              <a:gd name="connsiteY1307" fmla="*/ 7346829 h 10287000"/>
              <a:gd name="connsiteX1308" fmla="*/ 1911722 w 9854218"/>
              <a:gd name="connsiteY1308" fmla="*/ 6815382 h 10287000"/>
              <a:gd name="connsiteX1309" fmla="*/ 1861103 w 9854218"/>
              <a:gd name="connsiteY1309" fmla="*/ 6676193 h 10287000"/>
              <a:gd name="connsiteX1310" fmla="*/ 1861103 w 9854218"/>
              <a:gd name="connsiteY1310" fmla="*/ 6625580 h 10287000"/>
              <a:gd name="connsiteX1311" fmla="*/ 1861106 w 9854218"/>
              <a:gd name="connsiteY1311" fmla="*/ 6612926 h 10287000"/>
              <a:gd name="connsiteX1312" fmla="*/ 1861106 w 9854218"/>
              <a:gd name="connsiteY1312" fmla="*/ 6574965 h 10287000"/>
              <a:gd name="connsiteX1313" fmla="*/ 1810492 w 9854218"/>
              <a:gd name="connsiteY1313" fmla="*/ 6359856 h 10287000"/>
              <a:gd name="connsiteX1314" fmla="*/ 1810492 w 9854218"/>
              <a:gd name="connsiteY1314" fmla="*/ 6347198 h 10287000"/>
              <a:gd name="connsiteX1315" fmla="*/ 1810493 w 9854218"/>
              <a:gd name="connsiteY1315" fmla="*/ 6334550 h 10287000"/>
              <a:gd name="connsiteX1316" fmla="*/ 1797844 w 9854218"/>
              <a:gd name="connsiteY1316" fmla="*/ 6296589 h 10287000"/>
              <a:gd name="connsiteX1317" fmla="*/ 1797840 w 9854218"/>
              <a:gd name="connsiteY1317" fmla="*/ 6283932 h 10287000"/>
              <a:gd name="connsiteX1318" fmla="*/ 1785185 w 9854218"/>
              <a:gd name="connsiteY1318" fmla="*/ 6208014 h 10287000"/>
              <a:gd name="connsiteX1319" fmla="*/ 1797839 w 9854218"/>
              <a:gd name="connsiteY1319" fmla="*/ 6182706 h 10287000"/>
              <a:gd name="connsiteX1320" fmla="*/ 1785185 w 9854218"/>
              <a:gd name="connsiteY1320" fmla="*/ 6170054 h 10287000"/>
              <a:gd name="connsiteX1321" fmla="*/ 1772531 w 9854218"/>
              <a:gd name="connsiteY1321" fmla="*/ 6106785 h 10287000"/>
              <a:gd name="connsiteX1322" fmla="*/ 1785185 w 9854218"/>
              <a:gd name="connsiteY1322" fmla="*/ 6094131 h 10287000"/>
              <a:gd name="connsiteX1323" fmla="*/ 1759878 w 9854218"/>
              <a:gd name="connsiteY1323" fmla="*/ 5841063 h 10287000"/>
              <a:gd name="connsiteX1324" fmla="*/ 1772531 w 9854218"/>
              <a:gd name="connsiteY1324" fmla="*/ 5853713 h 10287000"/>
              <a:gd name="connsiteX1325" fmla="*/ 1747224 w 9854218"/>
              <a:gd name="connsiteY1325" fmla="*/ 5714525 h 10287000"/>
              <a:gd name="connsiteX1326" fmla="*/ 1747224 w 9854218"/>
              <a:gd name="connsiteY1326" fmla="*/ 5410842 h 10287000"/>
              <a:gd name="connsiteX1327" fmla="*/ 1759878 w 9854218"/>
              <a:gd name="connsiteY1327" fmla="*/ 5398188 h 10287000"/>
              <a:gd name="connsiteX1328" fmla="*/ 1759878 w 9854218"/>
              <a:gd name="connsiteY1328" fmla="*/ 5372882 h 10287000"/>
              <a:gd name="connsiteX1329" fmla="*/ 1747224 w 9854218"/>
              <a:gd name="connsiteY1329" fmla="*/ 5360225 h 10287000"/>
              <a:gd name="connsiteX1330" fmla="*/ 1747224 w 9854218"/>
              <a:gd name="connsiteY1330" fmla="*/ 5347577 h 10287000"/>
              <a:gd name="connsiteX1331" fmla="*/ 1747224 w 9854218"/>
              <a:gd name="connsiteY1331" fmla="*/ 5309616 h 10287000"/>
              <a:gd name="connsiteX1332" fmla="*/ 1747224 w 9854218"/>
              <a:gd name="connsiteY1332" fmla="*/ 5284304 h 10287000"/>
              <a:gd name="connsiteX1333" fmla="*/ 1734570 w 9854218"/>
              <a:gd name="connsiteY1333" fmla="*/ 5221037 h 10287000"/>
              <a:gd name="connsiteX1334" fmla="*/ 1747226 w 9854218"/>
              <a:gd name="connsiteY1334" fmla="*/ 5221038 h 10287000"/>
              <a:gd name="connsiteX1335" fmla="*/ 1747224 w 9854218"/>
              <a:gd name="connsiteY1335" fmla="*/ 5208387 h 10287000"/>
              <a:gd name="connsiteX1336" fmla="*/ 1747224 w 9854218"/>
              <a:gd name="connsiteY1336" fmla="*/ 5195732 h 10287000"/>
              <a:gd name="connsiteX1337" fmla="*/ 1734570 w 9854218"/>
              <a:gd name="connsiteY1337" fmla="*/ 5195730 h 10287000"/>
              <a:gd name="connsiteX1338" fmla="*/ 1734570 w 9854218"/>
              <a:gd name="connsiteY1338" fmla="*/ 5157770 h 10287000"/>
              <a:gd name="connsiteX1339" fmla="*/ 1759878 w 9854218"/>
              <a:gd name="connsiteY1339" fmla="*/ 5183081 h 10287000"/>
              <a:gd name="connsiteX1340" fmla="*/ 1759878 w 9854218"/>
              <a:gd name="connsiteY1340" fmla="*/ 5170424 h 10287000"/>
              <a:gd name="connsiteX1341" fmla="*/ 1861106 w 9854218"/>
              <a:gd name="connsiteY1341" fmla="*/ 5663910 h 10287000"/>
              <a:gd name="connsiteX1342" fmla="*/ 1873760 w 9854218"/>
              <a:gd name="connsiteY1342" fmla="*/ 5676567 h 10287000"/>
              <a:gd name="connsiteX1343" fmla="*/ 1873760 w 9854218"/>
              <a:gd name="connsiteY1343" fmla="*/ 5663913 h 10287000"/>
              <a:gd name="connsiteX1344" fmla="*/ 1873762 w 9854218"/>
              <a:gd name="connsiteY1344" fmla="*/ 5651256 h 10287000"/>
              <a:gd name="connsiteX1345" fmla="*/ 1772531 w 9854218"/>
              <a:gd name="connsiteY1345" fmla="*/ 5145120 h 10287000"/>
              <a:gd name="connsiteX1346" fmla="*/ 1747226 w 9854218"/>
              <a:gd name="connsiteY1346" fmla="*/ 5005928 h 10287000"/>
              <a:gd name="connsiteX1347" fmla="*/ 1709264 w 9854218"/>
              <a:gd name="connsiteY1347" fmla="*/ 4980624 h 10287000"/>
              <a:gd name="connsiteX1348" fmla="*/ 1721916 w 9854218"/>
              <a:gd name="connsiteY1348" fmla="*/ 4828781 h 10287000"/>
              <a:gd name="connsiteX1349" fmla="*/ 1709264 w 9854218"/>
              <a:gd name="connsiteY1349" fmla="*/ 4816124 h 10287000"/>
              <a:gd name="connsiteX1350" fmla="*/ 1709266 w 9854218"/>
              <a:gd name="connsiteY1350" fmla="*/ 4828781 h 10287000"/>
              <a:gd name="connsiteX1351" fmla="*/ 1696613 w 9854218"/>
              <a:gd name="connsiteY1351" fmla="*/ 4980624 h 10287000"/>
              <a:gd name="connsiteX1352" fmla="*/ 1683956 w 9854218"/>
              <a:gd name="connsiteY1352" fmla="*/ 4993277 h 10287000"/>
              <a:gd name="connsiteX1353" fmla="*/ 1671304 w 9854218"/>
              <a:gd name="connsiteY1353" fmla="*/ 4980624 h 10287000"/>
              <a:gd name="connsiteX1354" fmla="*/ 1671304 w 9854218"/>
              <a:gd name="connsiteY1354" fmla="*/ 4917353 h 10287000"/>
              <a:gd name="connsiteX1355" fmla="*/ 1683956 w 9854218"/>
              <a:gd name="connsiteY1355" fmla="*/ 4866741 h 10287000"/>
              <a:gd name="connsiteX1356" fmla="*/ 1683958 w 9854218"/>
              <a:gd name="connsiteY1356" fmla="*/ 4854090 h 10287000"/>
              <a:gd name="connsiteX1357" fmla="*/ 1683956 w 9854218"/>
              <a:gd name="connsiteY1357" fmla="*/ 4841432 h 10287000"/>
              <a:gd name="connsiteX1358" fmla="*/ 1696610 w 9854218"/>
              <a:gd name="connsiteY1358" fmla="*/ 4828776 h 10287000"/>
              <a:gd name="connsiteX1359" fmla="*/ 1696610 w 9854218"/>
              <a:gd name="connsiteY1359" fmla="*/ 4816127 h 10287000"/>
              <a:gd name="connsiteX1360" fmla="*/ 1696610 w 9854218"/>
              <a:gd name="connsiteY1360" fmla="*/ 4803474 h 10287000"/>
              <a:gd name="connsiteX1361" fmla="*/ 1683956 w 9854218"/>
              <a:gd name="connsiteY1361" fmla="*/ 4803471 h 10287000"/>
              <a:gd name="connsiteX1362" fmla="*/ 1671308 w 9854218"/>
              <a:gd name="connsiteY1362" fmla="*/ 4816127 h 10287000"/>
              <a:gd name="connsiteX1363" fmla="*/ 1671304 w 9854218"/>
              <a:gd name="connsiteY1363" fmla="*/ 4752860 h 10287000"/>
              <a:gd name="connsiteX1364" fmla="*/ 1671304 w 9854218"/>
              <a:gd name="connsiteY1364" fmla="*/ 4727555 h 10287000"/>
              <a:gd name="connsiteX1365" fmla="*/ 1658650 w 9854218"/>
              <a:gd name="connsiteY1365" fmla="*/ 4702250 h 10287000"/>
              <a:gd name="connsiteX1366" fmla="*/ 1671304 w 9854218"/>
              <a:gd name="connsiteY1366" fmla="*/ 4626324 h 10287000"/>
              <a:gd name="connsiteX1367" fmla="*/ 1683956 w 9854218"/>
              <a:gd name="connsiteY1367" fmla="*/ 4563062 h 10287000"/>
              <a:gd name="connsiteX1368" fmla="*/ 1683958 w 9854218"/>
              <a:gd name="connsiteY1368" fmla="*/ 4588368 h 10287000"/>
              <a:gd name="connsiteX1369" fmla="*/ 1683960 w 9854218"/>
              <a:gd name="connsiteY1369" fmla="*/ 4638981 h 10287000"/>
              <a:gd name="connsiteX1370" fmla="*/ 1683958 w 9854218"/>
              <a:gd name="connsiteY1370" fmla="*/ 4651632 h 10287000"/>
              <a:gd name="connsiteX1371" fmla="*/ 1696612 w 9854218"/>
              <a:gd name="connsiteY1371" fmla="*/ 4714899 h 10287000"/>
              <a:gd name="connsiteX1372" fmla="*/ 1709264 w 9854218"/>
              <a:gd name="connsiteY1372" fmla="*/ 4714898 h 10287000"/>
              <a:gd name="connsiteX1373" fmla="*/ 1721918 w 9854218"/>
              <a:gd name="connsiteY1373" fmla="*/ 4702250 h 10287000"/>
              <a:gd name="connsiteX1374" fmla="*/ 1734570 w 9854218"/>
              <a:gd name="connsiteY1374" fmla="*/ 4689593 h 10287000"/>
              <a:gd name="connsiteX1375" fmla="*/ 1734570 w 9854218"/>
              <a:gd name="connsiteY1375" fmla="*/ 4676942 h 10287000"/>
              <a:gd name="connsiteX1376" fmla="*/ 1734574 w 9854218"/>
              <a:gd name="connsiteY1376" fmla="*/ 4664288 h 10287000"/>
              <a:gd name="connsiteX1377" fmla="*/ 1721916 w 9854218"/>
              <a:gd name="connsiteY1377" fmla="*/ 4676942 h 10287000"/>
              <a:gd name="connsiteX1378" fmla="*/ 1709264 w 9854218"/>
              <a:gd name="connsiteY1378" fmla="*/ 4689597 h 10287000"/>
              <a:gd name="connsiteX1379" fmla="*/ 1696610 w 9854218"/>
              <a:gd name="connsiteY1379" fmla="*/ 4651632 h 10287000"/>
              <a:gd name="connsiteX1380" fmla="*/ 1696610 w 9854218"/>
              <a:gd name="connsiteY1380" fmla="*/ 4575714 h 10287000"/>
              <a:gd name="connsiteX1381" fmla="*/ 1696610 w 9854218"/>
              <a:gd name="connsiteY1381" fmla="*/ 4537751 h 10287000"/>
              <a:gd name="connsiteX1382" fmla="*/ 1696610 w 9854218"/>
              <a:gd name="connsiteY1382" fmla="*/ 4487138 h 10287000"/>
              <a:gd name="connsiteX1383" fmla="*/ 1709267 w 9854218"/>
              <a:gd name="connsiteY1383" fmla="*/ 4436526 h 10287000"/>
              <a:gd name="connsiteX1384" fmla="*/ 1709264 w 9854218"/>
              <a:gd name="connsiteY1384" fmla="*/ 4423871 h 10287000"/>
              <a:gd name="connsiteX1385" fmla="*/ 1709264 w 9854218"/>
              <a:gd name="connsiteY1385" fmla="*/ 4385910 h 10287000"/>
              <a:gd name="connsiteX1386" fmla="*/ 1721916 w 9854218"/>
              <a:gd name="connsiteY1386" fmla="*/ 4398566 h 10287000"/>
              <a:gd name="connsiteX1387" fmla="*/ 1734570 w 9854218"/>
              <a:gd name="connsiteY1387" fmla="*/ 4373259 h 10287000"/>
              <a:gd name="connsiteX1388" fmla="*/ 1721916 w 9854218"/>
              <a:gd name="connsiteY1388" fmla="*/ 4347947 h 10287000"/>
              <a:gd name="connsiteX1389" fmla="*/ 1734570 w 9854218"/>
              <a:gd name="connsiteY1389" fmla="*/ 4335296 h 10287000"/>
              <a:gd name="connsiteX1390" fmla="*/ 1721916 w 9854218"/>
              <a:gd name="connsiteY1390" fmla="*/ 4322646 h 10287000"/>
              <a:gd name="connsiteX1391" fmla="*/ 1721918 w 9854218"/>
              <a:gd name="connsiteY1391" fmla="*/ 4297335 h 10287000"/>
              <a:gd name="connsiteX1392" fmla="*/ 1734570 w 9854218"/>
              <a:gd name="connsiteY1392" fmla="*/ 4259375 h 10287000"/>
              <a:gd name="connsiteX1393" fmla="*/ 1747226 w 9854218"/>
              <a:gd name="connsiteY1393" fmla="*/ 4246719 h 10287000"/>
              <a:gd name="connsiteX1394" fmla="*/ 1747224 w 9854218"/>
              <a:gd name="connsiteY1394" fmla="*/ 4221419 h 10287000"/>
              <a:gd name="connsiteX1395" fmla="*/ 1759880 w 9854218"/>
              <a:gd name="connsiteY1395" fmla="*/ 4183454 h 10287000"/>
              <a:gd name="connsiteX1396" fmla="*/ 1759880 w 9854218"/>
              <a:gd name="connsiteY1396" fmla="*/ 4158146 h 10287000"/>
              <a:gd name="connsiteX1397" fmla="*/ 1759882 w 9854218"/>
              <a:gd name="connsiteY1397" fmla="*/ 4132838 h 10287000"/>
              <a:gd name="connsiteX1398" fmla="*/ 1747226 w 9854218"/>
              <a:gd name="connsiteY1398" fmla="*/ 4145492 h 10287000"/>
              <a:gd name="connsiteX1399" fmla="*/ 1747224 w 9854218"/>
              <a:gd name="connsiteY1399" fmla="*/ 4094879 h 10287000"/>
              <a:gd name="connsiteX1400" fmla="*/ 1759878 w 9854218"/>
              <a:gd name="connsiteY1400" fmla="*/ 4056920 h 10287000"/>
              <a:gd name="connsiteX1401" fmla="*/ 1759880 w 9854218"/>
              <a:gd name="connsiteY1401" fmla="*/ 4044264 h 10287000"/>
              <a:gd name="connsiteX1402" fmla="*/ 1759878 w 9854218"/>
              <a:gd name="connsiteY1402" fmla="*/ 4018959 h 10287000"/>
              <a:gd name="connsiteX1403" fmla="*/ 1772531 w 9854218"/>
              <a:gd name="connsiteY1403" fmla="*/ 4018959 h 10287000"/>
              <a:gd name="connsiteX1404" fmla="*/ 1759878 w 9854218"/>
              <a:gd name="connsiteY1404" fmla="*/ 4082226 h 10287000"/>
              <a:gd name="connsiteX1405" fmla="*/ 1759878 w 9854218"/>
              <a:gd name="connsiteY1405" fmla="*/ 4094879 h 10287000"/>
              <a:gd name="connsiteX1406" fmla="*/ 1772532 w 9854218"/>
              <a:gd name="connsiteY1406" fmla="*/ 4082226 h 10287000"/>
              <a:gd name="connsiteX1407" fmla="*/ 1772531 w 9854218"/>
              <a:gd name="connsiteY1407" fmla="*/ 4018959 h 10287000"/>
              <a:gd name="connsiteX1408" fmla="*/ 1785185 w 9854218"/>
              <a:gd name="connsiteY1408" fmla="*/ 4018956 h 10287000"/>
              <a:gd name="connsiteX1409" fmla="*/ 1797839 w 9854218"/>
              <a:gd name="connsiteY1409" fmla="*/ 3993647 h 10287000"/>
              <a:gd name="connsiteX1410" fmla="*/ 1797839 w 9854218"/>
              <a:gd name="connsiteY1410" fmla="*/ 3980997 h 10287000"/>
              <a:gd name="connsiteX1411" fmla="*/ 1785185 w 9854218"/>
              <a:gd name="connsiteY1411" fmla="*/ 3943038 h 10287000"/>
              <a:gd name="connsiteX1412" fmla="*/ 1785188 w 9854218"/>
              <a:gd name="connsiteY1412" fmla="*/ 3930384 h 10287000"/>
              <a:gd name="connsiteX1413" fmla="*/ 1797839 w 9854218"/>
              <a:gd name="connsiteY1413" fmla="*/ 3892421 h 10287000"/>
              <a:gd name="connsiteX1414" fmla="*/ 1823146 w 9854218"/>
              <a:gd name="connsiteY1414" fmla="*/ 3803846 h 10287000"/>
              <a:gd name="connsiteX1415" fmla="*/ 1848454 w 9854218"/>
              <a:gd name="connsiteY1415" fmla="*/ 3702623 h 10287000"/>
              <a:gd name="connsiteX1416" fmla="*/ 1848454 w 9854218"/>
              <a:gd name="connsiteY1416" fmla="*/ 3689967 h 10287000"/>
              <a:gd name="connsiteX1417" fmla="*/ 1873760 w 9854218"/>
              <a:gd name="connsiteY1417" fmla="*/ 3614048 h 10287000"/>
              <a:gd name="connsiteX1418" fmla="*/ 1899068 w 9854218"/>
              <a:gd name="connsiteY1418" fmla="*/ 3487509 h 10287000"/>
              <a:gd name="connsiteX1419" fmla="*/ 1924374 w 9854218"/>
              <a:gd name="connsiteY1419" fmla="*/ 3398939 h 10287000"/>
              <a:gd name="connsiteX1420" fmla="*/ 1937030 w 9854218"/>
              <a:gd name="connsiteY1420" fmla="*/ 3323013 h 10287000"/>
              <a:gd name="connsiteX1421" fmla="*/ 1962335 w 9854218"/>
              <a:gd name="connsiteY1421" fmla="*/ 3259749 h 10287000"/>
              <a:gd name="connsiteX1422" fmla="*/ 1991070 w 9854218"/>
              <a:gd name="connsiteY1422" fmla="*/ 3218426 h 10287000"/>
              <a:gd name="connsiteX1423" fmla="*/ 2009375 w 9854218"/>
              <a:gd name="connsiteY1423" fmla="*/ 3131484 h 10287000"/>
              <a:gd name="connsiteX1424" fmla="*/ 2101524 w 9854218"/>
              <a:gd name="connsiteY1424" fmla="*/ 2813634 h 10287000"/>
              <a:gd name="connsiteX1425" fmla="*/ 2101523 w 9854218"/>
              <a:gd name="connsiteY1425" fmla="*/ 2804220 h 10287000"/>
              <a:gd name="connsiteX1426" fmla="*/ 2101522 w 9854218"/>
              <a:gd name="connsiteY1426" fmla="*/ 2791569 h 10287000"/>
              <a:gd name="connsiteX1427" fmla="*/ 2088870 w 9854218"/>
              <a:gd name="connsiteY1427" fmla="*/ 2791569 h 10287000"/>
              <a:gd name="connsiteX1428" fmla="*/ 2088870 w 9854218"/>
              <a:gd name="connsiteY1428" fmla="*/ 2766260 h 10287000"/>
              <a:gd name="connsiteX1429" fmla="*/ 2103107 w 9854218"/>
              <a:gd name="connsiteY1429" fmla="*/ 2764679 h 10287000"/>
              <a:gd name="connsiteX1430" fmla="*/ 2117687 w 9854218"/>
              <a:gd name="connsiteY1430" fmla="*/ 2757873 h 10287000"/>
              <a:gd name="connsiteX1431" fmla="*/ 2150044 w 9854218"/>
              <a:gd name="connsiteY1431" fmla="*/ 2646270 h 10287000"/>
              <a:gd name="connsiteX1432" fmla="*/ 2170826 w 9854218"/>
              <a:gd name="connsiteY1432" fmla="*/ 2589693 h 10287000"/>
              <a:gd name="connsiteX1433" fmla="*/ 2152136 w 9854218"/>
              <a:gd name="connsiteY1433" fmla="*/ 2627073 h 10287000"/>
              <a:gd name="connsiteX1434" fmla="*/ 2139486 w 9854218"/>
              <a:gd name="connsiteY1434" fmla="*/ 2677683 h 10287000"/>
              <a:gd name="connsiteX1435" fmla="*/ 2126832 w 9854218"/>
              <a:gd name="connsiteY1435" fmla="*/ 2677683 h 10287000"/>
              <a:gd name="connsiteX1436" fmla="*/ 2190101 w 9854218"/>
              <a:gd name="connsiteY1436" fmla="*/ 2525843 h 10287000"/>
              <a:gd name="connsiteX1437" fmla="*/ 2193160 w 9854218"/>
              <a:gd name="connsiteY1437" fmla="*/ 2528904 h 10287000"/>
              <a:gd name="connsiteX1438" fmla="*/ 2326253 w 9854218"/>
              <a:gd name="connsiteY1438" fmla="*/ 2166623 h 10287000"/>
              <a:gd name="connsiteX1439" fmla="*/ 2536276 w 9854218"/>
              <a:gd name="connsiteY1439" fmla="*/ 1692287 h 10287000"/>
              <a:gd name="connsiteX1440" fmla="*/ 2779430 w 9854218"/>
              <a:gd name="connsiteY1440" fmla="*/ 1247916 h 10287000"/>
              <a:gd name="connsiteX1441" fmla="*/ 2770664 w 9854218"/>
              <a:gd name="connsiteY1441" fmla="*/ 1177716 h 10287000"/>
              <a:gd name="connsiteX1442" fmla="*/ 2749036 w 9854218"/>
              <a:gd name="connsiteY1442" fmla="*/ 1173831 h 10287000"/>
              <a:gd name="connsiteX1443" fmla="*/ 2722301 w 9854218"/>
              <a:gd name="connsiteY1443" fmla="*/ 1216800 h 10287000"/>
              <a:gd name="connsiteX1444" fmla="*/ 2664288 w 9854218"/>
              <a:gd name="connsiteY1444" fmla="*/ 1332978 h 10287000"/>
              <a:gd name="connsiteX1445" fmla="*/ 2203618 w 9854218"/>
              <a:gd name="connsiteY1445" fmla="*/ 2299605 h 10287000"/>
              <a:gd name="connsiteX1446" fmla="*/ 1707262 w 9854218"/>
              <a:gd name="connsiteY1446" fmla="*/ 4283838 h 10287000"/>
              <a:gd name="connsiteX1447" fmla="*/ 1681160 w 9854218"/>
              <a:gd name="connsiteY1447" fmla="*/ 4307601 h 10287000"/>
              <a:gd name="connsiteX1448" fmla="*/ 1666626 w 9854218"/>
              <a:gd name="connsiteY1448" fmla="*/ 4250051 h 10287000"/>
              <a:gd name="connsiteX1449" fmla="*/ 1755719 w 9854218"/>
              <a:gd name="connsiteY1449" fmla="*/ 3618369 h 10287000"/>
              <a:gd name="connsiteX1450" fmla="*/ 2213906 w 9854218"/>
              <a:gd name="connsiteY1450" fmla="*/ 2011451 h 10287000"/>
              <a:gd name="connsiteX1451" fmla="*/ 2291730 w 9854218"/>
              <a:gd name="connsiteY1451" fmla="*/ 1839899 h 10287000"/>
              <a:gd name="connsiteX1452" fmla="*/ 2270768 w 9854218"/>
              <a:gd name="connsiteY1452" fmla="*/ 1875771 h 10287000"/>
              <a:gd name="connsiteX1453" fmla="*/ 2228062 w 9854218"/>
              <a:gd name="connsiteY1453" fmla="*/ 1969091 h 10287000"/>
              <a:gd name="connsiteX1454" fmla="*/ 2088868 w 9854218"/>
              <a:gd name="connsiteY1454" fmla="*/ 2209505 h 10287000"/>
              <a:gd name="connsiteX1455" fmla="*/ 1987640 w 9854218"/>
              <a:gd name="connsiteY1455" fmla="*/ 2449925 h 10287000"/>
              <a:gd name="connsiteX1456" fmla="*/ 1974989 w 9854218"/>
              <a:gd name="connsiteY1456" fmla="*/ 2462577 h 10287000"/>
              <a:gd name="connsiteX1457" fmla="*/ 1974990 w 9854218"/>
              <a:gd name="connsiteY1457" fmla="*/ 2475228 h 10287000"/>
              <a:gd name="connsiteX1458" fmla="*/ 1987643 w 9854218"/>
              <a:gd name="connsiteY1458" fmla="*/ 2475230 h 10287000"/>
              <a:gd name="connsiteX1459" fmla="*/ 1974989 w 9854218"/>
              <a:gd name="connsiteY1459" fmla="*/ 2538498 h 10287000"/>
              <a:gd name="connsiteX1460" fmla="*/ 1974989 w 9854218"/>
              <a:gd name="connsiteY1460" fmla="*/ 2551151 h 10287000"/>
              <a:gd name="connsiteX1461" fmla="*/ 1987643 w 9854218"/>
              <a:gd name="connsiteY1461" fmla="*/ 2551154 h 10287000"/>
              <a:gd name="connsiteX1462" fmla="*/ 2000297 w 9854218"/>
              <a:gd name="connsiteY1462" fmla="*/ 2551154 h 10287000"/>
              <a:gd name="connsiteX1463" fmla="*/ 2000296 w 9854218"/>
              <a:gd name="connsiteY1463" fmla="*/ 2563802 h 10287000"/>
              <a:gd name="connsiteX1464" fmla="*/ 1962335 w 9854218"/>
              <a:gd name="connsiteY1464" fmla="*/ 2652381 h 10287000"/>
              <a:gd name="connsiteX1465" fmla="*/ 1924374 w 9854218"/>
              <a:gd name="connsiteY1465" fmla="*/ 2690342 h 10287000"/>
              <a:gd name="connsiteX1466" fmla="*/ 1949678 w 9854218"/>
              <a:gd name="connsiteY1466" fmla="*/ 2690340 h 10287000"/>
              <a:gd name="connsiteX1467" fmla="*/ 1873757 w 9854218"/>
              <a:gd name="connsiteY1467" fmla="*/ 2867490 h 10287000"/>
              <a:gd name="connsiteX1468" fmla="*/ 1886414 w 9854218"/>
              <a:gd name="connsiteY1468" fmla="*/ 2880144 h 10287000"/>
              <a:gd name="connsiteX1469" fmla="*/ 1861106 w 9854218"/>
              <a:gd name="connsiteY1469" fmla="*/ 2905451 h 10287000"/>
              <a:gd name="connsiteX1470" fmla="*/ 1861108 w 9854218"/>
              <a:gd name="connsiteY1470" fmla="*/ 2943410 h 10287000"/>
              <a:gd name="connsiteX1471" fmla="*/ 1772531 w 9854218"/>
              <a:gd name="connsiteY1471" fmla="*/ 3196478 h 10287000"/>
              <a:gd name="connsiteX1472" fmla="*/ 1747226 w 9854218"/>
              <a:gd name="connsiteY1472" fmla="*/ 3272402 h 10287000"/>
              <a:gd name="connsiteX1473" fmla="*/ 1645997 w 9854218"/>
              <a:gd name="connsiteY1473" fmla="*/ 3576087 h 10287000"/>
              <a:gd name="connsiteX1474" fmla="*/ 1633342 w 9854218"/>
              <a:gd name="connsiteY1474" fmla="*/ 3689967 h 10287000"/>
              <a:gd name="connsiteX1475" fmla="*/ 1608035 w 9854218"/>
              <a:gd name="connsiteY1475" fmla="*/ 3715275 h 10287000"/>
              <a:gd name="connsiteX1476" fmla="*/ 1595384 w 9854218"/>
              <a:gd name="connsiteY1476" fmla="*/ 3677315 h 10287000"/>
              <a:gd name="connsiteX1477" fmla="*/ 1570074 w 9854218"/>
              <a:gd name="connsiteY1477" fmla="*/ 3727928 h 10287000"/>
              <a:gd name="connsiteX1478" fmla="*/ 1570076 w 9854218"/>
              <a:gd name="connsiteY1478" fmla="*/ 3740582 h 10287000"/>
              <a:gd name="connsiteX1479" fmla="*/ 1557420 w 9854218"/>
              <a:gd name="connsiteY1479" fmla="*/ 3740582 h 10287000"/>
              <a:gd name="connsiteX1480" fmla="*/ 1557422 w 9854218"/>
              <a:gd name="connsiteY1480" fmla="*/ 3753236 h 10287000"/>
              <a:gd name="connsiteX1481" fmla="*/ 1544766 w 9854218"/>
              <a:gd name="connsiteY1481" fmla="*/ 3765888 h 10287000"/>
              <a:gd name="connsiteX1482" fmla="*/ 1532116 w 9854218"/>
              <a:gd name="connsiteY1482" fmla="*/ 3816503 h 10287000"/>
              <a:gd name="connsiteX1483" fmla="*/ 1494154 w 9854218"/>
              <a:gd name="connsiteY1483" fmla="*/ 3955688 h 10287000"/>
              <a:gd name="connsiteX1484" fmla="*/ 1481500 w 9854218"/>
              <a:gd name="connsiteY1484" fmla="*/ 3968345 h 10287000"/>
              <a:gd name="connsiteX1485" fmla="*/ 1481500 w 9854218"/>
              <a:gd name="connsiteY1485" fmla="*/ 3993647 h 10287000"/>
              <a:gd name="connsiteX1486" fmla="*/ 1481501 w 9854218"/>
              <a:gd name="connsiteY1486" fmla="*/ 4006304 h 10287000"/>
              <a:gd name="connsiteX1487" fmla="*/ 1381853 w 9854218"/>
              <a:gd name="connsiteY1487" fmla="*/ 4214495 h 10287000"/>
              <a:gd name="connsiteX1488" fmla="*/ 1368499 w 9854218"/>
              <a:gd name="connsiteY1488" fmla="*/ 4261914 h 10287000"/>
              <a:gd name="connsiteX1489" fmla="*/ 1368140 w 9854218"/>
              <a:gd name="connsiteY1489" fmla="*/ 4265309 h 10287000"/>
              <a:gd name="connsiteX1490" fmla="*/ 1388314 w 9854218"/>
              <a:gd name="connsiteY1490" fmla="*/ 4280324 h 10287000"/>
              <a:gd name="connsiteX1491" fmla="*/ 1371136 w 9854218"/>
              <a:gd name="connsiteY1491" fmla="*/ 4408659 h 10287000"/>
              <a:gd name="connsiteX1492" fmla="*/ 1369580 w 9854218"/>
              <a:gd name="connsiteY1492" fmla="*/ 4545485 h 10287000"/>
              <a:gd name="connsiteX1493" fmla="*/ 1344680 w 9854218"/>
              <a:gd name="connsiteY1493" fmla="*/ 4621031 h 10287000"/>
              <a:gd name="connsiteX1494" fmla="*/ 1361503 w 9854218"/>
              <a:gd name="connsiteY1494" fmla="*/ 4686864 h 10287000"/>
              <a:gd name="connsiteX1495" fmla="*/ 1354621 w 9854218"/>
              <a:gd name="connsiteY1495" fmla="*/ 4885583 h 10287000"/>
              <a:gd name="connsiteX1496" fmla="*/ 1348517 w 9854218"/>
              <a:gd name="connsiteY1496" fmla="*/ 5015886 h 10287000"/>
              <a:gd name="connsiteX1497" fmla="*/ 1350493 w 9854218"/>
              <a:gd name="connsiteY1497" fmla="*/ 5004813 h 10287000"/>
              <a:gd name="connsiteX1498" fmla="*/ 1358993 w 9854218"/>
              <a:gd name="connsiteY1498" fmla="*/ 4989188 h 10287000"/>
              <a:gd name="connsiteX1499" fmla="*/ 1361566 w 9854218"/>
              <a:gd name="connsiteY1499" fmla="*/ 5006784 h 10287000"/>
              <a:gd name="connsiteX1500" fmla="*/ 1372642 w 9854218"/>
              <a:gd name="connsiteY1500" fmla="*/ 5008755 h 10287000"/>
              <a:gd name="connsiteX1501" fmla="*/ 1362166 w 9854218"/>
              <a:gd name="connsiteY1501" fmla="*/ 5035454 h 10287000"/>
              <a:gd name="connsiteX1502" fmla="*/ 1360192 w 9854218"/>
              <a:gd name="connsiteY1502" fmla="*/ 5046527 h 10287000"/>
              <a:gd name="connsiteX1503" fmla="*/ 1351691 w 9854218"/>
              <a:gd name="connsiteY1503" fmla="*/ 5062152 h 10287000"/>
              <a:gd name="connsiteX1504" fmla="*/ 1344566 w 9854218"/>
              <a:gd name="connsiteY1504" fmla="*/ 5038034 h 10287000"/>
              <a:gd name="connsiteX1505" fmla="*/ 1315892 w 9854218"/>
              <a:gd name="connsiteY1505" fmla="*/ 5038644 h 10287000"/>
              <a:gd name="connsiteX1506" fmla="*/ 1322174 w 9854218"/>
              <a:gd name="connsiteY1506" fmla="*/ 4811256 h 10287000"/>
              <a:gd name="connsiteX1507" fmla="*/ 1335581 w 9854218"/>
              <a:gd name="connsiteY1507" fmla="*/ 4607987 h 10287000"/>
              <a:gd name="connsiteX1508" fmla="*/ 1316006 w 9854218"/>
              <a:gd name="connsiteY1508" fmla="*/ 4621641 h 10287000"/>
              <a:gd name="connsiteX1509" fmla="*/ 1309060 w 9854218"/>
              <a:gd name="connsiteY1509" fmla="*/ 4500440 h 10287000"/>
              <a:gd name="connsiteX1510" fmla="*/ 1321690 w 9854218"/>
              <a:gd name="connsiteY1510" fmla="*/ 4365584 h 10287000"/>
              <a:gd name="connsiteX1511" fmla="*/ 1333078 w 9854218"/>
              <a:gd name="connsiteY1511" fmla="*/ 4329764 h 10287000"/>
              <a:gd name="connsiteX1512" fmla="*/ 1339778 w 9854218"/>
              <a:gd name="connsiteY1512" fmla="*/ 4294655 h 10287000"/>
              <a:gd name="connsiteX1513" fmla="*/ 1334128 w 9854218"/>
              <a:gd name="connsiteY1513" fmla="*/ 4283789 h 10287000"/>
              <a:gd name="connsiteX1514" fmla="*/ 1333241 w 9854218"/>
              <a:gd name="connsiteY1514" fmla="*/ 4284804 h 10287000"/>
              <a:gd name="connsiteX1515" fmla="*/ 1329890 w 9854218"/>
              <a:gd name="connsiteY1515" fmla="*/ 4279569 h 10287000"/>
              <a:gd name="connsiteX1516" fmla="*/ 1329440 w 9854218"/>
              <a:gd name="connsiteY1516" fmla="*/ 4274876 h 10287000"/>
              <a:gd name="connsiteX1517" fmla="*/ 1319377 w 9854218"/>
              <a:gd name="connsiteY1517" fmla="*/ 4260165 h 10287000"/>
              <a:gd name="connsiteX1518" fmla="*/ 1304350 w 9854218"/>
              <a:gd name="connsiteY1518" fmla="*/ 4259375 h 10287000"/>
              <a:gd name="connsiteX1519" fmla="*/ 1291700 w 9854218"/>
              <a:gd name="connsiteY1519" fmla="*/ 4411218 h 10287000"/>
              <a:gd name="connsiteX1520" fmla="*/ 1228430 w 9854218"/>
              <a:gd name="connsiteY1520" fmla="*/ 4309989 h 10287000"/>
              <a:gd name="connsiteX1521" fmla="*/ 1228429 w 9854218"/>
              <a:gd name="connsiteY1521" fmla="*/ 4297332 h 10287000"/>
              <a:gd name="connsiteX1522" fmla="*/ 1228429 w 9854218"/>
              <a:gd name="connsiteY1522" fmla="*/ 4259375 h 10287000"/>
              <a:gd name="connsiteX1523" fmla="*/ 1241081 w 9854218"/>
              <a:gd name="connsiteY1523" fmla="*/ 4272029 h 10287000"/>
              <a:gd name="connsiteX1524" fmla="*/ 1241083 w 9854218"/>
              <a:gd name="connsiteY1524" fmla="*/ 4284678 h 10287000"/>
              <a:gd name="connsiteX1525" fmla="*/ 1253735 w 9854218"/>
              <a:gd name="connsiteY1525" fmla="*/ 4272029 h 10287000"/>
              <a:gd name="connsiteX1526" fmla="*/ 1241083 w 9854218"/>
              <a:gd name="connsiteY1526" fmla="*/ 4234070 h 10287000"/>
              <a:gd name="connsiteX1527" fmla="*/ 1241081 w 9854218"/>
              <a:gd name="connsiteY1527" fmla="*/ 4221419 h 10287000"/>
              <a:gd name="connsiteX1528" fmla="*/ 1241081 w 9854218"/>
              <a:gd name="connsiteY1528" fmla="*/ 4208763 h 10287000"/>
              <a:gd name="connsiteX1529" fmla="*/ 1239502 w 9854218"/>
              <a:gd name="connsiteY1529" fmla="*/ 4197690 h 10287000"/>
              <a:gd name="connsiteX1530" fmla="*/ 1232377 w 9854218"/>
              <a:gd name="connsiteY1530" fmla="*/ 4196673 h 10287000"/>
              <a:gd name="connsiteX1531" fmla="*/ 1229462 w 9854218"/>
              <a:gd name="connsiteY1531" fmla="*/ 4233180 h 10287000"/>
              <a:gd name="connsiteX1532" fmla="*/ 1228429 w 9854218"/>
              <a:gd name="connsiteY1532" fmla="*/ 4233416 h 10287000"/>
              <a:gd name="connsiteX1533" fmla="*/ 1228429 w 9854218"/>
              <a:gd name="connsiteY1533" fmla="*/ 4234070 h 10287000"/>
              <a:gd name="connsiteX1534" fmla="*/ 1228429 w 9854218"/>
              <a:gd name="connsiteY1534" fmla="*/ 4246722 h 10287000"/>
              <a:gd name="connsiteX1535" fmla="*/ 1215775 w 9854218"/>
              <a:gd name="connsiteY1535" fmla="*/ 4259375 h 10287000"/>
              <a:gd name="connsiteX1536" fmla="*/ 1214402 w 9854218"/>
              <a:gd name="connsiteY1536" fmla="*/ 4223664 h 10287000"/>
              <a:gd name="connsiteX1537" fmla="*/ 1207888 w 9854218"/>
              <a:gd name="connsiteY1537" fmla="*/ 4209806 h 10287000"/>
              <a:gd name="connsiteX1538" fmla="*/ 1187569 w 9854218"/>
              <a:gd name="connsiteY1538" fmla="*/ 4574865 h 10287000"/>
              <a:gd name="connsiteX1539" fmla="*/ 1209595 w 9854218"/>
              <a:gd name="connsiteY1539" fmla="*/ 4587000 h 10287000"/>
              <a:gd name="connsiteX1540" fmla="*/ 1210015 w 9854218"/>
              <a:gd name="connsiteY1540" fmla="*/ 4716479 h 10287000"/>
              <a:gd name="connsiteX1541" fmla="*/ 1227065 w 9854218"/>
              <a:gd name="connsiteY1541" fmla="*/ 4852247 h 10287000"/>
              <a:gd name="connsiteX1542" fmla="*/ 1212661 w 9854218"/>
              <a:gd name="connsiteY1542" fmla="*/ 4930475 h 10287000"/>
              <a:gd name="connsiteX1543" fmla="*/ 1238272 w 9854218"/>
              <a:gd name="connsiteY1543" fmla="*/ 4993412 h 10287000"/>
              <a:gd name="connsiteX1544" fmla="*/ 1258454 w 9854218"/>
              <a:gd name="connsiteY1544" fmla="*/ 5191223 h 10287000"/>
              <a:gd name="connsiteX1545" fmla="*/ 1253197 w 9854218"/>
              <a:gd name="connsiteY1545" fmla="*/ 5210450 h 10287000"/>
              <a:gd name="connsiteX1546" fmla="*/ 1254044 w 9854218"/>
              <a:gd name="connsiteY1546" fmla="*/ 5240709 h 10287000"/>
              <a:gd name="connsiteX1547" fmla="*/ 1254724 w 9854218"/>
              <a:gd name="connsiteY1547" fmla="*/ 5240415 h 10287000"/>
              <a:gd name="connsiteX1548" fmla="*/ 1317005 w 9854218"/>
              <a:gd name="connsiteY1548" fmla="*/ 5398188 h 10287000"/>
              <a:gd name="connsiteX1549" fmla="*/ 1329656 w 9854218"/>
              <a:gd name="connsiteY1549" fmla="*/ 5372882 h 10287000"/>
              <a:gd name="connsiteX1550" fmla="*/ 1380271 w 9854218"/>
              <a:gd name="connsiteY1550" fmla="*/ 5613296 h 10287000"/>
              <a:gd name="connsiteX1551" fmla="*/ 1380271 w 9854218"/>
              <a:gd name="connsiteY1551" fmla="*/ 5651258 h 10287000"/>
              <a:gd name="connsiteX1552" fmla="*/ 1392926 w 9854218"/>
              <a:gd name="connsiteY1552" fmla="*/ 5638607 h 10287000"/>
              <a:gd name="connsiteX1553" fmla="*/ 1405579 w 9854218"/>
              <a:gd name="connsiteY1553" fmla="*/ 5651259 h 10287000"/>
              <a:gd name="connsiteX1554" fmla="*/ 1418234 w 9854218"/>
              <a:gd name="connsiteY1554" fmla="*/ 5663912 h 10287000"/>
              <a:gd name="connsiteX1555" fmla="*/ 1496526 w 9854218"/>
              <a:gd name="connsiteY1555" fmla="*/ 5884557 h 10287000"/>
              <a:gd name="connsiteX1556" fmla="*/ 1509760 w 9854218"/>
              <a:gd name="connsiteY1556" fmla="*/ 5906024 h 10287000"/>
              <a:gd name="connsiteX1557" fmla="*/ 1508820 w 9854218"/>
              <a:gd name="connsiteY1557" fmla="*/ 5901420 h 10287000"/>
              <a:gd name="connsiteX1558" fmla="*/ 1490338 w 9854218"/>
              <a:gd name="connsiteY1558" fmla="*/ 5825213 h 10287000"/>
              <a:gd name="connsiteX1559" fmla="*/ 1482641 w 9854218"/>
              <a:gd name="connsiteY1559" fmla="*/ 5729742 h 10287000"/>
              <a:gd name="connsiteX1560" fmla="*/ 1465153 w 9854218"/>
              <a:gd name="connsiteY1560" fmla="*/ 5726520 h 10287000"/>
              <a:gd name="connsiteX1561" fmla="*/ 1441958 w 9854218"/>
              <a:gd name="connsiteY1561" fmla="*/ 5479880 h 10287000"/>
              <a:gd name="connsiteX1562" fmla="*/ 1409186 w 9854218"/>
              <a:gd name="connsiteY1562" fmla="*/ 5245944 h 10287000"/>
              <a:gd name="connsiteX1563" fmla="*/ 1402835 w 9854218"/>
              <a:gd name="connsiteY1563" fmla="*/ 5241156 h 10287000"/>
              <a:gd name="connsiteX1564" fmla="*/ 1407625 w 9854218"/>
              <a:gd name="connsiteY1564" fmla="*/ 5234805 h 10287000"/>
              <a:gd name="connsiteX1565" fmla="*/ 1404505 w 9854218"/>
              <a:gd name="connsiteY1565" fmla="*/ 5212524 h 10287000"/>
              <a:gd name="connsiteX1566" fmla="*/ 1410854 w 9854218"/>
              <a:gd name="connsiteY1566" fmla="*/ 5217312 h 10287000"/>
              <a:gd name="connsiteX1567" fmla="*/ 1412483 w 9854218"/>
              <a:gd name="connsiteY1567" fmla="*/ 5218949 h 10287000"/>
              <a:gd name="connsiteX1568" fmla="*/ 1412413 w 9854218"/>
              <a:gd name="connsiteY1568" fmla="*/ 5228451 h 10287000"/>
              <a:gd name="connsiteX1569" fmla="*/ 1415812 w 9854218"/>
              <a:gd name="connsiteY1569" fmla="*/ 5222296 h 10287000"/>
              <a:gd name="connsiteX1570" fmla="*/ 1412483 w 9854218"/>
              <a:gd name="connsiteY1570" fmla="*/ 5218949 h 10287000"/>
              <a:gd name="connsiteX1571" fmla="*/ 1412731 w 9854218"/>
              <a:gd name="connsiteY1571" fmla="*/ 5185101 h 10287000"/>
              <a:gd name="connsiteX1572" fmla="*/ 1418980 w 9854218"/>
              <a:gd name="connsiteY1572" fmla="*/ 5153696 h 10287000"/>
              <a:gd name="connsiteX1573" fmla="*/ 1483608 w 9854218"/>
              <a:gd name="connsiteY1573" fmla="*/ 5371797 h 10287000"/>
              <a:gd name="connsiteX1574" fmla="*/ 1458209 w 9854218"/>
              <a:gd name="connsiteY1574" fmla="*/ 5352647 h 10287000"/>
              <a:gd name="connsiteX1575" fmla="*/ 1503359 w 9854218"/>
              <a:gd name="connsiteY1575" fmla="*/ 5715473 h 10287000"/>
              <a:gd name="connsiteX1576" fmla="*/ 1527197 w 9854218"/>
              <a:gd name="connsiteY1576" fmla="*/ 5723481 h 10287000"/>
              <a:gd name="connsiteX1577" fmla="*/ 1550714 w 9854218"/>
              <a:gd name="connsiteY1577" fmla="*/ 5850807 h 10287000"/>
              <a:gd name="connsiteX1578" fmla="*/ 1591721 w 9854218"/>
              <a:gd name="connsiteY1578" fmla="*/ 5981355 h 10287000"/>
              <a:gd name="connsiteX1579" fmla="*/ 1591505 w 9854218"/>
              <a:gd name="connsiteY1579" fmla="*/ 6060899 h 10287000"/>
              <a:gd name="connsiteX1580" fmla="*/ 1619156 w 9854218"/>
              <a:gd name="connsiteY1580" fmla="*/ 6092955 h 10287000"/>
              <a:gd name="connsiteX1581" fmla="*/ 1620138 w 9854218"/>
              <a:gd name="connsiteY1581" fmla="*/ 6095787 h 10287000"/>
              <a:gd name="connsiteX1582" fmla="*/ 1620689 w 9854218"/>
              <a:gd name="connsiteY1582" fmla="*/ 6081479 h 10287000"/>
              <a:gd name="connsiteX1583" fmla="*/ 1620694 w 9854218"/>
              <a:gd name="connsiteY1583" fmla="*/ 6068825 h 10287000"/>
              <a:gd name="connsiteX1584" fmla="*/ 1608040 w 9854218"/>
              <a:gd name="connsiteY1584" fmla="*/ 6056171 h 10287000"/>
              <a:gd name="connsiteX1585" fmla="*/ 1613374 w 9854218"/>
              <a:gd name="connsiteY1585" fmla="*/ 5872893 h 10287000"/>
              <a:gd name="connsiteX1586" fmla="*/ 1608806 w 9854218"/>
              <a:gd name="connsiteY1586" fmla="*/ 5802330 h 10287000"/>
              <a:gd name="connsiteX1587" fmla="*/ 1620689 w 9854218"/>
              <a:gd name="connsiteY1587" fmla="*/ 5790449 h 10287000"/>
              <a:gd name="connsiteX1588" fmla="*/ 1645996 w 9854218"/>
              <a:gd name="connsiteY1588" fmla="*/ 5790447 h 10287000"/>
              <a:gd name="connsiteX1589" fmla="*/ 1633342 w 9854218"/>
              <a:gd name="connsiteY1589" fmla="*/ 5841060 h 10287000"/>
              <a:gd name="connsiteX1590" fmla="*/ 1633343 w 9854218"/>
              <a:gd name="connsiteY1590" fmla="*/ 5828409 h 10287000"/>
              <a:gd name="connsiteX1591" fmla="*/ 1620689 w 9854218"/>
              <a:gd name="connsiteY1591" fmla="*/ 5828409 h 10287000"/>
              <a:gd name="connsiteX1592" fmla="*/ 1620689 w 9854218"/>
              <a:gd name="connsiteY1592" fmla="*/ 5841063 h 10287000"/>
              <a:gd name="connsiteX1593" fmla="*/ 1633344 w 9854218"/>
              <a:gd name="connsiteY1593" fmla="*/ 5853714 h 10287000"/>
              <a:gd name="connsiteX1594" fmla="*/ 1658651 w 9854218"/>
              <a:gd name="connsiteY1594" fmla="*/ 5904329 h 10287000"/>
              <a:gd name="connsiteX1595" fmla="*/ 1658650 w 9854218"/>
              <a:gd name="connsiteY1595" fmla="*/ 5992904 h 10287000"/>
              <a:gd name="connsiteX1596" fmla="*/ 1658650 w 9854218"/>
              <a:gd name="connsiteY1596" fmla="*/ 6005558 h 10287000"/>
              <a:gd name="connsiteX1597" fmla="*/ 1658650 w 9854218"/>
              <a:gd name="connsiteY1597" fmla="*/ 6030861 h 10287000"/>
              <a:gd name="connsiteX1598" fmla="*/ 1658651 w 9854218"/>
              <a:gd name="connsiteY1598" fmla="*/ 6043518 h 10287000"/>
              <a:gd name="connsiteX1599" fmla="*/ 1658652 w 9854218"/>
              <a:gd name="connsiteY1599" fmla="*/ 6119439 h 10287000"/>
              <a:gd name="connsiteX1600" fmla="*/ 1658650 w 9854218"/>
              <a:gd name="connsiteY1600" fmla="*/ 6132093 h 10287000"/>
              <a:gd name="connsiteX1601" fmla="*/ 1671304 w 9854218"/>
              <a:gd name="connsiteY1601" fmla="*/ 6144746 h 10287000"/>
              <a:gd name="connsiteX1602" fmla="*/ 1671304 w 9854218"/>
              <a:gd name="connsiteY1602" fmla="*/ 6157400 h 10287000"/>
              <a:gd name="connsiteX1603" fmla="*/ 1671304 w 9854218"/>
              <a:gd name="connsiteY1603" fmla="*/ 6182706 h 10287000"/>
              <a:gd name="connsiteX1604" fmla="*/ 1671304 w 9854218"/>
              <a:gd name="connsiteY1604" fmla="*/ 6195360 h 10287000"/>
              <a:gd name="connsiteX1605" fmla="*/ 1696612 w 9854218"/>
              <a:gd name="connsiteY1605" fmla="*/ 6271281 h 10287000"/>
              <a:gd name="connsiteX1606" fmla="*/ 1683956 w 9854218"/>
              <a:gd name="connsiteY1606" fmla="*/ 6271278 h 10287000"/>
              <a:gd name="connsiteX1607" fmla="*/ 1683956 w 9854218"/>
              <a:gd name="connsiteY1607" fmla="*/ 6283935 h 10287000"/>
              <a:gd name="connsiteX1608" fmla="*/ 1696610 w 9854218"/>
              <a:gd name="connsiteY1608" fmla="*/ 6309240 h 10287000"/>
              <a:gd name="connsiteX1609" fmla="*/ 1695425 w 9854218"/>
              <a:gd name="connsiteY1609" fmla="*/ 6372311 h 10287000"/>
              <a:gd name="connsiteX1610" fmla="*/ 1699331 w 9854218"/>
              <a:gd name="connsiteY1610" fmla="*/ 6394962 h 10287000"/>
              <a:gd name="connsiteX1611" fmla="*/ 1701635 w 9854218"/>
              <a:gd name="connsiteY1611" fmla="*/ 6401727 h 10287000"/>
              <a:gd name="connsiteX1612" fmla="*/ 1717750 w 9854218"/>
              <a:gd name="connsiteY1612" fmla="*/ 6435048 h 10287000"/>
              <a:gd name="connsiteX1613" fmla="*/ 1716190 w 9854218"/>
              <a:gd name="connsiteY1613" fmla="*/ 6423909 h 10287000"/>
              <a:gd name="connsiteX1614" fmla="*/ 1719419 w 9854218"/>
              <a:gd name="connsiteY1614" fmla="*/ 6406416 h 10287000"/>
              <a:gd name="connsiteX1615" fmla="*/ 1727328 w 9854218"/>
              <a:gd name="connsiteY1615" fmla="*/ 6422343 h 10287000"/>
              <a:gd name="connsiteX1616" fmla="*/ 1738468 w 9854218"/>
              <a:gd name="connsiteY1616" fmla="*/ 6420779 h 10287000"/>
              <a:gd name="connsiteX1617" fmla="*/ 1736798 w 9854218"/>
              <a:gd name="connsiteY1617" fmla="*/ 6449411 h 10287000"/>
              <a:gd name="connsiteX1618" fmla="*/ 1738361 w 9854218"/>
              <a:gd name="connsiteY1618" fmla="*/ 6460550 h 10287000"/>
              <a:gd name="connsiteX1619" fmla="*/ 1735132 w 9854218"/>
              <a:gd name="connsiteY1619" fmla="*/ 6478043 h 10287000"/>
              <a:gd name="connsiteX1620" fmla="*/ 1720871 w 9854218"/>
              <a:gd name="connsiteY1620" fmla="*/ 6457328 h 10287000"/>
              <a:gd name="connsiteX1621" fmla="*/ 1709114 w 9854218"/>
              <a:gd name="connsiteY1621" fmla="*/ 6447681 h 10287000"/>
              <a:gd name="connsiteX1622" fmla="*/ 1721522 w 9854218"/>
              <a:gd name="connsiteY1622" fmla="*/ 6503195 h 10287000"/>
              <a:gd name="connsiteX1623" fmla="*/ 1734572 w 9854218"/>
              <a:gd name="connsiteY1623" fmla="*/ 6587615 h 10287000"/>
              <a:gd name="connsiteX1624" fmla="*/ 1721918 w 9854218"/>
              <a:gd name="connsiteY1624" fmla="*/ 6600269 h 10287000"/>
              <a:gd name="connsiteX1625" fmla="*/ 1734570 w 9854218"/>
              <a:gd name="connsiteY1625" fmla="*/ 6625580 h 10287000"/>
              <a:gd name="connsiteX1626" fmla="*/ 1747224 w 9854218"/>
              <a:gd name="connsiteY1626" fmla="*/ 6638229 h 10287000"/>
              <a:gd name="connsiteX1627" fmla="*/ 1734570 w 9854218"/>
              <a:gd name="connsiteY1627" fmla="*/ 6638232 h 10287000"/>
              <a:gd name="connsiteX1628" fmla="*/ 1759880 w 9854218"/>
              <a:gd name="connsiteY1628" fmla="*/ 6714153 h 10287000"/>
              <a:gd name="connsiteX1629" fmla="*/ 1759882 w 9854218"/>
              <a:gd name="connsiteY1629" fmla="*/ 6726807 h 10287000"/>
              <a:gd name="connsiteX1630" fmla="*/ 1759880 w 9854218"/>
              <a:gd name="connsiteY1630" fmla="*/ 6739458 h 10287000"/>
              <a:gd name="connsiteX1631" fmla="*/ 1772531 w 9854218"/>
              <a:gd name="connsiteY1631" fmla="*/ 6752112 h 10287000"/>
              <a:gd name="connsiteX1632" fmla="*/ 1810493 w 9854218"/>
              <a:gd name="connsiteY1632" fmla="*/ 6929262 h 10287000"/>
              <a:gd name="connsiteX1633" fmla="*/ 1797839 w 9854218"/>
              <a:gd name="connsiteY1633" fmla="*/ 6929262 h 10287000"/>
              <a:gd name="connsiteX1634" fmla="*/ 1797839 w 9854218"/>
              <a:gd name="connsiteY1634" fmla="*/ 6941918 h 10287000"/>
              <a:gd name="connsiteX1635" fmla="*/ 1810493 w 9854218"/>
              <a:gd name="connsiteY1635" fmla="*/ 6967223 h 10287000"/>
              <a:gd name="connsiteX1636" fmla="*/ 1823147 w 9854218"/>
              <a:gd name="connsiteY1636" fmla="*/ 6979875 h 10287000"/>
              <a:gd name="connsiteX1637" fmla="*/ 1835800 w 9854218"/>
              <a:gd name="connsiteY1637" fmla="*/ 6967220 h 10287000"/>
              <a:gd name="connsiteX1638" fmla="*/ 1835801 w 9854218"/>
              <a:gd name="connsiteY1638" fmla="*/ 6954573 h 10287000"/>
              <a:gd name="connsiteX1639" fmla="*/ 1823147 w 9854218"/>
              <a:gd name="connsiteY1639" fmla="*/ 6941916 h 10287000"/>
              <a:gd name="connsiteX1640" fmla="*/ 1810493 w 9854218"/>
              <a:gd name="connsiteY1640" fmla="*/ 6878645 h 10287000"/>
              <a:gd name="connsiteX1641" fmla="*/ 1835800 w 9854218"/>
              <a:gd name="connsiteY1641" fmla="*/ 6916608 h 10287000"/>
              <a:gd name="connsiteX1642" fmla="*/ 1823146 w 9854218"/>
              <a:gd name="connsiteY1642" fmla="*/ 6865997 h 10287000"/>
              <a:gd name="connsiteX1643" fmla="*/ 1810492 w 9854218"/>
              <a:gd name="connsiteY1643" fmla="*/ 6865997 h 10287000"/>
              <a:gd name="connsiteX1644" fmla="*/ 1785185 w 9854218"/>
              <a:gd name="connsiteY1644" fmla="*/ 6752111 h 10287000"/>
              <a:gd name="connsiteX1645" fmla="*/ 1797840 w 9854218"/>
              <a:gd name="connsiteY1645" fmla="*/ 6739461 h 10287000"/>
              <a:gd name="connsiteX1646" fmla="*/ 1810492 w 9854218"/>
              <a:gd name="connsiteY1646" fmla="*/ 6739458 h 10287000"/>
              <a:gd name="connsiteX1647" fmla="*/ 1810492 w 9854218"/>
              <a:gd name="connsiteY1647" fmla="*/ 6752112 h 10287000"/>
              <a:gd name="connsiteX1648" fmla="*/ 1823146 w 9854218"/>
              <a:gd name="connsiteY1648" fmla="*/ 6739461 h 10287000"/>
              <a:gd name="connsiteX1649" fmla="*/ 1848454 w 9854218"/>
              <a:gd name="connsiteY1649" fmla="*/ 6815379 h 10287000"/>
              <a:gd name="connsiteX1650" fmla="*/ 1848455 w 9854218"/>
              <a:gd name="connsiteY1650" fmla="*/ 6790076 h 10287000"/>
              <a:gd name="connsiteX1651" fmla="*/ 1848455 w 9854218"/>
              <a:gd name="connsiteY1651" fmla="*/ 6865997 h 10287000"/>
              <a:gd name="connsiteX1652" fmla="*/ 1873762 w 9854218"/>
              <a:gd name="connsiteY1652" fmla="*/ 6891303 h 10287000"/>
              <a:gd name="connsiteX1653" fmla="*/ 1861106 w 9854218"/>
              <a:gd name="connsiteY1653" fmla="*/ 6891303 h 10287000"/>
              <a:gd name="connsiteX1654" fmla="*/ 1861106 w 9854218"/>
              <a:gd name="connsiteY1654" fmla="*/ 6903956 h 10287000"/>
              <a:gd name="connsiteX1655" fmla="*/ 1861103 w 9854218"/>
              <a:gd name="connsiteY1655" fmla="*/ 6916605 h 10287000"/>
              <a:gd name="connsiteX1656" fmla="*/ 1873760 w 9854218"/>
              <a:gd name="connsiteY1656" fmla="*/ 6916608 h 10287000"/>
              <a:gd name="connsiteX1657" fmla="*/ 1899070 w 9854218"/>
              <a:gd name="connsiteY1657" fmla="*/ 6967224 h 10287000"/>
              <a:gd name="connsiteX1658" fmla="*/ 1899070 w 9854218"/>
              <a:gd name="connsiteY1658" fmla="*/ 6929262 h 10287000"/>
              <a:gd name="connsiteX1659" fmla="*/ 1911720 w 9854218"/>
              <a:gd name="connsiteY1659" fmla="*/ 6992532 h 10287000"/>
              <a:gd name="connsiteX1660" fmla="*/ 1899068 w 9854218"/>
              <a:gd name="connsiteY1660" fmla="*/ 6979878 h 10287000"/>
              <a:gd name="connsiteX1661" fmla="*/ 1886411 w 9854218"/>
              <a:gd name="connsiteY1661" fmla="*/ 6992532 h 10287000"/>
              <a:gd name="connsiteX1662" fmla="*/ 1861108 w 9854218"/>
              <a:gd name="connsiteY1662" fmla="*/ 7017836 h 10287000"/>
              <a:gd name="connsiteX1663" fmla="*/ 1861108 w 9854218"/>
              <a:gd name="connsiteY1663" fmla="*/ 7043144 h 10287000"/>
              <a:gd name="connsiteX1664" fmla="*/ 1873757 w 9854218"/>
              <a:gd name="connsiteY1664" fmla="*/ 7068452 h 10287000"/>
              <a:gd name="connsiteX1665" fmla="*/ 1886414 w 9854218"/>
              <a:gd name="connsiteY1665" fmla="*/ 7068449 h 10287000"/>
              <a:gd name="connsiteX1666" fmla="*/ 1886414 w 9854218"/>
              <a:gd name="connsiteY1666" fmla="*/ 7043144 h 10287000"/>
              <a:gd name="connsiteX1667" fmla="*/ 1911718 w 9854218"/>
              <a:gd name="connsiteY1667" fmla="*/ 7068452 h 10287000"/>
              <a:gd name="connsiteX1668" fmla="*/ 1911719 w 9854218"/>
              <a:gd name="connsiteY1668" fmla="*/ 7081104 h 10287000"/>
              <a:gd name="connsiteX1669" fmla="*/ 1911720 w 9854218"/>
              <a:gd name="connsiteY1669" fmla="*/ 7106412 h 10287000"/>
              <a:gd name="connsiteX1670" fmla="*/ 1924376 w 9854218"/>
              <a:gd name="connsiteY1670" fmla="*/ 7106412 h 10287000"/>
              <a:gd name="connsiteX1671" fmla="*/ 1937026 w 9854218"/>
              <a:gd name="connsiteY1671" fmla="*/ 7106411 h 10287000"/>
              <a:gd name="connsiteX1672" fmla="*/ 1949682 w 9854218"/>
              <a:gd name="connsiteY1672" fmla="*/ 7093755 h 10287000"/>
              <a:gd name="connsiteX1673" fmla="*/ 1911722 w 9854218"/>
              <a:gd name="connsiteY1673" fmla="*/ 7131719 h 10287000"/>
              <a:gd name="connsiteX1674" fmla="*/ 1933865 w 9854218"/>
              <a:gd name="connsiteY1674" fmla="*/ 7193405 h 10287000"/>
              <a:gd name="connsiteX1675" fmla="*/ 1935281 w 9854218"/>
              <a:gd name="connsiteY1675" fmla="*/ 7216802 h 10287000"/>
              <a:gd name="connsiteX1676" fmla="*/ 1924374 w 9854218"/>
              <a:gd name="connsiteY1676" fmla="*/ 7194987 h 10287000"/>
              <a:gd name="connsiteX1677" fmla="*/ 1911720 w 9854218"/>
              <a:gd name="connsiteY1677" fmla="*/ 7220294 h 10287000"/>
              <a:gd name="connsiteX1678" fmla="*/ 1911720 w 9854218"/>
              <a:gd name="connsiteY1678" fmla="*/ 7232945 h 10287000"/>
              <a:gd name="connsiteX1679" fmla="*/ 1886416 w 9854218"/>
              <a:gd name="connsiteY1679" fmla="*/ 7169676 h 10287000"/>
              <a:gd name="connsiteX1680" fmla="*/ 1873760 w 9854218"/>
              <a:gd name="connsiteY1680" fmla="*/ 7182333 h 10287000"/>
              <a:gd name="connsiteX1681" fmla="*/ 1873760 w 9854218"/>
              <a:gd name="connsiteY1681" fmla="*/ 7220291 h 10287000"/>
              <a:gd name="connsiteX1682" fmla="*/ 1861106 w 9854218"/>
              <a:gd name="connsiteY1682" fmla="*/ 7207640 h 10287000"/>
              <a:gd name="connsiteX1683" fmla="*/ 1861106 w 9854218"/>
              <a:gd name="connsiteY1683" fmla="*/ 7220295 h 10287000"/>
              <a:gd name="connsiteX1684" fmla="*/ 1861106 w 9854218"/>
              <a:gd name="connsiteY1684" fmla="*/ 7232945 h 10287000"/>
              <a:gd name="connsiteX1685" fmla="*/ 1873762 w 9854218"/>
              <a:gd name="connsiteY1685" fmla="*/ 7245600 h 10287000"/>
              <a:gd name="connsiteX1686" fmla="*/ 1911720 w 9854218"/>
              <a:gd name="connsiteY1686" fmla="*/ 7334175 h 10287000"/>
              <a:gd name="connsiteX1687" fmla="*/ 1937030 w 9854218"/>
              <a:gd name="connsiteY1687" fmla="*/ 7321523 h 10287000"/>
              <a:gd name="connsiteX1688" fmla="*/ 1924374 w 9854218"/>
              <a:gd name="connsiteY1688" fmla="*/ 7270908 h 10287000"/>
              <a:gd name="connsiteX1689" fmla="*/ 1937028 w 9854218"/>
              <a:gd name="connsiteY1689" fmla="*/ 7283561 h 10287000"/>
              <a:gd name="connsiteX1690" fmla="*/ 1949678 w 9854218"/>
              <a:gd name="connsiteY1690" fmla="*/ 7308869 h 10287000"/>
              <a:gd name="connsiteX1691" fmla="*/ 1949681 w 9854218"/>
              <a:gd name="connsiteY1691" fmla="*/ 7270908 h 10287000"/>
              <a:gd name="connsiteX1692" fmla="*/ 1949681 w 9854218"/>
              <a:gd name="connsiteY1692" fmla="*/ 7258254 h 10287000"/>
              <a:gd name="connsiteX1693" fmla="*/ 1974986 w 9854218"/>
              <a:gd name="connsiteY1693" fmla="*/ 7346829 h 10287000"/>
              <a:gd name="connsiteX1694" fmla="*/ 1974989 w 9854218"/>
              <a:gd name="connsiteY1694" fmla="*/ 7359480 h 10287000"/>
              <a:gd name="connsiteX1695" fmla="*/ 1987643 w 9854218"/>
              <a:gd name="connsiteY1695" fmla="*/ 7372134 h 10287000"/>
              <a:gd name="connsiteX1696" fmla="*/ 2025602 w 9854218"/>
              <a:gd name="connsiteY1696" fmla="*/ 7460709 h 10287000"/>
              <a:gd name="connsiteX1697" fmla="*/ 2012950 w 9854218"/>
              <a:gd name="connsiteY1697" fmla="*/ 7448058 h 10287000"/>
              <a:gd name="connsiteX1698" fmla="*/ 2012951 w 9854218"/>
              <a:gd name="connsiteY1698" fmla="*/ 7460709 h 10287000"/>
              <a:gd name="connsiteX1699" fmla="*/ 2012946 w 9854218"/>
              <a:gd name="connsiteY1699" fmla="*/ 7486019 h 10287000"/>
              <a:gd name="connsiteX1700" fmla="*/ 2025604 w 9854218"/>
              <a:gd name="connsiteY1700" fmla="*/ 7486019 h 10287000"/>
              <a:gd name="connsiteX1701" fmla="*/ 2076218 w 9854218"/>
              <a:gd name="connsiteY1701" fmla="*/ 7574594 h 10287000"/>
              <a:gd name="connsiteX1702" fmla="*/ 2088870 w 9854218"/>
              <a:gd name="connsiteY1702" fmla="*/ 7625205 h 10287000"/>
              <a:gd name="connsiteX1703" fmla="*/ 2114180 w 9854218"/>
              <a:gd name="connsiteY1703" fmla="*/ 7688474 h 10287000"/>
              <a:gd name="connsiteX1704" fmla="*/ 2114180 w 9854218"/>
              <a:gd name="connsiteY1704" fmla="*/ 7701126 h 10287000"/>
              <a:gd name="connsiteX1705" fmla="*/ 2126834 w 9854218"/>
              <a:gd name="connsiteY1705" fmla="*/ 7713780 h 10287000"/>
              <a:gd name="connsiteX1706" fmla="*/ 2190100 w 9854218"/>
              <a:gd name="connsiteY1706" fmla="*/ 7852970 h 10287000"/>
              <a:gd name="connsiteX1707" fmla="*/ 2228060 w 9854218"/>
              <a:gd name="connsiteY1707" fmla="*/ 7928891 h 10287000"/>
              <a:gd name="connsiteX1708" fmla="*/ 2228060 w 9854218"/>
              <a:gd name="connsiteY1708" fmla="*/ 7954194 h 10287000"/>
              <a:gd name="connsiteX1709" fmla="*/ 2215406 w 9854218"/>
              <a:gd name="connsiteY1709" fmla="*/ 7941545 h 10287000"/>
              <a:gd name="connsiteX1710" fmla="*/ 2202750 w 9854218"/>
              <a:gd name="connsiteY1710" fmla="*/ 7928891 h 10287000"/>
              <a:gd name="connsiteX1711" fmla="*/ 2215406 w 9854218"/>
              <a:gd name="connsiteY1711" fmla="*/ 7954197 h 10287000"/>
              <a:gd name="connsiteX1712" fmla="*/ 2215406 w 9854218"/>
              <a:gd name="connsiteY1712" fmla="*/ 7992155 h 10287000"/>
              <a:gd name="connsiteX1713" fmla="*/ 2228060 w 9854218"/>
              <a:gd name="connsiteY1713" fmla="*/ 8004812 h 10287000"/>
              <a:gd name="connsiteX1714" fmla="*/ 2228060 w 9854218"/>
              <a:gd name="connsiteY1714" fmla="*/ 8030117 h 10287000"/>
              <a:gd name="connsiteX1715" fmla="*/ 2240711 w 9854218"/>
              <a:gd name="connsiteY1715" fmla="*/ 8030117 h 10287000"/>
              <a:gd name="connsiteX1716" fmla="*/ 2240714 w 9854218"/>
              <a:gd name="connsiteY1716" fmla="*/ 8017464 h 10287000"/>
              <a:gd name="connsiteX1717" fmla="*/ 2253366 w 9854218"/>
              <a:gd name="connsiteY1717" fmla="*/ 8042772 h 10287000"/>
              <a:gd name="connsiteX1718" fmla="*/ 2240714 w 9854218"/>
              <a:gd name="connsiteY1718" fmla="*/ 8042772 h 10287000"/>
              <a:gd name="connsiteX1719" fmla="*/ 2240714 w 9854218"/>
              <a:gd name="connsiteY1719" fmla="*/ 8055425 h 10287000"/>
              <a:gd name="connsiteX1720" fmla="*/ 2253370 w 9854218"/>
              <a:gd name="connsiteY1720" fmla="*/ 8068077 h 10287000"/>
              <a:gd name="connsiteX1721" fmla="*/ 2354597 w 9854218"/>
              <a:gd name="connsiteY1721" fmla="*/ 8232576 h 10287000"/>
              <a:gd name="connsiteX1722" fmla="*/ 2341944 w 9854218"/>
              <a:gd name="connsiteY1722" fmla="*/ 8283185 h 10287000"/>
              <a:gd name="connsiteX1723" fmla="*/ 2341943 w 9854218"/>
              <a:gd name="connsiteY1723" fmla="*/ 8245227 h 10287000"/>
              <a:gd name="connsiteX1724" fmla="*/ 2417861 w 9854218"/>
              <a:gd name="connsiteY1724" fmla="*/ 8397070 h 10287000"/>
              <a:gd name="connsiteX1725" fmla="*/ 2430518 w 9854218"/>
              <a:gd name="connsiteY1725" fmla="*/ 8397069 h 10287000"/>
              <a:gd name="connsiteX1726" fmla="*/ 2544400 w 9854218"/>
              <a:gd name="connsiteY1726" fmla="*/ 8624834 h 10287000"/>
              <a:gd name="connsiteX1727" fmla="*/ 2696243 w 9854218"/>
              <a:gd name="connsiteY1727" fmla="*/ 8903206 h 10287000"/>
              <a:gd name="connsiteX1728" fmla="*/ 2679262 w 9854218"/>
              <a:gd name="connsiteY1728" fmla="*/ 8912472 h 10287000"/>
              <a:gd name="connsiteX1729" fmla="*/ 2670938 w 9854218"/>
              <a:gd name="connsiteY1729" fmla="*/ 8903210 h 10287000"/>
              <a:gd name="connsiteX1730" fmla="*/ 2678846 w 9854218"/>
              <a:gd name="connsiteY1730" fmla="*/ 8912698 h 10287000"/>
              <a:gd name="connsiteX1731" fmla="*/ 2679262 w 9854218"/>
              <a:gd name="connsiteY1731" fmla="*/ 8912472 h 10287000"/>
              <a:gd name="connsiteX1732" fmla="*/ 2699010 w 9854218"/>
              <a:gd name="connsiteY1732" fmla="*/ 8934448 h 10287000"/>
              <a:gd name="connsiteX1733" fmla="*/ 2759512 w 9854218"/>
              <a:gd name="connsiteY1733" fmla="*/ 9080360 h 10287000"/>
              <a:gd name="connsiteX1734" fmla="*/ 2784818 w 9854218"/>
              <a:gd name="connsiteY1734" fmla="*/ 9105666 h 10287000"/>
              <a:gd name="connsiteX1735" fmla="*/ 2797472 w 9854218"/>
              <a:gd name="connsiteY1735" fmla="*/ 9105666 h 10287000"/>
              <a:gd name="connsiteX1736" fmla="*/ 2797474 w 9854218"/>
              <a:gd name="connsiteY1736" fmla="*/ 9130974 h 10287000"/>
              <a:gd name="connsiteX1737" fmla="*/ 2822778 w 9854218"/>
              <a:gd name="connsiteY1737" fmla="*/ 9156278 h 10287000"/>
              <a:gd name="connsiteX1738" fmla="*/ 2810126 w 9854218"/>
              <a:gd name="connsiteY1738" fmla="*/ 9156279 h 10287000"/>
              <a:gd name="connsiteX1739" fmla="*/ 2911354 w 9854218"/>
              <a:gd name="connsiteY1739" fmla="*/ 9308124 h 10287000"/>
              <a:gd name="connsiteX1740" fmla="*/ 2949317 w 9854218"/>
              <a:gd name="connsiteY1740" fmla="*/ 9396696 h 10287000"/>
              <a:gd name="connsiteX1741" fmla="*/ 2974622 w 9854218"/>
              <a:gd name="connsiteY1741" fmla="*/ 9396696 h 10287000"/>
              <a:gd name="connsiteX1742" fmla="*/ 2974622 w 9854218"/>
              <a:gd name="connsiteY1742" fmla="*/ 9422004 h 10287000"/>
              <a:gd name="connsiteX1743" fmla="*/ 2999928 w 9854218"/>
              <a:gd name="connsiteY1743" fmla="*/ 9459962 h 10287000"/>
              <a:gd name="connsiteX1744" fmla="*/ 3012582 w 9854218"/>
              <a:gd name="connsiteY1744" fmla="*/ 9472618 h 10287000"/>
              <a:gd name="connsiteX1745" fmla="*/ 3012584 w 9854218"/>
              <a:gd name="connsiteY1745" fmla="*/ 9485268 h 10287000"/>
              <a:gd name="connsiteX1746" fmla="*/ 3025238 w 9854218"/>
              <a:gd name="connsiteY1746" fmla="*/ 9497925 h 10287000"/>
              <a:gd name="connsiteX1747" fmla="*/ 3025235 w 9854218"/>
              <a:gd name="connsiteY1747" fmla="*/ 9485271 h 10287000"/>
              <a:gd name="connsiteX1748" fmla="*/ 3037894 w 9854218"/>
              <a:gd name="connsiteY1748" fmla="*/ 9485271 h 10287000"/>
              <a:gd name="connsiteX1749" fmla="*/ 3063194 w 9854218"/>
              <a:gd name="connsiteY1749" fmla="*/ 9535886 h 10287000"/>
              <a:gd name="connsiteX1750" fmla="*/ 3063197 w 9854218"/>
              <a:gd name="connsiteY1750" fmla="*/ 9510576 h 10287000"/>
              <a:gd name="connsiteX1751" fmla="*/ 3037892 w 9854218"/>
              <a:gd name="connsiteY1751" fmla="*/ 9472620 h 10287000"/>
              <a:gd name="connsiteX1752" fmla="*/ 3025238 w 9854218"/>
              <a:gd name="connsiteY1752" fmla="*/ 9459964 h 10287000"/>
              <a:gd name="connsiteX1753" fmla="*/ 3025236 w 9854218"/>
              <a:gd name="connsiteY1753" fmla="*/ 9447310 h 10287000"/>
              <a:gd name="connsiteX1754" fmla="*/ 3012584 w 9854218"/>
              <a:gd name="connsiteY1754" fmla="*/ 9447308 h 10287000"/>
              <a:gd name="connsiteX1755" fmla="*/ 3012582 w 9854218"/>
              <a:gd name="connsiteY1755" fmla="*/ 9434656 h 10287000"/>
              <a:gd name="connsiteX1756" fmla="*/ 2873393 w 9854218"/>
              <a:gd name="connsiteY1756" fmla="*/ 9219549 h 10287000"/>
              <a:gd name="connsiteX1757" fmla="*/ 2746858 w 9854218"/>
              <a:gd name="connsiteY1757" fmla="*/ 8991784 h 10287000"/>
              <a:gd name="connsiteX1758" fmla="*/ 2759512 w 9854218"/>
              <a:gd name="connsiteY1758" fmla="*/ 8991784 h 10287000"/>
              <a:gd name="connsiteX1759" fmla="*/ 2772164 w 9854218"/>
              <a:gd name="connsiteY1759" fmla="*/ 9004438 h 10287000"/>
              <a:gd name="connsiteX1760" fmla="*/ 2772166 w 9854218"/>
              <a:gd name="connsiteY1760" fmla="*/ 8991782 h 10287000"/>
              <a:gd name="connsiteX1761" fmla="*/ 2734200 w 9854218"/>
              <a:gd name="connsiteY1761" fmla="*/ 8915860 h 10287000"/>
              <a:gd name="connsiteX1762" fmla="*/ 2734204 w 9854218"/>
              <a:gd name="connsiteY1762" fmla="*/ 8903210 h 10287000"/>
              <a:gd name="connsiteX1763" fmla="*/ 2721550 w 9854218"/>
              <a:gd name="connsiteY1763" fmla="*/ 8890558 h 10287000"/>
              <a:gd name="connsiteX1764" fmla="*/ 2721552 w 9854218"/>
              <a:gd name="connsiteY1764" fmla="*/ 8877904 h 10287000"/>
              <a:gd name="connsiteX1765" fmla="*/ 2746858 w 9854218"/>
              <a:gd name="connsiteY1765" fmla="*/ 8890558 h 10287000"/>
              <a:gd name="connsiteX1766" fmla="*/ 2746858 w 9854218"/>
              <a:gd name="connsiteY1766" fmla="*/ 8865246 h 10287000"/>
              <a:gd name="connsiteX1767" fmla="*/ 2759512 w 9854218"/>
              <a:gd name="connsiteY1767" fmla="*/ 8890556 h 10287000"/>
              <a:gd name="connsiteX1768" fmla="*/ 2708897 w 9854218"/>
              <a:gd name="connsiteY1768" fmla="*/ 8776674 h 10287000"/>
              <a:gd name="connsiteX1769" fmla="*/ 2708898 w 9854218"/>
              <a:gd name="connsiteY1769" fmla="*/ 8772040 h 10287000"/>
              <a:gd name="connsiteX1770" fmla="*/ 2698295 w 9854218"/>
              <a:gd name="connsiteY1770" fmla="*/ 8751880 h 10287000"/>
              <a:gd name="connsiteX1771" fmla="*/ 2696243 w 9854218"/>
              <a:gd name="connsiteY1771" fmla="*/ 8751368 h 10287000"/>
              <a:gd name="connsiteX1772" fmla="*/ 2695566 w 9854218"/>
              <a:gd name="connsiteY1772" fmla="*/ 8746690 h 10287000"/>
              <a:gd name="connsiteX1773" fmla="*/ 2671432 w 9854218"/>
              <a:gd name="connsiteY1773" fmla="*/ 8700795 h 10287000"/>
              <a:gd name="connsiteX1774" fmla="*/ 2670936 w 9854218"/>
              <a:gd name="connsiteY1774" fmla="*/ 8700753 h 10287000"/>
              <a:gd name="connsiteX1775" fmla="*/ 2663276 w 9854218"/>
              <a:gd name="connsiteY1775" fmla="*/ 8686708 h 10287000"/>
              <a:gd name="connsiteX1776" fmla="*/ 2658886 w 9854218"/>
              <a:gd name="connsiteY1776" fmla="*/ 8696884 h 10287000"/>
              <a:gd name="connsiteX1777" fmla="*/ 2654159 w 9854218"/>
              <a:gd name="connsiteY1777" fmla="*/ 8707842 h 10287000"/>
              <a:gd name="connsiteX1778" fmla="*/ 2584451 w 9854218"/>
              <a:gd name="connsiteY1778" fmla="*/ 8608449 h 10287000"/>
              <a:gd name="connsiteX1779" fmla="*/ 2524196 w 9854218"/>
              <a:gd name="connsiteY1779" fmla="*/ 8487142 h 10287000"/>
              <a:gd name="connsiteX1780" fmla="*/ 2494148 w 9854218"/>
              <a:gd name="connsiteY1780" fmla="*/ 8396198 h 10287000"/>
              <a:gd name="connsiteX1781" fmla="*/ 2476394 w 9854218"/>
              <a:gd name="connsiteY1781" fmla="*/ 8397201 h 10287000"/>
              <a:gd name="connsiteX1782" fmla="*/ 2395548 w 9854218"/>
              <a:gd name="connsiteY1782" fmla="*/ 8163036 h 10287000"/>
              <a:gd name="connsiteX1783" fmla="*/ 2308400 w 9854218"/>
              <a:gd name="connsiteY1783" fmla="*/ 7943480 h 10287000"/>
              <a:gd name="connsiteX1784" fmla="*/ 2301098 w 9854218"/>
              <a:gd name="connsiteY1784" fmla="*/ 7940328 h 10287000"/>
              <a:gd name="connsiteX1785" fmla="*/ 2304250 w 9854218"/>
              <a:gd name="connsiteY1785" fmla="*/ 7933025 h 10287000"/>
              <a:gd name="connsiteX1786" fmla="*/ 2295948 w 9854218"/>
              <a:gd name="connsiteY1786" fmla="*/ 7912115 h 10287000"/>
              <a:gd name="connsiteX1787" fmla="*/ 2303249 w 9854218"/>
              <a:gd name="connsiteY1787" fmla="*/ 7915265 h 10287000"/>
              <a:gd name="connsiteX1788" fmla="*/ 2305222 w 9854218"/>
              <a:gd name="connsiteY1788" fmla="*/ 7916473 h 10287000"/>
              <a:gd name="connsiteX1789" fmla="*/ 2307401 w 9854218"/>
              <a:gd name="connsiteY1789" fmla="*/ 7925720 h 10287000"/>
              <a:gd name="connsiteX1790" fmla="*/ 2309245 w 9854218"/>
              <a:gd name="connsiteY1790" fmla="*/ 7918935 h 10287000"/>
              <a:gd name="connsiteX1791" fmla="*/ 2305222 w 9854218"/>
              <a:gd name="connsiteY1791" fmla="*/ 7916473 h 10287000"/>
              <a:gd name="connsiteX1792" fmla="*/ 2297459 w 9854218"/>
              <a:gd name="connsiteY1792" fmla="*/ 7883523 h 10287000"/>
              <a:gd name="connsiteX1793" fmla="*/ 2296104 w 9854218"/>
              <a:gd name="connsiteY1793" fmla="*/ 7851531 h 10287000"/>
              <a:gd name="connsiteX1794" fmla="*/ 2410464 w 9854218"/>
              <a:gd name="connsiteY1794" fmla="*/ 8048171 h 10287000"/>
              <a:gd name="connsiteX1795" fmla="*/ 2381258 w 9854218"/>
              <a:gd name="connsiteY1795" fmla="*/ 8035568 h 10287000"/>
              <a:gd name="connsiteX1796" fmla="*/ 2510906 w 9854218"/>
              <a:gd name="connsiteY1796" fmla="*/ 8377434 h 10287000"/>
              <a:gd name="connsiteX1797" fmla="*/ 2535962 w 9854218"/>
              <a:gd name="connsiteY1797" fmla="*/ 8379581 h 10287000"/>
              <a:gd name="connsiteX1798" fmla="*/ 2588914 w 9854218"/>
              <a:gd name="connsiteY1798" fmla="*/ 8497738 h 10287000"/>
              <a:gd name="connsiteX1799" fmla="*/ 2659620 w 9854218"/>
              <a:gd name="connsiteY1799" fmla="*/ 8614888 h 10287000"/>
              <a:gd name="connsiteX1800" fmla="*/ 2664623 w 9854218"/>
              <a:gd name="connsiteY1800" fmla="*/ 8648457 h 10287000"/>
              <a:gd name="connsiteX1801" fmla="*/ 2666112 w 9854218"/>
              <a:gd name="connsiteY1801" fmla="*/ 8659284 h 10287000"/>
              <a:gd name="connsiteX1802" fmla="*/ 2670938 w 9854218"/>
              <a:gd name="connsiteY1802" fmla="*/ 8662794 h 10287000"/>
              <a:gd name="connsiteX1803" fmla="*/ 2702213 w 9854218"/>
              <a:gd name="connsiteY1803" fmla="*/ 8709080 h 10287000"/>
              <a:gd name="connsiteX1804" fmla="*/ 2702321 w 9854218"/>
              <a:gd name="connsiteY1804" fmla="*/ 8709128 h 10287000"/>
              <a:gd name="connsiteX1805" fmla="*/ 2727173 w 9854218"/>
              <a:gd name="connsiteY1805" fmla="*/ 8739346 h 10287000"/>
              <a:gd name="connsiteX1806" fmla="*/ 2731750 w 9854218"/>
              <a:gd name="connsiteY1806" fmla="*/ 8752797 h 10287000"/>
              <a:gd name="connsiteX1807" fmla="*/ 2829106 w 9854218"/>
              <a:gd name="connsiteY1807" fmla="*/ 8896884 h 10287000"/>
              <a:gd name="connsiteX1808" fmla="*/ 2987276 w 9854218"/>
              <a:gd name="connsiteY1808" fmla="*/ 9093014 h 10287000"/>
              <a:gd name="connsiteX1809" fmla="*/ 2999928 w 9854218"/>
              <a:gd name="connsiteY1809" fmla="*/ 9105663 h 10287000"/>
              <a:gd name="connsiteX1810" fmla="*/ 3037892 w 9854218"/>
              <a:gd name="connsiteY1810" fmla="*/ 9156280 h 10287000"/>
              <a:gd name="connsiteX1811" fmla="*/ 3430151 w 9854218"/>
              <a:gd name="connsiteY1811" fmla="*/ 9561192 h 10287000"/>
              <a:gd name="connsiteX1812" fmla="*/ 3379538 w 9854218"/>
              <a:gd name="connsiteY1812" fmla="*/ 9497925 h 10287000"/>
              <a:gd name="connsiteX1813" fmla="*/ 3392189 w 9854218"/>
              <a:gd name="connsiteY1813" fmla="*/ 9497925 h 10287000"/>
              <a:gd name="connsiteX1814" fmla="*/ 3417497 w 9854218"/>
              <a:gd name="connsiteY1814" fmla="*/ 9510579 h 10287000"/>
              <a:gd name="connsiteX1815" fmla="*/ 3404846 w 9854218"/>
              <a:gd name="connsiteY1815" fmla="*/ 9485271 h 10287000"/>
              <a:gd name="connsiteX1816" fmla="*/ 3392190 w 9854218"/>
              <a:gd name="connsiteY1816" fmla="*/ 9472617 h 10287000"/>
              <a:gd name="connsiteX1817" fmla="*/ 3430151 w 9854218"/>
              <a:gd name="connsiteY1817" fmla="*/ 9485271 h 10287000"/>
              <a:gd name="connsiteX1818" fmla="*/ 3430150 w 9854218"/>
              <a:gd name="connsiteY1818" fmla="*/ 9497925 h 10287000"/>
              <a:gd name="connsiteX1819" fmla="*/ 3430152 w 9854218"/>
              <a:gd name="connsiteY1819" fmla="*/ 9510579 h 10287000"/>
              <a:gd name="connsiteX1820" fmla="*/ 3442805 w 9854218"/>
              <a:gd name="connsiteY1820" fmla="*/ 9510579 h 10287000"/>
              <a:gd name="connsiteX1821" fmla="*/ 3487091 w 9854218"/>
              <a:gd name="connsiteY1821" fmla="*/ 9562774 h 10287000"/>
              <a:gd name="connsiteX1822" fmla="*/ 3531150 w 9854218"/>
              <a:gd name="connsiteY1822" fmla="*/ 9586378 h 10287000"/>
              <a:gd name="connsiteX1823" fmla="*/ 3531419 w 9854218"/>
              <a:gd name="connsiteY1823" fmla="*/ 9586632 h 10287000"/>
              <a:gd name="connsiteX1824" fmla="*/ 3542453 w 9854218"/>
              <a:gd name="connsiteY1824" fmla="*/ 9624460 h 10287000"/>
              <a:gd name="connsiteX1825" fmla="*/ 3568812 w 9854218"/>
              <a:gd name="connsiteY1825" fmla="*/ 9649767 h 10287000"/>
              <a:gd name="connsiteX1826" fmla="*/ 3544032 w 9854218"/>
              <a:gd name="connsiteY1826" fmla="*/ 9649767 h 10287000"/>
              <a:gd name="connsiteX1827" fmla="*/ 3556686 w 9854218"/>
              <a:gd name="connsiteY1827" fmla="*/ 9675075 h 10287000"/>
              <a:gd name="connsiteX1828" fmla="*/ 3569339 w 9854218"/>
              <a:gd name="connsiteY1828" fmla="*/ 9687726 h 10287000"/>
              <a:gd name="connsiteX1829" fmla="*/ 3657916 w 9854218"/>
              <a:gd name="connsiteY1829" fmla="*/ 9788956 h 10287000"/>
              <a:gd name="connsiteX1830" fmla="*/ 3657914 w 9854218"/>
              <a:gd name="connsiteY1830" fmla="*/ 9801610 h 10287000"/>
              <a:gd name="connsiteX1831" fmla="*/ 3670571 w 9854218"/>
              <a:gd name="connsiteY1831" fmla="*/ 9814262 h 10287000"/>
              <a:gd name="connsiteX1832" fmla="*/ 3683225 w 9854218"/>
              <a:gd name="connsiteY1832" fmla="*/ 9814262 h 10287000"/>
              <a:gd name="connsiteX1833" fmla="*/ 3708532 w 9854218"/>
              <a:gd name="connsiteY1833" fmla="*/ 9826916 h 10287000"/>
              <a:gd name="connsiteX1834" fmla="*/ 3948950 w 9854218"/>
              <a:gd name="connsiteY1834" fmla="*/ 10042026 h 10287000"/>
              <a:gd name="connsiteX1835" fmla="*/ 3961601 w 9854218"/>
              <a:gd name="connsiteY1835" fmla="*/ 10042026 h 10287000"/>
              <a:gd name="connsiteX1836" fmla="*/ 3961601 w 9854218"/>
              <a:gd name="connsiteY1836" fmla="*/ 10054677 h 10287000"/>
              <a:gd name="connsiteX1837" fmla="*/ 3974255 w 9854218"/>
              <a:gd name="connsiteY1837" fmla="*/ 10067332 h 10287000"/>
              <a:gd name="connsiteX1838" fmla="*/ 3986910 w 9854218"/>
              <a:gd name="connsiteY1838" fmla="*/ 10067332 h 10287000"/>
              <a:gd name="connsiteX1839" fmla="*/ 4050180 w 9854218"/>
              <a:gd name="connsiteY1839" fmla="*/ 10117947 h 10287000"/>
              <a:gd name="connsiteX1840" fmla="*/ 4202020 w 9854218"/>
              <a:gd name="connsiteY1840" fmla="*/ 10231826 h 10287000"/>
              <a:gd name="connsiteX1841" fmla="*/ 4252636 w 9854218"/>
              <a:gd name="connsiteY1841" fmla="*/ 10269788 h 10287000"/>
              <a:gd name="connsiteX1842" fmla="*/ 4273434 w 9854218"/>
              <a:gd name="connsiteY1842" fmla="*/ 10287000 h 10287000"/>
              <a:gd name="connsiteX1843" fmla="*/ 4192550 w 9854218"/>
              <a:gd name="connsiteY1843" fmla="*/ 10287000 h 10287000"/>
              <a:gd name="connsiteX1844" fmla="*/ 4138751 w 9854218"/>
              <a:gd name="connsiteY1844" fmla="*/ 10244482 h 10287000"/>
              <a:gd name="connsiteX1845" fmla="*/ 3822414 w 9854218"/>
              <a:gd name="connsiteY1845" fmla="*/ 9991412 h 10287000"/>
              <a:gd name="connsiteX1846" fmla="*/ 3784452 w 9854218"/>
              <a:gd name="connsiteY1846" fmla="*/ 9978758 h 10287000"/>
              <a:gd name="connsiteX1847" fmla="*/ 3645262 w 9854218"/>
              <a:gd name="connsiteY1847" fmla="*/ 9864876 h 10287000"/>
              <a:gd name="connsiteX1848" fmla="*/ 4100792 w 9854218"/>
              <a:gd name="connsiteY1848" fmla="*/ 10257134 h 10287000"/>
              <a:gd name="connsiteX1849" fmla="*/ 4139230 w 9854218"/>
              <a:gd name="connsiteY1849" fmla="*/ 10287000 h 10287000"/>
              <a:gd name="connsiteX1850" fmla="*/ 4042092 w 9854218"/>
              <a:gd name="connsiteY1850" fmla="*/ 10287000 h 10287000"/>
              <a:gd name="connsiteX1851" fmla="*/ 3979991 w 9854218"/>
              <a:gd name="connsiteY1851" fmla="*/ 10235188 h 10287000"/>
              <a:gd name="connsiteX1852" fmla="*/ 3885682 w 9854218"/>
              <a:gd name="connsiteY1852" fmla="*/ 10143254 h 10287000"/>
              <a:gd name="connsiteX1853" fmla="*/ 3771802 w 9854218"/>
              <a:gd name="connsiteY1853" fmla="*/ 10029369 h 10287000"/>
              <a:gd name="connsiteX1854" fmla="*/ 3657916 w 9854218"/>
              <a:gd name="connsiteY1854" fmla="*/ 9902836 h 10287000"/>
              <a:gd name="connsiteX1855" fmla="*/ 3594650 w 9854218"/>
              <a:gd name="connsiteY1855" fmla="*/ 9852222 h 10287000"/>
              <a:gd name="connsiteX1856" fmla="*/ 3569340 w 9854218"/>
              <a:gd name="connsiteY1856" fmla="*/ 9814263 h 10287000"/>
              <a:gd name="connsiteX1857" fmla="*/ 3493422 w 9854218"/>
              <a:gd name="connsiteY1857" fmla="*/ 9738340 h 10287000"/>
              <a:gd name="connsiteX1858" fmla="*/ 3303617 w 9854218"/>
              <a:gd name="connsiteY1858" fmla="*/ 9535884 h 10287000"/>
              <a:gd name="connsiteX1859" fmla="*/ 3278308 w 9854218"/>
              <a:gd name="connsiteY1859" fmla="*/ 9535886 h 10287000"/>
              <a:gd name="connsiteX1860" fmla="*/ 3101159 w 9854218"/>
              <a:gd name="connsiteY1860" fmla="*/ 9282814 h 10287000"/>
              <a:gd name="connsiteX1861" fmla="*/ 2924009 w 9854218"/>
              <a:gd name="connsiteY1861" fmla="*/ 9055050 h 10287000"/>
              <a:gd name="connsiteX1862" fmla="*/ 2949317 w 9854218"/>
              <a:gd name="connsiteY1862" fmla="*/ 9093010 h 10287000"/>
              <a:gd name="connsiteX1863" fmla="*/ 2916180 w 9854218"/>
              <a:gd name="connsiteY1863" fmla="*/ 9059880 h 10287000"/>
              <a:gd name="connsiteX1864" fmla="*/ 2916390 w 9854218"/>
              <a:gd name="connsiteY1864" fmla="*/ 9063592 h 10287000"/>
              <a:gd name="connsiteX1865" fmla="*/ 2897638 w 9854218"/>
              <a:gd name="connsiteY1865" fmla="*/ 9046838 h 10287000"/>
              <a:gd name="connsiteX1866" fmla="*/ 2868431 w 9854218"/>
              <a:gd name="connsiteY1866" fmla="*/ 9034234 h 10287000"/>
              <a:gd name="connsiteX1867" fmla="*/ 2866349 w 9854218"/>
              <a:gd name="connsiteY1867" fmla="*/ 9036910 h 10287000"/>
              <a:gd name="connsiteX1868" fmla="*/ 2886048 w 9854218"/>
              <a:gd name="connsiteY1868" fmla="*/ 9074034 h 10287000"/>
              <a:gd name="connsiteX1869" fmla="*/ 2936662 w 9854218"/>
              <a:gd name="connsiteY1869" fmla="*/ 9156279 h 10287000"/>
              <a:gd name="connsiteX1870" fmla="*/ 2924008 w 9854218"/>
              <a:gd name="connsiteY1870" fmla="*/ 9156278 h 10287000"/>
              <a:gd name="connsiteX1871" fmla="*/ 2924009 w 9854218"/>
              <a:gd name="connsiteY1871" fmla="*/ 9168934 h 10287000"/>
              <a:gd name="connsiteX1872" fmla="*/ 2949317 w 9854218"/>
              <a:gd name="connsiteY1872" fmla="*/ 9194240 h 10287000"/>
              <a:gd name="connsiteX1873" fmla="*/ 2974624 w 9854218"/>
              <a:gd name="connsiteY1873" fmla="*/ 9257506 h 10287000"/>
              <a:gd name="connsiteX1874" fmla="*/ 2987276 w 9854218"/>
              <a:gd name="connsiteY1874" fmla="*/ 9257510 h 10287000"/>
              <a:gd name="connsiteX1875" fmla="*/ 3012584 w 9854218"/>
              <a:gd name="connsiteY1875" fmla="*/ 9270158 h 10287000"/>
              <a:gd name="connsiteX1876" fmla="*/ 3019736 w 9854218"/>
              <a:gd name="connsiteY1876" fmla="*/ 9268968 h 10287000"/>
              <a:gd name="connsiteX1877" fmla="*/ 3063198 w 9854218"/>
              <a:gd name="connsiteY1877" fmla="*/ 9338571 h 10287000"/>
              <a:gd name="connsiteX1878" fmla="*/ 3177082 w 9854218"/>
              <a:gd name="connsiteY1878" fmla="*/ 9548540 h 10287000"/>
              <a:gd name="connsiteX1879" fmla="*/ 3328922 w 9854218"/>
              <a:gd name="connsiteY1879" fmla="*/ 9826916 h 10287000"/>
              <a:gd name="connsiteX1880" fmla="*/ 3354232 w 9854218"/>
              <a:gd name="connsiteY1880" fmla="*/ 9788956 h 10287000"/>
              <a:gd name="connsiteX1881" fmla="*/ 3619955 w 9854218"/>
              <a:gd name="connsiteY1881" fmla="*/ 10181214 h 10287000"/>
              <a:gd name="connsiteX1882" fmla="*/ 3700596 w 9854218"/>
              <a:gd name="connsiteY1882" fmla="*/ 10287000 h 10287000"/>
              <a:gd name="connsiteX1883" fmla="*/ 3149945 w 9854218"/>
              <a:gd name="connsiteY1883" fmla="*/ 10287000 h 10287000"/>
              <a:gd name="connsiteX1884" fmla="*/ 2970956 w 9854218"/>
              <a:gd name="connsiteY1884" fmla="*/ 10113828 h 10287000"/>
              <a:gd name="connsiteX1885" fmla="*/ 1838543 w 9854218"/>
              <a:gd name="connsiteY1885" fmla="*/ 8560522 h 10287000"/>
              <a:gd name="connsiteX1886" fmla="*/ 1724466 w 9854218"/>
              <a:gd name="connsiteY1886" fmla="*/ 8334921 h 10287000"/>
              <a:gd name="connsiteX1887" fmla="*/ 1746474 w 9854218"/>
              <a:gd name="connsiteY1887" fmla="*/ 8411187 h 10287000"/>
              <a:gd name="connsiteX1888" fmla="*/ 1814813 w 9854218"/>
              <a:gd name="connsiteY1888" fmla="*/ 8585349 h 10287000"/>
              <a:gd name="connsiteX1889" fmla="*/ 1839782 w 9854218"/>
              <a:gd name="connsiteY1889" fmla="*/ 8588348 h 10287000"/>
              <a:gd name="connsiteX1890" fmla="*/ 1888685 w 9854218"/>
              <a:gd name="connsiteY1890" fmla="*/ 8708235 h 10287000"/>
              <a:gd name="connsiteX1891" fmla="*/ 1955369 w 9854218"/>
              <a:gd name="connsiteY1891" fmla="*/ 8827724 h 10287000"/>
              <a:gd name="connsiteX1892" fmla="*/ 1971324 w 9854218"/>
              <a:gd name="connsiteY1892" fmla="*/ 8905650 h 10287000"/>
              <a:gd name="connsiteX1893" fmla="*/ 2018652 w 9854218"/>
              <a:gd name="connsiteY1893" fmla="*/ 8954406 h 10287000"/>
              <a:gd name="connsiteX1894" fmla="*/ 2111486 w 9854218"/>
              <a:gd name="connsiteY1894" fmla="*/ 9130240 h 10287000"/>
              <a:gd name="connsiteX1895" fmla="*/ 2170978 w 9854218"/>
              <a:gd name="connsiteY1895" fmla="*/ 9246333 h 10287000"/>
              <a:gd name="connsiteX1896" fmla="*/ 2167184 w 9854218"/>
              <a:gd name="connsiteY1896" fmla="*/ 9235743 h 10287000"/>
              <a:gd name="connsiteX1897" fmla="*/ 2166791 w 9854218"/>
              <a:gd name="connsiteY1897" fmla="*/ 9217959 h 10287000"/>
              <a:gd name="connsiteX1898" fmla="*/ 2177772 w 9854218"/>
              <a:gd name="connsiteY1898" fmla="*/ 9231946 h 10287000"/>
              <a:gd name="connsiteX1899" fmla="*/ 2188362 w 9854218"/>
              <a:gd name="connsiteY1899" fmla="*/ 9228152 h 10287000"/>
              <a:gd name="connsiteX1900" fmla="*/ 2192548 w 9854218"/>
              <a:gd name="connsiteY1900" fmla="*/ 9256526 h 10287000"/>
              <a:gd name="connsiteX1901" fmla="*/ 2196340 w 9854218"/>
              <a:gd name="connsiteY1901" fmla="*/ 9267114 h 10287000"/>
              <a:gd name="connsiteX1902" fmla="*/ 2196734 w 9854218"/>
              <a:gd name="connsiteY1902" fmla="*/ 9284898 h 10287000"/>
              <a:gd name="connsiteX1903" fmla="*/ 2178560 w 9854218"/>
              <a:gd name="connsiteY1903" fmla="*/ 9267513 h 10287000"/>
              <a:gd name="connsiteX1904" fmla="*/ 2153986 w 9854218"/>
              <a:gd name="connsiteY1904" fmla="*/ 9282300 h 10287000"/>
              <a:gd name="connsiteX1905" fmla="*/ 2046378 w 9854218"/>
              <a:gd name="connsiteY1905" fmla="*/ 9081886 h 10287000"/>
              <a:gd name="connsiteX1906" fmla="*/ 1956944 w 9854218"/>
              <a:gd name="connsiteY1906" fmla="*/ 8898856 h 10287000"/>
              <a:gd name="connsiteX1907" fmla="*/ 1946748 w 9854218"/>
              <a:gd name="connsiteY1907" fmla="*/ 8920437 h 10287000"/>
              <a:gd name="connsiteX1908" fmla="*/ 1880460 w 9854218"/>
              <a:gd name="connsiteY1908" fmla="*/ 8818731 h 10287000"/>
              <a:gd name="connsiteX1909" fmla="*/ 1824366 w 9854218"/>
              <a:gd name="connsiteY1909" fmla="*/ 8695446 h 10287000"/>
              <a:gd name="connsiteX1910" fmla="*/ 1797428 w 9854218"/>
              <a:gd name="connsiteY1910" fmla="*/ 8603534 h 10287000"/>
              <a:gd name="connsiteX1911" fmla="*/ 1779650 w 9854218"/>
              <a:gd name="connsiteY1911" fmla="*/ 8603931 h 10287000"/>
              <a:gd name="connsiteX1912" fmla="*/ 1706812 w 9854218"/>
              <a:gd name="connsiteY1912" fmla="*/ 8367155 h 10287000"/>
              <a:gd name="connsiteX1913" fmla="*/ 1627178 w 9854218"/>
              <a:gd name="connsiteY1913" fmla="*/ 8144760 h 10287000"/>
              <a:gd name="connsiteX1914" fmla="*/ 1619988 w 9854218"/>
              <a:gd name="connsiteY1914" fmla="*/ 8141364 h 10287000"/>
              <a:gd name="connsiteX1915" fmla="*/ 1623386 w 9854218"/>
              <a:gd name="connsiteY1915" fmla="*/ 8134170 h 10287000"/>
              <a:gd name="connsiteX1916" fmla="*/ 1616897 w 9854218"/>
              <a:gd name="connsiteY1916" fmla="*/ 8122308 h 10287000"/>
              <a:gd name="connsiteX1917" fmla="*/ 1616332 w 9854218"/>
              <a:gd name="connsiteY1917" fmla="*/ 8117499 h 10287000"/>
              <a:gd name="connsiteX1918" fmla="*/ 1440302 w 9854218"/>
              <a:gd name="connsiteY1918" fmla="*/ 7705850 h 10287000"/>
              <a:gd name="connsiteX1919" fmla="*/ 1051280 w 9854218"/>
              <a:gd name="connsiteY1919" fmla="*/ 6321893 h 10287000"/>
              <a:gd name="connsiteX1920" fmla="*/ 1038625 w 9854218"/>
              <a:gd name="connsiteY1920" fmla="*/ 6258624 h 10287000"/>
              <a:gd name="connsiteX1921" fmla="*/ 989593 w 9854218"/>
              <a:gd name="connsiteY1921" fmla="*/ 5935962 h 10287000"/>
              <a:gd name="connsiteX1922" fmla="*/ 958919 w 9854218"/>
              <a:gd name="connsiteY1922" fmla="*/ 5685665 h 10287000"/>
              <a:gd name="connsiteX1923" fmla="*/ 957805 w 9854218"/>
              <a:gd name="connsiteY1923" fmla="*/ 5679020 h 10287000"/>
              <a:gd name="connsiteX1924" fmla="*/ 957656 w 9854218"/>
              <a:gd name="connsiteY1924" fmla="*/ 5675358 h 10287000"/>
              <a:gd name="connsiteX1925" fmla="*/ 950050 w 9854218"/>
              <a:gd name="connsiteY1925" fmla="*/ 5613296 h 10287000"/>
              <a:gd name="connsiteX1926" fmla="*/ 955616 w 9854218"/>
              <a:gd name="connsiteY1926" fmla="*/ 5625239 h 10287000"/>
              <a:gd name="connsiteX1927" fmla="*/ 954181 w 9854218"/>
              <a:gd name="connsiteY1927" fmla="*/ 5589986 h 10287000"/>
              <a:gd name="connsiteX1928" fmla="*/ 941941 w 9854218"/>
              <a:gd name="connsiteY1928" fmla="*/ 5416520 h 10287000"/>
              <a:gd name="connsiteX1929" fmla="*/ 926971 w 9854218"/>
              <a:gd name="connsiteY1929" fmla="*/ 5430338 h 10287000"/>
              <a:gd name="connsiteX1930" fmla="*/ 907037 w 9854218"/>
              <a:gd name="connsiteY1930" fmla="*/ 5328639 h 10287000"/>
              <a:gd name="connsiteX1931" fmla="*/ 902077 w 9854218"/>
              <a:gd name="connsiteY1931" fmla="*/ 5213123 h 10287000"/>
              <a:gd name="connsiteX1932" fmla="*/ 910154 w 9854218"/>
              <a:gd name="connsiteY1932" fmla="*/ 5131760 h 10287000"/>
              <a:gd name="connsiteX1933" fmla="*/ 895957 w 9854218"/>
              <a:gd name="connsiteY1933" fmla="*/ 5126390 h 10287000"/>
              <a:gd name="connsiteX1934" fmla="*/ 914044 w 9854218"/>
              <a:gd name="connsiteY1934" fmla="*/ 4915692 h 10287000"/>
              <a:gd name="connsiteX1935" fmla="*/ 922153 w 9854218"/>
              <a:gd name="connsiteY1935" fmla="*/ 4714206 h 10287000"/>
              <a:gd name="connsiteX1936" fmla="*/ 917549 w 9854218"/>
              <a:gd name="connsiteY1936" fmla="*/ 4709220 h 10287000"/>
              <a:gd name="connsiteX1937" fmla="*/ 922538 w 9854218"/>
              <a:gd name="connsiteY1937" fmla="*/ 4704612 h 10287000"/>
              <a:gd name="connsiteX1938" fmla="*/ 923311 w 9854218"/>
              <a:gd name="connsiteY1938" fmla="*/ 4685424 h 10287000"/>
              <a:gd name="connsiteX1939" fmla="*/ 927916 w 9854218"/>
              <a:gd name="connsiteY1939" fmla="*/ 4690412 h 10287000"/>
              <a:gd name="connsiteX1940" fmla="*/ 927530 w 9854218"/>
              <a:gd name="connsiteY1940" fmla="*/ 4700007 h 10287000"/>
              <a:gd name="connsiteX1941" fmla="*/ 933338 w 9854218"/>
              <a:gd name="connsiteY1941" fmla="*/ 4669263 h 10287000"/>
              <a:gd name="connsiteX1942" fmla="*/ 946591 w 9854218"/>
              <a:gd name="connsiteY1942" fmla="*/ 4403777 h 10287000"/>
              <a:gd name="connsiteX1943" fmla="*/ 1747224 w 9854218"/>
              <a:gd name="connsiteY1943" fmla="*/ 1576832 h 10287000"/>
              <a:gd name="connsiteX1944" fmla="*/ 2805480 w 9854218"/>
              <a:gd name="connsiteY1944" fmla="*/ 94493 h 10287000"/>
              <a:gd name="connsiteX1945" fmla="*/ 1640016 w 9854218"/>
              <a:gd name="connsiteY1945" fmla="*/ 0 h 10287000"/>
              <a:gd name="connsiteX1946" fmla="*/ 1735528 w 9854218"/>
              <a:gd name="connsiteY1946" fmla="*/ 0 h 10287000"/>
              <a:gd name="connsiteX1947" fmla="*/ 1681926 w 9854218"/>
              <a:gd name="connsiteY1947" fmla="*/ 81093 h 10287000"/>
              <a:gd name="connsiteX1948" fmla="*/ 1551839 w 9854218"/>
              <a:gd name="connsiteY1948" fmla="*/ 267993 h 10287000"/>
              <a:gd name="connsiteX1949" fmla="*/ 1604135 w 9854218"/>
              <a:gd name="connsiteY1949" fmla="*/ 214406 h 10287000"/>
              <a:gd name="connsiteX1950" fmla="*/ 1604198 w 9854218"/>
              <a:gd name="connsiteY1950" fmla="*/ 219425 h 10287000"/>
              <a:gd name="connsiteX1951" fmla="*/ 1636301 w 9854218"/>
              <a:gd name="connsiteY1951" fmla="*/ 176219 h 10287000"/>
              <a:gd name="connsiteX1952" fmla="*/ 1783350 w 9854218"/>
              <a:gd name="connsiteY1952" fmla="*/ 0 h 10287000"/>
              <a:gd name="connsiteX1953" fmla="*/ 2826772 w 9854218"/>
              <a:gd name="connsiteY1953" fmla="*/ 0 h 10287000"/>
              <a:gd name="connsiteX1954" fmla="*/ 2746859 w 9854218"/>
              <a:gd name="connsiteY1954" fmla="*/ 83717 h 10287000"/>
              <a:gd name="connsiteX1955" fmla="*/ 2658284 w 9854218"/>
              <a:gd name="connsiteY1955" fmla="*/ 172292 h 10287000"/>
              <a:gd name="connsiteX1956" fmla="*/ 2519093 w 9854218"/>
              <a:gd name="connsiteY1956" fmla="*/ 349442 h 10287000"/>
              <a:gd name="connsiteX1957" fmla="*/ 2544401 w 9854218"/>
              <a:gd name="connsiteY1957" fmla="*/ 336788 h 10287000"/>
              <a:gd name="connsiteX1958" fmla="*/ 1747224 w 9854218"/>
              <a:gd name="connsiteY1958" fmla="*/ 1576832 h 10287000"/>
              <a:gd name="connsiteX1959" fmla="*/ 924742 w 9854218"/>
              <a:gd name="connsiteY1959" fmla="*/ 4082226 h 10287000"/>
              <a:gd name="connsiteX1960" fmla="*/ 848822 w 9854218"/>
              <a:gd name="connsiteY1960" fmla="*/ 4904699 h 10287000"/>
              <a:gd name="connsiteX1961" fmla="*/ 848822 w 9854218"/>
              <a:gd name="connsiteY1961" fmla="*/ 5259002 h 10287000"/>
              <a:gd name="connsiteX1962" fmla="*/ 836168 w 9854218"/>
              <a:gd name="connsiteY1962" fmla="*/ 5271650 h 10287000"/>
              <a:gd name="connsiteX1963" fmla="*/ 836167 w 9854218"/>
              <a:gd name="connsiteY1963" fmla="*/ 5309613 h 10287000"/>
              <a:gd name="connsiteX1964" fmla="*/ 848822 w 9854218"/>
              <a:gd name="connsiteY1964" fmla="*/ 5322267 h 10287000"/>
              <a:gd name="connsiteX1965" fmla="*/ 874127 w 9854218"/>
              <a:gd name="connsiteY1965" fmla="*/ 5803103 h 10287000"/>
              <a:gd name="connsiteX1966" fmla="*/ 2714376 w 9854218"/>
              <a:gd name="connsiteY1966" fmla="*/ 10074994 h 10287000"/>
              <a:gd name="connsiteX1967" fmla="*/ 2912543 w 9854218"/>
              <a:gd name="connsiteY1967" fmla="*/ 10287000 h 10287000"/>
              <a:gd name="connsiteX1968" fmla="*/ 2242091 w 9854218"/>
              <a:gd name="connsiteY1968" fmla="*/ 10287000 h 10287000"/>
              <a:gd name="connsiteX1969" fmla="*/ 2206586 w 9854218"/>
              <a:gd name="connsiteY1969" fmla="*/ 10246742 h 10287000"/>
              <a:gd name="connsiteX1970" fmla="*/ 2073134 w 9854218"/>
              <a:gd name="connsiteY1970" fmla="*/ 10110816 h 10287000"/>
              <a:gd name="connsiteX1971" fmla="*/ 2072944 w 9854218"/>
              <a:gd name="connsiteY1971" fmla="*/ 10110432 h 10287000"/>
              <a:gd name="connsiteX1972" fmla="*/ 2062562 w 9854218"/>
              <a:gd name="connsiteY1972" fmla="*/ 10100046 h 10287000"/>
              <a:gd name="connsiteX1973" fmla="*/ 2073134 w 9854218"/>
              <a:gd name="connsiteY1973" fmla="*/ 10110816 h 10287000"/>
              <a:gd name="connsiteX1974" fmla="*/ 2083324 w 9854218"/>
              <a:gd name="connsiteY1974" fmla="*/ 10131204 h 10287000"/>
              <a:gd name="connsiteX1975" fmla="*/ 2052182 w 9854218"/>
              <a:gd name="connsiteY1975" fmla="*/ 10110432 h 10287000"/>
              <a:gd name="connsiteX1976" fmla="*/ 2041802 w 9854218"/>
              <a:gd name="connsiteY1976" fmla="*/ 10100046 h 10287000"/>
              <a:gd name="connsiteX1977" fmla="*/ 2041802 w 9854218"/>
              <a:gd name="connsiteY1977" fmla="*/ 10110432 h 10287000"/>
              <a:gd name="connsiteX1978" fmla="*/ 2162470 w 9854218"/>
              <a:gd name="connsiteY1978" fmla="*/ 10248039 h 10287000"/>
              <a:gd name="connsiteX1979" fmla="*/ 2195141 w 9854218"/>
              <a:gd name="connsiteY1979" fmla="*/ 10287000 h 10287000"/>
              <a:gd name="connsiteX1980" fmla="*/ 2149260 w 9854218"/>
              <a:gd name="connsiteY1980" fmla="*/ 10287000 h 10287000"/>
              <a:gd name="connsiteX1981" fmla="*/ 2124520 w 9854218"/>
              <a:gd name="connsiteY1981" fmla="*/ 10248201 h 10287000"/>
              <a:gd name="connsiteX1982" fmla="*/ 2093704 w 9854218"/>
              <a:gd name="connsiteY1982" fmla="*/ 10203902 h 10287000"/>
              <a:gd name="connsiteX1983" fmla="*/ 1740782 w 9854218"/>
              <a:gd name="connsiteY1983" fmla="*/ 9778100 h 10287000"/>
              <a:gd name="connsiteX1984" fmla="*/ 1720022 w 9854218"/>
              <a:gd name="connsiteY1984" fmla="*/ 9726174 h 10287000"/>
              <a:gd name="connsiteX1985" fmla="*/ 1595462 w 9854218"/>
              <a:gd name="connsiteY1985" fmla="*/ 9539236 h 10287000"/>
              <a:gd name="connsiteX1986" fmla="*/ 1564320 w 9854218"/>
              <a:gd name="connsiteY1986" fmla="*/ 9518468 h 10287000"/>
              <a:gd name="connsiteX1987" fmla="*/ 1512419 w 9854218"/>
              <a:gd name="connsiteY1987" fmla="*/ 9425000 h 10287000"/>
              <a:gd name="connsiteX1988" fmla="*/ 1512419 w 9854218"/>
              <a:gd name="connsiteY1988" fmla="*/ 9445772 h 10287000"/>
              <a:gd name="connsiteX1989" fmla="*/ 1496198 w 9854218"/>
              <a:gd name="connsiteY1989" fmla="*/ 9418281 h 10287000"/>
              <a:gd name="connsiteX1990" fmla="*/ 1485197 w 9854218"/>
              <a:gd name="connsiteY1990" fmla="*/ 9418202 h 10287000"/>
              <a:gd name="connsiteX1991" fmla="*/ 1469904 w 9854218"/>
              <a:gd name="connsiteY1991" fmla="*/ 9414448 h 10287000"/>
              <a:gd name="connsiteX1992" fmla="*/ 1457402 w 9854218"/>
              <a:gd name="connsiteY1992" fmla="*/ 9430466 h 10287000"/>
              <a:gd name="connsiteX1993" fmla="*/ 1583290 w 9854218"/>
              <a:gd name="connsiteY1993" fmla="*/ 9593630 h 10287000"/>
              <a:gd name="connsiteX1994" fmla="*/ 1713180 w 9854218"/>
              <a:gd name="connsiteY1994" fmla="*/ 9789388 h 10287000"/>
              <a:gd name="connsiteX1995" fmla="*/ 1709069 w 9854218"/>
              <a:gd name="connsiteY1995" fmla="*/ 9809750 h 10287000"/>
              <a:gd name="connsiteX1996" fmla="*/ 1804538 w 9854218"/>
              <a:gd name="connsiteY1996" fmla="*/ 9913796 h 10287000"/>
              <a:gd name="connsiteX1997" fmla="*/ 1861366 w 9854218"/>
              <a:gd name="connsiteY1997" fmla="*/ 9999440 h 10287000"/>
              <a:gd name="connsiteX1998" fmla="*/ 2041901 w 9854218"/>
              <a:gd name="connsiteY1998" fmla="*/ 10193510 h 10287000"/>
              <a:gd name="connsiteX1999" fmla="*/ 2117966 w 9854218"/>
              <a:gd name="connsiteY1999" fmla="*/ 10287000 h 10287000"/>
              <a:gd name="connsiteX2000" fmla="*/ 2016236 w 9854218"/>
              <a:gd name="connsiteY2000" fmla="*/ 10287000 h 10287000"/>
              <a:gd name="connsiteX2001" fmla="*/ 1972859 w 9854218"/>
              <a:gd name="connsiteY2001" fmla="*/ 10233862 h 10287000"/>
              <a:gd name="connsiteX2002" fmla="*/ 1940588 w 9854218"/>
              <a:gd name="connsiteY2002" fmla="*/ 10210128 h 10287000"/>
              <a:gd name="connsiteX2003" fmla="*/ 1917792 w 9854218"/>
              <a:gd name="connsiteY2003" fmla="*/ 10186852 h 10287000"/>
              <a:gd name="connsiteX2004" fmla="*/ 1917737 w 9854218"/>
              <a:gd name="connsiteY2004" fmla="*/ 10185646 h 10287000"/>
              <a:gd name="connsiteX2005" fmla="*/ 1909860 w 9854218"/>
              <a:gd name="connsiteY2005" fmla="*/ 10178757 h 10287000"/>
              <a:gd name="connsiteX2006" fmla="*/ 1917792 w 9854218"/>
              <a:gd name="connsiteY2006" fmla="*/ 10186852 h 10287000"/>
              <a:gd name="connsiteX2007" fmla="*/ 1917978 w 9854218"/>
              <a:gd name="connsiteY2007" fmla="*/ 10190992 h 10287000"/>
              <a:gd name="connsiteX2008" fmla="*/ 1924584 w 9854218"/>
              <a:gd name="connsiteY2008" fmla="*/ 10197622 h 10287000"/>
              <a:gd name="connsiteX2009" fmla="*/ 1920834 w 9854218"/>
              <a:gd name="connsiteY2009" fmla="*/ 10199162 h 10287000"/>
              <a:gd name="connsiteX2010" fmla="*/ 1651610 w 9854218"/>
              <a:gd name="connsiteY2010" fmla="*/ 9866038 h 10287000"/>
              <a:gd name="connsiteX2011" fmla="*/ 1658088 w 9854218"/>
              <a:gd name="connsiteY2011" fmla="*/ 9852428 h 10287000"/>
              <a:gd name="connsiteX2012" fmla="*/ 1467258 w 9854218"/>
              <a:gd name="connsiteY2012" fmla="*/ 9591382 h 10287000"/>
              <a:gd name="connsiteX2013" fmla="*/ 1430779 w 9854218"/>
              <a:gd name="connsiteY2013" fmla="*/ 9509848 h 10287000"/>
              <a:gd name="connsiteX2014" fmla="*/ 1197406 w 9854218"/>
              <a:gd name="connsiteY2014" fmla="*/ 9144856 h 10287000"/>
              <a:gd name="connsiteX2015" fmla="*/ 1094453 w 9854218"/>
              <a:gd name="connsiteY2015" fmla="*/ 8966456 h 10287000"/>
              <a:gd name="connsiteX2016" fmla="*/ 990553 w 9854218"/>
              <a:gd name="connsiteY2016" fmla="*/ 8806798 h 10287000"/>
              <a:gd name="connsiteX2017" fmla="*/ 990442 w 9854218"/>
              <a:gd name="connsiteY2017" fmla="*/ 8806383 h 10287000"/>
              <a:gd name="connsiteX2018" fmla="*/ 982324 w 9854218"/>
              <a:gd name="connsiteY2018" fmla="*/ 8794148 h 10287000"/>
              <a:gd name="connsiteX2019" fmla="*/ 990553 w 9854218"/>
              <a:gd name="connsiteY2019" fmla="*/ 8806798 h 10287000"/>
              <a:gd name="connsiteX2020" fmla="*/ 996503 w 9854218"/>
              <a:gd name="connsiteY2020" fmla="*/ 8828799 h 10287000"/>
              <a:gd name="connsiteX2021" fmla="*/ 970094 w 9854218"/>
              <a:gd name="connsiteY2021" fmla="*/ 8802273 h 10287000"/>
              <a:gd name="connsiteX2022" fmla="*/ 961973 w 9854218"/>
              <a:gd name="connsiteY2022" fmla="*/ 8790038 h 10287000"/>
              <a:gd name="connsiteX2023" fmla="*/ 959918 w 9854218"/>
              <a:gd name="connsiteY2023" fmla="*/ 8800218 h 10287000"/>
              <a:gd name="connsiteX2024" fmla="*/ 1146532 w 9854218"/>
              <a:gd name="connsiteY2024" fmla="*/ 9134578 h 10287000"/>
              <a:gd name="connsiteX2025" fmla="*/ 1113953 w 9854218"/>
              <a:gd name="connsiteY2025" fmla="*/ 9138590 h 10287000"/>
              <a:gd name="connsiteX2026" fmla="*/ 1069355 w 9854218"/>
              <a:gd name="connsiteY2026" fmla="*/ 9044823 h 10287000"/>
              <a:gd name="connsiteX2027" fmla="*/ 992285 w 9854218"/>
              <a:gd name="connsiteY2027" fmla="*/ 8902113 h 10287000"/>
              <a:gd name="connsiteX2028" fmla="*/ 730658 w 9854218"/>
              <a:gd name="connsiteY2028" fmla="*/ 8414864 h 10287000"/>
              <a:gd name="connsiteX2029" fmla="*/ 720590 w 9854218"/>
              <a:gd name="connsiteY2029" fmla="*/ 8359856 h 10287000"/>
              <a:gd name="connsiteX2030" fmla="*/ 635510 w 9854218"/>
              <a:gd name="connsiteY2030" fmla="*/ 8151957 h 10287000"/>
              <a:gd name="connsiteX2031" fmla="*/ 609097 w 9854218"/>
              <a:gd name="connsiteY2031" fmla="*/ 8125434 h 10287000"/>
              <a:gd name="connsiteX2032" fmla="*/ 576730 w 9854218"/>
              <a:gd name="connsiteY2032" fmla="*/ 8023539 h 10287000"/>
              <a:gd name="connsiteX2033" fmla="*/ 572618 w 9854218"/>
              <a:gd name="connsiteY2033" fmla="*/ 8043899 h 10287000"/>
              <a:gd name="connsiteX2034" fmla="*/ 503882 w 9854218"/>
              <a:gd name="connsiteY2034" fmla="*/ 7807515 h 10287000"/>
              <a:gd name="connsiteX2035" fmla="*/ 584957 w 9854218"/>
              <a:gd name="connsiteY2035" fmla="*/ 7982819 h 10287000"/>
              <a:gd name="connsiteX2036" fmla="*/ 666584 w 9854218"/>
              <a:gd name="connsiteY2036" fmla="*/ 8135721 h 10287000"/>
              <a:gd name="connsiteX2037" fmla="*/ 737858 w 9854218"/>
              <a:gd name="connsiteY2037" fmla="*/ 8285064 h 10287000"/>
              <a:gd name="connsiteX2038" fmla="*/ 741046 w 9854218"/>
              <a:gd name="connsiteY2038" fmla="*/ 8311013 h 10287000"/>
              <a:gd name="connsiteX2039" fmla="*/ 751222 w 9854218"/>
              <a:gd name="connsiteY2039" fmla="*/ 8313069 h 10287000"/>
              <a:gd name="connsiteX2040" fmla="*/ 737858 w 9854218"/>
              <a:gd name="connsiteY2040" fmla="*/ 8285064 h 10287000"/>
              <a:gd name="connsiteX2041" fmla="*/ 737039 w 9854218"/>
              <a:gd name="connsiteY2041" fmla="*/ 8278418 h 10287000"/>
              <a:gd name="connsiteX2042" fmla="*/ 755335 w 9854218"/>
              <a:gd name="connsiteY2042" fmla="*/ 8292708 h 10287000"/>
              <a:gd name="connsiteX2043" fmla="*/ 765508 w 9854218"/>
              <a:gd name="connsiteY2043" fmla="*/ 8294763 h 10287000"/>
              <a:gd name="connsiteX2044" fmla="*/ 619700 w 9854218"/>
              <a:gd name="connsiteY2044" fmla="*/ 7915673 h 10287000"/>
              <a:gd name="connsiteX2045" fmla="*/ 595768 w 9854218"/>
              <a:gd name="connsiteY2045" fmla="*/ 7799183 h 10287000"/>
              <a:gd name="connsiteX2046" fmla="*/ 566957 w 9854218"/>
              <a:gd name="connsiteY2046" fmla="*/ 7711010 h 10287000"/>
              <a:gd name="connsiteX2047" fmla="*/ 544270 w 9854218"/>
              <a:gd name="connsiteY2047" fmla="*/ 7665315 h 10287000"/>
              <a:gd name="connsiteX2048" fmla="*/ 490513 w 9854218"/>
              <a:gd name="connsiteY2048" fmla="*/ 7517186 h 10287000"/>
              <a:gd name="connsiteX2049" fmla="*/ 368836 w 9854218"/>
              <a:gd name="connsiteY2049" fmla="*/ 7144805 h 10287000"/>
              <a:gd name="connsiteX2050" fmla="*/ 329147 w 9854218"/>
              <a:gd name="connsiteY2050" fmla="*/ 7030430 h 10287000"/>
              <a:gd name="connsiteX2051" fmla="*/ 240769 w 9854218"/>
              <a:gd name="connsiteY2051" fmla="*/ 6618203 h 10287000"/>
              <a:gd name="connsiteX2052" fmla="*/ 223714 w 9854218"/>
              <a:gd name="connsiteY2052" fmla="*/ 6581958 h 10287000"/>
              <a:gd name="connsiteX2053" fmla="*/ 214768 w 9854218"/>
              <a:gd name="connsiteY2053" fmla="*/ 6550631 h 10287000"/>
              <a:gd name="connsiteX2054" fmla="*/ 215294 w 9854218"/>
              <a:gd name="connsiteY2054" fmla="*/ 6549543 h 10287000"/>
              <a:gd name="connsiteX2055" fmla="*/ 211654 w 9854218"/>
              <a:gd name="connsiteY2055" fmla="*/ 6539733 h 10287000"/>
              <a:gd name="connsiteX2056" fmla="*/ 214768 w 9854218"/>
              <a:gd name="connsiteY2056" fmla="*/ 6550631 h 10287000"/>
              <a:gd name="connsiteX2057" fmla="*/ 212959 w 9854218"/>
              <a:gd name="connsiteY2057" fmla="*/ 6554360 h 10287000"/>
              <a:gd name="connsiteX2058" fmla="*/ 215606 w 9854218"/>
              <a:gd name="connsiteY2058" fmla="*/ 6563334 h 10287000"/>
              <a:gd name="connsiteX2059" fmla="*/ 211577 w 9854218"/>
              <a:gd name="connsiteY2059" fmla="*/ 6562901 h 10287000"/>
              <a:gd name="connsiteX2060" fmla="*/ 133682 w 9854218"/>
              <a:gd name="connsiteY2060" fmla="*/ 6141731 h 10287000"/>
              <a:gd name="connsiteX2061" fmla="*/ 145867 w 9854218"/>
              <a:gd name="connsiteY2061" fmla="*/ 6132851 h 10287000"/>
              <a:gd name="connsiteX2062" fmla="*/ 102532 w 9854218"/>
              <a:gd name="connsiteY2062" fmla="*/ 5812410 h 10287000"/>
              <a:gd name="connsiteX2063" fmla="*/ 109325 w 9854218"/>
              <a:gd name="connsiteY2063" fmla="*/ 5723345 h 10287000"/>
              <a:gd name="connsiteX2064" fmla="*/ 78142 w 9854218"/>
              <a:gd name="connsiteY2064" fmla="*/ 5291246 h 10287000"/>
              <a:gd name="connsiteX2065" fmla="*/ 72668 w 9854218"/>
              <a:gd name="connsiteY2065" fmla="*/ 5085344 h 10287000"/>
              <a:gd name="connsiteX2066" fmla="*/ 57433 w 9854218"/>
              <a:gd name="connsiteY2066" fmla="*/ 4895465 h 10287000"/>
              <a:gd name="connsiteX2067" fmla="*/ 57532 w 9854218"/>
              <a:gd name="connsiteY2067" fmla="*/ 4895049 h 10287000"/>
              <a:gd name="connsiteX2068" fmla="*/ 56227 w 9854218"/>
              <a:gd name="connsiteY2068" fmla="*/ 4880423 h 10287000"/>
              <a:gd name="connsiteX2069" fmla="*/ 57433 w 9854218"/>
              <a:gd name="connsiteY2069" fmla="*/ 4895465 h 10287000"/>
              <a:gd name="connsiteX2070" fmla="*/ 52177 w 9854218"/>
              <a:gd name="connsiteY2070" fmla="*/ 4917644 h 10287000"/>
              <a:gd name="connsiteX2071" fmla="*/ 41602 w 9854218"/>
              <a:gd name="connsiteY2071" fmla="*/ 4881735 h 10287000"/>
              <a:gd name="connsiteX2072" fmla="*/ 40297 w 9854218"/>
              <a:gd name="connsiteY2072" fmla="*/ 4867110 h 10287000"/>
              <a:gd name="connsiteX2073" fmla="*/ 33638 w 9854218"/>
              <a:gd name="connsiteY2073" fmla="*/ 4875080 h 10287000"/>
              <a:gd name="connsiteX2074" fmla="*/ 38317 w 9854218"/>
              <a:gd name="connsiteY2074" fmla="*/ 5257962 h 10287000"/>
              <a:gd name="connsiteX2075" fmla="*/ 7763 w 9854218"/>
              <a:gd name="connsiteY2075" fmla="*/ 5245961 h 10287000"/>
              <a:gd name="connsiteX2076" fmla="*/ 13253 w 9854218"/>
              <a:gd name="connsiteY2076" fmla="*/ 5142273 h 10287000"/>
              <a:gd name="connsiteX2077" fmla="*/ 13523 w 9854218"/>
              <a:gd name="connsiteY2077" fmla="*/ 4980081 h 10287000"/>
              <a:gd name="connsiteX2078" fmla="*/ 15772 w 9854218"/>
              <a:gd name="connsiteY2078" fmla="*/ 4427040 h 10287000"/>
              <a:gd name="connsiteX2079" fmla="*/ 33140 w 9854218"/>
              <a:gd name="connsiteY2079" fmla="*/ 4373885 h 10287000"/>
              <a:gd name="connsiteX2080" fmla="*/ 57440 w 9854218"/>
              <a:gd name="connsiteY2080" fmla="*/ 4150566 h 10287000"/>
              <a:gd name="connsiteX2081" fmla="*/ 46864 w 9854218"/>
              <a:gd name="connsiteY2081" fmla="*/ 4114664 h 10287000"/>
              <a:gd name="connsiteX2082" fmla="*/ 67012 w 9854218"/>
              <a:gd name="connsiteY2082" fmla="*/ 4026818 h 10287000"/>
              <a:gd name="connsiteX2083" fmla="*/ 67000 w 9854218"/>
              <a:gd name="connsiteY2083" fmla="*/ 4020699 h 10287000"/>
              <a:gd name="connsiteX2084" fmla="*/ 65014 w 9854218"/>
              <a:gd name="connsiteY2084" fmla="*/ 4025822 h 10287000"/>
              <a:gd name="connsiteX2085" fmla="*/ 64348 w 9854218"/>
              <a:gd name="connsiteY2085" fmla="*/ 4027533 h 10287000"/>
              <a:gd name="connsiteX2086" fmla="*/ 61525 w 9854218"/>
              <a:gd name="connsiteY2086" fmla="*/ 4021134 h 10287000"/>
              <a:gd name="connsiteX2087" fmla="*/ 53659 w 9854218"/>
              <a:gd name="connsiteY2087" fmla="*/ 4025597 h 10287000"/>
              <a:gd name="connsiteX2088" fmla="*/ 56329 w 9854218"/>
              <a:gd name="connsiteY2088" fmla="*/ 4009362 h 10287000"/>
              <a:gd name="connsiteX2089" fmla="*/ 51775 w 9854218"/>
              <a:gd name="connsiteY2089" fmla="*/ 3999042 h 10287000"/>
              <a:gd name="connsiteX2090" fmla="*/ 57086 w 9854218"/>
              <a:gd name="connsiteY2090" fmla="*/ 3985355 h 10287000"/>
              <a:gd name="connsiteX2091" fmla="*/ 58274 w 9854218"/>
              <a:gd name="connsiteY2091" fmla="*/ 3984828 h 10287000"/>
              <a:gd name="connsiteX2092" fmla="*/ 60529 w 9854218"/>
              <a:gd name="connsiteY2092" fmla="*/ 3983834 h 10287000"/>
              <a:gd name="connsiteX2093" fmla="*/ 62828 w 9854218"/>
              <a:gd name="connsiteY2093" fmla="*/ 3969863 h 10287000"/>
              <a:gd name="connsiteX2094" fmla="*/ 56248 w 9854218"/>
              <a:gd name="connsiteY2094" fmla="*/ 3950091 h 10287000"/>
              <a:gd name="connsiteX2095" fmla="*/ 73595 w 9854218"/>
              <a:gd name="connsiteY2095" fmla="*/ 3739805 h 10287000"/>
              <a:gd name="connsiteX2096" fmla="*/ 129517 w 9854218"/>
              <a:gd name="connsiteY2096" fmla="*/ 3352061 h 10287000"/>
              <a:gd name="connsiteX2097" fmla="*/ 144617 w 9854218"/>
              <a:gd name="connsiteY2097" fmla="*/ 3231939 h 10287000"/>
              <a:gd name="connsiteX2098" fmla="*/ 248047 w 9854218"/>
              <a:gd name="connsiteY2098" fmla="*/ 2823230 h 10287000"/>
              <a:gd name="connsiteX2099" fmla="*/ 248816 w 9854218"/>
              <a:gd name="connsiteY2099" fmla="*/ 2783181 h 10287000"/>
              <a:gd name="connsiteX2100" fmla="*/ 254678 w 9854218"/>
              <a:gd name="connsiteY2100" fmla="*/ 2751132 h 10287000"/>
              <a:gd name="connsiteX2101" fmla="*/ 255632 w 9854218"/>
              <a:gd name="connsiteY2101" fmla="*/ 2750391 h 10287000"/>
              <a:gd name="connsiteX2102" fmla="*/ 256715 w 9854218"/>
              <a:gd name="connsiteY2102" fmla="*/ 2739984 h 10287000"/>
              <a:gd name="connsiteX2103" fmla="*/ 254678 w 9854218"/>
              <a:gd name="connsiteY2103" fmla="*/ 2751132 h 10287000"/>
              <a:gd name="connsiteX2104" fmla="*/ 251404 w 9854218"/>
              <a:gd name="connsiteY2104" fmla="*/ 2753673 h 10287000"/>
              <a:gd name="connsiteX2105" fmla="*/ 249802 w 9854218"/>
              <a:gd name="connsiteY2105" fmla="*/ 2762892 h 10287000"/>
              <a:gd name="connsiteX2106" fmla="*/ 246382 w 9854218"/>
              <a:gd name="connsiteY2106" fmla="*/ 2760717 h 10287000"/>
              <a:gd name="connsiteX2107" fmla="*/ 363172 w 9854218"/>
              <a:gd name="connsiteY2107" fmla="*/ 2348637 h 10287000"/>
              <a:gd name="connsiteX2108" fmla="*/ 378028 w 9854218"/>
              <a:gd name="connsiteY2108" fmla="*/ 2346074 h 10287000"/>
              <a:gd name="connsiteX2109" fmla="*/ 481169 w 9854218"/>
              <a:gd name="connsiteY2109" fmla="*/ 2039606 h 10287000"/>
              <a:gd name="connsiteX2110" fmla="*/ 526723 w 9854218"/>
              <a:gd name="connsiteY2110" fmla="*/ 1962774 h 10287000"/>
              <a:gd name="connsiteX2111" fmla="*/ 690233 w 9854218"/>
              <a:gd name="connsiteY2111" fmla="*/ 1561589 h 10287000"/>
              <a:gd name="connsiteX2112" fmla="*/ 776561 w 9854218"/>
              <a:gd name="connsiteY2112" fmla="*/ 1374578 h 10287000"/>
              <a:gd name="connsiteX2113" fmla="*/ 847036 w 9854218"/>
              <a:gd name="connsiteY2113" fmla="*/ 1197606 h 10287000"/>
              <a:gd name="connsiteX2114" fmla="*/ 847310 w 9854218"/>
              <a:gd name="connsiteY2114" fmla="*/ 1197278 h 10287000"/>
              <a:gd name="connsiteX2115" fmla="*/ 852622 w 9854218"/>
              <a:gd name="connsiteY2115" fmla="*/ 1183587 h 10287000"/>
              <a:gd name="connsiteX2116" fmla="*/ 847036 w 9854218"/>
              <a:gd name="connsiteY2116" fmla="*/ 1197606 h 10287000"/>
              <a:gd name="connsiteX2117" fmla="*/ 832498 w 9854218"/>
              <a:gd name="connsiteY2117" fmla="*/ 1215161 h 10287000"/>
              <a:gd name="connsiteX2118" fmla="*/ 838928 w 9854218"/>
              <a:gd name="connsiteY2118" fmla="*/ 1178285 h 10287000"/>
              <a:gd name="connsiteX2119" fmla="*/ 844240 w 9854218"/>
              <a:gd name="connsiteY2119" fmla="*/ 1164594 h 10287000"/>
              <a:gd name="connsiteX2120" fmla="*/ 834739 w 9854218"/>
              <a:gd name="connsiteY2120" fmla="*/ 1168788 h 10287000"/>
              <a:gd name="connsiteX2121" fmla="*/ 669278 w 9854218"/>
              <a:gd name="connsiteY2121" fmla="*/ 1514108 h 10287000"/>
              <a:gd name="connsiteX2122" fmla="*/ 647206 w 9854218"/>
              <a:gd name="connsiteY2122" fmla="*/ 1489808 h 10287000"/>
              <a:gd name="connsiteX2123" fmla="*/ 698071 w 9854218"/>
              <a:gd name="connsiteY2123" fmla="*/ 1399286 h 10287000"/>
              <a:gd name="connsiteX2124" fmla="*/ 770180 w 9854218"/>
              <a:gd name="connsiteY2124" fmla="*/ 1254008 h 10287000"/>
              <a:gd name="connsiteX2125" fmla="*/ 1017248 w 9854218"/>
              <a:gd name="connsiteY2125" fmla="*/ 759218 h 10287000"/>
              <a:gd name="connsiteX2126" fmla="*/ 1056373 w 9854218"/>
              <a:gd name="connsiteY2126" fmla="*/ 719261 h 10287000"/>
              <a:gd name="connsiteX2127" fmla="*/ 1177109 w 9854218"/>
              <a:gd name="connsiteY2127" fmla="*/ 529832 h 10287000"/>
              <a:gd name="connsiteX2128" fmla="*/ 1183537 w 9854218"/>
              <a:gd name="connsiteY2128" fmla="*/ 492956 h 10287000"/>
              <a:gd name="connsiteX2129" fmla="*/ 1248095 w 9854218"/>
              <a:gd name="connsiteY2129" fmla="*/ 407736 h 10287000"/>
              <a:gd name="connsiteX2130" fmla="*/ 1229092 w 9854218"/>
              <a:gd name="connsiteY2130" fmla="*/ 416123 h 10287000"/>
              <a:gd name="connsiteX2131" fmla="*/ 1382525 w 9854218"/>
              <a:gd name="connsiteY2131" fmla="*/ 223613 h 10287000"/>
              <a:gd name="connsiteX2132" fmla="*/ 1286102 w 9854218"/>
              <a:gd name="connsiteY2132" fmla="*/ 390965 h 10287000"/>
              <a:gd name="connsiteX2133" fmla="*/ 1208299 w 9854218"/>
              <a:gd name="connsiteY2133" fmla="*/ 545849 h 10287000"/>
              <a:gd name="connsiteX2134" fmla="*/ 1127428 w 9854218"/>
              <a:gd name="connsiteY2134" fmla="*/ 690221 h 10287000"/>
              <a:gd name="connsiteX2135" fmla="*/ 1108069 w 9854218"/>
              <a:gd name="connsiteY2135" fmla="*/ 707793 h 10287000"/>
              <a:gd name="connsiteX2136" fmla="*/ 1112260 w 9854218"/>
              <a:gd name="connsiteY2136" fmla="*/ 717290 h 10287000"/>
              <a:gd name="connsiteX2137" fmla="*/ 1127428 w 9854218"/>
              <a:gd name="connsiteY2137" fmla="*/ 690221 h 10287000"/>
              <a:gd name="connsiteX2138" fmla="*/ 1132385 w 9854218"/>
              <a:gd name="connsiteY2138" fmla="*/ 685718 h 10287000"/>
              <a:gd name="connsiteX2139" fmla="*/ 1131265 w 9854218"/>
              <a:gd name="connsiteY2139" fmla="*/ 708903 h 10287000"/>
              <a:gd name="connsiteX2140" fmla="*/ 1135454 w 9854218"/>
              <a:gd name="connsiteY2140" fmla="*/ 718400 h 10287000"/>
              <a:gd name="connsiteX2141" fmla="*/ 1256921 w 9854218"/>
              <a:gd name="connsiteY2141" fmla="*/ 549921 h 10287000"/>
              <a:gd name="connsiteX2142" fmla="*/ 1309982 w 9854218"/>
              <a:gd name="connsiteY2142" fmla="*/ 467855 h 10287000"/>
              <a:gd name="connsiteX2143" fmla="*/ 1323848 w 9854218"/>
              <a:gd name="connsiteY2143" fmla="*/ 443909 h 10287000"/>
              <a:gd name="connsiteX2144" fmla="*/ 1324727 w 9854218"/>
              <a:gd name="connsiteY2144" fmla="*/ 443033 h 10287000"/>
              <a:gd name="connsiteX2145" fmla="*/ 1360994 w 9854218"/>
              <a:gd name="connsiteY2145" fmla="*/ 380607 h 10287000"/>
              <a:gd name="connsiteX2146" fmla="*/ 1424365 w 9854218"/>
              <a:gd name="connsiteY2146" fmla="*/ 313029 h 10287000"/>
              <a:gd name="connsiteX2147" fmla="*/ 1496720 w 9854218"/>
              <a:gd name="connsiteY2147" fmla="*/ 196157 h 10287000"/>
              <a:gd name="connsiteX2148" fmla="*/ 1626158 w 9854218"/>
              <a:gd name="connsiteY2148" fmla="*/ 18683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</a:cxnLst>
            <a:rect l="l" t="t" r="r" b="b"/>
            <a:pathLst>
              <a:path w="9854218" h="10287000">
                <a:moveTo>
                  <a:pt x="3702233" y="10176083"/>
                </a:moveTo>
                <a:cubicBezTo>
                  <a:pt x="3728380" y="10185165"/>
                  <a:pt x="3760481" y="10220492"/>
                  <a:pt x="3789992" y="10255622"/>
                </a:cubicBezTo>
                <a:lnTo>
                  <a:pt x="3816186" y="10287000"/>
                </a:lnTo>
                <a:lnTo>
                  <a:pt x="3772988" y="10287000"/>
                </a:lnTo>
                <a:lnTo>
                  <a:pt x="3756533" y="10269543"/>
                </a:lnTo>
                <a:cubicBezTo>
                  <a:pt x="3731954" y="10240912"/>
                  <a:pt x="3708635" y="10211966"/>
                  <a:pt x="3678386" y="10176729"/>
                </a:cubicBezTo>
                <a:cubicBezTo>
                  <a:pt x="3685463" y="10172945"/>
                  <a:pt x="3693517" y="10173056"/>
                  <a:pt x="3702233" y="10176083"/>
                </a:cubicBezTo>
                <a:close/>
                <a:moveTo>
                  <a:pt x="3705923" y="10030618"/>
                </a:moveTo>
                <a:cubicBezTo>
                  <a:pt x="3756330" y="10082211"/>
                  <a:pt x="3803273" y="10130656"/>
                  <a:pt x="3847970" y="10176154"/>
                </a:cubicBezTo>
                <a:lnTo>
                  <a:pt x="3959456" y="10287000"/>
                </a:lnTo>
                <a:lnTo>
                  <a:pt x="3904190" y="10287000"/>
                </a:lnTo>
                <a:lnTo>
                  <a:pt x="3902490" y="10285437"/>
                </a:lnTo>
                <a:cubicBezTo>
                  <a:pt x="3877370" y="10263302"/>
                  <a:pt x="3852800" y="10242700"/>
                  <a:pt x="3829493" y="10224459"/>
                </a:cubicBezTo>
                <a:cubicBezTo>
                  <a:pt x="3781590" y="10161530"/>
                  <a:pt x="3721092" y="10091055"/>
                  <a:pt x="3705923" y="10030618"/>
                </a:cubicBezTo>
                <a:close/>
                <a:moveTo>
                  <a:pt x="1244332" y="9732028"/>
                </a:moveTo>
                <a:lnTo>
                  <a:pt x="1244333" y="9742350"/>
                </a:lnTo>
                <a:lnTo>
                  <a:pt x="1244333" y="9752674"/>
                </a:lnTo>
                <a:lnTo>
                  <a:pt x="1234499" y="9744334"/>
                </a:lnTo>
                <a:cubicBezTo>
                  <a:pt x="1234333" y="9743673"/>
                  <a:pt x="1234166" y="9743012"/>
                  <a:pt x="1234001" y="9742350"/>
                </a:cubicBezTo>
                <a:cubicBezTo>
                  <a:pt x="1234001" y="9732026"/>
                  <a:pt x="1234001" y="9732026"/>
                  <a:pt x="1244332" y="9732028"/>
                </a:cubicBezTo>
                <a:close/>
                <a:moveTo>
                  <a:pt x="3569508" y="9650436"/>
                </a:moveTo>
                <a:lnTo>
                  <a:pt x="3581998" y="9662421"/>
                </a:lnTo>
                <a:cubicBezTo>
                  <a:pt x="3575669" y="9662421"/>
                  <a:pt x="3572504" y="9659258"/>
                  <a:pt x="3570923" y="9656094"/>
                </a:cubicBezTo>
                <a:close/>
                <a:moveTo>
                  <a:pt x="3568812" y="9649767"/>
                </a:moveTo>
                <a:lnTo>
                  <a:pt x="3569340" y="9649768"/>
                </a:lnTo>
                <a:lnTo>
                  <a:pt x="3569508" y="9650436"/>
                </a:lnTo>
                <a:close/>
                <a:moveTo>
                  <a:pt x="3733836" y="9636734"/>
                </a:moveTo>
                <a:lnTo>
                  <a:pt x="3746490" y="9649767"/>
                </a:lnTo>
                <a:lnTo>
                  <a:pt x="3733838" y="9637113"/>
                </a:lnTo>
                <a:close/>
                <a:moveTo>
                  <a:pt x="3494952" y="9551220"/>
                </a:moveTo>
                <a:lnTo>
                  <a:pt x="3496187" y="9552490"/>
                </a:lnTo>
                <a:lnTo>
                  <a:pt x="3504850" y="9560888"/>
                </a:lnTo>
                <a:lnTo>
                  <a:pt x="3499745" y="9559612"/>
                </a:lnTo>
                <a:close/>
                <a:moveTo>
                  <a:pt x="3455460" y="9510579"/>
                </a:moveTo>
                <a:cubicBezTo>
                  <a:pt x="3468112" y="9523228"/>
                  <a:pt x="3480766" y="9523232"/>
                  <a:pt x="3480766" y="9535886"/>
                </a:cubicBezTo>
                <a:lnTo>
                  <a:pt x="3493421" y="9548540"/>
                </a:lnTo>
                <a:lnTo>
                  <a:pt x="3494952" y="9551220"/>
                </a:lnTo>
                <a:close/>
                <a:moveTo>
                  <a:pt x="3392190" y="9409350"/>
                </a:moveTo>
                <a:lnTo>
                  <a:pt x="3404846" y="9409350"/>
                </a:lnTo>
                <a:lnTo>
                  <a:pt x="3417497" y="9409350"/>
                </a:lnTo>
                <a:cubicBezTo>
                  <a:pt x="3518728" y="9510580"/>
                  <a:pt x="3670571" y="9649764"/>
                  <a:pt x="3797105" y="9738340"/>
                </a:cubicBezTo>
                <a:lnTo>
                  <a:pt x="3809762" y="9738340"/>
                </a:lnTo>
                <a:cubicBezTo>
                  <a:pt x="3809762" y="9750993"/>
                  <a:pt x="3822416" y="9763647"/>
                  <a:pt x="3835066" y="9776301"/>
                </a:cubicBezTo>
                <a:cubicBezTo>
                  <a:pt x="3835066" y="9776301"/>
                  <a:pt x="3873026" y="9814262"/>
                  <a:pt x="3873026" y="9801610"/>
                </a:cubicBezTo>
                <a:lnTo>
                  <a:pt x="3910990" y="9839571"/>
                </a:lnTo>
                <a:cubicBezTo>
                  <a:pt x="3923640" y="9852224"/>
                  <a:pt x="3923640" y="9852224"/>
                  <a:pt x="3936296" y="9852222"/>
                </a:cubicBezTo>
                <a:cubicBezTo>
                  <a:pt x="3936298" y="9864876"/>
                  <a:pt x="3948950" y="9864876"/>
                  <a:pt x="3961601" y="9877532"/>
                </a:cubicBezTo>
                <a:cubicBezTo>
                  <a:pt x="3961601" y="9877532"/>
                  <a:pt x="3986910" y="9890182"/>
                  <a:pt x="3999564" y="9902836"/>
                </a:cubicBezTo>
                <a:cubicBezTo>
                  <a:pt x="4037526" y="9953451"/>
                  <a:pt x="4075487" y="9966108"/>
                  <a:pt x="4113444" y="10004066"/>
                </a:cubicBezTo>
                <a:cubicBezTo>
                  <a:pt x="4138752" y="10016718"/>
                  <a:pt x="4164058" y="10042026"/>
                  <a:pt x="4176716" y="10054680"/>
                </a:cubicBezTo>
                <a:cubicBezTo>
                  <a:pt x="4202021" y="10067332"/>
                  <a:pt x="4227329" y="10092639"/>
                  <a:pt x="4239982" y="10105293"/>
                </a:cubicBezTo>
                <a:cubicBezTo>
                  <a:pt x="4277945" y="10143254"/>
                  <a:pt x="4328554" y="10168562"/>
                  <a:pt x="4341209" y="10181214"/>
                </a:cubicBezTo>
                <a:cubicBezTo>
                  <a:pt x="4353864" y="10168563"/>
                  <a:pt x="4290594" y="10155908"/>
                  <a:pt x="4328555" y="10143254"/>
                </a:cubicBezTo>
                <a:lnTo>
                  <a:pt x="4328555" y="10155908"/>
                </a:lnTo>
                <a:cubicBezTo>
                  <a:pt x="4353864" y="10168563"/>
                  <a:pt x="4366518" y="10181214"/>
                  <a:pt x="4391824" y="10181214"/>
                </a:cubicBezTo>
                <a:lnTo>
                  <a:pt x="4391824" y="10168562"/>
                </a:lnTo>
                <a:lnTo>
                  <a:pt x="4404478" y="10168562"/>
                </a:lnTo>
                <a:lnTo>
                  <a:pt x="4404476" y="10181214"/>
                </a:lnTo>
                <a:lnTo>
                  <a:pt x="4417134" y="10193868"/>
                </a:lnTo>
                <a:cubicBezTo>
                  <a:pt x="4448766" y="10206520"/>
                  <a:pt x="4477236" y="10225500"/>
                  <a:pt x="4504126" y="10246062"/>
                </a:cubicBezTo>
                <a:lnTo>
                  <a:pt x="4555560" y="10287000"/>
                </a:lnTo>
                <a:lnTo>
                  <a:pt x="4347497" y="10287000"/>
                </a:lnTo>
                <a:lnTo>
                  <a:pt x="4341209" y="10282443"/>
                </a:lnTo>
                <a:cubicBezTo>
                  <a:pt x="4252636" y="10231826"/>
                  <a:pt x="4176714" y="10168562"/>
                  <a:pt x="4088141" y="10105290"/>
                </a:cubicBezTo>
                <a:cubicBezTo>
                  <a:pt x="4088138" y="10101074"/>
                  <a:pt x="4088140" y="10096856"/>
                  <a:pt x="4088136" y="10092639"/>
                </a:cubicBezTo>
                <a:cubicBezTo>
                  <a:pt x="4050179" y="10067332"/>
                  <a:pt x="4012217" y="10029374"/>
                  <a:pt x="3974256" y="10004066"/>
                </a:cubicBezTo>
                <a:lnTo>
                  <a:pt x="3974255" y="9991412"/>
                </a:lnTo>
                <a:lnTo>
                  <a:pt x="3974255" y="9978758"/>
                </a:lnTo>
                <a:lnTo>
                  <a:pt x="3961601" y="9966108"/>
                </a:lnTo>
                <a:lnTo>
                  <a:pt x="3948950" y="9953451"/>
                </a:lnTo>
                <a:lnTo>
                  <a:pt x="3936296" y="9953451"/>
                </a:lnTo>
                <a:cubicBezTo>
                  <a:pt x="3936296" y="9953451"/>
                  <a:pt x="3936296" y="9966106"/>
                  <a:pt x="3948952" y="9966104"/>
                </a:cubicBezTo>
                <a:lnTo>
                  <a:pt x="3961601" y="9978758"/>
                </a:lnTo>
                <a:lnTo>
                  <a:pt x="3948950" y="9991412"/>
                </a:lnTo>
                <a:cubicBezTo>
                  <a:pt x="3910990" y="9953451"/>
                  <a:pt x="3873028" y="9915490"/>
                  <a:pt x="3835066" y="9890182"/>
                </a:cubicBezTo>
                <a:cubicBezTo>
                  <a:pt x="3835067" y="9877528"/>
                  <a:pt x="3822413" y="9877532"/>
                  <a:pt x="3822413" y="9877532"/>
                </a:cubicBezTo>
                <a:cubicBezTo>
                  <a:pt x="3822414" y="9873314"/>
                  <a:pt x="3822414" y="9869094"/>
                  <a:pt x="3822416" y="9864876"/>
                </a:cubicBezTo>
                <a:lnTo>
                  <a:pt x="3784448" y="9826916"/>
                </a:lnTo>
                <a:cubicBezTo>
                  <a:pt x="3784448" y="9826916"/>
                  <a:pt x="3784451" y="9814262"/>
                  <a:pt x="3771798" y="9814262"/>
                </a:cubicBezTo>
                <a:cubicBezTo>
                  <a:pt x="3771802" y="9801610"/>
                  <a:pt x="3759146" y="9801610"/>
                  <a:pt x="3759143" y="9788956"/>
                </a:cubicBezTo>
                <a:cubicBezTo>
                  <a:pt x="3746490" y="9788956"/>
                  <a:pt x="3746489" y="9776301"/>
                  <a:pt x="3733834" y="9763647"/>
                </a:cubicBezTo>
                <a:lnTo>
                  <a:pt x="3721186" y="9763647"/>
                </a:lnTo>
                <a:lnTo>
                  <a:pt x="3721187" y="9750996"/>
                </a:lnTo>
                <a:lnTo>
                  <a:pt x="3708530" y="9750996"/>
                </a:lnTo>
                <a:lnTo>
                  <a:pt x="3670571" y="9713032"/>
                </a:lnTo>
                <a:lnTo>
                  <a:pt x="3683226" y="9713036"/>
                </a:lnTo>
                <a:cubicBezTo>
                  <a:pt x="3632610" y="9662421"/>
                  <a:pt x="3607301" y="9649768"/>
                  <a:pt x="3556684" y="9573846"/>
                </a:cubicBezTo>
                <a:cubicBezTo>
                  <a:pt x="3569340" y="9611808"/>
                  <a:pt x="3556688" y="9608644"/>
                  <a:pt x="3534545" y="9589662"/>
                </a:cubicBezTo>
                <a:lnTo>
                  <a:pt x="3531419" y="9586632"/>
                </a:lnTo>
                <a:cubicBezTo>
                  <a:pt x="3531408" y="9586588"/>
                  <a:pt x="3531394" y="9586545"/>
                  <a:pt x="3531382" y="9586500"/>
                </a:cubicBezTo>
                <a:lnTo>
                  <a:pt x="3531150" y="9586378"/>
                </a:lnTo>
                <a:lnTo>
                  <a:pt x="3504850" y="9560888"/>
                </a:lnTo>
                <a:lnTo>
                  <a:pt x="3506069" y="9561192"/>
                </a:lnTo>
                <a:lnTo>
                  <a:pt x="3518723" y="9573846"/>
                </a:lnTo>
                <a:cubicBezTo>
                  <a:pt x="3518723" y="9573846"/>
                  <a:pt x="3531382" y="9586500"/>
                  <a:pt x="3531383" y="9573843"/>
                </a:cubicBezTo>
                <a:lnTo>
                  <a:pt x="3531382" y="9561192"/>
                </a:lnTo>
                <a:cubicBezTo>
                  <a:pt x="3506072" y="9535886"/>
                  <a:pt x="3493421" y="9510579"/>
                  <a:pt x="3468112" y="9497925"/>
                </a:cubicBezTo>
                <a:lnTo>
                  <a:pt x="3468112" y="9485268"/>
                </a:lnTo>
                <a:lnTo>
                  <a:pt x="3442808" y="9459964"/>
                </a:lnTo>
                <a:lnTo>
                  <a:pt x="3417497" y="9434658"/>
                </a:lnTo>
                <a:close/>
                <a:moveTo>
                  <a:pt x="3012584" y="9257510"/>
                </a:moveTo>
                <a:cubicBezTo>
                  <a:pt x="3018910" y="9263835"/>
                  <a:pt x="3022073" y="9267000"/>
                  <a:pt x="3022073" y="9268580"/>
                </a:cubicBezTo>
                <a:lnTo>
                  <a:pt x="3019736" y="9268968"/>
                </a:lnTo>
                <a:close/>
                <a:moveTo>
                  <a:pt x="2847455" y="8968533"/>
                </a:moveTo>
                <a:lnTo>
                  <a:pt x="2865802" y="8997360"/>
                </a:lnTo>
                <a:lnTo>
                  <a:pt x="2872247" y="9005182"/>
                </a:lnTo>
                <a:lnTo>
                  <a:pt x="2871814" y="9000681"/>
                </a:lnTo>
                <a:cubicBezTo>
                  <a:pt x="2873394" y="8998506"/>
                  <a:pt x="2876558" y="8998902"/>
                  <a:pt x="2879723" y="8999692"/>
                </a:cubicBezTo>
                <a:lnTo>
                  <a:pt x="2882327" y="9000148"/>
                </a:lnTo>
                <a:lnTo>
                  <a:pt x="2884188" y="8997712"/>
                </a:lnTo>
                <a:lnTo>
                  <a:pt x="2885808" y="9000758"/>
                </a:lnTo>
                <a:lnTo>
                  <a:pt x="2887631" y="9001077"/>
                </a:lnTo>
                <a:cubicBezTo>
                  <a:pt x="2889212" y="9000483"/>
                  <a:pt x="2889210" y="8998112"/>
                  <a:pt x="2886047" y="8991786"/>
                </a:cubicBezTo>
                <a:cubicBezTo>
                  <a:pt x="2867069" y="8972806"/>
                  <a:pt x="2862323" y="8982292"/>
                  <a:pt x="2850458" y="8972210"/>
                </a:cubicBezTo>
                <a:close/>
                <a:moveTo>
                  <a:pt x="1261949" y="8958783"/>
                </a:moveTo>
                <a:lnTo>
                  <a:pt x="1262372" y="8959339"/>
                </a:lnTo>
                <a:cubicBezTo>
                  <a:pt x="1264021" y="8962171"/>
                  <a:pt x="1265987" y="8966141"/>
                  <a:pt x="1268305" y="8971461"/>
                </a:cubicBezTo>
                <a:close/>
                <a:moveTo>
                  <a:pt x="1119280" y="8584360"/>
                </a:moveTo>
                <a:lnTo>
                  <a:pt x="1121074" y="8598870"/>
                </a:lnTo>
                <a:cubicBezTo>
                  <a:pt x="1122452" y="8605311"/>
                  <a:pt x="1124435" y="8612043"/>
                  <a:pt x="1126753" y="8617364"/>
                </a:cubicBezTo>
                <a:cubicBezTo>
                  <a:pt x="1132726" y="8622356"/>
                  <a:pt x="1138447" y="8629674"/>
                  <a:pt x="1143751" y="8637490"/>
                </a:cubicBezTo>
                <a:lnTo>
                  <a:pt x="1153022" y="8652268"/>
                </a:lnTo>
                <a:close/>
                <a:moveTo>
                  <a:pt x="993608" y="8563178"/>
                </a:moveTo>
                <a:lnTo>
                  <a:pt x="1001044" y="8596624"/>
                </a:lnTo>
                <a:cubicBezTo>
                  <a:pt x="1023343" y="8643507"/>
                  <a:pt x="968572" y="8547682"/>
                  <a:pt x="978638" y="8602694"/>
                </a:cubicBezTo>
                <a:cubicBezTo>
                  <a:pt x="1037416" y="8731112"/>
                  <a:pt x="1104418" y="8818810"/>
                  <a:pt x="1150966" y="8955356"/>
                </a:cubicBezTo>
                <a:cubicBezTo>
                  <a:pt x="1197725" y="8985993"/>
                  <a:pt x="1236260" y="9057346"/>
                  <a:pt x="1276850" y="9118520"/>
                </a:cubicBezTo>
                <a:cubicBezTo>
                  <a:pt x="1315387" y="9189874"/>
                  <a:pt x="1353923" y="9261231"/>
                  <a:pt x="1396570" y="9312225"/>
                </a:cubicBezTo>
                <a:cubicBezTo>
                  <a:pt x="1364095" y="9263283"/>
                  <a:pt x="1376327" y="9255160"/>
                  <a:pt x="1368209" y="9242926"/>
                </a:cubicBezTo>
                <a:cubicBezTo>
                  <a:pt x="1386500" y="9257217"/>
                  <a:pt x="1388557" y="9247036"/>
                  <a:pt x="1398731" y="9249092"/>
                </a:cubicBezTo>
                <a:cubicBezTo>
                  <a:pt x="1408364" y="9266931"/>
                  <a:pt x="1416862" y="9280566"/>
                  <a:pt x="1424824" y="9291942"/>
                </a:cubicBezTo>
                <a:lnTo>
                  <a:pt x="1437577" y="9308271"/>
                </a:lnTo>
                <a:lnTo>
                  <a:pt x="1426300" y="9285122"/>
                </a:lnTo>
                <a:cubicBezTo>
                  <a:pt x="1417705" y="9267270"/>
                  <a:pt x="1408622" y="9248446"/>
                  <a:pt x="1398241" y="9227676"/>
                </a:cubicBezTo>
                <a:lnTo>
                  <a:pt x="1399595" y="9228166"/>
                </a:lnTo>
                <a:lnTo>
                  <a:pt x="1358393" y="9155026"/>
                </a:lnTo>
                <a:cubicBezTo>
                  <a:pt x="1350428" y="9148370"/>
                  <a:pt x="1333193" y="9120430"/>
                  <a:pt x="1318568" y="9121743"/>
                </a:cubicBezTo>
                <a:cubicBezTo>
                  <a:pt x="1253680" y="8972774"/>
                  <a:pt x="1175336" y="8920834"/>
                  <a:pt x="1090468" y="8795770"/>
                </a:cubicBezTo>
                <a:cubicBezTo>
                  <a:pt x="1081232" y="8754218"/>
                  <a:pt x="1067092" y="8714482"/>
                  <a:pt x="1049606" y="8674704"/>
                </a:cubicBezTo>
                <a:close/>
                <a:moveTo>
                  <a:pt x="978416" y="8451138"/>
                </a:moveTo>
                <a:lnTo>
                  <a:pt x="1037843" y="8567380"/>
                </a:lnTo>
                <a:cubicBezTo>
                  <a:pt x="1065181" y="8615604"/>
                  <a:pt x="1093349" y="8662830"/>
                  <a:pt x="1119851" y="8712051"/>
                </a:cubicBezTo>
                <a:cubicBezTo>
                  <a:pt x="1149687" y="8757285"/>
                  <a:pt x="1179522" y="8802521"/>
                  <a:pt x="1205537" y="8846256"/>
                </a:cubicBezTo>
                <a:lnTo>
                  <a:pt x="1261949" y="8958783"/>
                </a:lnTo>
                <a:lnTo>
                  <a:pt x="1258343" y="8954042"/>
                </a:lnTo>
                <a:cubicBezTo>
                  <a:pt x="1252057" y="8949424"/>
                  <a:pt x="1255998" y="8978095"/>
                  <a:pt x="1262950" y="8994056"/>
                </a:cubicBezTo>
                <a:cubicBezTo>
                  <a:pt x="1286843" y="9014024"/>
                  <a:pt x="1306687" y="9071212"/>
                  <a:pt x="1312042" y="9048618"/>
                </a:cubicBezTo>
                <a:cubicBezTo>
                  <a:pt x="1344847" y="9106488"/>
                  <a:pt x="1362742" y="9136668"/>
                  <a:pt x="1391452" y="9183502"/>
                </a:cubicBezTo>
                <a:lnTo>
                  <a:pt x="1424497" y="9237166"/>
                </a:lnTo>
                <a:lnTo>
                  <a:pt x="1429220" y="9238874"/>
                </a:lnTo>
                <a:lnTo>
                  <a:pt x="1434265" y="9245505"/>
                </a:lnTo>
                <a:lnTo>
                  <a:pt x="1456580" y="9264154"/>
                </a:lnTo>
                <a:cubicBezTo>
                  <a:pt x="1466537" y="9272475"/>
                  <a:pt x="1476492" y="9280796"/>
                  <a:pt x="1488438" y="9290780"/>
                </a:cubicBezTo>
                <a:cubicBezTo>
                  <a:pt x="1499014" y="9326686"/>
                  <a:pt x="1532177" y="9367938"/>
                  <a:pt x="1565340" y="9409190"/>
                </a:cubicBezTo>
                <a:cubicBezTo>
                  <a:pt x="1605166" y="9442467"/>
                  <a:pt x="1630366" y="9477063"/>
                  <a:pt x="1632974" y="9506312"/>
                </a:cubicBezTo>
                <a:cubicBezTo>
                  <a:pt x="1632974" y="9506312"/>
                  <a:pt x="1632974" y="9506312"/>
                  <a:pt x="1626314" y="9514282"/>
                </a:cubicBezTo>
                <a:lnTo>
                  <a:pt x="1611659" y="9502036"/>
                </a:lnTo>
                <a:lnTo>
                  <a:pt x="1622706" y="9517170"/>
                </a:lnTo>
                <a:lnTo>
                  <a:pt x="1722140" y="9649444"/>
                </a:lnTo>
                <a:lnTo>
                  <a:pt x="1730402" y="9674248"/>
                </a:lnTo>
                <a:cubicBezTo>
                  <a:pt x="1730402" y="9674248"/>
                  <a:pt x="1730402" y="9674248"/>
                  <a:pt x="1740784" y="9674248"/>
                </a:cubicBezTo>
                <a:lnTo>
                  <a:pt x="1722140" y="9649444"/>
                </a:lnTo>
                <a:lnTo>
                  <a:pt x="1720020" y="9643092"/>
                </a:lnTo>
                <a:cubicBezTo>
                  <a:pt x="1730402" y="9632706"/>
                  <a:pt x="1740782" y="9643092"/>
                  <a:pt x="1740782" y="9653476"/>
                </a:cubicBezTo>
                <a:cubicBezTo>
                  <a:pt x="1751162" y="9653476"/>
                  <a:pt x="1751162" y="9653476"/>
                  <a:pt x="1751162" y="9653476"/>
                </a:cubicBezTo>
                <a:lnTo>
                  <a:pt x="1657852" y="9494422"/>
                </a:lnTo>
                <a:lnTo>
                  <a:pt x="1559534" y="9346986"/>
                </a:lnTo>
                <a:lnTo>
                  <a:pt x="1533182" y="9310760"/>
                </a:lnTo>
                <a:lnTo>
                  <a:pt x="1529318" y="9301674"/>
                </a:lnTo>
                <a:lnTo>
                  <a:pt x="1470966" y="9214168"/>
                </a:lnTo>
                <a:lnTo>
                  <a:pt x="1207861" y="8762176"/>
                </a:lnTo>
                <a:lnTo>
                  <a:pt x="1204783" y="8758706"/>
                </a:lnTo>
                <a:cubicBezTo>
                  <a:pt x="1197649" y="8751052"/>
                  <a:pt x="1189684" y="8744396"/>
                  <a:pt x="1182371" y="8745052"/>
                </a:cubicBezTo>
                <a:cubicBezTo>
                  <a:pt x="1133705" y="8633324"/>
                  <a:pt x="1077472" y="8576176"/>
                  <a:pt x="1016593" y="8501824"/>
                </a:cubicBezTo>
                <a:close/>
                <a:moveTo>
                  <a:pt x="490171" y="8276537"/>
                </a:moveTo>
                <a:cubicBezTo>
                  <a:pt x="531494" y="8338470"/>
                  <a:pt x="562486" y="8452023"/>
                  <a:pt x="583148" y="8524276"/>
                </a:cubicBezTo>
                <a:cubicBezTo>
                  <a:pt x="614143" y="8513955"/>
                  <a:pt x="676127" y="8637828"/>
                  <a:pt x="676129" y="8689440"/>
                </a:cubicBezTo>
                <a:cubicBezTo>
                  <a:pt x="676130" y="8692881"/>
                  <a:pt x="676129" y="8696324"/>
                  <a:pt x="676130" y="8699764"/>
                </a:cubicBezTo>
                <a:lnTo>
                  <a:pt x="686459" y="8710083"/>
                </a:lnTo>
                <a:cubicBezTo>
                  <a:pt x="686459" y="8720408"/>
                  <a:pt x="676129" y="8720408"/>
                  <a:pt x="676129" y="8720408"/>
                </a:cubicBezTo>
                <a:lnTo>
                  <a:pt x="670654" y="8717283"/>
                </a:lnTo>
                <a:lnTo>
                  <a:pt x="665797" y="8710086"/>
                </a:lnTo>
                <a:cubicBezTo>
                  <a:pt x="665797" y="8710086"/>
                  <a:pt x="665798" y="8712666"/>
                  <a:pt x="667090" y="8715248"/>
                </a:cubicBezTo>
                <a:lnTo>
                  <a:pt x="670654" y="8717283"/>
                </a:lnTo>
                <a:lnTo>
                  <a:pt x="689203" y="8744763"/>
                </a:lnTo>
                <a:cubicBezTo>
                  <a:pt x="712933" y="8777182"/>
                  <a:pt x="738116" y="8808152"/>
                  <a:pt x="769109" y="8885571"/>
                </a:cubicBezTo>
                <a:cubicBezTo>
                  <a:pt x="769103" y="8895892"/>
                  <a:pt x="779438" y="8895892"/>
                  <a:pt x="779438" y="8906216"/>
                </a:cubicBezTo>
                <a:cubicBezTo>
                  <a:pt x="779438" y="8916540"/>
                  <a:pt x="789766" y="8916537"/>
                  <a:pt x="789766" y="8916537"/>
                </a:cubicBezTo>
                <a:cubicBezTo>
                  <a:pt x="789769" y="8937183"/>
                  <a:pt x="789769" y="8937183"/>
                  <a:pt x="779437" y="8937183"/>
                </a:cubicBezTo>
                <a:cubicBezTo>
                  <a:pt x="789769" y="8947508"/>
                  <a:pt x="810430" y="8988798"/>
                  <a:pt x="820763" y="8988798"/>
                </a:cubicBezTo>
                <a:cubicBezTo>
                  <a:pt x="872417" y="9122992"/>
                  <a:pt x="986057" y="9267507"/>
                  <a:pt x="1027381" y="9401702"/>
                </a:cubicBezTo>
                <a:lnTo>
                  <a:pt x="1017050" y="9387624"/>
                </a:lnTo>
                <a:lnTo>
                  <a:pt x="1017052" y="9381058"/>
                </a:lnTo>
                <a:lnTo>
                  <a:pt x="1006720" y="9370732"/>
                </a:lnTo>
                <a:cubicBezTo>
                  <a:pt x="1006720" y="9375896"/>
                  <a:pt x="1009303" y="9378476"/>
                  <a:pt x="1013176" y="9382348"/>
                </a:cubicBezTo>
                <a:lnTo>
                  <a:pt x="1017050" y="9387624"/>
                </a:lnTo>
                <a:lnTo>
                  <a:pt x="1017052" y="9391383"/>
                </a:lnTo>
                <a:cubicBezTo>
                  <a:pt x="1027381" y="9401702"/>
                  <a:pt x="1027381" y="9401702"/>
                  <a:pt x="1027381" y="9412026"/>
                </a:cubicBezTo>
                <a:lnTo>
                  <a:pt x="1017050" y="9412023"/>
                </a:lnTo>
                <a:lnTo>
                  <a:pt x="1008526" y="9402288"/>
                </a:lnTo>
                <a:lnTo>
                  <a:pt x="1006721" y="9391380"/>
                </a:lnTo>
                <a:cubicBezTo>
                  <a:pt x="1006721" y="9396542"/>
                  <a:pt x="1006720" y="9399122"/>
                  <a:pt x="1008011" y="9401702"/>
                </a:cubicBezTo>
                <a:lnTo>
                  <a:pt x="1008526" y="9402288"/>
                </a:lnTo>
                <a:lnTo>
                  <a:pt x="1010108" y="9411862"/>
                </a:lnTo>
                <a:cubicBezTo>
                  <a:pt x="1016405" y="9436542"/>
                  <a:pt x="1029964" y="9471380"/>
                  <a:pt x="1037713" y="9494604"/>
                </a:cubicBezTo>
                <a:lnTo>
                  <a:pt x="1037713" y="9484281"/>
                </a:lnTo>
                <a:cubicBezTo>
                  <a:pt x="1037713" y="9484281"/>
                  <a:pt x="1048043" y="9494606"/>
                  <a:pt x="1048045" y="9504932"/>
                </a:cubicBezTo>
                <a:lnTo>
                  <a:pt x="1058374" y="9515253"/>
                </a:lnTo>
                <a:cubicBezTo>
                  <a:pt x="1097114" y="9592671"/>
                  <a:pt x="1141667" y="9658476"/>
                  <a:pt x="1192031" y="9708318"/>
                </a:cubicBezTo>
                <a:lnTo>
                  <a:pt x="1234499" y="9744334"/>
                </a:lnTo>
                <a:lnTo>
                  <a:pt x="1235294" y="9747512"/>
                </a:lnTo>
                <a:cubicBezTo>
                  <a:pt x="1236584" y="9750092"/>
                  <a:pt x="1239166" y="9752673"/>
                  <a:pt x="1244333" y="9752674"/>
                </a:cubicBezTo>
                <a:lnTo>
                  <a:pt x="1254664" y="9762996"/>
                </a:lnTo>
                <a:cubicBezTo>
                  <a:pt x="1264996" y="9752672"/>
                  <a:pt x="1285657" y="9783639"/>
                  <a:pt x="1306319" y="9814608"/>
                </a:cubicBezTo>
                <a:cubicBezTo>
                  <a:pt x="1295989" y="9824932"/>
                  <a:pt x="1285657" y="9804284"/>
                  <a:pt x="1285657" y="9804284"/>
                </a:cubicBezTo>
                <a:lnTo>
                  <a:pt x="1285658" y="9814605"/>
                </a:lnTo>
                <a:lnTo>
                  <a:pt x="1285658" y="9824930"/>
                </a:lnTo>
                <a:lnTo>
                  <a:pt x="1275326" y="9814608"/>
                </a:lnTo>
                <a:cubicBezTo>
                  <a:pt x="1295987" y="9845578"/>
                  <a:pt x="1285658" y="9845577"/>
                  <a:pt x="1316651" y="9886866"/>
                </a:cubicBezTo>
                <a:lnTo>
                  <a:pt x="1316650" y="9876544"/>
                </a:lnTo>
                <a:lnTo>
                  <a:pt x="1306318" y="9866220"/>
                </a:lnTo>
                <a:lnTo>
                  <a:pt x="1306319" y="9855898"/>
                </a:lnTo>
                <a:cubicBezTo>
                  <a:pt x="1316650" y="9855898"/>
                  <a:pt x="1326980" y="9866220"/>
                  <a:pt x="1326982" y="9876542"/>
                </a:cubicBezTo>
                <a:lnTo>
                  <a:pt x="1337312" y="9886866"/>
                </a:lnTo>
                <a:cubicBezTo>
                  <a:pt x="1357973" y="9886864"/>
                  <a:pt x="1388966" y="9917835"/>
                  <a:pt x="1430291" y="9959126"/>
                </a:cubicBezTo>
                <a:cubicBezTo>
                  <a:pt x="1461284" y="10000414"/>
                  <a:pt x="1492277" y="10052030"/>
                  <a:pt x="1502608" y="10082998"/>
                </a:cubicBezTo>
                <a:lnTo>
                  <a:pt x="1512938" y="10082996"/>
                </a:lnTo>
                <a:cubicBezTo>
                  <a:pt x="1512938" y="10082996"/>
                  <a:pt x="1523270" y="10093316"/>
                  <a:pt x="1523272" y="10103638"/>
                </a:cubicBezTo>
                <a:lnTo>
                  <a:pt x="1533602" y="10103642"/>
                </a:lnTo>
                <a:lnTo>
                  <a:pt x="1533600" y="10113968"/>
                </a:lnTo>
                <a:cubicBezTo>
                  <a:pt x="1554262" y="10144932"/>
                  <a:pt x="1564594" y="10134608"/>
                  <a:pt x="1585256" y="10175902"/>
                </a:cubicBezTo>
                <a:cubicBezTo>
                  <a:pt x="1585256" y="10196548"/>
                  <a:pt x="1564594" y="10165578"/>
                  <a:pt x="1554262" y="10165578"/>
                </a:cubicBezTo>
                <a:lnTo>
                  <a:pt x="1554263" y="10175902"/>
                </a:lnTo>
                <a:cubicBezTo>
                  <a:pt x="1554262" y="10186224"/>
                  <a:pt x="1543931" y="10175902"/>
                  <a:pt x="1543931" y="10165578"/>
                </a:cubicBezTo>
                <a:lnTo>
                  <a:pt x="1533600" y="10165576"/>
                </a:lnTo>
                <a:cubicBezTo>
                  <a:pt x="1554263" y="10196548"/>
                  <a:pt x="1585254" y="10227514"/>
                  <a:pt x="1605917" y="10248159"/>
                </a:cubicBezTo>
                <a:lnTo>
                  <a:pt x="1626580" y="10227514"/>
                </a:lnTo>
                <a:lnTo>
                  <a:pt x="1705960" y="10287000"/>
                </a:lnTo>
                <a:lnTo>
                  <a:pt x="1582592" y="10287000"/>
                </a:lnTo>
                <a:lnTo>
                  <a:pt x="1543931" y="10237834"/>
                </a:lnTo>
                <a:cubicBezTo>
                  <a:pt x="1505190" y="10188802"/>
                  <a:pt x="1466448" y="10139770"/>
                  <a:pt x="1430290" y="10093320"/>
                </a:cubicBezTo>
                <a:cubicBezTo>
                  <a:pt x="1388968" y="10052031"/>
                  <a:pt x="1326980" y="9979772"/>
                  <a:pt x="1275326" y="9897192"/>
                </a:cubicBezTo>
                <a:cubicBezTo>
                  <a:pt x="1213340" y="9824930"/>
                  <a:pt x="1172015" y="9742350"/>
                  <a:pt x="1151353" y="9690735"/>
                </a:cubicBezTo>
                <a:cubicBezTo>
                  <a:pt x="1110031" y="9639123"/>
                  <a:pt x="1068707" y="9577190"/>
                  <a:pt x="1048043" y="9525574"/>
                </a:cubicBezTo>
                <a:lnTo>
                  <a:pt x="1037713" y="9515253"/>
                </a:lnTo>
                <a:cubicBezTo>
                  <a:pt x="1027381" y="9504928"/>
                  <a:pt x="1027381" y="9504928"/>
                  <a:pt x="1027381" y="9494606"/>
                </a:cubicBezTo>
                <a:cubicBezTo>
                  <a:pt x="924071" y="9350090"/>
                  <a:pt x="872417" y="9226216"/>
                  <a:pt x="800101" y="9071380"/>
                </a:cubicBezTo>
                <a:lnTo>
                  <a:pt x="769108" y="9102346"/>
                </a:lnTo>
                <a:cubicBezTo>
                  <a:pt x="748444" y="9092025"/>
                  <a:pt x="738113" y="9071378"/>
                  <a:pt x="717451" y="9050732"/>
                </a:cubicBezTo>
                <a:cubicBezTo>
                  <a:pt x="727783" y="9061056"/>
                  <a:pt x="727783" y="9071378"/>
                  <a:pt x="727783" y="9071378"/>
                </a:cubicBezTo>
                <a:cubicBezTo>
                  <a:pt x="738113" y="9081700"/>
                  <a:pt x="738113" y="9081700"/>
                  <a:pt x="738113" y="9092025"/>
                </a:cubicBezTo>
                <a:lnTo>
                  <a:pt x="727783" y="9081700"/>
                </a:lnTo>
                <a:cubicBezTo>
                  <a:pt x="717451" y="9071380"/>
                  <a:pt x="717451" y="9061056"/>
                  <a:pt x="717451" y="9061056"/>
                </a:cubicBezTo>
                <a:lnTo>
                  <a:pt x="707120" y="9050734"/>
                </a:lnTo>
                <a:cubicBezTo>
                  <a:pt x="696790" y="9030088"/>
                  <a:pt x="686458" y="9009442"/>
                  <a:pt x="676127" y="8999120"/>
                </a:cubicBezTo>
                <a:lnTo>
                  <a:pt x="676127" y="8988798"/>
                </a:lnTo>
                <a:lnTo>
                  <a:pt x="676127" y="8978474"/>
                </a:lnTo>
                <a:lnTo>
                  <a:pt x="683875" y="8978474"/>
                </a:lnTo>
                <a:lnTo>
                  <a:pt x="686458" y="8988795"/>
                </a:lnTo>
                <a:lnTo>
                  <a:pt x="686458" y="8978476"/>
                </a:lnTo>
                <a:lnTo>
                  <a:pt x="683875" y="8978474"/>
                </a:lnTo>
                <a:lnTo>
                  <a:pt x="681293" y="8968152"/>
                </a:lnTo>
                <a:cubicBezTo>
                  <a:pt x="681292" y="8962992"/>
                  <a:pt x="681292" y="8957829"/>
                  <a:pt x="676127" y="8947508"/>
                </a:cubicBezTo>
                <a:cubicBezTo>
                  <a:pt x="686458" y="8916540"/>
                  <a:pt x="707120" y="8978474"/>
                  <a:pt x="727783" y="8978476"/>
                </a:cubicBezTo>
                <a:cubicBezTo>
                  <a:pt x="707122" y="8926862"/>
                  <a:pt x="717451" y="8916540"/>
                  <a:pt x="707120" y="8895896"/>
                </a:cubicBezTo>
                <a:lnTo>
                  <a:pt x="717451" y="8885571"/>
                </a:lnTo>
                <a:lnTo>
                  <a:pt x="707120" y="8885571"/>
                </a:lnTo>
                <a:lnTo>
                  <a:pt x="707120" y="8875250"/>
                </a:lnTo>
                <a:cubicBezTo>
                  <a:pt x="696791" y="8864928"/>
                  <a:pt x="696791" y="8864928"/>
                  <a:pt x="707122" y="8864925"/>
                </a:cubicBezTo>
                <a:cubicBezTo>
                  <a:pt x="707122" y="8861484"/>
                  <a:pt x="707122" y="8858044"/>
                  <a:pt x="707123" y="8854604"/>
                </a:cubicBezTo>
                <a:cubicBezTo>
                  <a:pt x="665801" y="8782344"/>
                  <a:pt x="624473" y="8720408"/>
                  <a:pt x="645137" y="8699764"/>
                </a:cubicBezTo>
                <a:lnTo>
                  <a:pt x="655465" y="8699762"/>
                </a:lnTo>
                <a:cubicBezTo>
                  <a:pt x="645137" y="8699764"/>
                  <a:pt x="645136" y="8689440"/>
                  <a:pt x="645136" y="8689440"/>
                </a:cubicBezTo>
                <a:cubicBezTo>
                  <a:pt x="634807" y="8689443"/>
                  <a:pt x="634804" y="8668796"/>
                  <a:pt x="624473" y="8658474"/>
                </a:cubicBezTo>
                <a:cubicBezTo>
                  <a:pt x="624472" y="8648150"/>
                  <a:pt x="624472" y="8648150"/>
                  <a:pt x="634804" y="8648150"/>
                </a:cubicBezTo>
                <a:cubicBezTo>
                  <a:pt x="603811" y="8637828"/>
                  <a:pt x="572818" y="8575892"/>
                  <a:pt x="541826" y="8493312"/>
                </a:cubicBezTo>
                <a:cubicBezTo>
                  <a:pt x="510832" y="8410731"/>
                  <a:pt x="500500" y="8328149"/>
                  <a:pt x="490171" y="8276537"/>
                </a:cubicBezTo>
                <a:close/>
                <a:moveTo>
                  <a:pt x="806632" y="8255612"/>
                </a:moveTo>
                <a:lnTo>
                  <a:pt x="850907" y="8343801"/>
                </a:lnTo>
                <a:cubicBezTo>
                  <a:pt x="869095" y="8411044"/>
                  <a:pt x="903518" y="8502760"/>
                  <a:pt x="935992" y="8551696"/>
                </a:cubicBezTo>
                <a:cubicBezTo>
                  <a:pt x="936073" y="8511982"/>
                  <a:pt x="954359" y="8529584"/>
                  <a:pt x="969526" y="8533143"/>
                </a:cubicBezTo>
                <a:lnTo>
                  <a:pt x="976687" y="8531121"/>
                </a:lnTo>
                <a:lnTo>
                  <a:pt x="917057" y="8420546"/>
                </a:lnTo>
                <a:cubicBezTo>
                  <a:pt x="892441" y="8373114"/>
                  <a:pt x="867602" y="8321903"/>
                  <a:pt x="844099" y="8265042"/>
                </a:cubicBezTo>
                <a:cubicBezTo>
                  <a:pt x="840083" y="8281989"/>
                  <a:pt x="820424" y="8263022"/>
                  <a:pt x="808037" y="8255841"/>
                </a:cubicBezTo>
                <a:close/>
                <a:moveTo>
                  <a:pt x="2503470" y="8056143"/>
                </a:moveTo>
                <a:lnTo>
                  <a:pt x="2519093" y="8080730"/>
                </a:lnTo>
                <a:cubicBezTo>
                  <a:pt x="2512766" y="8074404"/>
                  <a:pt x="2506439" y="8064915"/>
                  <a:pt x="2503277" y="8057009"/>
                </a:cubicBezTo>
                <a:cubicBezTo>
                  <a:pt x="2503342" y="8056721"/>
                  <a:pt x="2503406" y="8056431"/>
                  <a:pt x="2503470" y="8056143"/>
                </a:cubicBezTo>
                <a:close/>
                <a:moveTo>
                  <a:pt x="764668" y="8009342"/>
                </a:moveTo>
                <a:lnTo>
                  <a:pt x="763417" y="8021661"/>
                </a:lnTo>
                <a:cubicBezTo>
                  <a:pt x="796582" y="8062913"/>
                  <a:pt x="800495" y="8106791"/>
                  <a:pt x="834965" y="8162667"/>
                </a:cubicBezTo>
                <a:cubicBezTo>
                  <a:pt x="834830" y="8243760"/>
                  <a:pt x="875959" y="8291669"/>
                  <a:pt x="931577" y="8419358"/>
                </a:cubicBezTo>
                <a:cubicBezTo>
                  <a:pt x="938237" y="8411388"/>
                  <a:pt x="943885" y="8412724"/>
                  <a:pt x="948700" y="8415056"/>
                </a:cubicBezTo>
                <a:lnTo>
                  <a:pt x="953120" y="8415668"/>
                </a:lnTo>
                <a:lnTo>
                  <a:pt x="913409" y="8298012"/>
                </a:lnTo>
                <a:cubicBezTo>
                  <a:pt x="878441" y="8218455"/>
                  <a:pt x="830095" y="8138715"/>
                  <a:pt x="780862" y="8043854"/>
                </a:cubicBezTo>
                <a:close/>
                <a:moveTo>
                  <a:pt x="2215406" y="7954197"/>
                </a:moveTo>
                <a:cubicBezTo>
                  <a:pt x="2215409" y="7966851"/>
                  <a:pt x="2215409" y="7966851"/>
                  <a:pt x="2228060" y="7966851"/>
                </a:cubicBezTo>
                <a:cubicBezTo>
                  <a:pt x="2215408" y="7979505"/>
                  <a:pt x="2202754" y="7966848"/>
                  <a:pt x="2215406" y="7954197"/>
                </a:cubicBezTo>
                <a:close/>
                <a:moveTo>
                  <a:pt x="3442472" y="7922889"/>
                </a:moveTo>
                <a:lnTo>
                  <a:pt x="3452306" y="7931229"/>
                </a:lnTo>
                <a:cubicBezTo>
                  <a:pt x="3447140" y="7931228"/>
                  <a:pt x="3444560" y="7928648"/>
                  <a:pt x="3443267" y="7926066"/>
                </a:cubicBezTo>
                <a:close/>
                <a:moveTo>
                  <a:pt x="633680" y="7810980"/>
                </a:moveTo>
                <a:lnTo>
                  <a:pt x="657178" y="7880034"/>
                </a:lnTo>
                <a:lnTo>
                  <a:pt x="662339" y="7894485"/>
                </a:lnTo>
                <a:lnTo>
                  <a:pt x="663355" y="7877766"/>
                </a:lnTo>
                <a:lnTo>
                  <a:pt x="662722" y="7877663"/>
                </a:lnTo>
                <a:close/>
                <a:moveTo>
                  <a:pt x="2312033" y="7793150"/>
                </a:moveTo>
                <a:lnTo>
                  <a:pt x="2329289" y="7802352"/>
                </a:lnTo>
                <a:cubicBezTo>
                  <a:pt x="2316636" y="7802355"/>
                  <a:pt x="2329290" y="7815009"/>
                  <a:pt x="2329290" y="7827662"/>
                </a:cubicBezTo>
                <a:lnTo>
                  <a:pt x="2316635" y="7815006"/>
                </a:lnTo>
                <a:lnTo>
                  <a:pt x="2316636" y="7802355"/>
                </a:lnTo>
                <a:close/>
                <a:moveTo>
                  <a:pt x="2296450" y="7769516"/>
                </a:moveTo>
                <a:lnTo>
                  <a:pt x="2303980" y="7777047"/>
                </a:lnTo>
                <a:lnTo>
                  <a:pt x="2312033" y="7793150"/>
                </a:lnTo>
                <a:lnTo>
                  <a:pt x="2308530" y="7791284"/>
                </a:lnTo>
                <a:close/>
                <a:moveTo>
                  <a:pt x="2276478" y="7726433"/>
                </a:moveTo>
                <a:lnTo>
                  <a:pt x="2286584" y="7751738"/>
                </a:lnTo>
                <a:lnTo>
                  <a:pt x="2296450" y="7769516"/>
                </a:lnTo>
                <a:lnTo>
                  <a:pt x="2291328" y="7764395"/>
                </a:lnTo>
                <a:cubicBezTo>
                  <a:pt x="2291328" y="7751738"/>
                  <a:pt x="2278673" y="7739090"/>
                  <a:pt x="2266022" y="7726434"/>
                </a:cubicBezTo>
                <a:close/>
                <a:moveTo>
                  <a:pt x="2268472" y="7706363"/>
                </a:moveTo>
                <a:lnTo>
                  <a:pt x="2278674" y="7726434"/>
                </a:lnTo>
                <a:lnTo>
                  <a:pt x="2276478" y="7726433"/>
                </a:lnTo>
                <a:close/>
                <a:moveTo>
                  <a:pt x="3206446" y="7625214"/>
                </a:moveTo>
                <a:lnTo>
                  <a:pt x="3235355" y="7673157"/>
                </a:lnTo>
                <a:cubicBezTo>
                  <a:pt x="3235355" y="7683482"/>
                  <a:pt x="3235355" y="7683482"/>
                  <a:pt x="3245688" y="7693805"/>
                </a:cubicBezTo>
                <a:cubicBezTo>
                  <a:pt x="3245688" y="7704126"/>
                  <a:pt x="3256018" y="7704129"/>
                  <a:pt x="3256018" y="7704129"/>
                </a:cubicBezTo>
                <a:cubicBezTo>
                  <a:pt x="3276682" y="7755744"/>
                  <a:pt x="3318005" y="7817678"/>
                  <a:pt x="3359327" y="7869293"/>
                </a:cubicBezTo>
                <a:cubicBezTo>
                  <a:pt x="3379990" y="7920902"/>
                  <a:pt x="3421314" y="8003487"/>
                  <a:pt x="3483299" y="8075745"/>
                </a:cubicBezTo>
                <a:cubicBezTo>
                  <a:pt x="3534956" y="8158326"/>
                  <a:pt x="3596940" y="8230581"/>
                  <a:pt x="3638266" y="8271875"/>
                </a:cubicBezTo>
                <a:lnTo>
                  <a:pt x="3778586" y="8450318"/>
                </a:lnTo>
                <a:lnTo>
                  <a:pt x="3799856" y="8410686"/>
                </a:lnTo>
                <a:lnTo>
                  <a:pt x="3796932" y="8407347"/>
                </a:lnTo>
                <a:lnTo>
                  <a:pt x="3739514" y="8350320"/>
                </a:lnTo>
                <a:cubicBezTo>
                  <a:pt x="3718596" y="8331752"/>
                  <a:pt x="3703464" y="8307914"/>
                  <a:pt x="3695316" y="8279910"/>
                </a:cubicBezTo>
                <a:cubicBezTo>
                  <a:pt x="3694896" y="8262531"/>
                  <a:pt x="3694476" y="8245152"/>
                  <a:pt x="3694056" y="8227773"/>
                </a:cubicBezTo>
                <a:lnTo>
                  <a:pt x="3682170" y="8203487"/>
                </a:lnTo>
                <a:cubicBezTo>
                  <a:pt x="3669258" y="8181552"/>
                  <a:pt x="3653760" y="8158323"/>
                  <a:pt x="3638266" y="8137679"/>
                </a:cubicBezTo>
                <a:cubicBezTo>
                  <a:pt x="3596942" y="8096387"/>
                  <a:pt x="3565948" y="8065419"/>
                  <a:pt x="3545285" y="8065419"/>
                </a:cubicBezTo>
                <a:cubicBezTo>
                  <a:pt x="3545285" y="8055099"/>
                  <a:pt x="3534954" y="8055099"/>
                  <a:pt x="3534954" y="8055099"/>
                </a:cubicBezTo>
                <a:cubicBezTo>
                  <a:pt x="3534956" y="8044778"/>
                  <a:pt x="3524626" y="8034453"/>
                  <a:pt x="3514292" y="8034456"/>
                </a:cubicBezTo>
                <a:lnTo>
                  <a:pt x="3514294" y="8044778"/>
                </a:lnTo>
                <a:lnTo>
                  <a:pt x="3524627" y="8055099"/>
                </a:lnTo>
                <a:lnTo>
                  <a:pt x="3524626" y="8065421"/>
                </a:lnTo>
                <a:cubicBezTo>
                  <a:pt x="3493634" y="8024127"/>
                  <a:pt x="3503962" y="8024130"/>
                  <a:pt x="3483299" y="7993160"/>
                </a:cubicBezTo>
                <a:lnTo>
                  <a:pt x="3493632" y="8003487"/>
                </a:lnTo>
                <a:lnTo>
                  <a:pt x="3493634" y="7993163"/>
                </a:lnTo>
                <a:lnTo>
                  <a:pt x="3493632" y="7982841"/>
                </a:lnTo>
                <a:cubicBezTo>
                  <a:pt x="3493632" y="7982841"/>
                  <a:pt x="3503962" y="8003487"/>
                  <a:pt x="3514292" y="7993163"/>
                </a:cubicBezTo>
                <a:cubicBezTo>
                  <a:pt x="3493632" y="7962194"/>
                  <a:pt x="3472968" y="7931226"/>
                  <a:pt x="3462640" y="7941551"/>
                </a:cubicBezTo>
                <a:cubicBezTo>
                  <a:pt x="3462640" y="7941551"/>
                  <a:pt x="3462640" y="7931229"/>
                  <a:pt x="3452306" y="7931229"/>
                </a:cubicBezTo>
                <a:lnTo>
                  <a:pt x="3452306" y="7920905"/>
                </a:lnTo>
                <a:lnTo>
                  <a:pt x="3452306" y="7910582"/>
                </a:lnTo>
                <a:lnTo>
                  <a:pt x="3441976" y="7920905"/>
                </a:lnTo>
                <a:cubicBezTo>
                  <a:pt x="3442140" y="7921568"/>
                  <a:pt x="3442308" y="7922228"/>
                  <a:pt x="3442472" y="7922889"/>
                </a:cubicBezTo>
                <a:lnTo>
                  <a:pt x="3400006" y="7886874"/>
                </a:lnTo>
                <a:cubicBezTo>
                  <a:pt x="3349642" y="7837032"/>
                  <a:pt x="3305090" y="7771226"/>
                  <a:pt x="3266348" y="7693805"/>
                </a:cubicBezTo>
                <a:cubicBezTo>
                  <a:pt x="3266348" y="7693805"/>
                  <a:pt x="3266348" y="7683482"/>
                  <a:pt x="3256018" y="7683485"/>
                </a:cubicBezTo>
                <a:cubicBezTo>
                  <a:pt x="3256018" y="7673160"/>
                  <a:pt x="3245690" y="7662839"/>
                  <a:pt x="3245690" y="7662839"/>
                </a:cubicBezTo>
                <a:lnTo>
                  <a:pt x="3245688" y="7673162"/>
                </a:lnTo>
                <a:lnTo>
                  <a:pt x="3233204" y="7637403"/>
                </a:lnTo>
                <a:close/>
                <a:moveTo>
                  <a:pt x="3217256" y="7536666"/>
                </a:moveTo>
                <a:lnTo>
                  <a:pt x="3221402" y="7555992"/>
                </a:lnTo>
                <a:lnTo>
                  <a:pt x="3225024" y="7559613"/>
                </a:lnTo>
                <a:lnTo>
                  <a:pt x="3225026" y="7566182"/>
                </a:lnTo>
                <a:lnTo>
                  <a:pt x="3222992" y="7563411"/>
                </a:lnTo>
                <a:lnTo>
                  <a:pt x="3228820" y="7590581"/>
                </a:lnTo>
                <a:lnTo>
                  <a:pt x="3235356" y="7590581"/>
                </a:lnTo>
                <a:cubicBezTo>
                  <a:pt x="3235356" y="7580259"/>
                  <a:pt x="3235356" y="7580259"/>
                  <a:pt x="3225026" y="7569936"/>
                </a:cubicBezTo>
                <a:lnTo>
                  <a:pt x="3225026" y="7566182"/>
                </a:lnTo>
                <a:lnTo>
                  <a:pt x="3235356" y="7580259"/>
                </a:lnTo>
                <a:close/>
                <a:moveTo>
                  <a:pt x="576853" y="7500311"/>
                </a:moveTo>
                <a:lnTo>
                  <a:pt x="576661" y="7505700"/>
                </a:lnTo>
                <a:lnTo>
                  <a:pt x="577664" y="7506488"/>
                </a:lnTo>
                <a:lnTo>
                  <a:pt x="580756" y="7503573"/>
                </a:lnTo>
                <a:close/>
                <a:moveTo>
                  <a:pt x="3058964" y="7357428"/>
                </a:moveTo>
                <a:lnTo>
                  <a:pt x="3110093" y="7465419"/>
                </a:lnTo>
                <a:lnTo>
                  <a:pt x="3147628" y="7527669"/>
                </a:lnTo>
                <a:close/>
                <a:moveTo>
                  <a:pt x="1935281" y="7216802"/>
                </a:moveTo>
                <a:lnTo>
                  <a:pt x="1937030" y="7220294"/>
                </a:lnTo>
                <a:lnTo>
                  <a:pt x="1937028" y="7232948"/>
                </a:lnTo>
                <a:lnTo>
                  <a:pt x="1937028" y="7245597"/>
                </a:lnTo>
                <a:cubicBezTo>
                  <a:pt x="1936446" y="7235999"/>
                  <a:pt x="1935863" y="7226400"/>
                  <a:pt x="1935281" y="7216802"/>
                </a:cubicBezTo>
                <a:close/>
                <a:moveTo>
                  <a:pt x="2891850" y="7157030"/>
                </a:moveTo>
                <a:lnTo>
                  <a:pt x="2894432" y="7157030"/>
                </a:lnTo>
                <a:cubicBezTo>
                  <a:pt x="2894430" y="7160471"/>
                  <a:pt x="2894430" y="7163912"/>
                  <a:pt x="2894429" y="7167353"/>
                </a:cubicBezTo>
                <a:close/>
                <a:moveTo>
                  <a:pt x="404158" y="7137999"/>
                </a:moveTo>
                <a:lnTo>
                  <a:pt x="401374" y="7139007"/>
                </a:lnTo>
                <a:cubicBezTo>
                  <a:pt x="401072" y="7144677"/>
                  <a:pt x="403046" y="7156478"/>
                  <a:pt x="408661" y="7178088"/>
                </a:cubicBezTo>
                <a:lnTo>
                  <a:pt x="412363" y="7181183"/>
                </a:lnTo>
                <a:close/>
                <a:moveTo>
                  <a:pt x="2918046" y="7071500"/>
                </a:moveTo>
                <a:lnTo>
                  <a:pt x="2915096" y="7074452"/>
                </a:lnTo>
                <a:cubicBezTo>
                  <a:pt x="2925426" y="7095093"/>
                  <a:pt x="2915093" y="7105416"/>
                  <a:pt x="2935756" y="7157030"/>
                </a:cubicBezTo>
                <a:cubicBezTo>
                  <a:pt x="2915093" y="7157027"/>
                  <a:pt x="2894432" y="7095093"/>
                  <a:pt x="2884102" y="7126059"/>
                </a:cubicBezTo>
                <a:cubicBezTo>
                  <a:pt x="2889268" y="7136382"/>
                  <a:pt x="2889268" y="7141548"/>
                  <a:pt x="2889268" y="7146705"/>
                </a:cubicBezTo>
                <a:lnTo>
                  <a:pt x="2891850" y="7157030"/>
                </a:lnTo>
                <a:lnTo>
                  <a:pt x="2884104" y="7157030"/>
                </a:lnTo>
                <a:lnTo>
                  <a:pt x="2884104" y="7167354"/>
                </a:lnTo>
                <a:lnTo>
                  <a:pt x="2884104" y="7177674"/>
                </a:lnTo>
                <a:cubicBezTo>
                  <a:pt x="2894432" y="7187996"/>
                  <a:pt x="2904764" y="7208642"/>
                  <a:pt x="2915096" y="7229289"/>
                </a:cubicBezTo>
                <a:lnTo>
                  <a:pt x="2925425" y="7239612"/>
                </a:lnTo>
                <a:cubicBezTo>
                  <a:pt x="2925425" y="7239612"/>
                  <a:pt x="2925425" y="7249932"/>
                  <a:pt x="2935756" y="7260254"/>
                </a:cubicBezTo>
                <a:cubicBezTo>
                  <a:pt x="2935756" y="7260254"/>
                  <a:pt x="2935757" y="7270577"/>
                  <a:pt x="2946089" y="7270578"/>
                </a:cubicBezTo>
                <a:cubicBezTo>
                  <a:pt x="2946089" y="7260257"/>
                  <a:pt x="2946089" y="7260257"/>
                  <a:pt x="2935752" y="7249928"/>
                </a:cubicBezTo>
                <a:cubicBezTo>
                  <a:pt x="2935752" y="7249928"/>
                  <a:pt x="2935756" y="7239608"/>
                  <a:pt x="2925425" y="7229289"/>
                </a:cubicBezTo>
                <a:cubicBezTo>
                  <a:pt x="2946086" y="7249932"/>
                  <a:pt x="2956418" y="7270577"/>
                  <a:pt x="2977079" y="7280901"/>
                </a:cubicBezTo>
                <a:cubicBezTo>
                  <a:pt x="2982244" y="7275741"/>
                  <a:pt x="2982248" y="7265417"/>
                  <a:pt x="2984831" y="7257674"/>
                </a:cubicBezTo>
                <a:lnTo>
                  <a:pt x="3003734" y="7251377"/>
                </a:lnTo>
                <a:lnTo>
                  <a:pt x="2942093" y="7133019"/>
                </a:lnTo>
                <a:close/>
                <a:moveTo>
                  <a:pt x="2915093" y="7063944"/>
                </a:moveTo>
                <a:lnTo>
                  <a:pt x="2915093" y="7064126"/>
                </a:lnTo>
                <a:lnTo>
                  <a:pt x="2915164" y="7064126"/>
                </a:lnTo>
                <a:cubicBezTo>
                  <a:pt x="2915140" y="7064067"/>
                  <a:pt x="2915117" y="7064004"/>
                  <a:pt x="2915093" y="7063944"/>
                </a:cubicBezTo>
                <a:close/>
                <a:moveTo>
                  <a:pt x="2849382" y="6895821"/>
                </a:moveTo>
                <a:lnTo>
                  <a:pt x="2848265" y="6901058"/>
                </a:lnTo>
                <a:cubicBezTo>
                  <a:pt x="2849880" y="6910896"/>
                  <a:pt x="2854398" y="6922835"/>
                  <a:pt x="2860859" y="6936381"/>
                </a:cubicBezTo>
                <a:lnTo>
                  <a:pt x="2875322" y="6962196"/>
                </a:lnTo>
                <a:close/>
                <a:moveTo>
                  <a:pt x="385241" y="6674598"/>
                </a:moveTo>
                <a:lnTo>
                  <a:pt x="385633" y="6679001"/>
                </a:lnTo>
                <a:cubicBezTo>
                  <a:pt x="387103" y="6695453"/>
                  <a:pt x="388735" y="6713736"/>
                  <a:pt x="390691" y="6735674"/>
                </a:cubicBezTo>
                <a:cubicBezTo>
                  <a:pt x="456884" y="6899270"/>
                  <a:pt x="457918" y="7076084"/>
                  <a:pt x="520061" y="7276901"/>
                </a:cubicBezTo>
                <a:cubicBezTo>
                  <a:pt x="513403" y="7284867"/>
                  <a:pt x="523978" y="7320776"/>
                  <a:pt x="526588" y="7350027"/>
                </a:cubicBezTo>
                <a:cubicBezTo>
                  <a:pt x="541213" y="7348715"/>
                  <a:pt x="546431" y="7407216"/>
                  <a:pt x="553093" y="7399248"/>
                </a:cubicBezTo>
                <a:cubicBezTo>
                  <a:pt x="557144" y="7362027"/>
                  <a:pt x="537298" y="7304837"/>
                  <a:pt x="566546" y="7302215"/>
                </a:cubicBezTo>
                <a:cubicBezTo>
                  <a:pt x="606235" y="7416590"/>
                  <a:pt x="611455" y="7475093"/>
                  <a:pt x="616675" y="7533593"/>
                </a:cubicBezTo>
                <a:cubicBezTo>
                  <a:pt x="617654" y="7544562"/>
                  <a:pt x="616568" y="7547885"/>
                  <a:pt x="614161" y="7546719"/>
                </a:cubicBezTo>
                <a:lnTo>
                  <a:pt x="609307" y="7540304"/>
                </a:lnTo>
                <a:lnTo>
                  <a:pt x="620531" y="7570017"/>
                </a:lnTo>
                <a:cubicBezTo>
                  <a:pt x="629965" y="7593128"/>
                  <a:pt x="639236" y="7614408"/>
                  <a:pt x="648503" y="7635690"/>
                </a:cubicBezTo>
                <a:cubicBezTo>
                  <a:pt x="641845" y="7643657"/>
                  <a:pt x="624608" y="7615721"/>
                  <a:pt x="627220" y="7644969"/>
                </a:cubicBezTo>
                <a:cubicBezTo>
                  <a:pt x="660385" y="7686221"/>
                  <a:pt x="664298" y="7730099"/>
                  <a:pt x="698768" y="7785975"/>
                </a:cubicBezTo>
                <a:cubicBezTo>
                  <a:pt x="698737" y="7806249"/>
                  <a:pt x="701281" y="7824449"/>
                  <a:pt x="705985" y="7842338"/>
                </a:cubicBezTo>
                <a:lnTo>
                  <a:pt x="719231" y="7878117"/>
                </a:lnTo>
                <a:lnTo>
                  <a:pt x="727777" y="7870068"/>
                </a:lnTo>
                <a:cubicBezTo>
                  <a:pt x="747623" y="7927256"/>
                  <a:pt x="766162" y="7969820"/>
                  <a:pt x="784700" y="8012382"/>
                </a:cubicBezTo>
                <a:lnTo>
                  <a:pt x="781397" y="8012736"/>
                </a:lnTo>
                <a:lnTo>
                  <a:pt x="795380" y="8042666"/>
                </a:lnTo>
                <a:cubicBezTo>
                  <a:pt x="808700" y="8026727"/>
                  <a:pt x="817970" y="8048009"/>
                  <a:pt x="824632" y="8040041"/>
                </a:cubicBezTo>
                <a:cubicBezTo>
                  <a:pt x="870980" y="8146451"/>
                  <a:pt x="930647" y="8236919"/>
                  <a:pt x="983654" y="8335359"/>
                </a:cubicBezTo>
                <a:lnTo>
                  <a:pt x="1037300" y="8419382"/>
                </a:lnTo>
                <a:lnTo>
                  <a:pt x="972338" y="8288648"/>
                </a:lnTo>
                <a:cubicBezTo>
                  <a:pt x="825709" y="7969799"/>
                  <a:pt x="696904" y="7641530"/>
                  <a:pt x="580660" y="7306610"/>
                </a:cubicBezTo>
                <a:cubicBezTo>
                  <a:pt x="536000" y="7176582"/>
                  <a:pt x="492655" y="7046556"/>
                  <a:pt x="452429" y="6916037"/>
                </a:cubicBezTo>
                <a:close/>
                <a:moveTo>
                  <a:pt x="2698146" y="6455090"/>
                </a:moveTo>
                <a:cubicBezTo>
                  <a:pt x="2708474" y="6506702"/>
                  <a:pt x="2718806" y="6589286"/>
                  <a:pt x="2749798" y="6671862"/>
                </a:cubicBezTo>
                <a:cubicBezTo>
                  <a:pt x="2765296" y="6713156"/>
                  <a:pt x="2780790" y="6749286"/>
                  <a:pt x="2796288" y="6776381"/>
                </a:cubicBezTo>
                <a:lnTo>
                  <a:pt x="2807396" y="6788406"/>
                </a:lnTo>
                <a:lnTo>
                  <a:pt x="2758038" y="6662120"/>
                </a:lnTo>
                <a:lnTo>
                  <a:pt x="2702070" y="6463778"/>
                </a:lnTo>
                <a:close/>
                <a:moveTo>
                  <a:pt x="1578806" y="6051324"/>
                </a:moveTo>
                <a:lnTo>
                  <a:pt x="1578095" y="6052265"/>
                </a:lnTo>
                <a:lnTo>
                  <a:pt x="1579340" y="6053457"/>
                </a:lnTo>
                <a:close/>
                <a:moveTo>
                  <a:pt x="3157676" y="5831444"/>
                </a:moveTo>
                <a:lnTo>
                  <a:pt x="3167154" y="5897463"/>
                </a:lnTo>
                <a:lnTo>
                  <a:pt x="3179536" y="5918415"/>
                </a:lnTo>
                <a:lnTo>
                  <a:pt x="3183389" y="5926548"/>
                </a:lnTo>
                <a:close/>
                <a:moveTo>
                  <a:pt x="1608035" y="5790446"/>
                </a:moveTo>
                <a:lnTo>
                  <a:pt x="1608806" y="5802330"/>
                </a:lnTo>
                <a:lnTo>
                  <a:pt x="1608036" y="5803103"/>
                </a:lnTo>
                <a:close/>
                <a:moveTo>
                  <a:pt x="1620094" y="5777793"/>
                </a:moveTo>
                <a:lnTo>
                  <a:pt x="1620690" y="5777793"/>
                </a:lnTo>
                <a:lnTo>
                  <a:pt x="1620689" y="5790449"/>
                </a:lnTo>
                <a:cubicBezTo>
                  <a:pt x="1620491" y="5786231"/>
                  <a:pt x="1620293" y="5782011"/>
                  <a:pt x="1620094" y="5777793"/>
                </a:cubicBezTo>
                <a:close/>
                <a:moveTo>
                  <a:pt x="987599" y="5658741"/>
                </a:moveTo>
                <a:lnTo>
                  <a:pt x="986690" y="5662070"/>
                </a:lnTo>
                <a:lnTo>
                  <a:pt x="988007" y="5663910"/>
                </a:lnTo>
                <a:close/>
                <a:moveTo>
                  <a:pt x="179521" y="5654276"/>
                </a:moveTo>
                <a:cubicBezTo>
                  <a:pt x="176486" y="5655123"/>
                  <a:pt x="173573" y="5658609"/>
                  <a:pt x="170569" y="5666250"/>
                </a:cubicBezTo>
                <a:cubicBezTo>
                  <a:pt x="185059" y="5746032"/>
                  <a:pt x="196937" y="5796564"/>
                  <a:pt x="203464" y="5869691"/>
                </a:cubicBezTo>
                <a:cubicBezTo>
                  <a:pt x="208685" y="5928194"/>
                  <a:pt x="221867" y="5993349"/>
                  <a:pt x="224344" y="6103695"/>
                </a:cubicBezTo>
                <a:cubicBezTo>
                  <a:pt x="224344" y="6103695"/>
                  <a:pt x="209719" y="6105008"/>
                  <a:pt x="211024" y="6119633"/>
                </a:cubicBezTo>
                <a:cubicBezTo>
                  <a:pt x="233477" y="6206070"/>
                  <a:pt x="224212" y="6184790"/>
                  <a:pt x="245357" y="6256604"/>
                </a:cubicBezTo>
                <a:cubicBezTo>
                  <a:pt x="247969" y="6285855"/>
                  <a:pt x="250579" y="6315104"/>
                  <a:pt x="254494" y="6358982"/>
                </a:cubicBezTo>
                <a:lnTo>
                  <a:pt x="266614" y="6397541"/>
                </a:lnTo>
                <a:lnTo>
                  <a:pt x="260396" y="6349323"/>
                </a:lnTo>
                <a:cubicBezTo>
                  <a:pt x="254164" y="6300128"/>
                  <a:pt x="247931" y="6250931"/>
                  <a:pt x="238729" y="6189101"/>
                </a:cubicBezTo>
                <a:cubicBezTo>
                  <a:pt x="242779" y="6151881"/>
                  <a:pt x="248135" y="6129287"/>
                  <a:pt x="245522" y="6100037"/>
                </a:cubicBezTo>
                <a:cubicBezTo>
                  <a:pt x="235667" y="6030894"/>
                  <a:pt x="227479" y="5959761"/>
                  <a:pt x="221948" y="5887466"/>
                </a:cubicBezTo>
                <a:lnTo>
                  <a:pt x="214630" y="5676320"/>
                </a:lnTo>
                <a:lnTo>
                  <a:pt x="200849" y="5668716"/>
                </a:lnTo>
                <a:cubicBezTo>
                  <a:pt x="192137" y="5661435"/>
                  <a:pt x="185588" y="5652579"/>
                  <a:pt x="179521" y="5654276"/>
                </a:cubicBezTo>
                <a:close/>
                <a:moveTo>
                  <a:pt x="207314" y="5516166"/>
                </a:moveTo>
                <a:lnTo>
                  <a:pt x="207958" y="5528946"/>
                </a:lnTo>
                <a:lnTo>
                  <a:pt x="211150" y="5547980"/>
                </a:lnTo>
                <a:lnTo>
                  <a:pt x="210569" y="5526123"/>
                </a:lnTo>
                <a:close/>
                <a:moveTo>
                  <a:pt x="192424" y="5257115"/>
                </a:moveTo>
                <a:lnTo>
                  <a:pt x="193628" y="5272157"/>
                </a:lnTo>
                <a:lnTo>
                  <a:pt x="191896" y="5279469"/>
                </a:lnTo>
                <a:lnTo>
                  <a:pt x="193616" y="5297948"/>
                </a:lnTo>
                <a:lnTo>
                  <a:pt x="196162" y="5303711"/>
                </a:lnTo>
                <a:lnTo>
                  <a:pt x="193628" y="5272157"/>
                </a:lnTo>
                <a:lnTo>
                  <a:pt x="193729" y="5271741"/>
                </a:lnTo>
                <a:cubicBezTo>
                  <a:pt x="193729" y="5271741"/>
                  <a:pt x="193729" y="5271741"/>
                  <a:pt x="192424" y="5257115"/>
                </a:cubicBezTo>
                <a:close/>
                <a:moveTo>
                  <a:pt x="167189" y="5242794"/>
                </a:moveTo>
                <a:cubicBezTo>
                  <a:pt x="165524" y="5244786"/>
                  <a:pt x="165853" y="5248443"/>
                  <a:pt x="169834" y="5251772"/>
                </a:cubicBezTo>
                <a:cubicBezTo>
                  <a:pt x="167089" y="5303616"/>
                  <a:pt x="170969" y="5367765"/>
                  <a:pt x="174181" y="5434740"/>
                </a:cubicBezTo>
                <a:lnTo>
                  <a:pt x="175744" y="5481300"/>
                </a:lnTo>
                <a:lnTo>
                  <a:pt x="176030" y="5479637"/>
                </a:lnTo>
                <a:cubicBezTo>
                  <a:pt x="178870" y="5470169"/>
                  <a:pt x="182201" y="5466183"/>
                  <a:pt x="181550" y="5458872"/>
                </a:cubicBezTo>
                <a:cubicBezTo>
                  <a:pt x="186184" y="5469513"/>
                  <a:pt x="190166" y="5472840"/>
                  <a:pt x="193984" y="5474340"/>
                </a:cubicBezTo>
                <a:lnTo>
                  <a:pt x="201959" y="5477472"/>
                </a:lnTo>
                <a:lnTo>
                  <a:pt x="196402" y="5432868"/>
                </a:lnTo>
                <a:cubicBezTo>
                  <a:pt x="189137" y="5390691"/>
                  <a:pt x="181877" y="5348513"/>
                  <a:pt x="176849" y="5308184"/>
                </a:cubicBezTo>
                <a:lnTo>
                  <a:pt x="173353" y="5243462"/>
                </a:lnTo>
                <a:close/>
                <a:moveTo>
                  <a:pt x="1645996" y="5183081"/>
                </a:moveTo>
                <a:lnTo>
                  <a:pt x="1645996" y="5195732"/>
                </a:lnTo>
                <a:lnTo>
                  <a:pt x="1633342" y="5195732"/>
                </a:lnTo>
                <a:close/>
                <a:moveTo>
                  <a:pt x="1620689" y="5043891"/>
                </a:moveTo>
                <a:cubicBezTo>
                  <a:pt x="1620690" y="5069196"/>
                  <a:pt x="1620690" y="5107157"/>
                  <a:pt x="1633343" y="5119812"/>
                </a:cubicBezTo>
                <a:cubicBezTo>
                  <a:pt x="1633342" y="5132463"/>
                  <a:pt x="1633343" y="5145120"/>
                  <a:pt x="1620690" y="5145120"/>
                </a:cubicBezTo>
                <a:cubicBezTo>
                  <a:pt x="1620689" y="5157771"/>
                  <a:pt x="1620689" y="5170424"/>
                  <a:pt x="1633342" y="5170424"/>
                </a:cubicBezTo>
                <a:cubicBezTo>
                  <a:pt x="1633343" y="5174643"/>
                  <a:pt x="1633344" y="5178861"/>
                  <a:pt x="1633343" y="5183081"/>
                </a:cubicBezTo>
                <a:cubicBezTo>
                  <a:pt x="1633343" y="5187296"/>
                  <a:pt x="1633342" y="5191514"/>
                  <a:pt x="1633342" y="5195732"/>
                </a:cubicBezTo>
                <a:lnTo>
                  <a:pt x="1633342" y="5208387"/>
                </a:lnTo>
                <a:lnTo>
                  <a:pt x="1633343" y="5221041"/>
                </a:lnTo>
                <a:lnTo>
                  <a:pt x="1645996" y="5221038"/>
                </a:lnTo>
                <a:cubicBezTo>
                  <a:pt x="1645996" y="5284307"/>
                  <a:pt x="1633343" y="5221041"/>
                  <a:pt x="1620689" y="5233692"/>
                </a:cubicBezTo>
                <a:cubicBezTo>
                  <a:pt x="1608036" y="5246345"/>
                  <a:pt x="1620690" y="5259002"/>
                  <a:pt x="1633343" y="5246346"/>
                </a:cubicBezTo>
                <a:cubicBezTo>
                  <a:pt x="1633342" y="5309613"/>
                  <a:pt x="1620689" y="5246345"/>
                  <a:pt x="1620689" y="5284307"/>
                </a:cubicBezTo>
                <a:cubicBezTo>
                  <a:pt x="1620689" y="5284307"/>
                  <a:pt x="1620689" y="5322267"/>
                  <a:pt x="1620694" y="5360228"/>
                </a:cubicBezTo>
                <a:lnTo>
                  <a:pt x="1608036" y="5372882"/>
                </a:lnTo>
                <a:cubicBezTo>
                  <a:pt x="1608036" y="5372882"/>
                  <a:pt x="1608035" y="5385537"/>
                  <a:pt x="1620689" y="5385533"/>
                </a:cubicBezTo>
                <a:lnTo>
                  <a:pt x="1608035" y="5385537"/>
                </a:lnTo>
                <a:cubicBezTo>
                  <a:pt x="1633343" y="5436149"/>
                  <a:pt x="1595381" y="5474111"/>
                  <a:pt x="1620689" y="5512071"/>
                </a:cubicBezTo>
                <a:lnTo>
                  <a:pt x="1620690" y="5524721"/>
                </a:lnTo>
                <a:lnTo>
                  <a:pt x="1620689" y="5550032"/>
                </a:lnTo>
                <a:cubicBezTo>
                  <a:pt x="1620690" y="5562681"/>
                  <a:pt x="1620690" y="5562681"/>
                  <a:pt x="1633342" y="5550032"/>
                </a:cubicBezTo>
                <a:cubicBezTo>
                  <a:pt x="1608035" y="5575335"/>
                  <a:pt x="1620690" y="5613299"/>
                  <a:pt x="1620689" y="5651259"/>
                </a:cubicBezTo>
                <a:cubicBezTo>
                  <a:pt x="1620689" y="5663913"/>
                  <a:pt x="1620689" y="5651259"/>
                  <a:pt x="1608035" y="5651259"/>
                </a:cubicBezTo>
                <a:lnTo>
                  <a:pt x="1608035" y="5663913"/>
                </a:lnTo>
                <a:cubicBezTo>
                  <a:pt x="1608035" y="5676567"/>
                  <a:pt x="1608035" y="5676567"/>
                  <a:pt x="1620689" y="5676567"/>
                </a:cubicBezTo>
                <a:lnTo>
                  <a:pt x="1620689" y="5689218"/>
                </a:lnTo>
                <a:cubicBezTo>
                  <a:pt x="1620690" y="5701871"/>
                  <a:pt x="1620690" y="5701871"/>
                  <a:pt x="1633342" y="5701869"/>
                </a:cubicBezTo>
                <a:cubicBezTo>
                  <a:pt x="1642835" y="5739831"/>
                  <a:pt x="1623851" y="5735088"/>
                  <a:pt x="1619108" y="5757035"/>
                </a:cubicBezTo>
                <a:cubicBezTo>
                  <a:pt x="1619435" y="5763954"/>
                  <a:pt x="1619766" y="5770875"/>
                  <a:pt x="1620094" y="5777793"/>
                </a:cubicBezTo>
                <a:lnTo>
                  <a:pt x="1608035" y="5777793"/>
                </a:lnTo>
                <a:lnTo>
                  <a:pt x="1608036" y="5765139"/>
                </a:lnTo>
                <a:lnTo>
                  <a:pt x="1595382" y="5714528"/>
                </a:lnTo>
                <a:cubicBezTo>
                  <a:pt x="1595382" y="5710310"/>
                  <a:pt x="1595382" y="5706092"/>
                  <a:pt x="1595386" y="5701874"/>
                </a:cubicBezTo>
                <a:lnTo>
                  <a:pt x="1582726" y="5714528"/>
                </a:lnTo>
                <a:cubicBezTo>
                  <a:pt x="1570074" y="5651259"/>
                  <a:pt x="1544766" y="5562684"/>
                  <a:pt x="1557422" y="5499417"/>
                </a:cubicBezTo>
                <a:cubicBezTo>
                  <a:pt x="1570074" y="5499414"/>
                  <a:pt x="1570078" y="5436149"/>
                  <a:pt x="1570076" y="5372882"/>
                </a:cubicBezTo>
                <a:cubicBezTo>
                  <a:pt x="1570076" y="5309618"/>
                  <a:pt x="1582726" y="5259002"/>
                  <a:pt x="1608035" y="5271653"/>
                </a:cubicBezTo>
                <a:cubicBezTo>
                  <a:pt x="1620690" y="5183081"/>
                  <a:pt x="1620690" y="5145120"/>
                  <a:pt x="1620689" y="5043891"/>
                </a:cubicBezTo>
                <a:close/>
                <a:moveTo>
                  <a:pt x="139210" y="4996022"/>
                </a:moveTo>
                <a:lnTo>
                  <a:pt x="139087" y="5001062"/>
                </a:lnTo>
                <a:cubicBezTo>
                  <a:pt x="137144" y="5033484"/>
                  <a:pt x="133681" y="5066966"/>
                  <a:pt x="127640" y="5102522"/>
                </a:cubicBezTo>
                <a:cubicBezTo>
                  <a:pt x="134267" y="5114828"/>
                  <a:pt x="139226" y="5129124"/>
                  <a:pt x="143042" y="5144790"/>
                </a:cubicBezTo>
                <a:lnTo>
                  <a:pt x="144632" y="5154192"/>
                </a:lnTo>
                <a:lnTo>
                  <a:pt x="142862" y="5083734"/>
                </a:lnTo>
                <a:lnTo>
                  <a:pt x="142894" y="5017103"/>
                </a:lnTo>
                <a:close/>
                <a:moveTo>
                  <a:pt x="2966222" y="4796178"/>
                </a:moveTo>
                <a:cubicBezTo>
                  <a:pt x="2943960" y="4811502"/>
                  <a:pt x="2946632" y="4827998"/>
                  <a:pt x="2947385" y="4848713"/>
                </a:cubicBezTo>
                <a:cubicBezTo>
                  <a:pt x="2955606" y="5132568"/>
                  <a:pt x="2968048" y="5418345"/>
                  <a:pt x="3017699" y="5700701"/>
                </a:cubicBezTo>
                <a:cubicBezTo>
                  <a:pt x="3023795" y="5754405"/>
                  <a:pt x="3046768" y="5815799"/>
                  <a:pt x="3017195" y="5858349"/>
                </a:cubicBezTo>
                <a:cubicBezTo>
                  <a:pt x="2968038" y="5932724"/>
                  <a:pt x="2999442" y="5997959"/>
                  <a:pt x="3016649" y="6072003"/>
                </a:cubicBezTo>
                <a:cubicBezTo>
                  <a:pt x="3039366" y="6212220"/>
                  <a:pt x="3071866" y="6350528"/>
                  <a:pt x="3109499" y="6487352"/>
                </a:cubicBezTo>
                <a:lnTo>
                  <a:pt x="3193523" y="6763580"/>
                </a:lnTo>
                <a:lnTo>
                  <a:pt x="3215621" y="6797463"/>
                </a:lnTo>
                <a:cubicBezTo>
                  <a:pt x="3249426" y="6839049"/>
                  <a:pt x="3282842" y="6860072"/>
                  <a:pt x="3303474" y="6938549"/>
                </a:cubicBezTo>
                <a:cubicBezTo>
                  <a:pt x="3297698" y="6953375"/>
                  <a:pt x="3281246" y="6929888"/>
                  <a:pt x="3273834" y="6927000"/>
                </a:cubicBezTo>
                <a:cubicBezTo>
                  <a:pt x="3320687" y="7047710"/>
                  <a:pt x="3343676" y="7142046"/>
                  <a:pt x="3415644" y="7264004"/>
                </a:cubicBezTo>
                <a:cubicBezTo>
                  <a:pt x="3414011" y="7246292"/>
                  <a:pt x="3425944" y="7259478"/>
                  <a:pt x="3440762" y="7265252"/>
                </a:cubicBezTo>
                <a:cubicBezTo>
                  <a:pt x="3473669" y="7312224"/>
                  <a:pt x="3484348" y="7350537"/>
                  <a:pt x="3497912" y="7381436"/>
                </a:cubicBezTo>
                <a:cubicBezTo>
                  <a:pt x="3511478" y="7412334"/>
                  <a:pt x="3529565" y="7453533"/>
                  <a:pt x="3572770" y="7495980"/>
                </a:cubicBezTo>
                <a:cubicBezTo>
                  <a:pt x="3586336" y="7526879"/>
                  <a:pt x="3568628" y="7528518"/>
                  <a:pt x="3594125" y="7572603"/>
                </a:cubicBezTo>
                <a:cubicBezTo>
                  <a:pt x="3617988" y="7598976"/>
                  <a:pt x="3619242" y="7573851"/>
                  <a:pt x="3644740" y="7617936"/>
                </a:cubicBezTo>
                <a:cubicBezTo>
                  <a:pt x="3652529" y="7663661"/>
                  <a:pt x="3707664" y="7719294"/>
                  <a:pt x="3749616" y="7786866"/>
                </a:cubicBezTo>
                <a:cubicBezTo>
                  <a:pt x="3743840" y="7801694"/>
                  <a:pt x="3785789" y="7869264"/>
                  <a:pt x="3817064" y="7898523"/>
                </a:cubicBezTo>
                <a:cubicBezTo>
                  <a:pt x="3812542" y="7888224"/>
                  <a:pt x="3812542" y="7888224"/>
                  <a:pt x="3812542" y="7888224"/>
                </a:cubicBezTo>
                <a:cubicBezTo>
                  <a:pt x="3808019" y="7877925"/>
                  <a:pt x="3800610" y="7875038"/>
                  <a:pt x="3810908" y="7870512"/>
                </a:cubicBezTo>
                <a:cubicBezTo>
                  <a:pt x="3810908" y="7870512"/>
                  <a:pt x="3815429" y="7880811"/>
                  <a:pt x="3822840" y="7883699"/>
                </a:cubicBezTo>
                <a:cubicBezTo>
                  <a:pt x="3833136" y="7879172"/>
                  <a:pt x="3833136" y="7879172"/>
                  <a:pt x="3833136" y="7879172"/>
                </a:cubicBezTo>
                <a:cubicBezTo>
                  <a:pt x="3857000" y="7905546"/>
                  <a:pt x="3848336" y="7927785"/>
                  <a:pt x="3839292" y="7907186"/>
                </a:cubicBezTo>
                <a:cubicBezTo>
                  <a:pt x="3843814" y="7917485"/>
                  <a:pt x="3843814" y="7917485"/>
                  <a:pt x="3843814" y="7917485"/>
                </a:cubicBezTo>
                <a:cubicBezTo>
                  <a:pt x="3848336" y="7927785"/>
                  <a:pt x="3845448" y="7935197"/>
                  <a:pt x="3845448" y="7935197"/>
                </a:cubicBezTo>
                <a:cubicBezTo>
                  <a:pt x="3838038" y="7932311"/>
                  <a:pt x="3833518" y="7922010"/>
                  <a:pt x="3826106" y="7919123"/>
                </a:cubicBezTo>
                <a:lnTo>
                  <a:pt x="3821928" y="7917495"/>
                </a:lnTo>
                <a:lnTo>
                  <a:pt x="4217118" y="8397302"/>
                </a:lnTo>
                <a:lnTo>
                  <a:pt x="4226942" y="8401994"/>
                </a:lnTo>
                <a:cubicBezTo>
                  <a:pt x="4241414" y="8414948"/>
                  <a:pt x="4252336" y="8430108"/>
                  <a:pt x="4264216" y="8443161"/>
                </a:cubicBezTo>
                <a:lnTo>
                  <a:pt x="4315950" y="8494650"/>
                </a:lnTo>
                <a:lnTo>
                  <a:pt x="4779590" y="8921636"/>
                </a:lnTo>
                <a:lnTo>
                  <a:pt x="5003136" y="9083376"/>
                </a:lnTo>
                <a:lnTo>
                  <a:pt x="5015632" y="9083552"/>
                </a:lnTo>
                <a:cubicBezTo>
                  <a:pt x="5024545" y="9085068"/>
                  <a:pt x="5033383" y="9086128"/>
                  <a:pt x="5042230" y="9085005"/>
                </a:cubicBezTo>
                <a:lnTo>
                  <a:pt x="5052194" y="9080643"/>
                </a:lnTo>
                <a:lnTo>
                  <a:pt x="4898326" y="8953278"/>
                </a:lnTo>
                <a:lnTo>
                  <a:pt x="4893268" y="8949717"/>
                </a:lnTo>
                <a:lnTo>
                  <a:pt x="4882082" y="8939832"/>
                </a:lnTo>
                <a:lnTo>
                  <a:pt x="4873380" y="8932628"/>
                </a:lnTo>
                <a:lnTo>
                  <a:pt x="4870010" y="8929164"/>
                </a:lnTo>
                <a:lnTo>
                  <a:pt x="4733957" y="8808936"/>
                </a:lnTo>
                <a:cubicBezTo>
                  <a:pt x="4631488" y="8711421"/>
                  <a:pt x="4534811" y="8608635"/>
                  <a:pt x="4433788" y="8512905"/>
                </a:cubicBezTo>
                <a:cubicBezTo>
                  <a:pt x="4415758" y="8497914"/>
                  <a:pt x="4399007" y="8480116"/>
                  <a:pt x="4384469" y="8459937"/>
                </a:cubicBezTo>
                <a:lnTo>
                  <a:pt x="4349390" y="8394454"/>
                </a:lnTo>
                <a:lnTo>
                  <a:pt x="4290320" y="8320214"/>
                </a:lnTo>
                <a:cubicBezTo>
                  <a:pt x="4270846" y="8294244"/>
                  <a:pt x="4250630" y="8267079"/>
                  <a:pt x="4225055" y="8236626"/>
                </a:cubicBezTo>
                <a:cubicBezTo>
                  <a:pt x="4215508" y="8242574"/>
                  <a:pt x="4229195" y="8253926"/>
                  <a:pt x="4219649" y="8259875"/>
                </a:cubicBezTo>
                <a:cubicBezTo>
                  <a:pt x="4178580" y="8225817"/>
                  <a:pt x="4158950" y="8204915"/>
                  <a:pt x="4133375" y="8174462"/>
                </a:cubicBezTo>
                <a:cubicBezTo>
                  <a:pt x="4115544" y="8145812"/>
                  <a:pt x="4089970" y="8115359"/>
                  <a:pt x="4052508" y="8065806"/>
                </a:cubicBezTo>
                <a:cubicBezTo>
                  <a:pt x="4056113" y="8050307"/>
                  <a:pt x="4022792" y="8018054"/>
                  <a:pt x="4006766" y="7981653"/>
                </a:cubicBezTo>
                <a:cubicBezTo>
                  <a:pt x="4010906" y="7998953"/>
                  <a:pt x="4009104" y="8006702"/>
                  <a:pt x="3989472" y="7985799"/>
                </a:cubicBezTo>
                <a:cubicBezTo>
                  <a:pt x="3955616" y="7920747"/>
                  <a:pt x="3871145" y="7827588"/>
                  <a:pt x="3868270" y="7769745"/>
                </a:cubicBezTo>
                <a:cubicBezTo>
                  <a:pt x="3813515" y="7724337"/>
                  <a:pt x="3773716" y="7649735"/>
                  <a:pt x="3743464" y="7569188"/>
                </a:cubicBezTo>
                <a:cubicBezTo>
                  <a:pt x="3735718" y="7567386"/>
                  <a:pt x="3735718" y="7567386"/>
                  <a:pt x="3735718" y="7567386"/>
                </a:cubicBezTo>
                <a:cubicBezTo>
                  <a:pt x="3735718" y="7567386"/>
                  <a:pt x="3737522" y="7559636"/>
                  <a:pt x="3737522" y="7559636"/>
                </a:cubicBezTo>
                <a:cubicBezTo>
                  <a:pt x="3729776" y="7557836"/>
                  <a:pt x="3725634" y="7540536"/>
                  <a:pt x="3725634" y="7540536"/>
                </a:cubicBezTo>
                <a:cubicBezTo>
                  <a:pt x="3719692" y="7530986"/>
                  <a:pt x="3727436" y="7532787"/>
                  <a:pt x="3733379" y="7542338"/>
                </a:cubicBezTo>
                <a:lnTo>
                  <a:pt x="3736644" y="7543607"/>
                </a:lnTo>
                <a:lnTo>
                  <a:pt x="3739324" y="7551888"/>
                </a:lnTo>
                <a:cubicBezTo>
                  <a:pt x="3740224" y="7548014"/>
                  <a:pt x="3740675" y="7546076"/>
                  <a:pt x="3739932" y="7544883"/>
                </a:cubicBezTo>
                <a:lnTo>
                  <a:pt x="3736644" y="7543607"/>
                </a:lnTo>
                <a:lnTo>
                  <a:pt x="3732942" y="7532154"/>
                </a:lnTo>
                <a:cubicBezTo>
                  <a:pt x="3723116" y="7511873"/>
                  <a:pt x="3706500" y="7491162"/>
                  <a:pt x="3715014" y="7480890"/>
                </a:cubicBezTo>
                <a:cubicBezTo>
                  <a:pt x="3770304" y="7559094"/>
                  <a:pt x="3820384" y="7554407"/>
                  <a:pt x="3862522" y="7654056"/>
                </a:cubicBezTo>
                <a:cubicBezTo>
                  <a:pt x="3858917" y="7669554"/>
                  <a:pt x="3839284" y="7648652"/>
                  <a:pt x="3831539" y="7646849"/>
                </a:cubicBezTo>
                <a:cubicBezTo>
                  <a:pt x="3895112" y="7759652"/>
                  <a:pt x="3931307" y="7849751"/>
                  <a:pt x="4019918" y="7960209"/>
                </a:cubicBezTo>
                <a:cubicBezTo>
                  <a:pt x="4015778" y="7942910"/>
                  <a:pt x="4029467" y="7954263"/>
                  <a:pt x="4044958" y="7957865"/>
                </a:cubicBezTo>
                <a:cubicBezTo>
                  <a:pt x="4084220" y="7999671"/>
                  <a:pt x="4100249" y="8036070"/>
                  <a:pt x="4118078" y="8064722"/>
                </a:cubicBezTo>
                <a:cubicBezTo>
                  <a:pt x="4135908" y="8093373"/>
                  <a:pt x="4159680" y="8131574"/>
                  <a:pt x="4208492" y="8167431"/>
                </a:cubicBezTo>
                <a:cubicBezTo>
                  <a:pt x="4226321" y="8196083"/>
                  <a:pt x="4209028" y="8200229"/>
                  <a:pt x="4240546" y="8240231"/>
                </a:cubicBezTo>
                <a:cubicBezTo>
                  <a:pt x="4267924" y="8262935"/>
                  <a:pt x="4265585" y="8237888"/>
                  <a:pt x="4297103" y="8277890"/>
                </a:cubicBezTo>
                <a:cubicBezTo>
                  <a:pt x="4304214" y="8299964"/>
                  <a:pt x="4323398" y="8322803"/>
                  <a:pt x="4347194" y="8347739"/>
                </a:cubicBezTo>
                <a:lnTo>
                  <a:pt x="4351784" y="8352600"/>
                </a:lnTo>
                <a:lnTo>
                  <a:pt x="4361840" y="8340473"/>
                </a:lnTo>
                <a:lnTo>
                  <a:pt x="4268230" y="8210715"/>
                </a:lnTo>
                <a:lnTo>
                  <a:pt x="4380947" y="8337401"/>
                </a:lnTo>
                <a:lnTo>
                  <a:pt x="4391542" y="8337747"/>
                </a:lnTo>
                <a:cubicBezTo>
                  <a:pt x="4397750" y="8343965"/>
                  <a:pt x="4402250" y="8353925"/>
                  <a:pt x="4408034" y="8361078"/>
                </a:cubicBezTo>
                <a:cubicBezTo>
                  <a:pt x="4482524" y="8435680"/>
                  <a:pt x="4562459" y="8508246"/>
                  <a:pt x="4635240" y="8586590"/>
                </a:cubicBezTo>
                <a:lnTo>
                  <a:pt x="5039628" y="8963541"/>
                </a:lnTo>
                <a:lnTo>
                  <a:pt x="5454780" y="9255388"/>
                </a:lnTo>
                <a:cubicBezTo>
                  <a:pt x="5602636" y="9352022"/>
                  <a:pt x="5753536" y="9444945"/>
                  <a:pt x="5905180" y="9536937"/>
                </a:cubicBezTo>
                <a:cubicBezTo>
                  <a:pt x="5519662" y="9287486"/>
                  <a:pt x="5171191" y="9001436"/>
                  <a:pt x="4854150" y="8681319"/>
                </a:cubicBezTo>
                <a:lnTo>
                  <a:pt x="4576214" y="8371013"/>
                </a:lnTo>
                <a:lnTo>
                  <a:pt x="4394212" y="8183049"/>
                </a:lnTo>
                <a:lnTo>
                  <a:pt x="4349627" y="8105747"/>
                </a:lnTo>
                <a:lnTo>
                  <a:pt x="4344314" y="8098556"/>
                </a:lnTo>
                <a:lnTo>
                  <a:pt x="4243772" y="7987931"/>
                </a:lnTo>
                <a:cubicBezTo>
                  <a:pt x="3819179" y="7473444"/>
                  <a:pt x="3485410" y="6881225"/>
                  <a:pt x="3267006" y="6235823"/>
                </a:cubicBezTo>
                <a:lnTo>
                  <a:pt x="3211728" y="6031370"/>
                </a:lnTo>
                <a:lnTo>
                  <a:pt x="3206867" y="6033956"/>
                </a:lnTo>
                <a:cubicBezTo>
                  <a:pt x="3204473" y="6033330"/>
                  <a:pt x="3202001" y="6031191"/>
                  <a:pt x="3199584" y="6028499"/>
                </a:cubicBezTo>
                <a:lnTo>
                  <a:pt x="3192322" y="6019941"/>
                </a:lnTo>
                <a:lnTo>
                  <a:pt x="3227930" y="6178428"/>
                </a:lnTo>
                <a:cubicBezTo>
                  <a:pt x="3231658" y="6195404"/>
                  <a:pt x="3236465" y="6210009"/>
                  <a:pt x="3224717" y="6218504"/>
                </a:cubicBezTo>
                <a:lnTo>
                  <a:pt x="3221740" y="6219554"/>
                </a:lnTo>
                <a:lnTo>
                  <a:pt x="3233850" y="6276857"/>
                </a:lnTo>
                <a:cubicBezTo>
                  <a:pt x="3241373" y="6306689"/>
                  <a:pt x="3250618" y="6337751"/>
                  <a:pt x="3262542" y="6371084"/>
                </a:cubicBezTo>
                <a:cubicBezTo>
                  <a:pt x="3264276" y="6353381"/>
                  <a:pt x="3273509" y="6368579"/>
                  <a:pt x="3286976" y="6377040"/>
                </a:cubicBezTo>
                <a:cubicBezTo>
                  <a:pt x="3310442" y="6429372"/>
                  <a:pt x="3313712" y="6469010"/>
                  <a:pt x="3321210" y="6501911"/>
                </a:cubicBezTo>
                <a:cubicBezTo>
                  <a:pt x="3328712" y="6534812"/>
                  <a:pt x="3338714" y="6578682"/>
                  <a:pt x="3373146" y="6628508"/>
                </a:cubicBezTo>
                <a:cubicBezTo>
                  <a:pt x="3380648" y="6661410"/>
                  <a:pt x="3362948" y="6659682"/>
                  <a:pt x="3379682" y="6707784"/>
                </a:cubicBezTo>
                <a:cubicBezTo>
                  <a:pt x="3398150" y="6738179"/>
                  <a:pt x="3404116" y="6713741"/>
                  <a:pt x="3420848" y="6761841"/>
                </a:cubicBezTo>
                <a:cubicBezTo>
                  <a:pt x="3419885" y="6808215"/>
                  <a:pt x="3463552" y="6873239"/>
                  <a:pt x="3492018" y="6947505"/>
                </a:cubicBezTo>
                <a:cubicBezTo>
                  <a:pt x="3483552" y="6960977"/>
                  <a:pt x="3512021" y="7035242"/>
                  <a:pt x="3537221" y="7069871"/>
                </a:cubicBezTo>
                <a:cubicBezTo>
                  <a:pt x="3534720" y="7058904"/>
                  <a:pt x="3534720" y="7058904"/>
                  <a:pt x="3534720" y="7058904"/>
                </a:cubicBezTo>
                <a:cubicBezTo>
                  <a:pt x="3532220" y="7047936"/>
                  <a:pt x="3525488" y="7043706"/>
                  <a:pt x="3536454" y="7041201"/>
                </a:cubicBezTo>
                <a:cubicBezTo>
                  <a:pt x="3536454" y="7041201"/>
                  <a:pt x="3538955" y="7052168"/>
                  <a:pt x="3545687" y="7056398"/>
                </a:cubicBezTo>
                <a:cubicBezTo>
                  <a:pt x="3556652" y="7053894"/>
                  <a:pt x="3556652" y="7053894"/>
                  <a:pt x="3556652" y="7053894"/>
                </a:cubicBezTo>
                <a:cubicBezTo>
                  <a:pt x="3575120" y="7084290"/>
                  <a:pt x="3562421" y="7104500"/>
                  <a:pt x="3557422" y="7082565"/>
                </a:cubicBezTo>
                <a:cubicBezTo>
                  <a:pt x="3559922" y="7093532"/>
                  <a:pt x="3559922" y="7093532"/>
                  <a:pt x="3559922" y="7093532"/>
                </a:cubicBezTo>
                <a:cubicBezTo>
                  <a:pt x="3562421" y="7104500"/>
                  <a:pt x="3558190" y="7111235"/>
                  <a:pt x="3558190" y="7111235"/>
                </a:cubicBezTo>
                <a:cubicBezTo>
                  <a:pt x="3551456" y="7107003"/>
                  <a:pt x="3548956" y="7096035"/>
                  <a:pt x="3542222" y="7091805"/>
                </a:cubicBezTo>
                <a:cubicBezTo>
                  <a:pt x="3522022" y="7079111"/>
                  <a:pt x="3499322" y="7055451"/>
                  <a:pt x="3516058" y="7103550"/>
                </a:cubicBezTo>
                <a:cubicBezTo>
                  <a:pt x="3474122" y="7020822"/>
                  <a:pt x="3448154" y="6957524"/>
                  <a:pt x="3433152" y="6891720"/>
                </a:cubicBezTo>
                <a:cubicBezTo>
                  <a:pt x="3407186" y="6828422"/>
                  <a:pt x="3394684" y="6773586"/>
                  <a:pt x="3366216" y="6699320"/>
                </a:cubicBezTo>
                <a:cubicBezTo>
                  <a:pt x="3355248" y="6701825"/>
                  <a:pt x="3364484" y="6717024"/>
                  <a:pt x="3353518" y="6719529"/>
                </a:cubicBezTo>
                <a:cubicBezTo>
                  <a:pt x="3325817" y="6673934"/>
                  <a:pt x="3314084" y="6647768"/>
                  <a:pt x="3299850" y="6610635"/>
                </a:cubicBezTo>
                <a:cubicBezTo>
                  <a:pt x="3292349" y="6577733"/>
                  <a:pt x="3278114" y="6540600"/>
                  <a:pt x="3258880" y="6481532"/>
                </a:cubicBezTo>
                <a:cubicBezTo>
                  <a:pt x="3267346" y="6468062"/>
                  <a:pt x="3246380" y="6426698"/>
                  <a:pt x="3243110" y="6387060"/>
                </a:cubicBezTo>
                <a:cubicBezTo>
                  <a:pt x="3241379" y="6404762"/>
                  <a:pt x="3237146" y="6411498"/>
                  <a:pt x="3225413" y="6385334"/>
                </a:cubicBezTo>
                <a:cubicBezTo>
                  <a:pt x="3220028" y="6349064"/>
                  <a:pt x="3204977" y="6302021"/>
                  <a:pt x="3193292" y="6257094"/>
                </a:cubicBezTo>
                <a:lnTo>
                  <a:pt x="3186686" y="6225378"/>
                </a:lnTo>
                <a:lnTo>
                  <a:pt x="3176492" y="6225662"/>
                </a:lnTo>
                <a:cubicBezTo>
                  <a:pt x="3169302" y="6220476"/>
                  <a:pt x="3164804" y="6210788"/>
                  <a:pt x="3162320" y="6199470"/>
                </a:cubicBezTo>
                <a:lnTo>
                  <a:pt x="3154300" y="6149984"/>
                </a:lnTo>
                <a:cubicBezTo>
                  <a:pt x="3062178" y="5726052"/>
                  <a:pt x="2996910" y="5299074"/>
                  <a:pt x="2993406" y="4859490"/>
                </a:cubicBezTo>
                <a:cubicBezTo>
                  <a:pt x="2992656" y="4838775"/>
                  <a:pt x="3003808" y="4803111"/>
                  <a:pt x="2966222" y="4796178"/>
                </a:cubicBezTo>
                <a:close/>
                <a:moveTo>
                  <a:pt x="175099" y="4684419"/>
                </a:moveTo>
                <a:lnTo>
                  <a:pt x="171418" y="4693523"/>
                </a:lnTo>
                <a:cubicBezTo>
                  <a:pt x="169517" y="4699338"/>
                  <a:pt x="167845" y="4706399"/>
                  <a:pt x="166832" y="4715702"/>
                </a:cubicBezTo>
                <a:cubicBezTo>
                  <a:pt x="164774" y="4754585"/>
                  <a:pt x="162868" y="4702238"/>
                  <a:pt x="154717" y="4696059"/>
                </a:cubicBezTo>
                <a:lnTo>
                  <a:pt x="153653" y="4696379"/>
                </a:lnTo>
                <a:lnTo>
                  <a:pt x="162041" y="4772906"/>
                </a:lnTo>
                <a:lnTo>
                  <a:pt x="169337" y="4750575"/>
                </a:lnTo>
                <a:cubicBezTo>
                  <a:pt x="171688" y="4735623"/>
                  <a:pt x="173215" y="4716597"/>
                  <a:pt x="174475" y="4695869"/>
                </a:cubicBezTo>
                <a:close/>
                <a:moveTo>
                  <a:pt x="1004585" y="4636356"/>
                </a:moveTo>
                <a:lnTo>
                  <a:pt x="970019" y="4725380"/>
                </a:lnTo>
                <a:lnTo>
                  <a:pt x="965716" y="4750385"/>
                </a:lnTo>
                <a:lnTo>
                  <a:pt x="970034" y="4774376"/>
                </a:lnTo>
                <a:cubicBezTo>
                  <a:pt x="971045" y="4790331"/>
                  <a:pt x="970007" y="4808609"/>
                  <a:pt x="965494" y="4831253"/>
                </a:cubicBezTo>
                <a:cubicBezTo>
                  <a:pt x="960503" y="4835858"/>
                  <a:pt x="957050" y="4832117"/>
                  <a:pt x="954268" y="4826603"/>
                </a:cubicBezTo>
                <a:lnTo>
                  <a:pt x="953048" y="4824008"/>
                </a:lnTo>
                <a:lnTo>
                  <a:pt x="950050" y="4841435"/>
                </a:lnTo>
                <a:lnTo>
                  <a:pt x="943958" y="4841435"/>
                </a:lnTo>
                <a:lnTo>
                  <a:pt x="931352" y="4963230"/>
                </a:lnTo>
                <a:cubicBezTo>
                  <a:pt x="926975" y="5012306"/>
                  <a:pt x="924947" y="5062679"/>
                  <a:pt x="929729" y="5122931"/>
                </a:cubicBezTo>
                <a:cubicBezTo>
                  <a:pt x="935108" y="5108730"/>
                  <a:pt x="939325" y="5123313"/>
                  <a:pt x="948533" y="5133290"/>
                </a:cubicBezTo>
                <a:cubicBezTo>
                  <a:pt x="956198" y="5181645"/>
                  <a:pt x="950050" y="5215034"/>
                  <a:pt x="948890" y="5243817"/>
                </a:cubicBezTo>
                <a:cubicBezTo>
                  <a:pt x="947734" y="5272602"/>
                  <a:pt x="946189" y="5310978"/>
                  <a:pt x="963448" y="5359716"/>
                </a:cubicBezTo>
                <a:cubicBezTo>
                  <a:pt x="962288" y="5388500"/>
                  <a:pt x="948089" y="5383130"/>
                  <a:pt x="951149" y="5426495"/>
                </a:cubicBezTo>
                <a:cubicBezTo>
                  <a:pt x="959587" y="5455662"/>
                  <a:pt x="969953" y="5436855"/>
                  <a:pt x="973013" y="5480220"/>
                </a:cubicBezTo>
                <a:cubicBezTo>
                  <a:pt x="967444" y="5499219"/>
                  <a:pt x="970028" y="5524548"/>
                  <a:pt x="974866" y="5553570"/>
                </a:cubicBezTo>
                <a:lnTo>
                  <a:pt x="983561" y="5607579"/>
                </a:lnTo>
                <a:lnTo>
                  <a:pt x="983264" y="5603807"/>
                </a:lnTo>
                <a:cubicBezTo>
                  <a:pt x="984845" y="5587991"/>
                  <a:pt x="988009" y="5575337"/>
                  <a:pt x="988007" y="5562681"/>
                </a:cubicBezTo>
                <a:cubicBezTo>
                  <a:pt x="988010" y="5613299"/>
                  <a:pt x="1000663" y="5638607"/>
                  <a:pt x="1013318" y="5638604"/>
                </a:cubicBezTo>
                <a:cubicBezTo>
                  <a:pt x="1000663" y="5562684"/>
                  <a:pt x="1013318" y="5537375"/>
                  <a:pt x="1000663" y="5474109"/>
                </a:cubicBezTo>
                <a:cubicBezTo>
                  <a:pt x="1025971" y="5423496"/>
                  <a:pt x="1051279" y="5486763"/>
                  <a:pt x="1051279" y="5423496"/>
                </a:cubicBezTo>
                <a:lnTo>
                  <a:pt x="1051136" y="5420049"/>
                </a:lnTo>
                <a:lnTo>
                  <a:pt x="1044272" y="5328966"/>
                </a:lnTo>
                <a:cubicBezTo>
                  <a:pt x="1042762" y="5296539"/>
                  <a:pt x="1041310" y="5262711"/>
                  <a:pt x="1037272" y="5223147"/>
                </a:cubicBezTo>
                <a:cubicBezTo>
                  <a:pt x="1026034" y="5222699"/>
                  <a:pt x="1030975" y="5239784"/>
                  <a:pt x="1019735" y="5239334"/>
                </a:cubicBezTo>
                <a:cubicBezTo>
                  <a:pt x="1004911" y="5188086"/>
                  <a:pt x="1000423" y="5159763"/>
                  <a:pt x="996383" y="5120201"/>
                </a:cubicBezTo>
                <a:cubicBezTo>
                  <a:pt x="997742" y="5086482"/>
                  <a:pt x="993706" y="5046920"/>
                  <a:pt x="990572" y="4984880"/>
                </a:cubicBezTo>
                <a:cubicBezTo>
                  <a:pt x="1002265" y="4974087"/>
                  <a:pt x="992834" y="4928682"/>
                  <a:pt x="1000037" y="4889568"/>
                </a:cubicBezTo>
                <a:cubicBezTo>
                  <a:pt x="993739" y="4906203"/>
                  <a:pt x="987893" y="4911599"/>
                  <a:pt x="983404" y="4883276"/>
                </a:cubicBezTo>
                <a:cubicBezTo>
                  <a:pt x="991964" y="4810443"/>
                  <a:pt x="974461" y="4685915"/>
                  <a:pt x="1004594" y="4636457"/>
                </a:cubicBezTo>
                <a:close/>
                <a:moveTo>
                  <a:pt x="149099" y="4457675"/>
                </a:moveTo>
                <a:lnTo>
                  <a:pt x="143266" y="4491044"/>
                </a:lnTo>
                <a:lnTo>
                  <a:pt x="143735" y="4525754"/>
                </a:lnTo>
                <a:lnTo>
                  <a:pt x="149555" y="4628400"/>
                </a:lnTo>
                <a:lnTo>
                  <a:pt x="152983" y="4628075"/>
                </a:lnTo>
                <a:cubicBezTo>
                  <a:pt x="158735" y="4631058"/>
                  <a:pt x="163564" y="4639694"/>
                  <a:pt x="169382" y="4644875"/>
                </a:cubicBezTo>
                <a:lnTo>
                  <a:pt x="177158" y="4646628"/>
                </a:lnTo>
                <a:lnTo>
                  <a:pt x="178010" y="4630940"/>
                </a:lnTo>
                <a:cubicBezTo>
                  <a:pt x="180575" y="4587402"/>
                  <a:pt x="184301" y="4546529"/>
                  <a:pt x="193639" y="4527261"/>
                </a:cubicBezTo>
                <a:cubicBezTo>
                  <a:pt x="179014" y="4528574"/>
                  <a:pt x="171049" y="4521917"/>
                  <a:pt x="183061" y="4491354"/>
                </a:cubicBezTo>
                <a:lnTo>
                  <a:pt x="184220" y="4484595"/>
                </a:lnTo>
                <a:lnTo>
                  <a:pt x="164446" y="4477784"/>
                </a:lnTo>
                <a:close/>
                <a:moveTo>
                  <a:pt x="1160026" y="4212987"/>
                </a:moveTo>
                <a:lnTo>
                  <a:pt x="1147762" y="4244943"/>
                </a:lnTo>
                <a:cubicBezTo>
                  <a:pt x="1140644" y="4263330"/>
                  <a:pt x="1133527" y="4281519"/>
                  <a:pt x="1127200" y="4297337"/>
                </a:cubicBezTo>
                <a:cubicBezTo>
                  <a:pt x="1114547" y="4373258"/>
                  <a:pt x="1127201" y="4474485"/>
                  <a:pt x="1101892" y="4525101"/>
                </a:cubicBezTo>
                <a:cubicBezTo>
                  <a:pt x="1101892" y="4499793"/>
                  <a:pt x="1089239" y="4474485"/>
                  <a:pt x="1089239" y="4474485"/>
                </a:cubicBezTo>
                <a:lnTo>
                  <a:pt x="1066336" y="4519083"/>
                </a:lnTo>
                <a:lnTo>
                  <a:pt x="1064863" y="4537541"/>
                </a:lnTo>
                <a:cubicBezTo>
                  <a:pt x="1061941" y="4540236"/>
                  <a:pt x="1059469" y="4540491"/>
                  <a:pt x="1057318" y="4539261"/>
                </a:cubicBezTo>
                <a:lnTo>
                  <a:pt x="1056508" y="4538223"/>
                </a:lnTo>
                <a:lnTo>
                  <a:pt x="1047917" y="4554953"/>
                </a:lnTo>
                <a:lnTo>
                  <a:pt x="1037087" y="4575152"/>
                </a:lnTo>
                <a:lnTo>
                  <a:pt x="1033973" y="4605788"/>
                </a:lnTo>
                <a:cubicBezTo>
                  <a:pt x="1024109" y="4693521"/>
                  <a:pt x="1014565" y="4773350"/>
                  <a:pt x="1022969" y="4879224"/>
                </a:cubicBezTo>
                <a:cubicBezTo>
                  <a:pt x="1029266" y="4862589"/>
                  <a:pt x="1034207" y="4879671"/>
                  <a:pt x="1044995" y="4891359"/>
                </a:cubicBezTo>
                <a:cubicBezTo>
                  <a:pt x="1053974" y="4948004"/>
                  <a:pt x="1046771" y="4987119"/>
                  <a:pt x="1045415" y="5020836"/>
                </a:cubicBezTo>
                <a:cubicBezTo>
                  <a:pt x="1044736" y="5037696"/>
                  <a:pt x="1043945" y="5057364"/>
                  <a:pt x="1045849" y="5079956"/>
                </a:cubicBezTo>
                <a:lnTo>
                  <a:pt x="1053521" y="5115344"/>
                </a:lnTo>
                <a:lnTo>
                  <a:pt x="1054442" y="5115068"/>
                </a:lnTo>
                <a:cubicBezTo>
                  <a:pt x="1057606" y="5110323"/>
                  <a:pt x="1057607" y="5100833"/>
                  <a:pt x="1051282" y="5081852"/>
                </a:cubicBezTo>
                <a:cubicBezTo>
                  <a:pt x="1076582" y="5119812"/>
                  <a:pt x="1089239" y="5107157"/>
                  <a:pt x="1101892" y="5119812"/>
                </a:cubicBezTo>
                <a:cubicBezTo>
                  <a:pt x="1114546" y="5296962"/>
                  <a:pt x="1165160" y="5512071"/>
                  <a:pt x="1228429" y="5448803"/>
                </a:cubicBezTo>
                <a:cubicBezTo>
                  <a:pt x="1228429" y="5410842"/>
                  <a:pt x="1225267" y="5372882"/>
                  <a:pt x="1223684" y="5338083"/>
                </a:cubicBezTo>
                <a:lnTo>
                  <a:pt x="1227343" y="5267367"/>
                </a:lnTo>
                <a:lnTo>
                  <a:pt x="1220456" y="5226296"/>
                </a:lnTo>
                <a:cubicBezTo>
                  <a:pt x="1216307" y="5189543"/>
                  <a:pt x="1214854" y="5155712"/>
                  <a:pt x="1216210" y="5121995"/>
                </a:cubicBezTo>
                <a:cubicBezTo>
                  <a:pt x="1207684" y="5054109"/>
                  <a:pt x="1209946" y="4997912"/>
                  <a:pt x="1201873" y="4918788"/>
                </a:cubicBezTo>
                <a:cubicBezTo>
                  <a:pt x="1190633" y="4918341"/>
                  <a:pt x="1195574" y="4935423"/>
                  <a:pt x="1184335" y="4934976"/>
                </a:cubicBezTo>
                <a:cubicBezTo>
                  <a:pt x="1169510" y="4883726"/>
                  <a:pt x="1165021" y="4855404"/>
                  <a:pt x="1160984" y="4815842"/>
                </a:cubicBezTo>
                <a:cubicBezTo>
                  <a:pt x="1162342" y="4782125"/>
                  <a:pt x="1158305" y="4742561"/>
                  <a:pt x="1155173" y="4680522"/>
                </a:cubicBezTo>
                <a:cubicBezTo>
                  <a:pt x="1166864" y="4669728"/>
                  <a:pt x="1157432" y="4624323"/>
                  <a:pt x="1164637" y="4585209"/>
                </a:cubicBezTo>
                <a:cubicBezTo>
                  <a:pt x="1158337" y="4601846"/>
                  <a:pt x="1152493" y="4607240"/>
                  <a:pt x="1148003" y="4578918"/>
                </a:cubicBezTo>
                <a:cubicBezTo>
                  <a:pt x="1156564" y="4506086"/>
                  <a:pt x="1139060" y="4381556"/>
                  <a:pt x="1169194" y="4332098"/>
                </a:cubicBezTo>
                <a:cubicBezTo>
                  <a:pt x="1159310" y="4297931"/>
                  <a:pt x="1156624" y="4259829"/>
                  <a:pt x="1158937" y="4219817"/>
                </a:cubicBezTo>
                <a:close/>
                <a:moveTo>
                  <a:pt x="91588" y="4168734"/>
                </a:moveTo>
                <a:lnTo>
                  <a:pt x="83972" y="4316366"/>
                </a:lnTo>
                <a:lnTo>
                  <a:pt x="74405" y="4340697"/>
                </a:lnTo>
                <a:cubicBezTo>
                  <a:pt x="74405" y="4340697"/>
                  <a:pt x="74405" y="4340697"/>
                  <a:pt x="82370" y="4347356"/>
                </a:cubicBezTo>
                <a:lnTo>
                  <a:pt x="83972" y="4316366"/>
                </a:lnTo>
                <a:lnTo>
                  <a:pt x="86419" y="4310133"/>
                </a:lnTo>
                <a:cubicBezTo>
                  <a:pt x="101044" y="4308821"/>
                  <a:pt x="102349" y="4323447"/>
                  <a:pt x="95689" y="4331417"/>
                </a:cubicBezTo>
                <a:lnTo>
                  <a:pt x="100619" y="4335539"/>
                </a:lnTo>
                <a:lnTo>
                  <a:pt x="104017" y="4168869"/>
                </a:lnTo>
                <a:cubicBezTo>
                  <a:pt x="100312" y="4173339"/>
                  <a:pt x="96818" y="4173462"/>
                  <a:pt x="93514" y="4171199"/>
                </a:cubicBezTo>
                <a:close/>
                <a:moveTo>
                  <a:pt x="1747226" y="4145492"/>
                </a:moveTo>
                <a:lnTo>
                  <a:pt x="1747224" y="4196109"/>
                </a:lnTo>
                <a:cubicBezTo>
                  <a:pt x="1734570" y="4208762"/>
                  <a:pt x="1734570" y="4221414"/>
                  <a:pt x="1734570" y="4221414"/>
                </a:cubicBezTo>
                <a:lnTo>
                  <a:pt x="1734570" y="4208762"/>
                </a:lnTo>
                <a:lnTo>
                  <a:pt x="1734570" y="4196109"/>
                </a:lnTo>
                <a:lnTo>
                  <a:pt x="1734570" y="4183452"/>
                </a:lnTo>
                <a:cubicBezTo>
                  <a:pt x="1734570" y="4170800"/>
                  <a:pt x="1734570" y="4158146"/>
                  <a:pt x="1747226" y="4145492"/>
                </a:cubicBezTo>
                <a:close/>
                <a:moveTo>
                  <a:pt x="302197" y="4128171"/>
                </a:moveTo>
                <a:cubicBezTo>
                  <a:pt x="286436" y="4154439"/>
                  <a:pt x="275927" y="4180709"/>
                  <a:pt x="270673" y="4206978"/>
                </a:cubicBezTo>
                <a:cubicBezTo>
                  <a:pt x="260167" y="4280525"/>
                  <a:pt x="254914" y="4354077"/>
                  <a:pt x="244402" y="4427628"/>
                </a:cubicBezTo>
                <a:lnTo>
                  <a:pt x="233195" y="4459299"/>
                </a:lnTo>
                <a:lnTo>
                  <a:pt x="228695" y="4527801"/>
                </a:lnTo>
                <a:lnTo>
                  <a:pt x="220168" y="4693059"/>
                </a:lnTo>
                <a:lnTo>
                  <a:pt x="210602" y="4717389"/>
                </a:lnTo>
                <a:cubicBezTo>
                  <a:pt x="210602" y="4717389"/>
                  <a:pt x="210602" y="4717389"/>
                  <a:pt x="218566" y="4724043"/>
                </a:cubicBezTo>
                <a:lnTo>
                  <a:pt x="220168" y="4693059"/>
                </a:lnTo>
                <a:lnTo>
                  <a:pt x="222616" y="4686827"/>
                </a:lnTo>
                <a:cubicBezTo>
                  <a:pt x="237241" y="4685514"/>
                  <a:pt x="238546" y="4700138"/>
                  <a:pt x="231886" y="4708109"/>
                </a:cubicBezTo>
                <a:cubicBezTo>
                  <a:pt x="239851" y="4714763"/>
                  <a:pt x="239851" y="4714763"/>
                  <a:pt x="239851" y="4714763"/>
                </a:cubicBezTo>
                <a:cubicBezTo>
                  <a:pt x="265319" y="4587170"/>
                  <a:pt x="288179" y="4430322"/>
                  <a:pt x="292363" y="4312007"/>
                </a:cubicBezTo>
                <a:lnTo>
                  <a:pt x="323828" y="4208169"/>
                </a:lnTo>
                <a:lnTo>
                  <a:pt x="322393" y="4195155"/>
                </a:lnTo>
                <a:cubicBezTo>
                  <a:pt x="317960" y="4172826"/>
                  <a:pt x="311393" y="4150499"/>
                  <a:pt x="302197" y="4128171"/>
                </a:cubicBezTo>
                <a:close/>
                <a:moveTo>
                  <a:pt x="136856" y="4085625"/>
                </a:moveTo>
                <a:lnTo>
                  <a:pt x="122686" y="4126770"/>
                </a:lnTo>
                <a:cubicBezTo>
                  <a:pt x="115268" y="4163018"/>
                  <a:pt x="116146" y="4201986"/>
                  <a:pt x="116063" y="4254851"/>
                </a:cubicBezTo>
                <a:lnTo>
                  <a:pt x="115835" y="4265180"/>
                </a:lnTo>
                <a:lnTo>
                  <a:pt x="132179" y="4167393"/>
                </a:lnTo>
                <a:lnTo>
                  <a:pt x="132100" y="4159281"/>
                </a:lnTo>
                <a:close/>
                <a:moveTo>
                  <a:pt x="146296" y="3904146"/>
                </a:moveTo>
                <a:cubicBezTo>
                  <a:pt x="144367" y="3904998"/>
                  <a:pt x="142183" y="3908090"/>
                  <a:pt x="139528" y="3914934"/>
                </a:cubicBezTo>
                <a:cubicBezTo>
                  <a:pt x="145255" y="3940773"/>
                  <a:pt x="144134" y="3963960"/>
                  <a:pt x="142351" y="3988856"/>
                </a:cubicBezTo>
                <a:lnTo>
                  <a:pt x="142147" y="4003731"/>
                </a:lnTo>
                <a:lnTo>
                  <a:pt x="148504" y="3905261"/>
                </a:lnTo>
                <a:close/>
                <a:moveTo>
                  <a:pt x="166543" y="3359468"/>
                </a:moveTo>
                <a:cubicBezTo>
                  <a:pt x="165046" y="3357510"/>
                  <a:pt x="163340" y="3357566"/>
                  <a:pt x="161255" y="3361278"/>
                </a:cubicBezTo>
                <a:cubicBezTo>
                  <a:pt x="158473" y="3366230"/>
                  <a:pt x="155014" y="3377684"/>
                  <a:pt x="150472" y="3399543"/>
                </a:cubicBezTo>
                <a:cubicBezTo>
                  <a:pt x="154664" y="3409040"/>
                  <a:pt x="154664" y="3409040"/>
                  <a:pt x="154664" y="3409040"/>
                </a:cubicBezTo>
                <a:cubicBezTo>
                  <a:pt x="159973" y="3395351"/>
                  <a:pt x="159973" y="3395351"/>
                  <a:pt x="159973" y="3395351"/>
                </a:cubicBezTo>
                <a:cubicBezTo>
                  <a:pt x="159973" y="3395351"/>
                  <a:pt x="159973" y="3395351"/>
                  <a:pt x="164165" y="3404847"/>
                </a:cubicBezTo>
                <a:cubicBezTo>
                  <a:pt x="164165" y="3404847"/>
                  <a:pt x="168355" y="3414344"/>
                  <a:pt x="168355" y="3414344"/>
                </a:cubicBezTo>
                <a:cubicBezTo>
                  <a:pt x="158852" y="3418536"/>
                  <a:pt x="163045" y="3428033"/>
                  <a:pt x="163045" y="3428033"/>
                </a:cubicBezTo>
                <a:cubicBezTo>
                  <a:pt x="153542" y="3432227"/>
                  <a:pt x="153542" y="3432227"/>
                  <a:pt x="153542" y="3432227"/>
                </a:cubicBezTo>
                <a:cubicBezTo>
                  <a:pt x="172546" y="3423840"/>
                  <a:pt x="154373" y="3511281"/>
                  <a:pt x="150184" y="3501785"/>
                </a:cubicBezTo>
                <a:cubicBezTo>
                  <a:pt x="145991" y="3492288"/>
                  <a:pt x="145991" y="3492288"/>
                  <a:pt x="145991" y="3492288"/>
                </a:cubicBezTo>
                <a:cubicBezTo>
                  <a:pt x="145991" y="3492288"/>
                  <a:pt x="150184" y="3501785"/>
                  <a:pt x="144872" y="3515475"/>
                </a:cubicBezTo>
                <a:cubicBezTo>
                  <a:pt x="144872" y="3515475"/>
                  <a:pt x="139562" y="3529161"/>
                  <a:pt x="139562" y="3529161"/>
                </a:cubicBezTo>
                <a:cubicBezTo>
                  <a:pt x="139562" y="3529161"/>
                  <a:pt x="130060" y="3533354"/>
                  <a:pt x="135371" y="3519663"/>
                </a:cubicBezTo>
                <a:cubicBezTo>
                  <a:pt x="135371" y="3519663"/>
                  <a:pt x="131180" y="3510168"/>
                  <a:pt x="131180" y="3510168"/>
                </a:cubicBezTo>
                <a:cubicBezTo>
                  <a:pt x="123629" y="3570230"/>
                  <a:pt x="73595" y="3739805"/>
                  <a:pt x="85049" y="3791483"/>
                </a:cubicBezTo>
                <a:cubicBezTo>
                  <a:pt x="110482" y="3746220"/>
                  <a:pt x="126413" y="3705153"/>
                  <a:pt x="153794" y="3715758"/>
                </a:cubicBezTo>
                <a:cubicBezTo>
                  <a:pt x="149813" y="3726026"/>
                  <a:pt x="144571" y="3762377"/>
                  <a:pt x="156463" y="3768831"/>
                </a:cubicBezTo>
                <a:lnTo>
                  <a:pt x="166171" y="3765864"/>
                </a:lnTo>
                <a:lnTo>
                  <a:pt x="197119" y="3566031"/>
                </a:lnTo>
                <a:lnTo>
                  <a:pt x="236113" y="3380820"/>
                </a:lnTo>
                <a:lnTo>
                  <a:pt x="224242" y="3412373"/>
                </a:lnTo>
                <a:cubicBezTo>
                  <a:pt x="208309" y="3453441"/>
                  <a:pt x="216980" y="3370194"/>
                  <a:pt x="203290" y="3364890"/>
                </a:cubicBezTo>
                <a:cubicBezTo>
                  <a:pt x="203290" y="3364890"/>
                  <a:pt x="192667" y="3392270"/>
                  <a:pt x="178976" y="3386964"/>
                </a:cubicBezTo>
                <a:cubicBezTo>
                  <a:pt x="173632" y="3389322"/>
                  <a:pt x="171029" y="3365342"/>
                  <a:pt x="166543" y="3359468"/>
                </a:cubicBezTo>
                <a:close/>
                <a:moveTo>
                  <a:pt x="675232" y="2205345"/>
                </a:moveTo>
                <a:cubicBezTo>
                  <a:pt x="646334" y="2226359"/>
                  <a:pt x="622691" y="2250000"/>
                  <a:pt x="598391" y="2271671"/>
                </a:cubicBezTo>
                <a:lnTo>
                  <a:pt x="595514" y="2273613"/>
                </a:lnTo>
                <a:lnTo>
                  <a:pt x="593956" y="2282829"/>
                </a:lnTo>
                <a:cubicBezTo>
                  <a:pt x="587123" y="2306837"/>
                  <a:pt x="579290" y="2332385"/>
                  <a:pt x="575621" y="2365005"/>
                </a:cubicBezTo>
                <a:cubicBezTo>
                  <a:pt x="538019" y="2412810"/>
                  <a:pt x="530204" y="2460243"/>
                  <a:pt x="513883" y="2537843"/>
                </a:cubicBezTo>
                <a:lnTo>
                  <a:pt x="507934" y="2563505"/>
                </a:lnTo>
                <a:lnTo>
                  <a:pt x="533374" y="2578352"/>
                </a:lnTo>
                <a:cubicBezTo>
                  <a:pt x="554392" y="2594111"/>
                  <a:pt x="570152" y="2583605"/>
                  <a:pt x="580660" y="2562593"/>
                </a:cubicBezTo>
                <a:cubicBezTo>
                  <a:pt x="622693" y="2452268"/>
                  <a:pt x="680485" y="2341938"/>
                  <a:pt x="675232" y="2205345"/>
                </a:cubicBezTo>
                <a:close/>
                <a:moveTo>
                  <a:pt x="523040" y="2200926"/>
                </a:moveTo>
                <a:lnTo>
                  <a:pt x="513322" y="2228223"/>
                </a:lnTo>
                <a:cubicBezTo>
                  <a:pt x="500569" y="2263632"/>
                  <a:pt x="484639" y="2304701"/>
                  <a:pt x="461300" y="2354711"/>
                </a:cubicBezTo>
                <a:cubicBezTo>
                  <a:pt x="461300" y="2354711"/>
                  <a:pt x="447608" y="2349407"/>
                  <a:pt x="442297" y="2363097"/>
                </a:cubicBezTo>
                <a:cubicBezTo>
                  <a:pt x="424126" y="2450534"/>
                  <a:pt x="425249" y="2427350"/>
                  <a:pt x="412385" y="2501100"/>
                </a:cubicBezTo>
                <a:cubicBezTo>
                  <a:pt x="401762" y="2528478"/>
                  <a:pt x="391144" y="2555858"/>
                  <a:pt x="375211" y="2596926"/>
                </a:cubicBezTo>
                <a:cubicBezTo>
                  <a:pt x="362063" y="2772915"/>
                  <a:pt x="284644" y="2931885"/>
                  <a:pt x="251371" y="3139446"/>
                </a:cubicBezTo>
                <a:cubicBezTo>
                  <a:pt x="241871" y="3143637"/>
                  <a:pt x="235441" y="3180515"/>
                  <a:pt x="224819" y="3207893"/>
                </a:cubicBezTo>
                <a:cubicBezTo>
                  <a:pt x="238511" y="3213197"/>
                  <a:pt x="217268" y="3267957"/>
                  <a:pt x="226771" y="3263763"/>
                </a:cubicBezTo>
                <a:cubicBezTo>
                  <a:pt x="241862" y="3240084"/>
                  <a:pt x="249883" y="3200378"/>
                  <a:pt x="264502" y="3186482"/>
                </a:cubicBezTo>
                <a:lnTo>
                  <a:pt x="277628" y="3183644"/>
                </a:lnTo>
                <a:lnTo>
                  <a:pt x="294317" y="3104372"/>
                </a:lnTo>
                <a:cubicBezTo>
                  <a:pt x="329782" y="2951360"/>
                  <a:pt x="367873" y="2799006"/>
                  <a:pt x="407276" y="2646653"/>
                </a:cubicBezTo>
                <a:cubicBezTo>
                  <a:pt x="419101" y="2599368"/>
                  <a:pt x="433879" y="2549130"/>
                  <a:pt x="478208" y="2553563"/>
                </a:cubicBezTo>
                <a:lnTo>
                  <a:pt x="495008" y="2558340"/>
                </a:lnTo>
                <a:lnTo>
                  <a:pt x="519655" y="2451215"/>
                </a:lnTo>
                <a:cubicBezTo>
                  <a:pt x="501502" y="2465693"/>
                  <a:pt x="500848" y="2412767"/>
                  <a:pt x="490688" y="2414930"/>
                </a:cubicBezTo>
                <a:lnTo>
                  <a:pt x="521407" y="2296610"/>
                </a:lnTo>
                <a:lnTo>
                  <a:pt x="522992" y="2284277"/>
                </a:lnTo>
                <a:lnTo>
                  <a:pt x="518692" y="2290899"/>
                </a:lnTo>
                <a:cubicBezTo>
                  <a:pt x="517693" y="2292438"/>
                  <a:pt x="517693" y="2292438"/>
                  <a:pt x="517693" y="2292438"/>
                </a:cubicBezTo>
                <a:cubicBezTo>
                  <a:pt x="509698" y="2304755"/>
                  <a:pt x="509698" y="2304755"/>
                  <a:pt x="509698" y="2304755"/>
                </a:cubicBezTo>
                <a:cubicBezTo>
                  <a:pt x="507535" y="2294601"/>
                  <a:pt x="505373" y="2284451"/>
                  <a:pt x="503212" y="2274299"/>
                </a:cubicBezTo>
                <a:cubicBezTo>
                  <a:pt x="511207" y="2261982"/>
                  <a:pt x="511207" y="2261982"/>
                  <a:pt x="511207" y="2261982"/>
                </a:cubicBezTo>
                <a:cubicBezTo>
                  <a:pt x="511207" y="2261982"/>
                  <a:pt x="511207" y="2261982"/>
                  <a:pt x="521365" y="2259818"/>
                </a:cubicBezTo>
                <a:cubicBezTo>
                  <a:pt x="517202" y="2252744"/>
                  <a:pt x="516173" y="2241687"/>
                  <a:pt x="517589" y="2227290"/>
                </a:cubicBezTo>
                <a:close/>
                <a:moveTo>
                  <a:pt x="609370" y="1937486"/>
                </a:moveTo>
                <a:lnTo>
                  <a:pt x="606925" y="1938728"/>
                </a:lnTo>
                <a:lnTo>
                  <a:pt x="600083" y="1963008"/>
                </a:lnTo>
                <a:close/>
                <a:moveTo>
                  <a:pt x="2354597" y="1627446"/>
                </a:moveTo>
                <a:cubicBezTo>
                  <a:pt x="2354598" y="1633772"/>
                  <a:pt x="2354598" y="1636937"/>
                  <a:pt x="2353016" y="1638516"/>
                </a:cubicBezTo>
                <a:lnTo>
                  <a:pt x="2347962" y="1639239"/>
                </a:lnTo>
                <a:close/>
                <a:moveTo>
                  <a:pt x="2453333" y="1504730"/>
                </a:moveTo>
                <a:lnTo>
                  <a:pt x="2443172" y="1513565"/>
                </a:lnTo>
                <a:lnTo>
                  <a:pt x="2433042" y="1543170"/>
                </a:lnTo>
                <a:close/>
                <a:moveTo>
                  <a:pt x="2455824" y="966746"/>
                </a:moveTo>
                <a:lnTo>
                  <a:pt x="2455824" y="969464"/>
                </a:lnTo>
                <a:lnTo>
                  <a:pt x="2443172" y="982118"/>
                </a:lnTo>
                <a:close/>
                <a:moveTo>
                  <a:pt x="1481994" y="366944"/>
                </a:moveTo>
                <a:cubicBezTo>
                  <a:pt x="1479083" y="365739"/>
                  <a:pt x="1474638" y="366686"/>
                  <a:pt x="1467562" y="370847"/>
                </a:cubicBezTo>
                <a:cubicBezTo>
                  <a:pt x="1429750" y="442577"/>
                  <a:pt x="1407925" y="489677"/>
                  <a:pt x="1367948" y="551256"/>
                </a:cubicBezTo>
                <a:cubicBezTo>
                  <a:pt x="1335968" y="600519"/>
                  <a:pt x="1306151" y="659933"/>
                  <a:pt x="1240025" y="748308"/>
                </a:cubicBezTo>
                <a:cubicBezTo>
                  <a:pt x="1240025" y="748308"/>
                  <a:pt x="1227707" y="740318"/>
                  <a:pt x="1219709" y="752634"/>
                </a:cubicBezTo>
                <a:cubicBezTo>
                  <a:pt x="1184059" y="834516"/>
                  <a:pt x="1189894" y="812051"/>
                  <a:pt x="1162235" y="881616"/>
                </a:cubicBezTo>
                <a:cubicBezTo>
                  <a:pt x="1146244" y="906249"/>
                  <a:pt x="1130255" y="930879"/>
                  <a:pt x="1106269" y="967827"/>
                </a:cubicBezTo>
                <a:cubicBezTo>
                  <a:pt x="1081856" y="1052624"/>
                  <a:pt x="1042583" y="1129971"/>
                  <a:pt x="1000045" y="1210668"/>
                </a:cubicBezTo>
                <a:lnTo>
                  <a:pt x="959045" y="1289678"/>
                </a:lnTo>
                <a:lnTo>
                  <a:pt x="939901" y="1370676"/>
                </a:lnTo>
                <a:cubicBezTo>
                  <a:pt x="926111" y="1442258"/>
                  <a:pt x="919541" y="1509242"/>
                  <a:pt x="927422" y="1538138"/>
                </a:cubicBezTo>
                <a:cubicBezTo>
                  <a:pt x="1058777" y="1285962"/>
                  <a:pt x="1190123" y="1033787"/>
                  <a:pt x="1289950" y="765854"/>
                </a:cubicBezTo>
                <a:cubicBezTo>
                  <a:pt x="1316218" y="694929"/>
                  <a:pt x="1347743" y="626631"/>
                  <a:pt x="1382551" y="560306"/>
                </a:cubicBezTo>
                <a:lnTo>
                  <a:pt x="1487975" y="378446"/>
                </a:lnTo>
                <a:lnTo>
                  <a:pt x="1487231" y="375944"/>
                </a:lnTo>
                <a:cubicBezTo>
                  <a:pt x="1486283" y="371502"/>
                  <a:pt x="1484906" y="368148"/>
                  <a:pt x="1481994" y="366944"/>
                </a:cubicBezTo>
                <a:close/>
                <a:moveTo>
                  <a:pt x="2896330" y="0"/>
                </a:moveTo>
                <a:lnTo>
                  <a:pt x="3314054" y="0"/>
                </a:lnTo>
                <a:lnTo>
                  <a:pt x="3271984" y="44175"/>
                </a:lnTo>
                <a:cubicBezTo>
                  <a:pt x="3243512" y="77390"/>
                  <a:pt x="3221369" y="109025"/>
                  <a:pt x="3215042" y="134331"/>
                </a:cubicBezTo>
                <a:cubicBezTo>
                  <a:pt x="3189730" y="134331"/>
                  <a:pt x="3215042" y="71066"/>
                  <a:pt x="3164426" y="159642"/>
                </a:cubicBezTo>
                <a:lnTo>
                  <a:pt x="3164426" y="146985"/>
                </a:lnTo>
                <a:lnTo>
                  <a:pt x="3151772" y="146985"/>
                </a:lnTo>
                <a:cubicBezTo>
                  <a:pt x="3151772" y="159641"/>
                  <a:pt x="3139120" y="159641"/>
                  <a:pt x="3139120" y="159641"/>
                </a:cubicBezTo>
                <a:cubicBezTo>
                  <a:pt x="3113812" y="159641"/>
                  <a:pt x="3113812" y="197601"/>
                  <a:pt x="3088506" y="222906"/>
                </a:cubicBezTo>
                <a:lnTo>
                  <a:pt x="3088506" y="210252"/>
                </a:lnTo>
                <a:lnTo>
                  <a:pt x="3075852" y="210252"/>
                </a:lnTo>
                <a:cubicBezTo>
                  <a:pt x="3075852" y="210252"/>
                  <a:pt x="3075851" y="222906"/>
                  <a:pt x="3063198" y="222906"/>
                </a:cubicBezTo>
                <a:lnTo>
                  <a:pt x="3063197" y="235560"/>
                </a:lnTo>
                <a:cubicBezTo>
                  <a:pt x="3037892" y="260870"/>
                  <a:pt x="3050540" y="273522"/>
                  <a:pt x="3037892" y="286175"/>
                </a:cubicBezTo>
                <a:lnTo>
                  <a:pt x="3025236" y="298829"/>
                </a:lnTo>
                <a:lnTo>
                  <a:pt x="3012582" y="298827"/>
                </a:lnTo>
                <a:lnTo>
                  <a:pt x="2999930" y="311481"/>
                </a:lnTo>
                <a:lnTo>
                  <a:pt x="3012582" y="311481"/>
                </a:lnTo>
                <a:lnTo>
                  <a:pt x="3025236" y="311481"/>
                </a:lnTo>
                <a:cubicBezTo>
                  <a:pt x="2987278" y="362096"/>
                  <a:pt x="2974622" y="387402"/>
                  <a:pt x="2936663" y="400056"/>
                </a:cubicBezTo>
                <a:lnTo>
                  <a:pt x="2936662" y="387402"/>
                </a:lnTo>
                <a:lnTo>
                  <a:pt x="2949317" y="374747"/>
                </a:lnTo>
                <a:lnTo>
                  <a:pt x="2936662" y="374750"/>
                </a:lnTo>
                <a:lnTo>
                  <a:pt x="2949318" y="362094"/>
                </a:lnTo>
                <a:lnTo>
                  <a:pt x="2961968" y="362093"/>
                </a:lnTo>
                <a:cubicBezTo>
                  <a:pt x="2961966" y="357876"/>
                  <a:pt x="2961968" y="353658"/>
                  <a:pt x="2961965" y="349442"/>
                </a:cubicBezTo>
                <a:cubicBezTo>
                  <a:pt x="2961968" y="345224"/>
                  <a:pt x="2961968" y="341007"/>
                  <a:pt x="2961968" y="336788"/>
                </a:cubicBezTo>
                <a:lnTo>
                  <a:pt x="2949317" y="349442"/>
                </a:lnTo>
                <a:cubicBezTo>
                  <a:pt x="2974619" y="311484"/>
                  <a:pt x="3025236" y="273521"/>
                  <a:pt x="2961965" y="298827"/>
                </a:cubicBezTo>
                <a:lnTo>
                  <a:pt x="2974624" y="286175"/>
                </a:lnTo>
                <a:lnTo>
                  <a:pt x="2987278" y="286176"/>
                </a:lnTo>
                <a:cubicBezTo>
                  <a:pt x="2999930" y="273521"/>
                  <a:pt x="2999928" y="260870"/>
                  <a:pt x="2999928" y="260870"/>
                </a:cubicBezTo>
                <a:cubicBezTo>
                  <a:pt x="2999928" y="248213"/>
                  <a:pt x="2987276" y="248213"/>
                  <a:pt x="2974622" y="260867"/>
                </a:cubicBezTo>
                <a:lnTo>
                  <a:pt x="2961970" y="273521"/>
                </a:lnTo>
                <a:lnTo>
                  <a:pt x="2949317" y="286175"/>
                </a:lnTo>
                <a:cubicBezTo>
                  <a:pt x="2936662" y="298827"/>
                  <a:pt x="2924009" y="311484"/>
                  <a:pt x="2924008" y="324135"/>
                </a:cubicBezTo>
                <a:cubicBezTo>
                  <a:pt x="2924008" y="324135"/>
                  <a:pt x="2936663" y="324135"/>
                  <a:pt x="2949317" y="311481"/>
                </a:cubicBezTo>
                <a:lnTo>
                  <a:pt x="2961965" y="298827"/>
                </a:lnTo>
                <a:lnTo>
                  <a:pt x="2936662" y="349442"/>
                </a:lnTo>
                <a:lnTo>
                  <a:pt x="2924008" y="362096"/>
                </a:lnTo>
                <a:cubicBezTo>
                  <a:pt x="2911355" y="362093"/>
                  <a:pt x="2911355" y="362093"/>
                  <a:pt x="2898702" y="374747"/>
                </a:cubicBezTo>
                <a:cubicBezTo>
                  <a:pt x="2898702" y="374747"/>
                  <a:pt x="2898702" y="387402"/>
                  <a:pt x="2911350" y="374747"/>
                </a:cubicBezTo>
                <a:cubicBezTo>
                  <a:pt x="2911352" y="378965"/>
                  <a:pt x="2911352" y="383184"/>
                  <a:pt x="2911354" y="387402"/>
                </a:cubicBezTo>
                <a:cubicBezTo>
                  <a:pt x="2886047" y="400056"/>
                  <a:pt x="2886047" y="412713"/>
                  <a:pt x="2911354" y="400059"/>
                </a:cubicBezTo>
                <a:lnTo>
                  <a:pt x="2886048" y="425363"/>
                </a:lnTo>
                <a:cubicBezTo>
                  <a:pt x="2898704" y="438017"/>
                  <a:pt x="2898704" y="438017"/>
                  <a:pt x="2911350" y="425363"/>
                </a:cubicBezTo>
                <a:cubicBezTo>
                  <a:pt x="2911350" y="425363"/>
                  <a:pt x="2911350" y="412710"/>
                  <a:pt x="2924008" y="412712"/>
                </a:cubicBezTo>
                <a:cubicBezTo>
                  <a:pt x="2898704" y="438017"/>
                  <a:pt x="2911354" y="450671"/>
                  <a:pt x="2873394" y="501282"/>
                </a:cubicBezTo>
                <a:cubicBezTo>
                  <a:pt x="2873393" y="488631"/>
                  <a:pt x="2898702" y="463323"/>
                  <a:pt x="2886047" y="450672"/>
                </a:cubicBezTo>
                <a:cubicBezTo>
                  <a:pt x="2873394" y="501282"/>
                  <a:pt x="2873394" y="475979"/>
                  <a:pt x="2848088" y="488633"/>
                </a:cubicBezTo>
                <a:lnTo>
                  <a:pt x="2848086" y="475980"/>
                </a:lnTo>
                <a:cubicBezTo>
                  <a:pt x="2860742" y="463323"/>
                  <a:pt x="2860742" y="450671"/>
                  <a:pt x="2860742" y="450671"/>
                </a:cubicBezTo>
                <a:cubicBezTo>
                  <a:pt x="2848088" y="450672"/>
                  <a:pt x="2835430" y="463322"/>
                  <a:pt x="2822778" y="475977"/>
                </a:cubicBezTo>
                <a:cubicBezTo>
                  <a:pt x="2822777" y="488633"/>
                  <a:pt x="2822777" y="488633"/>
                  <a:pt x="2810128" y="488631"/>
                </a:cubicBezTo>
                <a:cubicBezTo>
                  <a:pt x="2797472" y="488631"/>
                  <a:pt x="2784820" y="513938"/>
                  <a:pt x="2759512" y="539243"/>
                </a:cubicBezTo>
                <a:cubicBezTo>
                  <a:pt x="2772164" y="551898"/>
                  <a:pt x="2784820" y="513938"/>
                  <a:pt x="2797472" y="513938"/>
                </a:cubicBezTo>
                <a:lnTo>
                  <a:pt x="2784818" y="526592"/>
                </a:lnTo>
                <a:cubicBezTo>
                  <a:pt x="2772164" y="539243"/>
                  <a:pt x="2772164" y="551898"/>
                  <a:pt x="2772164" y="551898"/>
                </a:cubicBezTo>
                <a:cubicBezTo>
                  <a:pt x="2772162" y="564552"/>
                  <a:pt x="2784820" y="551898"/>
                  <a:pt x="2797474" y="539243"/>
                </a:cubicBezTo>
                <a:lnTo>
                  <a:pt x="2810128" y="539243"/>
                </a:lnTo>
                <a:cubicBezTo>
                  <a:pt x="2772164" y="577206"/>
                  <a:pt x="2734204" y="627818"/>
                  <a:pt x="2772166" y="602513"/>
                </a:cubicBezTo>
                <a:cubicBezTo>
                  <a:pt x="2734200" y="653127"/>
                  <a:pt x="2759512" y="589857"/>
                  <a:pt x="2721554" y="627818"/>
                </a:cubicBezTo>
                <a:cubicBezTo>
                  <a:pt x="2683589" y="665778"/>
                  <a:pt x="2683589" y="703739"/>
                  <a:pt x="2658284" y="703743"/>
                </a:cubicBezTo>
                <a:lnTo>
                  <a:pt x="2658284" y="741699"/>
                </a:lnTo>
                <a:cubicBezTo>
                  <a:pt x="2645626" y="741699"/>
                  <a:pt x="2632979" y="754355"/>
                  <a:pt x="2595016" y="779661"/>
                </a:cubicBezTo>
                <a:cubicBezTo>
                  <a:pt x="2538072" y="855582"/>
                  <a:pt x="2523836" y="881681"/>
                  <a:pt x="2488250" y="927351"/>
                </a:cubicBezTo>
                <a:lnTo>
                  <a:pt x="2455824" y="966746"/>
                </a:lnTo>
                <a:cubicBezTo>
                  <a:pt x="2455823" y="963432"/>
                  <a:pt x="2455823" y="960122"/>
                  <a:pt x="2455822" y="956810"/>
                </a:cubicBezTo>
                <a:cubicBezTo>
                  <a:pt x="2443172" y="956810"/>
                  <a:pt x="2443172" y="956810"/>
                  <a:pt x="2430518" y="969464"/>
                </a:cubicBezTo>
                <a:cubicBezTo>
                  <a:pt x="2430518" y="982118"/>
                  <a:pt x="2430518" y="982118"/>
                  <a:pt x="2417862" y="994773"/>
                </a:cubicBezTo>
                <a:cubicBezTo>
                  <a:pt x="2392554" y="1007424"/>
                  <a:pt x="2354597" y="1070693"/>
                  <a:pt x="2316635" y="1133960"/>
                </a:cubicBezTo>
                <a:lnTo>
                  <a:pt x="2316635" y="1121304"/>
                </a:lnTo>
                <a:lnTo>
                  <a:pt x="2303984" y="1121304"/>
                </a:lnTo>
                <a:lnTo>
                  <a:pt x="2303984" y="1133960"/>
                </a:lnTo>
                <a:lnTo>
                  <a:pt x="2291328" y="1146614"/>
                </a:lnTo>
                <a:cubicBezTo>
                  <a:pt x="2291326" y="1159269"/>
                  <a:pt x="2278676" y="1171917"/>
                  <a:pt x="2291330" y="1171919"/>
                </a:cubicBezTo>
                <a:cubicBezTo>
                  <a:pt x="2278672" y="1184574"/>
                  <a:pt x="2266022" y="1184576"/>
                  <a:pt x="2266020" y="1171919"/>
                </a:cubicBezTo>
                <a:cubicBezTo>
                  <a:pt x="2253368" y="1184576"/>
                  <a:pt x="2253368" y="1197225"/>
                  <a:pt x="2253370" y="1209881"/>
                </a:cubicBezTo>
                <a:lnTo>
                  <a:pt x="2253368" y="1197225"/>
                </a:lnTo>
                <a:lnTo>
                  <a:pt x="2240712" y="1197225"/>
                </a:lnTo>
                <a:cubicBezTo>
                  <a:pt x="2228060" y="1209879"/>
                  <a:pt x="2228060" y="1222535"/>
                  <a:pt x="2228060" y="1222535"/>
                </a:cubicBezTo>
                <a:lnTo>
                  <a:pt x="2228062" y="1235190"/>
                </a:lnTo>
                <a:cubicBezTo>
                  <a:pt x="2215408" y="1235189"/>
                  <a:pt x="2202754" y="1260494"/>
                  <a:pt x="2190100" y="1285800"/>
                </a:cubicBezTo>
                <a:lnTo>
                  <a:pt x="2177446" y="1298454"/>
                </a:lnTo>
                <a:cubicBezTo>
                  <a:pt x="2177447" y="1311110"/>
                  <a:pt x="2164793" y="1311110"/>
                  <a:pt x="2164790" y="1323761"/>
                </a:cubicBezTo>
                <a:lnTo>
                  <a:pt x="2177447" y="1311110"/>
                </a:lnTo>
                <a:lnTo>
                  <a:pt x="2190096" y="1311111"/>
                </a:lnTo>
                <a:cubicBezTo>
                  <a:pt x="2202754" y="1311110"/>
                  <a:pt x="2152136" y="1349069"/>
                  <a:pt x="2164793" y="1374375"/>
                </a:cubicBezTo>
                <a:cubicBezTo>
                  <a:pt x="2152139" y="1387029"/>
                  <a:pt x="2152139" y="1387029"/>
                  <a:pt x="2152140" y="1399685"/>
                </a:cubicBezTo>
                <a:lnTo>
                  <a:pt x="2139485" y="1399683"/>
                </a:lnTo>
                <a:lnTo>
                  <a:pt x="2139485" y="1412336"/>
                </a:lnTo>
                <a:cubicBezTo>
                  <a:pt x="2139484" y="1424993"/>
                  <a:pt x="2126834" y="1424993"/>
                  <a:pt x="2126834" y="1424993"/>
                </a:cubicBezTo>
                <a:lnTo>
                  <a:pt x="2126832" y="1437641"/>
                </a:lnTo>
                <a:cubicBezTo>
                  <a:pt x="2101524" y="1475604"/>
                  <a:pt x="2088870" y="1488257"/>
                  <a:pt x="2076220" y="1475606"/>
                </a:cubicBezTo>
                <a:lnTo>
                  <a:pt x="2076220" y="1513566"/>
                </a:lnTo>
                <a:cubicBezTo>
                  <a:pt x="2063566" y="1526216"/>
                  <a:pt x="2063564" y="1538871"/>
                  <a:pt x="2063564" y="1538871"/>
                </a:cubicBezTo>
                <a:lnTo>
                  <a:pt x="2076215" y="1538868"/>
                </a:lnTo>
                <a:cubicBezTo>
                  <a:pt x="2076216" y="1534650"/>
                  <a:pt x="2076216" y="1530434"/>
                  <a:pt x="2076218" y="1526216"/>
                </a:cubicBezTo>
                <a:cubicBezTo>
                  <a:pt x="2076215" y="1538868"/>
                  <a:pt x="2076215" y="1538868"/>
                  <a:pt x="2088868" y="1551525"/>
                </a:cubicBezTo>
                <a:cubicBezTo>
                  <a:pt x="1949682" y="1779284"/>
                  <a:pt x="1810493" y="2045012"/>
                  <a:pt x="1734570" y="2285429"/>
                </a:cubicBezTo>
                <a:cubicBezTo>
                  <a:pt x="1696612" y="2298080"/>
                  <a:pt x="1696612" y="2336040"/>
                  <a:pt x="1683956" y="2386655"/>
                </a:cubicBezTo>
                <a:cubicBezTo>
                  <a:pt x="1671304" y="2411966"/>
                  <a:pt x="1645996" y="2424618"/>
                  <a:pt x="1645996" y="2449923"/>
                </a:cubicBezTo>
                <a:cubicBezTo>
                  <a:pt x="1620690" y="2487884"/>
                  <a:pt x="1633343" y="2500539"/>
                  <a:pt x="1620689" y="2551154"/>
                </a:cubicBezTo>
                <a:cubicBezTo>
                  <a:pt x="1595384" y="2639726"/>
                  <a:pt x="1506806" y="2829530"/>
                  <a:pt x="1506806" y="2905451"/>
                </a:cubicBezTo>
                <a:lnTo>
                  <a:pt x="1494152" y="2918102"/>
                </a:lnTo>
                <a:cubicBezTo>
                  <a:pt x="1494152" y="2922320"/>
                  <a:pt x="1494155" y="2926538"/>
                  <a:pt x="1494154" y="2930757"/>
                </a:cubicBezTo>
                <a:lnTo>
                  <a:pt x="1506806" y="2930756"/>
                </a:lnTo>
                <a:lnTo>
                  <a:pt x="1506806" y="2943410"/>
                </a:lnTo>
                <a:cubicBezTo>
                  <a:pt x="1494155" y="2968719"/>
                  <a:pt x="1481500" y="2968716"/>
                  <a:pt x="1494152" y="2943410"/>
                </a:cubicBezTo>
                <a:cubicBezTo>
                  <a:pt x="1468846" y="2956065"/>
                  <a:pt x="1456192" y="3019331"/>
                  <a:pt x="1456192" y="3057288"/>
                </a:cubicBezTo>
                <a:cubicBezTo>
                  <a:pt x="1456193" y="3044640"/>
                  <a:pt x="1456193" y="3044640"/>
                  <a:pt x="1443541" y="3057291"/>
                </a:cubicBezTo>
                <a:cubicBezTo>
                  <a:pt x="1443536" y="3069942"/>
                  <a:pt x="1443536" y="3069942"/>
                  <a:pt x="1443536" y="3082601"/>
                </a:cubicBezTo>
                <a:cubicBezTo>
                  <a:pt x="1430885" y="3158522"/>
                  <a:pt x="1430888" y="3133214"/>
                  <a:pt x="1405579" y="3209135"/>
                </a:cubicBezTo>
                <a:lnTo>
                  <a:pt x="1392929" y="3221789"/>
                </a:lnTo>
                <a:lnTo>
                  <a:pt x="1380271" y="3272402"/>
                </a:lnTo>
                <a:lnTo>
                  <a:pt x="1380272" y="3285053"/>
                </a:lnTo>
                <a:lnTo>
                  <a:pt x="1380271" y="3297705"/>
                </a:lnTo>
                <a:lnTo>
                  <a:pt x="1380271" y="3310362"/>
                </a:lnTo>
                <a:cubicBezTo>
                  <a:pt x="1380272" y="3323013"/>
                  <a:pt x="1367617" y="3323018"/>
                  <a:pt x="1367617" y="3348326"/>
                </a:cubicBezTo>
                <a:cubicBezTo>
                  <a:pt x="1380274" y="3348326"/>
                  <a:pt x="1380272" y="3323013"/>
                  <a:pt x="1392925" y="3335669"/>
                </a:cubicBezTo>
                <a:cubicBezTo>
                  <a:pt x="1392925" y="3348320"/>
                  <a:pt x="1392925" y="3348320"/>
                  <a:pt x="1392928" y="3360977"/>
                </a:cubicBezTo>
                <a:lnTo>
                  <a:pt x="1380272" y="3360974"/>
                </a:lnTo>
                <a:lnTo>
                  <a:pt x="1380271" y="3373631"/>
                </a:lnTo>
                <a:lnTo>
                  <a:pt x="1380271" y="3386286"/>
                </a:lnTo>
                <a:lnTo>
                  <a:pt x="1380271" y="3411591"/>
                </a:lnTo>
                <a:cubicBezTo>
                  <a:pt x="1354961" y="3449549"/>
                  <a:pt x="1354961" y="3500165"/>
                  <a:pt x="1329658" y="3512819"/>
                </a:cubicBezTo>
                <a:cubicBezTo>
                  <a:pt x="1329656" y="3525473"/>
                  <a:pt x="1329656" y="3538127"/>
                  <a:pt x="1342310" y="3512817"/>
                </a:cubicBezTo>
                <a:cubicBezTo>
                  <a:pt x="1342310" y="3512817"/>
                  <a:pt x="1342310" y="3550779"/>
                  <a:pt x="1329658" y="3550775"/>
                </a:cubicBezTo>
                <a:cubicBezTo>
                  <a:pt x="1317004" y="3601392"/>
                  <a:pt x="1342310" y="3525473"/>
                  <a:pt x="1354964" y="3550778"/>
                </a:cubicBezTo>
                <a:cubicBezTo>
                  <a:pt x="1354961" y="3538127"/>
                  <a:pt x="1342310" y="3487512"/>
                  <a:pt x="1367618" y="3500165"/>
                </a:cubicBezTo>
                <a:lnTo>
                  <a:pt x="1367618" y="3512819"/>
                </a:lnTo>
                <a:lnTo>
                  <a:pt x="1380271" y="3512817"/>
                </a:lnTo>
                <a:lnTo>
                  <a:pt x="1380271" y="3500166"/>
                </a:lnTo>
                <a:lnTo>
                  <a:pt x="1380271" y="3487512"/>
                </a:lnTo>
                <a:cubicBezTo>
                  <a:pt x="1392926" y="3525473"/>
                  <a:pt x="1405579" y="3386286"/>
                  <a:pt x="1418236" y="3348324"/>
                </a:cubicBezTo>
                <a:lnTo>
                  <a:pt x="1430885" y="3335669"/>
                </a:lnTo>
                <a:lnTo>
                  <a:pt x="1430887" y="3323013"/>
                </a:lnTo>
                <a:lnTo>
                  <a:pt x="1418234" y="3323015"/>
                </a:lnTo>
                <a:cubicBezTo>
                  <a:pt x="1456193" y="3209135"/>
                  <a:pt x="1506806" y="3044640"/>
                  <a:pt x="1544766" y="2918102"/>
                </a:cubicBezTo>
                <a:lnTo>
                  <a:pt x="1544766" y="2880141"/>
                </a:lnTo>
                <a:cubicBezTo>
                  <a:pt x="1557422" y="2842184"/>
                  <a:pt x="1582727" y="2791569"/>
                  <a:pt x="1595382" y="2740952"/>
                </a:cubicBezTo>
                <a:lnTo>
                  <a:pt x="1582726" y="2753607"/>
                </a:lnTo>
                <a:cubicBezTo>
                  <a:pt x="1595381" y="2728298"/>
                  <a:pt x="1620689" y="2690340"/>
                  <a:pt x="1633342" y="2652380"/>
                </a:cubicBezTo>
                <a:cubicBezTo>
                  <a:pt x="1683958" y="2538498"/>
                  <a:pt x="1734570" y="2386658"/>
                  <a:pt x="1785186" y="2285430"/>
                </a:cubicBezTo>
                <a:cubicBezTo>
                  <a:pt x="1823146" y="2196854"/>
                  <a:pt x="1848454" y="2082972"/>
                  <a:pt x="1886414" y="2007050"/>
                </a:cubicBezTo>
                <a:cubicBezTo>
                  <a:pt x="1911718" y="1981743"/>
                  <a:pt x="1924376" y="1969092"/>
                  <a:pt x="1937028" y="1943783"/>
                </a:cubicBezTo>
                <a:cubicBezTo>
                  <a:pt x="1962334" y="1905822"/>
                  <a:pt x="1962336" y="1867862"/>
                  <a:pt x="1987643" y="1829903"/>
                </a:cubicBezTo>
                <a:cubicBezTo>
                  <a:pt x="2000292" y="1804598"/>
                  <a:pt x="2000294" y="1817246"/>
                  <a:pt x="2012950" y="1804596"/>
                </a:cubicBezTo>
                <a:cubicBezTo>
                  <a:pt x="2050910" y="1753983"/>
                  <a:pt x="2088870" y="1589486"/>
                  <a:pt x="2139486" y="1576833"/>
                </a:cubicBezTo>
                <a:lnTo>
                  <a:pt x="2139485" y="1551525"/>
                </a:lnTo>
                <a:cubicBezTo>
                  <a:pt x="2202754" y="1475604"/>
                  <a:pt x="2228062" y="1412336"/>
                  <a:pt x="2266022" y="1349070"/>
                </a:cubicBezTo>
                <a:cubicBezTo>
                  <a:pt x="2291328" y="1298457"/>
                  <a:pt x="2316635" y="1247843"/>
                  <a:pt x="2367250" y="1197225"/>
                </a:cubicBezTo>
                <a:cubicBezTo>
                  <a:pt x="2354597" y="1197225"/>
                  <a:pt x="2392558" y="1159265"/>
                  <a:pt x="2430518" y="1108653"/>
                </a:cubicBezTo>
                <a:cubicBezTo>
                  <a:pt x="2468477" y="1058039"/>
                  <a:pt x="2519093" y="994770"/>
                  <a:pt x="2519094" y="969464"/>
                </a:cubicBezTo>
                <a:cubicBezTo>
                  <a:pt x="2531747" y="956810"/>
                  <a:pt x="2544401" y="956810"/>
                  <a:pt x="2531748" y="982118"/>
                </a:cubicBezTo>
                <a:cubicBezTo>
                  <a:pt x="2544401" y="982118"/>
                  <a:pt x="2557055" y="931503"/>
                  <a:pt x="2544401" y="944157"/>
                </a:cubicBezTo>
                <a:cubicBezTo>
                  <a:pt x="2595014" y="880889"/>
                  <a:pt x="2658282" y="792314"/>
                  <a:pt x="2721552" y="716393"/>
                </a:cubicBezTo>
                <a:cubicBezTo>
                  <a:pt x="2784818" y="627818"/>
                  <a:pt x="2860744" y="551898"/>
                  <a:pt x="2898701" y="501282"/>
                </a:cubicBezTo>
                <a:cubicBezTo>
                  <a:pt x="2911355" y="475977"/>
                  <a:pt x="2936662" y="463322"/>
                  <a:pt x="2924008" y="488633"/>
                </a:cubicBezTo>
                <a:cubicBezTo>
                  <a:pt x="2949317" y="501285"/>
                  <a:pt x="2949318" y="450671"/>
                  <a:pt x="2936662" y="450671"/>
                </a:cubicBezTo>
                <a:cubicBezTo>
                  <a:pt x="3012582" y="387402"/>
                  <a:pt x="3088506" y="311481"/>
                  <a:pt x="3177078" y="210252"/>
                </a:cubicBezTo>
                <a:lnTo>
                  <a:pt x="3189732" y="210252"/>
                </a:lnTo>
                <a:lnTo>
                  <a:pt x="3202388" y="197600"/>
                </a:lnTo>
                <a:cubicBezTo>
                  <a:pt x="3240348" y="134331"/>
                  <a:pt x="3265658" y="172292"/>
                  <a:pt x="3278308" y="121680"/>
                </a:cubicBezTo>
                <a:lnTo>
                  <a:pt x="3290962" y="134334"/>
                </a:lnTo>
                <a:cubicBezTo>
                  <a:pt x="3290962" y="134334"/>
                  <a:pt x="3303614" y="134331"/>
                  <a:pt x="3303617" y="121682"/>
                </a:cubicBezTo>
                <a:cubicBezTo>
                  <a:pt x="3316268" y="109025"/>
                  <a:pt x="3316268" y="109025"/>
                  <a:pt x="3316272" y="96371"/>
                </a:cubicBezTo>
                <a:cubicBezTo>
                  <a:pt x="3341574" y="96371"/>
                  <a:pt x="3354233" y="96371"/>
                  <a:pt x="3379536" y="58410"/>
                </a:cubicBezTo>
                <a:cubicBezTo>
                  <a:pt x="3366882" y="58410"/>
                  <a:pt x="3341574" y="96371"/>
                  <a:pt x="3341576" y="71066"/>
                </a:cubicBezTo>
                <a:lnTo>
                  <a:pt x="3354233" y="58410"/>
                </a:lnTo>
                <a:lnTo>
                  <a:pt x="3341576" y="58410"/>
                </a:lnTo>
                <a:cubicBezTo>
                  <a:pt x="3354230" y="42594"/>
                  <a:pt x="3365302" y="30732"/>
                  <a:pt x="3374990" y="21242"/>
                </a:cubicBezTo>
                <a:lnTo>
                  <a:pt x="3398246" y="0"/>
                </a:lnTo>
                <a:lnTo>
                  <a:pt x="3467874" y="0"/>
                </a:lnTo>
                <a:lnTo>
                  <a:pt x="3444386" y="25196"/>
                </a:lnTo>
                <a:cubicBezTo>
                  <a:pt x="3417497" y="55248"/>
                  <a:pt x="3392190" y="83718"/>
                  <a:pt x="3366882" y="109025"/>
                </a:cubicBezTo>
                <a:cubicBezTo>
                  <a:pt x="3253002" y="222906"/>
                  <a:pt x="3088505" y="374747"/>
                  <a:pt x="2987278" y="513935"/>
                </a:cubicBezTo>
                <a:cubicBezTo>
                  <a:pt x="2961968" y="526593"/>
                  <a:pt x="2961968" y="564552"/>
                  <a:pt x="2961968" y="564552"/>
                </a:cubicBezTo>
                <a:cubicBezTo>
                  <a:pt x="2936662" y="589857"/>
                  <a:pt x="2924008" y="577206"/>
                  <a:pt x="2911354" y="589857"/>
                </a:cubicBezTo>
                <a:cubicBezTo>
                  <a:pt x="2848088" y="640473"/>
                  <a:pt x="2822778" y="729050"/>
                  <a:pt x="2784818" y="767007"/>
                </a:cubicBezTo>
                <a:cubicBezTo>
                  <a:pt x="2772164" y="779661"/>
                  <a:pt x="2759512" y="779661"/>
                  <a:pt x="2759512" y="779661"/>
                </a:cubicBezTo>
                <a:cubicBezTo>
                  <a:pt x="2721554" y="817623"/>
                  <a:pt x="2670936" y="880889"/>
                  <a:pt x="2696243" y="893543"/>
                </a:cubicBezTo>
                <a:cubicBezTo>
                  <a:pt x="2670936" y="931505"/>
                  <a:pt x="2658284" y="918849"/>
                  <a:pt x="2632974" y="956810"/>
                </a:cubicBezTo>
                <a:cubicBezTo>
                  <a:pt x="2569709" y="1058039"/>
                  <a:pt x="2443174" y="1209879"/>
                  <a:pt x="2392558" y="1323761"/>
                </a:cubicBezTo>
                <a:cubicBezTo>
                  <a:pt x="2341943" y="1374375"/>
                  <a:pt x="2291328" y="1450299"/>
                  <a:pt x="2253366" y="1538871"/>
                </a:cubicBezTo>
                <a:cubicBezTo>
                  <a:pt x="2215408" y="1614791"/>
                  <a:pt x="2240714" y="1576832"/>
                  <a:pt x="2190100" y="1640100"/>
                </a:cubicBezTo>
                <a:cubicBezTo>
                  <a:pt x="2139485" y="1728675"/>
                  <a:pt x="2101524" y="1842554"/>
                  <a:pt x="2038253" y="1956437"/>
                </a:cubicBezTo>
                <a:cubicBezTo>
                  <a:pt x="2038256" y="1981745"/>
                  <a:pt x="2012950" y="1994399"/>
                  <a:pt x="2000296" y="2019705"/>
                </a:cubicBezTo>
                <a:cubicBezTo>
                  <a:pt x="1911720" y="2171547"/>
                  <a:pt x="1861108" y="2348691"/>
                  <a:pt x="1810492" y="2462576"/>
                </a:cubicBezTo>
                <a:cubicBezTo>
                  <a:pt x="1747226" y="2601765"/>
                  <a:pt x="1696610" y="2766260"/>
                  <a:pt x="1633343" y="2930756"/>
                </a:cubicBezTo>
                <a:cubicBezTo>
                  <a:pt x="1608035" y="2994026"/>
                  <a:pt x="1570074" y="3057291"/>
                  <a:pt x="1570074" y="3133212"/>
                </a:cubicBezTo>
                <a:lnTo>
                  <a:pt x="1557420" y="3145868"/>
                </a:lnTo>
                <a:lnTo>
                  <a:pt x="1557422" y="3171176"/>
                </a:lnTo>
                <a:cubicBezTo>
                  <a:pt x="1532116" y="3183827"/>
                  <a:pt x="1519462" y="3272402"/>
                  <a:pt x="1494154" y="3323016"/>
                </a:cubicBezTo>
                <a:cubicBezTo>
                  <a:pt x="1506809" y="3323016"/>
                  <a:pt x="1506806" y="3285057"/>
                  <a:pt x="1519463" y="3297708"/>
                </a:cubicBezTo>
                <a:cubicBezTo>
                  <a:pt x="1519460" y="3247095"/>
                  <a:pt x="1557424" y="3247095"/>
                  <a:pt x="1544768" y="3209136"/>
                </a:cubicBezTo>
                <a:cubicBezTo>
                  <a:pt x="1557420" y="3209135"/>
                  <a:pt x="1557422" y="3234441"/>
                  <a:pt x="1570074" y="3196481"/>
                </a:cubicBezTo>
                <a:cubicBezTo>
                  <a:pt x="1570074" y="3209135"/>
                  <a:pt x="1570074" y="3209135"/>
                  <a:pt x="1582726" y="3196481"/>
                </a:cubicBezTo>
                <a:lnTo>
                  <a:pt x="1582727" y="3183827"/>
                </a:lnTo>
                <a:lnTo>
                  <a:pt x="1582726" y="3171176"/>
                </a:lnTo>
                <a:lnTo>
                  <a:pt x="1582726" y="3158520"/>
                </a:lnTo>
                <a:cubicBezTo>
                  <a:pt x="1595382" y="3133212"/>
                  <a:pt x="1608035" y="3044642"/>
                  <a:pt x="1633342" y="3019331"/>
                </a:cubicBezTo>
                <a:cubicBezTo>
                  <a:pt x="1671305" y="2918102"/>
                  <a:pt x="1696612" y="2804219"/>
                  <a:pt x="1734570" y="2766260"/>
                </a:cubicBezTo>
                <a:cubicBezTo>
                  <a:pt x="1747224" y="2715648"/>
                  <a:pt x="1785185" y="2652377"/>
                  <a:pt x="1823146" y="2576459"/>
                </a:cubicBezTo>
                <a:lnTo>
                  <a:pt x="1835800" y="2576456"/>
                </a:lnTo>
                <a:lnTo>
                  <a:pt x="1835800" y="2551151"/>
                </a:lnTo>
                <a:cubicBezTo>
                  <a:pt x="1835798" y="2546934"/>
                  <a:pt x="1835798" y="2542716"/>
                  <a:pt x="1835796" y="2538498"/>
                </a:cubicBezTo>
                <a:cubicBezTo>
                  <a:pt x="1861106" y="2487885"/>
                  <a:pt x="1873760" y="2424618"/>
                  <a:pt x="1899068" y="2361350"/>
                </a:cubicBezTo>
                <a:cubicBezTo>
                  <a:pt x="1899068" y="2361350"/>
                  <a:pt x="1911722" y="2348691"/>
                  <a:pt x="1911720" y="2336043"/>
                </a:cubicBezTo>
                <a:cubicBezTo>
                  <a:pt x="1924374" y="2336042"/>
                  <a:pt x="1937030" y="2323389"/>
                  <a:pt x="1937026" y="2336043"/>
                </a:cubicBezTo>
                <a:cubicBezTo>
                  <a:pt x="1937030" y="2323389"/>
                  <a:pt x="1937028" y="2310734"/>
                  <a:pt x="1937028" y="2298083"/>
                </a:cubicBezTo>
                <a:cubicBezTo>
                  <a:pt x="1949682" y="2285426"/>
                  <a:pt x="1962335" y="2272770"/>
                  <a:pt x="1962336" y="2260122"/>
                </a:cubicBezTo>
                <a:cubicBezTo>
                  <a:pt x="2025604" y="2146238"/>
                  <a:pt x="2076220" y="2019704"/>
                  <a:pt x="2126832" y="1905822"/>
                </a:cubicBezTo>
                <a:lnTo>
                  <a:pt x="2126832" y="1893168"/>
                </a:lnTo>
                <a:lnTo>
                  <a:pt x="2139485" y="1880514"/>
                </a:lnTo>
                <a:cubicBezTo>
                  <a:pt x="2164793" y="1855208"/>
                  <a:pt x="2190100" y="1791941"/>
                  <a:pt x="2202754" y="1791941"/>
                </a:cubicBezTo>
                <a:lnTo>
                  <a:pt x="2202755" y="1753982"/>
                </a:lnTo>
                <a:lnTo>
                  <a:pt x="2215408" y="1741328"/>
                </a:lnTo>
                <a:cubicBezTo>
                  <a:pt x="2240714" y="1728675"/>
                  <a:pt x="2253368" y="1690712"/>
                  <a:pt x="2278674" y="1652753"/>
                </a:cubicBezTo>
                <a:lnTo>
                  <a:pt x="2291330" y="1640102"/>
                </a:lnTo>
                <a:cubicBezTo>
                  <a:pt x="2303984" y="1627446"/>
                  <a:pt x="2303982" y="1614791"/>
                  <a:pt x="2303982" y="1602140"/>
                </a:cubicBezTo>
                <a:cubicBezTo>
                  <a:pt x="2329289" y="1564178"/>
                  <a:pt x="2316632" y="1564179"/>
                  <a:pt x="2354598" y="1526214"/>
                </a:cubicBezTo>
                <a:lnTo>
                  <a:pt x="2367250" y="1513565"/>
                </a:lnTo>
                <a:lnTo>
                  <a:pt x="2367251" y="1500911"/>
                </a:lnTo>
                <a:cubicBezTo>
                  <a:pt x="2455824" y="1361721"/>
                  <a:pt x="2531747" y="1235189"/>
                  <a:pt x="2620324" y="1095999"/>
                </a:cubicBezTo>
                <a:lnTo>
                  <a:pt x="2632978" y="1083344"/>
                </a:lnTo>
                <a:lnTo>
                  <a:pt x="2645628" y="1070693"/>
                </a:lnTo>
                <a:cubicBezTo>
                  <a:pt x="2645627" y="1066475"/>
                  <a:pt x="2645627" y="1062257"/>
                  <a:pt x="2645626" y="1058039"/>
                </a:cubicBezTo>
                <a:lnTo>
                  <a:pt x="2658282" y="1045385"/>
                </a:lnTo>
                <a:lnTo>
                  <a:pt x="2670936" y="1045385"/>
                </a:lnTo>
                <a:cubicBezTo>
                  <a:pt x="2658284" y="1058040"/>
                  <a:pt x="2658284" y="1058040"/>
                  <a:pt x="2658280" y="1070693"/>
                </a:cubicBezTo>
                <a:cubicBezTo>
                  <a:pt x="2658280" y="1070693"/>
                  <a:pt x="2658281" y="1083344"/>
                  <a:pt x="2670938" y="1070693"/>
                </a:cubicBezTo>
                <a:lnTo>
                  <a:pt x="2683589" y="1070693"/>
                </a:lnTo>
                <a:cubicBezTo>
                  <a:pt x="2683586" y="1058039"/>
                  <a:pt x="2696244" y="1058040"/>
                  <a:pt x="2696244" y="1058040"/>
                </a:cubicBezTo>
                <a:cubicBezTo>
                  <a:pt x="2658284" y="1095999"/>
                  <a:pt x="2658284" y="1095999"/>
                  <a:pt x="2632978" y="1159265"/>
                </a:cubicBezTo>
                <a:cubicBezTo>
                  <a:pt x="2632978" y="1108656"/>
                  <a:pt x="2595014" y="1171919"/>
                  <a:pt x="2557054" y="1235189"/>
                </a:cubicBezTo>
                <a:cubicBezTo>
                  <a:pt x="2569706" y="1235192"/>
                  <a:pt x="2582362" y="1222536"/>
                  <a:pt x="2595012" y="1222535"/>
                </a:cubicBezTo>
                <a:cubicBezTo>
                  <a:pt x="2582362" y="1247843"/>
                  <a:pt x="2569708" y="1285800"/>
                  <a:pt x="2531747" y="1323761"/>
                </a:cubicBezTo>
                <a:lnTo>
                  <a:pt x="2531747" y="1311110"/>
                </a:lnTo>
                <a:lnTo>
                  <a:pt x="2531748" y="1298457"/>
                </a:lnTo>
                <a:lnTo>
                  <a:pt x="2519093" y="1311110"/>
                </a:lnTo>
                <a:cubicBezTo>
                  <a:pt x="2519090" y="1323761"/>
                  <a:pt x="2506440" y="1336415"/>
                  <a:pt x="2506440" y="1336415"/>
                </a:cubicBezTo>
                <a:cubicBezTo>
                  <a:pt x="2493790" y="1336415"/>
                  <a:pt x="2481130" y="1361721"/>
                  <a:pt x="2468480" y="1374375"/>
                </a:cubicBezTo>
                <a:cubicBezTo>
                  <a:pt x="2468476" y="1387029"/>
                  <a:pt x="2455824" y="1387029"/>
                  <a:pt x="2455824" y="1387029"/>
                </a:cubicBezTo>
                <a:lnTo>
                  <a:pt x="2455826" y="1399683"/>
                </a:lnTo>
                <a:lnTo>
                  <a:pt x="2468480" y="1399685"/>
                </a:lnTo>
                <a:lnTo>
                  <a:pt x="2417864" y="1450296"/>
                </a:lnTo>
                <a:cubicBezTo>
                  <a:pt x="2430520" y="1450296"/>
                  <a:pt x="2443172" y="1437641"/>
                  <a:pt x="2455824" y="1450296"/>
                </a:cubicBezTo>
                <a:cubicBezTo>
                  <a:pt x="2417864" y="1500911"/>
                  <a:pt x="2430520" y="1475606"/>
                  <a:pt x="2417861" y="1513565"/>
                </a:cubicBezTo>
                <a:cubicBezTo>
                  <a:pt x="2405212" y="1538868"/>
                  <a:pt x="2405210" y="1513565"/>
                  <a:pt x="2379904" y="1551524"/>
                </a:cubicBezTo>
                <a:cubicBezTo>
                  <a:pt x="2392558" y="1551525"/>
                  <a:pt x="2392558" y="1538871"/>
                  <a:pt x="2405212" y="1538868"/>
                </a:cubicBezTo>
                <a:cubicBezTo>
                  <a:pt x="2392558" y="1564181"/>
                  <a:pt x="2379904" y="1576832"/>
                  <a:pt x="2379904" y="1564179"/>
                </a:cubicBezTo>
                <a:cubicBezTo>
                  <a:pt x="2367246" y="1589486"/>
                  <a:pt x="2367246" y="1589486"/>
                  <a:pt x="2367250" y="1602137"/>
                </a:cubicBezTo>
                <a:lnTo>
                  <a:pt x="2354598" y="1614791"/>
                </a:lnTo>
                <a:lnTo>
                  <a:pt x="2341944" y="1627446"/>
                </a:lnTo>
                <a:lnTo>
                  <a:pt x="2341943" y="1640100"/>
                </a:lnTo>
                <a:lnTo>
                  <a:pt x="2347962" y="1639239"/>
                </a:lnTo>
                <a:lnTo>
                  <a:pt x="2340360" y="1652750"/>
                </a:lnTo>
                <a:cubicBezTo>
                  <a:pt x="2335613" y="1659078"/>
                  <a:pt x="2329289" y="1665405"/>
                  <a:pt x="2316635" y="1678061"/>
                </a:cubicBezTo>
                <a:lnTo>
                  <a:pt x="2316636" y="1690712"/>
                </a:lnTo>
                <a:lnTo>
                  <a:pt x="2316635" y="1703367"/>
                </a:lnTo>
                <a:cubicBezTo>
                  <a:pt x="2303982" y="1716018"/>
                  <a:pt x="2291328" y="1741328"/>
                  <a:pt x="2278674" y="1779284"/>
                </a:cubicBezTo>
                <a:cubicBezTo>
                  <a:pt x="2266024" y="1804596"/>
                  <a:pt x="2240714" y="1791941"/>
                  <a:pt x="2240716" y="1829903"/>
                </a:cubicBezTo>
                <a:lnTo>
                  <a:pt x="2228057" y="1829903"/>
                </a:lnTo>
                <a:cubicBezTo>
                  <a:pt x="2228060" y="1817244"/>
                  <a:pt x="2228057" y="1829903"/>
                  <a:pt x="2215409" y="1829900"/>
                </a:cubicBezTo>
                <a:lnTo>
                  <a:pt x="2215409" y="1855205"/>
                </a:lnTo>
                <a:lnTo>
                  <a:pt x="2215408" y="1867862"/>
                </a:lnTo>
                <a:cubicBezTo>
                  <a:pt x="2202754" y="1880516"/>
                  <a:pt x="2202754" y="1893173"/>
                  <a:pt x="2215409" y="1893168"/>
                </a:cubicBezTo>
                <a:cubicBezTo>
                  <a:pt x="2190101" y="1943783"/>
                  <a:pt x="2152139" y="1956437"/>
                  <a:pt x="2152139" y="1994397"/>
                </a:cubicBezTo>
                <a:cubicBezTo>
                  <a:pt x="2152139" y="1994397"/>
                  <a:pt x="2139485" y="2007051"/>
                  <a:pt x="2139485" y="2019704"/>
                </a:cubicBezTo>
                <a:lnTo>
                  <a:pt x="2139486" y="2032355"/>
                </a:lnTo>
                <a:lnTo>
                  <a:pt x="2139485" y="2045012"/>
                </a:lnTo>
                <a:cubicBezTo>
                  <a:pt x="2126832" y="2070317"/>
                  <a:pt x="2114180" y="2082972"/>
                  <a:pt x="2101526" y="2095623"/>
                </a:cubicBezTo>
                <a:cubicBezTo>
                  <a:pt x="2120505" y="2105114"/>
                  <a:pt x="2089662" y="2121723"/>
                  <a:pt x="2083730" y="2134771"/>
                </a:cubicBezTo>
                <a:lnTo>
                  <a:pt x="2088130" y="2144585"/>
                </a:lnTo>
                <a:lnTo>
                  <a:pt x="2087437" y="2146015"/>
                </a:lnTo>
                <a:cubicBezTo>
                  <a:pt x="2086893" y="2147621"/>
                  <a:pt x="2087289" y="2147819"/>
                  <a:pt x="2088870" y="2146236"/>
                </a:cubicBezTo>
                <a:lnTo>
                  <a:pt x="2088130" y="2144585"/>
                </a:lnTo>
                <a:lnTo>
                  <a:pt x="2091639" y="2137342"/>
                </a:lnTo>
                <a:cubicBezTo>
                  <a:pt x="2104689" y="2113026"/>
                  <a:pt x="2142649" y="2051340"/>
                  <a:pt x="2152139" y="2032358"/>
                </a:cubicBezTo>
                <a:cubicBezTo>
                  <a:pt x="2164790" y="2032358"/>
                  <a:pt x="2164793" y="2019704"/>
                  <a:pt x="2164793" y="2019704"/>
                </a:cubicBezTo>
                <a:lnTo>
                  <a:pt x="2177447" y="2007050"/>
                </a:lnTo>
                <a:cubicBezTo>
                  <a:pt x="2177447" y="1994397"/>
                  <a:pt x="2177447" y="1994397"/>
                  <a:pt x="2164794" y="1994397"/>
                </a:cubicBezTo>
                <a:cubicBezTo>
                  <a:pt x="2164793" y="1981743"/>
                  <a:pt x="2177446" y="1981743"/>
                  <a:pt x="2177447" y="1969089"/>
                </a:cubicBezTo>
                <a:cubicBezTo>
                  <a:pt x="2190101" y="1943783"/>
                  <a:pt x="2190100" y="1956437"/>
                  <a:pt x="2202754" y="1956437"/>
                </a:cubicBezTo>
                <a:cubicBezTo>
                  <a:pt x="2215408" y="1931130"/>
                  <a:pt x="2202754" y="1918476"/>
                  <a:pt x="2228057" y="1880516"/>
                </a:cubicBezTo>
                <a:cubicBezTo>
                  <a:pt x="2228058" y="1876299"/>
                  <a:pt x="2228058" y="1872080"/>
                  <a:pt x="2228060" y="1867862"/>
                </a:cubicBezTo>
                <a:lnTo>
                  <a:pt x="2240714" y="1867862"/>
                </a:lnTo>
                <a:cubicBezTo>
                  <a:pt x="2240714" y="1867862"/>
                  <a:pt x="2253365" y="1867862"/>
                  <a:pt x="2253370" y="1855208"/>
                </a:cubicBezTo>
                <a:lnTo>
                  <a:pt x="2253370" y="1842557"/>
                </a:lnTo>
                <a:lnTo>
                  <a:pt x="2240712" y="1842554"/>
                </a:lnTo>
                <a:cubicBezTo>
                  <a:pt x="2278674" y="1804596"/>
                  <a:pt x="2291328" y="1766636"/>
                  <a:pt x="2329289" y="1703364"/>
                </a:cubicBezTo>
                <a:lnTo>
                  <a:pt x="2329290" y="1716023"/>
                </a:lnTo>
                <a:lnTo>
                  <a:pt x="2341943" y="1703366"/>
                </a:lnTo>
                <a:lnTo>
                  <a:pt x="2341943" y="1690709"/>
                </a:lnTo>
                <a:cubicBezTo>
                  <a:pt x="2354597" y="1665407"/>
                  <a:pt x="2341944" y="1665407"/>
                  <a:pt x="2367250" y="1627446"/>
                </a:cubicBezTo>
                <a:lnTo>
                  <a:pt x="2379904" y="1627443"/>
                </a:lnTo>
                <a:lnTo>
                  <a:pt x="2379904" y="1614791"/>
                </a:lnTo>
                <a:cubicBezTo>
                  <a:pt x="2379902" y="1610574"/>
                  <a:pt x="2379902" y="1606356"/>
                  <a:pt x="2379900" y="1602140"/>
                </a:cubicBezTo>
                <a:cubicBezTo>
                  <a:pt x="2408372" y="1573670"/>
                  <a:pt x="2436844" y="1509612"/>
                  <a:pt x="2465318" y="1468683"/>
                </a:cubicBezTo>
                <a:lnTo>
                  <a:pt x="2481902" y="1450599"/>
                </a:lnTo>
                <a:lnTo>
                  <a:pt x="2579830" y="1265063"/>
                </a:lnTo>
                <a:cubicBezTo>
                  <a:pt x="2717198" y="1022537"/>
                  <a:pt x="2870026" y="786258"/>
                  <a:pt x="3038504" y="556154"/>
                </a:cubicBezTo>
                <a:cubicBezTo>
                  <a:pt x="3120582" y="445845"/>
                  <a:pt x="3206686" y="339281"/>
                  <a:pt x="3295808" y="235523"/>
                </a:cubicBezTo>
                <a:lnTo>
                  <a:pt x="3509334" y="0"/>
                </a:lnTo>
                <a:lnTo>
                  <a:pt x="9854218" y="0"/>
                </a:lnTo>
                <a:lnTo>
                  <a:pt x="9854218" y="10287000"/>
                </a:lnTo>
                <a:lnTo>
                  <a:pt x="4569194" y="10287000"/>
                </a:lnTo>
                <a:lnTo>
                  <a:pt x="4512034" y="10239735"/>
                </a:lnTo>
                <a:cubicBezTo>
                  <a:pt x="4483562" y="10219173"/>
                  <a:pt x="4455092" y="10200194"/>
                  <a:pt x="4429784" y="10181214"/>
                </a:cubicBezTo>
                <a:cubicBezTo>
                  <a:pt x="4429784" y="10168562"/>
                  <a:pt x="4417133" y="10168558"/>
                  <a:pt x="4404479" y="10143254"/>
                </a:cubicBezTo>
                <a:lnTo>
                  <a:pt x="4404479" y="10130601"/>
                </a:lnTo>
                <a:cubicBezTo>
                  <a:pt x="4391824" y="10117947"/>
                  <a:pt x="4391824" y="10105293"/>
                  <a:pt x="4366518" y="10092639"/>
                </a:cubicBezTo>
                <a:cubicBezTo>
                  <a:pt x="4366518" y="10092639"/>
                  <a:pt x="4366520" y="10079986"/>
                  <a:pt x="4353864" y="10079984"/>
                </a:cubicBezTo>
                <a:lnTo>
                  <a:pt x="4341210" y="10079986"/>
                </a:lnTo>
                <a:cubicBezTo>
                  <a:pt x="4341206" y="10092639"/>
                  <a:pt x="4353864" y="10092639"/>
                  <a:pt x="4366518" y="10105293"/>
                </a:cubicBezTo>
                <a:lnTo>
                  <a:pt x="4379172" y="10130601"/>
                </a:lnTo>
                <a:cubicBezTo>
                  <a:pt x="4379171" y="10134819"/>
                  <a:pt x="4379171" y="10139036"/>
                  <a:pt x="4379170" y="10143254"/>
                </a:cubicBezTo>
                <a:lnTo>
                  <a:pt x="4366518" y="10143254"/>
                </a:lnTo>
                <a:lnTo>
                  <a:pt x="4366518" y="10130601"/>
                </a:lnTo>
                <a:lnTo>
                  <a:pt x="4353864" y="10130602"/>
                </a:lnTo>
                <a:lnTo>
                  <a:pt x="4341210" y="10117947"/>
                </a:lnTo>
                <a:cubicBezTo>
                  <a:pt x="4341209" y="10105293"/>
                  <a:pt x="4328555" y="10105293"/>
                  <a:pt x="4328555" y="10105293"/>
                </a:cubicBezTo>
                <a:lnTo>
                  <a:pt x="4328555" y="10092639"/>
                </a:lnTo>
                <a:cubicBezTo>
                  <a:pt x="4328555" y="10092639"/>
                  <a:pt x="4328555" y="10079986"/>
                  <a:pt x="4315904" y="10079986"/>
                </a:cubicBezTo>
                <a:lnTo>
                  <a:pt x="4303250" y="10079985"/>
                </a:lnTo>
                <a:lnTo>
                  <a:pt x="4303250" y="10092639"/>
                </a:lnTo>
                <a:cubicBezTo>
                  <a:pt x="4315904" y="10092639"/>
                  <a:pt x="4315901" y="10105293"/>
                  <a:pt x="4315901" y="10105293"/>
                </a:cubicBezTo>
                <a:lnTo>
                  <a:pt x="4303250" y="10117946"/>
                </a:lnTo>
                <a:lnTo>
                  <a:pt x="4252632" y="10067332"/>
                </a:lnTo>
                <a:cubicBezTo>
                  <a:pt x="4252636" y="10079986"/>
                  <a:pt x="4265290" y="10092639"/>
                  <a:pt x="4252636" y="10092639"/>
                </a:cubicBezTo>
                <a:cubicBezTo>
                  <a:pt x="4252636" y="10092639"/>
                  <a:pt x="4239980" y="10079986"/>
                  <a:pt x="4227329" y="10079986"/>
                </a:cubicBezTo>
                <a:lnTo>
                  <a:pt x="4189368" y="10042026"/>
                </a:lnTo>
                <a:cubicBezTo>
                  <a:pt x="4176714" y="10029372"/>
                  <a:pt x="4151405" y="10016718"/>
                  <a:pt x="4138756" y="10004066"/>
                </a:cubicBezTo>
                <a:cubicBezTo>
                  <a:pt x="4151405" y="10004066"/>
                  <a:pt x="4164062" y="9991413"/>
                  <a:pt x="4189368" y="10016718"/>
                </a:cubicBezTo>
                <a:cubicBezTo>
                  <a:pt x="4176716" y="9978759"/>
                  <a:pt x="4164062" y="9991413"/>
                  <a:pt x="4126100" y="9940797"/>
                </a:cubicBezTo>
                <a:lnTo>
                  <a:pt x="4113446" y="9928143"/>
                </a:lnTo>
                <a:cubicBezTo>
                  <a:pt x="4126100" y="9940797"/>
                  <a:pt x="4138754" y="9928143"/>
                  <a:pt x="4138754" y="9928143"/>
                </a:cubicBezTo>
                <a:cubicBezTo>
                  <a:pt x="4138751" y="9915490"/>
                  <a:pt x="4126100" y="9915490"/>
                  <a:pt x="4126100" y="9902836"/>
                </a:cubicBezTo>
                <a:lnTo>
                  <a:pt x="4113446" y="9890182"/>
                </a:lnTo>
                <a:lnTo>
                  <a:pt x="4100792" y="9877532"/>
                </a:lnTo>
                <a:cubicBezTo>
                  <a:pt x="4088141" y="9890180"/>
                  <a:pt x="4100790" y="9890182"/>
                  <a:pt x="4100790" y="9890182"/>
                </a:cubicBezTo>
                <a:lnTo>
                  <a:pt x="4113444" y="9902836"/>
                </a:lnTo>
                <a:lnTo>
                  <a:pt x="4113446" y="9915490"/>
                </a:lnTo>
                <a:lnTo>
                  <a:pt x="4062832" y="9877532"/>
                </a:lnTo>
                <a:cubicBezTo>
                  <a:pt x="4075486" y="9902834"/>
                  <a:pt x="4050180" y="9877532"/>
                  <a:pt x="4062832" y="9902836"/>
                </a:cubicBezTo>
                <a:cubicBezTo>
                  <a:pt x="4037526" y="9890182"/>
                  <a:pt x="4024871" y="9877530"/>
                  <a:pt x="4012217" y="9877532"/>
                </a:cubicBezTo>
                <a:lnTo>
                  <a:pt x="4012217" y="9890182"/>
                </a:lnTo>
                <a:cubicBezTo>
                  <a:pt x="4012217" y="9877532"/>
                  <a:pt x="3999564" y="9864876"/>
                  <a:pt x="3999564" y="9864876"/>
                </a:cubicBezTo>
                <a:lnTo>
                  <a:pt x="3986910" y="9852222"/>
                </a:lnTo>
                <a:lnTo>
                  <a:pt x="3974254" y="9839571"/>
                </a:lnTo>
                <a:cubicBezTo>
                  <a:pt x="3974255" y="9843788"/>
                  <a:pt x="3974256" y="9848006"/>
                  <a:pt x="3974256" y="9852222"/>
                </a:cubicBezTo>
                <a:cubicBezTo>
                  <a:pt x="3961601" y="9852219"/>
                  <a:pt x="3948950" y="9839571"/>
                  <a:pt x="3936298" y="9826916"/>
                </a:cubicBezTo>
                <a:lnTo>
                  <a:pt x="3936296" y="9814262"/>
                </a:lnTo>
                <a:lnTo>
                  <a:pt x="3936298" y="9801610"/>
                </a:lnTo>
                <a:lnTo>
                  <a:pt x="3923640" y="9801610"/>
                </a:lnTo>
                <a:lnTo>
                  <a:pt x="3910988" y="9801610"/>
                </a:lnTo>
                <a:lnTo>
                  <a:pt x="3898332" y="9788956"/>
                </a:lnTo>
                <a:cubicBezTo>
                  <a:pt x="3898334" y="9784738"/>
                  <a:pt x="3898336" y="9780520"/>
                  <a:pt x="3898336" y="9776301"/>
                </a:cubicBezTo>
                <a:lnTo>
                  <a:pt x="3898336" y="9750996"/>
                </a:lnTo>
                <a:lnTo>
                  <a:pt x="3885682" y="9750996"/>
                </a:lnTo>
                <a:lnTo>
                  <a:pt x="3885680" y="9763644"/>
                </a:lnTo>
                <a:lnTo>
                  <a:pt x="3885682" y="9776301"/>
                </a:lnTo>
                <a:lnTo>
                  <a:pt x="3847722" y="9738340"/>
                </a:lnTo>
                <a:cubicBezTo>
                  <a:pt x="3835066" y="9738340"/>
                  <a:pt x="3847722" y="9750998"/>
                  <a:pt x="3847722" y="9763647"/>
                </a:cubicBezTo>
                <a:cubicBezTo>
                  <a:pt x="3847722" y="9750998"/>
                  <a:pt x="3835064" y="9750996"/>
                  <a:pt x="3835066" y="9738340"/>
                </a:cubicBezTo>
                <a:lnTo>
                  <a:pt x="3835067" y="9725686"/>
                </a:lnTo>
                <a:cubicBezTo>
                  <a:pt x="3809762" y="9687726"/>
                  <a:pt x="3784452" y="9662421"/>
                  <a:pt x="3759146" y="9649764"/>
                </a:cubicBezTo>
                <a:lnTo>
                  <a:pt x="3759146" y="9662421"/>
                </a:lnTo>
                <a:lnTo>
                  <a:pt x="3746490" y="9637114"/>
                </a:lnTo>
                <a:cubicBezTo>
                  <a:pt x="3746492" y="9624458"/>
                  <a:pt x="3746492" y="9624458"/>
                  <a:pt x="3733836" y="9624460"/>
                </a:cubicBezTo>
                <a:lnTo>
                  <a:pt x="3733836" y="9636734"/>
                </a:lnTo>
                <a:lnTo>
                  <a:pt x="3640518" y="9540630"/>
                </a:lnTo>
                <a:cubicBezTo>
                  <a:pt x="3607301" y="9510579"/>
                  <a:pt x="3575669" y="9485271"/>
                  <a:pt x="3544034" y="9459962"/>
                </a:cubicBezTo>
                <a:cubicBezTo>
                  <a:pt x="3480766" y="9409350"/>
                  <a:pt x="3417497" y="9346084"/>
                  <a:pt x="3379536" y="9270158"/>
                </a:cubicBezTo>
                <a:cubicBezTo>
                  <a:pt x="3328919" y="9219549"/>
                  <a:pt x="3253002" y="9181588"/>
                  <a:pt x="3240347" y="9118320"/>
                </a:cubicBezTo>
                <a:cubicBezTo>
                  <a:pt x="3215042" y="9093014"/>
                  <a:pt x="3227696" y="9118320"/>
                  <a:pt x="3227696" y="9118320"/>
                </a:cubicBezTo>
                <a:cubicBezTo>
                  <a:pt x="3202388" y="9055053"/>
                  <a:pt x="3126467" y="8991784"/>
                  <a:pt x="3075851" y="8903210"/>
                </a:cubicBezTo>
                <a:cubicBezTo>
                  <a:pt x="3063198" y="8903210"/>
                  <a:pt x="3075852" y="8915864"/>
                  <a:pt x="3063197" y="8915864"/>
                </a:cubicBezTo>
                <a:cubicBezTo>
                  <a:pt x="2999926" y="8839942"/>
                  <a:pt x="3088506" y="8890558"/>
                  <a:pt x="3025236" y="8827288"/>
                </a:cubicBezTo>
                <a:cubicBezTo>
                  <a:pt x="3012584" y="8827288"/>
                  <a:pt x="3037889" y="8852592"/>
                  <a:pt x="3025238" y="8865246"/>
                </a:cubicBezTo>
                <a:cubicBezTo>
                  <a:pt x="2987276" y="8801984"/>
                  <a:pt x="2898704" y="8726062"/>
                  <a:pt x="2924008" y="8688099"/>
                </a:cubicBezTo>
                <a:cubicBezTo>
                  <a:pt x="2911354" y="8675448"/>
                  <a:pt x="2886047" y="8662794"/>
                  <a:pt x="2873393" y="8650138"/>
                </a:cubicBezTo>
                <a:lnTo>
                  <a:pt x="2873393" y="8637488"/>
                </a:lnTo>
                <a:cubicBezTo>
                  <a:pt x="2873392" y="8633270"/>
                  <a:pt x="2873393" y="8629052"/>
                  <a:pt x="2873392" y="8624834"/>
                </a:cubicBezTo>
                <a:lnTo>
                  <a:pt x="2860744" y="8624834"/>
                </a:lnTo>
                <a:cubicBezTo>
                  <a:pt x="2721550" y="8422374"/>
                  <a:pt x="2607670" y="8245227"/>
                  <a:pt x="2506439" y="8042772"/>
                </a:cubicBezTo>
                <a:lnTo>
                  <a:pt x="2503470" y="8056143"/>
                </a:lnTo>
                <a:lnTo>
                  <a:pt x="2422608" y="7928891"/>
                </a:lnTo>
                <a:cubicBezTo>
                  <a:pt x="2395720" y="7875114"/>
                  <a:pt x="2373578" y="7821335"/>
                  <a:pt x="2354598" y="7777047"/>
                </a:cubicBezTo>
                <a:lnTo>
                  <a:pt x="2316635" y="7701123"/>
                </a:lnTo>
                <a:cubicBezTo>
                  <a:pt x="2303982" y="7688474"/>
                  <a:pt x="2278672" y="7650515"/>
                  <a:pt x="2266022" y="7637859"/>
                </a:cubicBezTo>
                <a:lnTo>
                  <a:pt x="2266022" y="7625202"/>
                </a:lnTo>
                <a:cubicBezTo>
                  <a:pt x="2240714" y="7536630"/>
                  <a:pt x="2215409" y="7498670"/>
                  <a:pt x="2164794" y="7397444"/>
                </a:cubicBezTo>
                <a:lnTo>
                  <a:pt x="2164793" y="7384790"/>
                </a:lnTo>
                <a:cubicBezTo>
                  <a:pt x="2152139" y="7359483"/>
                  <a:pt x="2139482" y="7334177"/>
                  <a:pt x="2126832" y="7334175"/>
                </a:cubicBezTo>
                <a:lnTo>
                  <a:pt x="2114180" y="7346829"/>
                </a:lnTo>
                <a:cubicBezTo>
                  <a:pt x="2114178" y="7359480"/>
                  <a:pt x="2126832" y="7372134"/>
                  <a:pt x="2126832" y="7372134"/>
                </a:cubicBezTo>
                <a:cubicBezTo>
                  <a:pt x="2139486" y="7372133"/>
                  <a:pt x="2139486" y="7384790"/>
                  <a:pt x="2139485" y="7397444"/>
                </a:cubicBezTo>
                <a:cubicBezTo>
                  <a:pt x="2152139" y="7460709"/>
                  <a:pt x="2177447" y="7536632"/>
                  <a:pt x="2202752" y="7549284"/>
                </a:cubicBezTo>
                <a:cubicBezTo>
                  <a:pt x="2190101" y="7561940"/>
                  <a:pt x="2215408" y="7587245"/>
                  <a:pt x="2240714" y="7637859"/>
                </a:cubicBezTo>
                <a:cubicBezTo>
                  <a:pt x="2240714" y="7637859"/>
                  <a:pt x="2253368" y="7650515"/>
                  <a:pt x="2253368" y="7663166"/>
                </a:cubicBezTo>
                <a:cubicBezTo>
                  <a:pt x="2256530" y="7672658"/>
                  <a:pt x="2261276" y="7686891"/>
                  <a:pt x="2267009" y="7702709"/>
                </a:cubicBezTo>
                <a:lnTo>
                  <a:pt x="2268472" y="7706363"/>
                </a:lnTo>
                <a:lnTo>
                  <a:pt x="2183772" y="7539792"/>
                </a:lnTo>
                <a:cubicBezTo>
                  <a:pt x="2152139" y="7482852"/>
                  <a:pt x="2120506" y="7429077"/>
                  <a:pt x="2088870" y="7372134"/>
                </a:cubicBezTo>
                <a:lnTo>
                  <a:pt x="2076218" y="7359483"/>
                </a:lnTo>
                <a:lnTo>
                  <a:pt x="2076220" y="7346829"/>
                </a:lnTo>
                <a:cubicBezTo>
                  <a:pt x="2025605" y="7194987"/>
                  <a:pt x="1974989" y="7030493"/>
                  <a:pt x="1911722" y="6815382"/>
                </a:cubicBezTo>
                <a:cubicBezTo>
                  <a:pt x="1899066" y="6777419"/>
                  <a:pt x="1873760" y="6726804"/>
                  <a:pt x="1861103" y="6676193"/>
                </a:cubicBezTo>
                <a:cubicBezTo>
                  <a:pt x="1861106" y="6650886"/>
                  <a:pt x="1861106" y="6612926"/>
                  <a:pt x="1861103" y="6625580"/>
                </a:cubicBezTo>
                <a:cubicBezTo>
                  <a:pt x="1861106" y="6621362"/>
                  <a:pt x="1861104" y="6617144"/>
                  <a:pt x="1861106" y="6612926"/>
                </a:cubicBezTo>
                <a:cubicBezTo>
                  <a:pt x="1848454" y="6600269"/>
                  <a:pt x="1861106" y="6574965"/>
                  <a:pt x="1861106" y="6574965"/>
                </a:cubicBezTo>
                <a:cubicBezTo>
                  <a:pt x="1848455" y="6511697"/>
                  <a:pt x="1823146" y="6435776"/>
                  <a:pt x="1810492" y="6359856"/>
                </a:cubicBezTo>
                <a:lnTo>
                  <a:pt x="1810492" y="6347198"/>
                </a:lnTo>
                <a:lnTo>
                  <a:pt x="1810493" y="6334550"/>
                </a:lnTo>
                <a:cubicBezTo>
                  <a:pt x="1810492" y="6321896"/>
                  <a:pt x="1797840" y="6309240"/>
                  <a:pt x="1797844" y="6296589"/>
                </a:cubicBezTo>
                <a:cubicBezTo>
                  <a:pt x="1797840" y="6292370"/>
                  <a:pt x="1797840" y="6288152"/>
                  <a:pt x="1797840" y="6283932"/>
                </a:cubicBezTo>
                <a:cubicBezTo>
                  <a:pt x="1797842" y="6258626"/>
                  <a:pt x="1785185" y="6233319"/>
                  <a:pt x="1785185" y="6208014"/>
                </a:cubicBezTo>
                <a:cubicBezTo>
                  <a:pt x="1785185" y="6195359"/>
                  <a:pt x="1785185" y="6182703"/>
                  <a:pt x="1797839" y="6182706"/>
                </a:cubicBezTo>
                <a:cubicBezTo>
                  <a:pt x="1797839" y="6170052"/>
                  <a:pt x="1785185" y="6157400"/>
                  <a:pt x="1785185" y="6170054"/>
                </a:cubicBezTo>
                <a:cubicBezTo>
                  <a:pt x="1785185" y="6144743"/>
                  <a:pt x="1772532" y="6132092"/>
                  <a:pt x="1772531" y="6106785"/>
                </a:cubicBezTo>
                <a:lnTo>
                  <a:pt x="1785185" y="6094131"/>
                </a:lnTo>
                <a:cubicBezTo>
                  <a:pt x="1772531" y="6005558"/>
                  <a:pt x="1772531" y="5929635"/>
                  <a:pt x="1759878" y="5841063"/>
                </a:cubicBezTo>
                <a:cubicBezTo>
                  <a:pt x="1759878" y="5853714"/>
                  <a:pt x="1772531" y="5853713"/>
                  <a:pt x="1772531" y="5853713"/>
                </a:cubicBezTo>
                <a:cubicBezTo>
                  <a:pt x="1759878" y="5803103"/>
                  <a:pt x="1759878" y="5765139"/>
                  <a:pt x="1747224" y="5714525"/>
                </a:cubicBezTo>
                <a:cubicBezTo>
                  <a:pt x="1734570" y="5613297"/>
                  <a:pt x="1734570" y="5512070"/>
                  <a:pt x="1747224" y="5410842"/>
                </a:cubicBezTo>
                <a:lnTo>
                  <a:pt x="1759878" y="5398188"/>
                </a:lnTo>
                <a:lnTo>
                  <a:pt x="1759878" y="5372882"/>
                </a:lnTo>
                <a:cubicBezTo>
                  <a:pt x="1759882" y="5360228"/>
                  <a:pt x="1759882" y="5360228"/>
                  <a:pt x="1747224" y="5360225"/>
                </a:cubicBezTo>
                <a:lnTo>
                  <a:pt x="1747224" y="5347577"/>
                </a:lnTo>
                <a:cubicBezTo>
                  <a:pt x="1747228" y="5334921"/>
                  <a:pt x="1747224" y="5322264"/>
                  <a:pt x="1747224" y="5309616"/>
                </a:cubicBezTo>
                <a:lnTo>
                  <a:pt x="1747224" y="5284304"/>
                </a:lnTo>
                <a:cubicBezTo>
                  <a:pt x="1747224" y="5271653"/>
                  <a:pt x="1747228" y="5246345"/>
                  <a:pt x="1734570" y="5221037"/>
                </a:cubicBezTo>
                <a:lnTo>
                  <a:pt x="1747226" y="5221038"/>
                </a:lnTo>
                <a:lnTo>
                  <a:pt x="1747224" y="5208387"/>
                </a:lnTo>
                <a:lnTo>
                  <a:pt x="1747224" y="5195732"/>
                </a:lnTo>
                <a:lnTo>
                  <a:pt x="1734570" y="5195730"/>
                </a:lnTo>
                <a:lnTo>
                  <a:pt x="1734570" y="5157770"/>
                </a:lnTo>
                <a:cubicBezTo>
                  <a:pt x="1747224" y="5170427"/>
                  <a:pt x="1747226" y="5183078"/>
                  <a:pt x="1759878" y="5183081"/>
                </a:cubicBezTo>
                <a:lnTo>
                  <a:pt x="1759878" y="5170424"/>
                </a:lnTo>
                <a:cubicBezTo>
                  <a:pt x="1823147" y="5334920"/>
                  <a:pt x="1848455" y="5524721"/>
                  <a:pt x="1861106" y="5663910"/>
                </a:cubicBezTo>
                <a:cubicBezTo>
                  <a:pt x="1861108" y="5676567"/>
                  <a:pt x="1861108" y="5676567"/>
                  <a:pt x="1873760" y="5676567"/>
                </a:cubicBezTo>
                <a:lnTo>
                  <a:pt x="1873760" y="5663913"/>
                </a:lnTo>
                <a:lnTo>
                  <a:pt x="1873762" y="5651256"/>
                </a:lnTo>
                <a:cubicBezTo>
                  <a:pt x="1861106" y="5512070"/>
                  <a:pt x="1835801" y="5309616"/>
                  <a:pt x="1772531" y="5145120"/>
                </a:cubicBezTo>
                <a:cubicBezTo>
                  <a:pt x="1772531" y="5081852"/>
                  <a:pt x="1747226" y="5069196"/>
                  <a:pt x="1747226" y="5005928"/>
                </a:cubicBezTo>
                <a:cubicBezTo>
                  <a:pt x="1734572" y="4980623"/>
                  <a:pt x="1721916" y="4980624"/>
                  <a:pt x="1709264" y="4980624"/>
                </a:cubicBezTo>
                <a:cubicBezTo>
                  <a:pt x="1709266" y="4930010"/>
                  <a:pt x="1709266" y="4879394"/>
                  <a:pt x="1721916" y="4828781"/>
                </a:cubicBezTo>
                <a:cubicBezTo>
                  <a:pt x="1721916" y="4828781"/>
                  <a:pt x="1721916" y="4816124"/>
                  <a:pt x="1709264" y="4816124"/>
                </a:cubicBezTo>
                <a:lnTo>
                  <a:pt x="1709266" y="4828781"/>
                </a:lnTo>
                <a:cubicBezTo>
                  <a:pt x="1696610" y="4879395"/>
                  <a:pt x="1696610" y="4930007"/>
                  <a:pt x="1696613" y="4980624"/>
                </a:cubicBezTo>
                <a:cubicBezTo>
                  <a:pt x="1696613" y="4993277"/>
                  <a:pt x="1683956" y="4993277"/>
                  <a:pt x="1683956" y="4993277"/>
                </a:cubicBezTo>
                <a:cubicBezTo>
                  <a:pt x="1683956" y="4993277"/>
                  <a:pt x="1683956" y="4980623"/>
                  <a:pt x="1671304" y="4980624"/>
                </a:cubicBezTo>
                <a:cubicBezTo>
                  <a:pt x="1658650" y="4967967"/>
                  <a:pt x="1671304" y="4955313"/>
                  <a:pt x="1671304" y="4917353"/>
                </a:cubicBezTo>
                <a:cubicBezTo>
                  <a:pt x="1671305" y="4904702"/>
                  <a:pt x="1683956" y="4879392"/>
                  <a:pt x="1683956" y="4866741"/>
                </a:cubicBezTo>
                <a:lnTo>
                  <a:pt x="1683958" y="4854090"/>
                </a:lnTo>
                <a:lnTo>
                  <a:pt x="1683956" y="4841432"/>
                </a:lnTo>
                <a:lnTo>
                  <a:pt x="1696610" y="4828776"/>
                </a:lnTo>
                <a:lnTo>
                  <a:pt x="1696610" y="4816127"/>
                </a:lnTo>
                <a:lnTo>
                  <a:pt x="1696610" y="4803474"/>
                </a:lnTo>
                <a:cubicBezTo>
                  <a:pt x="1683956" y="4790820"/>
                  <a:pt x="1683956" y="4790820"/>
                  <a:pt x="1683956" y="4803471"/>
                </a:cubicBezTo>
                <a:lnTo>
                  <a:pt x="1671308" y="4816127"/>
                </a:lnTo>
                <a:cubicBezTo>
                  <a:pt x="1671304" y="4790820"/>
                  <a:pt x="1671304" y="4778163"/>
                  <a:pt x="1671304" y="4752860"/>
                </a:cubicBezTo>
                <a:lnTo>
                  <a:pt x="1671304" y="4727555"/>
                </a:lnTo>
                <a:cubicBezTo>
                  <a:pt x="1671304" y="4714899"/>
                  <a:pt x="1658650" y="4714898"/>
                  <a:pt x="1658650" y="4702250"/>
                </a:cubicBezTo>
                <a:cubicBezTo>
                  <a:pt x="1671304" y="4676942"/>
                  <a:pt x="1671304" y="4651632"/>
                  <a:pt x="1671304" y="4626324"/>
                </a:cubicBezTo>
                <a:cubicBezTo>
                  <a:pt x="1671305" y="4601019"/>
                  <a:pt x="1671304" y="4575713"/>
                  <a:pt x="1683956" y="4563062"/>
                </a:cubicBezTo>
                <a:lnTo>
                  <a:pt x="1683958" y="4588368"/>
                </a:lnTo>
                <a:cubicBezTo>
                  <a:pt x="1696612" y="4601021"/>
                  <a:pt x="1683956" y="4626326"/>
                  <a:pt x="1683960" y="4638981"/>
                </a:cubicBezTo>
                <a:cubicBezTo>
                  <a:pt x="1683958" y="4643199"/>
                  <a:pt x="1683958" y="4647417"/>
                  <a:pt x="1683958" y="4651632"/>
                </a:cubicBezTo>
                <a:cubicBezTo>
                  <a:pt x="1683956" y="4676942"/>
                  <a:pt x="1696610" y="4702250"/>
                  <a:pt x="1696612" y="4714899"/>
                </a:cubicBezTo>
                <a:lnTo>
                  <a:pt x="1709264" y="4714898"/>
                </a:lnTo>
                <a:lnTo>
                  <a:pt x="1721918" y="4702250"/>
                </a:lnTo>
                <a:lnTo>
                  <a:pt x="1734570" y="4689593"/>
                </a:lnTo>
                <a:lnTo>
                  <a:pt x="1734570" y="4676942"/>
                </a:lnTo>
                <a:cubicBezTo>
                  <a:pt x="1734572" y="4672725"/>
                  <a:pt x="1734572" y="4668506"/>
                  <a:pt x="1734574" y="4664288"/>
                </a:cubicBezTo>
                <a:lnTo>
                  <a:pt x="1721916" y="4676942"/>
                </a:lnTo>
                <a:lnTo>
                  <a:pt x="1709264" y="4689597"/>
                </a:lnTo>
                <a:cubicBezTo>
                  <a:pt x="1709264" y="4676942"/>
                  <a:pt x="1696613" y="4664288"/>
                  <a:pt x="1696610" y="4651632"/>
                </a:cubicBezTo>
                <a:lnTo>
                  <a:pt x="1696610" y="4575714"/>
                </a:lnTo>
                <a:lnTo>
                  <a:pt x="1696610" y="4537751"/>
                </a:lnTo>
                <a:lnTo>
                  <a:pt x="1696610" y="4487138"/>
                </a:lnTo>
                <a:cubicBezTo>
                  <a:pt x="1696610" y="4474482"/>
                  <a:pt x="1696610" y="4461833"/>
                  <a:pt x="1709267" y="4436526"/>
                </a:cubicBezTo>
                <a:cubicBezTo>
                  <a:pt x="1709266" y="4432308"/>
                  <a:pt x="1709266" y="4428090"/>
                  <a:pt x="1709264" y="4423871"/>
                </a:cubicBezTo>
                <a:lnTo>
                  <a:pt x="1709264" y="4385910"/>
                </a:lnTo>
                <a:lnTo>
                  <a:pt x="1721916" y="4398566"/>
                </a:lnTo>
                <a:lnTo>
                  <a:pt x="1734570" y="4373259"/>
                </a:lnTo>
                <a:cubicBezTo>
                  <a:pt x="1721918" y="4360605"/>
                  <a:pt x="1721916" y="4347947"/>
                  <a:pt x="1721916" y="4347947"/>
                </a:cubicBezTo>
                <a:lnTo>
                  <a:pt x="1734570" y="4335296"/>
                </a:lnTo>
                <a:cubicBezTo>
                  <a:pt x="1734570" y="4322646"/>
                  <a:pt x="1734570" y="4322646"/>
                  <a:pt x="1721916" y="4322646"/>
                </a:cubicBezTo>
                <a:lnTo>
                  <a:pt x="1721918" y="4297335"/>
                </a:lnTo>
                <a:cubicBezTo>
                  <a:pt x="1721918" y="4284683"/>
                  <a:pt x="1734572" y="4272029"/>
                  <a:pt x="1734570" y="4259375"/>
                </a:cubicBezTo>
                <a:lnTo>
                  <a:pt x="1747226" y="4246719"/>
                </a:lnTo>
                <a:lnTo>
                  <a:pt x="1747224" y="4221419"/>
                </a:lnTo>
                <a:cubicBezTo>
                  <a:pt x="1747226" y="4208762"/>
                  <a:pt x="1747224" y="4196109"/>
                  <a:pt x="1759880" y="4183454"/>
                </a:cubicBezTo>
                <a:cubicBezTo>
                  <a:pt x="1759882" y="4170800"/>
                  <a:pt x="1759880" y="4158146"/>
                  <a:pt x="1759880" y="4158146"/>
                </a:cubicBezTo>
                <a:cubicBezTo>
                  <a:pt x="1759878" y="4145495"/>
                  <a:pt x="1759882" y="4132838"/>
                  <a:pt x="1759882" y="4132838"/>
                </a:cubicBezTo>
                <a:lnTo>
                  <a:pt x="1747226" y="4145492"/>
                </a:lnTo>
                <a:lnTo>
                  <a:pt x="1747224" y="4094879"/>
                </a:lnTo>
                <a:cubicBezTo>
                  <a:pt x="1747224" y="4082222"/>
                  <a:pt x="1759878" y="4069572"/>
                  <a:pt x="1759878" y="4056920"/>
                </a:cubicBezTo>
                <a:lnTo>
                  <a:pt x="1759880" y="4044264"/>
                </a:lnTo>
                <a:lnTo>
                  <a:pt x="1759878" y="4018959"/>
                </a:lnTo>
                <a:lnTo>
                  <a:pt x="1772531" y="4018959"/>
                </a:lnTo>
                <a:lnTo>
                  <a:pt x="1759878" y="4082226"/>
                </a:lnTo>
                <a:lnTo>
                  <a:pt x="1759878" y="4094879"/>
                </a:lnTo>
                <a:lnTo>
                  <a:pt x="1772532" y="4082226"/>
                </a:lnTo>
                <a:lnTo>
                  <a:pt x="1772531" y="4018959"/>
                </a:lnTo>
                <a:lnTo>
                  <a:pt x="1785185" y="4018956"/>
                </a:lnTo>
                <a:cubicBezTo>
                  <a:pt x="1797839" y="4006302"/>
                  <a:pt x="1797839" y="4006302"/>
                  <a:pt x="1797839" y="3993647"/>
                </a:cubicBezTo>
                <a:lnTo>
                  <a:pt x="1797839" y="3980997"/>
                </a:lnTo>
                <a:cubicBezTo>
                  <a:pt x="1797839" y="3968345"/>
                  <a:pt x="1785185" y="3955692"/>
                  <a:pt x="1785185" y="3943038"/>
                </a:cubicBezTo>
                <a:cubicBezTo>
                  <a:pt x="1785188" y="3938820"/>
                  <a:pt x="1785186" y="3934605"/>
                  <a:pt x="1785188" y="3930384"/>
                </a:cubicBezTo>
                <a:cubicBezTo>
                  <a:pt x="1797839" y="3930381"/>
                  <a:pt x="1810492" y="3930381"/>
                  <a:pt x="1797839" y="3892421"/>
                </a:cubicBezTo>
                <a:cubicBezTo>
                  <a:pt x="1810492" y="3854460"/>
                  <a:pt x="1823147" y="3829157"/>
                  <a:pt x="1823146" y="3803846"/>
                </a:cubicBezTo>
                <a:cubicBezTo>
                  <a:pt x="1835801" y="3765888"/>
                  <a:pt x="1835800" y="3740582"/>
                  <a:pt x="1848454" y="3702623"/>
                </a:cubicBezTo>
                <a:lnTo>
                  <a:pt x="1848454" y="3689967"/>
                </a:lnTo>
                <a:cubicBezTo>
                  <a:pt x="1861108" y="3677310"/>
                  <a:pt x="1873760" y="3639353"/>
                  <a:pt x="1873760" y="3614048"/>
                </a:cubicBezTo>
                <a:cubicBezTo>
                  <a:pt x="1886414" y="3576086"/>
                  <a:pt x="1886414" y="3525473"/>
                  <a:pt x="1899068" y="3487509"/>
                </a:cubicBezTo>
                <a:cubicBezTo>
                  <a:pt x="1911722" y="3462206"/>
                  <a:pt x="1911720" y="3424242"/>
                  <a:pt x="1924374" y="3398939"/>
                </a:cubicBezTo>
                <a:cubicBezTo>
                  <a:pt x="1937026" y="3373631"/>
                  <a:pt x="1937028" y="3348326"/>
                  <a:pt x="1937030" y="3323013"/>
                </a:cubicBezTo>
                <a:cubicBezTo>
                  <a:pt x="1962336" y="3310359"/>
                  <a:pt x="1974986" y="3297705"/>
                  <a:pt x="1962335" y="3259749"/>
                </a:cubicBezTo>
                <a:lnTo>
                  <a:pt x="1991070" y="3218426"/>
                </a:lnTo>
                <a:lnTo>
                  <a:pt x="2009375" y="3131484"/>
                </a:lnTo>
                <a:lnTo>
                  <a:pt x="2101524" y="2813634"/>
                </a:lnTo>
                <a:cubicBezTo>
                  <a:pt x="2101524" y="2810495"/>
                  <a:pt x="2101523" y="2807357"/>
                  <a:pt x="2101523" y="2804220"/>
                </a:cubicBezTo>
                <a:lnTo>
                  <a:pt x="2101522" y="2791569"/>
                </a:lnTo>
                <a:cubicBezTo>
                  <a:pt x="2101526" y="2778915"/>
                  <a:pt x="2101522" y="2791569"/>
                  <a:pt x="2088870" y="2791569"/>
                </a:cubicBezTo>
                <a:cubicBezTo>
                  <a:pt x="2088870" y="2791569"/>
                  <a:pt x="2088868" y="2778912"/>
                  <a:pt x="2088870" y="2766260"/>
                </a:cubicBezTo>
                <a:cubicBezTo>
                  <a:pt x="2095198" y="2766261"/>
                  <a:pt x="2098360" y="2766260"/>
                  <a:pt x="2103107" y="2764679"/>
                </a:cubicBezTo>
                <a:lnTo>
                  <a:pt x="2117687" y="2757873"/>
                </a:lnTo>
                <a:lnTo>
                  <a:pt x="2150044" y="2646270"/>
                </a:lnTo>
                <a:lnTo>
                  <a:pt x="2170826" y="2589693"/>
                </a:lnTo>
                <a:lnTo>
                  <a:pt x="2152136" y="2627073"/>
                </a:lnTo>
                <a:cubicBezTo>
                  <a:pt x="2152139" y="2639726"/>
                  <a:pt x="2139486" y="2665034"/>
                  <a:pt x="2139486" y="2677683"/>
                </a:cubicBezTo>
                <a:lnTo>
                  <a:pt x="2126832" y="2677683"/>
                </a:lnTo>
                <a:cubicBezTo>
                  <a:pt x="2152136" y="2627073"/>
                  <a:pt x="2164793" y="2576459"/>
                  <a:pt x="2190101" y="2525843"/>
                </a:cubicBezTo>
                <a:lnTo>
                  <a:pt x="2193160" y="2528904"/>
                </a:lnTo>
                <a:lnTo>
                  <a:pt x="2326253" y="2166623"/>
                </a:lnTo>
                <a:cubicBezTo>
                  <a:pt x="2390723" y="2007636"/>
                  <a:pt x="2460824" y="1849539"/>
                  <a:pt x="2536276" y="1692287"/>
                </a:cubicBezTo>
                <a:cubicBezTo>
                  <a:pt x="2609657" y="1542369"/>
                  <a:pt x="2693399" y="1392075"/>
                  <a:pt x="2779430" y="1247916"/>
                </a:cubicBezTo>
                <a:cubicBezTo>
                  <a:pt x="2792879" y="1218395"/>
                  <a:pt x="2808626" y="1195008"/>
                  <a:pt x="2770664" y="1177716"/>
                </a:cubicBezTo>
                <a:cubicBezTo>
                  <a:pt x="2761174" y="1173392"/>
                  <a:pt x="2754269" y="1172477"/>
                  <a:pt x="2749036" y="1173831"/>
                </a:cubicBezTo>
                <a:cubicBezTo>
                  <a:pt x="2733335" y="1177899"/>
                  <a:pt x="2732668" y="1202424"/>
                  <a:pt x="2722301" y="1216800"/>
                </a:cubicBezTo>
                <a:cubicBezTo>
                  <a:pt x="2705008" y="1254761"/>
                  <a:pt x="2685796" y="1296938"/>
                  <a:pt x="2664288" y="1332978"/>
                </a:cubicBezTo>
                <a:cubicBezTo>
                  <a:pt x="2499482" y="1650062"/>
                  <a:pt x="2317805" y="1959462"/>
                  <a:pt x="2203618" y="2299605"/>
                </a:cubicBezTo>
                <a:cubicBezTo>
                  <a:pt x="1980254" y="2946521"/>
                  <a:pt x="1775682" y="3596906"/>
                  <a:pt x="1707262" y="4283838"/>
                </a:cubicBezTo>
                <a:cubicBezTo>
                  <a:pt x="1707638" y="4294197"/>
                  <a:pt x="1704170" y="4312989"/>
                  <a:pt x="1681160" y="4307601"/>
                </a:cubicBezTo>
                <a:cubicBezTo>
                  <a:pt x="1657772" y="4291851"/>
                  <a:pt x="1667380" y="4270763"/>
                  <a:pt x="1666626" y="4250051"/>
                </a:cubicBezTo>
                <a:cubicBezTo>
                  <a:pt x="1662954" y="4034477"/>
                  <a:pt x="1719882" y="3831227"/>
                  <a:pt x="1755719" y="3618369"/>
                </a:cubicBezTo>
                <a:cubicBezTo>
                  <a:pt x="1848402" y="3057074"/>
                  <a:pt x="2000620" y="2521628"/>
                  <a:pt x="2213906" y="2011451"/>
                </a:cubicBezTo>
                <a:lnTo>
                  <a:pt x="2291730" y="1839899"/>
                </a:lnTo>
                <a:lnTo>
                  <a:pt x="2270768" y="1875771"/>
                </a:lnTo>
                <a:cubicBezTo>
                  <a:pt x="2250203" y="1912149"/>
                  <a:pt x="2234388" y="1943786"/>
                  <a:pt x="2228062" y="1969091"/>
                </a:cubicBezTo>
                <a:cubicBezTo>
                  <a:pt x="2190100" y="2032358"/>
                  <a:pt x="2139485" y="2120933"/>
                  <a:pt x="2088868" y="2209505"/>
                </a:cubicBezTo>
                <a:cubicBezTo>
                  <a:pt x="2050910" y="2298083"/>
                  <a:pt x="2012950" y="2386658"/>
                  <a:pt x="1987640" y="2449925"/>
                </a:cubicBezTo>
                <a:lnTo>
                  <a:pt x="1974989" y="2462577"/>
                </a:lnTo>
                <a:lnTo>
                  <a:pt x="1974990" y="2475228"/>
                </a:lnTo>
                <a:lnTo>
                  <a:pt x="1987643" y="2475230"/>
                </a:lnTo>
                <a:cubicBezTo>
                  <a:pt x="1962336" y="2513190"/>
                  <a:pt x="1949678" y="2589114"/>
                  <a:pt x="1974989" y="2538498"/>
                </a:cubicBezTo>
                <a:lnTo>
                  <a:pt x="1974989" y="2551151"/>
                </a:lnTo>
                <a:cubicBezTo>
                  <a:pt x="1974989" y="2551151"/>
                  <a:pt x="1974990" y="2563805"/>
                  <a:pt x="1987643" y="2551154"/>
                </a:cubicBezTo>
                <a:lnTo>
                  <a:pt x="2000297" y="2551154"/>
                </a:lnTo>
                <a:cubicBezTo>
                  <a:pt x="1987644" y="2563805"/>
                  <a:pt x="1987643" y="2576460"/>
                  <a:pt x="2000296" y="2563802"/>
                </a:cubicBezTo>
                <a:cubicBezTo>
                  <a:pt x="1962335" y="2601765"/>
                  <a:pt x="1987643" y="2614421"/>
                  <a:pt x="1962335" y="2652381"/>
                </a:cubicBezTo>
                <a:cubicBezTo>
                  <a:pt x="1962335" y="2601765"/>
                  <a:pt x="1949682" y="2627075"/>
                  <a:pt x="1924374" y="2690342"/>
                </a:cubicBezTo>
                <a:lnTo>
                  <a:pt x="1949678" y="2690340"/>
                </a:lnTo>
                <a:cubicBezTo>
                  <a:pt x="1899068" y="2791571"/>
                  <a:pt x="1911722" y="2804220"/>
                  <a:pt x="1873757" y="2867490"/>
                </a:cubicBezTo>
                <a:lnTo>
                  <a:pt x="1886414" y="2880144"/>
                </a:lnTo>
                <a:cubicBezTo>
                  <a:pt x="1886412" y="2892795"/>
                  <a:pt x="1873760" y="2905448"/>
                  <a:pt x="1861106" y="2905451"/>
                </a:cubicBezTo>
                <a:cubicBezTo>
                  <a:pt x="1861106" y="2930756"/>
                  <a:pt x="1873758" y="2918102"/>
                  <a:pt x="1861108" y="2943410"/>
                </a:cubicBezTo>
                <a:cubicBezTo>
                  <a:pt x="1835796" y="3006680"/>
                  <a:pt x="1810493" y="3082601"/>
                  <a:pt x="1772531" y="3196478"/>
                </a:cubicBezTo>
                <a:cubicBezTo>
                  <a:pt x="1759882" y="3234438"/>
                  <a:pt x="1747226" y="3259749"/>
                  <a:pt x="1747226" y="3272402"/>
                </a:cubicBezTo>
                <a:cubicBezTo>
                  <a:pt x="1709267" y="3398937"/>
                  <a:pt x="1683956" y="3576087"/>
                  <a:pt x="1645997" y="3576087"/>
                </a:cubicBezTo>
                <a:cubicBezTo>
                  <a:pt x="1658652" y="3614048"/>
                  <a:pt x="1645997" y="3614048"/>
                  <a:pt x="1633342" y="3689967"/>
                </a:cubicBezTo>
                <a:cubicBezTo>
                  <a:pt x="1620689" y="3740580"/>
                  <a:pt x="1620690" y="3639353"/>
                  <a:pt x="1608035" y="3715275"/>
                </a:cubicBezTo>
                <a:cubicBezTo>
                  <a:pt x="1595381" y="3689967"/>
                  <a:pt x="1582726" y="3740580"/>
                  <a:pt x="1595384" y="3677315"/>
                </a:cubicBezTo>
                <a:cubicBezTo>
                  <a:pt x="1582727" y="3677310"/>
                  <a:pt x="1582726" y="3727928"/>
                  <a:pt x="1570074" y="3727928"/>
                </a:cubicBezTo>
                <a:lnTo>
                  <a:pt x="1570076" y="3740582"/>
                </a:lnTo>
                <a:cubicBezTo>
                  <a:pt x="1570076" y="3740582"/>
                  <a:pt x="1557422" y="3727925"/>
                  <a:pt x="1557420" y="3740582"/>
                </a:cubicBezTo>
                <a:lnTo>
                  <a:pt x="1557422" y="3753236"/>
                </a:lnTo>
                <a:lnTo>
                  <a:pt x="1544766" y="3765888"/>
                </a:lnTo>
                <a:cubicBezTo>
                  <a:pt x="1544768" y="3778539"/>
                  <a:pt x="1544766" y="3791196"/>
                  <a:pt x="1532116" y="3816503"/>
                </a:cubicBezTo>
                <a:cubicBezTo>
                  <a:pt x="1506806" y="3892424"/>
                  <a:pt x="1506806" y="3930384"/>
                  <a:pt x="1494154" y="3955688"/>
                </a:cubicBezTo>
                <a:cubicBezTo>
                  <a:pt x="1494152" y="3943040"/>
                  <a:pt x="1494154" y="3955688"/>
                  <a:pt x="1481500" y="3968345"/>
                </a:cubicBezTo>
                <a:lnTo>
                  <a:pt x="1481500" y="3993647"/>
                </a:lnTo>
                <a:lnTo>
                  <a:pt x="1481501" y="4006304"/>
                </a:lnTo>
                <a:cubicBezTo>
                  <a:pt x="1434052" y="4006302"/>
                  <a:pt x="1407952" y="4113069"/>
                  <a:pt x="1381853" y="4214495"/>
                </a:cubicBezTo>
                <a:lnTo>
                  <a:pt x="1368499" y="4261914"/>
                </a:lnTo>
                <a:lnTo>
                  <a:pt x="1368140" y="4265309"/>
                </a:lnTo>
                <a:cubicBezTo>
                  <a:pt x="1376641" y="4249685"/>
                  <a:pt x="1379215" y="4267281"/>
                  <a:pt x="1388314" y="4280324"/>
                </a:cubicBezTo>
                <a:cubicBezTo>
                  <a:pt x="1389514" y="4337666"/>
                  <a:pt x="1377062" y="4375437"/>
                  <a:pt x="1371136" y="4408659"/>
                </a:cubicBezTo>
                <a:cubicBezTo>
                  <a:pt x="1365209" y="4441880"/>
                  <a:pt x="1357309" y="4486176"/>
                  <a:pt x="1369580" y="4545485"/>
                </a:cubicBezTo>
                <a:cubicBezTo>
                  <a:pt x="1363655" y="4578707"/>
                  <a:pt x="1348031" y="4570214"/>
                  <a:pt x="1344680" y="4621031"/>
                </a:cubicBezTo>
                <a:cubicBezTo>
                  <a:pt x="1349830" y="4656224"/>
                  <a:pt x="1364854" y="4636049"/>
                  <a:pt x="1361503" y="4686864"/>
                </a:cubicBezTo>
                <a:cubicBezTo>
                  <a:pt x="1342526" y="4729188"/>
                  <a:pt x="1357375" y="4806095"/>
                  <a:pt x="1354621" y="4885583"/>
                </a:cubicBezTo>
                <a:cubicBezTo>
                  <a:pt x="1341572" y="4894685"/>
                  <a:pt x="1338818" y="4974173"/>
                  <a:pt x="1348517" y="5015886"/>
                </a:cubicBezTo>
                <a:cubicBezTo>
                  <a:pt x="1350493" y="5004813"/>
                  <a:pt x="1350493" y="5004813"/>
                  <a:pt x="1350493" y="5004813"/>
                </a:cubicBezTo>
                <a:cubicBezTo>
                  <a:pt x="1352468" y="4993740"/>
                  <a:pt x="1347919" y="4987218"/>
                  <a:pt x="1358993" y="4989188"/>
                </a:cubicBezTo>
                <a:cubicBezTo>
                  <a:pt x="1358993" y="4989188"/>
                  <a:pt x="1357018" y="5000262"/>
                  <a:pt x="1361566" y="5006784"/>
                </a:cubicBezTo>
                <a:cubicBezTo>
                  <a:pt x="1372642" y="5008755"/>
                  <a:pt x="1372642" y="5008755"/>
                  <a:pt x="1372642" y="5008755"/>
                </a:cubicBezTo>
                <a:cubicBezTo>
                  <a:pt x="1377790" y="5043947"/>
                  <a:pt x="1358216" y="5057601"/>
                  <a:pt x="1362166" y="5035454"/>
                </a:cubicBezTo>
                <a:cubicBezTo>
                  <a:pt x="1360192" y="5046527"/>
                  <a:pt x="1360192" y="5046527"/>
                  <a:pt x="1360192" y="5046527"/>
                </a:cubicBezTo>
                <a:cubicBezTo>
                  <a:pt x="1358216" y="5057601"/>
                  <a:pt x="1351691" y="5062152"/>
                  <a:pt x="1351691" y="5062152"/>
                </a:cubicBezTo>
                <a:cubicBezTo>
                  <a:pt x="1347142" y="5055632"/>
                  <a:pt x="1349117" y="5044557"/>
                  <a:pt x="1344566" y="5038034"/>
                </a:cubicBezTo>
                <a:cubicBezTo>
                  <a:pt x="1330918" y="5018466"/>
                  <a:pt x="1319245" y="4987827"/>
                  <a:pt x="1315892" y="5038644"/>
                </a:cubicBezTo>
                <a:cubicBezTo>
                  <a:pt x="1309546" y="4946112"/>
                  <a:pt x="1310323" y="4877700"/>
                  <a:pt x="1322174" y="4811256"/>
                </a:cubicBezTo>
                <a:cubicBezTo>
                  <a:pt x="1322951" y="4742843"/>
                  <a:pt x="1332829" y="4687475"/>
                  <a:pt x="1335581" y="4607987"/>
                </a:cubicBezTo>
                <a:cubicBezTo>
                  <a:pt x="1324507" y="4606016"/>
                  <a:pt x="1327079" y="4623612"/>
                  <a:pt x="1316006" y="4621641"/>
                </a:cubicBezTo>
                <a:cubicBezTo>
                  <a:pt x="1308283" y="4568853"/>
                  <a:pt x="1307684" y="4540185"/>
                  <a:pt x="1309060" y="4500440"/>
                </a:cubicBezTo>
                <a:cubicBezTo>
                  <a:pt x="1314986" y="4467219"/>
                  <a:pt x="1316363" y="4427475"/>
                  <a:pt x="1321690" y="4365584"/>
                </a:cubicBezTo>
                <a:cubicBezTo>
                  <a:pt x="1328215" y="4361031"/>
                  <a:pt x="1330682" y="4347189"/>
                  <a:pt x="1333078" y="4329764"/>
                </a:cubicBezTo>
                <a:lnTo>
                  <a:pt x="1339778" y="4294655"/>
                </a:lnTo>
                <a:lnTo>
                  <a:pt x="1334128" y="4283789"/>
                </a:lnTo>
                <a:lnTo>
                  <a:pt x="1333241" y="4284804"/>
                </a:lnTo>
                <a:cubicBezTo>
                  <a:pt x="1331857" y="4284558"/>
                  <a:pt x="1330718" y="4282928"/>
                  <a:pt x="1329890" y="4279569"/>
                </a:cubicBezTo>
                <a:lnTo>
                  <a:pt x="1329440" y="4274876"/>
                </a:lnTo>
                <a:lnTo>
                  <a:pt x="1319377" y="4260165"/>
                </a:lnTo>
                <a:cubicBezTo>
                  <a:pt x="1315421" y="4257003"/>
                  <a:pt x="1310677" y="4256211"/>
                  <a:pt x="1304350" y="4259375"/>
                </a:cubicBezTo>
                <a:cubicBezTo>
                  <a:pt x="1304350" y="4347948"/>
                  <a:pt x="1291696" y="4347950"/>
                  <a:pt x="1291700" y="4411218"/>
                </a:cubicBezTo>
                <a:cubicBezTo>
                  <a:pt x="1253735" y="4461831"/>
                  <a:pt x="1228429" y="4398561"/>
                  <a:pt x="1228430" y="4309989"/>
                </a:cubicBezTo>
                <a:lnTo>
                  <a:pt x="1228429" y="4297332"/>
                </a:lnTo>
                <a:lnTo>
                  <a:pt x="1228429" y="4259375"/>
                </a:lnTo>
                <a:lnTo>
                  <a:pt x="1241081" y="4272029"/>
                </a:lnTo>
                <a:lnTo>
                  <a:pt x="1241083" y="4284678"/>
                </a:lnTo>
                <a:lnTo>
                  <a:pt x="1253735" y="4272029"/>
                </a:lnTo>
                <a:cubicBezTo>
                  <a:pt x="1266386" y="4259375"/>
                  <a:pt x="1266386" y="4158146"/>
                  <a:pt x="1241083" y="4234070"/>
                </a:cubicBezTo>
                <a:lnTo>
                  <a:pt x="1241081" y="4221419"/>
                </a:lnTo>
                <a:lnTo>
                  <a:pt x="1241081" y="4208763"/>
                </a:lnTo>
                <a:cubicBezTo>
                  <a:pt x="1241083" y="4202436"/>
                  <a:pt x="1241084" y="4199273"/>
                  <a:pt x="1239502" y="4197690"/>
                </a:cubicBezTo>
                <a:lnTo>
                  <a:pt x="1232377" y="4196673"/>
                </a:lnTo>
                <a:lnTo>
                  <a:pt x="1229462" y="4233180"/>
                </a:lnTo>
                <a:lnTo>
                  <a:pt x="1228429" y="4233416"/>
                </a:lnTo>
                <a:lnTo>
                  <a:pt x="1228429" y="4234070"/>
                </a:lnTo>
                <a:lnTo>
                  <a:pt x="1228429" y="4246722"/>
                </a:lnTo>
                <a:cubicBezTo>
                  <a:pt x="1228429" y="4246722"/>
                  <a:pt x="1228429" y="4259375"/>
                  <a:pt x="1215775" y="4259375"/>
                </a:cubicBezTo>
                <a:lnTo>
                  <a:pt x="1214402" y="4223664"/>
                </a:lnTo>
                <a:lnTo>
                  <a:pt x="1207888" y="4209806"/>
                </a:lnTo>
                <a:cubicBezTo>
                  <a:pt x="1197065" y="4338836"/>
                  <a:pt x="1176364" y="4433700"/>
                  <a:pt x="1187569" y="4574865"/>
                </a:cubicBezTo>
                <a:cubicBezTo>
                  <a:pt x="1193866" y="4558230"/>
                  <a:pt x="1198807" y="4575314"/>
                  <a:pt x="1209595" y="4587000"/>
                </a:cubicBezTo>
                <a:cubicBezTo>
                  <a:pt x="1218574" y="4643646"/>
                  <a:pt x="1211371" y="4682760"/>
                  <a:pt x="1210015" y="4716479"/>
                </a:cubicBezTo>
                <a:cubicBezTo>
                  <a:pt x="1208657" y="4750196"/>
                  <a:pt x="1206847" y="4795155"/>
                  <a:pt x="1227065" y="4852247"/>
                </a:cubicBezTo>
                <a:cubicBezTo>
                  <a:pt x="1225708" y="4885965"/>
                  <a:pt x="1209076" y="4879676"/>
                  <a:pt x="1212661" y="4930475"/>
                </a:cubicBezTo>
                <a:cubicBezTo>
                  <a:pt x="1222543" y="4964642"/>
                  <a:pt x="1234687" y="4942611"/>
                  <a:pt x="1238272" y="4993412"/>
                </a:cubicBezTo>
                <a:cubicBezTo>
                  <a:pt x="1225222" y="5037923"/>
                  <a:pt x="1250381" y="5112099"/>
                  <a:pt x="1258454" y="5191223"/>
                </a:cubicBezTo>
                <a:cubicBezTo>
                  <a:pt x="1255532" y="5193920"/>
                  <a:pt x="1253845" y="5200890"/>
                  <a:pt x="1253197" y="5210450"/>
                </a:cubicBezTo>
                <a:lnTo>
                  <a:pt x="1254044" y="5240709"/>
                </a:lnTo>
                <a:lnTo>
                  <a:pt x="1254724" y="5240415"/>
                </a:lnTo>
                <a:cubicBezTo>
                  <a:pt x="1285172" y="5244567"/>
                  <a:pt x="1305932" y="5364974"/>
                  <a:pt x="1317005" y="5398188"/>
                </a:cubicBezTo>
                <a:cubicBezTo>
                  <a:pt x="1317004" y="5385537"/>
                  <a:pt x="1317005" y="5360228"/>
                  <a:pt x="1329656" y="5372882"/>
                </a:cubicBezTo>
                <a:cubicBezTo>
                  <a:pt x="1342310" y="5436149"/>
                  <a:pt x="1354961" y="5537378"/>
                  <a:pt x="1380271" y="5613296"/>
                </a:cubicBezTo>
                <a:lnTo>
                  <a:pt x="1380271" y="5651258"/>
                </a:lnTo>
                <a:lnTo>
                  <a:pt x="1392926" y="5638607"/>
                </a:lnTo>
                <a:cubicBezTo>
                  <a:pt x="1392926" y="5651259"/>
                  <a:pt x="1405579" y="5651259"/>
                  <a:pt x="1405579" y="5651259"/>
                </a:cubicBezTo>
                <a:lnTo>
                  <a:pt x="1418234" y="5663912"/>
                </a:lnTo>
                <a:cubicBezTo>
                  <a:pt x="1437212" y="5730344"/>
                  <a:pt x="1463309" y="5818127"/>
                  <a:pt x="1496526" y="5884557"/>
                </a:cubicBezTo>
                <a:lnTo>
                  <a:pt x="1509760" y="5906024"/>
                </a:lnTo>
                <a:lnTo>
                  <a:pt x="1508820" y="5901420"/>
                </a:lnTo>
                <a:cubicBezTo>
                  <a:pt x="1503708" y="5880129"/>
                  <a:pt x="1497413" y="5855456"/>
                  <a:pt x="1490338" y="5825213"/>
                </a:cubicBezTo>
                <a:cubicBezTo>
                  <a:pt x="1499915" y="5812508"/>
                  <a:pt x="1482533" y="5769515"/>
                  <a:pt x="1482641" y="5729742"/>
                </a:cubicBezTo>
                <a:cubicBezTo>
                  <a:pt x="1479412" y="5747235"/>
                  <a:pt x="1474624" y="5753588"/>
                  <a:pt x="1465153" y="5726520"/>
                </a:cubicBezTo>
                <a:cubicBezTo>
                  <a:pt x="1460578" y="5653329"/>
                  <a:pt x="1421134" y="5533922"/>
                  <a:pt x="1441958" y="5479880"/>
                </a:cubicBezTo>
                <a:cubicBezTo>
                  <a:pt x="1410316" y="5416172"/>
                  <a:pt x="1404182" y="5331840"/>
                  <a:pt x="1409186" y="5245944"/>
                </a:cubicBezTo>
                <a:cubicBezTo>
                  <a:pt x="1402835" y="5241156"/>
                  <a:pt x="1402835" y="5241156"/>
                  <a:pt x="1402835" y="5241156"/>
                </a:cubicBezTo>
                <a:cubicBezTo>
                  <a:pt x="1402835" y="5241156"/>
                  <a:pt x="1407625" y="5234805"/>
                  <a:pt x="1407625" y="5234805"/>
                </a:cubicBezTo>
                <a:cubicBezTo>
                  <a:pt x="1401275" y="5230016"/>
                  <a:pt x="1404505" y="5212524"/>
                  <a:pt x="1404505" y="5212524"/>
                </a:cubicBezTo>
                <a:cubicBezTo>
                  <a:pt x="1402943" y="5201384"/>
                  <a:pt x="1409293" y="5206173"/>
                  <a:pt x="1410854" y="5217312"/>
                </a:cubicBezTo>
                <a:lnTo>
                  <a:pt x="1412483" y="5218949"/>
                </a:lnTo>
                <a:lnTo>
                  <a:pt x="1412413" y="5228451"/>
                </a:lnTo>
                <a:cubicBezTo>
                  <a:pt x="1414809" y="5225276"/>
                  <a:pt x="1416006" y="5223688"/>
                  <a:pt x="1415812" y="5222296"/>
                </a:cubicBezTo>
                <a:lnTo>
                  <a:pt x="1412483" y="5218949"/>
                </a:lnTo>
                <a:lnTo>
                  <a:pt x="1412731" y="5185101"/>
                </a:lnTo>
                <a:cubicBezTo>
                  <a:pt x="1411379" y="5170382"/>
                  <a:pt x="1411015" y="5157654"/>
                  <a:pt x="1418980" y="5153696"/>
                </a:cubicBezTo>
                <a:cubicBezTo>
                  <a:pt x="1437814" y="5247602"/>
                  <a:pt x="1485492" y="5263620"/>
                  <a:pt x="1483608" y="5371797"/>
                </a:cubicBezTo>
                <a:cubicBezTo>
                  <a:pt x="1474030" y="5384501"/>
                  <a:pt x="1464559" y="5357433"/>
                  <a:pt x="1458209" y="5352647"/>
                </a:cubicBezTo>
                <a:cubicBezTo>
                  <a:pt x="1470587" y="5481536"/>
                  <a:pt x="1467142" y="5578572"/>
                  <a:pt x="1503359" y="5715473"/>
                </a:cubicBezTo>
                <a:cubicBezTo>
                  <a:pt x="1506588" y="5697980"/>
                  <a:pt x="1514498" y="5713907"/>
                  <a:pt x="1527197" y="5723481"/>
                </a:cubicBezTo>
                <a:cubicBezTo>
                  <a:pt x="1546139" y="5777618"/>
                  <a:pt x="1546032" y="5817389"/>
                  <a:pt x="1550714" y="5850807"/>
                </a:cubicBezTo>
                <a:cubicBezTo>
                  <a:pt x="1555396" y="5884227"/>
                  <a:pt x="1561638" y="5928786"/>
                  <a:pt x="1591721" y="5981355"/>
                </a:cubicBezTo>
                <a:cubicBezTo>
                  <a:pt x="1596402" y="6014775"/>
                  <a:pt x="1578912" y="6011552"/>
                  <a:pt x="1591505" y="6060899"/>
                </a:cubicBezTo>
                <a:cubicBezTo>
                  <a:pt x="1603372" y="6084789"/>
                  <a:pt x="1610848" y="6077349"/>
                  <a:pt x="1619156" y="6092955"/>
                </a:cubicBezTo>
                <a:lnTo>
                  <a:pt x="1620138" y="6095787"/>
                </a:lnTo>
                <a:lnTo>
                  <a:pt x="1620689" y="6081479"/>
                </a:lnTo>
                <a:cubicBezTo>
                  <a:pt x="1620690" y="6077261"/>
                  <a:pt x="1620690" y="6073043"/>
                  <a:pt x="1620694" y="6068825"/>
                </a:cubicBezTo>
                <a:cubicBezTo>
                  <a:pt x="1620689" y="6056168"/>
                  <a:pt x="1608040" y="6056171"/>
                  <a:pt x="1608040" y="6056171"/>
                </a:cubicBezTo>
                <a:cubicBezTo>
                  <a:pt x="1608035" y="5989739"/>
                  <a:pt x="1615154" y="5944664"/>
                  <a:pt x="1613374" y="5872893"/>
                </a:cubicBezTo>
                <a:lnTo>
                  <a:pt x="1608806" y="5802330"/>
                </a:lnTo>
                <a:lnTo>
                  <a:pt x="1620689" y="5790449"/>
                </a:lnTo>
                <a:cubicBezTo>
                  <a:pt x="1633343" y="5790449"/>
                  <a:pt x="1633344" y="5752488"/>
                  <a:pt x="1645996" y="5790447"/>
                </a:cubicBezTo>
                <a:cubicBezTo>
                  <a:pt x="1633343" y="5790449"/>
                  <a:pt x="1645996" y="5815754"/>
                  <a:pt x="1633342" y="5841060"/>
                </a:cubicBezTo>
                <a:lnTo>
                  <a:pt x="1633343" y="5828409"/>
                </a:lnTo>
                <a:cubicBezTo>
                  <a:pt x="1620689" y="5815751"/>
                  <a:pt x="1620689" y="5815751"/>
                  <a:pt x="1620689" y="5828409"/>
                </a:cubicBezTo>
                <a:lnTo>
                  <a:pt x="1620689" y="5841063"/>
                </a:lnTo>
                <a:cubicBezTo>
                  <a:pt x="1633342" y="5841060"/>
                  <a:pt x="1633344" y="5853714"/>
                  <a:pt x="1633344" y="5853714"/>
                </a:cubicBezTo>
                <a:cubicBezTo>
                  <a:pt x="1633342" y="5891675"/>
                  <a:pt x="1658651" y="5866368"/>
                  <a:pt x="1658651" y="5904329"/>
                </a:cubicBezTo>
                <a:cubicBezTo>
                  <a:pt x="1658650" y="5929632"/>
                  <a:pt x="1633342" y="5980245"/>
                  <a:pt x="1658650" y="5992904"/>
                </a:cubicBezTo>
                <a:lnTo>
                  <a:pt x="1658650" y="6005558"/>
                </a:lnTo>
                <a:lnTo>
                  <a:pt x="1658650" y="6030861"/>
                </a:lnTo>
                <a:lnTo>
                  <a:pt x="1658651" y="6043518"/>
                </a:lnTo>
                <a:cubicBezTo>
                  <a:pt x="1633342" y="6043518"/>
                  <a:pt x="1671304" y="6094128"/>
                  <a:pt x="1658652" y="6119439"/>
                </a:cubicBezTo>
                <a:cubicBezTo>
                  <a:pt x="1658652" y="6123657"/>
                  <a:pt x="1658652" y="6127875"/>
                  <a:pt x="1658650" y="6132093"/>
                </a:cubicBezTo>
                <a:cubicBezTo>
                  <a:pt x="1658650" y="6144743"/>
                  <a:pt x="1671304" y="6144746"/>
                  <a:pt x="1671304" y="6144746"/>
                </a:cubicBezTo>
                <a:lnTo>
                  <a:pt x="1671304" y="6157400"/>
                </a:lnTo>
                <a:lnTo>
                  <a:pt x="1671304" y="6182706"/>
                </a:lnTo>
                <a:lnTo>
                  <a:pt x="1671304" y="6195360"/>
                </a:lnTo>
                <a:cubicBezTo>
                  <a:pt x="1671304" y="6220665"/>
                  <a:pt x="1671304" y="6258626"/>
                  <a:pt x="1696612" y="6271281"/>
                </a:cubicBezTo>
                <a:lnTo>
                  <a:pt x="1683956" y="6271278"/>
                </a:lnTo>
                <a:lnTo>
                  <a:pt x="1683956" y="6283935"/>
                </a:lnTo>
                <a:cubicBezTo>
                  <a:pt x="1683956" y="6296589"/>
                  <a:pt x="1683958" y="6309242"/>
                  <a:pt x="1696610" y="6309240"/>
                </a:cubicBezTo>
                <a:cubicBezTo>
                  <a:pt x="1693446" y="6331385"/>
                  <a:pt x="1693448" y="6351945"/>
                  <a:pt x="1695425" y="6372311"/>
                </a:cubicBezTo>
                <a:lnTo>
                  <a:pt x="1699331" y="6394962"/>
                </a:lnTo>
                <a:lnTo>
                  <a:pt x="1701635" y="6401727"/>
                </a:lnTo>
                <a:cubicBezTo>
                  <a:pt x="1706672" y="6414242"/>
                  <a:pt x="1712208" y="6425888"/>
                  <a:pt x="1717750" y="6435048"/>
                </a:cubicBezTo>
                <a:cubicBezTo>
                  <a:pt x="1716190" y="6423909"/>
                  <a:pt x="1716190" y="6423909"/>
                  <a:pt x="1716190" y="6423909"/>
                </a:cubicBezTo>
                <a:cubicBezTo>
                  <a:pt x="1714628" y="6412769"/>
                  <a:pt x="1708278" y="6407981"/>
                  <a:pt x="1719419" y="6406416"/>
                </a:cubicBezTo>
                <a:cubicBezTo>
                  <a:pt x="1719419" y="6406416"/>
                  <a:pt x="1720979" y="6417557"/>
                  <a:pt x="1727328" y="6422343"/>
                </a:cubicBezTo>
                <a:cubicBezTo>
                  <a:pt x="1738468" y="6420779"/>
                  <a:pt x="1738468" y="6420779"/>
                  <a:pt x="1738468" y="6420779"/>
                </a:cubicBezTo>
                <a:cubicBezTo>
                  <a:pt x="1754290" y="6452633"/>
                  <a:pt x="1739921" y="6471690"/>
                  <a:pt x="1736798" y="6449411"/>
                </a:cubicBezTo>
                <a:cubicBezTo>
                  <a:pt x="1738361" y="6460550"/>
                  <a:pt x="1738361" y="6460550"/>
                  <a:pt x="1738361" y="6460550"/>
                </a:cubicBezTo>
                <a:cubicBezTo>
                  <a:pt x="1739921" y="6471690"/>
                  <a:pt x="1735132" y="6478043"/>
                  <a:pt x="1735132" y="6478043"/>
                </a:cubicBezTo>
                <a:cubicBezTo>
                  <a:pt x="1728782" y="6473255"/>
                  <a:pt x="1727220" y="6462116"/>
                  <a:pt x="1720871" y="6457328"/>
                </a:cubicBezTo>
                <a:lnTo>
                  <a:pt x="1709114" y="6447681"/>
                </a:lnTo>
                <a:lnTo>
                  <a:pt x="1721522" y="6503195"/>
                </a:lnTo>
                <a:cubicBezTo>
                  <a:pt x="1726662" y="6528305"/>
                  <a:pt x="1731407" y="6555983"/>
                  <a:pt x="1734572" y="6587615"/>
                </a:cubicBezTo>
                <a:lnTo>
                  <a:pt x="1721918" y="6600269"/>
                </a:lnTo>
                <a:cubicBezTo>
                  <a:pt x="1721916" y="6612926"/>
                  <a:pt x="1734570" y="6625580"/>
                  <a:pt x="1734570" y="6625580"/>
                </a:cubicBezTo>
                <a:lnTo>
                  <a:pt x="1747224" y="6638229"/>
                </a:lnTo>
                <a:lnTo>
                  <a:pt x="1734570" y="6638232"/>
                </a:lnTo>
                <a:cubicBezTo>
                  <a:pt x="1747224" y="6650886"/>
                  <a:pt x="1759878" y="6688847"/>
                  <a:pt x="1759880" y="6714153"/>
                </a:cubicBezTo>
                <a:cubicBezTo>
                  <a:pt x="1759882" y="6718371"/>
                  <a:pt x="1759882" y="6722589"/>
                  <a:pt x="1759882" y="6726807"/>
                </a:cubicBezTo>
                <a:cubicBezTo>
                  <a:pt x="1759882" y="6731024"/>
                  <a:pt x="1759882" y="6735242"/>
                  <a:pt x="1759880" y="6739458"/>
                </a:cubicBezTo>
                <a:lnTo>
                  <a:pt x="1772531" y="6752112"/>
                </a:lnTo>
                <a:cubicBezTo>
                  <a:pt x="1772531" y="6802725"/>
                  <a:pt x="1810492" y="6891303"/>
                  <a:pt x="1810493" y="6929262"/>
                </a:cubicBezTo>
                <a:lnTo>
                  <a:pt x="1797839" y="6929262"/>
                </a:lnTo>
                <a:lnTo>
                  <a:pt x="1797839" y="6941918"/>
                </a:lnTo>
                <a:cubicBezTo>
                  <a:pt x="1797840" y="6954569"/>
                  <a:pt x="1797842" y="6967223"/>
                  <a:pt x="1810493" y="6967223"/>
                </a:cubicBezTo>
                <a:lnTo>
                  <a:pt x="1823147" y="6979875"/>
                </a:lnTo>
                <a:lnTo>
                  <a:pt x="1835800" y="6967220"/>
                </a:lnTo>
                <a:lnTo>
                  <a:pt x="1835801" y="6954573"/>
                </a:lnTo>
                <a:lnTo>
                  <a:pt x="1823147" y="6941916"/>
                </a:lnTo>
                <a:cubicBezTo>
                  <a:pt x="1810493" y="6916605"/>
                  <a:pt x="1823146" y="6916608"/>
                  <a:pt x="1810493" y="6878645"/>
                </a:cubicBezTo>
                <a:cubicBezTo>
                  <a:pt x="1823146" y="6878648"/>
                  <a:pt x="1823146" y="6891303"/>
                  <a:pt x="1835800" y="6916608"/>
                </a:cubicBezTo>
                <a:cubicBezTo>
                  <a:pt x="1835800" y="6903957"/>
                  <a:pt x="1835801" y="6891300"/>
                  <a:pt x="1823146" y="6865997"/>
                </a:cubicBezTo>
                <a:lnTo>
                  <a:pt x="1810492" y="6865997"/>
                </a:lnTo>
                <a:cubicBezTo>
                  <a:pt x="1810492" y="6828036"/>
                  <a:pt x="1797839" y="6790076"/>
                  <a:pt x="1785185" y="6752111"/>
                </a:cubicBezTo>
                <a:cubicBezTo>
                  <a:pt x="1797839" y="6752112"/>
                  <a:pt x="1823146" y="6815382"/>
                  <a:pt x="1797840" y="6739461"/>
                </a:cubicBezTo>
                <a:lnTo>
                  <a:pt x="1810492" y="6739458"/>
                </a:lnTo>
                <a:lnTo>
                  <a:pt x="1810492" y="6752112"/>
                </a:lnTo>
                <a:lnTo>
                  <a:pt x="1823146" y="6739461"/>
                </a:lnTo>
                <a:cubicBezTo>
                  <a:pt x="1848454" y="6777419"/>
                  <a:pt x="1835800" y="6764768"/>
                  <a:pt x="1848454" y="6815379"/>
                </a:cubicBezTo>
                <a:cubicBezTo>
                  <a:pt x="1848454" y="6815379"/>
                  <a:pt x="1848450" y="6802728"/>
                  <a:pt x="1848455" y="6790076"/>
                </a:cubicBezTo>
                <a:cubicBezTo>
                  <a:pt x="1848454" y="6815379"/>
                  <a:pt x="1861108" y="6840686"/>
                  <a:pt x="1848455" y="6865997"/>
                </a:cubicBezTo>
                <a:lnTo>
                  <a:pt x="1873762" y="6891303"/>
                </a:lnTo>
                <a:lnTo>
                  <a:pt x="1861106" y="6891303"/>
                </a:lnTo>
                <a:lnTo>
                  <a:pt x="1861106" y="6903956"/>
                </a:lnTo>
                <a:cubicBezTo>
                  <a:pt x="1861104" y="6908172"/>
                  <a:pt x="1861106" y="6912389"/>
                  <a:pt x="1861103" y="6916605"/>
                </a:cubicBezTo>
                <a:lnTo>
                  <a:pt x="1873760" y="6916608"/>
                </a:lnTo>
                <a:cubicBezTo>
                  <a:pt x="1899070" y="6929262"/>
                  <a:pt x="1873762" y="6954573"/>
                  <a:pt x="1899070" y="6967224"/>
                </a:cubicBezTo>
                <a:cubicBezTo>
                  <a:pt x="1911719" y="6979875"/>
                  <a:pt x="1899066" y="6954569"/>
                  <a:pt x="1899070" y="6929262"/>
                </a:cubicBezTo>
                <a:cubicBezTo>
                  <a:pt x="1899066" y="6954569"/>
                  <a:pt x="1911719" y="6979875"/>
                  <a:pt x="1911720" y="6992532"/>
                </a:cubicBezTo>
                <a:lnTo>
                  <a:pt x="1899068" y="6979878"/>
                </a:lnTo>
                <a:cubicBezTo>
                  <a:pt x="1886414" y="6979880"/>
                  <a:pt x="1886414" y="6979880"/>
                  <a:pt x="1886411" y="6992532"/>
                </a:cubicBezTo>
                <a:cubicBezTo>
                  <a:pt x="1873760" y="6967220"/>
                  <a:pt x="1861106" y="6992532"/>
                  <a:pt x="1861108" y="7017836"/>
                </a:cubicBezTo>
                <a:lnTo>
                  <a:pt x="1861108" y="7043144"/>
                </a:lnTo>
                <a:cubicBezTo>
                  <a:pt x="1861103" y="7055795"/>
                  <a:pt x="1861108" y="7068452"/>
                  <a:pt x="1873757" y="7068452"/>
                </a:cubicBezTo>
                <a:cubicBezTo>
                  <a:pt x="1873758" y="7081103"/>
                  <a:pt x="1886414" y="7081104"/>
                  <a:pt x="1886414" y="7068449"/>
                </a:cubicBezTo>
                <a:lnTo>
                  <a:pt x="1886414" y="7043144"/>
                </a:lnTo>
                <a:cubicBezTo>
                  <a:pt x="1886414" y="7068449"/>
                  <a:pt x="1899066" y="7055795"/>
                  <a:pt x="1911718" y="7068452"/>
                </a:cubicBezTo>
                <a:lnTo>
                  <a:pt x="1911719" y="7081104"/>
                </a:lnTo>
                <a:cubicBezTo>
                  <a:pt x="1911722" y="7093755"/>
                  <a:pt x="1911720" y="7106412"/>
                  <a:pt x="1911720" y="7106412"/>
                </a:cubicBezTo>
                <a:cubicBezTo>
                  <a:pt x="1924374" y="7119068"/>
                  <a:pt x="1924374" y="7119068"/>
                  <a:pt x="1924376" y="7106412"/>
                </a:cubicBezTo>
                <a:lnTo>
                  <a:pt x="1937026" y="7106411"/>
                </a:lnTo>
                <a:lnTo>
                  <a:pt x="1949682" y="7093755"/>
                </a:lnTo>
                <a:cubicBezTo>
                  <a:pt x="1924374" y="7119068"/>
                  <a:pt x="1962336" y="7207640"/>
                  <a:pt x="1911722" y="7131719"/>
                </a:cubicBezTo>
                <a:cubicBezTo>
                  <a:pt x="1918048" y="7157025"/>
                  <a:pt x="1927536" y="7176006"/>
                  <a:pt x="1933865" y="7193405"/>
                </a:cubicBezTo>
                <a:lnTo>
                  <a:pt x="1935281" y="7216802"/>
                </a:lnTo>
                <a:lnTo>
                  <a:pt x="1924374" y="7194987"/>
                </a:lnTo>
                <a:cubicBezTo>
                  <a:pt x="1911720" y="7194986"/>
                  <a:pt x="1911722" y="7207640"/>
                  <a:pt x="1911720" y="7220294"/>
                </a:cubicBezTo>
                <a:lnTo>
                  <a:pt x="1911720" y="7232945"/>
                </a:lnTo>
                <a:cubicBezTo>
                  <a:pt x="1899068" y="7207640"/>
                  <a:pt x="1899066" y="7194987"/>
                  <a:pt x="1886416" y="7169676"/>
                </a:cubicBezTo>
                <a:lnTo>
                  <a:pt x="1873760" y="7182333"/>
                </a:lnTo>
                <a:cubicBezTo>
                  <a:pt x="1861108" y="7182333"/>
                  <a:pt x="1873762" y="7207640"/>
                  <a:pt x="1873760" y="7220291"/>
                </a:cubicBezTo>
                <a:lnTo>
                  <a:pt x="1861106" y="7207640"/>
                </a:lnTo>
                <a:lnTo>
                  <a:pt x="1861106" y="7220295"/>
                </a:lnTo>
                <a:lnTo>
                  <a:pt x="1861106" y="7232945"/>
                </a:lnTo>
                <a:lnTo>
                  <a:pt x="1873762" y="7245600"/>
                </a:lnTo>
                <a:cubicBezTo>
                  <a:pt x="1861108" y="7296216"/>
                  <a:pt x="1937028" y="7308869"/>
                  <a:pt x="1911720" y="7334175"/>
                </a:cubicBezTo>
                <a:cubicBezTo>
                  <a:pt x="1924376" y="7372134"/>
                  <a:pt x="1911720" y="7308869"/>
                  <a:pt x="1937030" y="7321523"/>
                </a:cubicBezTo>
                <a:cubicBezTo>
                  <a:pt x="1911720" y="7308869"/>
                  <a:pt x="1899068" y="7270905"/>
                  <a:pt x="1924374" y="7270908"/>
                </a:cubicBezTo>
                <a:lnTo>
                  <a:pt x="1937028" y="7283561"/>
                </a:lnTo>
                <a:cubicBezTo>
                  <a:pt x="1937027" y="7296215"/>
                  <a:pt x="1949678" y="7308869"/>
                  <a:pt x="1949678" y="7308869"/>
                </a:cubicBezTo>
                <a:cubicBezTo>
                  <a:pt x="1962335" y="7308869"/>
                  <a:pt x="1962335" y="7296215"/>
                  <a:pt x="1949681" y="7270908"/>
                </a:cubicBezTo>
                <a:lnTo>
                  <a:pt x="1949681" y="7258254"/>
                </a:lnTo>
                <a:cubicBezTo>
                  <a:pt x="1974989" y="7270908"/>
                  <a:pt x="1949678" y="7308869"/>
                  <a:pt x="1974986" y="7346829"/>
                </a:cubicBezTo>
                <a:cubicBezTo>
                  <a:pt x="1974986" y="7346829"/>
                  <a:pt x="1962335" y="7346829"/>
                  <a:pt x="1974989" y="7359480"/>
                </a:cubicBezTo>
                <a:cubicBezTo>
                  <a:pt x="1974989" y="7372134"/>
                  <a:pt x="1974989" y="7372134"/>
                  <a:pt x="1987643" y="7372134"/>
                </a:cubicBezTo>
                <a:cubicBezTo>
                  <a:pt x="1974986" y="7397441"/>
                  <a:pt x="2012950" y="7435401"/>
                  <a:pt x="2025602" y="7460709"/>
                </a:cubicBezTo>
                <a:lnTo>
                  <a:pt x="2012950" y="7448058"/>
                </a:lnTo>
                <a:lnTo>
                  <a:pt x="2012951" y="7460709"/>
                </a:lnTo>
                <a:cubicBezTo>
                  <a:pt x="2012950" y="7473362"/>
                  <a:pt x="2012950" y="7473362"/>
                  <a:pt x="2012946" y="7486019"/>
                </a:cubicBezTo>
                <a:lnTo>
                  <a:pt x="2025604" y="7486019"/>
                </a:lnTo>
                <a:cubicBezTo>
                  <a:pt x="2038256" y="7511325"/>
                  <a:pt x="2063564" y="7549284"/>
                  <a:pt x="2076218" y="7574594"/>
                </a:cubicBezTo>
                <a:cubicBezTo>
                  <a:pt x="2076220" y="7587245"/>
                  <a:pt x="2088872" y="7612554"/>
                  <a:pt x="2088870" y="7625205"/>
                </a:cubicBezTo>
                <a:cubicBezTo>
                  <a:pt x="2101526" y="7637859"/>
                  <a:pt x="2114180" y="7663166"/>
                  <a:pt x="2114180" y="7688474"/>
                </a:cubicBezTo>
                <a:lnTo>
                  <a:pt x="2114180" y="7701126"/>
                </a:lnTo>
                <a:lnTo>
                  <a:pt x="2126834" y="7713780"/>
                </a:lnTo>
                <a:cubicBezTo>
                  <a:pt x="2139484" y="7751741"/>
                  <a:pt x="2164793" y="7802355"/>
                  <a:pt x="2190100" y="7852970"/>
                </a:cubicBezTo>
                <a:cubicBezTo>
                  <a:pt x="2202754" y="7890930"/>
                  <a:pt x="2215408" y="7916237"/>
                  <a:pt x="2228060" y="7928891"/>
                </a:cubicBezTo>
                <a:lnTo>
                  <a:pt x="2228060" y="7954194"/>
                </a:lnTo>
                <a:cubicBezTo>
                  <a:pt x="2228060" y="7941545"/>
                  <a:pt x="2215406" y="7941545"/>
                  <a:pt x="2215406" y="7941545"/>
                </a:cubicBezTo>
                <a:cubicBezTo>
                  <a:pt x="2215409" y="7928891"/>
                  <a:pt x="2202750" y="7928891"/>
                  <a:pt x="2202750" y="7928891"/>
                </a:cubicBezTo>
                <a:cubicBezTo>
                  <a:pt x="2202754" y="7941545"/>
                  <a:pt x="2202754" y="7941545"/>
                  <a:pt x="2215406" y="7954197"/>
                </a:cubicBezTo>
                <a:cubicBezTo>
                  <a:pt x="2177446" y="7916237"/>
                  <a:pt x="2202754" y="7979505"/>
                  <a:pt x="2215406" y="7992155"/>
                </a:cubicBezTo>
                <a:lnTo>
                  <a:pt x="2228060" y="8004812"/>
                </a:lnTo>
                <a:lnTo>
                  <a:pt x="2228060" y="8030117"/>
                </a:lnTo>
                <a:lnTo>
                  <a:pt x="2240711" y="8030117"/>
                </a:lnTo>
                <a:cubicBezTo>
                  <a:pt x="2240712" y="8025900"/>
                  <a:pt x="2240712" y="8021682"/>
                  <a:pt x="2240714" y="8017464"/>
                </a:cubicBezTo>
                <a:cubicBezTo>
                  <a:pt x="2253368" y="8030114"/>
                  <a:pt x="2253366" y="8042772"/>
                  <a:pt x="2253366" y="8042772"/>
                </a:cubicBezTo>
                <a:lnTo>
                  <a:pt x="2240714" y="8042772"/>
                </a:lnTo>
                <a:lnTo>
                  <a:pt x="2240714" y="8055425"/>
                </a:lnTo>
                <a:lnTo>
                  <a:pt x="2253370" y="8068077"/>
                </a:lnTo>
                <a:cubicBezTo>
                  <a:pt x="2303982" y="8118692"/>
                  <a:pt x="2303982" y="8131347"/>
                  <a:pt x="2354597" y="8232576"/>
                </a:cubicBezTo>
                <a:cubicBezTo>
                  <a:pt x="2329289" y="8219921"/>
                  <a:pt x="2316636" y="8194613"/>
                  <a:pt x="2341944" y="8283185"/>
                </a:cubicBezTo>
                <a:cubicBezTo>
                  <a:pt x="2354597" y="8270537"/>
                  <a:pt x="2341943" y="8245227"/>
                  <a:pt x="2341943" y="8245227"/>
                </a:cubicBezTo>
                <a:cubicBezTo>
                  <a:pt x="2367251" y="8283188"/>
                  <a:pt x="2417861" y="8359109"/>
                  <a:pt x="2417861" y="8397070"/>
                </a:cubicBezTo>
                <a:cubicBezTo>
                  <a:pt x="2430518" y="8397069"/>
                  <a:pt x="2417864" y="8371760"/>
                  <a:pt x="2430518" y="8397069"/>
                </a:cubicBezTo>
                <a:cubicBezTo>
                  <a:pt x="2430518" y="8460338"/>
                  <a:pt x="2531747" y="8599527"/>
                  <a:pt x="2544400" y="8624834"/>
                </a:cubicBezTo>
                <a:cubicBezTo>
                  <a:pt x="2557050" y="8675448"/>
                  <a:pt x="2632978" y="8814634"/>
                  <a:pt x="2696243" y="8903206"/>
                </a:cubicBezTo>
                <a:lnTo>
                  <a:pt x="2679262" y="8912472"/>
                </a:lnTo>
                <a:lnTo>
                  <a:pt x="2670938" y="8903210"/>
                </a:lnTo>
                <a:cubicBezTo>
                  <a:pt x="2670936" y="8909536"/>
                  <a:pt x="2674100" y="8912700"/>
                  <a:pt x="2678846" y="8912698"/>
                </a:cubicBezTo>
                <a:lnTo>
                  <a:pt x="2679262" y="8912472"/>
                </a:lnTo>
                <a:lnTo>
                  <a:pt x="2699010" y="8934448"/>
                </a:lnTo>
                <a:cubicBezTo>
                  <a:pt x="2726294" y="8975968"/>
                  <a:pt x="2750022" y="9042399"/>
                  <a:pt x="2759512" y="9080360"/>
                </a:cubicBezTo>
                <a:cubicBezTo>
                  <a:pt x="2784818" y="9067706"/>
                  <a:pt x="2759513" y="9093014"/>
                  <a:pt x="2784818" y="9105666"/>
                </a:cubicBezTo>
                <a:cubicBezTo>
                  <a:pt x="2784815" y="9118320"/>
                  <a:pt x="2784818" y="9093014"/>
                  <a:pt x="2797472" y="9105666"/>
                </a:cubicBezTo>
                <a:lnTo>
                  <a:pt x="2797474" y="9130974"/>
                </a:lnTo>
                <a:cubicBezTo>
                  <a:pt x="2797474" y="9130974"/>
                  <a:pt x="2810126" y="9156279"/>
                  <a:pt x="2822778" y="9156278"/>
                </a:cubicBezTo>
                <a:cubicBezTo>
                  <a:pt x="2810126" y="9156279"/>
                  <a:pt x="2797472" y="9143628"/>
                  <a:pt x="2810126" y="9156279"/>
                </a:cubicBezTo>
                <a:cubicBezTo>
                  <a:pt x="2822778" y="9181588"/>
                  <a:pt x="2886044" y="9257506"/>
                  <a:pt x="2911354" y="9308124"/>
                </a:cubicBezTo>
                <a:cubicBezTo>
                  <a:pt x="2911354" y="9308124"/>
                  <a:pt x="2936662" y="9371390"/>
                  <a:pt x="2949317" y="9396696"/>
                </a:cubicBezTo>
                <a:cubicBezTo>
                  <a:pt x="2961968" y="9396696"/>
                  <a:pt x="2961968" y="9384044"/>
                  <a:pt x="2974622" y="9396696"/>
                </a:cubicBezTo>
                <a:cubicBezTo>
                  <a:pt x="2987276" y="9409350"/>
                  <a:pt x="2949317" y="9409350"/>
                  <a:pt x="2974622" y="9422004"/>
                </a:cubicBezTo>
                <a:cubicBezTo>
                  <a:pt x="2987276" y="9409350"/>
                  <a:pt x="2987276" y="9447310"/>
                  <a:pt x="2999928" y="9459962"/>
                </a:cubicBezTo>
                <a:lnTo>
                  <a:pt x="3012582" y="9472618"/>
                </a:lnTo>
                <a:lnTo>
                  <a:pt x="3012584" y="9485268"/>
                </a:lnTo>
                <a:cubicBezTo>
                  <a:pt x="3012584" y="9485268"/>
                  <a:pt x="3012582" y="9497925"/>
                  <a:pt x="3025238" y="9497925"/>
                </a:cubicBezTo>
                <a:cubicBezTo>
                  <a:pt x="3025236" y="9493707"/>
                  <a:pt x="3025235" y="9489489"/>
                  <a:pt x="3025235" y="9485271"/>
                </a:cubicBezTo>
                <a:lnTo>
                  <a:pt x="3037894" y="9485271"/>
                </a:lnTo>
                <a:cubicBezTo>
                  <a:pt x="3050544" y="9510579"/>
                  <a:pt x="3037892" y="9510580"/>
                  <a:pt x="3063194" y="9535886"/>
                </a:cubicBezTo>
                <a:cubicBezTo>
                  <a:pt x="3063197" y="9523232"/>
                  <a:pt x="3050544" y="9510579"/>
                  <a:pt x="3063197" y="9510576"/>
                </a:cubicBezTo>
                <a:lnTo>
                  <a:pt x="3037892" y="9472620"/>
                </a:lnTo>
                <a:lnTo>
                  <a:pt x="3025238" y="9459964"/>
                </a:lnTo>
                <a:lnTo>
                  <a:pt x="3025236" y="9447310"/>
                </a:lnTo>
                <a:lnTo>
                  <a:pt x="3012584" y="9447308"/>
                </a:lnTo>
                <a:cubicBezTo>
                  <a:pt x="2999928" y="9434655"/>
                  <a:pt x="2999928" y="9422001"/>
                  <a:pt x="3012582" y="9434656"/>
                </a:cubicBezTo>
                <a:cubicBezTo>
                  <a:pt x="2949318" y="9346084"/>
                  <a:pt x="2911355" y="9282814"/>
                  <a:pt x="2873393" y="9219549"/>
                </a:cubicBezTo>
                <a:cubicBezTo>
                  <a:pt x="2835432" y="9143628"/>
                  <a:pt x="2810128" y="9080360"/>
                  <a:pt x="2746858" y="8991784"/>
                </a:cubicBezTo>
                <a:cubicBezTo>
                  <a:pt x="2759512" y="9004438"/>
                  <a:pt x="2772164" y="9004438"/>
                  <a:pt x="2759512" y="8991784"/>
                </a:cubicBezTo>
                <a:lnTo>
                  <a:pt x="2772164" y="9004438"/>
                </a:lnTo>
                <a:lnTo>
                  <a:pt x="2772166" y="8991782"/>
                </a:lnTo>
                <a:cubicBezTo>
                  <a:pt x="2772164" y="8979130"/>
                  <a:pt x="2759512" y="8953824"/>
                  <a:pt x="2734200" y="8915860"/>
                </a:cubicBezTo>
                <a:cubicBezTo>
                  <a:pt x="2734202" y="8911644"/>
                  <a:pt x="2734204" y="8907426"/>
                  <a:pt x="2734204" y="8903210"/>
                </a:cubicBezTo>
                <a:cubicBezTo>
                  <a:pt x="2734204" y="8890557"/>
                  <a:pt x="2721550" y="8890558"/>
                  <a:pt x="2721550" y="8890558"/>
                </a:cubicBezTo>
                <a:cubicBezTo>
                  <a:pt x="2721552" y="8886340"/>
                  <a:pt x="2721552" y="8882121"/>
                  <a:pt x="2721552" y="8877904"/>
                </a:cubicBezTo>
                <a:cubicBezTo>
                  <a:pt x="2734204" y="8890557"/>
                  <a:pt x="2746858" y="8890558"/>
                  <a:pt x="2746858" y="8890558"/>
                </a:cubicBezTo>
                <a:cubicBezTo>
                  <a:pt x="2746858" y="8890558"/>
                  <a:pt x="2746854" y="8877903"/>
                  <a:pt x="2746858" y="8865246"/>
                </a:cubicBezTo>
                <a:cubicBezTo>
                  <a:pt x="2746854" y="8877903"/>
                  <a:pt x="2759512" y="8877903"/>
                  <a:pt x="2759512" y="8890556"/>
                </a:cubicBezTo>
                <a:cubicBezTo>
                  <a:pt x="2772164" y="8903210"/>
                  <a:pt x="2721554" y="8814632"/>
                  <a:pt x="2708897" y="8776674"/>
                </a:cubicBezTo>
                <a:lnTo>
                  <a:pt x="2708898" y="8772040"/>
                </a:lnTo>
                <a:lnTo>
                  <a:pt x="2698295" y="8751880"/>
                </a:lnTo>
                <a:lnTo>
                  <a:pt x="2696243" y="8751368"/>
                </a:lnTo>
                <a:lnTo>
                  <a:pt x="2695566" y="8746690"/>
                </a:lnTo>
                <a:lnTo>
                  <a:pt x="2671432" y="8700795"/>
                </a:lnTo>
                <a:lnTo>
                  <a:pt x="2670936" y="8700753"/>
                </a:lnTo>
                <a:lnTo>
                  <a:pt x="2663276" y="8686708"/>
                </a:lnTo>
                <a:lnTo>
                  <a:pt x="2658886" y="8696884"/>
                </a:lnTo>
                <a:cubicBezTo>
                  <a:pt x="2659136" y="8701324"/>
                  <a:pt x="2659385" y="8705766"/>
                  <a:pt x="2654159" y="8707842"/>
                </a:cubicBezTo>
                <a:cubicBezTo>
                  <a:pt x="2619803" y="8667026"/>
                  <a:pt x="2604202" y="8642964"/>
                  <a:pt x="2584451" y="8608449"/>
                </a:cubicBezTo>
                <a:cubicBezTo>
                  <a:pt x="2572000" y="8577084"/>
                  <a:pt x="2552249" y="8542568"/>
                  <a:pt x="2524196" y="8487142"/>
                </a:cubicBezTo>
                <a:cubicBezTo>
                  <a:pt x="2530500" y="8472534"/>
                  <a:pt x="2503446" y="8434868"/>
                  <a:pt x="2494148" y="8396198"/>
                </a:cubicBezTo>
                <a:cubicBezTo>
                  <a:pt x="2495147" y="8413958"/>
                  <a:pt x="2491996" y="8421262"/>
                  <a:pt x="2476394" y="8397201"/>
                </a:cubicBezTo>
                <a:cubicBezTo>
                  <a:pt x="2454647" y="8327166"/>
                  <a:pt x="2388089" y="8220470"/>
                  <a:pt x="2395548" y="8163036"/>
                </a:cubicBezTo>
                <a:cubicBezTo>
                  <a:pt x="2349740" y="8108615"/>
                  <a:pt x="2323844" y="8028123"/>
                  <a:pt x="2308400" y="7943480"/>
                </a:cubicBezTo>
                <a:cubicBezTo>
                  <a:pt x="2301098" y="7940328"/>
                  <a:pt x="2301098" y="7940328"/>
                  <a:pt x="2301098" y="7940328"/>
                </a:cubicBezTo>
                <a:cubicBezTo>
                  <a:pt x="2301098" y="7940328"/>
                  <a:pt x="2304250" y="7933025"/>
                  <a:pt x="2304250" y="7933025"/>
                </a:cubicBezTo>
                <a:cubicBezTo>
                  <a:pt x="2296948" y="7929873"/>
                  <a:pt x="2295948" y="7912115"/>
                  <a:pt x="2295948" y="7912115"/>
                </a:cubicBezTo>
                <a:cubicBezTo>
                  <a:pt x="2291800" y="7901660"/>
                  <a:pt x="2299102" y="7904810"/>
                  <a:pt x="2303249" y="7915265"/>
                </a:cubicBezTo>
                <a:lnTo>
                  <a:pt x="2305222" y="7916473"/>
                </a:lnTo>
                <a:lnTo>
                  <a:pt x="2307401" y="7925720"/>
                </a:lnTo>
                <a:cubicBezTo>
                  <a:pt x="2308977" y="7922068"/>
                  <a:pt x="2309764" y="7920242"/>
                  <a:pt x="2309245" y="7918935"/>
                </a:cubicBezTo>
                <a:lnTo>
                  <a:pt x="2305222" y="7916473"/>
                </a:lnTo>
                <a:lnTo>
                  <a:pt x="2297459" y="7883523"/>
                </a:lnTo>
                <a:cubicBezTo>
                  <a:pt x="2292665" y="7869541"/>
                  <a:pt x="2289302" y="7857261"/>
                  <a:pt x="2296104" y="7851531"/>
                </a:cubicBezTo>
                <a:cubicBezTo>
                  <a:pt x="2336608" y="7938321"/>
                  <a:pt x="2386721" y="7942616"/>
                  <a:pt x="2410464" y="8048171"/>
                </a:cubicBezTo>
                <a:cubicBezTo>
                  <a:pt x="2404162" y="8062779"/>
                  <a:pt x="2388560" y="8038718"/>
                  <a:pt x="2381258" y="8035568"/>
                </a:cubicBezTo>
                <a:cubicBezTo>
                  <a:pt x="2423758" y="8157878"/>
                  <a:pt x="2443352" y="8252978"/>
                  <a:pt x="2510906" y="8377434"/>
                </a:cubicBezTo>
                <a:cubicBezTo>
                  <a:pt x="2509907" y="8359674"/>
                  <a:pt x="2521360" y="8373279"/>
                  <a:pt x="2535962" y="8379581"/>
                </a:cubicBezTo>
                <a:cubicBezTo>
                  <a:pt x="2567165" y="8427702"/>
                  <a:pt x="2576464" y="8466372"/>
                  <a:pt x="2588914" y="8497738"/>
                </a:cubicBezTo>
                <a:cubicBezTo>
                  <a:pt x="2601364" y="8529102"/>
                  <a:pt x="2617962" y="8570924"/>
                  <a:pt x="2659620" y="8614888"/>
                </a:cubicBezTo>
                <a:cubicBezTo>
                  <a:pt x="2665844" y="8630572"/>
                  <a:pt x="2664518" y="8638665"/>
                  <a:pt x="2664623" y="8648457"/>
                </a:cubicBezTo>
                <a:lnTo>
                  <a:pt x="2666112" y="8659284"/>
                </a:lnTo>
                <a:lnTo>
                  <a:pt x="2670938" y="8662794"/>
                </a:lnTo>
                <a:lnTo>
                  <a:pt x="2702213" y="8709080"/>
                </a:lnTo>
                <a:lnTo>
                  <a:pt x="2702321" y="8709128"/>
                </a:lnTo>
                <a:cubicBezTo>
                  <a:pt x="2708710" y="8711884"/>
                  <a:pt x="2715224" y="8716862"/>
                  <a:pt x="2727173" y="8739346"/>
                </a:cubicBezTo>
                <a:lnTo>
                  <a:pt x="2731750" y="8752797"/>
                </a:lnTo>
                <a:lnTo>
                  <a:pt x="2829106" y="8896884"/>
                </a:lnTo>
                <a:cubicBezTo>
                  <a:pt x="2882884" y="8969642"/>
                  <a:pt x="2936662" y="9036072"/>
                  <a:pt x="2987276" y="9093014"/>
                </a:cubicBezTo>
                <a:lnTo>
                  <a:pt x="2999928" y="9105663"/>
                </a:lnTo>
                <a:cubicBezTo>
                  <a:pt x="3012582" y="9118320"/>
                  <a:pt x="3025238" y="9143625"/>
                  <a:pt x="3037892" y="9156280"/>
                </a:cubicBezTo>
                <a:cubicBezTo>
                  <a:pt x="3164428" y="9295468"/>
                  <a:pt x="3316271" y="9434656"/>
                  <a:pt x="3430151" y="9561192"/>
                </a:cubicBezTo>
                <a:cubicBezTo>
                  <a:pt x="3442806" y="9548540"/>
                  <a:pt x="3379536" y="9510579"/>
                  <a:pt x="3379538" y="9497925"/>
                </a:cubicBezTo>
                <a:lnTo>
                  <a:pt x="3392189" y="9497925"/>
                </a:lnTo>
                <a:cubicBezTo>
                  <a:pt x="3392192" y="9510576"/>
                  <a:pt x="3404843" y="9510579"/>
                  <a:pt x="3417497" y="9510579"/>
                </a:cubicBezTo>
                <a:cubicBezTo>
                  <a:pt x="3417497" y="9510579"/>
                  <a:pt x="3417498" y="9497925"/>
                  <a:pt x="3404846" y="9485271"/>
                </a:cubicBezTo>
                <a:lnTo>
                  <a:pt x="3392190" y="9472617"/>
                </a:lnTo>
                <a:cubicBezTo>
                  <a:pt x="3404846" y="9472618"/>
                  <a:pt x="3417497" y="9472618"/>
                  <a:pt x="3430151" y="9485271"/>
                </a:cubicBezTo>
                <a:cubicBezTo>
                  <a:pt x="3430151" y="9489489"/>
                  <a:pt x="3430150" y="9493707"/>
                  <a:pt x="3430150" y="9497925"/>
                </a:cubicBezTo>
                <a:cubicBezTo>
                  <a:pt x="3417498" y="9497925"/>
                  <a:pt x="3430150" y="9497925"/>
                  <a:pt x="3430152" y="9510579"/>
                </a:cubicBezTo>
                <a:lnTo>
                  <a:pt x="3442805" y="9510579"/>
                </a:lnTo>
                <a:cubicBezTo>
                  <a:pt x="3461784" y="9529557"/>
                  <a:pt x="3474438" y="9548538"/>
                  <a:pt x="3487091" y="9562774"/>
                </a:cubicBezTo>
                <a:lnTo>
                  <a:pt x="3531150" y="9586378"/>
                </a:lnTo>
                <a:cubicBezTo>
                  <a:pt x="3531240" y="9586462"/>
                  <a:pt x="3531329" y="9586548"/>
                  <a:pt x="3531419" y="9586632"/>
                </a:cubicBezTo>
                <a:lnTo>
                  <a:pt x="3542453" y="9624460"/>
                </a:lnTo>
                <a:lnTo>
                  <a:pt x="3568812" y="9649767"/>
                </a:lnTo>
                <a:lnTo>
                  <a:pt x="3544032" y="9649767"/>
                </a:lnTo>
                <a:cubicBezTo>
                  <a:pt x="3544032" y="9649767"/>
                  <a:pt x="3544036" y="9675072"/>
                  <a:pt x="3556686" y="9675075"/>
                </a:cubicBezTo>
                <a:lnTo>
                  <a:pt x="3569339" y="9687726"/>
                </a:lnTo>
                <a:cubicBezTo>
                  <a:pt x="3531380" y="9675075"/>
                  <a:pt x="3619955" y="9750996"/>
                  <a:pt x="3657916" y="9788956"/>
                </a:cubicBezTo>
                <a:cubicBezTo>
                  <a:pt x="3657917" y="9793174"/>
                  <a:pt x="3657916" y="9797392"/>
                  <a:pt x="3657914" y="9801610"/>
                </a:cubicBezTo>
                <a:cubicBezTo>
                  <a:pt x="3657917" y="9814262"/>
                  <a:pt x="3670571" y="9814262"/>
                  <a:pt x="3670571" y="9814262"/>
                </a:cubicBezTo>
                <a:lnTo>
                  <a:pt x="3683225" y="9814262"/>
                </a:lnTo>
                <a:cubicBezTo>
                  <a:pt x="3683225" y="9826916"/>
                  <a:pt x="3695876" y="9826916"/>
                  <a:pt x="3708532" y="9826916"/>
                </a:cubicBezTo>
                <a:cubicBezTo>
                  <a:pt x="3771802" y="9890182"/>
                  <a:pt x="3860375" y="9966106"/>
                  <a:pt x="3948950" y="10042026"/>
                </a:cubicBezTo>
                <a:lnTo>
                  <a:pt x="3961601" y="10042026"/>
                </a:lnTo>
                <a:lnTo>
                  <a:pt x="3961601" y="10054677"/>
                </a:lnTo>
                <a:lnTo>
                  <a:pt x="3974255" y="10067332"/>
                </a:lnTo>
                <a:lnTo>
                  <a:pt x="3986910" y="10067332"/>
                </a:lnTo>
                <a:cubicBezTo>
                  <a:pt x="4012212" y="10079986"/>
                  <a:pt x="4037526" y="10105293"/>
                  <a:pt x="4050180" y="10117947"/>
                </a:cubicBezTo>
                <a:cubicBezTo>
                  <a:pt x="4113444" y="10155908"/>
                  <a:pt x="4164060" y="10193868"/>
                  <a:pt x="4202020" y="10231826"/>
                </a:cubicBezTo>
                <a:cubicBezTo>
                  <a:pt x="4176716" y="10231828"/>
                  <a:pt x="4214675" y="10244482"/>
                  <a:pt x="4252636" y="10269788"/>
                </a:cubicBezTo>
                <a:lnTo>
                  <a:pt x="4273434" y="10287000"/>
                </a:lnTo>
                <a:lnTo>
                  <a:pt x="4192550" y="10287000"/>
                </a:lnTo>
                <a:lnTo>
                  <a:pt x="4138751" y="10244482"/>
                </a:lnTo>
                <a:cubicBezTo>
                  <a:pt x="4024871" y="10168562"/>
                  <a:pt x="3910990" y="10067332"/>
                  <a:pt x="3822414" y="9991412"/>
                </a:cubicBezTo>
                <a:cubicBezTo>
                  <a:pt x="3809762" y="9991413"/>
                  <a:pt x="3784451" y="9991412"/>
                  <a:pt x="3784452" y="9978758"/>
                </a:cubicBezTo>
                <a:cubicBezTo>
                  <a:pt x="3733838" y="9953451"/>
                  <a:pt x="3683225" y="9864876"/>
                  <a:pt x="3645262" y="9864876"/>
                </a:cubicBezTo>
                <a:cubicBezTo>
                  <a:pt x="3784451" y="9991412"/>
                  <a:pt x="3936296" y="10130601"/>
                  <a:pt x="4100792" y="10257134"/>
                </a:cubicBezTo>
                <a:lnTo>
                  <a:pt x="4139230" y="10287000"/>
                </a:lnTo>
                <a:lnTo>
                  <a:pt x="4042092" y="10287000"/>
                </a:lnTo>
                <a:lnTo>
                  <a:pt x="3979991" y="10235188"/>
                </a:lnTo>
                <a:cubicBezTo>
                  <a:pt x="3946577" y="10205730"/>
                  <a:pt x="3914152" y="10174887"/>
                  <a:pt x="3885682" y="10143254"/>
                </a:cubicBezTo>
                <a:cubicBezTo>
                  <a:pt x="3822416" y="10092639"/>
                  <a:pt x="3822416" y="10079986"/>
                  <a:pt x="3771802" y="10029369"/>
                </a:cubicBezTo>
                <a:cubicBezTo>
                  <a:pt x="3733836" y="9991408"/>
                  <a:pt x="3695876" y="9940797"/>
                  <a:pt x="3657916" y="9902836"/>
                </a:cubicBezTo>
                <a:cubicBezTo>
                  <a:pt x="3632610" y="9877532"/>
                  <a:pt x="3594652" y="9864876"/>
                  <a:pt x="3594650" y="9852222"/>
                </a:cubicBezTo>
                <a:cubicBezTo>
                  <a:pt x="3569340" y="9839571"/>
                  <a:pt x="3581998" y="9826916"/>
                  <a:pt x="3569340" y="9814263"/>
                </a:cubicBezTo>
                <a:cubicBezTo>
                  <a:pt x="3544032" y="9788956"/>
                  <a:pt x="3480767" y="9763647"/>
                  <a:pt x="3493422" y="9738340"/>
                </a:cubicBezTo>
                <a:cubicBezTo>
                  <a:pt x="3417498" y="9675075"/>
                  <a:pt x="3366884" y="9611806"/>
                  <a:pt x="3303617" y="9535884"/>
                </a:cubicBezTo>
                <a:cubicBezTo>
                  <a:pt x="3290962" y="9523232"/>
                  <a:pt x="3278309" y="9523228"/>
                  <a:pt x="3278308" y="9535886"/>
                </a:cubicBezTo>
                <a:cubicBezTo>
                  <a:pt x="3227696" y="9459964"/>
                  <a:pt x="3164428" y="9371390"/>
                  <a:pt x="3101159" y="9282814"/>
                </a:cubicBezTo>
                <a:cubicBezTo>
                  <a:pt x="3037892" y="9194240"/>
                  <a:pt x="2974622" y="9118317"/>
                  <a:pt x="2924009" y="9055050"/>
                </a:cubicBezTo>
                <a:cubicBezTo>
                  <a:pt x="2924008" y="9067706"/>
                  <a:pt x="2936662" y="9080360"/>
                  <a:pt x="2949317" y="9093010"/>
                </a:cubicBezTo>
                <a:lnTo>
                  <a:pt x="2916180" y="9059880"/>
                </a:lnTo>
                <a:lnTo>
                  <a:pt x="2916390" y="9063592"/>
                </a:lnTo>
                <a:cubicBezTo>
                  <a:pt x="2909088" y="9060442"/>
                  <a:pt x="2904938" y="9049986"/>
                  <a:pt x="2897638" y="9046838"/>
                </a:cubicBezTo>
                <a:cubicBezTo>
                  <a:pt x="2886684" y="9042111"/>
                  <a:pt x="2874695" y="9034772"/>
                  <a:pt x="2868431" y="9034234"/>
                </a:cubicBezTo>
                <a:lnTo>
                  <a:pt x="2866349" y="9036910"/>
                </a:lnTo>
                <a:lnTo>
                  <a:pt x="2886048" y="9074034"/>
                </a:lnTo>
                <a:cubicBezTo>
                  <a:pt x="2898701" y="9099340"/>
                  <a:pt x="2911355" y="9124647"/>
                  <a:pt x="2936662" y="9156279"/>
                </a:cubicBezTo>
                <a:lnTo>
                  <a:pt x="2924008" y="9156278"/>
                </a:lnTo>
                <a:lnTo>
                  <a:pt x="2924009" y="9168934"/>
                </a:lnTo>
                <a:cubicBezTo>
                  <a:pt x="2924008" y="9181588"/>
                  <a:pt x="2936662" y="9194240"/>
                  <a:pt x="2949317" y="9194240"/>
                </a:cubicBezTo>
                <a:cubicBezTo>
                  <a:pt x="2936662" y="9206894"/>
                  <a:pt x="2961968" y="9232202"/>
                  <a:pt x="2974624" y="9257506"/>
                </a:cubicBezTo>
                <a:lnTo>
                  <a:pt x="2987276" y="9257510"/>
                </a:lnTo>
                <a:cubicBezTo>
                  <a:pt x="2999926" y="9270160"/>
                  <a:pt x="3012584" y="9270158"/>
                  <a:pt x="3012584" y="9270158"/>
                </a:cubicBezTo>
                <a:lnTo>
                  <a:pt x="3019736" y="9268968"/>
                </a:lnTo>
                <a:lnTo>
                  <a:pt x="3063198" y="9338571"/>
                </a:lnTo>
                <a:cubicBezTo>
                  <a:pt x="3108278" y="9415677"/>
                  <a:pt x="3139122" y="9482106"/>
                  <a:pt x="3177082" y="9548540"/>
                </a:cubicBezTo>
                <a:cubicBezTo>
                  <a:pt x="3215040" y="9637114"/>
                  <a:pt x="3265658" y="9713032"/>
                  <a:pt x="3328922" y="9826916"/>
                </a:cubicBezTo>
                <a:cubicBezTo>
                  <a:pt x="3328922" y="9801610"/>
                  <a:pt x="3328919" y="9788956"/>
                  <a:pt x="3354232" y="9788956"/>
                </a:cubicBezTo>
                <a:cubicBezTo>
                  <a:pt x="3442806" y="9915490"/>
                  <a:pt x="3531382" y="10042026"/>
                  <a:pt x="3619955" y="10181214"/>
                </a:cubicBezTo>
                <a:lnTo>
                  <a:pt x="3700596" y="10287000"/>
                </a:lnTo>
                <a:lnTo>
                  <a:pt x="3149945" y="10287000"/>
                </a:lnTo>
                <a:lnTo>
                  <a:pt x="2970956" y="10113828"/>
                </a:lnTo>
                <a:cubicBezTo>
                  <a:pt x="2529670" y="9648770"/>
                  <a:pt x="2148152" y="9127170"/>
                  <a:pt x="1838543" y="8560522"/>
                </a:cubicBezTo>
                <a:lnTo>
                  <a:pt x="1724466" y="8334921"/>
                </a:lnTo>
                <a:lnTo>
                  <a:pt x="1746474" y="8411187"/>
                </a:lnTo>
                <a:cubicBezTo>
                  <a:pt x="1763262" y="8466411"/>
                  <a:pt x="1783170" y="8522008"/>
                  <a:pt x="1814813" y="8585349"/>
                </a:cubicBezTo>
                <a:cubicBezTo>
                  <a:pt x="1814420" y="8567566"/>
                  <a:pt x="1825402" y="8581552"/>
                  <a:pt x="1839782" y="8588348"/>
                </a:cubicBezTo>
                <a:cubicBezTo>
                  <a:pt x="1869330" y="8637501"/>
                  <a:pt x="1877309" y="8676465"/>
                  <a:pt x="1888685" y="8708235"/>
                </a:cubicBezTo>
                <a:cubicBezTo>
                  <a:pt x="1900061" y="8740005"/>
                  <a:pt x="1915230" y="8782365"/>
                  <a:pt x="1955369" y="8827724"/>
                </a:cubicBezTo>
                <a:cubicBezTo>
                  <a:pt x="1966744" y="8859495"/>
                  <a:pt x="1948966" y="8859892"/>
                  <a:pt x="1971324" y="8905650"/>
                </a:cubicBezTo>
                <a:cubicBezTo>
                  <a:pt x="1993288" y="8933625"/>
                  <a:pt x="1996294" y="8908648"/>
                  <a:pt x="2018652" y="8954406"/>
                </a:cubicBezTo>
                <a:cubicBezTo>
                  <a:pt x="2023230" y="9000562"/>
                  <a:pt x="2074352" y="9059907"/>
                  <a:pt x="2111486" y="9130240"/>
                </a:cubicBezTo>
                <a:cubicBezTo>
                  <a:pt x="2104688" y="9144628"/>
                  <a:pt x="2141822" y="9214962"/>
                  <a:pt x="2170978" y="9246333"/>
                </a:cubicBezTo>
                <a:cubicBezTo>
                  <a:pt x="2167184" y="9235743"/>
                  <a:pt x="2167184" y="9235743"/>
                  <a:pt x="2167184" y="9235743"/>
                </a:cubicBezTo>
                <a:cubicBezTo>
                  <a:pt x="2163392" y="9225153"/>
                  <a:pt x="2156202" y="9221756"/>
                  <a:pt x="2166791" y="9217959"/>
                </a:cubicBezTo>
                <a:cubicBezTo>
                  <a:pt x="2166791" y="9217959"/>
                  <a:pt x="2170583" y="9228549"/>
                  <a:pt x="2177772" y="9231946"/>
                </a:cubicBezTo>
                <a:cubicBezTo>
                  <a:pt x="2188362" y="9228152"/>
                  <a:pt x="2188362" y="9228152"/>
                  <a:pt x="2188362" y="9228152"/>
                </a:cubicBezTo>
                <a:cubicBezTo>
                  <a:pt x="2210327" y="9256125"/>
                  <a:pt x="2200132" y="9277704"/>
                  <a:pt x="2192548" y="9256526"/>
                </a:cubicBezTo>
                <a:cubicBezTo>
                  <a:pt x="2196340" y="9267114"/>
                  <a:pt x="2196340" y="9267114"/>
                  <a:pt x="2196340" y="9267114"/>
                </a:cubicBezTo>
                <a:cubicBezTo>
                  <a:pt x="2200132" y="9277704"/>
                  <a:pt x="2196734" y="9284898"/>
                  <a:pt x="2196734" y="9284898"/>
                </a:cubicBezTo>
                <a:cubicBezTo>
                  <a:pt x="2189543" y="9281500"/>
                  <a:pt x="2185751" y="9270910"/>
                  <a:pt x="2178560" y="9267513"/>
                </a:cubicBezTo>
                <a:cubicBezTo>
                  <a:pt x="2156988" y="9257322"/>
                  <a:pt x="2131626" y="9236541"/>
                  <a:pt x="2153986" y="9282300"/>
                </a:cubicBezTo>
                <a:cubicBezTo>
                  <a:pt x="2102471" y="9205172"/>
                  <a:pt x="2069129" y="9145428"/>
                  <a:pt x="2046378" y="9081886"/>
                </a:cubicBezTo>
                <a:cubicBezTo>
                  <a:pt x="2013036" y="9022142"/>
                  <a:pt x="1994076" y="8969192"/>
                  <a:pt x="1956944" y="8898856"/>
                </a:cubicBezTo>
                <a:cubicBezTo>
                  <a:pt x="1946354" y="8902653"/>
                  <a:pt x="1957336" y="8916640"/>
                  <a:pt x="1946748" y="8920437"/>
                </a:cubicBezTo>
                <a:cubicBezTo>
                  <a:pt x="1913802" y="8878476"/>
                  <a:pt x="1899026" y="8853898"/>
                  <a:pt x="1880460" y="8818731"/>
                </a:cubicBezTo>
                <a:cubicBezTo>
                  <a:pt x="1869083" y="8786961"/>
                  <a:pt x="1850518" y="8751794"/>
                  <a:pt x="1824366" y="8695446"/>
                </a:cubicBezTo>
                <a:cubicBezTo>
                  <a:pt x="1831162" y="8681061"/>
                  <a:pt x="1805405" y="8642496"/>
                  <a:pt x="1797428" y="8603534"/>
                </a:cubicBezTo>
                <a:cubicBezTo>
                  <a:pt x="1797821" y="8621314"/>
                  <a:pt x="1794424" y="8628508"/>
                  <a:pt x="1779650" y="8603931"/>
                </a:cubicBezTo>
                <a:cubicBezTo>
                  <a:pt x="1760294" y="8533198"/>
                  <a:pt x="1697405" y="8424298"/>
                  <a:pt x="1706812" y="8367155"/>
                </a:cubicBezTo>
                <a:cubicBezTo>
                  <a:pt x="1662881" y="8311205"/>
                  <a:pt x="1639734" y="8229881"/>
                  <a:pt x="1627178" y="8144760"/>
                </a:cubicBezTo>
                <a:cubicBezTo>
                  <a:pt x="1619988" y="8141364"/>
                  <a:pt x="1619988" y="8141364"/>
                  <a:pt x="1619988" y="8141364"/>
                </a:cubicBezTo>
                <a:cubicBezTo>
                  <a:pt x="1619988" y="8141364"/>
                  <a:pt x="1623386" y="8134170"/>
                  <a:pt x="1623386" y="8134170"/>
                </a:cubicBezTo>
                <a:cubicBezTo>
                  <a:pt x="1619790" y="8132472"/>
                  <a:pt x="1617894" y="8127177"/>
                  <a:pt x="1616897" y="8122308"/>
                </a:cubicBezTo>
                <a:lnTo>
                  <a:pt x="1616332" y="8117499"/>
                </a:lnTo>
                <a:lnTo>
                  <a:pt x="1440302" y="7705850"/>
                </a:lnTo>
                <a:cubicBezTo>
                  <a:pt x="1267922" y="7263938"/>
                  <a:pt x="1136690" y="6801146"/>
                  <a:pt x="1051280" y="6321893"/>
                </a:cubicBezTo>
                <a:cubicBezTo>
                  <a:pt x="1038626" y="6309240"/>
                  <a:pt x="1038625" y="6283935"/>
                  <a:pt x="1038625" y="6258624"/>
                </a:cubicBezTo>
                <a:cubicBezTo>
                  <a:pt x="1019644" y="6151070"/>
                  <a:pt x="1003829" y="6043517"/>
                  <a:pt x="989593" y="5935962"/>
                </a:cubicBezTo>
                <a:lnTo>
                  <a:pt x="958919" y="5685665"/>
                </a:lnTo>
                <a:lnTo>
                  <a:pt x="957805" y="5679020"/>
                </a:lnTo>
                <a:lnTo>
                  <a:pt x="957656" y="5675358"/>
                </a:lnTo>
                <a:lnTo>
                  <a:pt x="950050" y="5613296"/>
                </a:lnTo>
                <a:lnTo>
                  <a:pt x="955616" y="5625239"/>
                </a:lnTo>
                <a:lnTo>
                  <a:pt x="954181" y="5589986"/>
                </a:lnTo>
                <a:cubicBezTo>
                  <a:pt x="946903" y="5532035"/>
                  <a:pt x="948833" y="5484063"/>
                  <a:pt x="941941" y="5416520"/>
                </a:cubicBezTo>
                <a:cubicBezTo>
                  <a:pt x="932347" y="5416137"/>
                  <a:pt x="936565" y="5430720"/>
                  <a:pt x="926971" y="5430338"/>
                </a:cubicBezTo>
                <a:cubicBezTo>
                  <a:pt x="914315" y="5386589"/>
                  <a:pt x="910483" y="5362410"/>
                  <a:pt x="907037" y="5328639"/>
                </a:cubicBezTo>
                <a:cubicBezTo>
                  <a:pt x="908197" y="5299856"/>
                  <a:pt x="904750" y="5266083"/>
                  <a:pt x="902077" y="5213123"/>
                </a:cubicBezTo>
                <a:cubicBezTo>
                  <a:pt x="912058" y="5203910"/>
                  <a:pt x="904006" y="5165150"/>
                  <a:pt x="910154" y="5131760"/>
                </a:cubicBezTo>
                <a:cubicBezTo>
                  <a:pt x="904778" y="5145960"/>
                  <a:pt x="899788" y="5150568"/>
                  <a:pt x="895957" y="5126390"/>
                </a:cubicBezTo>
                <a:cubicBezTo>
                  <a:pt x="903263" y="5064216"/>
                  <a:pt x="888320" y="4957913"/>
                  <a:pt x="914044" y="4915692"/>
                </a:cubicBezTo>
                <a:cubicBezTo>
                  <a:pt x="897173" y="4857362"/>
                  <a:pt x="904864" y="4785593"/>
                  <a:pt x="922153" y="4714206"/>
                </a:cubicBezTo>
                <a:cubicBezTo>
                  <a:pt x="917549" y="4709220"/>
                  <a:pt x="917549" y="4709220"/>
                  <a:pt x="917549" y="4709220"/>
                </a:cubicBezTo>
                <a:cubicBezTo>
                  <a:pt x="917549" y="4709220"/>
                  <a:pt x="922538" y="4704612"/>
                  <a:pt x="922538" y="4704612"/>
                </a:cubicBezTo>
                <a:cubicBezTo>
                  <a:pt x="917933" y="4699626"/>
                  <a:pt x="923311" y="4685424"/>
                  <a:pt x="923311" y="4685424"/>
                </a:cubicBezTo>
                <a:cubicBezTo>
                  <a:pt x="923698" y="4675830"/>
                  <a:pt x="928301" y="4680819"/>
                  <a:pt x="927916" y="4690412"/>
                </a:cubicBezTo>
                <a:cubicBezTo>
                  <a:pt x="932519" y="4695401"/>
                  <a:pt x="932519" y="4695401"/>
                  <a:pt x="927530" y="4700007"/>
                </a:cubicBezTo>
                <a:lnTo>
                  <a:pt x="933338" y="4669263"/>
                </a:lnTo>
                <a:lnTo>
                  <a:pt x="946591" y="4403777"/>
                </a:lnTo>
                <a:cubicBezTo>
                  <a:pt x="1026169" y="3391226"/>
                  <a:pt x="1304350" y="2440434"/>
                  <a:pt x="1747224" y="1576832"/>
                </a:cubicBezTo>
                <a:cubicBezTo>
                  <a:pt x="2039838" y="1039058"/>
                  <a:pt x="2396710" y="540825"/>
                  <a:pt x="2805480" y="94493"/>
                </a:cubicBezTo>
                <a:close/>
                <a:moveTo>
                  <a:pt x="1640016" y="0"/>
                </a:moveTo>
                <a:lnTo>
                  <a:pt x="1735528" y="0"/>
                </a:lnTo>
                <a:lnTo>
                  <a:pt x="1681926" y="81093"/>
                </a:lnTo>
                <a:cubicBezTo>
                  <a:pt x="1631794" y="144839"/>
                  <a:pt x="1581656" y="208580"/>
                  <a:pt x="1551839" y="267993"/>
                </a:cubicBezTo>
                <a:cubicBezTo>
                  <a:pt x="1583820" y="218729"/>
                  <a:pt x="1596140" y="226719"/>
                  <a:pt x="1604135" y="214406"/>
                </a:cubicBezTo>
                <a:lnTo>
                  <a:pt x="1604198" y="219425"/>
                </a:lnTo>
                <a:lnTo>
                  <a:pt x="1636301" y="176219"/>
                </a:lnTo>
                <a:lnTo>
                  <a:pt x="1783350" y="0"/>
                </a:lnTo>
                <a:lnTo>
                  <a:pt x="2826772" y="0"/>
                </a:lnTo>
                <a:lnTo>
                  <a:pt x="2746859" y="83717"/>
                </a:lnTo>
                <a:cubicBezTo>
                  <a:pt x="2721552" y="96371"/>
                  <a:pt x="2696242" y="134334"/>
                  <a:pt x="2658284" y="172292"/>
                </a:cubicBezTo>
                <a:cubicBezTo>
                  <a:pt x="2607670" y="235560"/>
                  <a:pt x="2544398" y="311481"/>
                  <a:pt x="2519093" y="349442"/>
                </a:cubicBezTo>
                <a:cubicBezTo>
                  <a:pt x="2531748" y="349442"/>
                  <a:pt x="2531748" y="349442"/>
                  <a:pt x="2544401" y="336788"/>
                </a:cubicBezTo>
                <a:cubicBezTo>
                  <a:pt x="2240716" y="729048"/>
                  <a:pt x="1962332" y="1146614"/>
                  <a:pt x="1747224" y="1576832"/>
                </a:cubicBezTo>
                <a:cubicBezTo>
                  <a:pt x="1329656" y="2336042"/>
                  <a:pt x="1051279" y="3183824"/>
                  <a:pt x="924742" y="4082226"/>
                </a:cubicBezTo>
                <a:cubicBezTo>
                  <a:pt x="886781" y="4360605"/>
                  <a:pt x="861475" y="4626326"/>
                  <a:pt x="848822" y="4904699"/>
                </a:cubicBezTo>
                <a:lnTo>
                  <a:pt x="848822" y="5259002"/>
                </a:lnTo>
                <a:lnTo>
                  <a:pt x="836168" y="5271650"/>
                </a:lnTo>
                <a:lnTo>
                  <a:pt x="836167" y="5309613"/>
                </a:lnTo>
                <a:cubicBezTo>
                  <a:pt x="836167" y="5322267"/>
                  <a:pt x="848822" y="5322267"/>
                  <a:pt x="848822" y="5322267"/>
                </a:cubicBezTo>
                <a:cubicBezTo>
                  <a:pt x="848821" y="5486760"/>
                  <a:pt x="861475" y="5638607"/>
                  <a:pt x="874127" y="5803103"/>
                </a:cubicBezTo>
                <a:cubicBezTo>
                  <a:pt x="1013315" y="7412471"/>
                  <a:pt x="1678816" y="8902222"/>
                  <a:pt x="2714376" y="10074994"/>
                </a:cubicBezTo>
                <a:lnTo>
                  <a:pt x="2912543" y="10287000"/>
                </a:lnTo>
                <a:lnTo>
                  <a:pt x="2242091" y="10287000"/>
                </a:lnTo>
                <a:lnTo>
                  <a:pt x="2206586" y="10246742"/>
                </a:lnTo>
                <a:lnTo>
                  <a:pt x="2073134" y="10110816"/>
                </a:lnTo>
                <a:lnTo>
                  <a:pt x="2072944" y="10110432"/>
                </a:lnTo>
                <a:cubicBezTo>
                  <a:pt x="2072944" y="10110432"/>
                  <a:pt x="2072944" y="10110432"/>
                  <a:pt x="2062562" y="10100046"/>
                </a:cubicBezTo>
                <a:lnTo>
                  <a:pt x="2073134" y="10110816"/>
                </a:lnTo>
                <a:lnTo>
                  <a:pt x="2083324" y="10131204"/>
                </a:lnTo>
                <a:cubicBezTo>
                  <a:pt x="2072942" y="10131204"/>
                  <a:pt x="2062562" y="10131204"/>
                  <a:pt x="2052182" y="10110432"/>
                </a:cubicBezTo>
                <a:cubicBezTo>
                  <a:pt x="2052182" y="10110432"/>
                  <a:pt x="2041802" y="10100046"/>
                  <a:pt x="2041802" y="10100046"/>
                </a:cubicBezTo>
                <a:cubicBezTo>
                  <a:pt x="2031422" y="10100046"/>
                  <a:pt x="2031422" y="10110432"/>
                  <a:pt x="2041802" y="10110432"/>
                </a:cubicBezTo>
                <a:cubicBezTo>
                  <a:pt x="2072942" y="10151974"/>
                  <a:pt x="2117057" y="10198708"/>
                  <a:pt x="2162470" y="10248039"/>
                </a:cubicBezTo>
                <a:lnTo>
                  <a:pt x="2195141" y="10287000"/>
                </a:lnTo>
                <a:lnTo>
                  <a:pt x="2149260" y="10287000"/>
                </a:lnTo>
                <a:lnTo>
                  <a:pt x="2124520" y="10248201"/>
                </a:lnTo>
                <a:cubicBezTo>
                  <a:pt x="2114464" y="10232460"/>
                  <a:pt x="2104084" y="10216882"/>
                  <a:pt x="2093704" y="10203902"/>
                </a:cubicBezTo>
                <a:cubicBezTo>
                  <a:pt x="1979524" y="10068892"/>
                  <a:pt x="1844580" y="9933880"/>
                  <a:pt x="1740782" y="9778100"/>
                </a:cubicBezTo>
                <a:cubicBezTo>
                  <a:pt x="1730400" y="9757332"/>
                  <a:pt x="1730402" y="9746946"/>
                  <a:pt x="1720022" y="9726174"/>
                </a:cubicBezTo>
                <a:cubicBezTo>
                  <a:pt x="1688880" y="9674248"/>
                  <a:pt x="1605842" y="9580779"/>
                  <a:pt x="1595462" y="9539236"/>
                </a:cubicBezTo>
                <a:cubicBezTo>
                  <a:pt x="1585080" y="9549622"/>
                  <a:pt x="1574700" y="9549622"/>
                  <a:pt x="1564320" y="9518468"/>
                </a:cubicBezTo>
                <a:cubicBezTo>
                  <a:pt x="1553940" y="9508083"/>
                  <a:pt x="1522800" y="9425000"/>
                  <a:pt x="1512419" y="9425000"/>
                </a:cubicBezTo>
                <a:cubicBezTo>
                  <a:pt x="1522800" y="9435384"/>
                  <a:pt x="1512420" y="9435386"/>
                  <a:pt x="1512419" y="9445772"/>
                </a:cubicBezTo>
                <a:lnTo>
                  <a:pt x="1496198" y="9418281"/>
                </a:lnTo>
                <a:lnTo>
                  <a:pt x="1485197" y="9418202"/>
                </a:lnTo>
                <a:cubicBezTo>
                  <a:pt x="1479634" y="9417075"/>
                  <a:pt x="1474356" y="9415347"/>
                  <a:pt x="1469904" y="9414448"/>
                </a:cubicBezTo>
                <a:cubicBezTo>
                  <a:pt x="1461001" y="9412650"/>
                  <a:pt x="1455400" y="9414168"/>
                  <a:pt x="1457402" y="9430466"/>
                </a:cubicBezTo>
                <a:cubicBezTo>
                  <a:pt x="1508168" y="9493694"/>
                  <a:pt x="1542696" y="9532455"/>
                  <a:pt x="1583290" y="9593630"/>
                </a:cubicBezTo>
                <a:cubicBezTo>
                  <a:pt x="1615763" y="9642572"/>
                  <a:pt x="1658408" y="9693564"/>
                  <a:pt x="1713180" y="9789388"/>
                </a:cubicBezTo>
                <a:cubicBezTo>
                  <a:pt x="1713180" y="9789388"/>
                  <a:pt x="1700950" y="9797514"/>
                  <a:pt x="1709069" y="9809750"/>
                </a:cubicBezTo>
                <a:cubicBezTo>
                  <a:pt x="1770008" y="9875034"/>
                  <a:pt x="1751717" y="9860744"/>
                  <a:pt x="1804538" y="9913796"/>
                </a:cubicBezTo>
                <a:cubicBezTo>
                  <a:pt x="1820774" y="9938265"/>
                  <a:pt x="1837012" y="9962733"/>
                  <a:pt x="1861366" y="9999440"/>
                </a:cubicBezTo>
                <a:cubicBezTo>
                  <a:pt x="1929450" y="10055574"/>
                  <a:pt x="1984790" y="10122376"/>
                  <a:pt x="2041901" y="10193510"/>
                </a:cubicBezTo>
                <a:lnTo>
                  <a:pt x="2117966" y="10287000"/>
                </a:lnTo>
                <a:lnTo>
                  <a:pt x="2016236" y="10287000"/>
                </a:lnTo>
                <a:lnTo>
                  <a:pt x="1972859" y="10233862"/>
                </a:lnTo>
                <a:cubicBezTo>
                  <a:pt x="1963714" y="10226716"/>
                  <a:pt x="1952024" y="10219058"/>
                  <a:pt x="1940588" y="10210128"/>
                </a:cubicBezTo>
                <a:lnTo>
                  <a:pt x="1917792" y="10186852"/>
                </a:lnTo>
                <a:lnTo>
                  <a:pt x="1917737" y="10185646"/>
                </a:lnTo>
                <a:cubicBezTo>
                  <a:pt x="1916981" y="10182844"/>
                  <a:pt x="1914948" y="10179784"/>
                  <a:pt x="1909860" y="10178757"/>
                </a:cubicBezTo>
                <a:lnTo>
                  <a:pt x="1917792" y="10186852"/>
                </a:lnTo>
                <a:lnTo>
                  <a:pt x="1917978" y="10190992"/>
                </a:lnTo>
                <a:cubicBezTo>
                  <a:pt x="1923068" y="10192020"/>
                  <a:pt x="1925098" y="10195080"/>
                  <a:pt x="1924584" y="10197622"/>
                </a:cubicBezTo>
                <a:lnTo>
                  <a:pt x="1920834" y="10199162"/>
                </a:lnTo>
                <a:lnTo>
                  <a:pt x="1651610" y="9866038"/>
                </a:lnTo>
                <a:lnTo>
                  <a:pt x="1658088" y="9852428"/>
                </a:lnTo>
                <a:cubicBezTo>
                  <a:pt x="1582968" y="9752492"/>
                  <a:pt x="1542377" y="9691316"/>
                  <a:pt x="1467258" y="9591382"/>
                </a:cubicBezTo>
                <a:cubicBezTo>
                  <a:pt x="1453078" y="9556731"/>
                  <a:pt x="1447015" y="9534316"/>
                  <a:pt x="1430779" y="9509848"/>
                </a:cubicBezTo>
                <a:cubicBezTo>
                  <a:pt x="1347538" y="9397677"/>
                  <a:pt x="1266356" y="9275326"/>
                  <a:pt x="1197406" y="9144856"/>
                </a:cubicBezTo>
                <a:cubicBezTo>
                  <a:pt x="1161901" y="9084705"/>
                  <a:pt x="1128943" y="9025072"/>
                  <a:pt x="1094453" y="8966456"/>
                </a:cubicBezTo>
                <a:lnTo>
                  <a:pt x="990553" y="8806798"/>
                </a:lnTo>
                <a:lnTo>
                  <a:pt x="990442" y="8806383"/>
                </a:lnTo>
                <a:cubicBezTo>
                  <a:pt x="990442" y="8806383"/>
                  <a:pt x="990442" y="8806383"/>
                  <a:pt x="982324" y="8794148"/>
                </a:cubicBezTo>
                <a:lnTo>
                  <a:pt x="990553" y="8806798"/>
                </a:lnTo>
                <a:lnTo>
                  <a:pt x="996503" y="8828799"/>
                </a:lnTo>
                <a:cubicBezTo>
                  <a:pt x="986329" y="8826744"/>
                  <a:pt x="976154" y="8824689"/>
                  <a:pt x="970094" y="8802273"/>
                </a:cubicBezTo>
                <a:cubicBezTo>
                  <a:pt x="970094" y="8802273"/>
                  <a:pt x="961973" y="8790038"/>
                  <a:pt x="961973" y="8790038"/>
                </a:cubicBezTo>
                <a:cubicBezTo>
                  <a:pt x="951800" y="8787982"/>
                  <a:pt x="949744" y="8798163"/>
                  <a:pt x="959918" y="8800218"/>
                </a:cubicBezTo>
                <a:cubicBezTo>
                  <a:pt x="1004516" y="8893988"/>
                  <a:pt x="1095872" y="9018393"/>
                  <a:pt x="1146532" y="9134578"/>
                </a:cubicBezTo>
                <a:cubicBezTo>
                  <a:pt x="1132246" y="9152878"/>
                  <a:pt x="1140364" y="9165116"/>
                  <a:pt x="1113953" y="9138590"/>
                </a:cubicBezTo>
                <a:cubicBezTo>
                  <a:pt x="1118065" y="9118233"/>
                  <a:pt x="1093709" y="9081526"/>
                  <a:pt x="1069355" y="9044823"/>
                </a:cubicBezTo>
                <a:cubicBezTo>
                  <a:pt x="1044893" y="9061070"/>
                  <a:pt x="1022702" y="8961231"/>
                  <a:pt x="992285" y="8902113"/>
                </a:cubicBezTo>
                <a:cubicBezTo>
                  <a:pt x="907099" y="8747169"/>
                  <a:pt x="801557" y="8588112"/>
                  <a:pt x="730658" y="8414864"/>
                </a:cubicBezTo>
                <a:cubicBezTo>
                  <a:pt x="724597" y="8392452"/>
                  <a:pt x="726652" y="8382272"/>
                  <a:pt x="720590" y="8359856"/>
                </a:cubicBezTo>
                <a:cubicBezTo>
                  <a:pt x="700346" y="8302793"/>
                  <a:pt x="637459" y="8194733"/>
                  <a:pt x="635510" y="8151957"/>
                </a:cubicBezTo>
                <a:cubicBezTo>
                  <a:pt x="623279" y="8160081"/>
                  <a:pt x="613103" y="8158026"/>
                  <a:pt x="609097" y="8125434"/>
                </a:cubicBezTo>
                <a:cubicBezTo>
                  <a:pt x="600979" y="8113199"/>
                  <a:pt x="586904" y="8025594"/>
                  <a:pt x="576730" y="8023539"/>
                </a:cubicBezTo>
                <a:cubicBezTo>
                  <a:pt x="584848" y="8035775"/>
                  <a:pt x="574673" y="8033718"/>
                  <a:pt x="572618" y="8043899"/>
                </a:cubicBezTo>
                <a:cubicBezTo>
                  <a:pt x="538196" y="7952186"/>
                  <a:pt x="528128" y="7897175"/>
                  <a:pt x="503882" y="7807515"/>
                </a:cubicBezTo>
                <a:cubicBezTo>
                  <a:pt x="546635" y="7805556"/>
                  <a:pt x="566768" y="7915575"/>
                  <a:pt x="584957" y="7982819"/>
                </a:cubicBezTo>
                <a:cubicBezTo>
                  <a:pt x="618457" y="8026670"/>
                  <a:pt x="642272" y="8079158"/>
                  <a:pt x="666584" y="8135721"/>
                </a:cubicBezTo>
                <a:lnTo>
                  <a:pt x="737858" y="8285064"/>
                </a:lnTo>
                <a:lnTo>
                  <a:pt x="741046" y="8311013"/>
                </a:lnTo>
                <a:cubicBezTo>
                  <a:pt x="741046" y="8311013"/>
                  <a:pt x="741046" y="8311013"/>
                  <a:pt x="751222" y="8313069"/>
                </a:cubicBezTo>
                <a:lnTo>
                  <a:pt x="737858" y="8285064"/>
                </a:lnTo>
                <a:lnTo>
                  <a:pt x="737039" y="8278418"/>
                </a:lnTo>
                <a:cubicBezTo>
                  <a:pt x="749272" y="8270292"/>
                  <a:pt x="757390" y="8282528"/>
                  <a:pt x="755335" y="8292708"/>
                </a:cubicBezTo>
                <a:cubicBezTo>
                  <a:pt x="765508" y="8294763"/>
                  <a:pt x="765508" y="8294763"/>
                  <a:pt x="765508" y="8294763"/>
                </a:cubicBezTo>
                <a:cubicBezTo>
                  <a:pt x="727078" y="8170454"/>
                  <a:pt x="672415" y="8021676"/>
                  <a:pt x="619700" y="7915673"/>
                </a:cubicBezTo>
                <a:lnTo>
                  <a:pt x="595768" y="7799183"/>
                </a:lnTo>
                <a:lnTo>
                  <a:pt x="566957" y="7711010"/>
                </a:lnTo>
                <a:lnTo>
                  <a:pt x="544270" y="7665315"/>
                </a:lnTo>
                <a:cubicBezTo>
                  <a:pt x="527885" y="7626243"/>
                  <a:pt x="510358" y="7574375"/>
                  <a:pt x="490513" y="7517186"/>
                </a:cubicBezTo>
                <a:cubicBezTo>
                  <a:pt x="450826" y="7402809"/>
                  <a:pt x="408526" y="7259183"/>
                  <a:pt x="368836" y="7144805"/>
                </a:cubicBezTo>
                <a:cubicBezTo>
                  <a:pt x="350299" y="7102242"/>
                  <a:pt x="339722" y="7066337"/>
                  <a:pt x="329147" y="7030430"/>
                </a:cubicBezTo>
                <a:cubicBezTo>
                  <a:pt x="286849" y="6886802"/>
                  <a:pt x="267137" y="6748517"/>
                  <a:pt x="240769" y="6618203"/>
                </a:cubicBezTo>
                <a:cubicBezTo>
                  <a:pt x="236137" y="6607562"/>
                  <a:pt x="229510" y="6595259"/>
                  <a:pt x="223714" y="6581958"/>
                </a:cubicBezTo>
                <a:lnTo>
                  <a:pt x="214768" y="6550631"/>
                </a:lnTo>
                <a:lnTo>
                  <a:pt x="215294" y="6549543"/>
                </a:lnTo>
                <a:cubicBezTo>
                  <a:pt x="215963" y="6546719"/>
                  <a:pt x="215638" y="6543062"/>
                  <a:pt x="211654" y="6539733"/>
                </a:cubicBezTo>
                <a:lnTo>
                  <a:pt x="214768" y="6550631"/>
                </a:lnTo>
                <a:lnTo>
                  <a:pt x="212959" y="6554360"/>
                </a:lnTo>
                <a:cubicBezTo>
                  <a:pt x="216941" y="6557687"/>
                  <a:pt x="217270" y="6561345"/>
                  <a:pt x="215606" y="6563334"/>
                </a:cubicBezTo>
                <a:lnTo>
                  <a:pt x="211577" y="6562901"/>
                </a:lnTo>
                <a:lnTo>
                  <a:pt x="133682" y="6141731"/>
                </a:lnTo>
                <a:lnTo>
                  <a:pt x="145867" y="6132851"/>
                </a:lnTo>
                <a:cubicBezTo>
                  <a:pt x="127462" y="6009194"/>
                  <a:pt x="120935" y="5936066"/>
                  <a:pt x="102532" y="5812410"/>
                </a:cubicBezTo>
                <a:cubicBezTo>
                  <a:pt x="106582" y="5775189"/>
                  <a:pt x="111940" y="5752595"/>
                  <a:pt x="109325" y="5723345"/>
                </a:cubicBezTo>
                <a:cubicBezTo>
                  <a:pt x="89617" y="5585060"/>
                  <a:pt x="76567" y="5438808"/>
                  <a:pt x="78142" y="5291246"/>
                </a:cubicBezTo>
                <a:cubicBezTo>
                  <a:pt x="75601" y="5221445"/>
                  <a:pt x="75049" y="5153312"/>
                  <a:pt x="72668" y="5085344"/>
                </a:cubicBezTo>
                <a:lnTo>
                  <a:pt x="57433" y="4895465"/>
                </a:lnTo>
                <a:lnTo>
                  <a:pt x="57532" y="4895049"/>
                </a:lnTo>
                <a:cubicBezTo>
                  <a:pt x="57532" y="4895049"/>
                  <a:pt x="57532" y="4895049"/>
                  <a:pt x="56227" y="4880423"/>
                </a:cubicBezTo>
                <a:lnTo>
                  <a:pt x="57433" y="4895465"/>
                </a:lnTo>
                <a:lnTo>
                  <a:pt x="52177" y="4917644"/>
                </a:lnTo>
                <a:cubicBezTo>
                  <a:pt x="44213" y="4910987"/>
                  <a:pt x="36247" y="4904330"/>
                  <a:pt x="41602" y="4881735"/>
                </a:cubicBezTo>
                <a:cubicBezTo>
                  <a:pt x="41602" y="4881735"/>
                  <a:pt x="40297" y="4867110"/>
                  <a:pt x="40297" y="4867110"/>
                </a:cubicBezTo>
                <a:cubicBezTo>
                  <a:pt x="32332" y="4860453"/>
                  <a:pt x="25672" y="4868423"/>
                  <a:pt x="33638" y="4875080"/>
                </a:cubicBezTo>
                <a:cubicBezTo>
                  <a:pt x="28147" y="4978769"/>
                  <a:pt x="49160" y="5131679"/>
                  <a:pt x="38317" y="5257962"/>
                </a:cubicBezTo>
                <a:cubicBezTo>
                  <a:pt x="17035" y="5267243"/>
                  <a:pt x="18338" y="5281868"/>
                  <a:pt x="7763" y="5245961"/>
                </a:cubicBezTo>
                <a:cubicBezTo>
                  <a:pt x="21083" y="5230025"/>
                  <a:pt x="17167" y="5186145"/>
                  <a:pt x="13253" y="5142273"/>
                </a:cubicBezTo>
                <a:cubicBezTo>
                  <a:pt x="-15996" y="5144895"/>
                  <a:pt x="12085" y="5046551"/>
                  <a:pt x="13523" y="4980081"/>
                </a:cubicBezTo>
                <a:cubicBezTo>
                  <a:pt x="12487" y="4803267"/>
                  <a:pt x="-4477" y="4613139"/>
                  <a:pt x="15772" y="4427040"/>
                </a:cubicBezTo>
                <a:cubicBezTo>
                  <a:pt x="21127" y="4404449"/>
                  <a:pt x="27787" y="4396479"/>
                  <a:pt x="33140" y="4373885"/>
                </a:cubicBezTo>
                <a:cubicBezTo>
                  <a:pt x="42544" y="4314074"/>
                  <a:pt x="38765" y="4189101"/>
                  <a:pt x="57440" y="4150566"/>
                </a:cubicBezTo>
                <a:cubicBezTo>
                  <a:pt x="42815" y="4151882"/>
                  <a:pt x="34852" y="4145225"/>
                  <a:pt x="46864" y="4114664"/>
                </a:cubicBezTo>
                <a:cubicBezTo>
                  <a:pt x="45886" y="4103694"/>
                  <a:pt x="62168" y="4053858"/>
                  <a:pt x="67012" y="4026818"/>
                </a:cubicBezTo>
                <a:lnTo>
                  <a:pt x="67000" y="4020699"/>
                </a:lnTo>
                <a:lnTo>
                  <a:pt x="65014" y="4025822"/>
                </a:lnTo>
                <a:cubicBezTo>
                  <a:pt x="64348" y="4027533"/>
                  <a:pt x="64348" y="4027533"/>
                  <a:pt x="64348" y="4027533"/>
                </a:cubicBezTo>
                <a:lnTo>
                  <a:pt x="61525" y="4021134"/>
                </a:lnTo>
                <a:lnTo>
                  <a:pt x="53659" y="4025597"/>
                </a:lnTo>
                <a:lnTo>
                  <a:pt x="56329" y="4009362"/>
                </a:lnTo>
                <a:lnTo>
                  <a:pt x="51775" y="3999042"/>
                </a:lnTo>
                <a:cubicBezTo>
                  <a:pt x="57086" y="3985355"/>
                  <a:pt x="57086" y="3985355"/>
                  <a:pt x="57086" y="3985355"/>
                </a:cubicBezTo>
                <a:cubicBezTo>
                  <a:pt x="57086" y="3985355"/>
                  <a:pt x="57086" y="3985355"/>
                  <a:pt x="58274" y="3984828"/>
                </a:cubicBezTo>
                <a:lnTo>
                  <a:pt x="60529" y="3983834"/>
                </a:lnTo>
                <a:lnTo>
                  <a:pt x="62828" y="3969863"/>
                </a:lnTo>
                <a:lnTo>
                  <a:pt x="56248" y="3950091"/>
                </a:lnTo>
                <a:cubicBezTo>
                  <a:pt x="51574" y="3906947"/>
                  <a:pt x="62270" y="3829898"/>
                  <a:pt x="73595" y="3739805"/>
                </a:cubicBezTo>
                <a:cubicBezTo>
                  <a:pt x="88697" y="3619683"/>
                  <a:pt x="114418" y="3472184"/>
                  <a:pt x="129517" y="3352061"/>
                </a:cubicBezTo>
                <a:cubicBezTo>
                  <a:pt x="131758" y="3305691"/>
                  <a:pt x="138187" y="3268815"/>
                  <a:pt x="144617" y="3231939"/>
                </a:cubicBezTo>
                <a:cubicBezTo>
                  <a:pt x="170339" y="3084440"/>
                  <a:pt x="213943" y="2951736"/>
                  <a:pt x="248047" y="2823230"/>
                </a:cubicBezTo>
                <a:cubicBezTo>
                  <a:pt x="248606" y="2811638"/>
                  <a:pt x="248120" y="2797671"/>
                  <a:pt x="248816" y="2783181"/>
                </a:cubicBezTo>
                <a:lnTo>
                  <a:pt x="254678" y="2751132"/>
                </a:lnTo>
                <a:lnTo>
                  <a:pt x="255632" y="2750391"/>
                </a:lnTo>
                <a:cubicBezTo>
                  <a:pt x="257483" y="2748155"/>
                  <a:pt x="258811" y="2744733"/>
                  <a:pt x="256715" y="2739984"/>
                </a:cubicBezTo>
                <a:lnTo>
                  <a:pt x="254678" y="2751132"/>
                </a:lnTo>
                <a:lnTo>
                  <a:pt x="251404" y="2753673"/>
                </a:lnTo>
                <a:cubicBezTo>
                  <a:pt x="253499" y="2758421"/>
                  <a:pt x="252173" y="2761847"/>
                  <a:pt x="249802" y="2762892"/>
                </a:cubicBezTo>
                <a:lnTo>
                  <a:pt x="246382" y="2760717"/>
                </a:lnTo>
                <a:lnTo>
                  <a:pt x="363172" y="2348637"/>
                </a:lnTo>
                <a:lnTo>
                  <a:pt x="378028" y="2346074"/>
                </a:lnTo>
                <a:cubicBezTo>
                  <a:pt x="416323" y="2227064"/>
                  <a:pt x="442874" y="2158616"/>
                  <a:pt x="481169" y="2039606"/>
                </a:cubicBezTo>
                <a:cubicBezTo>
                  <a:pt x="501292" y="2008034"/>
                  <a:pt x="516106" y="1990151"/>
                  <a:pt x="526723" y="1962774"/>
                </a:cubicBezTo>
                <a:cubicBezTo>
                  <a:pt x="570329" y="1830071"/>
                  <a:pt x="623435" y="1693178"/>
                  <a:pt x="690233" y="1561589"/>
                </a:cubicBezTo>
                <a:cubicBezTo>
                  <a:pt x="718880" y="1497890"/>
                  <a:pt x="748577" y="1436565"/>
                  <a:pt x="776561" y="1374578"/>
                </a:cubicBezTo>
                <a:lnTo>
                  <a:pt x="847036" y="1197606"/>
                </a:lnTo>
                <a:lnTo>
                  <a:pt x="847310" y="1197278"/>
                </a:lnTo>
                <a:cubicBezTo>
                  <a:pt x="847310" y="1197278"/>
                  <a:pt x="847310" y="1197278"/>
                  <a:pt x="852622" y="1183587"/>
                </a:cubicBezTo>
                <a:lnTo>
                  <a:pt x="847036" y="1197606"/>
                </a:lnTo>
                <a:lnTo>
                  <a:pt x="832498" y="1215161"/>
                </a:lnTo>
                <a:cubicBezTo>
                  <a:pt x="828308" y="1205664"/>
                  <a:pt x="824116" y="1196169"/>
                  <a:pt x="838928" y="1178285"/>
                </a:cubicBezTo>
                <a:cubicBezTo>
                  <a:pt x="838928" y="1178285"/>
                  <a:pt x="844240" y="1164594"/>
                  <a:pt x="844240" y="1164594"/>
                </a:cubicBezTo>
                <a:cubicBezTo>
                  <a:pt x="840050" y="1155098"/>
                  <a:pt x="830546" y="1159292"/>
                  <a:pt x="834739" y="1168788"/>
                </a:cubicBezTo>
                <a:cubicBezTo>
                  <a:pt x="783872" y="1259310"/>
                  <a:pt x="734956" y="1405701"/>
                  <a:pt x="669278" y="1514108"/>
                </a:cubicBezTo>
                <a:cubicBezTo>
                  <a:pt x="646087" y="1512995"/>
                  <a:pt x="640775" y="1526684"/>
                  <a:pt x="647206" y="1489808"/>
                </a:cubicBezTo>
                <a:cubicBezTo>
                  <a:pt x="666206" y="1481423"/>
                  <a:pt x="682141" y="1440354"/>
                  <a:pt x="698071" y="1399286"/>
                </a:cubicBezTo>
                <a:cubicBezTo>
                  <a:pt x="670687" y="1388678"/>
                  <a:pt x="739438" y="1312958"/>
                  <a:pt x="770180" y="1254008"/>
                </a:cubicBezTo>
                <a:cubicBezTo>
                  <a:pt x="847600" y="1095041"/>
                  <a:pt x="916636" y="917075"/>
                  <a:pt x="1017248" y="759218"/>
                </a:cubicBezTo>
                <a:cubicBezTo>
                  <a:pt x="1032058" y="741336"/>
                  <a:pt x="1041560" y="737144"/>
                  <a:pt x="1056373" y="719261"/>
                </a:cubicBezTo>
                <a:cubicBezTo>
                  <a:pt x="1091308" y="669806"/>
                  <a:pt x="1143295" y="556101"/>
                  <a:pt x="1177109" y="529832"/>
                </a:cubicBezTo>
                <a:cubicBezTo>
                  <a:pt x="1163416" y="524528"/>
                  <a:pt x="1159226" y="515031"/>
                  <a:pt x="1183537" y="492956"/>
                </a:cubicBezTo>
                <a:cubicBezTo>
                  <a:pt x="1188850" y="479267"/>
                  <a:pt x="1252286" y="417234"/>
                  <a:pt x="1248095" y="407736"/>
                </a:cubicBezTo>
                <a:cubicBezTo>
                  <a:pt x="1242784" y="421427"/>
                  <a:pt x="1238594" y="411930"/>
                  <a:pt x="1229092" y="416123"/>
                </a:cubicBezTo>
                <a:cubicBezTo>
                  <a:pt x="1284149" y="335099"/>
                  <a:pt x="1323278" y="295140"/>
                  <a:pt x="1382525" y="223613"/>
                </a:cubicBezTo>
                <a:cubicBezTo>
                  <a:pt x="1408789" y="257405"/>
                  <a:pt x="1330538" y="337317"/>
                  <a:pt x="1286102" y="390965"/>
                </a:cubicBezTo>
                <a:cubicBezTo>
                  <a:pt x="1269610" y="443627"/>
                  <a:pt x="1240474" y="493356"/>
                  <a:pt x="1208299" y="545849"/>
                </a:cubicBezTo>
                <a:lnTo>
                  <a:pt x="1127428" y="690221"/>
                </a:lnTo>
                <a:lnTo>
                  <a:pt x="1108069" y="707793"/>
                </a:lnTo>
                <a:cubicBezTo>
                  <a:pt x="1108069" y="707793"/>
                  <a:pt x="1108069" y="707793"/>
                  <a:pt x="1112260" y="717290"/>
                </a:cubicBezTo>
                <a:lnTo>
                  <a:pt x="1127428" y="690221"/>
                </a:lnTo>
                <a:lnTo>
                  <a:pt x="1132385" y="685718"/>
                </a:lnTo>
                <a:cubicBezTo>
                  <a:pt x="1146076" y="691020"/>
                  <a:pt x="1140766" y="704711"/>
                  <a:pt x="1131265" y="708903"/>
                </a:cubicBezTo>
                <a:cubicBezTo>
                  <a:pt x="1135454" y="718400"/>
                  <a:pt x="1135454" y="718400"/>
                  <a:pt x="1135454" y="718400"/>
                </a:cubicBezTo>
                <a:cubicBezTo>
                  <a:pt x="1175140" y="666849"/>
                  <a:pt x="1217480" y="608454"/>
                  <a:pt x="1256921" y="549921"/>
                </a:cubicBezTo>
                <a:lnTo>
                  <a:pt x="1309982" y="467855"/>
                </a:lnTo>
                <a:lnTo>
                  <a:pt x="1323848" y="443909"/>
                </a:lnTo>
                <a:lnTo>
                  <a:pt x="1324727" y="443033"/>
                </a:lnTo>
                <a:lnTo>
                  <a:pt x="1360994" y="380607"/>
                </a:lnTo>
                <a:lnTo>
                  <a:pt x="1424365" y="313029"/>
                </a:lnTo>
                <a:lnTo>
                  <a:pt x="1496720" y="196157"/>
                </a:lnTo>
                <a:cubicBezTo>
                  <a:pt x="1536966" y="135848"/>
                  <a:pt x="1580024" y="76266"/>
                  <a:pt x="1626158" y="186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330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01245" y="430000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601245" y="2531480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601245" y="4632960"/>
            <a:ext cx="2110712" cy="1846873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8723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AF96E15-0CE0-49CA-8B27-4146CE72FB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95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14127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405056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27381" y="260648"/>
            <a:ext cx="11233248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27381" y="1028733"/>
            <a:ext cx="11233248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46931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9350" y="452670"/>
            <a:ext cx="566462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9350" y="1220755"/>
            <a:ext cx="566462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43148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71DFA-AD68-2EFC-40F3-2CF2003C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0496E-C633-AB19-3821-EEF374120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A4A60-80FC-0487-970A-80065BF3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F304B-11FD-6107-F9FA-D841EA16F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FE4B-4082-A76C-E787-CB7B919C7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71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EBCD8F5-B952-4024-B2F0-53E21A9D48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68628"/>
            <a:ext cx="12192000" cy="864095"/>
          </a:xfrm>
          <a:prstGeom prst="rect">
            <a:avLst/>
          </a:prstGeom>
        </p:spPr>
        <p:txBody>
          <a:bodyPr anchor="ctr"/>
          <a:lstStyle>
            <a:lvl1pPr algn="ctr">
              <a:defRPr sz="4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E2BB9C2-E1D2-4E0C-BFE1-64849A73E1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932755"/>
            <a:ext cx="12191999" cy="288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1755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Google Shape;471;p28"/>
          <p:cNvGrpSpPr/>
          <p:nvPr/>
        </p:nvGrpSpPr>
        <p:grpSpPr>
          <a:xfrm rot="10800000">
            <a:off x="199983" y="-1504033"/>
            <a:ext cx="11819709" cy="9288940"/>
            <a:chOff x="-58851" y="-604025"/>
            <a:chExt cx="8864782" cy="6966705"/>
          </a:xfrm>
        </p:grpSpPr>
        <p:grpSp>
          <p:nvGrpSpPr>
            <p:cNvPr id="472" name="Google Shape;472;p28"/>
            <p:cNvGrpSpPr/>
            <p:nvPr/>
          </p:nvGrpSpPr>
          <p:grpSpPr>
            <a:xfrm>
              <a:off x="-58851" y="-604025"/>
              <a:ext cx="8826902" cy="6966705"/>
              <a:chOff x="-58851" y="-604025"/>
              <a:chExt cx="8826902" cy="6966705"/>
            </a:xfrm>
          </p:grpSpPr>
          <p:grpSp>
            <p:nvGrpSpPr>
              <p:cNvPr id="473" name="Google Shape;473;p28"/>
              <p:cNvGrpSpPr/>
              <p:nvPr/>
            </p:nvGrpSpPr>
            <p:grpSpPr>
              <a:xfrm>
                <a:off x="-58851" y="-604025"/>
                <a:ext cx="8826902" cy="6966705"/>
                <a:chOff x="-81526" y="-989975"/>
                <a:chExt cx="8826902" cy="6966705"/>
              </a:xfrm>
            </p:grpSpPr>
            <p:sp>
              <p:nvSpPr>
                <p:cNvPr id="474" name="Google Shape;474;p28"/>
                <p:cNvSpPr/>
                <p:nvPr/>
              </p:nvSpPr>
              <p:spPr>
                <a:xfrm rot="1666875">
                  <a:off x="697712" y="287178"/>
                  <a:ext cx="6947045" cy="4412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10" h="120446" extrusionOk="0">
                      <a:moveTo>
                        <a:pt x="138483" y="3634"/>
                      </a:moveTo>
                      <a:cubicBezTo>
                        <a:pt x="138649" y="3717"/>
                        <a:pt x="138815" y="3717"/>
                        <a:pt x="138898" y="3717"/>
                      </a:cubicBezTo>
                      <a:cubicBezTo>
                        <a:pt x="138949" y="3820"/>
                        <a:pt x="138747" y="3890"/>
                        <a:pt x="138566" y="3890"/>
                      </a:cubicBezTo>
                      <a:cubicBezTo>
                        <a:pt x="138453" y="3890"/>
                        <a:pt x="138349" y="3863"/>
                        <a:pt x="138318" y="3800"/>
                      </a:cubicBezTo>
                      <a:cubicBezTo>
                        <a:pt x="138235" y="3717"/>
                        <a:pt x="138318" y="3634"/>
                        <a:pt x="138483" y="3634"/>
                      </a:cubicBezTo>
                      <a:close/>
                      <a:moveTo>
                        <a:pt x="132363" y="4760"/>
                      </a:moveTo>
                      <a:cubicBezTo>
                        <a:pt x="132385" y="4760"/>
                        <a:pt x="132409" y="4770"/>
                        <a:pt x="132434" y="4795"/>
                      </a:cubicBezTo>
                      <a:cubicBezTo>
                        <a:pt x="132599" y="4960"/>
                        <a:pt x="132599" y="5043"/>
                        <a:pt x="132434" y="5209"/>
                      </a:cubicBezTo>
                      <a:cubicBezTo>
                        <a:pt x="132351" y="5209"/>
                        <a:pt x="132434" y="5375"/>
                        <a:pt x="132516" y="5458"/>
                      </a:cubicBezTo>
                      <a:cubicBezTo>
                        <a:pt x="132548" y="5521"/>
                        <a:pt x="132556" y="5548"/>
                        <a:pt x="132534" y="5548"/>
                      </a:cubicBezTo>
                      <a:cubicBezTo>
                        <a:pt x="132500" y="5548"/>
                        <a:pt x="132390" y="5477"/>
                        <a:pt x="132185" y="5375"/>
                      </a:cubicBezTo>
                      <a:cubicBezTo>
                        <a:pt x="131936" y="5126"/>
                        <a:pt x="131771" y="4960"/>
                        <a:pt x="131771" y="4960"/>
                      </a:cubicBezTo>
                      <a:cubicBezTo>
                        <a:pt x="131771" y="4919"/>
                        <a:pt x="131812" y="4898"/>
                        <a:pt x="131864" y="4898"/>
                      </a:cubicBezTo>
                      <a:cubicBezTo>
                        <a:pt x="131916" y="4898"/>
                        <a:pt x="131978" y="4919"/>
                        <a:pt x="132019" y="4960"/>
                      </a:cubicBezTo>
                      <a:cubicBezTo>
                        <a:pt x="132088" y="4995"/>
                        <a:pt x="132142" y="5015"/>
                        <a:pt x="132182" y="5015"/>
                      </a:cubicBezTo>
                      <a:cubicBezTo>
                        <a:pt x="132239" y="5015"/>
                        <a:pt x="132268" y="4975"/>
                        <a:pt x="132268" y="4877"/>
                      </a:cubicBezTo>
                      <a:cubicBezTo>
                        <a:pt x="132268" y="4819"/>
                        <a:pt x="132309" y="4760"/>
                        <a:pt x="132363" y="4760"/>
                      </a:cubicBezTo>
                      <a:close/>
                      <a:moveTo>
                        <a:pt x="140400" y="5313"/>
                      </a:moveTo>
                      <a:cubicBezTo>
                        <a:pt x="140452" y="5313"/>
                        <a:pt x="140514" y="5333"/>
                        <a:pt x="140555" y="5375"/>
                      </a:cubicBezTo>
                      <a:cubicBezTo>
                        <a:pt x="140638" y="5458"/>
                        <a:pt x="140721" y="5540"/>
                        <a:pt x="140638" y="5623"/>
                      </a:cubicBezTo>
                      <a:cubicBezTo>
                        <a:pt x="140638" y="5623"/>
                        <a:pt x="140472" y="5623"/>
                        <a:pt x="140389" y="5540"/>
                      </a:cubicBezTo>
                      <a:cubicBezTo>
                        <a:pt x="140307" y="5540"/>
                        <a:pt x="140224" y="5375"/>
                        <a:pt x="140307" y="5375"/>
                      </a:cubicBezTo>
                      <a:cubicBezTo>
                        <a:pt x="140307" y="5333"/>
                        <a:pt x="140348" y="5313"/>
                        <a:pt x="140400" y="5313"/>
                      </a:cubicBezTo>
                      <a:close/>
                      <a:moveTo>
                        <a:pt x="133869" y="5506"/>
                      </a:moveTo>
                      <a:cubicBezTo>
                        <a:pt x="133981" y="5506"/>
                        <a:pt x="134140" y="5565"/>
                        <a:pt x="134257" y="5623"/>
                      </a:cubicBezTo>
                      <a:cubicBezTo>
                        <a:pt x="134340" y="5789"/>
                        <a:pt x="134422" y="5872"/>
                        <a:pt x="134422" y="5955"/>
                      </a:cubicBezTo>
                      <a:cubicBezTo>
                        <a:pt x="134398" y="5979"/>
                        <a:pt x="134367" y="5989"/>
                        <a:pt x="134328" y="5989"/>
                      </a:cubicBezTo>
                      <a:cubicBezTo>
                        <a:pt x="134235" y="5989"/>
                        <a:pt x="134101" y="5931"/>
                        <a:pt x="133925" y="5872"/>
                      </a:cubicBezTo>
                      <a:cubicBezTo>
                        <a:pt x="133677" y="5706"/>
                        <a:pt x="133677" y="5540"/>
                        <a:pt x="133759" y="5540"/>
                      </a:cubicBezTo>
                      <a:cubicBezTo>
                        <a:pt x="133784" y="5516"/>
                        <a:pt x="133822" y="5506"/>
                        <a:pt x="133869" y="5506"/>
                      </a:cubicBezTo>
                      <a:close/>
                      <a:moveTo>
                        <a:pt x="164821" y="5674"/>
                      </a:moveTo>
                      <a:cubicBezTo>
                        <a:pt x="164831" y="5674"/>
                        <a:pt x="164837" y="5684"/>
                        <a:pt x="164837" y="5706"/>
                      </a:cubicBezTo>
                      <a:cubicBezTo>
                        <a:pt x="164920" y="5789"/>
                        <a:pt x="164837" y="5955"/>
                        <a:pt x="164754" y="5955"/>
                      </a:cubicBezTo>
                      <a:cubicBezTo>
                        <a:pt x="164706" y="5979"/>
                        <a:pt x="164672" y="5989"/>
                        <a:pt x="164649" y="5989"/>
                      </a:cubicBezTo>
                      <a:cubicBezTo>
                        <a:pt x="164596" y="5989"/>
                        <a:pt x="164613" y="5931"/>
                        <a:pt x="164672" y="5872"/>
                      </a:cubicBezTo>
                      <a:cubicBezTo>
                        <a:pt x="164732" y="5751"/>
                        <a:pt x="164793" y="5674"/>
                        <a:pt x="164821" y="5674"/>
                      </a:cubicBezTo>
                      <a:close/>
                      <a:moveTo>
                        <a:pt x="133936" y="6038"/>
                      </a:moveTo>
                      <a:lnTo>
                        <a:pt x="133936" y="6038"/>
                      </a:lnTo>
                      <a:cubicBezTo>
                        <a:pt x="133967" y="6038"/>
                        <a:pt x="134050" y="6121"/>
                        <a:pt x="134174" y="6286"/>
                      </a:cubicBezTo>
                      <a:cubicBezTo>
                        <a:pt x="134257" y="6369"/>
                        <a:pt x="134340" y="6452"/>
                        <a:pt x="134257" y="6535"/>
                      </a:cubicBezTo>
                      <a:cubicBezTo>
                        <a:pt x="134257" y="6550"/>
                        <a:pt x="134251" y="6557"/>
                        <a:pt x="134242" y="6557"/>
                      </a:cubicBezTo>
                      <a:cubicBezTo>
                        <a:pt x="134199" y="6557"/>
                        <a:pt x="134076" y="6422"/>
                        <a:pt x="134008" y="6286"/>
                      </a:cubicBezTo>
                      <a:cubicBezTo>
                        <a:pt x="133925" y="6121"/>
                        <a:pt x="133905" y="6038"/>
                        <a:pt x="133936" y="6038"/>
                      </a:cubicBezTo>
                      <a:close/>
                      <a:moveTo>
                        <a:pt x="165397" y="6398"/>
                      </a:moveTo>
                      <a:cubicBezTo>
                        <a:pt x="165432" y="6398"/>
                        <a:pt x="165466" y="6418"/>
                        <a:pt x="165500" y="6452"/>
                      </a:cubicBezTo>
                      <a:cubicBezTo>
                        <a:pt x="165500" y="6535"/>
                        <a:pt x="165500" y="6618"/>
                        <a:pt x="165335" y="6701"/>
                      </a:cubicBezTo>
                      <a:cubicBezTo>
                        <a:pt x="165252" y="6701"/>
                        <a:pt x="165252" y="6701"/>
                        <a:pt x="165252" y="6535"/>
                      </a:cubicBezTo>
                      <a:cubicBezTo>
                        <a:pt x="165300" y="6438"/>
                        <a:pt x="165349" y="6398"/>
                        <a:pt x="165397" y="6398"/>
                      </a:cubicBezTo>
                      <a:close/>
                      <a:moveTo>
                        <a:pt x="130415" y="5920"/>
                      </a:moveTo>
                      <a:cubicBezTo>
                        <a:pt x="130445" y="5920"/>
                        <a:pt x="130445" y="5979"/>
                        <a:pt x="130445" y="6038"/>
                      </a:cubicBezTo>
                      <a:cubicBezTo>
                        <a:pt x="130445" y="6121"/>
                        <a:pt x="130610" y="6286"/>
                        <a:pt x="130776" y="6369"/>
                      </a:cubicBezTo>
                      <a:cubicBezTo>
                        <a:pt x="131108" y="6535"/>
                        <a:pt x="131108" y="6618"/>
                        <a:pt x="130610" y="6701"/>
                      </a:cubicBezTo>
                      <a:cubicBezTo>
                        <a:pt x="130527" y="6728"/>
                        <a:pt x="130463" y="6747"/>
                        <a:pt x="130414" y="6747"/>
                      </a:cubicBezTo>
                      <a:cubicBezTo>
                        <a:pt x="130316" y="6747"/>
                        <a:pt x="130279" y="6673"/>
                        <a:pt x="130279" y="6452"/>
                      </a:cubicBezTo>
                      <a:cubicBezTo>
                        <a:pt x="130279" y="6203"/>
                        <a:pt x="130362" y="6038"/>
                        <a:pt x="130362" y="5955"/>
                      </a:cubicBezTo>
                      <a:cubicBezTo>
                        <a:pt x="130386" y="5931"/>
                        <a:pt x="130403" y="5920"/>
                        <a:pt x="130415" y="5920"/>
                      </a:cubicBezTo>
                      <a:close/>
                      <a:moveTo>
                        <a:pt x="135748" y="5872"/>
                      </a:moveTo>
                      <a:cubicBezTo>
                        <a:pt x="135831" y="5872"/>
                        <a:pt x="135997" y="5955"/>
                        <a:pt x="136163" y="6121"/>
                      </a:cubicBezTo>
                      <a:cubicBezTo>
                        <a:pt x="136411" y="6452"/>
                        <a:pt x="136246" y="6949"/>
                        <a:pt x="135748" y="7032"/>
                      </a:cubicBezTo>
                      <a:cubicBezTo>
                        <a:pt x="135334" y="7032"/>
                        <a:pt x="135251" y="6784"/>
                        <a:pt x="135583" y="6452"/>
                      </a:cubicBezTo>
                      <a:cubicBezTo>
                        <a:pt x="135748" y="6286"/>
                        <a:pt x="135831" y="6121"/>
                        <a:pt x="135748" y="6038"/>
                      </a:cubicBezTo>
                      <a:cubicBezTo>
                        <a:pt x="135583" y="5955"/>
                        <a:pt x="135666" y="5872"/>
                        <a:pt x="135748" y="5872"/>
                      </a:cubicBezTo>
                      <a:close/>
                      <a:moveTo>
                        <a:pt x="137074" y="6535"/>
                      </a:moveTo>
                      <a:cubicBezTo>
                        <a:pt x="137323" y="6535"/>
                        <a:pt x="137406" y="6535"/>
                        <a:pt x="137323" y="6618"/>
                      </a:cubicBezTo>
                      <a:cubicBezTo>
                        <a:pt x="137323" y="6701"/>
                        <a:pt x="137240" y="6866"/>
                        <a:pt x="137240" y="6949"/>
                      </a:cubicBezTo>
                      <a:cubicBezTo>
                        <a:pt x="137240" y="7032"/>
                        <a:pt x="137219" y="7074"/>
                        <a:pt x="137178" y="7074"/>
                      </a:cubicBezTo>
                      <a:cubicBezTo>
                        <a:pt x="137137" y="7074"/>
                        <a:pt x="137074" y="7032"/>
                        <a:pt x="136992" y="6949"/>
                      </a:cubicBezTo>
                      <a:cubicBezTo>
                        <a:pt x="136660" y="6618"/>
                        <a:pt x="136743" y="6535"/>
                        <a:pt x="137074" y="6535"/>
                      </a:cubicBezTo>
                      <a:close/>
                      <a:moveTo>
                        <a:pt x="141823" y="6522"/>
                      </a:moveTo>
                      <a:cubicBezTo>
                        <a:pt x="141844" y="6522"/>
                        <a:pt x="141863" y="6526"/>
                        <a:pt x="141881" y="6535"/>
                      </a:cubicBezTo>
                      <a:cubicBezTo>
                        <a:pt x="141964" y="6618"/>
                        <a:pt x="142130" y="6784"/>
                        <a:pt x="142213" y="7032"/>
                      </a:cubicBezTo>
                      <a:cubicBezTo>
                        <a:pt x="142296" y="7281"/>
                        <a:pt x="142296" y="7281"/>
                        <a:pt x="141964" y="7281"/>
                      </a:cubicBezTo>
                      <a:cubicBezTo>
                        <a:pt x="141798" y="7198"/>
                        <a:pt x="141633" y="7115"/>
                        <a:pt x="141550" y="7032"/>
                      </a:cubicBezTo>
                      <a:cubicBezTo>
                        <a:pt x="141402" y="6810"/>
                        <a:pt x="141650" y="6522"/>
                        <a:pt x="141823" y="6522"/>
                      </a:cubicBezTo>
                      <a:close/>
                      <a:moveTo>
                        <a:pt x="131836" y="6088"/>
                      </a:moveTo>
                      <a:cubicBezTo>
                        <a:pt x="131847" y="6088"/>
                        <a:pt x="131853" y="6098"/>
                        <a:pt x="131853" y="6121"/>
                      </a:cubicBezTo>
                      <a:cubicBezTo>
                        <a:pt x="131853" y="6363"/>
                        <a:pt x="132031" y="6517"/>
                        <a:pt x="132191" y="6517"/>
                      </a:cubicBezTo>
                      <a:cubicBezTo>
                        <a:pt x="132250" y="6517"/>
                        <a:pt x="132306" y="6496"/>
                        <a:pt x="132351" y="6452"/>
                      </a:cubicBezTo>
                      <a:cubicBezTo>
                        <a:pt x="132382" y="6389"/>
                        <a:pt x="132417" y="6362"/>
                        <a:pt x="132451" y="6362"/>
                      </a:cubicBezTo>
                      <a:cubicBezTo>
                        <a:pt x="132593" y="6362"/>
                        <a:pt x="132718" y="6847"/>
                        <a:pt x="132516" y="7115"/>
                      </a:cubicBezTo>
                      <a:cubicBezTo>
                        <a:pt x="132439" y="7230"/>
                        <a:pt x="132380" y="7292"/>
                        <a:pt x="132298" y="7292"/>
                      </a:cubicBezTo>
                      <a:cubicBezTo>
                        <a:pt x="132202" y="7292"/>
                        <a:pt x="132075" y="7210"/>
                        <a:pt x="131853" y="7032"/>
                      </a:cubicBezTo>
                      <a:cubicBezTo>
                        <a:pt x="131605" y="6784"/>
                        <a:pt x="131356" y="6618"/>
                        <a:pt x="131356" y="6618"/>
                      </a:cubicBezTo>
                      <a:cubicBezTo>
                        <a:pt x="131356" y="6535"/>
                        <a:pt x="131439" y="6452"/>
                        <a:pt x="131605" y="6286"/>
                      </a:cubicBezTo>
                      <a:cubicBezTo>
                        <a:pt x="131726" y="6165"/>
                        <a:pt x="131803" y="6088"/>
                        <a:pt x="131836" y="6088"/>
                      </a:cubicBezTo>
                      <a:close/>
                      <a:moveTo>
                        <a:pt x="139772" y="7176"/>
                      </a:moveTo>
                      <a:cubicBezTo>
                        <a:pt x="139840" y="7176"/>
                        <a:pt x="139907" y="7311"/>
                        <a:pt x="139975" y="7447"/>
                      </a:cubicBezTo>
                      <a:cubicBezTo>
                        <a:pt x="140141" y="7612"/>
                        <a:pt x="140141" y="7778"/>
                        <a:pt x="140141" y="7861"/>
                      </a:cubicBezTo>
                      <a:cubicBezTo>
                        <a:pt x="140135" y="7866"/>
                        <a:pt x="140128" y="7869"/>
                        <a:pt x="140120" y="7869"/>
                      </a:cubicBezTo>
                      <a:cubicBezTo>
                        <a:pt x="140005" y="7869"/>
                        <a:pt x="139649" y="7353"/>
                        <a:pt x="139726" y="7198"/>
                      </a:cubicBezTo>
                      <a:cubicBezTo>
                        <a:pt x="139742" y="7183"/>
                        <a:pt x="139757" y="7176"/>
                        <a:pt x="139772" y="7176"/>
                      </a:cubicBezTo>
                      <a:close/>
                      <a:moveTo>
                        <a:pt x="134929" y="7596"/>
                      </a:moveTo>
                      <a:lnTo>
                        <a:pt x="134929" y="7596"/>
                      </a:lnTo>
                      <a:cubicBezTo>
                        <a:pt x="134970" y="7596"/>
                        <a:pt x="135047" y="7634"/>
                        <a:pt x="135168" y="7695"/>
                      </a:cubicBezTo>
                      <a:cubicBezTo>
                        <a:pt x="135334" y="7861"/>
                        <a:pt x="135334" y="8027"/>
                        <a:pt x="135251" y="8110"/>
                      </a:cubicBezTo>
                      <a:cubicBezTo>
                        <a:pt x="135213" y="8225"/>
                        <a:pt x="135192" y="8287"/>
                        <a:pt x="135165" y="8287"/>
                      </a:cubicBezTo>
                      <a:cubicBezTo>
                        <a:pt x="135133" y="8287"/>
                        <a:pt x="135091" y="8204"/>
                        <a:pt x="135003" y="8027"/>
                      </a:cubicBezTo>
                      <a:cubicBezTo>
                        <a:pt x="134898" y="7711"/>
                        <a:pt x="134859" y="7596"/>
                        <a:pt x="134929" y="7596"/>
                      </a:cubicBezTo>
                      <a:close/>
                      <a:moveTo>
                        <a:pt x="135976" y="8161"/>
                      </a:moveTo>
                      <a:cubicBezTo>
                        <a:pt x="136018" y="8161"/>
                        <a:pt x="136080" y="8172"/>
                        <a:pt x="136163" y="8192"/>
                      </a:cubicBezTo>
                      <a:cubicBezTo>
                        <a:pt x="136246" y="8275"/>
                        <a:pt x="136411" y="8358"/>
                        <a:pt x="136411" y="8441"/>
                      </a:cubicBezTo>
                      <a:cubicBezTo>
                        <a:pt x="136411" y="8482"/>
                        <a:pt x="136391" y="8503"/>
                        <a:pt x="136349" y="8503"/>
                      </a:cubicBezTo>
                      <a:cubicBezTo>
                        <a:pt x="136308" y="8503"/>
                        <a:pt x="136246" y="8482"/>
                        <a:pt x="136163" y="8441"/>
                      </a:cubicBezTo>
                      <a:cubicBezTo>
                        <a:pt x="135914" y="8255"/>
                        <a:pt x="135852" y="8161"/>
                        <a:pt x="135976" y="8161"/>
                      </a:cubicBezTo>
                      <a:close/>
                      <a:moveTo>
                        <a:pt x="146961" y="8438"/>
                      </a:moveTo>
                      <a:cubicBezTo>
                        <a:pt x="147064" y="8438"/>
                        <a:pt x="147156" y="8465"/>
                        <a:pt x="147185" y="8524"/>
                      </a:cubicBezTo>
                      <a:cubicBezTo>
                        <a:pt x="147185" y="8607"/>
                        <a:pt x="147102" y="8690"/>
                        <a:pt x="146936" y="8773"/>
                      </a:cubicBezTo>
                      <a:cubicBezTo>
                        <a:pt x="146833" y="8807"/>
                        <a:pt x="146759" y="8827"/>
                        <a:pt x="146707" y="8827"/>
                      </a:cubicBezTo>
                      <a:cubicBezTo>
                        <a:pt x="146633" y="8827"/>
                        <a:pt x="146605" y="8787"/>
                        <a:pt x="146605" y="8690"/>
                      </a:cubicBezTo>
                      <a:cubicBezTo>
                        <a:pt x="146551" y="8529"/>
                        <a:pt x="146774" y="8438"/>
                        <a:pt x="146961" y="8438"/>
                      </a:cubicBezTo>
                      <a:close/>
                      <a:moveTo>
                        <a:pt x="130998" y="6832"/>
                      </a:moveTo>
                      <a:cubicBezTo>
                        <a:pt x="131045" y="6832"/>
                        <a:pt x="131083" y="6842"/>
                        <a:pt x="131108" y="6866"/>
                      </a:cubicBezTo>
                      <a:cubicBezTo>
                        <a:pt x="131190" y="6866"/>
                        <a:pt x="131273" y="7115"/>
                        <a:pt x="131356" y="7281"/>
                      </a:cubicBezTo>
                      <a:cubicBezTo>
                        <a:pt x="131356" y="7402"/>
                        <a:pt x="131401" y="7479"/>
                        <a:pt x="131424" y="7479"/>
                      </a:cubicBezTo>
                      <a:cubicBezTo>
                        <a:pt x="131433" y="7479"/>
                        <a:pt x="131439" y="7469"/>
                        <a:pt x="131439" y="7447"/>
                      </a:cubicBezTo>
                      <a:cubicBezTo>
                        <a:pt x="131463" y="7422"/>
                        <a:pt x="131495" y="7412"/>
                        <a:pt x="131529" y="7412"/>
                      </a:cubicBezTo>
                      <a:cubicBezTo>
                        <a:pt x="131612" y="7412"/>
                        <a:pt x="131712" y="7471"/>
                        <a:pt x="131771" y="7529"/>
                      </a:cubicBezTo>
                      <a:cubicBezTo>
                        <a:pt x="131936" y="7695"/>
                        <a:pt x="131853" y="7861"/>
                        <a:pt x="131522" y="8027"/>
                      </a:cubicBezTo>
                      <a:cubicBezTo>
                        <a:pt x="131273" y="8192"/>
                        <a:pt x="131108" y="8441"/>
                        <a:pt x="131108" y="8690"/>
                      </a:cubicBezTo>
                      <a:cubicBezTo>
                        <a:pt x="131072" y="8869"/>
                        <a:pt x="131036" y="8955"/>
                        <a:pt x="130987" y="8955"/>
                      </a:cubicBezTo>
                      <a:cubicBezTo>
                        <a:pt x="130922" y="8955"/>
                        <a:pt x="130834" y="8806"/>
                        <a:pt x="130693" y="8524"/>
                      </a:cubicBezTo>
                      <a:cubicBezTo>
                        <a:pt x="130567" y="8271"/>
                        <a:pt x="130488" y="8163"/>
                        <a:pt x="130348" y="8163"/>
                      </a:cubicBezTo>
                      <a:cubicBezTo>
                        <a:pt x="130304" y="8163"/>
                        <a:pt x="130255" y="8173"/>
                        <a:pt x="130196" y="8192"/>
                      </a:cubicBezTo>
                      <a:cubicBezTo>
                        <a:pt x="130141" y="8220"/>
                        <a:pt x="130095" y="8229"/>
                        <a:pt x="130061" y="8229"/>
                      </a:cubicBezTo>
                      <a:cubicBezTo>
                        <a:pt x="129993" y="8229"/>
                        <a:pt x="129975" y="8192"/>
                        <a:pt x="130030" y="8192"/>
                      </a:cubicBezTo>
                      <a:cubicBezTo>
                        <a:pt x="130030" y="8110"/>
                        <a:pt x="130279" y="8027"/>
                        <a:pt x="130527" y="8027"/>
                      </a:cubicBezTo>
                      <a:cubicBezTo>
                        <a:pt x="130776" y="7944"/>
                        <a:pt x="130859" y="7944"/>
                        <a:pt x="130693" y="7778"/>
                      </a:cubicBezTo>
                      <a:cubicBezTo>
                        <a:pt x="130610" y="7695"/>
                        <a:pt x="130610" y="7529"/>
                        <a:pt x="130693" y="7529"/>
                      </a:cubicBezTo>
                      <a:cubicBezTo>
                        <a:pt x="130859" y="7529"/>
                        <a:pt x="130776" y="7447"/>
                        <a:pt x="130610" y="7364"/>
                      </a:cubicBezTo>
                      <a:cubicBezTo>
                        <a:pt x="130362" y="7281"/>
                        <a:pt x="130362" y="7198"/>
                        <a:pt x="130610" y="6949"/>
                      </a:cubicBezTo>
                      <a:cubicBezTo>
                        <a:pt x="130727" y="6891"/>
                        <a:pt x="130886" y="6832"/>
                        <a:pt x="130998" y="6832"/>
                      </a:cubicBezTo>
                      <a:close/>
                      <a:moveTo>
                        <a:pt x="132351" y="8358"/>
                      </a:moveTo>
                      <a:cubicBezTo>
                        <a:pt x="132516" y="8358"/>
                        <a:pt x="132599" y="8441"/>
                        <a:pt x="132765" y="8607"/>
                      </a:cubicBezTo>
                      <a:cubicBezTo>
                        <a:pt x="132869" y="8866"/>
                        <a:pt x="132875" y="8995"/>
                        <a:pt x="132784" y="8995"/>
                      </a:cubicBezTo>
                      <a:cubicBezTo>
                        <a:pt x="132730" y="8995"/>
                        <a:pt x="132641" y="8949"/>
                        <a:pt x="132516" y="8855"/>
                      </a:cubicBezTo>
                      <a:cubicBezTo>
                        <a:pt x="132434" y="8773"/>
                        <a:pt x="132351" y="8607"/>
                        <a:pt x="132434" y="8607"/>
                      </a:cubicBezTo>
                      <a:cubicBezTo>
                        <a:pt x="132516" y="8607"/>
                        <a:pt x="132516" y="8524"/>
                        <a:pt x="132351" y="8524"/>
                      </a:cubicBezTo>
                      <a:cubicBezTo>
                        <a:pt x="132268" y="8441"/>
                        <a:pt x="132268" y="8358"/>
                        <a:pt x="132351" y="8358"/>
                      </a:cubicBezTo>
                      <a:close/>
                      <a:moveTo>
                        <a:pt x="134886" y="8337"/>
                      </a:moveTo>
                      <a:cubicBezTo>
                        <a:pt x="134932" y="8337"/>
                        <a:pt x="134952" y="8436"/>
                        <a:pt x="135003" y="8690"/>
                      </a:cubicBezTo>
                      <a:cubicBezTo>
                        <a:pt x="135066" y="8943"/>
                        <a:pt x="135032" y="9051"/>
                        <a:pt x="134939" y="9051"/>
                      </a:cubicBezTo>
                      <a:cubicBezTo>
                        <a:pt x="134910" y="9051"/>
                        <a:pt x="134876" y="9041"/>
                        <a:pt x="134837" y="9021"/>
                      </a:cubicBezTo>
                      <a:cubicBezTo>
                        <a:pt x="134671" y="8938"/>
                        <a:pt x="134505" y="8855"/>
                        <a:pt x="134340" y="8855"/>
                      </a:cubicBezTo>
                      <a:cubicBezTo>
                        <a:pt x="134174" y="8855"/>
                        <a:pt x="134174" y="8855"/>
                        <a:pt x="134340" y="8773"/>
                      </a:cubicBezTo>
                      <a:cubicBezTo>
                        <a:pt x="134505" y="8690"/>
                        <a:pt x="134671" y="8607"/>
                        <a:pt x="134754" y="8441"/>
                      </a:cubicBezTo>
                      <a:cubicBezTo>
                        <a:pt x="134818" y="8377"/>
                        <a:pt x="134858" y="8337"/>
                        <a:pt x="134886" y="8337"/>
                      </a:cubicBezTo>
                      <a:close/>
                      <a:moveTo>
                        <a:pt x="133594" y="9353"/>
                      </a:moveTo>
                      <a:cubicBezTo>
                        <a:pt x="133677" y="9353"/>
                        <a:pt x="133677" y="9436"/>
                        <a:pt x="133594" y="9518"/>
                      </a:cubicBezTo>
                      <a:cubicBezTo>
                        <a:pt x="133511" y="9601"/>
                        <a:pt x="133345" y="9601"/>
                        <a:pt x="133262" y="9601"/>
                      </a:cubicBezTo>
                      <a:cubicBezTo>
                        <a:pt x="133179" y="9518"/>
                        <a:pt x="133179" y="9436"/>
                        <a:pt x="133345" y="9353"/>
                      </a:cubicBezTo>
                      <a:close/>
                      <a:moveTo>
                        <a:pt x="129864" y="9353"/>
                      </a:moveTo>
                      <a:cubicBezTo>
                        <a:pt x="129864" y="9353"/>
                        <a:pt x="130030" y="9353"/>
                        <a:pt x="130113" y="9436"/>
                      </a:cubicBezTo>
                      <a:cubicBezTo>
                        <a:pt x="130279" y="9518"/>
                        <a:pt x="130196" y="9601"/>
                        <a:pt x="130030" y="9684"/>
                      </a:cubicBezTo>
                      <a:cubicBezTo>
                        <a:pt x="129947" y="9601"/>
                        <a:pt x="129864" y="9518"/>
                        <a:pt x="129782" y="9353"/>
                      </a:cubicBezTo>
                      <a:close/>
                      <a:moveTo>
                        <a:pt x="132102" y="9518"/>
                      </a:moveTo>
                      <a:cubicBezTo>
                        <a:pt x="132102" y="9518"/>
                        <a:pt x="132185" y="9518"/>
                        <a:pt x="132351" y="9601"/>
                      </a:cubicBezTo>
                      <a:cubicBezTo>
                        <a:pt x="132516" y="9601"/>
                        <a:pt x="132516" y="9684"/>
                        <a:pt x="132516" y="9767"/>
                      </a:cubicBezTo>
                      <a:cubicBezTo>
                        <a:pt x="132492" y="9791"/>
                        <a:pt x="132468" y="9801"/>
                        <a:pt x="132444" y="9801"/>
                      </a:cubicBezTo>
                      <a:cubicBezTo>
                        <a:pt x="132385" y="9801"/>
                        <a:pt x="132326" y="9743"/>
                        <a:pt x="132268" y="9684"/>
                      </a:cubicBezTo>
                      <a:cubicBezTo>
                        <a:pt x="132102" y="9684"/>
                        <a:pt x="132102" y="9601"/>
                        <a:pt x="132102" y="9518"/>
                      </a:cubicBezTo>
                      <a:close/>
                      <a:moveTo>
                        <a:pt x="134008" y="9933"/>
                      </a:moveTo>
                      <a:cubicBezTo>
                        <a:pt x="134008" y="10016"/>
                        <a:pt x="134008" y="10099"/>
                        <a:pt x="133842" y="10181"/>
                      </a:cubicBezTo>
                      <a:cubicBezTo>
                        <a:pt x="133759" y="10181"/>
                        <a:pt x="133759" y="10181"/>
                        <a:pt x="133759" y="10016"/>
                      </a:cubicBezTo>
                      <a:cubicBezTo>
                        <a:pt x="133842" y="9933"/>
                        <a:pt x="133925" y="9933"/>
                        <a:pt x="134008" y="9933"/>
                      </a:cubicBezTo>
                      <a:close/>
                      <a:moveTo>
                        <a:pt x="131651" y="9994"/>
                      </a:moveTo>
                      <a:cubicBezTo>
                        <a:pt x="131710" y="9994"/>
                        <a:pt x="131777" y="10000"/>
                        <a:pt x="131853" y="10016"/>
                      </a:cubicBezTo>
                      <a:cubicBezTo>
                        <a:pt x="132268" y="10099"/>
                        <a:pt x="132268" y="10181"/>
                        <a:pt x="131936" y="10264"/>
                      </a:cubicBezTo>
                      <a:cubicBezTo>
                        <a:pt x="131853" y="10306"/>
                        <a:pt x="131771" y="10326"/>
                        <a:pt x="131698" y="10326"/>
                      </a:cubicBezTo>
                      <a:cubicBezTo>
                        <a:pt x="131625" y="10326"/>
                        <a:pt x="131563" y="10306"/>
                        <a:pt x="131522" y="10264"/>
                      </a:cubicBezTo>
                      <a:cubicBezTo>
                        <a:pt x="131319" y="10129"/>
                        <a:pt x="131392" y="9994"/>
                        <a:pt x="131651" y="9994"/>
                      </a:cubicBezTo>
                      <a:close/>
                      <a:moveTo>
                        <a:pt x="137406" y="10181"/>
                      </a:moveTo>
                      <a:cubicBezTo>
                        <a:pt x="137489" y="10181"/>
                        <a:pt x="137572" y="10181"/>
                        <a:pt x="137737" y="10264"/>
                      </a:cubicBezTo>
                      <a:cubicBezTo>
                        <a:pt x="137820" y="10347"/>
                        <a:pt x="137820" y="10430"/>
                        <a:pt x="137820" y="10513"/>
                      </a:cubicBezTo>
                      <a:cubicBezTo>
                        <a:pt x="137737" y="10513"/>
                        <a:pt x="137655" y="10513"/>
                        <a:pt x="137572" y="10430"/>
                      </a:cubicBezTo>
                      <a:cubicBezTo>
                        <a:pt x="137406" y="10347"/>
                        <a:pt x="137406" y="10264"/>
                        <a:pt x="137406" y="10181"/>
                      </a:cubicBezTo>
                      <a:close/>
                      <a:moveTo>
                        <a:pt x="130546" y="10115"/>
                      </a:moveTo>
                      <a:cubicBezTo>
                        <a:pt x="130757" y="10115"/>
                        <a:pt x="130895" y="10251"/>
                        <a:pt x="130776" y="10430"/>
                      </a:cubicBezTo>
                      <a:cubicBezTo>
                        <a:pt x="130693" y="10430"/>
                        <a:pt x="130776" y="10596"/>
                        <a:pt x="130859" y="10761"/>
                      </a:cubicBezTo>
                      <a:cubicBezTo>
                        <a:pt x="130942" y="10844"/>
                        <a:pt x="130962" y="10886"/>
                        <a:pt x="130942" y="10886"/>
                      </a:cubicBezTo>
                      <a:cubicBezTo>
                        <a:pt x="130921" y="10886"/>
                        <a:pt x="130859" y="10844"/>
                        <a:pt x="130776" y="10761"/>
                      </a:cubicBezTo>
                      <a:cubicBezTo>
                        <a:pt x="130693" y="10679"/>
                        <a:pt x="130610" y="10679"/>
                        <a:pt x="130445" y="10679"/>
                      </a:cubicBezTo>
                      <a:cubicBezTo>
                        <a:pt x="130445" y="10596"/>
                        <a:pt x="130445" y="10513"/>
                        <a:pt x="130362" y="10430"/>
                      </a:cubicBezTo>
                      <a:cubicBezTo>
                        <a:pt x="130362" y="10347"/>
                        <a:pt x="130279" y="10264"/>
                        <a:pt x="130279" y="10181"/>
                      </a:cubicBezTo>
                      <a:cubicBezTo>
                        <a:pt x="130371" y="10135"/>
                        <a:pt x="130464" y="10115"/>
                        <a:pt x="130546" y="10115"/>
                      </a:cubicBezTo>
                      <a:close/>
                      <a:moveTo>
                        <a:pt x="136588" y="10248"/>
                      </a:moveTo>
                      <a:lnTo>
                        <a:pt x="136588" y="10248"/>
                      </a:lnTo>
                      <a:cubicBezTo>
                        <a:pt x="136615" y="10248"/>
                        <a:pt x="136671" y="10334"/>
                        <a:pt x="136743" y="10513"/>
                      </a:cubicBezTo>
                      <a:cubicBezTo>
                        <a:pt x="136826" y="10679"/>
                        <a:pt x="136909" y="10844"/>
                        <a:pt x="136826" y="10927"/>
                      </a:cubicBezTo>
                      <a:cubicBezTo>
                        <a:pt x="136826" y="10942"/>
                        <a:pt x="136820" y="10949"/>
                        <a:pt x="136811" y="10949"/>
                      </a:cubicBezTo>
                      <a:cubicBezTo>
                        <a:pt x="136771" y="10949"/>
                        <a:pt x="136660" y="10814"/>
                        <a:pt x="136660" y="10679"/>
                      </a:cubicBezTo>
                      <a:cubicBezTo>
                        <a:pt x="136566" y="10396"/>
                        <a:pt x="136552" y="10248"/>
                        <a:pt x="136588" y="10248"/>
                      </a:cubicBezTo>
                      <a:close/>
                      <a:moveTo>
                        <a:pt x="131522" y="10596"/>
                      </a:moveTo>
                      <a:cubicBezTo>
                        <a:pt x="131522" y="10596"/>
                        <a:pt x="131605" y="10596"/>
                        <a:pt x="131771" y="10679"/>
                      </a:cubicBezTo>
                      <a:cubicBezTo>
                        <a:pt x="131853" y="10679"/>
                        <a:pt x="131936" y="10844"/>
                        <a:pt x="131853" y="10927"/>
                      </a:cubicBezTo>
                      <a:cubicBezTo>
                        <a:pt x="131829" y="10952"/>
                        <a:pt x="131805" y="10962"/>
                        <a:pt x="131781" y="10962"/>
                      </a:cubicBezTo>
                      <a:cubicBezTo>
                        <a:pt x="131722" y="10962"/>
                        <a:pt x="131663" y="10903"/>
                        <a:pt x="131605" y="10844"/>
                      </a:cubicBezTo>
                      <a:cubicBezTo>
                        <a:pt x="131522" y="10761"/>
                        <a:pt x="131522" y="10679"/>
                        <a:pt x="131522" y="10596"/>
                      </a:cubicBezTo>
                      <a:close/>
                      <a:moveTo>
                        <a:pt x="136660" y="11279"/>
                      </a:moveTo>
                      <a:cubicBezTo>
                        <a:pt x="136722" y="11279"/>
                        <a:pt x="136784" y="11300"/>
                        <a:pt x="136826" y="11342"/>
                      </a:cubicBezTo>
                      <a:cubicBezTo>
                        <a:pt x="136909" y="11424"/>
                        <a:pt x="136909" y="11507"/>
                        <a:pt x="136743" y="11507"/>
                      </a:cubicBezTo>
                      <a:cubicBezTo>
                        <a:pt x="136702" y="11549"/>
                        <a:pt x="136639" y="11570"/>
                        <a:pt x="136588" y="11570"/>
                      </a:cubicBezTo>
                      <a:cubicBezTo>
                        <a:pt x="136536" y="11570"/>
                        <a:pt x="136494" y="11549"/>
                        <a:pt x="136494" y="11507"/>
                      </a:cubicBezTo>
                      <a:cubicBezTo>
                        <a:pt x="136411" y="11507"/>
                        <a:pt x="136411" y="11424"/>
                        <a:pt x="136494" y="11342"/>
                      </a:cubicBezTo>
                      <a:cubicBezTo>
                        <a:pt x="136536" y="11300"/>
                        <a:pt x="136598" y="11279"/>
                        <a:pt x="136660" y="11279"/>
                      </a:cubicBezTo>
                      <a:close/>
                      <a:moveTo>
                        <a:pt x="135834" y="11471"/>
                      </a:moveTo>
                      <a:cubicBezTo>
                        <a:pt x="135896" y="11471"/>
                        <a:pt x="135969" y="11507"/>
                        <a:pt x="136080" y="11507"/>
                      </a:cubicBezTo>
                      <a:cubicBezTo>
                        <a:pt x="136163" y="11590"/>
                        <a:pt x="136163" y="11756"/>
                        <a:pt x="136163" y="11756"/>
                      </a:cubicBezTo>
                      <a:cubicBezTo>
                        <a:pt x="136121" y="11797"/>
                        <a:pt x="136080" y="11818"/>
                        <a:pt x="136039" y="11818"/>
                      </a:cubicBezTo>
                      <a:cubicBezTo>
                        <a:pt x="135997" y="11818"/>
                        <a:pt x="135956" y="11797"/>
                        <a:pt x="135914" y="11756"/>
                      </a:cubicBezTo>
                      <a:cubicBezTo>
                        <a:pt x="135748" y="11673"/>
                        <a:pt x="135748" y="11590"/>
                        <a:pt x="135748" y="11507"/>
                      </a:cubicBezTo>
                      <a:cubicBezTo>
                        <a:pt x="135776" y="11480"/>
                        <a:pt x="135804" y="11471"/>
                        <a:pt x="135834" y="11471"/>
                      </a:cubicBezTo>
                      <a:close/>
                      <a:moveTo>
                        <a:pt x="132110" y="11453"/>
                      </a:moveTo>
                      <a:cubicBezTo>
                        <a:pt x="132145" y="11453"/>
                        <a:pt x="132199" y="11473"/>
                        <a:pt x="132268" y="11507"/>
                      </a:cubicBezTo>
                      <a:cubicBezTo>
                        <a:pt x="132447" y="11687"/>
                        <a:pt x="132282" y="11823"/>
                        <a:pt x="132051" y="11823"/>
                      </a:cubicBezTo>
                      <a:cubicBezTo>
                        <a:pt x="131962" y="11823"/>
                        <a:pt x="131863" y="11802"/>
                        <a:pt x="131771" y="11756"/>
                      </a:cubicBezTo>
                      <a:cubicBezTo>
                        <a:pt x="131688" y="11756"/>
                        <a:pt x="131605" y="11590"/>
                        <a:pt x="131605" y="11590"/>
                      </a:cubicBezTo>
                      <a:cubicBezTo>
                        <a:pt x="131646" y="11549"/>
                        <a:pt x="131688" y="11528"/>
                        <a:pt x="131739" y="11528"/>
                      </a:cubicBezTo>
                      <a:cubicBezTo>
                        <a:pt x="131791" y="11528"/>
                        <a:pt x="131853" y="11549"/>
                        <a:pt x="131936" y="11590"/>
                      </a:cubicBezTo>
                      <a:cubicBezTo>
                        <a:pt x="131978" y="11632"/>
                        <a:pt x="132019" y="11652"/>
                        <a:pt x="132050" y="11652"/>
                      </a:cubicBezTo>
                      <a:cubicBezTo>
                        <a:pt x="132081" y="11652"/>
                        <a:pt x="132102" y="11632"/>
                        <a:pt x="132102" y="11590"/>
                      </a:cubicBezTo>
                      <a:cubicBezTo>
                        <a:pt x="132053" y="11493"/>
                        <a:pt x="132062" y="11453"/>
                        <a:pt x="132110" y="11453"/>
                      </a:cubicBezTo>
                      <a:close/>
                      <a:moveTo>
                        <a:pt x="134469" y="12797"/>
                      </a:moveTo>
                      <a:cubicBezTo>
                        <a:pt x="134524" y="12797"/>
                        <a:pt x="134616" y="12833"/>
                        <a:pt x="134671" y="12833"/>
                      </a:cubicBezTo>
                      <a:cubicBezTo>
                        <a:pt x="134754" y="12916"/>
                        <a:pt x="134837" y="13082"/>
                        <a:pt x="134754" y="13082"/>
                      </a:cubicBezTo>
                      <a:cubicBezTo>
                        <a:pt x="134754" y="13123"/>
                        <a:pt x="134713" y="13144"/>
                        <a:pt x="134661" y="13144"/>
                      </a:cubicBezTo>
                      <a:cubicBezTo>
                        <a:pt x="134609" y="13144"/>
                        <a:pt x="134547" y="13123"/>
                        <a:pt x="134505" y="13082"/>
                      </a:cubicBezTo>
                      <a:cubicBezTo>
                        <a:pt x="134422" y="12999"/>
                        <a:pt x="134340" y="12916"/>
                        <a:pt x="134422" y="12833"/>
                      </a:cubicBezTo>
                      <a:cubicBezTo>
                        <a:pt x="134422" y="12806"/>
                        <a:pt x="134441" y="12797"/>
                        <a:pt x="134469" y="12797"/>
                      </a:cubicBezTo>
                      <a:close/>
                      <a:moveTo>
                        <a:pt x="138630" y="13876"/>
                      </a:moveTo>
                      <a:cubicBezTo>
                        <a:pt x="138642" y="13876"/>
                        <a:pt x="138649" y="13886"/>
                        <a:pt x="138649" y="13911"/>
                      </a:cubicBezTo>
                      <a:cubicBezTo>
                        <a:pt x="138732" y="13994"/>
                        <a:pt x="138649" y="14076"/>
                        <a:pt x="138566" y="14159"/>
                      </a:cubicBezTo>
                      <a:cubicBezTo>
                        <a:pt x="138400" y="14159"/>
                        <a:pt x="138400" y="14159"/>
                        <a:pt x="138483" y="13994"/>
                      </a:cubicBezTo>
                      <a:cubicBezTo>
                        <a:pt x="138542" y="13935"/>
                        <a:pt x="138601" y="13876"/>
                        <a:pt x="138630" y="13876"/>
                      </a:cubicBezTo>
                      <a:close/>
                      <a:moveTo>
                        <a:pt x="134422" y="14739"/>
                      </a:moveTo>
                      <a:cubicBezTo>
                        <a:pt x="134505" y="14822"/>
                        <a:pt x="134422" y="14988"/>
                        <a:pt x="134340" y="14988"/>
                      </a:cubicBezTo>
                      <a:cubicBezTo>
                        <a:pt x="134174" y="14988"/>
                        <a:pt x="134174" y="14988"/>
                        <a:pt x="134257" y="14822"/>
                      </a:cubicBezTo>
                      <a:cubicBezTo>
                        <a:pt x="134340" y="14739"/>
                        <a:pt x="134422" y="14739"/>
                        <a:pt x="134422" y="14739"/>
                      </a:cubicBezTo>
                      <a:close/>
                      <a:moveTo>
                        <a:pt x="132516" y="13331"/>
                      </a:moveTo>
                      <a:cubicBezTo>
                        <a:pt x="133014" y="13413"/>
                        <a:pt x="133262" y="13662"/>
                        <a:pt x="132931" y="13745"/>
                      </a:cubicBezTo>
                      <a:cubicBezTo>
                        <a:pt x="132765" y="13828"/>
                        <a:pt x="132765" y="14076"/>
                        <a:pt x="132765" y="14491"/>
                      </a:cubicBezTo>
                      <a:cubicBezTo>
                        <a:pt x="132848" y="15071"/>
                        <a:pt x="132848" y="15071"/>
                        <a:pt x="132351" y="15154"/>
                      </a:cubicBezTo>
                      <a:cubicBezTo>
                        <a:pt x="132102" y="15154"/>
                        <a:pt x="131936" y="15154"/>
                        <a:pt x="131853" y="15071"/>
                      </a:cubicBezTo>
                      <a:cubicBezTo>
                        <a:pt x="131936" y="15071"/>
                        <a:pt x="131936" y="14988"/>
                        <a:pt x="131936" y="14822"/>
                      </a:cubicBezTo>
                      <a:cubicBezTo>
                        <a:pt x="132102" y="14491"/>
                        <a:pt x="132268" y="13662"/>
                        <a:pt x="132185" y="13579"/>
                      </a:cubicBezTo>
                      <a:cubicBezTo>
                        <a:pt x="132102" y="13331"/>
                        <a:pt x="132185" y="13331"/>
                        <a:pt x="132516" y="13331"/>
                      </a:cubicBezTo>
                      <a:close/>
                      <a:moveTo>
                        <a:pt x="84108" y="14635"/>
                      </a:moveTo>
                      <a:cubicBezTo>
                        <a:pt x="84201" y="14635"/>
                        <a:pt x="84201" y="14783"/>
                        <a:pt x="84201" y="14988"/>
                      </a:cubicBezTo>
                      <a:cubicBezTo>
                        <a:pt x="84163" y="15175"/>
                        <a:pt x="84109" y="15260"/>
                        <a:pt x="84061" y="15260"/>
                      </a:cubicBezTo>
                      <a:cubicBezTo>
                        <a:pt x="84002" y="15260"/>
                        <a:pt x="83952" y="15133"/>
                        <a:pt x="83952" y="14905"/>
                      </a:cubicBezTo>
                      <a:cubicBezTo>
                        <a:pt x="83952" y="14822"/>
                        <a:pt x="83952" y="14657"/>
                        <a:pt x="84035" y="14657"/>
                      </a:cubicBezTo>
                      <a:cubicBezTo>
                        <a:pt x="84064" y="14642"/>
                        <a:pt x="84089" y="14635"/>
                        <a:pt x="84108" y="14635"/>
                      </a:cubicBezTo>
                      <a:close/>
                      <a:moveTo>
                        <a:pt x="136826" y="15755"/>
                      </a:moveTo>
                      <a:cubicBezTo>
                        <a:pt x="136888" y="15755"/>
                        <a:pt x="136950" y="15775"/>
                        <a:pt x="136992" y="15817"/>
                      </a:cubicBezTo>
                      <a:cubicBezTo>
                        <a:pt x="137074" y="15900"/>
                        <a:pt x="137074" y="15983"/>
                        <a:pt x="137074" y="16065"/>
                      </a:cubicBezTo>
                      <a:cubicBezTo>
                        <a:pt x="136992" y="16148"/>
                        <a:pt x="136826" y="16148"/>
                        <a:pt x="136743" y="16148"/>
                      </a:cubicBezTo>
                      <a:cubicBezTo>
                        <a:pt x="136660" y="16065"/>
                        <a:pt x="136577" y="15900"/>
                        <a:pt x="136660" y="15817"/>
                      </a:cubicBezTo>
                      <a:cubicBezTo>
                        <a:pt x="136702" y="15775"/>
                        <a:pt x="136764" y="15755"/>
                        <a:pt x="136826" y="15755"/>
                      </a:cubicBezTo>
                      <a:close/>
                      <a:moveTo>
                        <a:pt x="137450" y="15629"/>
                      </a:moveTo>
                      <a:cubicBezTo>
                        <a:pt x="137521" y="15629"/>
                        <a:pt x="137601" y="15778"/>
                        <a:pt x="137737" y="15983"/>
                      </a:cubicBezTo>
                      <a:cubicBezTo>
                        <a:pt x="137820" y="16231"/>
                        <a:pt x="137903" y="16480"/>
                        <a:pt x="137903" y="16563"/>
                      </a:cubicBezTo>
                      <a:cubicBezTo>
                        <a:pt x="137896" y="16566"/>
                        <a:pt x="137888" y="16568"/>
                        <a:pt x="137880" y="16568"/>
                      </a:cubicBezTo>
                      <a:cubicBezTo>
                        <a:pt x="137702" y="16568"/>
                        <a:pt x="137327" y="15730"/>
                        <a:pt x="137406" y="15651"/>
                      </a:cubicBezTo>
                      <a:cubicBezTo>
                        <a:pt x="137421" y="15636"/>
                        <a:pt x="137435" y="15629"/>
                        <a:pt x="137450" y="15629"/>
                      </a:cubicBezTo>
                      <a:close/>
                      <a:moveTo>
                        <a:pt x="145037" y="16746"/>
                      </a:moveTo>
                      <a:cubicBezTo>
                        <a:pt x="145128" y="16746"/>
                        <a:pt x="145212" y="16767"/>
                        <a:pt x="145279" y="16811"/>
                      </a:cubicBezTo>
                      <a:cubicBezTo>
                        <a:pt x="145362" y="16894"/>
                        <a:pt x="145113" y="17309"/>
                        <a:pt x="144699" y="17640"/>
                      </a:cubicBezTo>
                      <a:cubicBezTo>
                        <a:pt x="144672" y="17649"/>
                        <a:pt x="144647" y="17653"/>
                        <a:pt x="144622" y="17653"/>
                      </a:cubicBezTo>
                      <a:cubicBezTo>
                        <a:pt x="144418" y="17653"/>
                        <a:pt x="144293" y="17365"/>
                        <a:pt x="144367" y="17143"/>
                      </a:cubicBezTo>
                      <a:cubicBezTo>
                        <a:pt x="144489" y="16900"/>
                        <a:pt x="144788" y="16746"/>
                        <a:pt x="145037" y="16746"/>
                      </a:cubicBezTo>
                      <a:close/>
                      <a:moveTo>
                        <a:pt x="135094" y="18153"/>
                      </a:moveTo>
                      <a:cubicBezTo>
                        <a:pt x="135168" y="18153"/>
                        <a:pt x="135278" y="18199"/>
                        <a:pt x="135417" y="18303"/>
                      </a:cubicBezTo>
                      <a:cubicBezTo>
                        <a:pt x="135500" y="18386"/>
                        <a:pt x="135583" y="18552"/>
                        <a:pt x="135500" y="18635"/>
                      </a:cubicBezTo>
                      <a:cubicBezTo>
                        <a:pt x="135477" y="18681"/>
                        <a:pt x="135441" y="18701"/>
                        <a:pt x="135397" y="18701"/>
                      </a:cubicBezTo>
                      <a:cubicBezTo>
                        <a:pt x="135285" y="18701"/>
                        <a:pt x="135122" y="18565"/>
                        <a:pt x="135003" y="18386"/>
                      </a:cubicBezTo>
                      <a:cubicBezTo>
                        <a:pt x="134954" y="18241"/>
                        <a:pt x="134990" y="18153"/>
                        <a:pt x="135094" y="18153"/>
                      </a:cubicBezTo>
                      <a:close/>
                      <a:moveTo>
                        <a:pt x="134298" y="18738"/>
                      </a:moveTo>
                      <a:cubicBezTo>
                        <a:pt x="134340" y="18738"/>
                        <a:pt x="134381" y="18759"/>
                        <a:pt x="134422" y="18800"/>
                      </a:cubicBezTo>
                      <a:cubicBezTo>
                        <a:pt x="134505" y="18883"/>
                        <a:pt x="134588" y="19049"/>
                        <a:pt x="134505" y="19049"/>
                      </a:cubicBezTo>
                      <a:cubicBezTo>
                        <a:pt x="134505" y="19090"/>
                        <a:pt x="134464" y="19111"/>
                        <a:pt x="134412" y="19111"/>
                      </a:cubicBezTo>
                      <a:cubicBezTo>
                        <a:pt x="134360" y="19111"/>
                        <a:pt x="134298" y="19090"/>
                        <a:pt x="134257" y="19049"/>
                      </a:cubicBezTo>
                      <a:cubicBezTo>
                        <a:pt x="134174" y="18966"/>
                        <a:pt x="134091" y="18883"/>
                        <a:pt x="134174" y="18800"/>
                      </a:cubicBezTo>
                      <a:cubicBezTo>
                        <a:pt x="134215" y="18759"/>
                        <a:pt x="134257" y="18738"/>
                        <a:pt x="134298" y="18738"/>
                      </a:cubicBezTo>
                      <a:close/>
                      <a:moveTo>
                        <a:pt x="161367" y="22247"/>
                      </a:moveTo>
                      <a:cubicBezTo>
                        <a:pt x="161391" y="22247"/>
                        <a:pt x="161415" y="22257"/>
                        <a:pt x="161439" y="22281"/>
                      </a:cubicBezTo>
                      <a:cubicBezTo>
                        <a:pt x="161439" y="22364"/>
                        <a:pt x="161357" y="22447"/>
                        <a:pt x="161274" y="22530"/>
                      </a:cubicBezTo>
                      <a:cubicBezTo>
                        <a:pt x="161229" y="22552"/>
                        <a:pt x="161197" y="22562"/>
                        <a:pt x="161175" y="22562"/>
                      </a:cubicBezTo>
                      <a:cubicBezTo>
                        <a:pt x="161114" y="22562"/>
                        <a:pt x="161130" y="22485"/>
                        <a:pt x="161191" y="22364"/>
                      </a:cubicBezTo>
                      <a:cubicBezTo>
                        <a:pt x="161249" y="22305"/>
                        <a:pt x="161308" y="22247"/>
                        <a:pt x="161367" y="22247"/>
                      </a:cubicBezTo>
                      <a:close/>
                      <a:moveTo>
                        <a:pt x="96798" y="23690"/>
                      </a:moveTo>
                      <a:cubicBezTo>
                        <a:pt x="96798" y="23690"/>
                        <a:pt x="96963" y="23773"/>
                        <a:pt x="97046" y="23856"/>
                      </a:cubicBezTo>
                      <a:cubicBezTo>
                        <a:pt x="97129" y="23938"/>
                        <a:pt x="97129" y="24021"/>
                        <a:pt x="97046" y="24104"/>
                      </a:cubicBezTo>
                      <a:cubicBezTo>
                        <a:pt x="96963" y="24104"/>
                        <a:pt x="96881" y="24021"/>
                        <a:pt x="96798" y="23938"/>
                      </a:cubicBezTo>
                      <a:cubicBezTo>
                        <a:pt x="96798" y="23773"/>
                        <a:pt x="96715" y="23690"/>
                        <a:pt x="96798" y="23690"/>
                      </a:cubicBezTo>
                      <a:close/>
                      <a:moveTo>
                        <a:pt x="71438" y="31894"/>
                      </a:moveTo>
                      <a:cubicBezTo>
                        <a:pt x="71521" y="31894"/>
                        <a:pt x="71687" y="31977"/>
                        <a:pt x="71687" y="32060"/>
                      </a:cubicBezTo>
                      <a:cubicBezTo>
                        <a:pt x="71770" y="32143"/>
                        <a:pt x="71770" y="32309"/>
                        <a:pt x="71770" y="32309"/>
                      </a:cubicBezTo>
                      <a:cubicBezTo>
                        <a:pt x="71687" y="32309"/>
                        <a:pt x="71604" y="32226"/>
                        <a:pt x="71521" y="32143"/>
                      </a:cubicBezTo>
                      <a:cubicBezTo>
                        <a:pt x="71438" y="32060"/>
                        <a:pt x="71355" y="31977"/>
                        <a:pt x="71438" y="31894"/>
                      </a:cubicBezTo>
                      <a:close/>
                      <a:moveTo>
                        <a:pt x="112544" y="32143"/>
                      </a:moveTo>
                      <a:cubicBezTo>
                        <a:pt x="112627" y="32143"/>
                        <a:pt x="112709" y="32226"/>
                        <a:pt x="112792" y="32309"/>
                      </a:cubicBezTo>
                      <a:cubicBezTo>
                        <a:pt x="112875" y="32474"/>
                        <a:pt x="112792" y="32557"/>
                        <a:pt x="112709" y="32557"/>
                      </a:cubicBezTo>
                      <a:cubicBezTo>
                        <a:pt x="112687" y="32580"/>
                        <a:pt x="112665" y="32590"/>
                        <a:pt x="112643" y="32590"/>
                      </a:cubicBezTo>
                      <a:cubicBezTo>
                        <a:pt x="112582" y="32590"/>
                        <a:pt x="112522" y="32513"/>
                        <a:pt x="112461" y="32392"/>
                      </a:cubicBezTo>
                      <a:cubicBezTo>
                        <a:pt x="112461" y="32309"/>
                        <a:pt x="112461" y="32226"/>
                        <a:pt x="112544" y="32143"/>
                      </a:cubicBezTo>
                      <a:close/>
                      <a:moveTo>
                        <a:pt x="79643" y="46895"/>
                      </a:moveTo>
                      <a:cubicBezTo>
                        <a:pt x="79808" y="46895"/>
                        <a:pt x="79726" y="46977"/>
                        <a:pt x="79643" y="47060"/>
                      </a:cubicBezTo>
                      <a:cubicBezTo>
                        <a:pt x="79560" y="47102"/>
                        <a:pt x="79498" y="47122"/>
                        <a:pt x="79456" y="47122"/>
                      </a:cubicBezTo>
                      <a:cubicBezTo>
                        <a:pt x="79415" y="47122"/>
                        <a:pt x="79394" y="47102"/>
                        <a:pt x="79394" y="47060"/>
                      </a:cubicBezTo>
                      <a:cubicBezTo>
                        <a:pt x="79394" y="46895"/>
                        <a:pt x="79477" y="46895"/>
                        <a:pt x="79643" y="46895"/>
                      </a:cubicBezTo>
                      <a:close/>
                      <a:moveTo>
                        <a:pt x="140887" y="49961"/>
                      </a:moveTo>
                      <a:cubicBezTo>
                        <a:pt x="140970" y="49961"/>
                        <a:pt x="141052" y="50044"/>
                        <a:pt x="141135" y="50127"/>
                      </a:cubicBezTo>
                      <a:cubicBezTo>
                        <a:pt x="141218" y="50209"/>
                        <a:pt x="141218" y="50292"/>
                        <a:pt x="141135" y="50375"/>
                      </a:cubicBezTo>
                      <a:cubicBezTo>
                        <a:pt x="141135" y="50400"/>
                        <a:pt x="141128" y="50410"/>
                        <a:pt x="141116" y="50410"/>
                      </a:cubicBezTo>
                      <a:cubicBezTo>
                        <a:pt x="141087" y="50410"/>
                        <a:pt x="141028" y="50351"/>
                        <a:pt x="140970" y="50292"/>
                      </a:cubicBezTo>
                      <a:cubicBezTo>
                        <a:pt x="140887" y="50127"/>
                        <a:pt x="140887" y="50044"/>
                        <a:pt x="140887" y="49961"/>
                      </a:cubicBezTo>
                      <a:close/>
                      <a:moveTo>
                        <a:pt x="106359" y="52882"/>
                      </a:moveTo>
                      <a:cubicBezTo>
                        <a:pt x="106390" y="52882"/>
                        <a:pt x="106411" y="52903"/>
                        <a:pt x="106411" y="52944"/>
                      </a:cubicBezTo>
                      <a:cubicBezTo>
                        <a:pt x="106411" y="53027"/>
                        <a:pt x="106328" y="53110"/>
                        <a:pt x="106328" y="53193"/>
                      </a:cubicBezTo>
                      <a:lnTo>
                        <a:pt x="106080" y="53193"/>
                      </a:lnTo>
                      <a:cubicBezTo>
                        <a:pt x="106080" y="53110"/>
                        <a:pt x="106162" y="53027"/>
                        <a:pt x="106245" y="52944"/>
                      </a:cubicBezTo>
                      <a:cubicBezTo>
                        <a:pt x="106287" y="52903"/>
                        <a:pt x="106328" y="52882"/>
                        <a:pt x="106359" y="52882"/>
                      </a:cubicBezTo>
                      <a:close/>
                      <a:moveTo>
                        <a:pt x="103593" y="53110"/>
                      </a:moveTo>
                      <a:cubicBezTo>
                        <a:pt x="103676" y="53110"/>
                        <a:pt x="103676" y="53193"/>
                        <a:pt x="103676" y="53193"/>
                      </a:cubicBezTo>
                      <a:cubicBezTo>
                        <a:pt x="103676" y="53193"/>
                        <a:pt x="103676" y="53276"/>
                        <a:pt x="103593" y="53276"/>
                      </a:cubicBezTo>
                      <a:cubicBezTo>
                        <a:pt x="103510" y="53317"/>
                        <a:pt x="103448" y="53338"/>
                        <a:pt x="103407" y="53338"/>
                      </a:cubicBezTo>
                      <a:cubicBezTo>
                        <a:pt x="103365" y="53338"/>
                        <a:pt x="103345" y="53317"/>
                        <a:pt x="103345" y="53276"/>
                      </a:cubicBezTo>
                      <a:cubicBezTo>
                        <a:pt x="103345" y="53193"/>
                        <a:pt x="103510" y="53110"/>
                        <a:pt x="103593" y="53110"/>
                      </a:cubicBezTo>
                      <a:close/>
                      <a:moveTo>
                        <a:pt x="79974" y="53856"/>
                      </a:moveTo>
                      <a:cubicBezTo>
                        <a:pt x="80057" y="53939"/>
                        <a:pt x="80057" y="53939"/>
                        <a:pt x="79891" y="54022"/>
                      </a:cubicBezTo>
                      <a:cubicBezTo>
                        <a:pt x="79850" y="54063"/>
                        <a:pt x="79788" y="54084"/>
                        <a:pt x="79746" y="54084"/>
                      </a:cubicBezTo>
                      <a:cubicBezTo>
                        <a:pt x="79705" y="54084"/>
                        <a:pt x="79684" y="54063"/>
                        <a:pt x="79726" y="54022"/>
                      </a:cubicBezTo>
                      <a:cubicBezTo>
                        <a:pt x="79726" y="53939"/>
                        <a:pt x="79808" y="53856"/>
                        <a:pt x="79974" y="53856"/>
                      </a:cubicBezTo>
                      <a:close/>
                      <a:moveTo>
                        <a:pt x="95803" y="57337"/>
                      </a:moveTo>
                      <a:cubicBezTo>
                        <a:pt x="95886" y="57420"/>
                        <a:pt x="95886" y="57420"/>
                        <a:pt x="95720" y="57502"/>
                      </a:cubicBezTo>
                      <a:cubicBezTo>
                        <a:pt x="95637" y="57544"/>
                        <a:pt x="95575" y="57565"/>
                        <a:pt x="95534" y="57565"/>
                      </a:cubicBezTo>
                      <a:cubicBezTo>
                        <a:pt x="95492" y="57565"/>
                        <a:pt x="95472" y="57544"/>
                        <a:pt x="95472" y="57502"/>
                      </a:cubicBezTo>
                      <a:cubicBezTo>
                        <a:pt x="95555" y="57420"/>
                        <a:pt x="95637" y="57337"/>
                        <a:pt x="95803" y="57337"/>
                      </a:cubicBezTo>
                      <a:close/>
                      <a:moveTo>
                        <a:pt x="83538" y="57502"/>
                      </a:moveTo>
                      <a:cubicBezTo>
                        <a:pt x="83621" y="57502"/>
                        <a:pt x="83786" y="57585"/>
                        <a:pt x="83869" y="57668"/>
                      </a:cubicBezTo>
                      <a:cubicBezTo>
                        <a:pt x="83952" y="57751"/>
                        <a:pt x="84035" y="57834"/>
                        <a:pt x="83952" y="57917"/>
                      </a:cubicBezTo>
                      <a:cubicBezTo>
                        <a:pt x="83869" y="57917"/>
                        <a:pt x="83704" y="57834"/>
                        <a:pt x="83621" y="57751"/>
                      </a:cubicBezTo>
                      <a:cubicBezTo>
                        <a:pt x="83538" y="57668"/>
                        <a:pt x="83455" y="57585"/>
                        <a:pt x="83538" y="57502"/>
                      </a:cubicBezTo>
                      <a:close/>
                      <a:moveTo>
                        <a:pt x="45799" y="58796"/>
                      </a:moveTo>
                      <a:cubicBezTo>
                        <a:pt x="45836" y="58796"/>
                        <a:pt x="45852" y="58873"/>
                        <a:pt x="45913" y="58994"/>
                      </a:cubicBezTo>
                      <a:cubicBezTo>
                        <a:pt x="45913" y="59077"/>
                        <a:pt x="45830" y="59243"/>
                        <a:pt x="45830" y="59243"/>
                      </a:cubicBezTo>
                      <a:cubicBezTo>
                        <a:pt x="45830" y="59243"/>
                        <a:pt x="45747" y="59160"/>
                        <a:pt x="45664" y="59077"/>
                      </a:cubicBezTo>
                      <a:cubicBezTo>
                        <a:pt x="45581" y="58994"/>
                        <a:pt x="45664" y="58828"/>
                        <a:pt x="45747" y="58828"/>
                      </a:cubicBezTo>
                      <a:cubicBezTo>
                        <a:pt x="45769" y="58806"/>
                        <a:pt x="45786" y="58796"/>
                        <a:pt x="45799" y="58796"/>
                      </a:cubicBezTo>
                      <a:close/>
                      <a:moveTo>
                        <a:pt x="107654" y="60320"/>
                      </a:moveTo>
                      <a:cubicBezTo>
                        <a:pt x="107654" y="60320"/>
                        <a:pt x="107654" y="60320"/>
                        <a:pt x="107571" y="60403"/>
                      </a:cubicBezTo>
                      <a:lnTo>
                        <a:pt x="107488" y="60403"/>
                      </a:lnTo>
                      <a:cubicBezTo>
                        <a:pt x="107488" y="60320"/>
                        <a:pt x="107571" y="60320"/>
                        <a:pt x="107654" y="60320"/>
                      </a:cubicBezTo>
                      <a:close/>
                      <a:moveTo>
                        <a:pt x="96881" y="62060"/>
                      </a:moveTo>
                      <a:cubicBezTo>
                        <a:pt x="96963" y="62060"/>
                        <a:pt x="97046" y="62060"/>
                        <a:pt x="97046" y="62143"/>
                      </a:cubicBezTo>
                      <a:cubicBezTo>
                        <a:pt x="97046" y="62143"/>
                        <a:pt x="96963" y="62226"/>
                        <a:pt x="96963" y="62226"/>
                      </a:cubicBezTo>
                      <a:cubicBezTo>
                        <a:pt x="96881" y="62143"/>
                        <a:pt x="96881" y="62143"/>
                        <a:pt x="96881" y="62060"/>
                      </a:cubicBezTo>
                      <a:close/>
                      <a:moveTo>
                        <a:pt x="86687" y="61895"/>
                      </a:moveTo>
                      <a:cubicBezTo>
                        <a:pt x="86770" y="61895"/>
                        <a:pt x="86770" y="61895"/>
                        <a:pt x="86770" y="61978"/>
                      </a:cubicBezTo>
                      <a:cubicBezTo>
                        <a:pt x="86853" y="62060"/>
                        <a:pt x="86853" y="62143"/>
                        <a:pt x="86936" y="62309"/>
                      </a:cubicBezTo>
                      <a:cubicBezTo>
                        <a:pt x="86936" y="62309"/>
                        <a:pt x="86853" y="62226"/>
                        <a:pt x="86770" y="62143"/>
                      </a:cubicBezTo>
                      <a:cubicBezTo>
                        <a:pt x="86687" y="62060"/>
                        <a:pt x="86604" y="61978"/>
                        <a:pt x="86687" y="61895"/>
                      </a:cubicBezTo>
                      <a:close/>
                      <a:moveTo>
                        <a:pt x="111953" y="62910"/>
                      </a:moveTo>
                      <a:cubicBezTo>
                        <a:pt x="112005" y="62910"/>
                        <a:pt x="112046" y="62931"/>
                        <a:pt x="112046" y="62972"/>
                      </a:cubicBezTo>
                      <a:cubicBezTo>
                        <a:pt x="112046" y="63055"/>
                        <a:pt x="111964" y="63138"/>
                        <a:pt x="111798" y="63138"/>
                      </a:cubicBezTo>
                      <a:cubicBezTo>
                        <a:pt x="111715" y="63138"/>
                        <a:pt x="111715" y="63138"/>
                        <a:pt x="111798" y="62972"/>
                      </a:cubicBezTo>
                      <a:cubicBezTo>
                        <a:pt x="111839" y="62931"/>
                        <a:pt x="111901" y="62910"/>
                        <a:pt x="111953" y="62910"/>
                      </a:cubicBezTo>
                      <a:close/>
                      <a:moveTo>
                        <a:pt x="92903" y="63055"/>
                      </a:moveTo>
                      <a:cubicBezTo>
                        <a:pt x="92903" y="63138"/>
                        <a:pt x="92903" y="63138"/>
                        <a:pt x="92820" y="63221"/>
                      </a:cubicBezTo>
                      <a:cubicBezTo>
                        <a:pt x="92820" y="63138"/>
                        <a:pt x="92820" y="63138"/>
                        <a:pt x="92903" y="63055"/>
                      </a:cubicBezTo>
                      <a:close/>
                      <a:moveTo>
                        <a:pt x="80803" y="63055"/>
                      </a:moveTo>
                      <a:cubicBezTo>
                        <a:pt x="80886" y="63055"/>
                        <a:pt x="80969" y="63138"/>
                        <a:pt x="81052" y="63221"/>
                      </a:cubicBezTo>
                      <a:cubicBezTo>
                        <a:pt x="81052" y="63304"/>
                        <a:pt x="81052" y="63304"/>
                        <a:pt x="81052" y="63386"/>
                      </a:cubicBezTo>
                      <a:cubicBezTo>
                        <a:pt x="80969" y="63304"/>
                        <a:pt x="80886" y="63304"/>
                        <a:pt x="80886" y="63304"/>
                      </a:cubicBezTo>
                      <a:lnTo>
                        <a:pt x="80803" y="63304"/>
                      </a:lnTo>
                      <a:cubicBezTo>
                        <a:pt x="80720" y="63221"/>
                        <a:pt x="80720" y="63138"/>
                        <a:pt x="80803" y="63055"/>
                      </a:cubicBezTo>
                      <a:close/>
                      <a:moveTo>
                        <a:pt x="74339" y="64132"/>
                      </a:moveTo>
                      <a:cubicBezTo>
                        <a:pt x="74422" y="64132"/>
                        <a:pt x="74422" y="64215"/>
                        <a:pt x="74256" y="64298"/>
                      </a:cubicBezTo>
                      <a:cubicBezTo>
                        <a:pt x="74232" y="64322"/>
                        <a:pt x="74207" y="64332"/>
                        <a:pt x="74185" y="64332"/>
                      </a:cubicBezTo>
                      <a:cubicBezTo>
                        <a:pt x="74132" y="64332"/>
                        <a:pt x="74090" y="64274"/>
                        <a:pt x="74090" y="64215"/>
                      </a:cubicBezTo>
                      <a:cubicBezTo>
                        <a:pt x="74090" y="64132"/>
                        <a:pt x="74173" y="64132"/>
                        <a:pt x="74339" y="64132"/>
                      </a:cubicBezTo>
                      <a:close/>
                      <a:moveTo>
                        <a:pt x="91991" y="63967"/>
                      </a:moveTo>
                      <a:cubicBezTo>
                        <a:pt x="91991" y="63967"/>
                        <a:pt x="92074" y="64049"/>
                        <a:pt x="92240" y="64132"/>
                      </a:cubicBezTo>
                      <a:cubicBezTo>
                        <a:pt x="92322" y="64215"/>
                        <a:pt x="92322" y="64298"/>
                        <a:pt x="92322" y="64298"/>
                      </a:cubicBezTo>
                      <a:cubicBezTo>
                        <a:pt x="92298" y="64322"/>
                        <a:pt x="92267" y="64332"/>
                        <a:pt x="92235" y="64332"/>
                      </a:cubicBezTo>
                      <a:cubicBezTo>
                        <a:pt x="92157" y="64332"/>
                        <a:pt x="92074" y="64274"/>
                        <a:pt x="92074" y="64215"/>
                      </a:cubicBezTo>
                      <a:cubicBezTo>
                        <a:pt x="91991" y="64132"/>
                        <a:pt x="91908" y="63967"/>
                        <a:pt x="91991" y="63967"/>
                      </a:cubicBezTo>
                      <a:close/>
                      <a:moveTo>
                        <a:pt x="78557" y="65258"/>
                      </a:moveTo>
                      <a:cubicBezTo>
                        <a:pt x="78621" y="65258"/>
                        <a:pt x="78697" y="65317"/>
                        <a:pt x="78814" y="65375"/>
                      </a:cubicBezTo>
                      <a:cubicBezTo>
                        <a:pt x="78897" y="65458"/>
                        <a:pt x="78897" y="65624"/>
                        <a:pt x="78731" y="65624"/>
                      </a:cubicBezTo>
                      <a:cubicBezTo>
                        <a:pt x="78707" y="65648"/>
                        <a:pt x="78675" y="65658"/>
                        <a:pt x="78641" y="65658"/>
                      </a:cubicBezTo>
                      <a:cubicBezTo>
                        <a:pt x="78558" y="65658"/>
                        <a:pt x="78458" y="65600"/>
                        <a:pt x="78400" y="65541"/>
                      </a:cubicBezTo>
                      <a:cubicBezTo>
                        <a:pt x="78400" y="65375"/>
                        <a:pt x="78400" y="65293"/>
                        <a:pt x="78482" y="65293"/>
                      </a:cubicBezTo>
                      <a:cubicBezTo>
                        <a:pt x="78507" y="65268"/>
                        <a:pt x="78531" y="65258"/>
                        <a:pt x="78557" y="65258"/>
                      </a:cubicBezTo>
                      <a:close/>
                      <a:moveTo>
                        <a:pt x="80054" y="65343"/>
                      </a:moveTo>
                      <a:cubicBezTo>
                        <a:pt x="80134" y="65343"/>
                        <a:pt x="80223" y="65420"/>
                        <a:pt x="80223" y="65541"/>
                      </a:cubicBezTo>
                      <a:cubicBezTo>
                        <a:pt x="80306" y="65624"/>
                        <a:pt x="80306" y="65707"/>
                        <a:pt x="80306" y="65707"/>
                      </a:cubicBezTo>
                      <a:cubicBezTo>
                        <a:pt x="80281" y="65731"/>
                        <a:pt x="80257" y="65741"/>
                        <a:pt x="80233" y="65741"/>
                      </a:cubicBezTo>
                      <a:cubicBezTo>
                        <a:pt x="80174" y="65741"/>
                        <a:pt x="80116" y="65683"/>
                        <a:pt x="80057" y="65624"/>
                      </a:cubicBezTo>
                      <a:cubicBezTo>
                        <a:pt x="79974" y="65458"/>
                        <a:pt x="79891" y="65375"/>
                        <a:pt x="79974" y="65375"/>
                      </a:cubicBezTo>
                      <a:cubicBezTo>
                        <a:pt x="79996" y="65353"/>
                        <a:pt x="80025" y="65343"/>
                        <a:pt x="80054" y="65343"/>
                      </a:cubicBezTo>
                      <a:close/>
                      <a:moveTo>
                        <a:pt x="81860" y="65021"/>
                      </a:moveTo>
                      <a:cubicBezTo>
                        <a:pt x="81919" y="65021"/>
                        <a:pt x="81983" y="65028"/>
                        <a:pt x="82046" y="65044"/>
                      </a:cubicBezTo>
                      <a:lnTo>
                        <a:pt x="82460" y="65044"/>
                      </a:lnTo>
                      <a:cubicBezTo>
                        <a:pt x="82543" y="65127"/>
                        <a:pt x="82543" y="65127"/>
                        <a:pt x="82626" y="65210"/>
                      </a:cubicBezTo>
                      <a:cubicBezTo>
                        <a:pt x="82626" y="65345"/>
                        <a:pt x="82737" y="65480"/>
                        <a:pt x="82777" y="65480"/>
                      </a:cubicBezTo>
                      <a:cubicBezTo>
                        <a:pt x="82786" y="65480"/>
                        <a:pt x="82792" y="65473"/>
                        <a:pt x="82792" y="65458"/>
                      </a:cubicBezTo>
                      <a:lnTo>
                        <a:pt x="82875" y="65458"/>
                      </a:lnTo>
                      <a:cubicBezTo>
                        <a:pt x="82792" y="65541"/>
                        <a:pt x="82626" y="65707"/>
                        <a:pt x="82378" y="65790"/>
                      </a:cubicBezTo>
                      <a:cubicBezTo>
                        <a:pt x="82154" y="65864"/>
                        <a:pt x="81997" y="65905"/>
                        <a:pt x="81893" y="65905"/>
                      </a:cubicBezTo>
                      <a:cubicBezTo>
                        <a:pt x="81765" y="65905"/>
                        <a:pt x="81715" y="65844"/>
                        <a:pt x="81715" y="65707"/>
                      </a:cubicBezTo>
                      <a:cubicBezTo>
                        <a:pt x="81715" y="65541"/>
                        <a:pt x="81632" y="65375"/>
                        <a:pt x="81549" y="65210"/>
                      </a:cubicBezTo>
                      <a:cubicBezTo>
                        <a:pt x="81415" y="65143"/>
                        <a:pt x="81606" y="65021"/>
                        <a:pt x="81860" y="65021"/>
                      </a:cubicBezTo>
                      <a:close/>
                      <a:moveTo>
                        <a:pt x="90996" y="66950"/>
                      </a:moveTo>
                      <a:cubicBezTo>
                        <a:pt x="91079" y="66950"/>
                        <a:pt x="91079" y="67033"/>
                        <a:pt x="91079" y="67033"/>
                      </a:cubicBezTo>
                      <a:cubicBezTo>
                        <a:pt x="91079" y="67116"/>
                        <a:pt x="91079" y="67116"/>
                        <a:pt x="90996" y="67116"/>
                      </a:cubicBezTo>
                      <a:cubicBezTo>
                        <a:pt x="90996" y="67116"/>
                        <a:pt x="90996" y="67033"/>
                        <a:pt x="90996" y="66950"/>
                      </a:cubicBezTo>
                      <a:close/>
                      <a:moveTo>
                        <a:pt x="79808" y="67530"/>
                      </a:moveTo>
                      <a:cubicBezTo>
                        <a:pt x="79891" y="67530"/>
                        <a:pt x="79974" y="67613"/>
                        <a:pt x="79974" y="67696"/>
                      </a:cubicBezTo>
                      <a:lnTo>
                        <a:pt x="79808" y="67696"/>
                      </a:lnTo>
                      <a:cubicBezTo>
                        <a:pt x="79560" y="67779"/>
                        <a:pt x="79477" y="67779"/>
                        <a:pt x="79726" y="68027"/>
                      </a:cubicBezTo>
                      <a:cubicBezTo>
                        <a:pt x="79726" y="68110"/>
                        <a:pt x="79726" y="68110"/>
                        <a:pt x="79726" y="68110"/>
                      </a:cubicBezTo>
                      <a:cubicBezTo>
                        <a:pt x="79726" y="68193"/>
                        <a:pt x="79643" y="68193"/>
                        <a:pt x="79643" y="68276"/>
                      </a:cubicBezTo>
                      <a:lnTo>
                        <a:pt x="79560" y="68276"/>
                      </a:lnTo>
                      <a:cubicBezTo>
                        <a:pt x="79477" y="68193"/>
                        <a:pt x="79228" y="68027"/>
                        <a:pt x="79145" y="67862"/>
                      </a:cubicBezTo>
                      <a:cubicBezTo>
                        <a:pt x="79228" y="67779"/>
                        <a:pt x="79477" y="67613"/>
                        <a:pt x="79808" y="67530"/>
                      </a:cubicBezTo>
                      <a:close/>
                      <a:moveTo>
                        <a:pt x="80471" y="68856"/>
                      </a:moveTo>
                      <a:cubicBezTo>
                        <a:pt x="80471" y="69022"/>
                        <a:pt x="80554" y="69105"/>
                        <a:pt x="80471" y="69105"/>
                      </a:cubicBezTo>
                      <a:cubicBezTo>
                        <a:pt x="80471" y="69105"/>
                        <a:pt x="80389" y="69105"/>
                        <a:pt x="80306" y="69022"/>
                      </a:cubicBezTo>
                      <a:cubicBezTo>
                        <a:pt x="80389" y="69022"/>
                        <a:pt x="80471" y="68939"/>
                        <a:pt x="80471" y="68856"/>
                      </a:cubicBezTo>
                      <a:close/>
                      <a:moveTo>
                        <a:pt x="114180" y="69485"/>
                      </a:moveTo>
                      <a:cubicBezTo>
                        <a:pt x="114194" y="69485"/>
                        <a:pt x="114201" y="69495"/>
                        <a:pt x="114201" y="69519"/>
                      </a:cubicBezTo>
                      <a:cubicBezTo>
                        <a:pt x="114201" y="69685"/>
                        <a:pt x="114118" y="69768"/>
                        <a:pt x="113953" y="69768"/>
                      </a:cubicBezTo>
                      <a:cubicBezTo>
                        <a:pt x="113870" y="69768"/>
                        <a:pt x="113870" y="69685"/>
                        <a:pt x="113953" y="69602"/>
                      </a:cubicBezTo>
                      <a:cubicBezTo>
                        <a:pt x="114070" y="69543"/>
                        <a:pt x="114146" y="69485"/>
                        <a:pt x="114180" y="69485"/>
                      </a:cubicBezTo>
                      <a:close/>
                      <a:moveTo>
                        <a:pt x="76279" y="69713"/>
                      </a:moveTo>
                      <a:cubicBezTo>
                        <a:pt x="76368" y="69713"/>
                        <a:pt x="76445" y="69754"/>
                        <a:pt x="76493" y="69851"/>
                      </a:cubicBezTo>
                      <a:cubicBezTo>
                        <a:pt x="76493" y="69851"/>
                        <a:pt x="76493" y="69933"/>
                        <a:pt x="76493" y="70016"/>
                      </a:cubicBezTo>
                      <a:lnTo>
                        <a:pt x="76411" y="70016"/>
                      </a:lnTo>
                      <a:cubicBezTo>
                        <a:pt x="76328" y="70016"/>
                        <a:pt x="76245" y="70099"/>
                        <a:pt x="76162" y="70099"/>
                      </a:cubicBezTo>
                      <a:cubicBezTo>
                        <a:pt x="76079" y="70099"/>
                        <a:pt x="75996" y="70099"/>
                        <a:pt x="75996" y="70016"/>
                      </a:cubicBezTo>
                      <a:cubicBezTo>
                        <a:pt x="75913" y="69933"/>
                        <a:pt x="75913" y="69851"/>
                        <a:pt x="76079" y="69768"/>
                      </a:cubicBezTo>
                      <a:cubicBezTo>
                        <a:pt x="76148" y="69733"/>
                        <a:pt x="76216" y="69713"/>
                        <a:pt x="76279" y="69713"/>
                      </a:cubicBezTo>
                      <a:close/>
                      <a:moveTo>
                        <a:pt x="70738" y="71794"/>
                      </a:moveTo>
                      <a:cubicBezTo>
                        <a:pt x="70794" y="71794"/>
                        <a:pt x="70886" y="71812"/>
                        <a:pt x="71024" y="71840"/>
                      </a:cubicBezTo>
                      <a:cubicBezTo>
                        <a:pt x="71355" y="71840"/>
                        <a:pt x="71521" y="72171"/>
                        <a:pt x="71190" y="72337"/>
                      </a:cubicBezTo>
                      <a:cubicBezTo>
                        <a:pt x="71159" y="72352"/>
                        <a:pt x="71129" y="72359"/>
                        <a:pt x="71099" y="72359"/>
                      </a:cubicBezTo>
                      <a:cubicBezTo>
                        <a:pt x="70966" y="72359"/>
                        <a:pt x="70843" y="72224"/>
                        <a:pt x="70775" y="72088"/>
                      </a:cubicBezTo>
                      <a:cubicBezTo>
                        <a:pt x="70665" y="71867"/>
                        <a:pt x="70628" y="71794"/>
                        <a:pt x="70738" y="71794"/>
                      </a:cubicBezTo>
                      <a:close/>
                      <a:moveTo>
                        <a:pt x="74504" y="72420"/>
                      </a:moveTo>
                      <a:cubicBezTo>
                        <a:pt x="74587" y="72420"/>
                        <a:pt x="74753" y="72420"/>
                        <a:pt x="74753" y="72585"/>
                      </a:cubicBezTo>
                      <a:cubicBezTo>
                        <a:pt x="74836" y="72585"/>
                        <a:pt x="74836" y="72668"/>
                        <a:pt x="74836" y="72751"/>
                      </a:cubicBezTo>
                      <a:cubicBezTo>
                        <a:pt x="74753" y="72751"/>
                        <a:pt x="74753" y="72751"/>
                        <a:pt x="74753" y="72834"/>
                      </a:cubicBezTo>
                      <a:lnTo>
                        <a:pt x="74670" y="72834"/>
                      </a:lnTo>
                      <a:cubicBezTo>
                        <a:pt x="74670" y="72834"/>
                        <a:pt x="74587" y="72751"/>
                        <a:pt x="74504" y="72668"/>
                      </a:cubicBezTo>
                      <a:cubicBezTo>
                        <a:pt x="74422" y="72585"/>
                        <a:pt x="74422" y="72503"/>
                        <a:pt x="74504" y="72420"/>
                      </a:cubicBezTo>
                      <a:close/>
                      <a:moveTo>
                        <a:pt x="77902" y="72917"/>
                      </a:moveTo>
                      <a:cubicBezTo>
                        <a:pt x="77985" y="72917"/>
                        <a:pt x="78068" y="72917"/>
                        <a:pt x="78068" y="73000"/>
                      </a:cubicBezTo>
                      <a:cubicBezTo>
                        <a:pt x="78151" y="73166"/>
                        <a:pt x="78151" y="73248"/>
                        <a:pt x="78068" y="73248"/>
                      </a:cubicBezTo>
                      <a:cubicBezTo>
                        <a:pt x="78044" y="73273"/>
                        <a:pt x="78020" y="73283"/>
                        <a:pt x="77995" y="73283"/>
                      </a:cubicBezTo>
                      <a:cubicBezTo>
                        <a:pt x="77937" y="73283"/>
                        <a:pt x="77878" y="73224"/>
                        <a:pt x="77819" y="73166"/>
                      </a:cubicBezTo>
                      <a:cubicBezTo>
                        <a:pt x="77819" y="73000"/>
                        <a:pt x="77819" y="72917"/>
                        <a:pt x="77819" y="72917"/>
                      </a:cubicBezTo>
                      <a:close/>
                      <a:moveTo>
                        <a:pt x="14089" y="77475"/>
                      </a:moveTo>
                      <a:cubicBezTo>
                        <a:pt x="14172" y="77475"/>
                        <a:pt x="14172" y="77558"/>
                        <a:pt x="14006" y="77641"/>
                      </a:cubicBezTo>
                      <a:cubicBezTo>
                        <a:pt x="13965" y="77682"/>
                        <a:pt x="13903" y="77703"/>
                        <a:pt x="13851" y="77703"/>
                      </a:cubicBezTo>
                      <a:cubicBezTo>
                        <a:pt x="13799" y="77703"/>
                        <a:pt x="13758" y="77682"/>
                        <a:pt x="13758" y="77641"/>
                      </a:cubicBezTo>
                      <a:cubicBezTo>
                        <a:pt x="13841" y="77558"/>
                        <a:pt x="13923" y="77475"/>
                        <a:pt x="14089" y="77475"/>
                      </a:cubicBezTo>
                      <a:close/>
                      <a:moveTo>
                        <a:pt x="124975" y="82116"/>
                      </a:moveTo>
                      <a:cubicBezTo>
                        <a:pt x="125058" y="82116"/>
                        <a:pt x="125141" y="82116"/>
                        <a:pt x="125306" y="82199"/>
                      </a:cubicBezTo>
                      <a:cubicBezTo>
                        <a:pt x="125389" y="82282"/>
                        <a:pt x="125472" y="82365"/>
                        <a:pt x="125389" y="82447"/>
                      </a:cubicBezTo>
                      <a:cubicBezTo>
                        <a:pt x="125365" y="82472"/>
                        <a:pt x="125334" y="82482"/>
                        <a:pt x="125299" y="82482"/>
                      </a:cubicBezTo>
                      <a:cubicBezTo>
                        <a:pt x="125216" y="82482"/>
                        <a:pt x="125116" y="82423"/>
                        <a:pt x="125058" y="82365"/>
                      </a:cubicBezTo>
                      <a:cubicBezTo>
                        <a:pt x="124975" y="82282"/>
                        <a:pt x="124975" y="82199"/>
                        <a:pt x="124975" y="82116"/>
                      </a:cubicBezTo>
                      <a:close/>
                      <a:moveTo>
                        <a:pt x="44130" y="82315"/>
                      </a:moveTo>
                      <a:cubicBezTo>
                        <a:pt x="44211" y="82315"/>
                        <a:pt x="44225" y="82373"/>
                        <a:pt x="44173" y="82530"/>
                      </a:cubicBezTo>
                      <a:cubicBezTo>
                        <a:pt x="44076" y="82772"/>
                        <a:pt x="43923" y="82901"/>
                        <a:pt x="43812" y="82901"/>
                      </a:cubicBezTo>
                      <a:cubicBezTo>
                        <a:pt x="43733" y="82901"/>
                        <a:pt x="43675" y="82834"/>
                        <a:pt x="43675" y="82696"/>
                      </a:cubicBezTo>
                      <a:cubicBezTo>
                        <a:pt x="43675" y="82613"/>
                        <a:pt x="43758" y="82447"/>
                        <a:pt x="43924" y="82365"/>
                      </a:cubicBezTo>
                      <a:cubicBezTo>
                        <a:pt x="44015" y="82334"/>
                        <a:pt x="44084" y="82315"/>
                        <a:pt x="44130" y="82315"/>
                      </a:cubicBezTo>
                      <a:close/>
                      <a:moveTo>
                        <a:pt x="46825" y="82779"/>
                      </a:moveTo>
                      <a:cubicBezTo>
                        <a:pt x="46907" y="82779"/>
                        <a:pt x="46990" y="82862"/>
                        <a:pt x="46990" y="83028"/>
                      </a:cubicBezTo>
                      <a:cubicBezTo>
                        <a:pt x="46990" y="83110"/>
                        <a:pt x="46990" y="83276"/>
                        <a:pt x="46907" y="83276"/>
                      </a:cubicBezTo>
                      <a:cubicBezTo>
                        <a:pt x="46885" y="83298"/>
                        <a:pt x="46863" y="83309"/>
                        <a:pt x="46842" y="83309"/>
                      </a:cubicBezTo>
                      <a:cubicBezTo>
                        <a:pt x="46786" y="83309"/>
                        <a:pt x="46742" y="83232"/>
                        <a:pt x="46742" y="83110"/>
                      </a:cubicBezTo>
                      <a:cubicBezTo>
                        <a:pt x="46742" y="82945"/>
                        <a:pt x="46742" y="82862"/>
                        <a:pt x="46825" y="82779"/>
                      </a:cubicBezTo>
                      <a:close/>
                      <a:moveTo>
                        <a:pt x="42504" y="83094"/>
                      </a:moveTo>
                      <a:cubicBezTo>
                        <a:pt x="42661" y="83094"/>
                        <a:pt x="42847" y="83299"/>
                        <a:pt x="42847" y="83442"/>
                      </a:cubicBezTo>
                      <a:cubicBezTo>
                        <a:pt x="42805" y="83608"/>
                        <a:pt x="42743" y="83691"/>
                        <a:pt x="42670" y="83691"/>
                      </a:cubicBezTo>
                      <a:cubicBezTo>
                        <a:pt x="42598" y="83691"/>
                        <a:pt x="42515" y="83608"/>
                        <a:pt x="42432" y="83442"/>
                      </a:cubicBezTo>
                      <a:cubicBezTo>
                        <a:pt x="42349" y="83276"/>
                        <a:pt x="42349" y="83110"/>
                        <a:pt x="42432" y="83110"/>
                      </a:cubicBezTo>
                      <a:cubicBezTo>
                        <a:pt x="42455" y="83099"/>
                        <a:pt x="42479" y="83094"/>
                        <a:pt x="42504" y="83094"/>
                      </a:cubicBezTo>
                      <a:close/>
                      <a:moveTo>
                        <a:pt x="58344" y="85182"/>
                      </a:moveTo>
                      <a:cubicBezTo>
                        <a:pt x="58344" y="85182"/>
                        <a:pt x="58427" y="85265"/>
                        <a:pt x="58510" y="85348"/>
                      </a:cubicBezTo>
                      <a:cubicBezTo>
                        <a:pt x="58510" y="85514"/>
                        <a:pt x="58510" y="85597"/>
                        <a:pt x="58427" y="85597"/>
                      </a:cubicBezTo>
                      <a:cubicBezTo>
                        <a:pt x="58405" y="85619"/>
                        <a:pt x="58388" y="85629"/>
                        <a:pt x="58377" y="85629"/>
                      </a:cubicBezTo>
                      <a:cubicBezTo>
                        <a:pt x="58344" y="85629"/>
                        <a:pt x="58344" y="85552"/>
                        <a:pt x="58344" y="85431"/>
                      </a:cubicBezTo>
                      <a:cubicBezTo>
                        <a:pt x="58261" y="85265"/>
                        <a:pt x="58344" y="85182"/>
                        <a:pt x="58344" y="85182"/>
                      </a:cubicBezTo>
                      <a:close/>
                      <a:moveTo>
                        <a:pt x="45688" y="84924"/>
                      </a:moveTo>
                      <a:cubicBezTo>
                        <a:pt x="45709" y="84924"/>
                        <a:pt x="45728" y="84927"/>
                        <a:pt x="45747" y="84934"/>
                      </a:cubicBezTo>
                      <a:cubicBezTo>
                        <a:pt x="45913" y="85017"/>
                        <a:pt x="45913" y="85099"/>
                        <a:pt x="45830" y="85265"/>
                      </a:cubicBezTo>
                      <a:cubicBezTo>
                        <a:pt x="45660" y="85548"/>
                        <a:pt x="45490" y="85677"/>
                        <a:pt x="45347" y="85677"/>
                      </a:cubicBezTo>
                      <a:cubicBezTo>
                        <a:pt x="45280" y="85677"/>
                        <a:pt x="45220" y="85649"/>
                        <a:pt x="45167" y="85597"/>
                      </a:cubicBezTo>
                      <a:cubicBezTo>
                        <a:pt x="45090" y="85367"/>
                        <a:pt x="45439" y="84924"/>
                        <a:pt x="45688" y="84924"/>
                      </a:cubicBezTo>
                      <a:close/>
                      <a:moveTo>
                        <a:pt x="44747" y="85547"/>
                      </a:moveTo>
                      <a:cubicBezTo>
                        <a:pt x="44824" y="85547"/>
                        <a:pt x="44805" y="85605"/>
                        <a:pt x="44753" y="85762"/>
                      </a:cubicBezTo>
                      <a:cubicBezTo>
                        <a:pt x="44702" y="85963"/>
                        <a:pt x="44622" y="86073"/>
                        <a:pt x="44529" y="86073"/>
                      </a:cubicBezTo>
                      <a:cubicBezTo>
                        <a:pt x="44469" y="86073"/>
                        <a:pt x="44404" y="86026"/>
                        <a:pt x="44338" y="85928"/>
                      </a:cubicBezTo>
                      <a:cubicBezTo>
                        <a:pt x="44173" y="85845"/>
                        <a:pt x="44255" y="85680"/>
                        <a:pt x="44504" y="85597"/>
                      </a:cubicBezTo>
                      <a:cubicBezTo>
                        <a:pt x="44625" y="85566"/>
                        <a:pt x="44702" y="85547"/>
                        <a:pt x="44747" y="85547"/>
                      </a:cubicBezTo>
                      <a:close/>
                      <a:moveTo>
                        <a:pt x="38806" y="85866"/>
                      </a:moveTo>
                      <a:cubicBezTo>
                        <a:pt x="38889" y="85866"/>
                        <a:pt x="38951" y="85887"/>
                        <a:pt x="38951" y="85928"/>
                      </a:cubicBezTo>
                      <a:cubicBezTo>
                        <a:pt x="39076" y="86115"/>
                        <a:pt x="39014" y="86208"/>
                        <a:pt x="38800" y="86208"/>
                      </a:cubicBezTo>
                      <a:cubicBezTo>
                        <a:pt x="38729" y="86208"/>
                        <a:pt x="38641" y="86197"/>
                        <a:pt x="38537" y="86177"/>
                      </a:cubicBezTo>
                      <a:cubicBezTo>
                        <a:pt x="38206" y="86177"/>
                        <a:pt x="38206" y="86094"/>
                        <a:pt x="38537" y="85928"/>
                      </a:cubicBezTo>
                      <a:cubicBezTo>
                        <a:pt x="38620" y="85887"/>
                        <a:pt x="38724" y="85866"/>
                        <a:pt x="38806" y="85866"/>
                      </a:cubicBezTo>
                      <a:close/>
                      <a:moveTo>
                        <a:pt x="48316" y="86073"/>
                      </a:moveTo>
                      <a:cubicBezTo>
                        <a:pt x="48420" y="86073"/>
                        <a:pt x="48523" y="86135"/>
                        <a:pt x="48565" y="86260"/>
                      </a:cubicBezTo>
                      <a:cubicBezTo>
                        <a:pt x="48700" y="86462"/>
                        <a:pt x="48451" y="86719"/>
                        <a:pt x="48264" y="86719"/>
                      </a:cubicBezTo>
                      <a:cubicBezTo>
                        <a:pt x="48221" y="86719"/>
                        <a:pt x="48182" y="86705"/>
                        <a:pt x="48151" y="86674"/>
                      </a:cubicBezTo>
                      <a:cubicBezTo>
                        <a:pt x="48068" y="86591"/>
                        <a:pt x="48068" y="86343"/>
                        <a:pt x="48068" y="86260"/>
                      </a:cubicBezTo>
                      <a:cubicBezTo>
                        <a:pt x="48109" y="86135"/>
                        <a:pt x="48213" y="86073"/>
                        <a:pt x="48316" y="86073"/>
                      </a:cubicBezTo>
                      <a:close/>
                      <a:moveTo>
                        <a:pt x="56106" y="86840"/>
                      </a:moveTo>
                      <a:cubicBezTo>
                        <a:pt x="56189" y="86923"/>
                        <a:pt x="56189" y="87088"/>
                        <a:pt x="56106" y="87088"/>
                      </a:cubicBezTo>
                      <a:cubicBezTo>
                        <a:pt x="56024" y="87088"/>
                        <a:pt x="56024" y="87088"/>
                        <a:pt x="55941" y="87006"/>
                      </a:cubicBezTo>
                      <a:cubicBezTo>
                        <a:pt x="56024" y="86923"/>
                        <a:pt x="56024" y="86923"/>
                        <a:pt x="56106" y="86840"/>
                      </a:cubicBezTo>
                      <a:close/>
                      <a:moveTo>
                        <a:pt x="46327" y="87056"/>
                      </a:moveTo>
                      <a:cubicBezTo>
                        <a:pt x="46416" y="87056"/>
                        <a:pt x="46537" y="87133"/>
                        <a:pt x="46659" y="87254"/>
                      </a:cubicBezTo>
                      <a:cubicBezTo>
                        <a:pt x="46742" y="87420"/>
                        <a:pt x="46825" y="87586"/>
                        <a:pt x="46659" y="87669"/>
                      </a:cubicBezTo>
                      <a:cubicBezTo>
                        <a:pt x="46576" y="87669"/>
                        <a:pt x="46410" y="87586"/>
                        <a:pt x="46244" y="87420"/>
                      </a:cubicBezTo>
                      <a:cubicBezTo>
                        <a:pt x="46162" y="87254"/>
                        <a:pt x="46079" y="87171"/>
                        <a:pt x="46244" y="87088"/>
                      </a:cubicBezTo>
                      <a:cubicBezTo>
                        <a:pt x="46267" y="87066"/>
                        <a:pt x="46295" y="87056"/>
                        <a:pt x="46327" y="87056"/>
                      </a:cubicBezTo>
                      <a:close/>
                      <a:moveTo>
                        <a:pt x="52543" y="87503"/>
                      </a:moveTo>
                      <a:cubicBezTo>
                        <a:pt x="52626" y="87503"/>
                        <a:pt x="52709" y="87586"/>
                        <a:pt x="52791" y="87669"/>
                      </a:cubicBezTo>
                      <a:cubicBezTo>
                        <a:pt x="52791" y="87751"/>
                        <a:pt x="52791" y="87751"/>
                        <a:pt x="52791" y="87751"/>
                      </a:cubicBezTo>
                      <a:cubicBezTo>
                        <a:pt x="52791" y="87834"/>
                        <a:pt x="52709" y="87834"/>
                        <a:pt x="52709" y="87834"/>
                      </a:cubicBezTo>
                      <a:cubicBezTo>
                        <a:pt x="52626" y="87834"/>
                        <a:pt x="52626" y="87751"/>
                        <a:pt x="52626" y="87751"/>
                      </a:cubicBezTo>
                      <a:cubicBezTo>
                        <a:pt x="52543" y="87586"/>
                        <a:pt x="52543" y="87503"/>
                        <a:pt x="52543" y="87503"/>
                      </a:cubicBezTo>
                      <a:close/>
                      <a:moveTo>
                        <a:pt x="67797" y="87551"/>
                      </a:moveTo>
                      <a:cubicBezTo>
                        <a:pt x="67875" y="87551"/>
                        <a:pt x="67957" y="87610"/>
                        <a:pt x="67957" y="87669"/>
                      </a:cubicBezTo>
                      <a:cubicBezTo>
                        <a:pt x="68040" y="87751"/>
                        <a:pt x="67957" y="87834"/>
                        <a:pt x="67792" y="87834"/>
                      </a:cubicBezTo>
                      <a:cubicBezTo>
                        <a:pt x="67709" y="87834"/>
                        <a:pt x="67543" y="87751"/>
                        <a:pt x="67543" y="87669"/>
                      </a:cubicBezTo>
                      <a:cubicBezTo>
                        <a:pt x="67543" y="87669"/>
                        <a:pt x="67543" y="87586"/>
                        <a:pt x="67709" y="87586"/>
                      </a:cubicBezTo>
                      <a:cubicBezTo>
                        <a:pt x="67733" y="87561"/>
                        <a:pt x="67764" y="87551"/>
                        <a:pt x="67797" y="87551"/>
                      </a:cubicBezTo>
                      <a:close/>
                      <a:moveTo>
                        <a:pt x="86345" y="87800"/>
                      </a:moveTo>
                      <a:cubicBezTo>
                        <a:pt x="86404" y="87800"/>
                        <a:pt x="86463" y="87859"/>
                        <a:pt x="86521" y="87917"/>
                      </a:cubicBezTo>
                      <a:cubicBezTo>
                        <a:pt x="86604" y="88083"/>
                        <a:pt x="86604" y="88166"/>
                        <a:pt x="86521" y="88166"/>
                      </a:cubicBezTo>
                      <a:cubicBezTo>
                        <a:pt x="86497" y="88190"/>
                        <a:pt x="86473" y="88200"/>
                        <a:pt x="86448" y="88200"/>
                      </a:cubicBezTo>
                      <a:cubicBezTo>
                        <a:pt x="86390" y="88200"/>
                        <a:pt x="86331" y="88141"/>
                        <a:pt x="86273" y="88083"/>
                      </a:cubicBezTo>
                      <a:cubicBezTo>
                        <a:pt x="86190" y="87917"/>
                        <a:pt x="86190" y="87834"/>
                        <a:pt x="86273" y="87834"/>
                      </a:cubicBezTo>
                      <a:cubicBezTo>
                        <a:pt x="86297" y="87810"/>
                        <a:pt x="86321" y="87800"/>
                        <a:pt x="86345" y="87800"/>
                      </a:cubicBezTo>
                      <a:close/>
                      <a:moveTo>
                        <a:pt x="42279" y="88701"/>
                      </a:moveTo>
                      <a:cubicBezTo>
                        <a:pt x="42364" y="88701"/>
                        <a:pt x="42489" y="88766"/>
                        <a:pt x="42598" y="88912"/>
                      </a:cubicBezTo>
                      <a:cubicBezTo>
                        <a:pt x="42764" y="89077"/>
                        <a:pt x="42764" y="89243"/>
                        <a:pt x="42681" y="89243"/>
                      </a:cubicBezTo>
                      <a:cubicBezTo>
                        <a:pt x="42515" y="89160"/>
                        <a:pt x="42349" y="89077"/>
                        <a:pt x="42266" y="88994"/>
                      </a:cubicBezTo>
                      <a:cubicBezTo>
                        <a:pt x="42127" y="88808"/>
                        <a:pt x="42170" y="88701"/>
                        <a:pt x="42279" y="88701"/>
                      </a:cubicBezTo>
                      <a:close/>
                      <a:moveTo>
                        <a:pt x="48399" y="89160"/>
                      </a:moveTo>
                      <a:cubicBezTo>
                        <a:pt x="48565" y="89160"/>
                        <a:pt x="48565" y="89243"/>
                        <a:pt x="48399" y="89326"/>
                      </a:cubicBezTo>
                      <a:cubicBezTo>
                        <a:pt x="48316" y="89367"/>
                        <a:pt x="48254" y="89388"/>
                        <a:pt x="48213" y="89388"/>
                      </a:cubicBezTo>
                      <a:cubicBezTo>
                        <a:pt x="48171" y="89388"/>
                        <a:pt x="48151" y="89367"/>
                        <a:pt x="48151" y="89326"/>
                      </a:cubicBezTo>
                      <a:cubicBezTo>
                        <a:pt x="48151" y="89243"/>
                        <a:pt x="48316" y="89160"/>
                        <a:pt x="48399" y="89160"/>
                      </a:cubicBezTo>
                      <a:close/>
                      <a:moveTo>
                        <a:pt x="27183" y="88994"/>
                      </a:moveTo>
                      <a:cubicBezTo>
                        <a:pt x="27432" y="88994"/>
                        <a:pt x="27432" y="89409"/>
                        <a:pt x="27183" y="89575"/>
                      </a:cubicBezTo>
                      <a:cubicBezTo>
                        <a:pt x="27068" y="89690"/>
                        <a:pt x="26881" y="89752"/>
                        <a:pt x="26698" y="89752"/>
                      </a:cubicBezTo>
                      <a:cubicBezTo>
                        <a:pt x="26486" y="89752"/>
                        <a:pt x="26278" y="89669"/>
                        <a:pt x="26189" y="89492"/>
                      </a:cubicBezTo>
                      <a:cubicBezTo>
                        <a:pt x="26106" y="89409"/>
                        <a:pt x="26520" y="89160"/>
                        <a:pt x="27183" y="88994"/>
                      </a:cubicBezTo>
                      <a:close/>
                      <a:moveTo>
                        <a:pt x="49369" y="89457"/>
                      </a:moveTo>
                      <a:cubicBezTo>
                        <a:pt x="49476" y="89457"/>
                        <a:pt x="49559" y="89516"/>
                        <a:pt x="49559" y="89575"/>
                      </a:cubicBezTo>
                      <a:cubicBezTo>
                        <a:pt x="49559" y="89740"/>
                        <a:pt x="49476" y="89906"/>
                        <a:pt x="49394" y="89906"/>
                      </a:cubicBezTo>
                      <a:cubicBezTo>
                        <a:pt x="49345" y="89930"/>
                        <a:pt x="49304" y="89940"/>
                        <a:pt x="49267" y="89940"/>
                      </a:cubicBezTo>
                      <a:cubicBezTo>
                        <a:pt x="49179" y="89940"/>
                        <a:pt x="49121" y="89882"/>
                        <a:pt x="49062" y="89823"/>
                      </a:cubicBezTo>
                      <a:cubicBezTo>
                        <a:pt x="48979" y="89740"/>
                        <a:pt x="49062" y="89575"/>
                        <a:pt x="49228" y="89492"/>
                      </a:cubicBezTo>
                      <a:cubicBezTo>
                        <a:pt x="49276" y="89467"/>
                        <a:pt x="49325" y="89457"/>
                        <a:pt x="49369" y="89457"/>
                      </a:cubicBezTo>
                      <a:close/>
                      <a:moveTo>
                        <a:pt x="1741" y="90072"/>
                      </a:moveTo>
                      <a:cubicBezTo>
                        <a:pt x="1907" y="90072"/>
                        <a:pt x="1824" y="90155"/>
                        <a:pt x="1741" y="90238"/>
                      </a:cubicBezTo>
                      <a:cubicBezTo>
                        <a:pt x="1658" y="90279"/>
                        <a:pt x="1596" y="90300"/>
                        <a:pt x="1555" y="90300"/>
                      </a:cubicBezTo>
                      <a:cubicBezTo>
                        <a:pt x="1513" y="90300"/>
                        <a:pt x="1492" y="90279"/>
                        <a:pt x="1492" y="90238"/>
                      </a:cubicBezTo>
                      <a:cubicBezTo>
                        <a:pt x="1492" y="90072"/>
                        <a:pt x="1575" y="90072"/>
                        <a:pt x="1741" y="90072"/>
                      </a:cubicBezTo>
                      <a:close/>
                      <a:moveTo>
                        <a:pt x="54936" y="90120"/>
                      </a:moveTo>
                      <a:cubicBezTo>
                        <a:pt x="54995" y="90120"/>
                        <a:pt x="55053" y="90179"/>
                        <a:pt x="55112" y="90238"/>
                      </a:cubicBezTo>
                      <a:cubicBezTo>
                        <a:pt x="55195" y="90403"/>
                        <a:pt x="55195" y="90403"/>
                        <a:pt x="55029" y="90403"/>
                      </a:cubicBezTo>
                      <a:cubicBezTo>
                        <a:pt x="54780" y="90320"/>
                        <a:pt x="54698" y="90155"/>
                        <a:pt x="54863" y="90155"/>
                      </a:cubicBezTo>
                      <a:cubicBezTo>
                        <a:pt x="54888" y="90130"/>
                        <a:pt x="54912" y="90120"/>
                        <a:pt x="54936" y="90120"/>
                      </a:cubicBezTo>
                      <a:close/>
                      <a:moveTo>
                        <a:pt x="1907" y="90983"/>
                      </a:moveTo>
                      <a:cubicBezTo>
                        <a:pt x="2072" y="90983"/>
                        <a:pt x="2072" y="91066"/>
                        <a:pt x="1907" y="91149"/>
                      </a:cubicBezTo>
                      <a:cubicBezTo>
                        <a:pt x="1824" y="91191"/>
                        <a:pt x="1762" y="91211"/>
                        <a:pt x="1720" y="91211"/>
                      </a:cubicBezTo>
                      <a:cubicBezTo>
                        <a:pt x="1679" y="91211"/>
                        <a:pt x="1658" y="91191"/>
                        <a:pt x="1658" y="91149"/>
                      </a:cubicBezTo>
                      <a:cubicBezTo>
                        <a:pt x="1658" y="91066"/>
                        <a:pt x="1741" y="90983"/>
                        <a:pt x="1907" y="90983"/>
                      </a:cubicBezTo>
                      <a:close/>
                      <a:moveTo>
                        <a:pt x="47696" y="89228"/>
                      </a:moveTo>
                      <a:cubicBezTo>
                        <a:pt x="47810" y="89228"/>
                        <a:pt x="47921" y="89282"/>
                        <a:pt x="47985" y="89409"/>
                      </a:cubicBezTo>
                      <a:cubicBezTo>
                        <a:pt x="48151" y="89657"/>
                        <a:pt x="47985" y="89740"/>
                        <a:pt x="47653" y="89989"/>
                      </a:cubicBezTo>
                      <a:cubicBezTo>
                        <a:pt x="47322" y="90072"/>
                        <a:pt x="47073" y="90320"/>
                        <a:pt x="47073" y="90486"/>
                      </a:cubicBezTo>
                      <a:cubicBezTo>
                        <a:pt x="47073" y="90623"/>
                        <a:pt x="47048" y="90685"/>
                        <a:pt x="47012" y="90685"/>
                      </a:cubicBezTo>
                      <a:cubicBezTo>
                        <a:pt x="46982" y="90685"/>
                        <a:pt x="46945" y="90644"/>
                        <a:pt x="46907" y="90569"/>
                      </a:cubicBezTo>
                      <a:cubicBezTo>
                        <a:pt x="46854" y="90462"/>
                        <a:pt x="46766" y="90415"/>
                        <a:pt x="46674" y="90415"/>
                      </a:cubicBezTo>
                      <a:cubicBezTo>
                        <a:pt x="46481" y="90415"/>
                        <a:pt x="46271" y="90620"/>
                        <a:pt x="46327" y="90901"/>
                      </a:cubicBezTo>
                      <a:cubicBezTo>
                        <a:pt x="46327" y="91066"/>
                        <a:pt x="46244" y="91232"/>
                        <a:pt x="46162" y="91315"/>
                      </a:cubicBezTo>
                      <a:cubicBezTo>
                        <a:pt x="46092" y="91361"/>
                        <a:pt x="46042" y="91388"/>
                        <a:pt x="46000" y="91388"/>
                      </a:cubicBezTo>
                      <a:cubicBezTo>
                        <a:pt x="45893" y="91388"/>
                        <a:pt x="45843" y="91212"/>
                        <a:pt x="45664" y="90735"/>
                      </a:cubicBezTo>
                      <a:cubicBezTo>
                        <a:pt x="45546" y="90143"/>
                        <a:pt x="45554" y="89847"/>
                        <a:pt x="45780" y="89847"/>
                      </a:cubicBezTo>
                      <a:cubicBezTo>
                        <a:pt x="45871" y="89847"/>
                        <a:pt x="45996" y="89894"/>
                        <a:pt x="46162" y="89989"/>
                      </a:cubicBezTo>
                      <a:cubicBezTo>
                        <a:pt x="46253" y="90057"/>
                        <a:pt x="46388" y="90088"/>
                        <a:pt x="46534" y="90088"/>
                      </a:cubicBezTo>
                      <a:cubicBezTo>
                        <a:pt x="46920" y="90088"/>
                        <a:pt x="47382" y="89875"/>
                        <a:pt x="47322" y="89575"/>
                      </a:cubicBezTo>
                      <a:cubicBezTo>
                        <a:pt x="47322" y="89370"/>
                        <a:pt x="47512" y="89228"/>
                        <a:pt x="47696" y="89228"/>
                      </a:cubicBezTo>
                      <a:close/>
                      <a:moveTo>
                        <a:pt x="45084" y="91232"/>
                      </a:moveTo>
                      <a:cubicBezTo>
                        <a:pt x="45250" y="91232"/>
                        <a:pt x="45250" y="91315"/>
                        <a:pt x="45084" y="91398"/>
                      </a:cubicBezTo>
                      <a:cubicBezTo>
                        <a:pt x="45001" y="91439"/>
                        <a:pt x="44939" y="91460"/>
                        <a:pt x="44898" y="91460"/>
                      </a:cubicBezTo>
                      <a:cubicBezTo>
                        <a:pt x="44856" y="91460"/>
                        <a:pt x="44836" y="91439"/>
                        <a:pt x="44836" y="91398"/>
                      </a:cubicBezTo>
                      <a:cubicBezTo>
                        <a:pt x="44836" y="91315"/>
                        <a:pt x="45001" y="91232"/>
                        <a:pt x="45084" y="91232"/>
                      </a:cubicBezTo>
                      <a:close/>
                      <a:moveTo>
                        <a:pt x="47156" y="90818"/>
                      </a:moveTo>
                      <a:cubicBezTo>
                        <a:pt x="47488" y="90818"/>
                        <a:pt x="47570" y="90901"/>
                        <a:pt x="47570" y="91149"/>
                      </a:cubicBezTo>
                      <a:cubicBezTo>
                        <a:pt x="47510" y="91392"/>
                        <a:pt x="47271" y="91546"/>
                        <a:pt x="47018" y="91546"/>
                      </a:cubicBezTo>
                      <a:cubicBezTo>
                        <a:pt x="46925" y="91546"/>
                        <a:pt x="46830" y="91525"/>
                        <a:pt x="46742" y="91481"/>
                      </a:cubicBezTo>
                      <a:cubicBezTo>
                        <a:pt x="46410" y="91315"/>
                        <a:pt x="46742" y="90901"/>
                        <a:pt x="47156" y="90818"/>
                      </a:cubicBezTo>
                      <a:close/>
                      <a:moveTo>
                        <a:pt x="37957" y="91481"/>
                      </a:moveTo>
                      <a:cubicBezTo>
                        <a:pt x="38040" y="91481"/>
                        <a:pt x="38123" y="91481"/>
                        <a:pt x="38206" y="91646"/>
                      </a:cubicBezTo>
                      <a:cubicBezTo>
                        <a:pt x="38288" y="91729"/>
                        <a:pt x="38206" y="91895"/>
                        <a:pt x="38123" y="91895"/>
                      </a:cubicBezTo>
                      <a:cubicBezTo>
                        <a:pt x="38123" y="91917"/>
                        <a:pt x="38111" y="91928"/>
                        <a:pt x="38093" y="91928"/>
                      </a:cubicBezTo>
                      <a:cubicBezTo>
                        <a:pt x="38046" y="91928"/>
                        <a:pt x="37957" y="91851"/>
                        <a:pt x="37957" y="91729"/>
                      </a:cubicBezTo>
                      <a:cubicBezTo>
                        <a:pt x="37874" y="91646"/>
                        <a:pt x="37874" y="91564"/>
                        <a:pt x="37957" y="91481"/>
                      </a:cubicBezTo>
                      <a:close/>
                      <a:moveTo>
                        <a:pt x="36834" y="91542"/>
                      </a:moveTo>
                      <a:cubicBezTo>
                        <a:pt x="37012" y="91542"/>
                        <a:pt x="37114" y="91703"/>
                        <a:pt x="37045" y="91978"/>
                      </a:cubicBezTo>
                      <a:cubicBezTo>
                        <a:pt x="37045" y="92144"/>
                        <a:pt x="37004" y="92227"/>
                        <a:pt x="36942" y="92227"/>
                      </a:cubicBezTo>
                      <a:cubicBezTo>
                        <a:pt x="36880" y="92227"/>
                        <a:pt x="36797" y="92144"/>
                        <a:pt x="36714" y="91978"/>
                      </a:cubicBezTo>
                      <a:cubicBezTo>
                        <a:pt x="36631" y="91812"/>
                        <a:pt x="36631" y="91646"/>
                        <a:pt x="36714" y="91564"/>
                      </a:cubicBezTo>
                      <a:cubicBezTo>
                        <a:pt x="36757" y="91549"/>
                        <a:pt x="36797" y="91542"/>
                        <a:pt x="36834" y="91542"/>
                      </a:cubicBezTo>
                      <a:close/>
                      <a:moveTo>
                        <a:pt x="63482" y="91729"/>
                      </a:moveTo>
                      <a:cubicBezTo>
                        <a:pt x="63565" y="91729"/>
                        <a:pt x="63648" y="91812"/>
                        <a:pt x="63648" y="91978"/>
                      </a:cubicBezTo>
                      <a:cubicBezTo>
                        <a:pt x="63731" y="92061"/>
                        <a:pt x="63648" y="92227"/>
                        <a:pt x="63648" y="92227"/>
                      </a:cubicBezTo>
                      <a:cubicBezTo>
                        <a:pt x="63565" y="92227"/>
                        <a:pt x="63482" y="92144"/>
                        <a:pt x="63482" y="92061"/>
                      </a:cubicBezTo>
                      <a:cubicBezTo>
                        <a:pt x="63482" y="91895"/>
                        <a:pt x="63482" y="91812"/>
                        <a:pt x="63482" y="91729"/>
                      </a:cubicBezTo>
                      <a:close/>
                      <a:moveTo>
                        <a:pt x="42194" y="92330"/>
                      </a:moveTo>
                      <a:cubicBezTo>
                        <a:pt x="42266" y="92330"/>
                        <a:pt x="42349" y="92351"/>
                        <a:pt x="42432" y="92392"/>
                      </a:cubicBezTo>
                      <a:cubicBezTo>
                        <a:pt x="42515" y="92558"/>
                        <a:pt x="42515" y="92641"/>
                        <a:pt x="42432" y="92724"/>
                      </a:cubicBezTo>
                      <a:cubicBezTo>
                        <a:pt x="42266" y="92724"/>
                        <a:pt x="42101" y="92724"/>
                        <a:pt x="42018" y="92641"/>
                      </a:cubicBezTo>
                      <a:cubicBezTo>
                        <a:pt x="41935" y="92558"/>
                        <a:pt x="41935" y="92392"/>
                        <a:pt x="42018" y="92392"/>
                      </a:cubicBezTo>
                      <a:cubicBezTo>
                        <a:pt x="42059" y="92351"/>
                        <a:pt x="42121" y="92330"/>
                        <a:pt x="42194" y="92330"/>
                      </a:cubicBezTo>
                      <a:close/>
                      <a:moveTo>
                        <a:pt x="43675" y="92144"/>
                      </a:moveTo>
                      <a:cubicBezTo>
                        <a:pt x="44007" y="92227"/>
                        <a:pt x="44007" y="92641"/>
                        <a:pt x="43592" y="92890"/>
                      </a:cubicBezTo>
                      <a:cubicBezTo>
                        <a:pt x="43516" y="92915"/>
                        <a:pt x="43455" y="92933"/>
                        <a:pt x="43409" y="92933"/>
                      </a:cubicBezTo>
                      <a:cubicBezTo>
                        <a:pt x="43308" y="92933"/>
                        <a:pt x="43287" y="92844"/>
                        <a:pt x="43344" y="92558"/>
                      </a:cubicBezTo>
                      <a:cubicBezTo>
                        <a:pt x="43344" y="92309"/>
                        <a:pt x="43510" y="92144"/>
                        <a:pt x="43675" y="92144"/>
                      </a:cubicBezTo>
                      <a:close/>
                      <a:moveTo>
                        <a:pt x="33252" y="92719"/>
                      </a:moveTo>
                      <a:cubicBezTo>
                        <a:pt x="33392" y="92719"/>
                        <a:pt x="33309" y="93642"/>
                        <a:pt x="33150" y="93801"/>
                      </a:cubicBezTo>
                      <a:cubicBezTo>
                        <a:pt x="33067" y="93801"/>
                        <a:pt x="33067" y="93635"/>
                        <a:pt x="33067" y="93304"/>
                      </a:cubicBezTo>
                      <a:cubicBezTo>
                        <a:pt x="33067" y="92972"/>
                        <a:pt x="33150" y="92724"/>
                        <a:pt x="33233" y="92724"/>
                      </a:cubicBezTo>
                      <a:cubicBezTo>
                        <a:pt x="33240" y="92721"/>
                        <a:pt x="33246" y="92719"/>
                        <a:pt x="33252" y="92719"/>
                      </a:cubicBezTo>
                      <a:close/>
                      <a:moveTo>
                        <a:pt x="33903" y="93435"/>
                      </a:moveTo>
                      <a:cubicBezTo>
                        <a:pt x="33986" y="93435"/>
                        <a:pt x="34086" y="93494"/>
                        <a:pt x="34145" y="93553"/>
                      </a:cubicBezTo>
                      <a:cubicBezTo>
                        <a:pt x="34228" y="93718"/>
                        <a:pt x="34145" y="93801"/>
                        <a:pt x="34062" y="93884"/>
                      </a:cubicBezTo>
                      <a:cubicBezTo>
                        <a:pt x="33896" y="93884"/>
                        <a:pt x="33813" y="93884"/>
                        <a:pt x="33730" y="93718"/>
                      </a:cubicBezTo>
                      <a:cubicBezTo>
                        <a:pt x="33648" y="93635"/>
                        <a:pt x="33730" y="93553"/>
                        <a:pt x="33813" y="93470"/>
                      </a:cubicBezTo>
                      <a:cubicBezTo>
                        <a:pt x="33838" y="93445"/>
                        <a:pt x="33869" y="93435"/>
                        <a:pt x="33903" y="93435"/>
                      </a:cubicBezTo>
                      <a:close/>
                      <a:moveTo>
                        <a:pt x="41563" y="93607"/>
                      </a:moveTo>
                      <a:cubicBezTo>
                        <a:pt x="41781" y="93607"/>
                        <a:pt x="41916" y="93729"/>
                        <a:pt x="41852" y="94050"/>
                      </a:cubicBezTo>
                      <a:cubicBezTo>
                        <a:pt x="41852" y="94194"/>
                        <a:pt x="41740" y="94283"/>
                        <a:pt x="41598" y="94283"/>
                      </a:cubicBezTo>
                      <a:cubicBezTo>
                        <a:pt x="41495" y="94283"/>
                        <a:pt x="41376" y="94237"/>
                        <a:pt x="41272" y="94133"/>
                      </a:cubicBezTo>
                      <a:cubicBezTo>
                        <a:pt x="41106" y="93884"/>
                        <a:pt x="41106" y="93801"/>
                        <a:pt x="41355" y="93635"/>
                      </a:cubicBezTo>
                      <a:cubicBezTo>
                        <a:pt x="41429" y="93617"/>
                        <a:pt x="41500" y="93607"/>
                        <a:pt x="41563" y="93607"/>
                      </a:cubicBezTo>
                      <a:close/>
                      <a:moveTo>
                        <a:pt x="102469" y="94513"/>
                      </a:moveTo>
                      <a:cubicBezTo>
                        <a:pt x="102523" y="94513"/>
                        <a:pt x="102623" y="94571"/>
                        <a:pt x="102682" y="94630"/>
                      </a:cubicBezTo>
                      <a:cubicBezTo>
                        <a:pt x="102682" y="94796"/>
                        <a:pt x="102765" y="94879"/>
                        <a:pt x="102682" y="94879"/>
                      </a:cubicBezTo>
                      <a:cubicBezTo>
                        <a:pt x="102682" y="94879"/>
                        <a:pt x="102599" y="94879"/>
                        <a:pt x="102433" y="94796"/>
                      </a:cubicBezTo>
                      <a:cubicBezTo>
                        <a:pt x="102350" y="94713"/>
                        <a:pt x="102350" y="94547"/>
                        <a:pt x="102433" y="94547"/>
                      </a:cubicBezTo>
                      <a:cubicBezTo>
                        <a:pt x="102433" y="94523"/>
                        <a:pt x="102447" y="94513"/>
                        <a:pt x="102469" y="94513"/>
                      </a:cubicBezTo>
                      <a:close/>
                      <a:moveTo>
                        <a:pt x="31244" y="94796"/>
                      </a:moveTo>
                      <a:cubicBezTo>
                        <a:pt x="31410" y="94796"/>
                        <a:pt x="31327" y="94879"/>
                        <a:pt x="31244" y="94961"/>
                      </a:cubicBezTo>
                      <a:cubicBezTo>
                        <a:pt x="31196" y="94986"/>
                        <a:pt x="31154" y="94996"/>
                        <a:pt x="31120" y="94996"/>
                      </a:cubicBezTo>
                      <a:cubicBezTo>
                        <a:pt x="31037" y="94996"/>
                        <a:pt x="30996" y="94937"/>
                        <a:pt x="30996" y="94879"/>
                      </a:cubicBezTo>
                      <a:cubicBezTo>
                        <a:pt x="30996" y="94796"/>
                        <a:pt x="31078" y="94796"/>
                        <a:pt x="31244" y="94796"/>
                      </a:cubicBezTo>
                      <a:close/>
                      <a:moveTo>
                        <a:pt x="35885" y="95542"/>
                      </a:moveTo>
                      <a:cubicBezTo>
                        <a:pt x="36051" y="95624"/>
                        <a:pt x="36051" y="95624"/>
                        <a:pt x="35885" y="95707"/>
                      </a:cubicBezTo>
                      <a:cubicBezTo>
                        <a:pt x="35802" y="95749"/>
                        <a:pt x="35740" y="95769"/>
                        <a:pt x="35699" y="95769"/>
                      </a:cubicBezTo>
                      <a:cubicBezTo>
                        <a:pt x="35657" y="95769"/>
                        <a:pt x="35637" y="95749"/>
                        <a:pt x="35637" y="95707"/>
                      </a:cubicBezTo>
                      <a:cubicBezTo>
                        <a:pt x="35637" y="95624"/>
                        <a:pt x="35802" y="95542"/>
                        <a:pt x="35885" y="95542"/>
                      </a:cubicBezTo>
                      <a:close/>
                      <a:moveTo>
                        <a:pt x="19973" y="96536"/>
                      </a:moveTo>
                      <a:cubicBezTo>
                        <a:pt x="20305" y="96536"/>
                        <a:pt x="20388" y="96619"/>
                        <a:pt x="20305" y="96785"/>
                      </a:cubicBezTo>
                      <a:cubicBezTo>
                        <a:pt x="20275" y="96843"/>
                        <a:pt x="20184" y="96871"/>
                        <a:pt x="20077" y="96871"/>
                      </a:cubicBezTo>
                      <a:cubicBezTo>
                        <a:pt x="19884" y="96871"/>
                        <a:pt x="19642" y="96779"/>
                        <a:pt x="19642" y="96619"/>
                      </a:cubicBezTo>
                      <a:cubicBezTo>
                        <a:pt x="19642" y="96619"/>
                        <a:pt x="19808" y="96536"/>
                        <a:pt x="19973" y="96536"/>
                      </a:cubicBezTo>
                      <a:close/>
                      <a:moveTo>
                        <a:pt x="34393" y="97199"/>
                      </a:moveTo>
                      <a:cubicBezTo>
                        <a:pt x="34476" y="97199"/>
                        <a:pt x="34559" y="97282"/>
                        <a:pt x="34642" y="97365"/>
                      </a:cubicBezTo>
                      <a:cubicBezTo>
                        <a:pt x="34642" y="97448"/>
                        <a:pt x="34642" y="97613"/>
                        <a:pt x="34559" y="97613"/>
                      </a:cubicBezTo>
                      <a:cubicBezTo>
                        <a:pt x="34535" y="97638"/>
                        <a:pt x="34511" y="97648"/>
                        <a:pt x="34486" y="97648"/>
                      </a:cubicBezTo>
                      <a:cubicBezTo>
                        <a:pt x="34428" y="97648"/>
                        <a:pt x="34369" y="97589"/>
                        <a:pt x="34311" y="97531"/>
                      </a:cubicBezTo>
                      <a:cubicBezTo>
                        <a:pt x="34311" y="97365"/>
                        <a:pt x="34311" y="97282"/>
                        <a:pt x="34393" y="97199"/>
                      </a:cubicBezTo>
                      <a:close/>
                      <a:moveTo>
                        <a:pt x="37567" y="96109"/>
                      </a:moveTo>
                      <a:cubicBezTo>
                        <a:pt x="37661" y="96109"/>
                        <a:pt x="37784" y="96147"/>
                        <a:pt x="37957" y="96205"/>
                      </a:cubicBezTo>
                      <a:cubicBezTo>
                        <a:pt x="38537" y="96370"/>
                        <a:pt x="38620" y="96370"/>
                        <a:pt x="38371" y="96536"/>
                      </a:cubicBezTo>
                      <a:cubicBezTo>
                        <a:pt x="38040" y="96785"/>
                        <a:pt x="37294" y="97613"/>
                        <a:pt x="37211" y="97779"/>
                      </a:cubicBezTo>
                      <a:cubicBezTo>
                        <a:pt x="37211" y="97916"/>
                        <a:pt x="37161" y="97978"/>
                        <a:pt x="37074" y="97978"/>
                      </a:cubicBezTo>
                      <a:cubicBezTo>
                        <a:pt x="37004" y="97978"/>
                        <a:pt x="36909" y="97936"/>
                        <a:pt x="36797" y="97862"/>
                      </a:cubicBezTo>
                      <a:cubicBezTo>
                        <a:pt x="36300" y="97613"/>
                        <a:pt x="36217" y="97282"/>
                        <a:pt x="36631" y="97282"/>
                      </a:cubicBezTo>
                      <a:cubicBezTo>
                        <a:pt x="36797" y="97282"/>
                        <a:pt x="37045" y="97033"/>
                        <a:pt x="37211" y="96619"/>
                      </a:cubicBezTo>
                      <a:cubicBezTo>
                        <a:pt x="37319" y="96241"/>
                        <a:pt x="37392" y="96109"/>
                        <a:pt x="37567" y="96109"/>
                      </a:cubicBezTo>
                      <a:close/>
                      <a:moveTo>
                        <a:pt x="38722" y="97310"/>
                      </a:moveTo>
                      <a:cubicBezTo>
                        <a:pt x="38866" y="97310"/>
                        <a:pt x="39020" y="97351"/>
                        <a:pt x="39117" y="97448"/>
                      </a:cubicBezTo>
                      <a:cubicBezTo>
                        <a:pt x="39532" y="97779"/>
                        <a:pt x="39697" y="98276"/>
                        <a:pt x="39366" y="98276"/>
                      </a:cubicBezTo>
                      <a:cubicBezTo>
                        <a:pt x="39117" y="98193"/>
                        <a:pt x="39117" y="98193"/>
                        <a:pt x="39200" y="97945"/>
                      </a:cubicBezTo>
                      <a:cubicBezTo>
                        <a:pt x="39200" y="97824"/>
                        <a:pt x="39156" y="97747"/>
                        <a:pt x="39002" y="97747"/>
                      </a:cubicBezTo>
                      <a:cubicBezTo>
                        <a:pt x="38946" y="97747"/>
                        <a:pt x="38875" y="97757"/>
                        <a:pt x="38786" y="97779"/>
                      </a:cubicBezTo>
                      <a:cubicBezTo>
                        <a:pt x="38672" y="97793"/>
                        <a:pt x="38573" y="97800"/>
                        <a:pt x="38489" y="97800"/>
                      </a:cubicBezTo>
                      <a:cubicBezTo>
                        <a:pt x="38085" y="97800"/>
                        <a:pt x="38042" y="97639"/>
                        <a:pt x="38454" y="97365"/>
                      </a:cubicBezTo>
                      <a:cubicBezTo>
                        <a:pt x="38523" y="97330"/>
                        <a:pt x="38620" y="97310"/>
                        <a:pt x="38722" y="97310"/>
                      </a:cubicBezTo>
                      <a:close/>
                      <a:moveTo>
                        <a:pt x="31493" y="98028"/>
                      </a:moveTo>
                      <a:cubicBezTo>
                        <a:pt x="31659" y="98028"/>
                        <a:pt x="31741" y="98028"/>
                        <a:pt x="31824" y="98111"/>
                      </a:cubicBezTo>
                      <a:cubicBezTo>
                        <a:pt x="31824" y="98193"/>
                        <a:pt x="31741" y="98193"/>
                        <a:pt x="31659" y="98276"/>
                      </a:cubicBezTo>
                      <a:cubicBezTo>
                        <a:pt x="31610" y="98301"/>
                        <a:pt x="31569" y="98311"/>
                        <a:pt x="31532" y="98311"/>
                      </a:cubicBezTo>
                      <a:cubicBezTo>
                        <a:pt x="31444" y="98311"/>
                        <a:pt x="31386" y="98252"/>
                        <a:pt x="31327" y="98193"/>
                      </a:cubicBezTo>
                      <a:cubicBezTo>
                        <a:pt x="31244" y="98028"/>
                        <a:pt x="31327" y="98028"/>
                        <a:pt x="31493" y="98028"/>
                      </a:cubicBezTo>
                      <a:close/>
                      <a:moveTo>
                        <a:pt x="32311" y="97993"/>
                      </a:moveTo>
                      <a:cubicBezTo>
                        <a:pt x="32370" y="97993"/>
                        <a:pt x="32429" y="98052"/>
                        <a:pt x="32487" y="98111"/>
                      </a:cubicBezTo>
                      <a:cubicBezTo>
                        <a:pt x="32570" y="98276"/>
                        <a:pt x="32570" y="98359"/>
                        <a:pt x="32487" y="98442"/>
                      </a:cubicBezTo>
                      <a:cubicBezTo>
                        <a:pt x="32404" y="98442"/>
                        <a:pt x="32239" y="98359"/>
                        <a:pt x="32239" y="98276"/>
                      </a:cubicBezTo>
                      <a:cubicBezTo>
                        <a:pt x="32156" y="98193"/>
                        <a:pt x="32156" y="98028"/>
                        <a:pt x="32239" y="98028"/>
                      </a:cubicBezTo>
                      <a:cubicBezTo>
                        <a:pt x="32263" y="98003"/>
                        <a:pt x="32287" y="97993"/>
                        <a:pt x="32311" y="97993"/>
                      </a:cubicBezTo>
                      <a:close/>
                      <a:moveTo>
                        <a:pt x="29835" y="98608"/>
                      </a:moveTo>
                      <a:cubicBezTo>
                        <a:pt x="29918" y="98608"/>
                        <a:pt x="30001" y="98608"/>
                        <a:pt x="30084" y="98774"/>
                      </a:cubicBezTo>
                      <a:cubicBezTo>
                        <a:pt x="30167" y="98856"/>
                        <a:pt x="30167" y="99022"/>
                        <a:pt x="30084" y="99022"/>
                      </a:cubicBezTo>
                      <a:cubicBezTo>
                        <a:pt x="30062" y="99044"/>
                        <a:pt x="30040" y="99055"/>
                        <a:pt x="30017" y="99055"/>
                      </a:cubicBezTo>
                      <a:cubicBezTo>
                        <a:pt x="29957" y="99055"/>
                        <a:pt x="29896" y="98978"/>
                        <a:pt x="29835" y="98856"/>
                      </a:cubicBezTo>
                      <a:cubicBezTo>
                        <a:pt x="29752" y="98774"/>
                        <a:pt x="29752" y="98691"/>
                        <a:pt x="29835" y="98608"/>
                      </a:cubicBezTo>
                      <a:close/>
                      <a:moveTo>
                        <a:pt x="31078" y="98525"/>
                      </a:moveTo>
                      <a:cubicBezTo>
                        <a:pt x="31161" y="98525"/>
                        <a:pt x="31161" y="98691"/>
                        <a:pt x="31161" y="98856"/>
                      </a:cubicBezTo>
                      <a:cubicBezTo>
                        <a:pt x="31071" y="99171"/>
                        <a:pt x="31006" y="99315"/>
                        <a:pt x="30965" y="99315"/>
                      </a:cubicBezTo>
                      <a:cubicBezTo>
                        <a:pt x="30930" y="99315"/>
                        <a:pt x="30913" y="99212"/>
                        <a:pt x="30913" y="99022"/>
                      </a:cubicBezTo>
                      <a:cubicBezTo>
                        <a:pt x="30913" y="98774"/>
                        <a:pt x="30996" y="98608"/>
                        <a:pt x="31078" y="98525"/>
                      </a:cubicBezTo>
                      <a:close/>
                      <a:moveTo>
                        <a:pt x="36215" y="99467"/>
                      </a:moveTo>
                      <a:cubicBezTo>
                        <a:pt x="36346" y="99467"/>
                        <a:pt x="36515" y="99531"/>
                        <a:pt x="36631" y="99685"/>
                      </a:cubicBezTo>
                      <a:cubicBezTo>
                        <a:pt x="36714" y="99768"/>
                        <a:pt x="36714" y="99934"/>
                        <a:pt x="36631" y="99934"/>
                      </a:cubicBezTo>
                      <a:cubicBezTo>
                        <a:pt x="36631" y="99956"/>
                        <a:pt x="36619" y="99966"/>
                        <a:pt x="36600" y="99966"/>
                      </a:cubicBezTo>
                      <a:cubicBezTo>
                        <a:pt x="36548" y="99966"/>
                        <a:pt x="36443" y="99889"/>
                        <a:pt x="36382" y="99768"/>
                      </a:cubicBezTo>
                      <a:cubicBezTo>
                        <a:pt x="36382" y="99727"/>
                        <a:pt x="36341" y="99706"/>
                        <a:pt x="36300" y="99706"/>
                      </a:cubicBezTo>
                      <a:cubicBezTo>
                        <a:pt x="36258" y="99706"/>
                        <a:pt x="36217" y="99727"/>
                        <a:pt x="36217" y="99768"/>
                      </a:cubicBezTo>
                      <a:cubicBezTo>
                        <a:pt x="36217" y="99802"/>
                        <a:pt x="36202" y="99823"/>
                        <a:pt x="36180" y="99823"/>
                      </a:cubicBezTo>
                      <a:cubicBezTo>
                        <a:pt x="36148" y="99823"/>
                        <a:pt x="36099" y="99782"/>
                        <a:pt x="36051" y="99685"/>
                      </a:cubicBezTo>
                      <a:cubicBezTo>
                        <a:pt x="35962" y="99552"/>
                        <a:pt x="36063" y="99467"/>
                        <a:pt x="36215" y="99467"/>
                      </a:cubicBezTo>
                      <a:close/>
                      <a:moveTo>
                        <a:pt x="33565" y="100431"/>
                      </a:moveTo>
                      <a:cubicBezTo>
                        <a:pt x="33730" y="100431"/>
                        <a:pt x="33730" y="100514"/>
                        <a:pt x="33565" y="100597"/>
                      </a:cubicBezTo>
                      <a:cubicBezTo>
                        <a:pt x="33482" y="100638"/>
                        <a:pt x="33420" y="100659"/>
                        <a:pt x="33378" y="100659"/>
                      </a:cubicBezTo>
                      <a:cubicBezTo>
                        <a:pt x="33337" y="100659"/>
                        <a:pt x="33316" y="100638"/>
                        <a:pt x="33316" y="100597"/>
                      </a:cubicBezTo>
                      <a:cubicBezTo>
                        <a:pt x="33316" y="100514"/>
                        <a:pt x="33482" y="100431"/>
                        <a:pt x="33565" y="100431"/>
                      </a:cubicBezTo>
                      <a:close/>
                      <a:moveTo>
                        <a:pt x="23637" y="99949"/>
                      </a:moveTo>
                      <a:cubicBezTo>
                        <a:pt x="23689" y="99949"/>
                        <a:pt x="23764" y="99995"/>
                        <a:pt x="23868" y="100100"/>
                      </a:cubicBezTo>
                      <a:cubicBezTo>
                        <a:pt x="23951" y="100182"/>
                        <a:pt x="24117" y="100348"/>
                        <a:pt x="24117" y="100431"/>
                      </a:cubicBezTo>
                      <a:cubicBezTo>
                        <a:pt x="24117" y="100669"/>
                        <a:pt x="23862" y="100864"/>
                        <a:pt x="23687" y="100864"/>
                      </a:cubicBezTo>
                      <a:cubicBezTo>
                        <a:pt x="23617" y="100864"/>
                        <a:pt x="23560" y="100833"/>
                        <a:pt x="23537" y="100763"/>
                      </a:cubicBezTo>
                      <a:cubicBezTo>
                        <a:pt x="23454" y="100680"/>
                        <a:pt x="23454" y="100431"/>
                        <a:pt x="23537" y="100182"/>
                      </a:cubicBezTo>
                      <a:cubicBezTo>
                        <a:pt x="23537" y="100038"/>
                        <a:pt x="23565" y="99949"/>
                        <a:pt x="23637" y="99949"/>
                      </a:cubicBezTo>
                      <a:close/>
                      <a:moveTo>
                        <a:pt x="36124" y="100480"/>
                      </a:moveTo>
                      <a:cubicBezTo>
                        <a:pt x="36182" y="100480"/>
                        <a:pt x="36241" y="100538"/>
                        <a:pt x="36300" y="100597"/>
                      </a:cubicBezTo>
                      <a:cubicBezTo>
                        <a:pt x="36300" y="100763"/>
                        <a:pt x="36300" y="100845"/>
                        <a:pt x="36217" y="100928"/>
                      </a:cubicBezTo>
                      <a:cubicBezTo>
                        <a:pt x="36217" y="100928"/>
                        <a:pt x="36134" y="100845"/>
                        <a:pt x="35968" y="100763"/>
                      </a:cubicBezTo>
                      <a:cubicBezTo>
                        <a:pt x="35885" y="100680"/>
                        <a:pt x="35885" y="100514"/>
                        <a:pt x="36051" y="100514"/>
                      </a:cubicBezTo>
                      <a:cubicBezTo>
                        <a:pt x="36075" y="100490"/>
                        <a:pt x="36099" y="100480"/>
                        <a:pt x="36124" y="100480"/>
                      </a:cubicBezTo>
                      <a:close/>
                      <a:moveTo>
                        <a:pt x="26048" y="100259"/>
                      </a:moveTo>
                      <a:cubicBezTo>
                        <a:pt x="26188" y="100259"/>
                        <a:pt x="26180" y="100933"/>
                        <a:pt x="26023" y="101011"/>
                      </a:cubicBezTo>
                      <a:cubicBezTo>
                        <a:pt x="26008" y="101026"/>
                        <a:pt x="25994" y="101033"/>
                        <a:pt x="25980" y="101033"/>
                      </a:cubicBezTo>
                      <a:cubicBezTo>
                        <a:pt x="25913" y="101033"/>
                        <a:pt x="25857" y="100884"/>
                        <a:pt x="25857" y="100680"/>
                      </a:cubicBezTo>
                      <a:cubicBezTo>
                        <a:pt x="25857" y="100514"/>
                        <a:pt x="25940" y="100265"/>
                        <a:pt x="26023" y="100265"/>
                      </a:cubicBezTo>
                      <a:cubicBezTo>
                        <a:pt x="26032" y="100261"/>
                        <a:pt x="26040" y="100259"/>
                        <a:pt x="26048" y="100259"/>
                      </a:cubicBezTo>
                      <a:close/>
                      <a:moveTo>
                        <a:pt x="33608" y="101143"/>
                      </a:moveTo>
                      <a:cubicBezTo>
                        <a:pt x="33696" y="101143"/>
                        <a:pt x="33755" y="101201"/>
                        <a:pt x="33813" y="101260"/>
                      </a:cubicBezTo>
                      <a:cubicBezTo>
                        <a:pt x="33896" y="101343"/>
                        <a:pt x="33813" y="101426"/>
                        <a:pt x="33648" y="101426"/>
                      </a:cubicBezTo>
                      <a:cubicBezTo>
                        <a:pt x="33482" y="101426"/>
                        <a:pt x="33399" y="101426"/>
                        <a:pt x="33316" y="101343"/>
                      </a:cubicBezTo>
                      <a:cubicBezTo>
                        <a:pt x="33316" y="101260"/>
                        <a:pt x="33399" y="101260"/>
                        <a:pt x="33482" y="101177"/>
                      </a:cubicBezTo>
                      <a:cubicBezTo>
                        <a:pt x="33530" y="101153"/>
                        <a:pt x="33572" y="101143"/>
                        <a:pt x="33608" y="101143"/>
                      </a:cubicBezTo>
                      <a:close/>
                      <a:moveTo>
                        <a:pt x="35402" y="101063"/>
                      </a:moveTo>
                      <a:cubicBezTo>
                        <a:pt x="35455" y="101063"/>
                        <a:pt x="35533" y="101073"/>
                        <a:pt x="35637" y="101094"/>
                      </a:cubicBezTo>
                      <a:cubicBezTo>
                        <a:pt x="35802" y="101094"/>
                        <a:pt x="35968" y="101177"/>
                        <a:pt x="36051" y="101260"/>
                      </a:cubicBezTo>
                      <a:cubicBezTo>
                        <a:pt x="36099" y="101404"/>
                        <a:pt x="36035" y="101493"/>
                        <a:pt x="35908" y="101493"/>
                      </a:cubicBezTo>
                      <a:cubicBezTo>
                        <a:pt x="35817" y="101493"/>
                        <a:pt x="35692" y="101447"/>
                        <a:pt x="35554" y="101343"/>
                      </a:cubicBezTo>
                      <a:cubicBezTo>
                        <a:pt x="35305" y="101156"/>
                        <a:pt x="35243" y="101063"/>
                        <a:pt x="35402" y="101063"/>
                      </a:cubicBezTo>
                      <a:close/>
                      <a:moveTo>
                        <a:pt x="30121" y="101123"/>
                      </a:moveTo>
                      <a:cubicBezTo>
                        <a:pt x="30153" y="101123"/>
                        <a:pt x="30201" y="101163"/>
                        <a:pt x="30250" y="101260"/>
                      </a:cubicBezTo>
                      <a:cubicBezTo>
                        <a:pt x="30405" y="101519"/>
                        <a:pt x="30431" y="101648"/>
                        <a:pt x="30368" y="101648"/>
                      </a:cubicBezTo>
                      <a:cubicBezTo>
                        <a:pt x="30330" y="101648"/>
                        <a:pt x="30260" y="101602"/>
                        <a:pt x="30167" y="101508"/>
                      </a:cubicBezTo>
                      <a:cubicBezTo>
                        <a:pt x="30084" y="101426"/>
                        <a:pt x="30001" y="101260"/>
                        <a:pt x="30084" y="101177"/>
                      </a:cubicBezTo>
                      <a:cubicBezTo>
                        <a:pt x="30084" y="101143"/>
                        <a:pt x="30098" y="101123"/>
                        <a:pt x="30121" y="101123"/>
                      </a:cubicBezTo>
                      <a:close/>
                      <a:moveTo>
                        <a:pt x="34725" y="101343"/>
                      </a:moveTo>
                      <a:cubicBezTo>
                        <a:pt x="34808" y="101343"/>
                        <a:pt x="34891" y="101426"/>
                        <a:pt x="34974" y="101508"/>
                      </a:cubicBezTo>
                      <a:cubicBezTo>
                        <a:pt x="35056" y="101591"/>
                        <a:pt x="35056" y="101757"/>
                        <a:pt x="34974" y="101757"/>
                      </a:cubicBezTo>
                      <a:cubicBezTo>
                        <a:pt x="34974" y="101757"/>
                        <a:pt x="34891" y="101674"/>
                        <a:pt x="34725" y="101591"/>
                      </a:cubicBezTo>
                      <a:cubicBezTo>
                        <a:pt x="34642" y="101508"/>
                        <a:pt x="34642" y="101426"/>
                        <a:pt x="34725" y="101343"/>
                      </a:cubicBezTo>
                      <a:close/>
                      <a:moveTo>
                        <a:pt x="31821" y="101177"/>
                      </a:moveTo>
                      <a:cubicBezTo>
                        <a:pt x="31852" y="101177"/>
                        <a:pt x="31880" y="101205"/>
                        <a:pt x="31907" y="101260"/>
                      </a:cubicBezTo>
                      <a:cubicBezTo>
                        <a:pt x="32073" y="101343"/>
                        <a:pt x="32239" y="101508"/>
                        <a:pt x="32322" y="101591"/>
                      </a:cubicBezTo>
                      <a:cubicBezTo>
                        <a:pt x="32487" y="101591"/>
                        <a:pt x="32487" y="101674"/>
                        <a:pt x="32322" y="101674"/>
                      </a:cubicBezTo>
                      <a:cubicBezTo>
                        <a:pt x="32073" y="101674"/>
                        <a:pt x="31824" y="101757"/>
                        <a:pt x="31659" y="101757"/>
                      </a:cubicBezTo>
                      <a:cubicBezTo>
                        <a:pt x="31562" y="101821"/>
                        <a:pt x="31503" y="101861"/>
                        <a:pt x="31477" y="101861"/>
                      </a:cubicBezTo>
                      <a:cubicBezTo>
                        <a:pt x="31435" y="101861"/>
                        <a:pt x="31474" y="101762"/>
                        <a:pt x="31576" y="101508"/>
                      </a:cubicBezTo>
                      <a:cubicBezTo>
                        <a:pt x="31686" y="101287"/>
                        <a:pt x="31760" y="101177"/>
                        <a:pt x="31821" y="101177"/>
                      </a:cubicBezTo>
                      <a:close/>
                      <a:moveTo>
                        <a:pt x="116573" y="101198"/>
                      </a:moveTo>
                      <a:cubicBezTo>
                        <a:pt x="116646" y="101198"/>
                        <a:pt x="116729" y="101301"/>
                        <a:pt x="116770" y="101508"/>
                      </a:cubicBezTo>
                      <a:cubicBezTo>
                        <a:pt x="116770" y="101591"/>
                        <a:pt x="116687" y="101757"/>
                        <a:pt x="116605" y="101840"/>
                      </a:cubicBezTo>
                      <a:cubicBezTo>
                        <a:pt x="116590" y="101855"/>
                        <a:pt x="116578" y="101862"/>
                        <a:pt x="116567" y="101862"/>
                      </a:cubicBezTo>
                      <a:cubicBezTo>
                        <a:pt x="116519" y="101862"/>
                        <a:pt x="116507" y="101713"/>
                        <a:pt x="116439" y="101508"/>
                      </a:cubicBezTo>
                      <a:cubicBezTo>
                        <a:pt x="116439" y="101301"/>
                        <a:pt x="116501" y="101198"/>
                        <a:pt x="116573" y="101198"/>
                      </a:cubicBezTo>
                      <a:close/>
                      <a:moveTo>
                        <a:pt x="31182" y="101819"/>
                      </a:moveTo>
                      <a:cubicBezTo>
                        <a:pt x="31232" y="101819"/>
                        <a:pt x="31212" y="101918"/>
                        <a:pt x="31161" y="102171"/>
                      </a:cubicBezTo>
                      <a:cubicBezTo>
                        <a:pt x="31070" y="102445"/>
                        <a:pt x="31029" y="102568"/>
                        <a:pt x="30983" y="102568"/>
                      </a:cubicBezTo>
                      <a:cubicBezTo>
                        <a:pt x="30945" y="102568"/>
                        <a:pt x="30904" y="102486"/>
                        <a:pt x="30830" y="102337"/>
                      </a:cubicBezTo>
                      <a:cubicBezTo>
                        <a:pt x="30747" y="102254"/>
                        <a:pt x="30830" y="102006"/>
                        <a:pt x="30996" y="101923"/>
                      </a:cubicBezTo>
                      <a:cubicBezTo>
                        <a:pt x="31092" y="101859"/>
                        <a:pt x="31151" y="101819"/>
                        <a:pt x="31182" y="101819"/>
                      </a:cubicBezTo>
                      <a:close/>
                      <a:moveTo>
                        <a:pt x="24117" y="102171"/>
                      </a:moveTo>
                      <a:cubicBezTo>
                        <a:pt x="24200" y="102171"/>
                        <a:pt x="24366" y="102254"/>
                        <a:pt x="24366" y="102337"/>
                      </a:cubicBezTo>
                      <a:cubicBezTo>
                        <a:pt x="24449" y="102420"/>
                        <a:pt x="24449" y="102586"/>
                        <a:pt x="24366" y="102586"/>
                      </a:cubicBezTo>
                      <a:cubicBezTo>
                        <a:pt x="24341" y="102610"/>
                        <a:pt x="24317" y="102620"/>
                        <a:pt x="24293" y="102620"/>
                      </a:cubicBezTo>
                      <a:cubicBezTo>
                        <a:pt x="24234" y="102620"/>
                        <a:pt x="24176" y="102562"/>
                        <a:pt x="24117" y="102503"/>
                      </a:cubicBezTo>
                      <a:cubicBezTo>
                        <a:pt x="24034" y="102337"/>
                        <a:pt x="24034" y="102254"/>
                        <a:pt x="24117" y="102171"/>
                      </a:cubicBezTo>
                      <a:close/>
                      <a:moveTo>
                        <a:pt x="28432" y="102168"/>
                      </a:moveTo>
                      <a:cubicBezTo>
                        <a:pt x="28485" y="102168"/>
                        <a:pt x="28539" y="102260"/>
                        <a:pt x="28592" y="102420"/>
                      </a:cubicBezTo>
                      <a:cubicBezTo>
                        <a:pt x="28649" y="102706"/>
                        <a:pt x="28628" y="102795"/>
                        <a:pt x="28472" y="102795"/>
                      </a:cubicBezTo>
                      <a:cubicBezTo>
                        <a:pt x="28402" y="102795"/>
                        <a:pt x="28306" y="102777"/>
                        <a:pt x="28178" y="102752"/>
                      </a:cubicBezTo>
                      <a:cubicBezTo>
                        <a:pt x="28012" y="102669"/>
                        <a:pt x="27929" y="102586"/>
                        <a:pt x="28012" y="102586"/>
                      </a:cubicBezTo>
                      <a:cubicBezTo>
                        <a:pt x="28095" y="102503"/>
                        <a:pt x="28261" y="102420"/>
                        <a:pt x="28344" y="102254"/>
                      </a:cubicBezTo>
                      <a:cubicBezTo>
                        <a:pt x="28373" y="102196"/>
                        <a:pt x="28402" y="102168"/>
                        <a:pt x="28432" y="102168"/>
                      </a:cubicBezTo>
                      <a:close/>
                      <a:moveTo>
                        <a:pt x="33930" y="102023"/>
                      </a:moveTo>
                      <a:cubicBezTo>
                        <a:pt x="33972" y="102023"/>
                        <a:pt x="34033" y="102105"/>
                        <a:pt x="34145" y="102254"/>
                      </a:cubicBezTo>
                      <a:cubicBezTo>
                        <a:pt x="34228" y="102420"/>
                        <a:pt x="34228" y="102503"/>
                        <a:pt x="34145" y="102503"/>
                      </a:cubicBezTo>
                      <a:cubicBezTo>
                        <a:pt x="34062" y="102503"/>
                        <a:pt x="33979" y="102586"/>
                        <a:pt x="34062" y="102669"/>
                      </a:cubicBezTo>
                      <a:cubicBezTo>
                        <a:pt x="34145" y="102752"/>
                        <a:pt x="34062" y="102834"/>
                        <a:pt x="33979" y="102834"/>
                      </a:cubicBezTo>
                      <a:cubicBezTo>
                        <a:pt x="33896" y="102834"/>
                        <a:pt x="33813" y="102586"/>
                        <a:pt x="33813" y="102420"/>
                      </a:cubicBezTo>
                      <a:cubicBezTo>
                        <a:pt x="33859" y="102146"/>
                        <a:pt x="33879" y="102023"/>
                        <a:pt x="33930" y="102023"/>
                      </a:cubicBezTo>
                      <a:close/>
                      <a:moveTo>
                        <a:pt x="29604" y="102797"/>
                      </a:moveTo>
                      <a:cubicBezTo>
                        <a:pt x="29681" y="102797"/>
                        <a:pt x="29759" y="102809"/>
                        <a:pt x="29835" y="102834"/>
                      </a:cubicBezTo>
                      <a:cubicBezTo>
                        <a:pt x="30250" y="103000"/>
                        <a:pt x="30250" y="103249"/>
                        <a:pt x="29587" y="103497"/>
                      </a:cubicBezTo>
                      <a:cubicBezTo>
                        <a:pt x="29338" y="103580"/>
                        <a:pt x="29172" y="103746"/>
                        <a:pt x="29255" y="103829"/>
                      </a:cubicBezTo>
                      <a:cubicBezTo>
                        <a:pt x="29314" y="103888"/>
                        <a:pt x="29290" y="103946"/>
                        <a:pt x="29241" y="103946"/>
                      </a:cubicBezTo>
                      <a:cubicBezTo>
                        <a:pt x="29221" y="103946"/>
                        <a:pt x="29197" y="103936"/>
                        <a:pt x="29172" y="103912"/>
                      </a:cubicBezTo>
                      <a:cubicBezTo>
                        <a:pt x="29089" y="103912"/>
                        <a:pt x="28924" y="103746"/>
                        <a:pt x="28924" y="103580"/>
                      </a:cubicBezTo>
                      <a:cubicBezTo>
                        <a:pt x="28783" y="103159"/>
                        <a:pt x="29178" y="102797"/>
                        <a:pt x="29604" y="102797"/>
                      </a:cubicBezTo>
                      <a:close/>
                      <a:moveTo>
                        <a:pt x="31041" y="103890"/>
                      </a:moveTo>
                      <a:cubicBezTo>
                        <a:pt x="31106" y="103890"/>
                        <a:pt x="31161" y="104025"/>
                        <a:pt x="31161" y="104160"/>
                      </a:cubicBezTo>
                      <a:cubicBezTo>
                        <a:pt x="31120" y="104368"/>
                        <a:pt x="31078" y="104471"/>
                        <a:pt x="31037" y="104471"/>
                      </a:cubicBezTo>
                      <a:cubicBezTo>
                        <a:pt x="30996" y="104471"/>
                        <a:pt x="30954" y="104368"/>
                        <a:pt x="30913" y="104160"/>
                      </a:cubicBezTo>
                      <a:cubicBezTo>
                        <a:pt x="30913" y="104078"/>
                        <a:pt x="30913" y="103912"/>
                        <a:pt x="30996" y="103912"/>
                      </a:cubicBezTo>
                      <a:cubicBezTo>
                        <a:pt x="31011" y="103897"/>
                        <a:pt x="31026" y="103890"/>
                        <a:pt x="31041" y="103890"/>
                      </a:cubicBezTo>
                      <a:close/>
                      <a:moveTo>
                        <a:pt x="35756" y="102747"/>
                      </a:moveTo>
                      <a:cubicBezTo>
                        <a:pt x="35842" y="102747"/>
                        <a:pt x="35852" y="102936"/>
                        <a:pt x="35802" y="103332"/>
                      </a:cubicBezTo>
                      <a:cubicBezTo>
                        <a:pt x="35802" y="103663"/>
                        <a:pt x="35802" y="103746"/>
                        <a:pt x="36134" y="103746"/>
                      </a:cubicBezTo>
                      <a:cubicBezTo>
                        <a:pt x="36300" y="103746"/>
                        <a:pt x="36382" y="103829"/>
                        <a:pt x="36300" y="103912"/>
                      </a:cubicBezTo>
                      <a:cubicBezTo>
                        <a:pt x="36217" y="103912"/>
                        <a:pt x="35885" y="103912"/>
                        <a:pt x="35719" y="103829"/>
                      </a:cubicBezTo>
                      <a:cubicBezTo>
                        <a:pt x="35631" y="103807"/>
                        <a:pt x="35560" y="103796"/>
                        <a:pt x="35503" y="103796"/>
                      </a:cubicBezTo>
                      <a:cubicBezTo>
                        <a:pt x="35349" y="103796"/>
                        <a:pt x="35305" y="103873"/>
                        <a:pt x="35305" y="103995"/>
                      </a:cubicBezTo>
                      <a:cubicBezTo>
                        <a:pt x="35388" y="104160"/>
                        <a:pt x="35305" y="104243"/>
                        <a:pt x="35222" y="104243"/>
                      </a:cubicBezTo>
                      <a:cubicBezTo>
                        <a:pt x="35056" y="104243"/>
                        <a:pt x="35056" y="104326"/>
                        <a:pt x="35222" y="104409"/>
                      </a:cubicBezTo>
                      <a:cubicBezTo>
                        <a:pt x="35388" y="104658"/>
                        <a:pt x="35305" y="104741"/>
                        <a:pt x="34974" y="104823"/>
                      </a:cubicBezTo>
                      <a:cubicBezTo>
                        <a:pt x="34808" y="104865"/>
                        <a:pt x="34663" y="104886"/>
                        <a:pt x="34549" y="104886"/>
                      </a:cubicBezTo>
                      <a:cubicBezTo>
                        <a:pt x="34435" y="104886"/>
                        <a:pt x="34352" y="104865"/>
                        <a:pt x="34311" y="104823"/>
                      </a:cubicBezTo>
                      <a:cubicBezTo>
                        <a:pt x="34311" y="104741"/>
                        <a:pt x="34311" y="104492"/>
                        <a:pt x="34393" y="104326"/>
                      </a:cubicBezTo>
                      <a:cubicBezTo>
                        <a:pt x="34461" y="104191"/>
                        <a:pt x="34473" y="104055"/>
                        <a:pt x="34386" y="104055"/>
                      </a:cubicBezTo>
                      <a:cubicBezTo>
                        <a:pt x="34366" y="104055"/>
                        <a:pt x="34341" y="104062"/>
                        <a:pt x="34311" y="104078"/>
                      </a:cubicBezTo>
                      <a:cubicBezTo>
                        <a:pt x="34228" y="104078"/>
                        <a:pt x="34145" y="103995"/>
                        <a:pt x="34145" y="103829"/>
                      </a:cubicBezTo>
                      <a:cubicBezTo>
                        <a:pt x="34062" y="103580"/>
                        <a:pt x="34145" y="103497"/>
                        <a:pt x="34642" y="103415"/>
                      </a:cubicBezTo>
                      <a:cubicBezTo>
                        <a:pt x="35056" y="103415"/>
                        <a:pt x="35388" y="103249"/>
                        <a:pt x="35471" y="103000"/>
                      </a:cubicBezTo>
                      <a:cubicBezTo>
                        <a:pt x="35604" y="102833"/>
                        <a:pt x="35698" y="102747"/>
                        <a:pt x="35756" y="102747"/>
                      </a:cubicBezTo>
                      <a:close/>
                      <a:moveTo>
                        <a:pt x="24900" y="104672"/>
                      </a:moveTo>
                      <a:cubicBezTo>
                        <a:pt x="25070" y="104672"/>
                        <a:pt x="25360" y="104789"/>
                        <a:pt x="25360" y="104906"/>
                      </a:cubicBezTo>
                      <a:cubicBezTo>
                        <a:pt x="25360" y="105003"/>
                        <a:pt x="25332" y="105044"/>
                        <a:pt x="25275" y="105044"/>
                      </a:cubicBezTo>
                      <a:cubicBezTo>
                        <a:pt x="25235" y="105044"/>
                        <a:pt x="25180" y="105023"/>
                        <a:pt x="25111" y="104989"/>
                      </a:cubicBezTo>
                      <a:cubicBezTo>
                        <a:pt x="24863" y="104906"/>
                        <a:pt x="24780" y="104823"/>
                        <a:pt x="24780" y="104741"/>
                      </a:cubicBezTo>
                      <a:cubicBezTo>
                        <a:pt x="24780" y="104692"/>
                        <a:pt x="24830" y="104672"/>
                        <a:pt x="24900" y="104672"/>
                      </a:cubicBezTo>
                      <a:close/>
                      <a:moveTo>
                        <a:pt x="30589" y="104387"/>
                      </a:moveTo>
                      <a:cubicBezTo>
                        <a:pt x="30722" y="104387"/>
                        <a:pt x="30845" y="104522"/>
                        <a:pt x="30913" y="104658"/>
                      </a:cubicBezTo>
                      <a:cubicBezTo>
                        <a:pt x="31078" y="104906"/>
                        <a:pt x="31078" y="105072"/>
                        <a:pt x="30913" y="105072"/>
                      </a:cubicBezTo>
                      <a:cubicBezTo>
                        <a:pt x="30747" y="105072"/>
                        <a:pt x="30581" y="104906"/>
                        <a:pt x="30498" y="104741"/>
                      </a:cubicBezTo>
                      <a:cubicBezTo>
                        <a:pt x="30415" y="104575"/>
                        <a:pt x="30415" y="104409"/>
                        <a:pt x="30498" y="104409"/>
                      </a:cubicBezTo>
                      <a:cubicBezTo>
                        <a:pt x="30529" y="104394"/>
                        <a:pt x="30559" y="104387"/>
                        <a:pt x="30589" y="104387"/>
                      </a:cubicBezTo>
                      <a:close/>
                      <a:moveTo>
                        <a:pt x="33352" y="103896"/>
                      </a:moveTo>
                      <a:cubicBezTo>
                        <a:pt x="33482" y="103896"/>
                        <a:pt x="33573" y="104011"/>
                        <a:pt x="33730" y="104326"/>
                      </a:cubicBezTo>
                      <a:cubicBezTo>
                        <a:pt x="33813" y="104658"/>
                        <a:pt x="33979" y="104906"/>
                        <a:pt x="33979" y="104906"/>
                      </a:cubicBezTo>
                      <a:cubicBezTo>
                        <a:pt x="33979" y="104989"/>
                        <a:pt x="33730" y="105072"/>
                        <a:pt x="33482" y="105155"/>
                      </a:cubicBezTo>
                      <a:cubicBezTo>
                        <a:pt x="33357" y="105238"/>
                        <a:pt x="33275" y="105279"/>
                        <a:pt x="33223" y="105279"/>
                      </a:cubicBezTo>
                      <a:cubicBezTo>
                        <a:pt x="33171" y="105279"/>
                        <a:pt x="33150" y="105238"/>
                        <a:pt x="33150" y="105155"/>
                      </a:cubicBezTo>
                      <a:cubicBezTo>
                        <a:pt x="33294" y="104940"/>
                        <a:pt x="33189" y="104724"/>
                        <a:pt x="32997" y="104724"/>
                      </a:cubicBezTo>
                      <a:cubicBezTo>
                        <a:pt x="32967" y="104724"/>
                        <a:pt x="32935" y="104729"/>
                        <a:pt x="32902" y="104741"/>
                      </a:cubicBezTo>
                      <a:cubicBezTo>
                        <a:pt x="32861" y="104757"/>
                        <a:pt x="32826" y="104764"/>
                        <a:pt x="32798" y="104764"/>
                      </a:cubicBezTo>
                      <a:cubicBezTo>
                        <a:pt x="32537" y="104764"/>
                        <a:pt x="32769" y="104144"/>
                        <a:pt x="33067" y="103995"/>
                      </a:cubicBezTo>
                      <a:cubicBezTo>
                        <a:pt x="33189" y="103934"/>
                        <a:pt x="33277" y="103896"/>
                        <a:pt x="33352" y="103896"/>
                      </a:cubicBezTo>
                      <a:close/>
                      <a:moveTo>
                        <a:pt x="34808" y="105072"/>
                      </a:moveTo>
                      <a:cubicBezTo>
                        <a:pt x="35139" y="105155"/>
                        <a:pt x="35139" y="105155"/>
                        <a:pt x="34891" y="105486"/>
                      </a:cubicBezTo>
                      <a:cubicBezTo>
                        <a:pt x="34808" y="105735"/>
                        <a:pt x="34642" y="105901"/>
                        <a:pt x="34559" y="105901"/>
                      </a:cubicBezTo>
                      <a:cubicBezTo>
                        <a:pt x="34535" y="105925"/>
                        <a:pt x="34518" y="105935"/>
                        <a:pt x="34508" y="105935"/>
                      </a:cubicBezTo>
                      <a:cubicBezTo>
                        <a:pt x="34483" y="105935"/>
                        <a:pt x="34501" y="105876"/>
                        <a:pt x="34559" y="105818"/>
                      </a:cubicBezTo>
                      <a:cubicBezTo>
                        <a:pt x="34559" y="105735"/>
                        <a:pt x="34559" y="105569"/>
                        <a:pt x="34393" y="105404"/>
                      </a:cubicBezTo>
                      <a:cubicBezTo>
                        <a:pt x="34145" y="105072"/>
                        <a:pt x="34228" y="105072"/>
                        <a:pt x="34808" y="105072"/>
                      </a:cubicBezTo>
                      <a:close/>
                      <a:moveTo>
                        <a:pt x="32101" y="105569"/>
                      </a:moveTo>
                      <a:cubicBezTo>
                        <a:pt x="32137" y="105569"/>
                        <a:pt x="32211" y="105680"/>
                        <a:pt x="32322" y="105901"/>
                      </a:cubicBezTo>
                      <a:cubicBezTo>
                        <a:pt x="32487" y="106149"/>
                        <a:pt x="32570" y="106398"/>
                        <a:pt x="32487" y="106481"/>
                      </a:cubicBezTo>
                      <a:cubicBezTo>
                        <a:pt x="32487" y="106481"/>
                        <a:pt x="32322" y="106398"/>
                        <a:pt x="32322" y="106315"/>
                      </a:cubicBezTo>
                      <a:cubicBezTo>
                        <a:pt x="32273" y="106218"/>
                        <a:pt x="32196" y="106178"/>
                        <a:pt x="32124" y="106178"/>
                      </a:cubicBezTo>
                      <a:cubicBezTo>
                        <a:pt x="32073" y="106178"/>
                        <a:pt x="32024" y="106198"/>
                        <a:pt x="31990" y="106232"/>
                      </a:cubicBezTo>
                      <a:cubicBezTo>
                        <a:pt x="31942" y="106329"/>
                        <a:pt x="31893" y="106370"/>
                        <a:pt x="31844" y="106370"/>
                      </a:cubicBezTo>
                      <a:cubicBezTo>
                        <a:pt x="31810" y="106370"/>
                        <a:pt x="31776" y="106349"/>
                        <a:pt x="31741" y="106315"/>
                      </a:cubicBezTo>
                      <a:cubicBezTo>
                        <a:pt x="31659" y="106149"/>
                        <a:pt x="31741" y="105984"/>
                        <a:pt x="32073" y="105901"/>
                      </a:cubicBezTo>
                      <a:cubicBezTo>
                        <a:pt x="32073" y="105901"/>
                        <a:pt x="32156" y="105818"/>
                        <a:pt x="32073" y="105652"/>
                      </a:cubicBezTo>
                      <a:cubicBezTo>
                        <a:pt x="32073" y="105597"/>
                        <a:pt x="32082" y="105569"/>
                        <a:pt x="32101" y="105569"/>
                      </a:cubicBezTo>
                      <a:close/>
                      <a:moveTo>
                        <a:pt x="119058" y="0"/>
                      </a:moveTo>
                      <a:cubicBezTo>
                        <a:pt x="117787" y="0"/>
                        <a:pt x="115847" y="205"/>
                        <a:pt x="114781" y="485"/>
                      </a:cubicBezTo>
                      <a:cubicBezTo>
                        <a:pt x="114026" y="760"/>
                        <a:pt x="113328" y="921"/>
                        <a:pt x="113016" y="921"/>
                      </a:cubicBezTo>
                      <a:cubicBezTo>
                        <a:pt x="112952" y="921"/>
                        <a:pt x="112904" y="914"/>
                        <a:pt x="112875" y="899"/>
                      </a:cubicBezTo>
                      <a:cubicBezTo>
                        <a:pt x="112846" y="885"/>
                        <a:pt x="112798" y="878"/>
                        <a:pt x="112735" y="878"/>
                      </a:cubicBezTo>
                      <a:cubicBezTo>
                        <a:pt x="112443" y="878"/>
                        <a:pt x="111817" y="1026"/>
                        <a:pt x="111135" y="1231"/>
                      </a:cubicBezTo>
                      <a:cubicBezTo>
                        <a:pt x="110306" y="1562"/>
                        <a:pt x="108400" y="2060"/>
                        <a:pt x="106908" y="2474"/>
                      </a:cubicBezTo>
                      <a:cubicBezTo>
                        <a:pt x="105417" y="2888"/>
                        <a:pt x="101936" y="4049"/>
                        <a:pt x="99118" y="5043"/>
                      </a:cubicBezTo>
                      <a:cubicBezTo>
                        <a:pt x="96300" y="5955"/>
                        <a:pt x="93068" y="7281"/>
                        <a:pt x="91991" y="7695"/>
                      </a:cubicBezTo>
                      <a:cubicBezTo>
                        <a:pt x="90582" y="8192"/>
                        <a:pt x="89919" y="8524"/>
                        <a:pt x="89919" y="8773"/>
                      </a:cubicBezTo>
                      <a:cubicBezTo>
                        <a:pt x="89919" y="8855"/>
                        <a:pt x="89898" y="8897"/>
                        <a:pt x="89867" y="8897"/>
                      </a:cubicBezTo>
                      <a:cubicBezTo>
                        <a:pt x="89836" y="8897"/>
                        <a:pt x="89795" y="8855"/>
                        <a:pt x="89753" y="8773"/>
                      </a:cubicBezTo>
                      <a:cubicBezTo>
                        <a:pt x="89730" y="8755"/>
                        <a:pt x="89689" y="8747"/>
                        <a:pt x="89632" y="8747"/>
                      </a:cubicBezTo>
                      <a:cubicBezTo>
                        <a:pt x="88868" y="8747"/>
                        <a:pt x="85284" y="10204"/>
                        <a:pt x="85361" y="10513"/>
                      </a:cubicBezTo>
                      <a:cubicBezTo>
                        <a:pt x="85361" y="10650"/>
                        <a:pt x="85336" y="10711"/>
                        <a:pt x="85286" y="10711"/>
                      </a:cubicBezTo>
                      <a:cubicBezTo>
                        <a:pt x="85245" y="10711"/>
                        <a:pt x="85187" y="10670"/>
                        <a:pt x="85112" y="10596"/>
                      </a:cubicBezTo>
                      <a:cubicBezTo>
                        <a:pt x="85066" y="10549"/>
                        <a:pt x="84980" y="10529"/>
                        <a:pt x="84872" y="10529"/>
                      </a:cubicBezTo>
                      <a:cubicBezTo>
                        <a:pt x="84405" y="10529"/>
                        <a:pt x="83507" y="10907"/>
                        <a:pt x="83372" y="11176"/>
                      </a:cubicBezTo>
                      <a:cubicBezTo>
                        <a:pt x="83289" y="11259"/>
                        <a:pt x="82295" y="11673"/>
                        <a:pt x="81134" y="12087"/>
                      </a:cubicBezTo>
                      <a:cubicBezTo>
                        <a:pt x="79394" y="12750"/>
                        <a:pt x="78980" y="12999"/>
                        <a:pt x="78814" y="13413"/>
                      </a:cubicBezTo>
                      <a:cubicBezTo>
                        <a:pt x="78714" y="13614"/>
                        <a:pt x="78644" y="13724"/>
                        <a:pt x="78586" y="13724"/>
                      </a:cubicBezTo>
                      <a:cubicBezTo>
                        <a:pt x="78548" y="13724"/>
                        <a:pt x="78515" y="13677"/>
                        <a:pt x="78482" y="13579"/>
                      </a:cubicBezTo>
                      <a:cubicBezTo>
                        <a:pt x="78457" y="13453"/>
                        <a:pt x="78394" y="13381"/>
                        <a:pt x="78236" y="13381"/>
                      </a:cubicBezTo>
                      <a:cubicBezTo>
                        <a:pt x="77875" y="13381"/>
                        <a:pt x="77020" y="13759"/>
                        <a:pt x="75002" y="14739"/>
                      </a:cubicBezTo>
                      <a:cubicBezTo>
                        <a:pt x="72267" y="16065"/>
                        <a:pt x="69201" y="17557"/>
                        <a:pt x="64891" y="19463"/>
                      </a:cubicBezTo>
                      <a:cubicBezTo>
                        <a:pt x="62985" y="20292"/>
                        <a:pt x="61327" y="21121"/>
                        <a:pt x="61079" y="21204"/>
                      </a:cubicBezTo>
                      <a:cubicBezTo>
                        <a:pt x="60830" y="21369"/>
                        <a:pt x="59090" y="22198"/>
                        <a:pt x="57184" y="23027"/>
                      </a:cubicBezTo>
                      <a:cubicBezTo>
                        <a:pt x="55361" y="23938"/>
                        <a:pt x="53620" y="24767"/>
                        <a:pt x="53454" y="24933"/>
                      </a:cubicBezTo>
                      <a:cubicBezTo>
                        <a:pt x="53206" y="25182"/>
                        <a:pt x="51134" y="26176"/>
                        <a:pt x="46742" y="28331"/>
                      </a:cubicBezTo>
                      <a:cubicBezTo>
                        <a:pt x="44670" y="29325"/>
                        <a:pt x="43261" y="29988"/>
                        <a:pt x="40609" y="31480"/>
                      </a:cubicBezTo>
                      <a:cubicBezTo>
                        <a:pt x="40029" y="31811"/>
                        <a:pt x="38869" y="32392"/>
                        <a:pt x="38040" y="32806"/>
                      </a:cubicBezTo>
                      <a:cubicBezTo>
                        <a:pt x="37211" y="33303"/>
                        <a:pt x="35968" y="33966"/>
                        <a:pt x="35222" y="34381"/>
                      </a:cubicBezTo>
                      <a:cubicBezTo>
                        <a:pt x="34393" y="34795"/>
                        <a:pt x="33150" y="35458"/>
                        <a:pt x="32322" y="35955"/>
                      </a:cubicBezTo>
                      <a:cubicBezTo>
                        <a:pt x="31410" y="36452"/>
                        <a:pt x="30581" y="36950"/>
                        <a:pt x="30415" y="37033"/>
                      </a:cubicBezTo>
                      <a:cubicBezTo>
                        <a:pt x="30250" y="37198"/>
                        <a:pt x="29587" y="37613"/>
                        <a:pt x="28924" y="37944"/>
                      </a:cubicBezTo>
                      <a:cubicBezTo>
                        <a:pt x="28344" y="38359"/>
                        <a:pt x="27432" y="38856"/>
                        <a:pt x="26935" y="39104"/>
                      </a:cubicBezTo>
                      <a:cubicBezTo>
                        <a:pt x="26520" y="39353"/>
                        <a:pt x="25692" y="39850"/>
                        <a:pt x="25029" y="40265"/>
                      </a:cubicBezTo>
                      <a:cubicBezTo>
                        <a:pt x="23454" y="41176"/>
                        <a:pt x="22128" y="41922"/>
                        <a:pt x="20388" y="42999"/>
                      </a:cubicBezTo>
                      <a:cubicBezTo>
                        <a:pt x="19559" y="43580"/>
                        <a:pt x="18399" y="44243"/>
                        <a:pt x="17901" y="44574"/>
                      </a:cubicBezTo>
                      <a:cubicBezTo>
                        <a:pt x="16575" y="45320"/>
                        <a:pt x="14338" y="46895"/>
                        <a:pt x="13592" y="47475"/>
                      </a:cubicBezTo>
                      <a:cubicBezTo>
                        <a:pt x="13260" y="47806"/>
                        <a:pt x="12598" y="48138"/>
                        <a:pt x="12266" y="48303"/>
                      </a:cubicBezTo>
                      <a:cubicBezTo>
                        <a:pt x="11852" y="48469"/>
                        <a:pt x="11189" y="48884"/>
                        <a:pt x="10691" y="49215"/>
                      </a:cubicBezTo>
                      <a:cubicBezTo>
                        <a:pt x="10194" y="49546"/>
                        <a:pt x="9283" y="50209"/>
                        <a:pt x="8620" y="50624"/>
                      </a:cubicBezTo>
                      <a:cubicBezTo>
                        <a:pt x="7957" y="51038"/>
                        <a:pt x="6796" y="51867"/>
                        <a:pt x="5968" y="52447"/>
                      </a:cubicBezTo>
                      <a:cubicBezTo>
                        <a:pt x="4948" y="53102"/>
                        <a:pt x="4441" y="53374"/>
                        <a:pt x="4051" y="53374"/>
                      </a:cubicBezTo>
                      <a:cubicBezTo>
                        <a:pt x="3997" y="53374"/>
                        <a:pt x="3946" y="53369"/>
                        <a:pt x="3896" y="53359"/>
                      </a:cubicBezTo>
                      <a:cubicBezTo>
                        <a:pt x="3316" y="53359"/>
                        <a:pt x="3067" y="53607"/>
                        <a:pt x="2901" y="54519"/>
                      </a:cubicBezTo>
                      <a:cubicBezTo>
                        <a:pt x="2735" y="55099"/>
                        <a:pt x="2984" y="56757"/>
                        <a:pt x="3233" y="57088"/>
                      </a:cubicBezTo>
                      <a:cubicBezTo>
                        <a:pt x="3233" y="57171"/>
                        <a:pt x="3233" y="57337"/>
                        <a:pt x="3233" y="57585"/>
                      </a:cubicBezTo>
                      <a:cubicBezTo>
                        <a:pt x="3150" y="57751"/>
                        <a:pt x="3233" y="58083"/>
                        <a:pt x="3316" y="58248"/>
                      </a:cubicBezTo>
                      <a:cubicBezTo>
                        <a:pt x="3398" y="58414"/>
                        <a:pt x="3564" y="58994"/>
                        <a:pt x="3647" y="59491"/>
                      </a:cubicBezTo>
                      <a:cubicBezTo>
                        <a:pt x="3730" y="60071"/>
                        <a:pt x="4061" y="61066"/>
                        <a:pt x="4476" y="61895"/>
                      </a:cubicBezTo>
                      <a:cubicBezTo>
                        <a:pt x="4898" y="62859"/>
                        <a:pt x="5057" y="63166"/>
                        <a:pt x="5176" y="63166"/>
                      </a:cubicBezTo>
                      <a:cubicBezTo>
                        <a:pt x="5220" y="63166"/>
                        <a:pt x="5259" y="63123"/>
                        <a:pt x="5305" y="63055"/>
                      </a:cubicBezTo>
                      <a:cubicBezTo>
                        <a:pt x="5373" y="62952"/>
                        <a:pt x="5413" y="62892"/>
                        <a:pt x="5437" y="62892"/>
                      </a:cubicBezTo>
                      <a:cubicBezTo>
                        <a:pt x="5470" y="62892"/>
                        <a:pt x="5470" y="63012"/>
                        <a:pt x="5470" y="63304"/>
                      </a:cubicBezTo>
                      <a:cubicBezTo>
                        <a:pt x="5398" y="63591"/>
                        <a:pt x="5451" y="63817"/>
                        <a:pt x="5521" y="63817"/>
                      </a:cubicBezTo>
                      <a:cubicBezTo>
                        <a:pt x="5531" y="63817"/>
                        <a:pt x="5542" y="63812"/>
                        <a:pt x="5553" y="63801"/>
                      </a:cubicBezTo>
                      <a:cubicBezTo>
                        <a:pt x="5636" y="63801"/>
                        <a:pt x="5968" y="64298"/>
                        <a:pt x="6382" y="65127"/>
                      </a:cubicBezTo>
                      <a:cubicBezTo>
                        <a:pt x="7128" y="66784"/>
                        <a:pt x="7045" y="66536"/>
                        <a:pt x="8205" y="68359"/>
                      </a:cubicBezTo>
                      <a:cubicBezTo>
                        <a:pt x="8951" y="69519"/>
                        <a:pt x="9448" y="70016"/>
                        <a:pt x="9946" y="70431"/>
                      </a:cubicBezTo>
                      <a:cubicBezTo>
                        <a:pt x="10360" y="70679"/>
                        <a:pt x="10691" y="71011"/>
                        <a:pt x="10774" y="71094"/>
                      </a:cubicBezTo>
                      <a:cubicBezTo>
                        <a:pt x="10774" y="71177"/>
                        <a:pt x="11106" y="71425"/>
                        <a:pt x="11354" y="71508"/>
                      </a:cubicBezTo>
                      <a:cubicBezTo>
                        <a:pt x="11852" y="71840"/>
                        <a:pt x="13592" y="73497"/>
                        <a:pt x="13509" y="73663"/>
                      </a:cubicBezTo>
                      <a:cubicBezTo>
                        <a:pt x="13509" y="73746"/>
                        <a:pt x="13343" y="73911"/>
                        <a:pt x="13095" y="74160"/>
                      </a:cubicBezTo>
                      <a:cubicBezTo>
                        <a:pt x="12846" y="74326"/>
                        <a:pt x="12598" y="74657"/>
                        <a:pt x="12598" y="74906"/>
                      </a:cubicBezTo>
                      <a:cubicBezTo>
                        <a:pt x="12515" y="75155"/>
                        <a:pt x="12349" y="75320"/>
                        <a:pt x="12183" y="75320"/>
                      </a:cubicBezTo>
                      <a:cubicBezTo>
                        <a:pt x="12100" y="75320"/>
                        <a:pt x="11852" y="75735"/>
                        <a:pt x="11686" y="76149"/>
                      </a:cubicBezTo>
                      <a:cubicBezTo>
                        <a:pt x="11485" y="76886"/>
                        <a:pt x="11230" y="77297"/>
                        <a:pt x="11008" y="77297"/>
                      </a:cubicBezTo>
                      <a:cubicBezTo>
                        <a:pt x="10956" y="77297"/>
                        <a:pt x="10905" y="77274"/>
                        <a:pt x="10857" y="77226"/>
                      </a:cubicBezTo>
                      <a:cubicBezTo>
                        <a:pt x="10820" y="77208"/>
                        <a:pt x="10783" y="77198"/>
                        <a:pt x="10745" y="77198"/>
                      </a:cubicBezTo>
                      <a:cubicBezTo>
                        <a:pt x="10617" y="77198"/>
                        <a:pt x="10488" y="77320"/>
                        <a:pt x="10360" y="77641"/>
                      </a:cubicBezTo>
                      <a:cubicBezTo>
                        <a:pt x="10111" y="77889"/>
                        <a:pt x="9863" y="78221"/>
                        <a:pt x="9614" y="78387"/>
                      </a:cubicBezTo>
                      <a:cubicBezTo>
                        <a:pt x="9365" y="78469"/>
                        <a:pt x="9200" y="78635"/>
                        <a:pt x="9283" y="78801"/>
                      </a:cubicBezTo>
                      <a:cubicBezTo>
                        <a:pt x="9283" y="78967"/>
                        <a:pt x="9117" y="79050"/>
                        <a:pt x="8951" y="79050"/>
                      </a:cubicBezTo>
                      <a:cubicBezTo>
                        <a:pt x="8785" y="79050"/>
                        <a:pt x="8537" y="79298"/>
                        <a:pt x="8454" y="79547"/>
                      </a:cubicBezTo>
                      <a:cubicBezTo>
                        <a:pt x="8288" y="79878"/>
                        <a:pt x="8039" y="80044"/>
                        <a:pt x="7708" y="80044"/>
                      </a:cubicBezTo>
                      <a:cubicBezTo>
                        <a:pt x="7459" y="80044"/>
                        <a:pt x="7294" y="80210"/>
                        <a:pt x="7294" y="80293"/>
                      </a:cubicBezTo>
                      <a:cubicBezTo>
                        <a:pt x="7376" y="80458"/>
                        <a:pt x="7128" y="80707"/>
                        <a:pt x="6796" y="80873"/>
                      </a:cubicBezTo>
                      <a:cubicBezTo>
                        <a:pt x="6465" y="81039"/>
                        <a:pt x="6299" y="81204"/>
                        <a:pt x="6382" y="81287"/>
                      </a:cubicBezTo>
                      <a:cubicBezTo>
                        <a:pt x="6548" y="81370"/>
                        <a:pt x="5470" y="82530"/>
                        <a:pt x="5056" y="82779"/>
                      </a:cubicBezTo>
                      <a:cubicBezTo>
                        <a:pt x="4890" y="82862"/>
                        <a:pt x="4724" y="83110"/>
                        <a:pt x="4559" y="83442"/>
                      </a:cubicBezTo>
                      <a:cubicBezTo>
                        <a:pt x="4389" y="83725"/>
                        <a:pt x="4258" y="83853"/>
                        <a:pt x="4165" y="83853"/>
                      </a:cubicBezTo>
                      <a:cubicBezTo>
                        <a:pt x="4122" y="83853"/>
                        <a:pt x="4088" y="83826"/>
                        <a:pt x="4061" y="83773"/>
                      </a:cubicBezTo>
                      <a:cubicBezTo>
                        <a:pt x="3951" y="83663"/>
                        <a:pt x="3850" y="83608"/>
                        <a:pt x="3761" y="83608"/>
                      </a:cubicBezTo>
                      <a:cubicBezTo>
                        <a:pt x="3583" y="83608"/>
                        <a:pt x="3454" y="83829"/>
                        <a:pt x="3398" y="84271"/>
                      </a:cubicBezTo>
                      <a:cubicBezTo>
                        <a:pt x="3398" y="84559"/>
                        <a:pt x="3273" y="84784"/>
                        <a:pt x="3186" y="84784"/>
                      </a:cubicBezTo>
                      <a:cubicBezTo>
                        <a:pt x="3173" y="84784"/>
                        <a:pt x="3161" y="84779"/>
                        <a:pt x="3150" y="84768"/>
                      </a:cubicBezTo>
                      <a:cubicBezTo>
                        <a:pt x="3067" y="84768"/>
                        <a:pt x="2984" y="84851"/>
                        <a:pt x="3067" y="84934"/>
                      </a:cubicBezTo>
                      <a:cubicBezTo>
                        <a:pt x="3150" y="85099"/>
                        <a:pt x="3067" y="85182"/>
                        <a:pt x="2901" y="85265"/>
                      </a:cubicBezTo>
                      <a:cubicBezTo>
                        <a:pt x="2653" y="85348"/>
                        <a:pt x="2404" y="85680"/>
                        <a:pt x="2155" y="86177"/>
                      </a:cubicBezTo>
                      <a:cubicBezTo>
                        <a:pt x="2072" y="86343"/>
                        <a:pt x="1907" y="86508"/>
                        <a:pt x="1741" y="86508"/>
                      </a:cubicBezTo>
                      <a:cubicBezTo>
                        <a:pt x="1575" y="86508"/>
                        <a:pt x="1409" y="86674"/>
                        <a:pt x="1327" y="86840"/>
                      </a:cubicBezTo>
                      <a:cubicBezTo>
                        <a:pt x="1202" y="87026"/>
                        <a:pt x="1125" y="87119"/>
                        <a:pt x="989" y="87119"/>
                      </a:cubicBezTo>
                      <a:cubicBezTo>
                        <a:pt x="943" y="87119"/>
                        <a:pt x="892" y="87109"/>
                        <a:pt x="829" y="87088"/>
                      </a:cubicBezTo>
                      <a:cubicBezTo>
                        <a:pt x="719" y="87033"/>
                        <a:pt x="645" y="87006"/>
                        <a:pt x="596" y="87006"/>
                      </a:cubicBezTo>
                      <a:cubicBezTo>
                        <a:pt x="498" y="87006"/>
                        <a:pt x="498" y="87116"/>
                        <a:pt x="498" y="87337"/>
                      </a:cubicBezTo>
                      <a:cubicBezTo>
                        <a:pt x="581" y="87586"/>
                        <a:pt x="498" y="87834"/>
                        <a:pt x="332" y="87834"/>
                      </a:cubicBezTo>
                      <a:cubicBezTo>
                        <a:pt x="249" y="87917"/>
                        <a:pt x="166" y="88083"/>
                        <a:pt x="249" y="88249"/>
                      </a:cubicBezTo>
                      <a:cubicBezTo>
                        <a:pt x="332" y="88497"/>
                        <a:pt x="249" y="88663"/>
                        <a:pt x="166" y="88746"/>
                      </a:cubicBezTo>
                      <a:cubicBezTo>
                        <a:pt x="1" y="88746"/>
                        <a:pt x="84" y="89077"/>
                        <a:pt x="415" y="89657"/>
                      </a:cubicBezTo>
                      <a:cubicBezTo>
                        <a:pt x="747" y="90155"/>
                        <a:pt x="912" y="90652"/>
                        <a:pt x="912" y="90735"/>
                      </a:cubicBezTo>
                      <a:cubicBezTo>
                        <a:pt x="829" y="90901"/>
                        <a:pt x="995" y="91232"/>
                        <a:pt x="1244" y="91481"/>
                      </a:cubicBezTo>
                      <a:cubicBezTo>
                        <a:pt x="1409" y="91812"/>
                        <a:pt x="1575" y="92061"/>
                        <a:pt x="1492" y="92144"/>
                      </a:cubicBezTo>
                      <a:cubicBezTo>
                        <a:pt x="1327" y="92227"/>
                        <a:pt x="1741" y="93221"/>
                        <a:pt x="1990" y="93304"/>
                      </a:cubicBezTo>
                      <a:cubicBezTo>
                        <a:pt x="2072" y="93304"/>
                        <a:pt x="2155" y="93470"/>
                        <a:pt x="2155" y="93553"/>
                      </a:cubicBezTo>
                      <a:cubicBezTo>
                        <a:pt x="2238" y="93718"/>
                        <a:pt x="2404" y="94216"/>
                        <a:pt x="2735" y="94713"/>
                      </a:cubicBezTo>
                      <a:cubicBezTo>
                        <a:pt x="3150" y="95542"/>
                        <a:pt x="3233" y="95707"/>
                        <a:pt x="3813" y="95873"/>
                      </a:cubicBezTo>
                      <a:cubicBezTo>
                        <a:pt x="4393" y="96039"/>
                        <a:pt x="4393" y="96039"/>
                        <a:pt x="4227" y="96287"/>
                      </a:cubicBezTo>
                      <a:cubicBezTo>
                        <a:pt x="3896" y="96619"/>
                        <a:pt x="4144" y="97199"/>
                        <a:pt x="4559" y="97448"/>
                      </a:cubicBezTo>
                      <a:cubicBezTo>
                        <a:pt x="4724" y="97531"/>
                        <a:pt x="5056" y="97862"/>
                        <a:pt x="5222" y="98111"/>
                      </a:cubicBezTo>
                      <a:cubicBezTo>
                        <a:pt x="5402" y="98532"/>
                        <a:pt x="5495" y="98647"/>
                        <a:pt x="5755" y="98647"/>
                      </a:cubicBezTo>
                      <a:cubicBezTo>
                        <a:pt x="5852" y="98647"/>
                        <a:pt x="5974" y="98631"/>
                        <a:pt x="6133" y="98608"/>
                      </a:cubicBezTo>
                      <a:cubicBezTo>
                        <a:pt x="6299" y="98566"/>
                        <a:pt x="6465" y="98546"/>
                        <a:pt x="6599" y="98546"/>
                      </a:cubicBezTo>
                      <a:cubicBezTo>
                        <a:pt x="6734" y="98546"/>
                        <a:pt x="6838" y="98566"/>
                        <a:pt x="6879" y="98608"/>
                      </a:cubicBezTo>
                      <a:cubicBezTo>
                        <a:pt x="6879" y="98691"/>
                        <a:pt x="7128" y="98691"/>
                        <a:pt x="7376" y="98691"/>
                      </a:cubicBezTo>
                      <a:cubicBezTo>
                        <a:pt x="7479" y="98656"/>
                        <a:pt x="7582" y="98636"/>
                        <a:pt x="7674" y="98636"/>
                      </a:cubicBezTo>
                      <a:cubicBezTo>
                        <a:pt x="7803" y="98636"/>
                        <a:pt x="7908" y="98677"/>
                        <a:pt x="7957" y="98774"/>
                      </a:cubicBezTo>
                      <a:cubicBezTo>
                        <a:pt x="8087" y="99034"/>
                        <a:pt x="8171" y="99158"/>
                        <a:pt x="8222" y="99158"/>
                      </a:cubicBezTo>
                      <a:cubicBezTo>
                        <a:pt x="8269" y="99158"/>
                        <a:pt x="8288" y="99054"/>
                        <a:pt x="8288" y="98856"/>
                      </a:cubicBezTo>
                      <a:cubicBezTo>
                        <a:pt x="8350" y="98670"/>
                        <a:pt x="8459" y="98577"/>
                        <a:pt x="8684" y="98577"/>
                      </a:cubicBezTo>
                      <a:cubicBezTo>
                        <a:pt x="8759" y="98577"/>
                        <a:pt x="8847" y="98587"/>
                        <a:pt x="8951" y="98608"/>
                      </a:cubicBezTo>
                      <a:cubicBezTo>
                        <a:pt x="9365" y="98608"/>
                        <a:pt x="9531" y="98608"/>
                        <a:pt x="9448" y="98442"/>
                      </a:cubicBezTo>
                      <a:cubicBezTo>
                        <a:pt x="9389" y="98205"/>
                        <a:pt x="9840" y="98010"/>
                        <a:pt x="10192" y="98010"/>
                      </a:cubicBezTo>
                      <a:cubicBezTo>
                        <a:pt x="10331" y="98010"/>
                        <a:pt x="10455" y="98040"/>
                        <a:pt x="10526" y="98111"/>
                      </a:cubicBezTo>
                      <a:cubicBezTo>
                        <a:pt x="10567" y="98152"/>
                        <a:pt x="10629" y="98173"/>
                        <a:pt x="10691" y="98173"/>
                      </a:cubicBezTo>
                      <a:cubicBezTo>
                        <a:pt x="10754" y="98173"/>
                        <a:pt x="10816" y="98152"/>
                        <a:pt x="10857" y="98111"/>
                      </a:cubicBezTo>
                      <a:cubicBezTo>
                        <a:pt x="10940" y="98111"/>
                        <a:pt x="11023" y="97945"/>
                        <a:pt x="10857" y="97862"/>
                      </a:cubicBezTo>
                      <a:cubicBezTo>
                        <a:pt x="10774" y="97779"/>
                        <a:pt x="10857" y="97696"/>
                        <a:pt x="11023" y="97696"/>
                      </a:cubicBezTo>
                      <a:cubicBezTo>
                        <a:pt x="11272" y="97696"/>
                        <a:pt x="11437" y="97779"/>
                        <a:pt x="11520" y="98028"/>
                      </a:cubicBezTo>
                      <a:cubicBezTo>
                        <a:pt x="11520" y="98143"/>
                        <a:pt x="11556" y="98205"/>
                        <a:pt x="11627" y="98205"/>
                      </a:cubicBezTo>
                      <a:cubicBezTo>
                        <a:pt x="11710" y="98205"/>
                        <a:pt x="11840" y="98123"/>
                        <a:pt x="12017" y="97945"/>
                      </a:cubicBezTo>
                      <a:cubicBezTo>
                        <a:pt x="12204" y="97758"/>
                        <a:pt x="12437" y="97665"/>
                        <a:pt x="12577" y="97665"/>
                      </a:cubicBezTo>
                      <a:cubicBezTo>
                        <a:pt x="12623" y="97665"/>
                        <a:pt x="12660" y="97676"/>
                        <a:pt x="12680" y="97696"/>
                      </a:cubicBezTo>
                      <a:cubicBezTo>
                        <a:pt x="12708" y="97710"/>
                        <a:pt x="12736" y="97717"/>
                        <a:pt x="12763" y="97717"/>
                      </a:cubicBezTo>
                      <a:cubicBezTo>
                        <a:pt x="12901" y="97717"/>
                        <a:pt x="13040" y="97544"/>
                        <a:pt x="13178" y="97199"/>
                      </a:cubicBezTo>
                      <a:cubicBezTo>
                        <a:pt x="13457" y="96711"/>
                        <a:pt x="14323" y="96046"/>
                        <a:pt x="14689" y="96046"/>
                      </a:cubicBezTo>
                      <a:cubicBezTo>
                        <a:pt x="14758" y="96046"/>
                        <a:pt x="14809" y="96069"/>
                        <a:pt x="14835" y="96122"/>
                      </a:cubicBezTo>
                      <a:cubicBezTo>
                        <a:pt x="14835" y="96136"/>
                        <a:pt x="14848" y="96143"/>
                        <a:pt x="14872" y="96143"/>
                      </a:cubicBezTo>
                      <a:cubicBezTo>
                        <a:pt x="14984" y="96143"/>
                        <a:pt x="15338" y="95995"/>
                        <a:pt x="15747" y="95790"/>
                      </a:cubicBezTo>
                      <a:cubicBezTo>
                        <a:pt x="16244" y="95624"/>
                        <a:pt x="16741" y="95376"/>
                        <a:pt x="16824" y="95376"/>
                      </a:cubicBezTo>
                      <a:cubicBezTo>
                        <a:pt x="16990" y="95376"/>
                        <a:pt x="17073" y="95293"/>
                        <a:pt x="16907" y="95210"/>
                      </a:cubicBezTo>
                      <a:cubicBezTo>
                        <a:pt x="16629" y="94723"/>
                        <a:pt x="17752" y="93769"/>
                        <a:pt x="18365" y="93769"/>
                      </a:cubicBezTo>
                      <a:cubicBezTo>
                        <a:pt x="18482" y="93769"/>
                        <a:pt x="18581" y="93804"/>
                        <a:pt x="18647" y="93884"/>
                      </a:cubicBezTo>
                      <a:cubicBezTo>
                        <a:pt x="18813" y="94050"/>
                        <a:pt x="18813" y="94133"/>
                        <a:pt x="18730" y="94216"/>
                      </a:cubicBezTo>
                      <a:cubicBezTo>
                        <a:pt x="18482" y="94298"/>
                        <a:pt x="18647" y="94879"/>
                        <a:pt x="19062" y="95376"/>
                      </a:cubicBezTo>
                      <a:cubicBezTo>
                        <a:pt x="19062" y="95459"/>
                        <a:pt x="19062" y="95542"/>
                        <a:pt x="18979" y="95624"/>
                      </a:cubicBezTo>
                      <a:cubicBezTo>
                        <a:pt x="18896" y="95707"/>
                        <a:pt x="18979" y="95707"/>
                        <a:pt x="19145" y="95707"/>
                      </a:cubicBezTo>
                      <a:cubicBezTo>
                        <a:pt x="19476" y="95790"/>
                        <a:pt x="19476" y="95790"/>
                        <a:pt x="19476" y="96453"/>
                      </a:cubicBezTo>
                      <a:cubicBezTo>
                        <a:pt x="19476" y="97027"/>
                        <a:pt x="19525" y="97258"/>
                        <a:pt x="19661" y="97258"/>
                      </a:cubicBezTo>
                      <a:cubicBezTo>
                        <a:pt x="19702" y="97258"/>
                        <a:pt x="19750" y="97237"/>
                        <a:pt x="19808" y="97199"/>
                      </a:cubicBezTo>
                      <a:cubicBezTo>
                        <a:pt x="19890" y="97199"/>
                        <a:pt x="20139" y="97199"/>
                        <a:pt x="20305" y="97365"/>
                      </a:cubicBezTo>
                      <a:cubicBezTo>
                        <a:pt x="20553" y="97531"/>
                        <a:pt x="20553" y="97613"/>
                        <a:pt x="20305" y="97779"/>
                      </a:cubicBezTo>
                      <a:cubicBezTo>
                        <a:pt x="20056" y="97945"/>
                        <a:pt x="19973" y="98193"/>
                        <a:pt x="20056" y="98276"/>
                      </a:cubicBezTo>
                      <a:cubicBezTo>
                        <a:pt x="20139" y="98442"/>
                        <a:pt x="20222" y="98608"/>
                        <a:pt x="20139" y="98691"/>
                      </a:cubicBezTo>
                      <a:cubicBezTo>
                        <a:pt x="20139" y="98939"/>
                        <a:pt x="20802" y="99768"/>
                        <a:pt x="20968" y="99768"/>
                      </a:cubicBezTo>
                      <a:cubicBezTo>
                        <a:pt x="20968" y="99685"/>
                        <a:pt x="21051" y="99602"/>
                        <a:pt x="21051" y="99437"/>
                      </a:cubicBezTo>
                      <a:cubicBezTo>
                        <a:pt x="20968" y="99271"/>
                        <a:pt x="21051" y="99188"/>
                        <a:pt x="21134" y="99105"/>
                      </a:cubicBezTo>
                      <a:cubicBezTo>
                        <a:pt x="21149" y="99090"/>
                        <a:pt x="21164" y="99083"/>
                        <a:pt x="21178" y="99083"/>
                      </a:cubicBezTo>
                      <a:cubicBezTo>
                        <a:pt x="21241" y="99083"/>
                        <a:pt x="21284" y="99218"/>
                        <a:pt x="21216" y="99354"/>
                      </a:cubicBezTo>
                      <a:cubicBezTo>
                        <a:pt x="21156" y="99475"/>
                        <a:pt x="21184" y="99552"/>
                        <a:pt x="21236" y="99552"/>
                      </a:cubicBezTo>
                      <a:cubicBezTo>
                        <a:pt x="21255" y="99552"/>
                        <a:pt x="21277" y="99542"/>
                        <a:pt x="21299" y="99519"/>
                      </a:cubicBezTo>
                      <a:cubicBezTo>
                        <a:pt x="21382" y="99519"/>
                        <a:pt x="21548" y="99602"/>
                        <a:pt x="21714" y="99851"/>
                      </a:cubicBezTo>
                      <a:cubicBezTo>
                        <a:pt x="21797" y="100100"/>
                        <a:pt x="21879" y="100265"/>
                        <a:pt x="21797" y="100348"/>
                      </a:cubicBezTo>
                      <a:cubicBezTo>
                        <a:pt x="21714" y="100348"/>
                        <a:pt x="21548" y="100265"/>
                        <a:pt x="21465" y="100100"/>
                      </a:cubicBezTo>
                      <a:cubicBezTo>
                        <a:pt x="21404" y="99978"/>
                        <a:pt x="21299" y="99901"/>
                        <a:pt x="21182" y="99901"/>
                      </a:cubicBezTo>
                      <a:cubicBezTo>
                        <a:pt x="21139" y="99901"/>
                        <a:pt x="21095" y="99912"/>
                        <a:pt x="21051" y="99934"/>
                      </a:cubicBezTo>
                      <a:cubicBezTo>
                        <a:pt x="20885" y="100017"/>
                        <a:pt x="20885" y="100100"/>
                        <a:pt x="21134" y="100100"/>
                      </a:cubicBezTo>
                      <a:cubicBezTo>
                        <a:pt x="21299" y="100182"/>
                        <a:pt x="21382" y="100265"/>
                        <a:pt x="21465" y="100348"/>
                      </a:cubicBezTo>
                      <a:cubicBezTo>
                        <a:pt x="21465" y="100470"/>
                        <a:pt x="21598" y="100546"/>
                        <a:pt x="21767" y="100546"/>
                      </a:cubicBezTo>
                      <a:cubicBezTo>
                        <a:pt x="21829" y="100546"/>
                        <a:pt x="21896" y="100536"/>
                        <a:pt x="21962" y="100514"/>
                      </a:cubicBezTo>
                      <a:cubicBezTo>
                        <a:pt x="22294" y="100514"/>
                        <a:pt x="22294" y="100514"/>
                        <a:pt x="22128" y="100763"/>
                      </a:cubicBezTo>
                      <a:cubicBezTo>
                        <a:pt x="21962" y="101011"/>
                        <a:pt x="21962" y="101260"/>
                        <a:pt x="22294" y="101757"/>
                      </a:cubicBezTo>
                      <a:cubicBezTo>
                        <a:pt x="22438" y="102118"/>
                        <a:pt x="22582" y="102353"/>
                        <a:pt x="22617" y="102353"/>
                      </a:cubicBezTo>
                      <a:cubicBezTo>
                        <a:pt x="22623" y="102353"/>
                        <a:pt x="22625" y="102348"/>
                        <a:pt x="22625" y="102337"/>
                      </a:cubicBezTo>
                      <a:cubicBezTo>
                        <a:pt x="22646" y="102316"/>
                        <a:pt x="22667" y="102306"/>
                        <a:pt x="22689" y="102306"/>
                      </a:cubicBezTo>
                      <a:cubicBezTo>
                        <a:pt x="22755" y="102306"/>
                        <a:pt x="22832" y="102399"/>
                        <a:pt x="22957" y="102586"/>
                      </a:cubicBezTo>
                      <a:cubicBezTo>
                        <a:pt x="23067" y="102807"/>
                        <a:pt x="23104" y="102917"/>
                        <a:pt x="23067" y="102917"/>
                      </a:cubicBezTo>
                      <a:cubicBezTo>
                        <a:pt x="23049" y="102917"/>
                        <a:pt x="23012" y="102890"/>
                        <a:pt x="22957" y="102834"/>
                      </a:cubicBezTo>
                      <a:cubicBezTo>
                        <a:pt x="22839" y="102776"/>
                        <a:pt x="22722" y="102748"/>
                        <a:pt x="22623" y="102748"/>
                      </a:cubicBezTo>
                      <a:cubicBezTo>
                        <a:pt x="22442" y="102748"/>
                        <a:pt x="22323" y="102840"/>
                        <a:pt x="22377" y="103000"/>
                      </a:cubicBezTo>
                      <a:cubicBezTo>
                        <a:pt x="22473" y="103145"/>
                        <a:pt x="22821" y="103233"/>
                        <a:pt x="23096" y="103233"/>
                      </a:cubicBezTo>
                      <a:cubicBezTo>
                        <a:pt x="23294" y="103233"/>
                        <a:pt x="23454" y="103187"/>
                        <a:pt x="23454" y="103083"/>
                      </a:cubicBezTo>
                      <a:cubicBezTo>
                        <a:pt x="23454" y="102893"/>
                        <a:pt x="23647" y="102558"/>
                        <a:pt x="23739" y="102558"/>
                      </a:cubicBezTo>
                      <a:cubicBezTo>
                        <a:pt x="23767" y="102558"/>
                        <a:pt x="23786" y="102590"/>
                        <a:pt x="23786" y="102669"/>
                      </a:cubicBezTo>
                      <a:cubicBezTo>
                        <a:pt x="23786" y="102752"/>
                        <a:pt x="23951" y="102834"/>
                        <a:pt x="24034" y="102834"/>
                      </a:cubicBezTo>
                      <a:cubicBezTo>
                        <a:pt x="24200" y="102834"/>
                        <a:pt x="23371" y="103746"/>
                        <a:pt x="23123" y="103746"/>
                      </a:cubicBezTo>
                      <a:cubicBezTo>
                        <a:pt x="23040" y="103829"/>
                        <a:pt x="23040" y="103912"/>
                        <a:pt x="23123" y="104078"/>
                      </a:cubicBezTo>
                      <a:cubicBezTo>
                        <a:pt x="23235" y="104264"/>
                        <a:pt x="23347" y="104350"/>
                        <a:pt x="23421" y="104350"/>
                      </a:cubicBezTo>
                      <a:cubicBezTo>
                        <a:pt x="23511" y="104350"/>
                        <a:pt x="23545" y="104222"/>
                        <a:pt x="23454" y="103995"/>
                      </a:cubicBezTo>
                      <a:cubicBezTo>
                        <a:pt x="23454" y="103912"/>
                        <a:pt x="23537" y="103746"/>
                        <a:pt x="23620" y="103746"/>
                      </a:cubicBezTo>
                      <a:cubicBezTo>
                        <a:pt x="23786" y="103746"/>
                        <a:pt x="23786" y="104078"/>
                        <a:pt x="23786" y="104492"/>
                      </a:cubicBezTo>
                      <a:cubicBezTo>
                        <a:pt x="23786" y="105072"/>
                        <a:pt x="23786" y="105321"/>
                        <a:pt x="24034" y="105404"/>
                      </a:cubicBezTo>
                      <a:cubicBezTo>
                        <a:pt x="24095" y="105434"/>
                        <a:pt x="24133" y="105453"/>
                        <a:pt x="24154" y="105453"/>
                      </a:cubicBezTo>
                      <a:cubicBezTo>
                        <a:pt x="24189" y="105453"/>
                        <a:pt x="24170" y="105395"/>
                        <a:pt x="24117" y="105238"/>
                      </a:cubicBezTo>
                      <a:cubicBezTo>
                        <a:pt x="23951" y="104989"/>
                        <a:pt x="23951" y="104906"/>
                        <a:pt x="24117" y="104906"/>
                      </a:cubicBezTo>
                      <a:cubicBezTo>
                        <a:pt x="24166" y="104931"/>
                        <a:pt x="24200" y="104941"/>
                        <a:pt x="24220" y="104941"/>
                      </a:cubicBezTo>
                      <a:cubicBezTo>
                        <a:pt x="24269" y="104941"/>
                        <a:pt x="24234" y="104882"/>
                        <a:pt x="24117" y="104823"/>
                      </a:cubicBezTo>
                      <a:cubicBezTo>
                        <a:pt x="24034" y="104741"/>
                        <a:pt x="24034" y="104492"/>
                        <a:pt x="24117" y="104326"/>
                      </a:cubicBezTo>
                      <a:cubicBezTo>
                        <a:pt x="24166" y="104132"/>
                        <a:pt x="24214" y="104052"/>
                        <a:pt x="24263" y="104052"/>
                      </a:cubicBezTo>
                      <a:cubicBezTo>
                        <a:pt x="24297" y="104052"/>
                        <a:pt x="24331" y="104092"/>
                        <a:pt x="24366" y="104160"/>
                      </a:cubicBezTo>
                      <a:cubicBezTo>
                        <a:pt x="24449" y="104326"/>
                        <a:pt x="24531" y="104575"/>
                        <a:pt x="24531" y="104741"/>
                      </a:cubicBezTo>
                      <a:cubicBezTo>
                        <a:pt x="24449" y="104989"/>
                        <a:pt x="24531" y="105072"/>
                        <a:pt x="24780" y="105072"/>
                      </a:cubicBezTo>
                      <a:cubicBezTo>
                        <a:pt x="24946" y="105155"/>
                        <a:pt x="25111" y="105238"/>
                        <a:pt x="25194" y="105404"/>
                      </a:cubicBezTo>
                      <a:cubicBezTo>
                        <a:pt x="25277" y="105569"/>
                        <a:pt x="25629" y="105652"/>
                        <a:pt x="25951" y="105652"/>
                      </a:cubicBezTo>
                      <a:cubicBezTo>
                        <a:pt x="26272" y="105652"/>
                        <a:pt x="26562" y="105569"/>
                        <a:pt x="26520" y="105404"/>
                      </a:cubicBezTo>
                      <a:cubicBezTo>
                        <a:pt x="26484" y="105258"/>
                        <a:pt x="26623" y="105192"/>
                        <a:pt x="26832" y="105192"/>
                      </a:cubicBezTo>
                      <a:cubicBezTo>
                        <a:pt x="27100" y="105192"/>
                        <a:pt x="27484" y="105300"/>
                        <a:pt x="27763" y="105486"/>
                      </a:cubicBezTo>
                      <a:cubicBezTo>
                        <a:pt x="27846" y="105569"/>
                        <a:pt x="27929" y="105611"/>
                        <a:pt x="27991" y="105611"/>
                      </a:cubicBezTo>
                      <a:cubicBezTo>
                        <a:pt x="28054" y="105611"/>
                        <a:pt x="28095" y="105569"/>
                        <a:pt x="28095" y="105486"/>
                      </a:cubicBezTo>
                      <a:cubicBezTo>
                        <a:pt x="28095" y="105404"/>
                        <a:pt x="28012" y="105238"/>
                        <a:pt x="27846" y="105238"/>
                      </a:cubicBezTo>
                      <a:cubicBezTo>
                        <a:pt x="27598" y="105155"/>
                        <a:pt x="27598" y="105072"/>
                        <a:pt x="27598" y="104741"/>
                      </a:cubicBezTo>
                      <a:cubicBezTo>
                        <a:pt x="27515" y="104326"/>
                        <a:pt x="27515" y="104243"/>
                        <a:pt x="27183" y="104160"/>
                      </a:cubicBezTo>
                      <a:cubicBezTo>
                        <a:pt x="27081" y="104146"/>
                        <a:pt x="26980" y="104139"/>
                        <a:pt x="26886" y="104139"/>
                      </a:cubicBezTo>
                      <a:cubicBezTo>
                        <a:pt x="26448" y="104139"/>
                        <a:pt x="26135" y="104287"/>
                        <a:pt x="26272" y="104492"/>
                      </a:cubicBezTo>
                      <a:cubicBezTo>
                        <a:pt x="26355" y="104575"/>
                        <a:pt x="26272" y="104658"/>
                        <a:pt x="26189" y="104658"/>
                      </a:cubicBezTo>
                      <a:cubicBezTo>
                        <a:pt x="25774" y="104492"/>
                        <a:pt x="25774" y="104243"/>
                        <a:pt x="26189" y="104078"/>
                      </a:cubicBezTo>
                      <a:cubicBezTo>
                        <a:pt x="26437" y="103995"/>
                        <a:pt x="26603" y="103829"/>
                        <a:pt x="26520" y="103746"/>
                      </a:cubicBezTo>
                      <a:cubicBezTo>
                        <a:pt x="26520" y="103687"/>
                        <a:pt x="26479" y="103629"/>
                        <a:pt x="26425" y="103629"/>
                      </a:cubicBezTo>
                      <a:cubicBezTo>
                        <a:pt x="26403" y="103629"/>
                        <a:pt x="26379" y="103639"/>
                        <a:pt x="26355" y="103663"/>
                      </a:cubicBezTo>
                      <a:cubicBezTo>
                        <a:pt x="26272" y="103663"/>
                        <a:pt x="26106" y="103663"/>
                        <a:pt x="25940" y="103746"/>
                      </a:cubicBezTo>
                      <a:cubicBezTo>
                        <a:pt x="25774" y="103746"/>
                        <a:pt x="25692" y="103912"/>
                        <a:pt x="25692" y="104078"/>
                      </a:cubicBezTo>
                      <a:cubicBezTo>
                        <a:pt x="25692" y="104326"/>
                        <a:pt x="25609" y="104492"/>
                        <a:pt x="25443" y="104492"/>
                      </a:cubicBezTo>
                      <a:cubicBezTo>
                        <a:pt x="25029" y="104409"/>
                        <a:pt x="25029" y="104078"/>
                        <a:pt x="25360" y="103912"/>
                      </a:cubicBezTo>
                      <a:cubicBezTo>
                        <a:pt x="25526" y="103829"/>
                        <a:pt x="25609" y="103580"/>
                        <a:pt x="25609" y="103415"/>
                      </a:cubicBezTo>
                      <a:cubicBezTo>
                        <a:pt x="25609" y="103083"/>
                        <a:pt x="25774" y="103000"/>
                        <a:pt x="26106" y="102917"/>
                      </a:cubicBezTo>
                      <a:cubicBezTo>
                        <a:pt x="26437" y="102917"/>
                        <a:pt x="26437" y="102917"/>
                        <a:pt x="26106" y="102669"/>
                      </a:cubicBezTo>
                      <a:cubicBezTo>
                        <a:pt x="25774" y="102420"/>
                        <a:pt x="25774" y="102420"/>
                        <a:pt x="26023" y="102254"/>
                      </a:cubicBezTo>
                      <a:cubicBezTo>
                        <a:pt x="26272" y="102171"/>
                        <a:pt x="26272" y="102089"/>
                        <a:pt x="26106" y="101840"/>
                      </a:cubicBezTo>
                      <a:cubicBezTo>
                        <a:pt x="25940" y="101674"/>
                        <a:pt x="25940" y="101591"/>
                        <a:pt x="26106" y="101591"/>
                      </a:cubicBezTo>
                      <a:cubicBezTo>
                        <a:pt x="26272" y="101591"/>
                        <a:pt x="26437" y="101757"/>
                        <a:pt x="26437" y="101840"/>
                      </a:cubicBezTo>
                      <a:cubicBezTo>
                        <a:pt x="26437" y="102006"/>
                        <a:pt x="26520" y="102006"/>
                        <a:pt x="26686" y="102006"/>
                      </a:cubicBezTo>
                      <a:cubicBezTo>
                        <a:pt x="26716" y="101983"/>
                        <a:pt x="26747" y="101973"/>
                        <a:pt x="26777" y="101973"/>
                      </a:cubicBezTo>
                      <a:cubicBezTo>
                        <a:pt x="27086" y="101973"/>
                        <a:pt x="27402" y="103015"/>
                        <a:pt x="27100" y="103166"/>
                      </a:cubicBezTo>
                      <a:cubicBezTo>
                        <a:pt x="26520" y="103497"/>
                        <a:pt x="26686" y="103829"/>
                        <a:pt x="27598" y="103829"/>
                      </a:cubicBezTo>
                      <a:cubicBezTo>
                        <a:pt x="28592" y="103912"/>
                        <a:pt x="28841" y="104078"/>
                        <a:pt x="28426" y="104575"/>
                      </a:cubicBezTo>
                      <a:cubicBezTo>
                        <a:pt x="28178" y="104823"/>
                        <a:pt x="28178" y="104906"/>
                        <a:pt x="28426" y="105072"/>
                      </a:cubicBezTo>
                      <a:cubicBezTo>
                        <a:pt x="28675" y="105238"/>
                        <a:pt x="28758" y="105321"/>
                        <a:pt x="28592" y="105321"/>
                      </a:cubicBezTo>
                      <a:cubicBezTo>
                        <a:pt x="28509" y="105404"/>
                        <a:pt x="28509" y="105486"/>
                        <a:pt x="28675" y="105569"/>
                      </a:cubicBezTo>
                      <a:cubicBezTo>
                        <a:pt x="28758" y="105652"/>
                        <a:pt x="28758" y="105818"/>
                        <a:pt x="28592" y="105818"/>
                      </a:cubicBezTo>
                      <a:cubicBezTo>
                        <a:pt x="28509" y="105901"/>
                        <a:pt x="28509" y="106067"/>
                        <a:pt x="28592" y="106149"/>
                      </a:cubicBezTo>
                      <a:cubicBezTo>
                        <a:pt x="28627" y="106184"/>
                        <a:pt x="28675" y="106204"/>
                        <a:pt x="28726" y="106204"/>
                      </a:cubicBezTo>
                      <a:cubicBezTo>
                        <a:pt x="28798" y="106204"/>
                        <a:pt x="28875" y="106164"/>
                        <a:pt x="28924" y="106067"/>
                      </a:cubicBezTo>
                      <a:cubicBezTo>
                        <a:pt x="28965" y="106004"/>
                        <a:pt x="29043" y="105978"/>
                        <a:pt x="29133" y="105978"/>
                      </a:cubicBezTo>
                      <a:cubicBezTo>
                        <a:pt x="29405" y="105978"/>
                        <a:pt x="29794" y="106212"/>
                        <a:pt x="29670" y="106398"/>
                      </a:cubicBezTo>
                      <a:cubicBezTo>
                        <a:pt x="29621" y="106495"/>
                        <a:pt x="29601" y="106535"/>
                        <a:pt x="29626" y="106535"/>
                      </a:cubicBezTo>
                      <a:cubicBezTo>
                        <a:pt x="29644" y="106535"/>
                        <a:pt x="29684" y="106515"/>
                        <a:pt x="29752" y="106481"/>
                      </a:cubicBezTo>
                      <a:cubicBezTo>
                        <a:pt x="30001" y="106398"/>
                        <a:pt x="29918" y="106315"/>
                        <a:pt x="29752" y="106067"/>
                      </a:cubicBezTo>
                      <a:cubicBezTo>
                        <a:pt x="29374" y="105612"/>
                        <a:pt x="29272" y="105227"/>
                        <a:pt x="29510" y="105227"/>
                      </a:cubicBezTo>
                      <a:cubicBezTo>
                        <a:pt x="29532" y="105227"/>
                        <a:pt x="29558" y="105231"/>
                        <a:pt x="29587" y="105238"/>
                      </a:cubicBezTo>
                      <a:cubicBezTo>
                        <a:pt x="29670" y="105279"/>
                        <a:pt x="29773" y="105300"/>
                        <a:pt x="29866" y="105300"/>
                      </a:cubicBezTo>
                      <a:cubicBezTo>
                        <a:pt x="29960" y="105300"/>
                        <a:pt x="30043" y="105279"/>
                        <a:pt x="30084" y="105238"/>
                      </a:cubicBezTo>
                      <a:cubicBezTo>
                        <a:pt x="30150" y="105211"/>
                        <a:pt x="30212" y="105200"/>
                        <a:pt x="30268" y="105200"/>
                      </a:cubicBezTo>
                      <a:cubicBezTo>
                        <a:pt x="30565" y="105200"/>
                        <a:pt x="30707" y="105526"/>
                        <a:pt x="30498" y="105735"/>
                      </a:cubicBezTo>
                      <a:cubicBezTo>
                        <a:pt x="30250" y="105984"/>
                        <a:pt x="30250" y="106067"/>
                        <a:pt x="30664" y="106398"/>
                      </a:cubicBezTo>
                      <a:cubicBezTo>
                        <a:pt x="30907" y="106519"/>
                        <a:pt x="31105" y="106596"/>
                        <a:pt x="31259" y="106596"/>
                      </a:cubicBezTo>
                      <a:cubicBezTo>
                        <a:pt x="31315" y="106596"/>
                        <a:pt x="31366" y="106586"/>
                        <a:pt x="31410" y="106564"/>
                      </a:cubicBezTo>
                      <a:cubicBezTo>
                        <a:pt x="31444" y="106529"/>
                        <a:pt x="31521" y="106509"/>
                        <a:pt x="31617" y="106509"/>
                      </a:cubicBezTo>
                      <a:cubicBezTo>
                        <a:pt x="31753" y="106509"/>
                        <a:pt x="31927" y="106550"/>
                        <a:pt x="32073" y="106647"/>
                      </a:cubicBezTo>
                      <a:cubicBezTo>
                        <a:pt x="32315" y="106785"/>
                        <a:pt x="32499" y="106851"/>
                        <a:pt x="32626" y="106851"/>
                      </a:cubicBezTo>
                      <a:cubicBezTo>
                        <a:pt x="32803" y="106851"/>
                        <a:pt x="32867" y="106722"/>
                        <a:pt x="32819" y="106481"/>
                      </a:cubicBezTo>
                      <a:cubicBezTo>
                        <a:pt x="32819" y="106315"/>
                        <a:pt x="32819" y="106067"/>
                        <a:pt x="32902" y="105901"/>
                      </a:cubicBezTo>
                      <a:cubicBezTo>
                        <a:pt x="32932" y="105870"/>
                        <a:pt x="32962" y="105851"/>
                        <a:pt x="32989" y="105851"/>
                      </a:cubicBezTo>
                      <a:cubicBezTo>
                        <a:pt x="33034" y="105851"/>
                        <a:pt x="33067" y="105909"/>
                        <a:pt x="33067" y="106067"/>
                      </a:cubicBezTo>
                      <a:cubicBezTo>
                        <a:pt x="33131" y="106386"/>
                        <a:pt x="33491" y="106755"/>
                        <a:pt x="33652" y="106755"/>
                      </a:cubicBezTo>
                      <a:cubicBezTo>
                        <a:pt x="33700" y="106755"/>
                        <a:pt x="33730" y="106722"/>
                        <a:pt x="33730" y="106647"/>
                      </a:cubicBezTo>
                      <a:cubicBezTo>
                        <a:pt x="33730" y="106564"/>
                        <a:pt x="34062" y="106315"/>
                        <a:pt x="34393" y="106149"/>
                      </a:cubicBezTo>
                      <a:cubicBezTo>
                        <a:pt x="34725" y="105984"/>
                        <a:pt x="35222" y="105652"/>
                        <a:pt x="35471" y="105404"/>
                      </a:cubicBezTo>
                      <a:cubicBezTo>
                        <a:pt x="35885" y="105072"/>
                        <a:pt x="35968" y="104906"/>
                        <a:pt x="35719" y="104658"/>
                      </a:cubicBezTo>
                      <a:cubicBezTo>
                        <a:pt x="35388" y="104243"/>
                        <a:pt x="35388" y="104243"/>
                        <a:pt x="36051" y="104243"/>
                      </a:cubicBezTo>
                      <a:cubicBezTo>
                        <a:pt x="36088" y="104249"/>
                        <a:pt x="36124" y="104252"/>
                        <a:pt x="36158" y="104252"/>
                      </a:cubicBezTo>
                      <a:cubicBezTo>
                        <a:pt x="36582" y="104252"/>
                        <a:pt x="36766" y="103798"/>
                        <a:pt x="36382" y="103415"/>
                      </a:cubicBezTo>
                      <a:cubicBezTo>
                        <a:pt x="36173" y="103152"/>
                        <a:pt x="36195" y="102990"/>
                        <a:pt x="36345" y="102990"/>
                      </a:cubicBezTo>
                      <a:cubicBezTo>
                        <a:pt x="36432" y="102990"/>
                        <a:pt x="36562" y="103044"/>
                        <a:pt x="36714" y="103166"/>
                      </a:cubicBezTo>
                      <a:cubicBezTo>
                        <a:pt x="36849" y="103301"/>
                        <a:pt x="37040" y="103437"/>
                        <a:pt x="37195" y="103437"/>
                      </a:cubicBezTo>
                      <a:cubicBezTo>
                        <a:pt x="37230" y="103437"/>
                        <a:pt x="37264" y="103430"/>
                        <a:pt x="37294" y="103415"/>
                      </a:cubicBezTo>
                      <a:cubicBezTo>
                        <a:pt x="37377" y="103332"/>
                        <a:pt x="37708" y="103249"/>
                        <a:pt x="38040" y="103166"/>
                      </a:cubicBezTo>
                      <a:cubicBezTo>
                        <a:pt x="38454" y="103083"/>
                        <a:pt x="38537" y="102917"/>
                        <a:pt x="38454" y="102752"/>
                      </a:cubicBezTo>
                      <a:cubicBezTo>
                        <a:pt x="38371" y="102586"/>
                        <a:pt x="38206" y="102503"/>
                        <a:pt x="38040" y="102503"/>
                      </a:cubicBezTo>
                      <a:cubicBezTo>
                        <a:pt x="37957" y="102586"/>
                        <a:pt x="37708" y="102586"/>
                        <a:pt x="37625" y="102669"/>
                      </a:cubicBezTo>
                      <a:cubicBezTo>
                        <a:pt x="37460" y="102669"/>
                        <a:pt x="37294" y="102752"/>
                        <a:pt x="37211" y="102752"/>
                      </a:cubicBezTo>
                      <a:cubicBezTo>
                        <a:pt x="37128" y="102752"/>
                        <a:pt x="36963" y="102669"/>
                        <a:pt x="36880" y="102586"/>
                      </a:cubicBezTo>
                      <a:cubicBezTo>
                        <a:pt x="36797" y="102503"/>
                        <a:pt x="36963" y="102337"/>
                        <a:pt x="37211" y="102337"/>
                      </a:cubicBezTo>
                      <a:cubicBezTo>
                        <a:pt x="37377" y="102337"/>
                        <a:pt x="37543" y="102171"/>
                        <a:pt x="37543" y="102089"/>
                      </a:cubicBezTo>
                      <a:cubicBezTo>
                        <a:pt x="37543" y="101953"/>
                        <a:pt x="37432" y="101818"/>
                        <a:pt x="37301" y="101818"/>
                      </a:cubicBezTo>
                      <a:cubicBezTo>
                        <a:pt x="37272" y="101818"/>
                        <a:pt x="37242" y="101825"/>
                        <a:pt x="37211" y="101840"/>
                      </a:cubicBezTo>
                      <a:cubicBezTo>
                        <a:pt x="36797" y="101840"/>
                        <a:pt x="36548" y="101508"/>
                        <a:pt x="36797" y="101343"/>
                      </a:cubicBezTo>
                      <a:cubicBezTo>
                        <a:pt x="36963" y="101343"/>
                        <a:pt x="36963" y="101177"/>
                        <a:pt x="36963" y="101011"/>
                      </a:cubicBezTo>
                      <a:cubicBezTo>
                        <a:pt x="36921" y="100928"/>
                        <a:pt x="36921" y="100887"/>
                        <a:pt x="36942" y="100887"/>
                      </a:cubicBezTo>
                      <a:cubicBezTo>
                        <a:pt x="36963" y="100887"/>
                        <a:pt x="37004" y="100928"/>
                        <a:pt x="37045" y="101011"/>
                      </a:cubicBezTo>
                      <a:cubicBezTo>
                        <a:pt x="37128" y="101260"/>
                        <a:pt x="37460" y="101426"/>
                        <a:pt x="37625" y="101426"/>
                      </a:cubicBezTo>
                      <a:cubicBezTo>
                        <a:pt x="37874" y="101426"/>
                        <a:pt x="37957" y="101426"/>
                        <a:pt x="37874" y="101674"/>
                      </a:cubicBezTo>
                      <a:cubicBezTo>
                        <a:pt x="37813" y="101796"/>
                        <a:pt x="37842" y="101872"/>
                        <a:pt x="37926" y="101872"/>
                      </a:cubicBezTo>
                      <a:cubicBezTo>
                        <a:pt x="37957" y="101872"/>
                        <a:pt x="37995" y="101862"/>
                        <a:pt x="38040" y="101840"/>
                      </a:cubicBezTo>
                      <a:cubicBezTo>
                        <a:pt x="38081" y="101819"/>
                        <a:pt x="38123" y="101809"/>
                        <a:pt x="38163" y="101809"/>
                      </a:cubicBezTo>
                      <a:cubicBezTo>
                        <a:pt x="38283" y="101809"/>
                        <a:pt x="38392" y="101902"/>
                        <a:pt x="38454" y="102089"/>
                      </a:cubicBezTo>
                      <a:cubicBezTo>
                        <a:pt x="38454" y="102254"/>
                        <a:pt x="38786" y="102586"/>
                        <a:pt x="39034" y="102669"/>
                      </a:cubicBezTo>
                      <a:cubicBezTo>
                        <a:pt x="39183" y="102768"/>
                        <a:pt x="39279" y="102815"/>
                        <a:pt x="39327" y="102815"/>
                      </a:cubicBezTo>
                      <a:cubicBezTo>
                        <a:pt x="39438" y="102815"/>
                        <a:pt x="39276" y="102554"/>
                        <a:pt x="38869" y="102089"/>
                      </a:cubicBezTo>
                      <a:cubicBezTo>
                        <a:pt x="38537" y="101757"/>
                        <a:pt x="38454" y="101591"/>
                        <a:pt x="38703" y="101426"/>
                      </a:cubicBezTo>
                      <a:cubicBezTo>
                        <a:pt x="38786" y="101260"/>
                        <a:pt x="39034" y="101094"/>
                        <a:pt x="39283" y="101011"/>
                      </a:cubicBezTo>
                      <a:cubicBezTo>
                        <a:pt x="39697" y="100763"/>
                        <a:pt x="39697" y="100348"/>
                        <a:pt x="39200" y="100348"/>
                      </a:cubicBezTo>
                      <a:cubicBezTo>
                        <a:pt x="39034" y="100348"/>
                        <a:pt x="38869" y="100265"/>
                        <a:pt x="38869" y="100100"/>
                      </a:cubicBezTo>
                      <a:cubicBezTo>
                        <a:pt x="38786" y="99934"/>
                        <a:pt x="38703" y="99602"/>
                        <a:pt x="38703" y="99437"/>
                      </a:cubicBezTo>
                      <a:cubicBezTo>
                        <a:pt x="38620" y="99105"/>
                        <a:pt x="38703" y="99022"/>
                        <a:pt x="39034" y="98939"/>
                      </a:cubicBezTo>
                      <a:cubicBezTo>
                        <a:pt x="39200" y="98939"/>
                        <a:pt x="39697" y="98856"/>
                        <a:pt x="39946" y="98774"/>
                      </a:cubicBezTo>
                      <a:cubicBezTo>
                        <a:pt x="40360" y="98608"/>
                        <a:pt x="40443" y="98525"/>
                        <a:pt x="40277" y="98359"/>
                      </a:cubicBezTo>
                      <a:cubicBezTo>
                        <a:pt x="40037" y="98059"/>
                        <a:pt x="40102" y="97846"/>
                        <a:pt x="40313" y="97846"/>
                      </a:cubicBezTo>
                      <a:cubicBezTo>
                        <a:pt x="40393" y="97846"/>
                        <a:pt x="40495" y="97876"/>
                        <a:pt x="40609" y="97945"/>
                      </a:cubicBezTo>
                      <a:cubicBezTo>
                        <a:pt x="40940" y="98193"/>
                        <a:pt x="40940" y="98276"/>
                        <a:pt x="40858" y="98525"/>
                      </a:cubicBezTo>
                      <a:cubicBezTo>
                        <a:pt x="40775" y="98608"/>
                        <a:pt x="40775" y="98856"/>
                        <a:pt x="40858" y="99022"/>
                      </a:cubicBezTo>
                      <a:cubicBezTo>
                        <a:pt x="40878" y="99043"/>
                        <a:pt x="40899" y="99053"/>
                        <a:pt x="40918" y="99053"/>
                      </a:cubicBezTo>
                      <a:cubicBezTo>
                        <a:pt x="40977" y="99053"/>
                        <a:pt x="41023" y="98960"/>
                        <a:pt x="41023" y="98774"/>
                      </a:cubicBezTo>
                      <a:cubicBezTo>
                        <a:pt x="41106" y="98525"/>
                        <a:pt x="41189" y="98276"/>
                        <a:pt x="41272" y="98276"/>
                      </a:cubicBezTo>
                      <a:cubicBezTo>
                        <a:pt x="41407" y="98141"/>
                        <a:pt x="41432" y="98006"/>
                        <a:pt x="41301" y="98006"/>
                      </a:cubicBezTo>
                      <a:cubicBezTo>
                        <a:pt x="41272" y="98006"/>
                        <a:pt x="41235" y="98013"/>
                        <a:pt x="41189" y="98028"/>
                      </a:cubicBezTo>
                      <a:cubicBezTo>
                        <a:pt x="41135" y="98064"/>
                        <a:pt x="41084" y="98081"/>
                        <a:pt x="41038" y="98081"/>
                      </a:cubicBezTo>
                      <a:cubicBezTo>
                        <a:pt x="40876" y="98081"/>
                        <a:pt x="40775" y="97872"/>
                        <a:pt x="40775" y="97613"/>
                      </a:cubicBezTo>
                      <a:cubicBezTo>
                        <a:pt x="40775" y="97572"/>
                        <a:pt x="40816" y="97551"/>
                        <a:pt x="40878" y="97551"/>
                      </a:cubicBezTo>
                      <a:cubicBezTo>
                        <a:pt x="40940" y="97551"/>
                        <a:pt x="41023" y="97572"/>
                        <a:pt x="41106" y="97613"/>
                      </a:cubicBezTo>
                      <a:cubicBezTo>
                        <a:pt x="41175" y="97648"/>
                        <a:pt x="41229" y="97668"/>
                        <a:pt x="41264" y="97668"/>
                      </a:cubicBezTo>
                      <a:cubicBezTo>
                        <a:pt x="41312" y="97668"/>
                        <a:pt x="41321" y="97628"/>
                        <a:pt x="41272" y="97531"/>
                      </a:cubicBezTo>
                      <a:cubicBezTo>
                        <a:pt x="41137" y="97261"/>
                        <a:pt x="41876" y="96883"/>
                        <a:pt x="42293" y="96883"/>
                      </a:cubicBezTo>
                      <a:cubicBezTo>
                        <a:pt x="42389" y="96883"/>
                        <a:pt x="42468" y="96904"/>
                        <a:pt x="42515" y="96950"/>
                      </a:cubicBezTo>
                      <a:cubicBezTo>
                        <a:pt x="42598" y="97033"/>
                        <a:pt x="42660" y="97075"/>
                        <a:pt x="42702" y="97075"/>
                      </a:cubicBezTo>
                      <a:cubicBezTo>
                        <a:pt x="42743" y="97075"/>
                        <a:pt x="42764" y="97033"/>
                        <a:pt x="42764" y="96950"/>
                      </a:cubicBezTo>
                      <a:cubicBezTo>
                        <a:pt x="42764" y="96785"/>
                        <a:pt x="42681" y="96702"/>
                        <a:pt x="42598" y="96702"/>
                      </a:cubicBezTo>
                      <a:cubicBezTo>
                        <a:pt x="42266" y="96702"/>
                        <a:pt x="42101" y="96205"/>
                        <a:pt x="42349" y="95873"/>
                      </a:cubicBezTo>
                      <a:cubicBezTo>
                        <a:pt x="42408" y="95814"/>
                        <a:pt x="42467" y="95756"/>
                        <a:pt x="42496" y="95756"/>
                      </a:cubicBezTo>
                      <a:cubicBezTo>
                        <a:pt x="42508" y="95756"/>
                        <a:pt x="42515" y="95766"/>
                        <a:pt x="42515" y="95790"/>
                      </a:cubicBezTo>
                      <a:cubicBezTo>
                        <a:pt x="42515" y="96076"/>
                        <a:pt x="43009" y="96486"/>
                        <a:pt x="43304" y="96486"/>
                      </a:cubicBezTo>
                      <a:cubicBezTo>
                        <a:pt x="43351" y="96486"/>
                        <a:pt x="43393" y="96476"/>
                        <a:pt x="43427" y="96453"/>
                      </a:cubicBezTo>
                      <a:cubicBezTo>
                        <a:pt x="43592" y="96370"/>
                        <a:pt x="43592" y="96370"/>
                        <a:pt x="43344" y="96287"/>
                      </a:cubicBezTo>
                      <a:cubicBezTo>
                        <a:pt x="43095" y="96205"/>
                        <a:pt x="43012" y="96122"/>
                        <a:pt x="43178" y="95956"/>
                      </a:cubicBezTo>
                      <a:cubicBezTo>
                        <a:pt x="43210" y="95893"/>
                        <a:pt x="43278" y="95866"/>
                        <a:pt x="43373" y="95866"/>
                      </a:cubicBezTo>
                      <a:cubicBezTo>
                        <a:pt x="43526" y="95866"/>
                        <a:pt x="43751" y="95936"/>
                        <a:pt x="44007" y="96039"/>
                      </a:cubicBezTo>
                      <a:cubicBezTo>
                        <a:pt x="44255" y="96205"/>
                        <a:pt x="44442" y="96287"/>
                        <a:pt x="44639" y="96287"/>
                      </a:cubicBezTo>
                      <a:cubicBezTo>
                        <a:pt x="44836" y="96287"/>
                        <a:pt x="45043" y="96205"/>
                        <a:pt x="45333" y="96039"/>
                      </a:cubicBezTo>
                      <a:lnTo>
                        <a:pt x="45996" y="95707"/>
                      </a:lnTo>
                      <a:lnTo>
                        <a:pt x="45416" y="95624"/>
                      </a:lnTo>
                      <a:cubicBezTo>
                        <a:pt x="44918" y="95624"/>
                        <a:pt x="44753" y="95624"/>
                        <a:pt x="44670" y="95873"/>
                      </a:cubicBezTo>
                      <a:cubicBezTo>
                        <a:pt x="44592" y="96030"/>
                        <a:pt x="44532" y="96112"/>
                        <a:pt x="44473" y="96112"/>
                      </a:cubicBezTo>
                      <a:cubicBezTo>
                        <a:pt x="44407" y="96112"/>
                        <a:pt x="44343" y="96009"/>
                        <a:pt x="44255" y="95790"/>
                      </a:cubicBezTo>
                      <a:cubicBezTo>
                        <a:pt x="44007" y="95293"/>
                        <a:pt x="44007" y="95210"/>
                        <a:pt x="44587" y="94796"/>
                      </a:cubicBezTo>
                      <a:cubicBezTo>
                        <a:pt x="44918" y="94547"/>
                        <a:pt x="45333" y="94381"/>
                        <a:pt x="45581" y="94298"/>
                      </a:cubicBezTo>
                      <a:cubicBezTo>
                        <a:pt x="45830" y="94298"/>
                        <a:pt x="46079" y="94133"/>
                        <a:pt x="46162" y="93801"/>
                      </a:cubicBezTo>
                      <a:cubicBezTo>
                        <a:pt x="46267" y="93486"/>
                        <a:pt x="46305" y="93371"/>
                        <a:pt x="46425" y="93371"/>
                      </a:cubicBezTo>
                      <a:cubicBezTo>
                        <a:pt x="46494" y="93371"/>
                        <a:pt x="46590" y="93409"/>
                        <a:pt x="46742" y="93470"/>
                      </a:cubicBezTo>
                      <a:cubicBezTo>
                        <a:pt x="46843" y="93530"/>
                        <a:pt x="46974" y="93556"/>
                        <a:pt x="47111" y="93556"/>
                      </a:cubicBezTo>
                      <a:cubicBezTo>
                        <a:pt x="47537" y="93556"/>
                        <a:pt x="48027" y="93306"/>
                        <a:pt x="47902" y="93055"/>
                      </a:cubicBezTo>
                      <a:cubicBezTo>
                        <a:pt x="47819" y="92972"/>
                        <a:pt x="47653" y="92972"/>
                        <a:pt x="47570" y="92972"/>
                      </a:cubicBezTo>
                      <a:cubicBezTo>
                        <a:pt x="47482" y="93031"/>
                        <a:pt x="47425" y="93059"/>
                        <a:pt x="47392" y="93059"/>
                      </a:cubicBezTo>
                      <a:cubicBezTo>
                        <a:pt x="47332" y="93059"/>
                        <a:pt x="47351" y="92967"/>
                        <a:pt x="47405" y="92807"/>
                      </a:cubicBezTo>
                      <a:cubicBezTo>
                        <a:pt x="47488" y="92641"/>
                        <a:pt x="47488" y="92558"/>
                        <a:pt x="47405" y="92558"/>
                      </a:cubicBezTo>
                      <a:cubicBezTo>
                        <a:pt x="47389" y="92573"/>
                        <a:pt x="47374" y="92580"/>
                        <a:pt x="47360" y="92580"/>
                      </a:cubicBezTo>
                      <a:cubicBezTo>
                        <a:pt x="47297" y="92580"/>
                        <a:pt x="47254" y="92445"/>
                        <a:pt x="47322" y="92309"/>
                      </a:cubicBezTo>
                      <a:cubicBezTo>
                        <a:pt x="47322" y="92188"/>
                        <a:pt x="47366" y="92111"/>
                        <a:pt x="47488" y="92111"/>
                      </a:cubicBezTo>
                      <a:cubicBezTo>
                        <a:pt x="47532" y="92111"/>
                        <a:pt x="47587" y="92121"/>
                        <a:pt x="47653" y="92144"/>
                      </a:cubicBezTo>
                      <a:cubicBezTo>
                        <a:pt x="47715" y="92175"/>
                        <a:pt x="47780" y="92188"/>
                        <a:pt x="47843" y="92188"/>
                      </a:cubicBezTo>
                      <a:cubicBezTo>
                        <a:pt x="48114" y="92188"/>
                        <a:pt x="48337" y="91931"/>
                        <a:pt x="48068" y="91729"/>
                      </a:cubicBezTo>
                      <a:cubicBezTo>
                        <a:pt x="47985" y="91564"/>
                        <a:pt x="47985" y="91564"/>
                        <a:pt x="48233" y="91564"/>
                      </a:cubicBezTo>
                      <a:cubicBezTo>
                        <a:pt x="48482" y="91564"/>
                        <a:pt x="48565" y="91481"/>
                        <a:pt x="48482" y="91398"/>
                      </a:cubicBezTo>
                      <a:cubicBezTo>
                        <a:pt x="48316" y="91315"/>
                        <a:pt x="48316" y="91066"/>
                        <a:pt x="48482" y="90983"/>
                      </a:cubicBezTo>
                      <a:cubicBezTo>
                        <a:pt x="48648" y="90735"/>
                        <a:pt x="48648" y="90652"/>
                        <a:pt x="48316" y="90486"/>
                      </a:cubicBezTo>
                      <a:cubicBezTo>
                        <a:pt x="47902" y="90403"/>
                        <a:pt x="47902" y="90320"/>
                        <a:pt x="48233" y="90155"/>
                      </a:cubicBezTo>
                      <a:cubicBezTo>
                        <a:pt x="48482" y="90072"/>
                        <a:pt x="48648" y="89989"/>
                        <a:pt x="48731" y="89906"/>
                      </a:cubicBezTo>
                      <a:cubicBezTo>
                        <a:pt x="48814" y="89906"/>
                        <a:pt x="48896" y="89989"/>
                        <a:pt x="48979" y="90072"/>
                      </a:cubicBezTo>
                      <a:cubicBezTo>
                        <a:pt x="49062" y="90155"/>
                        <a:pt x="49062" y="90320"/>
                        <a:pt x="48896" y="90403"/>
                      </a:cubicBezTo>
                      <a:cubicBezTo>
                        <a:pt x="48731" y="90486"/>
                        <a:pt x="48731" y="90569"/>
                        <a:pt x="48979" y="90569"/>
                      </a:cubicBezTo>
                      <a:cubicBezTo>
                        <a:pt x="49009" y="90584"/>
                        <a:pt x="49043" y="90591"/>
                        <a:pt x="49082" y="90591"/>
                      </a:cubicBezTo>
                      <a:cubicBezTo>
                        <a:pt x="49262" y="90591"/>
                        <a:pt x="49535" y="90442"/>
                        <a:pt x="49808" y="90238"/>
                      </a:cubicBezTo>
                      <a:cubicBezTo>
                        <a:pt x="50139" y="89989"/>
                        <a:pt x="50388" y="89823"/>
                        <a:pt x="50637" y="89823"/>
                      </a:cubicBezTo>
                      <a:cubicBezTo>
                        <a:pt x="50471" y="89906"/>
                        <a:pt x="50554" y="90155"/>
                        <a:pt x="50802" y="90818"/>
                      </a:cubicBezTo>
                      <a:cubicBezTo>
                        <a:pt x="51051" y="91315"/>
                        <a:pt x="51300" y="91812"/>
                        <a:pt x="51383" y="91895"/>
                      </a:cubicBezTo>
                      <a:cubicBezTo>
                        <a:pt x="51383" y="91895"/>
                        <a:pt x="51465" y="92144"/>
                        <a:pt x="51465" y="92309"/>
                      </a:cubicBezTo>
                      <a:cubicBezTo>
                        <a:pt x="51548" y="92475"/>
                        <a:pt x="51714" y="92807"/>
                        <a:pt x="51880" y="93055"/>
                      </a:cubicBezTo>
                      <a:cubicBezTo>
                        <a:pt x="52046" y="93304"/>
                        <a:pt x="52211" y="93553"/>
                        <a:pt x="52211" y="93635"/>
                      </a:cubicBezTo>
                      <a:cubicBezTo>
                        <a:pt x="52294" y="93718"/>
                        <a:pt x="52377" y="93884"/>
                        <a:pt x="52626" y="93967"/>
                      </a:cubicBezTo>
                      <a:cubicBezTo>
                        <a:pt x="52874" y="94050"/>
                        <a:pt x="52957" y="94216"/>
                        <a:pt x="52874" y="94464"/>
                      </a:cubicBezTo>
                      <a:cubicBezTo>
                        <a:pt x="52874" y="94767"/>
                        <a:pt x="53081" y="95138"/>
                        <a:pt x="53243" y="95138"/>
                      </a:cubicBezTo>
                      <a:cubicBezTo>
                        <a:pt x="53259" y="95138"/>
                        <a:pt x="53274" y="95134"/>
                        <a:pt x="53289" y="95127"/>
                      </a:cubicBezTo>
                      <a:cubicBezTo>
                        <a:pt x="53372" y="95127"/>
                        <a:pt x="53372" y="95044"/>
                        <a:pt x="53289" y="94879"/>
                      </a:cubicBezTo>
                      <a:cubicBezTo>
                        <a:pt x="53172" y="94820"/>
                        <a:pt x="53179" y="94761"/>
                        <a:pt x="53222" y="94761"/>
                      </a:cubicBezTo>
                      <a:cubicBezTo>
                        <a:pt x="53240" y="94761"/>
                        <a:pt x="53264" y="94771"/>
                        <a:pt x="53289" y="94796"/>
                      </a:cubicBezTo>
                      <a:cubicBezTo>
                        <a:pt x="53372" y="94879"/>
                        <a:pt x="53537" y="95044"/>
                        <a:pt x="53537" y="95210"/>
                      </a:cubicBezTo>
                      <a:cubicBezTo>
                        <a:pt x="53537" y="95376"/>
                        <a:pt x="53703" y="95542"/>
                        <a:pt x="53869" y="95707"/>
                      </a:cubicBezTo>
                      <a:cubicBezTo>
                        <a:pt x="54035" y="95790"/>
                        <a:pt x="54283" y="96205"/>
                        <a:pt x="54366" y="96536"/>
                      </a:cubicBezTo>
                      <a:cubicBezTo>
                        <a:pt x="54449" y="96868"/>
                        <a:pt x="54698" y="97199"/>
                        <a:pt x="54863" y="97282"/>
                      </a:cubicBezTo>
                      <a:cubicBezTo>
                        <a:pt x="55029" y="97448"/>
                        <a:pt x="55195" y="97531"/>
                        <a:pt x="55112" y="97613"/>
                      </a:cubicBezTo>
                      <a:cubicBezTo>
                        <a:pt x="55112" y="97696"/>
                        <a:pt x="55361" y="97945"/>
                        <a:pt x="55692" y="98193"/>
                      </a:cubicBezTo>
                      <a:cubicBezTo>
                        <a:pt x="56024" y="98359"/>
                        <a:pt x="56272" y="98691"/>
                        <a:pt x="56272" y="98774"/>
                      </a:cubicBezTo>
                      <a:cubicBezTo>
                        <a:pt x="56272" y="98856"/>
                        <a:pt x="56438" y="99105"/>
                        <a:pt x="56604" y="99271"/>
                      </a:cubicBezTo>
                      <a:cubicBezTo>
                        <a:pt x="56769" y="99354"/>
                        <a:pt x="56935" y="99602"/>
                        <a:pt x="56935" y="99768"/>
                      </a:cubicBezTo>
                      <a:cubicBezTo>
                        <a:pt x="56935" y="99851"/>
                        <a:pt x="57101" y="100100"/>
                        <a:pt x="57350" y="100182"/>
                      </a:cubicBezTo>
                      <a:cubicBezTo>
                        <a:pt x="57598" y="100348"/>
                        <a:pt x="57847" y="100680"/>
                        <a:pt x="57930" y="101011"/>
                      </a:cubicBezTo>
                      <a:cubicBezTo>
                        <a:pt x="58344" y="101923"/>
                        <a:pt x="58593" y="102171"/>
                        <a:pt x="59753" y="102503"/>
                      </a:cubicBezTo>
                      <a:cubicBezTo>
                        <a:pt x="60283" y="102636"/>
                        <a:pt x="60615" y="102715"/>
                        <a:pt x="60859" y="102715"/>
                      </a:cubicBezTo>
                      <a:cubicBezTo>
                        <a:pt x="61225" y="102715"/>
                        <a:pt x="61394" y="102536"/>
                        <a:pt x="61742" y="102089"/>
                      </a:cubicBezTo>
                      <a:cubicBezTo>
                        <a:pt x="62228" y="101549"/>
                        <a:pt x="62608" y="101290"/>
                        <a:pt x="62883" y="101290"/>
                      </a:cubicBezTo>
                      <a:cubicBezTo>
                        <a:pt x="63030" y="101290"/>
                        <a:pt x="63147" y="101364"/>
                        <a:pt x="63234" y="101508"/>
                      </a:cubicBezTo>
                      <a:cubicBezTo>
                        <a:pt x="63378" y="101653"/>
                        <a:pt x="63495" y="101741"/>
                        <a:pt x="63664" y="101741"/>
                      </a:cubicBezTo>
                      <a:cubicBezTo>
                        <a:pt x="63787" y="101741"/>
                        <a:pt x="63937" y="101695"/>
                        <a:pt x="64145" y="101591"/>
                      </a:cubicBezTo>
                      <a:cubicBezTo>
                        <a:pt x="64438" y="101533"/>
                        <a:pt x="64690" y="101474"/>
                        <a:pt x="64812" y="101474"/>
                      </a:cubicBezTo>
                      <a:cubicBezTo>
                        <a:pt x="64863" y="101474"/>
                        <a:pt x="64891" y="101484"/>
                        <a:pt x="64891" y="101508"/>
                      </a:cubicBezTo>
                      <a:cubicBezTo>
                        <a:pt x="64928" y="101657"/>
                        <a:pt x="65083" y="101739"/>
                        <a:pt x="65370" y="101739"/>
                      </a:cubicBezTo>
                      <a:cubicBezTo>
                        <a:pt x="65721" y="101739"/>
                        <a:pt x="66270" y="101616"/>
                        <a:pt x="67046" y="101343"/>
                      </a:cubicBezTo>
                      <a:cubicBezTo>
                        <a:pt x="67875" y="101094"/>
                        <a:pt x="68703" y="100845"/>
                        <a:pt x="68952" y="100845"/>
                      </a:cubicBezTo>
                      <a:cubicBezTo>
                        <a:pt x="69201" y="100763"/>
                        <a:pt x="69449" y="100763"/>
                        <a:pt x="69532" y="100680"/>
                      </a:cubicBezTo>
                      <a:cubicBezTo>
                        <a:pt x="69615" y="100680"/>
                        <a:pt x="69864" y="101508"/>
                        <a:pt x="70112" y="102503"/>
                      </a:cubicBezTo>
                      <a:cubicBezTo>
                        <a:pt x="70195" y="102752"/>
                        <a:pt x="70112" y="102917"/>
                        <a:pt x="70029" y="102917"/>
                      </a:cubicBezTo>
                      <a:cubicBezTo>
                        <a:pt x="69946" y="103000"/>
                        <a:pt x="69946" y="103166"/>
                        <a:pt x="70112" y="103415"/>
                      </a:cubicBezTo>
                      <a:cubicBezTo>
                        <a:pt x="70239" y="103668"/>
                        <a:pt x="70269" y="103776"/>
                        <a:pt x="70165" y="103776"/>
                      </a:cubicBezTo>
                      <a:cubicBezTo>
                        <a:pt x="70133" y="103776"/>
                        <a:pt x="70088" y="103766"/>
                        <a:pt x="70029" y="103746"/>
                      </a:cubicBezTo>
                      <a:cubicBezTo>
                        <a:pt x="69615" y="103746"/>
                        <a:pt x="69449" y="104409"/>
                        <a:pt x="69698" y="104823"/>
                      </a:cubicBezTo>
                      <a:cubicBezTo>
                        <a:pt x="69864" y="105072"/>
                        <a:pt x="69864" y="105238"/>
                        <a:pt x="69781" y="105238"/>
                      </a:cubicBezTo>
                      <a:cubicBezTo>
                        <a:pt x="69698" y="105321"/>
                        <a:pt x="69781" y="105404"/>
                        <a:pt x="69946" y="105486"/>
                      </a:cubicBezTo>
                      <a:cubicBezTo>
                        <a:pt x="70112" y="105569"/>
                        <a:pt x="70112" y="105569"/>
                        <a:pt x="70029" y="105652"/>
                      </a:cubicBezTo>
                      <a:cubicBezTo>
                        <a:pt x="69615" y="105818"/>
                        <a:pt x="70195" y="107641"/>
                        <a:pt x="71604" y="110459"/>
                      </a:cubicBezTo>
                      <a:cubicBezTo>
                        <a:pt x="72184" y="111619"/>
                        <a:pt x="73427" y="113359"/>
                        <a:pt x="74007" y="113774"/>
                      </a:cubicBezTo>
                      <a:cubicBezTo>
                        <a:pt x="74256" y="113940"/>
                        <a:pt x="74587" y="114188"/>
                        <a:pt x="74587" y="114354"/>
                      </a:cubicBezTo>
                      <a:cubicBezTo>
                        <a:pt x="74670" y="114437"/>
                        <a:pt x="74753" y="114603"/>
                        <a:pt x="74836" y="114603"/>
                      </a:cubicBezTo>
                      <a:cubicBezTo>
                        <a:pt x="74919" y="114603"/>
                        <a:pt x="75250" y="114934"/>
                        <a:pt x="75582" y="115348"/>
                      </a:cubicBezTo>
                      <a:cubicBezTo>
                        <a:pt x="75913" y="115763"/>
                        <a:pt x="76659" y="116343"/>
                        <a:pt x="77074" y="116592"/>
                      </a:cubicBezTo>
                      <a:cubicBezTo>
                        <a:pt x="77571" y="116923"/>
                        <a:pt x="77985" y="117254"/>
                        <a:pt x="78068" y="117337"/>
                      </a:cubicBezTo>
                      <a:cubicBezTo>
                        <a:pt x="78068" y="117503"/>
                        <a:pt x="78482" y="117835"/>
                        <a:pt x="78897" y="118083"/>
                      </a:cubicBezTo>
                      <a:cubicBezTo>
                        <a:pt x="79228" y="118332"/>
                        <a:pt x="79643" y="118746"/>
                        <a:pt x="79726" y="118995"/>
                      </a:cubicBezTo>
                      <a:cubicBezTo>
                        <a:pt x="79963" y="119471"/>
                        <a:pt x="81188" y="120326"/>
                        <a:pt x="81511" y="120326"/>
                      </a:cubicBezTo>
                      <a:cubicBezTo>
                        <a:pt x="81525" y="120326"/>
                        <a:pt x="81538" y="120324"/>
                        <a:pt x="81549" y="120321"/>
                      </a:cubicBezTo>
                      <a:cubicBezTo>
                        <a:pt x="81632" y="120279"/>
                        <a:pt x="81715" y="120259"/>
                        <a:pt x="81787" y="120259"/>
                      </a:cubicBezTo>
                      <a:cubicBezTo>
                        <a:pt x="81860" y="120259"/>
                        <a:pt x="81922" y="120279"/>
                        <a:pt x="81963" y="120321"/>
                      </a:cubicBezTo>
                      <a:cubicBezTo>
                        <a:pt x="82087" y="120404"/>
                        <a:pt x="82398" y="120445"/>
                        <a:pt x="82823" y="120445"/>
                      </a:cubicBezTo>
                      <a:cubicBezTo>
                        <a:pt x="83248" y="120445"/>
                        <a:pt x="83786" y="120404"/>
                        <a:pt x="84367" y="120321"/>
                      </a:cubicBezTo>
                      <a:cubicBezTo>
                        <a:pt x="85527" y="120238"/>
                        <a:pt x="86770" y="119906"/>
                        <a:pt x="87516" y="119658"/>
                      </a:cubicBezTo>
                      <a:cubicBezTo>
                        <a:pt x="88307" y="119370"/>
                        <a:pt x="89037" y="119145"/>
                        <a:pt x="89323" y="119145"/>
                      </a:cubicBezTo>
                      <a:cubicBezTo>
                        <a:pt x="89367" y="119145"/>
                        <a:pt x="89400" y="119150"/>
                        <a:pt x="89422" y="119161"/>
                      </a:cubicBezTo>
                      <a:cubicBezTo>
                        <a:pt x="89588" y="119161"/>
                        <a:pt x="90333" y="118995"/>
                        <a:pt x="91162" y="118663"/>
                      </a:cubicBezTo>
                      <a:cubicBezTo>
                        <a:pt x="91991" y="118332"/>
                        <a:pt x="93897" y="117586"/>
                        <a:pt x="95306" y="117089"/>
                      </a:cubicBezTo>
                      <a:cubicBezTo>
                        <a:pt x="96798" y="116509"/>
                        <a:pt x="100195" y="115017"/>
                        <a:pt x="102930" y="113608"/>
                      </a:cubicBezTo>
                      <a:cubicBezTo>
                        <a:pt x="103593" y="113277"/>
                        <a:pt x="104339" y="112945"/>
                        <a:pt x="105002" y="112614"/>
                      </a:cubicBezTo>
                      <a:cubicBezTo>
                        <a:pt x="105665" y="112199"/>
                        <a:pt x="106411" y="111868"/>
                        <a:pt x="106991" y="111536"/>
                      </a:cubicBezTo>
                      <a:cubicBezTo>
                        <a:pt x="108234" y="110873"/>
                        <a:pt x="109229" y="110293"/>
                        <a:pt x="109809" y="109962"/>
                      </a:cubicBezTo>
                      <a:cubicBezTo>
                        <a:pt x="111135" y="109299"/>
                        <a:pt x="111798" y="108801"/>
                        <a:pt x="111715" y="108636"/>
                      </a:cubicBezTo>
                      <a:cubicBezTo>
                        <a:pt x="111715" y="108533"/>
                        <a:pt x="111747" y="108462"/>
                        <a:pt x="111810" y="108462"/>
                      </a:cubicBezTo>
                      <a:cubicBezTo>
                        <a:pt x="111849" y="108462"/>
                        <a:pt x="111900" y="108489"/>
                        <a:pt x="111964" y="108553"/>
                      </a:cubicBezTo>
                      <a:cubicBezTo>
                        <a:pt x="111976" y="108559"/>
                        <a:pt x="111993" y="108562"/>
                        <a:pt x="112015" y="108562"/>
                      </a:cubicBezTo>
                      <a:cubicBezTo>
                        <a:pt x="112288" y="108562"/>
                        <a:pt x="113280" y="108096"/>
                        <a:pt x="114201" y="107558"/>
                      </a:cubicBezTo>
                      <a:cubicBezTo>
                        <a:pt x="115196" y="106978"/>
                        <a:pt x="116107" y="106315"/>
                        <a:pt x="116107" y="106067"/>
                      </a:cubicBezTo>
                      <a:cubicBezTo>
                        <a:pt x="116059" y="105969"/>
                        <a:pt x="116039" y="105929"/>
                        <a:pt x="116080" y="105929"/>
                      </a:cubicBezTo>
                      <a:cubicBezTo>
                        <a:pt x="116110" y="105929"/>
                        <a:pt x="116170" y="105949"/>
                        <a:pt x="116273" y="105984"/>
                      </a:cubicBezTo>
                      <a:cubicBezTo>
                        <a:pt x="116309" y="106001"/>
                        <a:pt x="116354" y="106010"/>
                        <a:pt x="116406" y="106010"/>
                      </a:cubicBezTo>
                      <a:cubicBezTo>
                        <a:pt x="116843" y="106010"/>
                        <a:pt x="117783" y="105442"/>
                        <a:pt x="117931" y="105072"/>
                      </a:cubicBezTo>
                      <a:cubicBezTo>
                        <a:pt x="117931" y="104989"/>
                        <a:pt x="118925" y="104409"/>
                        <a:pt x="120002" y="103746"/>
                      </a:cubicBezTo>
                      <a:cubicBezTo>
                        <a:pt x="121577" y="102752"/>
                        <a:pt x="121991" y="102420"/>
                        <a:pt x="122157" y="102006"/>
                      </a:cubicBezTo>
                      <a:cubicBezTo>
                        <a:pt x="122204" y="101772"/>
                        <a:pt x="122224" y="101670"/>
                        <a:pt x="122263" y="101670"/>
                      </a:cubicBezTo>
                      <a:cubicBezTo>
                        <a:pt x="122293" y="101670"/>
                        <a:pt x="122333" y="101731"/>
                        <a:pt x="122406" y="101840"/>
                      </a:cubicBezTo>
                      <a:cubicBezTo>
                        <a:pt x="122447" y="101922"/>
                        <a:pt x="122508" y="101973"/>
                        <a:pt x="122615" y="101973"/>
                      </a:cubicBezTo>
                      <a:cubicBezTo>
                        <a:pt x="122943" y="101973"/>
                        <a:pt x="123703" y="101494"/>
                        <a:pt x="125638" y="99934"/>
                      </a:cubicBezTo>
                      <a:cubicBezTo>
                        <a:pt x="126881" y="98939"/>
                        <a:pt x="128207" y="97945"/>
                        <a:pt x="129699" y="96868"/>
                      </a:cubicBezTo>
                      <a:cubicBezTo>
                        <a:pt x="130445" y="96287"/>
                        <a:pt x="131190" y="95707"/>
                        <a:pt x="132019" y="95044"/>
                      </a:cubicBezTo>
                      <a:cubicBezTo>
                        <a:pt x="132931" y="94464"/>
                        <a:pt x="133759" y="93718"/>
                        <a:pt x="134754" y="92972"/>
                      </a:cubicBezTo>
                      <a:cubicBezTo>
                        <a:pt x="136329" y="91729"/>
                        <a:pt x="137820" y="90486"/>
                        <a:pt x="137986" y="90238"/>
                      </a:cubicBezTo>
                      <a:cubicBezTo>
                        <a:pt x="138152" y="90072"/>
                        <a:pt x="139726" y="88829"/>
                        <a:pt x="141384" y="87503"/>
                      </a:cubicBezTo>
                      <a:cubicBezTo>
                        <a:pt x="142959" y="86094"/>
                        <a:pt x="144367" y="84768"/>
                        <a:pt x="144533" y="84602"/>
                      </a:cubicBezTo>
                      <a:cubicBezTo>
                        <a:pt x="144616" y="84436"/>
                        <a:pt x="145113" y="83939"/>
                        <a:pt x="146025" y="83110"/>
                      </a:cubicBezTo>
                      <a:cubicBezTo>
                        <a:pt x="146936" y="82282"/>
                        <a:pt x="148428" y="81121"/>
                        <a:pt x="150169" y="79381"/>
                      </a:cubicBezTo>
                      <a:cubicBezTo>
                        <a:pt x="151909" y="77724"/>
                        <a:pt x="152986" y="76646"/>
                        <a:pt x="155141" y="74326"/>
                      </a:cubicBezTo>
                      <a:cubicBezTo>
                        <a:pt x="155638" y="73829"/>
                        <a:pt x="156550" y="72834"/>
                        <a:pt x="157130" y="72171"/>
                      </a:cubicBezTo>
                      <a:cubicBezTo>
                        <a:pt x="157793" y="71508"/>
                        <a:pt x="158787" y="70348"/>
                        <a:pt x="159368" y="69685"/>
                      </a:cubicBezTo>
                      <a:cubicBezTo>
                        <a:pt x="159948" y="69022"/>
                        <a:pt x="161025" y="67945"/>
                        <a:pt x="161688" y="67199"/>
                      </a:cubicBezTo>
                      <a:cubicBezTo>
                        <a:pt x="162351" y="66453"/>
                        <a:pt x="162931" y="65707"/>
                        <a:pt x="163014" y="65541"/>
                      </a:cubicBezTo>
                      <a:cubicBezTo>
                        <a:pt x="163180" y="65293"/>
                        <a:pt x="163677" y="64712"/>
                        <a:pt x="164091" y="64132"/>
                      </a:cubicBezTo>
                      <a:cubicBezTo>
                        <a:pt x="164589" y="63552"/>
                        <a:pt x="165252" y="62723"/>
                        <a:pt x="165583" y="62226"/>
                      </a:cubicBezTo>
                      <a:cubicBezTo>
                        <a:pt x="165915" y="61812"/>
                        <a:pt x="166495" y="61066"/>
                        <a:pt x="166992" y="60486"/>
                      </a:cubicBezTo>
                      <a:cubicBezTo>
                        <a:pt x="168152" y="58994"/>
                        <a:pt x="169147" y="57751"/>
                        <a:pt x="170307" y="56011"/>
                      </a:cubicBezTo>
                      <a:cubicBezTo>
                        <a:pt x="170887" y="55182"/>
                        <a:pt x="171633" y="54105"/>
                        <a:pt x="172047" y="53524"/>
                      </a:cubicBezTo>
                      <a:cubicBezTo>
                        <a:pt x="172959" y="52364"/>
                        <a:pt x="174451" y="49961"/>
                        <a:pt x="174865" y="49049"/>
                      </a:cubicBezTo>
                      <a:cubicBezTo>
                        <a:pt x="175114" y="48635"/>
                        <a:pt x="175528" y="48055"/>
                        <a:pt x="175777" y="47806"/>
                      </a:cubicBezTo>
                      <a:cubicBezTo>
                        <a:pt x="176108" y="47475"/>
                        <a:pt x="176523" y="46812"/>
                        <a:pt x="176854" y="46232"/>
                      </a:cubicBezTo>
                      <a:cubicBezTo>
                        <a:pt x="177186" y="45734"/>
                        <a:pt x="177766" y="44740"/>
                        <a:pt x="178097" y="43994"/>
                      </a:cubicBezTo>
                      <a:cubicBezTo>
                        <a:pt x="178512" y="43331"/>
                        <a:pt x="179257" y="42088"/>
                        <a:pt x="179755" y="41176"/>
                      </a:cubicBezTo>
                      <a:cubicBezTo>
                        <a:pt x="180501" y="39933"/>
                        <a:pt x="180832" y="39519"/>
                        <a:pt x="181163" y="39436"/>
                      </a:cubicBezTo>
                      <a:cubicBezTo>
                        <a:pt x="181826" y="39187"/>
                        <a:pt x="181909" y="38856"/>
                        <a:pt x="181661" y="37944"/>
                      </a:cubicBezTo>
                      <a:cubicBezTo>
                        <a:pt x="181495" y="37281"/>
                        <a:pt x="180583" y="35872"/>
                        <a:pt x="180252" y="35707"/>
                      </a:cubicBezTo>
                      <a:cubicBezTo>
                        <a:pt x="180169" y="35707"/>
                        <a:pt x="180003" y="35541"/>
                        <a:pt x="180003" y="35292"/>
                      </a:cubicBezTo>
                      <a:cubicBezTo>
                        <a:pt x="179920" y="35126"/>
                        <a:pt x="179755" y="34878"/>
                        <a:pt x="179589" y="34795"/>
                      </a:cubicBezTo>
                      <a:cubicBezTo>
                        <a:pt x="179423" y="34629"/>
                        <a:pt x="179009" y="34215"/>
                        <a:pt x="178677" y="33718"/>
                      </a:cubicBezTo>
                      <a:cubicBezTo>
                        <a:pt x="178429" y="33303"/>
                        <a:pt x="177683" y="32557"/>
                        <a:pt x="176937" y="31977"/>
                      </a:cubicBezTo>
                      <a:cubicBezTo>
                        <a:pt x="176184" y="31439"/>
                        <a:pt x="175885" y="31216"/>
                        <a:pt x="175745" y="31216"/>
                      </a:cubicBezTo>
                      <a:cubicBezTo>
                        <a:pt x="175669" y="31216"/>
                        <a:pt x="175640" y="31281"/>
                        <a:pt x="175611" y="31397"/>
                      </a:cubicBezTo>
                      <a:cubicBezTo>
                        <a:pt x="175611" y="31500"/>
                        <a:pt x="175611" y="31560"/>
                        <a:pt x="175593" y="31560"/>
                      </a:cubicBezTo>
                      <a:cubicBezTo>
                        <a:pt x="175568" y="31560"/>
                        <a:pt x="175508" y="31440"/>
                        <a:pt x="175362" y="31148"/>
                      </a:cubicBezTo>
                      <a:cubicBezTo>
                        <a:pt x="175294" y="30944"/>
                        <a:pt x="175170" y="30795"/>
                        <a:pt x="175082" y="30795"/>
                      </a:cubicBezTo>
                      <a:cubicBezTo>
                        <a:pt x="175063" y="30795"/>
                        <a:pt x="175045" y="30802"/>
                        <a:pt x="175031" y="30817"/>
                      </a:cubicBezTo>
                      <a:cubicBezTo>
                        <a:pt x="175031" y="30825"/>
                        <a:pt x="175026" y="30830"/>
                        <a:pt x="175016" y="30830"/>
                      </a:cubicBezTo>
                      <a:cubicBezTo>
                        <a:pt x="174927" y="30830"/>
                        <a:pt x="174457" y="30509"/>
                        <a:pt x="173788" y="29988"/>
                      </a:cubicBezTo>
                      <a:cubicBezTo>
                        <a:pt x="172296" y="28911"/>
                        <a:pt x="172462" y="29077"/>
                        <a:pt x="170556" y="27999"/>
                      </a:cubicBezTo>
                      <a:cubicBezTo>
                        <a:pt x="169395" y="27336"/>
                        <a:pt x="168815" y="27005"/>
                        <a:pt x="168152" y="26922"/>
                      </a:cubicBezTo>
                      <a:cubicBezTo>
                        <a:pt x="167655" y="26839"/>
                        <a:pt x="167241" y="26756"/>
                        <a:pt x="167158" y="26673"/>
                      </a:cubicBezTo>
                      <a:cubicBezTo>
                        <a:pt x="166992" y="26673"/>
                        <a:pt x="166661" y="26590"/>
                        <a:pt x="166412" y="26508"/>
                      </a:cubicBezTo>
                      <a:cubicBezTo>
                        <a:pt x="165832" y="26508"/>
                        <a:pt x="163594" y="25762"/>
                        <a:pt x="163511" y="25596"/>
                      </a:cubicBezTo>
                      <a:cubicBezTo>
                        <a:pt x="163511" y="25513"/>
                        <a:pt x="163594" y="25264"/>
                        <a:pt x="163677" y="25016"/>
                      </a:cubicBezTo>
                      <a:cubicBezTo>
                        <a:pt x="163843" y="24767"/>
                        <a:pt x="163843" y="24353"/>
                        <a:pt x="163760" y="24104"/>
                      </a:cubicBezTo>
                      <a:cubicBezTo>
                        <a:pt x="163677" y="23938"/>
                        <a:pt x="163677" y="23690"/>
                        <a:pt x="163843" y="23607"/>
                      </a:cubicBezTo>
                      <a:cubicBezTo>
                        <a:pt x="164009" y="23524"/>
                        <a:pt x="164009" y="23110"/>
                        <a:pt x="163926" y="22695"/>
                      </a:cubicBezTo>
                      <a:cubicBezTo>
                        <a:pt x="163760" y="21784"/>
                        <a:pt x="163760" y="21369"/>
                        <a:pt x="164091" y="21369"/>
                      </a:cubicBezTo>
                      <a:cubicBezTo>
                        <a:pt x="164119" y="21383"/>
                        <a:pt x="164144" y="21390"/>
                        <a:pt x="164168" y="21390"/>
                      </a:cubicBezTo>
                      <a:cubicBezTo>
                        <a:pt x="164285" y="21390"/>
                        <a:pt x="164354" y="21217"/>
                        <a:pt x="164423" y="20872"/>
                      </a:cubicBezTo>
                      <a:cubicBezTo>
                        <a:pt x="164423" y="20541"/>
                        <a:pt x="164506" y="20126"/>
                        <a:pt x="164672" y="19961"/>
                      </a:cubicBezTo>
                      <a:cubicBezTo>
                        <a:pt x="164754" y="19712"/>
                        <a:pt x="164837" y="19463"/>
                        <a:pt x="164754" y="19380"/>
                      </a:cubicBezTo>
                      <a:cubicBezTo>
                        <a:pt x="164672" y="19298"/>
                        <a:pt x="164754" y="19132"/>
                        <a:pt x="164837" y="19049"/>
                      </a:cubicBezTo>
                      <a:cubicBezTo>
                        <a:pt x="165003" y="18966"/>
                        <a:pt x="165086" y="18717"/>
                        <a:pt x="165086" y="18386"/>
                      </a:cubicBezTo>
                      <a:cubicBezTo>
                        <a:pt x="165086" y="18054"/>
                        <a:pt x="165169" y="17806"/>
                        <a:pt x="165417" y="17723"/>
                      </a:cubicBezTo>
                      <a:cubicBezTo>
                        <a:pt x="165666" y="17557"/>
                        <a:pt x="165749" y="17391"/>
                        <a:pt x="165666" y="17309"/>
                      </a:cubicBezTo>
                      <a:cubicBezTo>
                        <a:pt x="165583" y="17143"/>
                        <a:pt x="165666" y="16894"/>
                        <a:pt x="165832" y="16646"/>
                      </a:cubicBezTo>
                      <a:cubicBezTo>
                        <a:pt x="166080" y="16397"/>
                        <a:pt x="166163" y="16148"/>
                        <a:pt x="165998" y="16065"/>
                      </a:cubicBezTo>
                      <a:cubicBezTo>
                        <a:pt x="165832" y="16065"/>
                        <a:pt x="166080" y="14574"/>
                        <a:pt x="166329" y="14159"/>
                      </a:cubicBezTo>
                      <a:cubicBezTo>
                        <a:pt x="166412" y="14076"/>
                        <a:pt x="166495" y="13745"/>
                        <a:pt x="166495" y="13413"/>
                      </a:cubicBezTo>
                      <a:cubicBezTo>
                        <a:pt x="166426" y="13068"/>
                        <a:pt x="166472" y="12895"/>
                        <a:pt x="166633" y="12895"/>
                      </a:cubicBezTo>
                      <a:cubicBezTo>
                        <a:pt x="166665" y="12895"/>
                        <a:pt x="166702" y="12902"/>
                        <a:pt x="166743" y="12916"/>
                      </a:cubicBezTo>
                      <a:cubicBezTo>
                        <a:pt x="166802" y="12946"/>
                        <a:pt x="166856" y="12959"/>
                        <a:pt x="166902" y="12959"/>
                      </a:cubicBezTo>
                      <a:cubicBezTo>
                        <a:pt x="167118" y="12959"/>
                        <a:pt x="167182" y="12662"/>
                        <a:pt x="166909" y="12253"/>
                      </a:cubicBezTo>
                      <a:cubicBezTo>
                        <a:pt x="166826" y="11922"/>
                        <a:pt x="166826" y="11673"/>
                        <a:pt x="166909" y="11673"/>
                      </a:cubicBezTo>
                      <a:cubicBezTo>
                        <a:pt x="166992" y="11673"/>
                        <a:pt x="166992" y="11590"/>
                        <a:pt x="166909" y="11507"/>
                      </a:cubicBezTo>
                      <a:cubicBezTo>
                        <a:pt x="166826" y="11424"/>
                        <a:pt x="166743" y="11259"/>
                        <a:pt x="166909" y="11176"/>
                      </a:cubicBezTo>
                      <a:cubicBezTo>
                        <a:pt x="167075" y="11010"/>
                        <a:pt x="167158" y="10596"/>
                        <a:pt x="167075" y="10016"/>
                      </a:cubicBezTo>
                      <a:cubicBezTo>
                        <a:pt x="166992" y="9850"/>
                        <a:pt x="167075" y="9684"/>
                        <a:pt x="167241" y="9601"/>
                      </a:cubicBezTo>
                      <a:cubicBezTo>
                        <a:pt x="167324" y="9601"/>
                        <a:pt x="167406" y="9353"/>
                        <a:pt x="167406" y="9104"/>
                      </a:cubicBezTo>
                      <a:cubicBezTo>
                        <a:pt x="167324" y="8855"/>
                        <a:pt x="167406" y="8773"/>
                        <a:pt x="167738" y="8690"/>
                      </a:cubicBezTo>
                      <a:cubicBezTo>
                        <a:pt x="167987" y="8690"/>
                        <a:pt x="167987" y="8607"/>
                        <a:pt x="167821" y="8358"/>
                      </a:cubicBezTo>
                      <a:cubicBezTo>
                        <a:pt x="167655" y="8192"/>
                        <a:pt x="167572" y="7944"/>
                        <a:pt x="167655" y="7861"/>
                      </a:cubicBezTo>
                      <a:cubicBezTo>
                        <a:pt x="167738" y="7778"/>
                        <a:pt x="167655" y="7612"/>
                        <a:pt x="167489" y="7447"/>
                      </a:cubicBezTo>
                      <a:cubicBezTo>
                        <a:pt x="167406" y="7281"/>
                        <a:pt x="167324" y="7115"/>
                        <a:pt x="167406" y="7032"/>
                      </a:cubicBezTo>
                      <a:cubicBezTo>
                        <a:pt x="167489" y="6949"/>
                        <a:pt x="167241" y="6701"/>
                        <a:pt x="166661" y="6369"/>
                      </a:cubicBezTo>
                      <a:cubicBezTo>
                        <a:pt x="166163" y="6121"/>
                        <a:pt x="165749" y="5789"/>
                        <a:pt x="165666" y="5706"/>
                      </a:cubicBezTo>
                      <a:cubicBezTo>
                        <a:pt x="165666" y="5540"/>
                        <a:pt x="165335" y="5375"/>
                        <a:pt x="165003" y="5209"/>
                      </a:cubicBezTo>
                      <a:cubicBezTo>
                        <a:pt x="164672" y="5126"/>
                        <a:pt x="164423" y="4960"/>
                        <a:pt x="164506" y="4877"/>
                      </a:cubicBezTo>
                      <a:cubicBezTo>
                        <a:pt x="164584" y="4721"/>
                        <a:pt x="163780" y="4124"/>
                        <a:pt x="163478" y="4124"/>
                      </a:cubicBezTo>
                      <a:cubicBezTo>
                        <a:pt x="163460" y="4124"/>
                        <a:pt x="163443" y="4127"/>
                        <a:pt x="163428" y="4132"/>
                      </a:cubicBezTo>
                      <a:cubicBezTo>
                        <a:pt x="163346" y="4132"/>
                        <a:pt x="163180" y="4049"/>
                        <a:pt x="163097" y="3966"/>
                      </a:cubicBezTo>
                      <a:cubicBezTo>
                        <a:pt x="163014" y="3883"/>
                        <a:pt x="162517" y="3551"/>
                        <a:pt x="162102" y="3220"/>
                      </a:cubicBezTo>
                      <a:cubicBezTo>
                        <a:pt x="161514" y="2867"/>
                        <a:pt x="161260" y="2765"/>
                        <a:pt x="160984" y="2765"/>
                      </a:cubicBezTo>
                      <a:cubicBezTo>
                        <a:pt x="160871" y="2765"/>
                        <a:pt x="160755" y="2782"/>
                        <a:pt x="160611" y="2806"/>
                      </a:cubicBezTo>
                      <a:cubicBezTo>
                        <a:pt x="160370" y="2874"/>
                        <a:pt x="160215" y="2914"/>
                        <a:pt x="160122" y="2914"/>
                      </a:cubicBezTo>
                      <a:cubicBezTo>
                        <a:pt x="159990" y="2914"/>
                        <a:pt x="159982" y="2834"/>
                        <a:pt x="160031" y="2640"/>
                      </a:cubicBezTo>
                      <a:cubicBezTo>
                        <a:pt x="160113" y="2308"/>
                        <a:pt x="159616" y="1894"/>
                        <a:pt x="159119" y="1894"/>
                      </a:cubicBezTo>
                      <a:cubicBezTo>
                        <a:pt x="158953" y="1894"/>
                        <a:pt x="158539" y="1728"/>
                        <a:pt x="158207" y="1562"/>
                      </a:cubicBezTo>
                      <a:cubicBezTo>
                        <a:pt x="157977" y="1447"/>
                        <a:pt x="157835" y="1385"/>
                        <a:pt x="157708" y="1385"/>
                      </a:cubicBezTo>
                      <a:cubicBezTo>
                        <a:pt x="157562" y="1385"/>
                        <a:pt x="157435" y="1468"/>
                        <a:pt x="157213" y="1645"/>
                      </a:cubicBezTo>
                      <a:cubicBezTo>
                        <a:pt x="157010" y="1781"/>
                        <a:pt x="156807" y="1916"/>
                        <a:pt x="156694" y="1916"/>
                      </a:cubicBezTo>
                      <a:cubicBezTo>
                        <a:pt x="156669" y="1916"/>
                        <a:pt x="156648" y="1909"/>
                        <a:pt x="156633" y="1894"/>
                      </a:cubicBezTo>
                      <a:cubicBezTo>
                        <a:pt x="156588" y="1872"/>
                        <a:pt x="156544" y="1861"/>
                        <a:pt x="156500" y="1861"/>
                      </a:cubicBezTo>
                      <a:cubicBezTo>
                        <a:pt x="156378" y="1861"/>
                        <a:pt x="156257" y="1938"/>
                        <a:pt x="156136" y="2060"/>
                      </a:cubicBezTo>
                      <a:cubicBezTo>
                        <a:pt x="156014" y="2181"/>
                        <a:pt x="155893" y="2258"/>
                        <a:pt x="155771" y="2258"/>
                      </a:cubicBezTo>
                      <a:cubicBezTo>
                        <a:pt x="155727" y="2258"/>
                        <a:pt x="155683" y="2248"/>
                        <a:pt x="155638" y="2225"/>
                      </a:cubicBezTo>
                      <a:cubicBezTo>
                        <a:pt x="155407" y="2110"/>
                        <a:pt x="155284" y="2048"/>
                        <a:pt x="155226" y="2048"/>
                      </a:cubicBezTo>
                      <a:cubicBezTo>
                        <a:pt x="155159" y="2048"/>
                        <a:pt x="155179" y="2131"/>
                        <a:pt x="155224" y="2308"/>
                      </a:cubicBezTo>
                      <a:cubicBezTo>
                        <a:pt x="155390" y="2474"/>
                        <a:pt x="155307" y="2640"/>
                        <a:pt x="154892" y="2806"/>
                      </a:cubicBezTo>
                      <a:cubicBezTo>
                        <a:pt x="154561" y="2888"/>
                        <a:pt x="154478" y="3054"/>
                        <a:pt x="154561" y="3137"/>
                      </a:cubicBezTo>
                      <a:cubicBezTo>
                        <a:pt x="154793" y="3292"/>
                        <a:pt x="154302" y="3808"/>
                        <a:pt x="153967" y="3808"/>
                      </a:cubicBezTo>
                      <a:cubicBezTo>
                        <a:pt x="153943" y="3808"/>
                        <a:pt x="153920" y="3806"/>
                        <a:pt x="153898" y="3800"/>
                      </a:cubicBezTo>
                      <a:cubicBezTo>
                        <a:pt x="153815" y="3800"/>
                        <a:pt x="153649" y="3800"/>
                        <a:pt x="153566" y="3883"/>
                      </a:cubicBezTo>
                      <a:cubicBezTo>
                        <a:pt x="153566" y="4049"/>
                        <a:pt x="153566" y="4132"/>
                        <a:pt x="153732" y="4132"/>
                      </a:cubicBezTo>
                      <a:cubicBezTo>
                        <a:pt x="153815" y="4132"/>
                        <a:pt x="153815" y="4214"/>
                        <a:pt x="153649" y="4297"/>
                      </a:cubicBezTo>
                      <a:cubicBezTo>
                        <a:pt x="153579" y="4367"/>
                        <a:pt x="153509" y="4393"/>
                        <a:pt x="153439" y="4393"/>
                      </a:cubicBezTo>
                      <a:cubicBezTo>
                        <a:pt x="153343" y="4393"/>
                        <a:pt x="153248" y="4345"/>
                        <a:pt x="153152" y="4297"/>
                      </a:cubicBezTo>
                      <a:cubicBezTo>
                        <a:pt x="153059" y="4204"/>
                        <a:pt x="153001" y="4157"/>
                        <a:pt x="152955" y="4157"/>
                      </a:cubicBezTo>
                      <a:cubicBezTo>
                        <a:pt x="152880" y="4157"/>
                        <a:pt x="152841" y="4287"/>
                        <a:pt x="152738" y="4546"/>
                      </a:cubicBezTo>
                      <a:cubicBezTo>
                        <a:pt x="152666" y="4761"/>
                        <a:pt x="152532" y="4977"/>
                        <a:pt x="152390" y="4977"/>
                      </a:cubicBezTo>
                      <a:cubicBezTo>
                        <a:pt x="152368" y="4977"/>
                        <a:pt x="152346" y="4971"/>
                        <a:pt x="152323" y="4960"/>
                      </a:cubicBezTo>
                      <a:cubicBezTo>
                        <a:pt x="152158" y="4960"/>
                        <a:pt x="152158" y="5209"/>
                        <a:pt x="152158" y="5623"/>
                      </a:cubicBezTo>
                      <a:cubicBezTo>
                        <a:pt x="152235" y="6165"/>
                        <a:pt x="151806" y="7214"/>
                        <a:pt x="151546" y="7214"/>
                      </a:cubicBezTo>
                      <a:cubicBezTo>
                        <a:pt x="151528" y="7214"/>
                        <a:pt x="151511" y="7209"/>
                        <a:pt x="151495" y="7198"/>
                      </a:cubicBezTo>
                      <a:cubicBezTo>
                        <a:pt x="151484" y="7187"/>
                        <a:pt x="151470" y="7182"/>
                        <a:pt x="151454" y="7182"/>
                      </a:cubicBezTo>
                      <a:cubicBezTo>
                        <a:pt x="151346" y="7182"/>
                        <a:pt x="151120" y="7417"/>
                        <a:pt x="150832" y="7778"/>
                      </a:cubicBezTo>
                      <a:cubicBezTo>
                        <a:pt x="150583" y="8110"/>
                        <a:pt x="150251" y="8441"/>
                        <a:pt x="150169" y="8524"/>
                      </a:cubicBezTo>
                      <a:cubicBezTo>
                        <a:pt x="150003" y="8607"/>
                        <a:pt x="150003" y="8690"/>
                        <a:pt x="150169" y="8773"/>
                      </a:cubicBezTo>
                      <a:cubicBezTo>
                        <a:pt x="150708" y="9004"/>
                        <a:pt x="150100" y="10455"/>
                        <a:pt x="149545" y="10455"/>
                      </a:cubicBezTo>
                      <a:cubicBezTo>
                        <a:pt x="149504" y="10455"/>
                        <a:pt x="149463" y="10447"/>
                        <a:pt x="149423" y="10430"/>
                      </a:cubicBezTo>
                      <a:cubicBezTo>
                        <a:pt x="149174" y="10347"/>
                        <a:pt x="149091" y="10264"/>
                        <a:pt x="149174" y="10181"/>
                      </a:cubicBezTo>
                      <a:cubicBezTo>
                        <a:pt x="149257" y="10016"/>
                        <a:pt x="148843" y="9684"/>
                        <a:pt x="148345" y="9353"/>
                      </a:cubicBezTo>
                      <a:cubicBezTo>
                        <a:pt x="148262" y="9353"/>
                        <a:pt x="148180" y="9187"/>
                        <a:pt x="148262" y="9104"/>
                      </a:cubicBezTo>
                      <a:cubicBezTo>
                        <a:pt x="148262" y="9104"/>
                        <a:pt x="148226" y="9067"/>
                        <a:pt x="148177" y="9067"/>
                      </a:cubicBezTo>
                      <a:cubicBezTo>
                        <a:pt x="148152" y="9067"/>
                        <a:pt x="148124" y="9076"/>
                        <a:pt x="148097" y="9104"/>
                      </a:cubicBezTo>
                      <a:cubicBezTo>
                        <a:pt x="148001" y="9128"/>
                        <a:pt x="147932" y="9145"/>
                        <a:pt x="147876" y="9145"/>
                      </a:cubicBezTo>
                      <a:cubicBezTo>
                        <a:pt x="147737" y="9145"/>
                        <a:pt x="147669" y="9043"/>
                        <a:pt x="147434" y="8690"/>
                      </a:cubicBezTo>
                      <a:cubicBezTo>
                        <a:pt x="147136" y="8213"/>
                        <a:pt x="147009" y="8036"/>
                        <a:pt x="146900" y="8036"/>
                      </a:cubicBezTo>
                      <a:cubicBezTo>
                        <a:pt x="146857" y="8036"/>
                        <a:pt x="146817" y="8063"/>
                        <a:pt x="146771" y="8110"/>
                      </a:cubicBezTo>
                      <a:cubicBezTo>
                        <a:pt x="146688" y="8192"/>
                        <a:pt x="146439" y="8192"/>
                        <a:pt x="146273" y="8192"/>
                      </a:cubicBezTo>
                      <a:cubicBezTo>
                        <a:pt x="146025" y="8192"/>
                        <a:pt x="145942" y="8110"/>
                        <a:pt x="146108" y="7778"/>
                      </a:cubicBezTo>
                      <a:cubicBezTo>
                        <a:pt x="146191" y="7612"/>
                        <a:pt x="146108" y="7447"/>
                        <a:pt x="146025" y="7364"/>
                      </a:cubicBezTo>
                      <a:cubicBezTo>
                        <a:pt x="145859" y="7281"/>
                        <a:pt x="145776" y="7115"/>
                        <a:pt x="145693" y="7032"/>
                      </a:cubicBezTo>
                      <a:cubicBezTo>
                        <a:pt x="145617" y="6879"/>
                        <a:pt x="144762" y="6443"/>
                        <a:pt x="144567" y="6443"/>
                      </a:cubicBezTo>
                      <a:cubicBezTo>
                        <a:pt x="144551" y="6443"/>
                        <a:pt x="144539" y="6446"/>
                        <a:pt x="144533" y="6452"/>
                      </a:cubicBezTo>
                      <a:cubicBezTo>
                        <a:pt x="144533" y="6535"/>
                        <a:pt x="144533" y="6618"/>
                        <a:pt x="144616" y="6784"/>
                      </a:cubicBezTo>
                      <a:cubicBezTo>
                        <a:pt x="144699" y="6866"/>
                        <a:pt x="144782" y="7032"/>
                        <a:pt x="144699" y="7032"/>
                      </a:cubicBezTo>
                      <a:cubicBezTo>
                        <a:pt x="144665" y="7066"/>
                        <a:pt x="144630" y="7087"/>
                        <a:pt x="144602" y="7087"/>
                      </a:cubicBezTo>
                      <a:cubicBezTo>
                        <a:pt x="144562" y="7087"/>
                        <a:pt x="144533" y="7046"/>
                        <a:pt x="144533" y="6949"/>
                      </a:cubicBezTo>
                      <a:cubicBezTo>
                        <a:pt x="144481" y="6792"/>
                        <a:pt x="144461" y="6734"/>
                        <a:pt x="144433" y="6734"/>
                      </a:cubicBezTo>
                      <a:cubicBezTo>
                        <a:pt x="144417" y="6734"/>
                        <a:pt x="144398" y="6753"/>
                        <a:pt x="144367" y="6784"/>
                      </a:cubicBezTo>
                      <a:cubicBezTo>
                        <a:pt x="144345" y="6806"/>
                        <a:pt x="144317" y="6816"/>
                        <a:pt x="144283" y="6816"/>
                      </a:cubicBezTo>
                      <a:cubicBezTo>
                        <a:pt x="144190" y="6816"/>
                        <a:pt x="144052" y="6739"/>
                        <a:pt x="143870" y="6618"/>
                      </a:cubicBezTo>
                      <a:cubicBezTo>
                        <a:pt x="143622" y="6535"/>
                        <a:pt x="143539" y="6369"/>
                        <a:pt x="143539" y="6286"/>
                      </a:cubicBezTo>
                      <a:cubicBezTo>
                        <a:pt x="143563" y="6262"/>
                        <a:pt x="143594" y="6252"/>
                        <a:pt x="143631" y="6252"/>
                      </a:cubicBezTo>
                      <a:cubicBezTo>
                        <a:pt x="143719" y="6252"/>
                        <a:pt x="143836" y="6311"/>
                        <a:pt x="143953" y="6369"/>
                      </a:cubicBezTo>
                      <a:cubicBezTo>
                        <a:pt x="144036" y="6411"/>
                        <a:pt x="144119" y="6431"/>
                        <a:pt x="144191" y="6431"/>
                      </a:cubicBezTo>
                      <a:cubicBezTo>
                        <a:pt x="144264" y="6431"/>
                        <a:pt x="144326" y="6411"/>
                        <a:pt x="144367" y="6369"/>
                      </a:cubicBezTo>
                      <a:cubicBezTo>
                        <a:pt x="144450" y="6203"/>
                        <a:pt x="144450" y="6203"/>
                        <a:pt x="144202" y="6203"/>
                      </a:cubicBezTo>
                      <a:cubicBezTo>
                        <a:pt x="144036" y="6203"/>
                        <a:pt x="143870" y="6203"/>
                        <a:pt x="143787" y="6121"/>
                      </a:cubicBezTo>
                      <a:cubicBezTo>
                        <a:pt x="143763" y="6096"/>
                        <a:pt x="143732" y="6086"/>
                        <a:pt x="143695" y="6086"/>
                      </a:cubicBezTo>
                      <a:cubicBezTo>
                        <a:pt x="143607" y="6086"/>
                        <a:pt x="143490" y="6145"/>
                        <a:pt x="143373" y="6203"/>
                      </a:cubicBezTo>
                      <a:cubicBezTo>
                        <a:pt x="143252" y="6234"/>
                        <a:pt x="143175" y="6253"/>
                        <a:pt x="143126" y="6253"/>
                      </a:cubicBezTo>
                      <a:cubicBezTo>
                        <a:pt x="143041" y="6253"/>
                        <a:pt x="143041" y="6195"/>
                        <a:pt x="143041" y="6038"/>
                      </a:cubicBezTo>
                      <a:cubicBezTo>
                        <a:pt x="143041" y="5789"/>
                        <a:pt x="142876" y="5623"/>
                        <a:pt x="142461" y="5292"/>
                      </a:cubicBezTo>
                      <a:cubicBezTo>
                        <a:pt x="142120" y="5087"/>
                        <a:pt x="141892" y="4939"/>
                        <a:pt x="141821" y="4939"/>
                      </a:cubicBezTo>
                      <a:cubicBezTo>
                        <a:pt x="141806" y="4939"/>
                        <a:pt x="141798" y="4946"/>
                        <a:pt x="141798" y="4960"/>
                      </a:cubicBezTo>
                      <a:cubicBezTo>
                        <a:pt x="141798" y="4995"/>
                        <a:pt x="141770" y="5015"/>
                        <a:pt x="141725" y="5015"/>
                      </a:cubicBezTo>
                      <a:cubicBezTo>
                        <a:pt x="141661" y="5015"/>
                        <a:pt x="141564" y="4975"/>
                        <a:pt x="141467" y="4877"/>
                      </a:cubicBezTo>
                      <a:cubicBezTo>
                        <a:pt x="141135" y="4712"/>
                        <a:pt x="141135" y="4629"/>
                        <a:pt x="141301" y="4629"/>
                      </a:cubicBezTo>
                      <a:lnTo>
                        <a:pt x="141301" y="4629"/>
                      </a:lnTo>
                      <a:cubicBezTo>
                        <a:pt x="141358" y="4640"/>
                        <a:pt x="141410" y="4645"/>
                        <a:pt x="141457" y="4645"/>
                      </a:cubicBezTo>
                      <a:cubicBezTo>
                        <a:pt x="141755" y="4645"/>
                        <a:pt x="141859" y="4440"/>
                        <a:pt x="141715" y="4297"/>
                      </a:cubicBezTo>
                      <a:cubicBezTo>
                        <a:pt x="141668" y="4266"/>
                        <a:pt x="141599" y="4252"/>
                        <a:pt x="141520" y="4252"/>
                      </a:cubicBezTo>
                      <a:cubicBezTo>
                        <a:pt x="141187" y="4252"/>
                        <a:pt x="140670" y="4495"/>
                        <a:pt x="140804" y="4629"/>
                      </a:cubicBezTo>
                      <a:cubicBezTo>
                        <a:pt x="140938" y="4830"/>
                        <a:pt x="140909" y="5194"/>
                        <a:pt x="140806" y="5194"/>
                      </a:cubicBezTo>
                      <a:lnTo>
                        <a:pt x="140806" y="5194"/>
                      </a:lnTo>
                      <a:cubicBezTo>
                        <a:pt x="140781" y="5194"/>
                        <a:pt x="140753" y="5174"/>
                        <a:pt x="140721" y="5126"/>
                      </a:cubicBezTo>
                      <a:cubicBezTo>
                        <a:pt x="140721" y="5043"/>
                        <a:pt x="140555" y="5043"/>
                        <a:pt x="140472" y="5043"/>
                      </a:cubicBezTo>
                      <a:cubicBezTo>
                        <a:pt x="140466" y="5046"/>
                        <a:pt x="140461" y="5048"/>
                        <a:pt x="140456" y="5048"/>
                      </a:cubicBezTo>
                      <a:cubicBezTo>
                        <a:pt x="140325" y="5048"/>
                        <a:pt x="140561" y="4046"/>
                        <a:pt x="140721" y="3966"/>
                      </a:cubicBezTo>
                      <a:cubicBezTo>
                        <a:pt x="140804" y="3966"/>
                        <a:pt x="140721" y="3800"/>
                        <a:pt x="140555" y="3717"/>
                      </a:cubicBezTo>
                      <a:cubicBezTo>
                        <a:pt x="140440" y="3631"/>
                        <a:pt x="140344" y="3594"/>
                        <a:pt x="140279" y="3594"/>
                      </a:cubicBezTo>
                      <a:lnTo>
                        <a:pt x="140279" y="3594"/>
                      </a:lnTo>
                      <a:cubicBezTo>
                        <a:pt x="140158" y="3594"/>
                        <a:pt x="140145" y="3721"/>
                        <a:pt x="140307" y="3883"/>
                      </a:cubicBezTo>
                      <a:cubicBezTo>
                        <a:pt x="140389" y="3966"/>
                        <a:pt x="140389" y="4132"/>
                        <a:pt x="140307" y="4132"/>
                      </a:cubicBezTo>
                      <a:cubicBezTo>
                        <a:pt x="140296" y="4142"/>
                        <a:pt x="140283" y="4148"/>
                        <a:pt x="140270" y="4148"/>
                      </a:cubicBezTo>
                      <a:cubicBezTo>
                        <a:pt x="140179" y="4148"/>
                        <a:pt x="140025" y="3922"/>
                        <a:pt x="139809" y="3634"/>
                      </a:cubicBezTo>
                      <a:cubicBezTo>
                        <a:pt x="139561" y="3137"/>
                        <a:pt x="139395" y="2971"/>
                        <a:pt x="139146" y="2971"/>
                      </a:cubicBezTo>
                      <a:cubicBezTo>
                        <a:pt x="138898" y="2971"/>
                        <a:pt x="138898" y="2971"/>
                        <a:pt x="139229" y="3137"/>
                      </a:cubicBezTo>
                      <a:cubicBezTo>
                        <a:pt x="139395" y="3303"/>
                        <a:pt x="139478" y="3386"/>
                        <a:pt x="139312" y="3386"/>
                      </a:cubicBezTo>
                      <a:cubicBezTo>
                        <a:pt x="139146" y="3386"/>
                        <a:pt x="139146" y="3469"/>
                        <a:pt x="139312" y="3469"/>
                      </a:cubicBezTo>
                      <a:cubicBezTo>
                        <a:pt x="139478" y="3551"/>
                        <a:pt x="139644" y="3717"/>
                        <a:pt x="139644" y="3883"/>
                      </a:cubicBezTo>
                      <a:cubicBezTo>
                        <a:pt x="139697" y="4044"/>
                        <a:pt x="139681" y="4135"/>
                        <a:pt x="139619" y="4135"/>
                      </a:cubicBezTo>
                      <a:cubicBezTo>
                        <a:pt x="139585" y="4135"/>
                        <a:pt x="139537" y="4107"/>
                        <a:pt x="139478" y="4049"/>
                      </a:cubicBezTo>
                      <a:cubicBezTo>
                        <a:pt x="139312" y="3966"/>
                        <a:pt x="139146" y="3800"/>
                        <a:pt x="139063" y="3634"/>
                      </a:cubicBezTo>
                      <a:cubicBezTo>
                        <a:pt x="139003" y="3513"/>
                        <a:pt x="138942" y="3436"/>
                        <a:pt x="138849" y="3436"/>
                      </a:cubicBezTo>
                      <a:cubicBezTo>
                        <a:pt x="138815" y="3436"/>
                        <a:pt x="138776" y="3446"/>
                        <a:pt x="138732" y="3469"/>
                      </a:cubicBezTo>
                      <a:cubicBezTo>
                        <a:pt x="138683" y="3493"/>
                        <a:pt x="138628" y="3503"/>
                        <a:pt x="138569" y="3503"/>
                      </a:cubicBezTo>
                      <a:cubicBezTo>
                        <a:pt x="138428" y="3503"/>
                        <a:pt x="138269" y="3444"/>
                        <a:pt x="138152" y="3386"/>
                      </a:cubicBezTo>
                      <a:cubicBezTo>
                        <a:pt x="138112" y="3359"/>
                        <a:pt x="138054" y="3348"/>
                        <a:pt x="137984" y="3348"/>
                      </a:cubicBezTo>
                      <a:cubicBezTo>
                        <a:pt x="137618" y="3348"/>
                        <a:pt x="136948" y="3674"/>
                        <a:pt x="137157" y="3883"/>
                      </a:cubicBezTo>
                      <a:cubicBezTo>
                        <a:pt x="137285" y="4010"/>
                        <a:pt x="136923" y="4186"/>
                        <a:pt x="136486" y="4186"/>
                      </a:cubicBezTo>
                      <a:cubicBezTo>
                        <a:pt x="136354" y="4186"/>
                        <a:pt x="136215" y="4170"/>
                        <a:pt x="136080" y="4132"/>
                      </a:cubicBezTo>
                      <a:cubicBezTo>
                        <a:pt x="135914" y="4132"/>
                        <a:pt x="135748" y="4132"/>
                        <a:pt x="135748" y="4214"/>
                      </a:cubicBezTo>
                      <a:cubicBezTo>
                        <a:pt x="135809" y="4336"/>
                        <a:pt x="135914" y="4413"/>
                        <a:pt x="136031" y="4413"/>
                      </a:cubicBezTo>
                      <a:cubicBezTo>
                        <a:pt x="136074" y="4413"/>
                        <a:pt x="136118" y="4402"/>
                        <a:pt x="136163" y="4380"/>
                      </a:cubicBezTo>
                      <a:cubicBezTo>
                        <a:pt x="136411" y="4380"/>
                        <a:pt x="136494" y="4463"/>
                        <a:pt x="136660" y="4712"/>
                      </a:cubicBezTo>
                      <a:cubicBezTo>
                        <a:pt x="136826" y="5043"/>
                        <a:pt x="136909" y="5043"/>
                        <a:pt x="137240" y="5043"/>
                      </a:cubicBezTo>
                      <a:cubicBezTo>
                        <a:pt x="137737" y="4960"/>
                        <a:pt x="138069" y="4629"/>
                        <a:pt x="137820" y="4463"/>
                      </a:cubicBezTo>
                      <a:cubicBezTo>
                        <a:pt x="137737" y="4380"/>
                        <a:pt x="137737" y="4297"/>
                        <a:pt x="137820" y="4297"/>
                      </a:cubicBezTo>
                      <a:cubicBezTo>
                        <a:pt x="138152" y="4297"/>
                        <a:pt x="138318" y="4546"/>
                        <a:pt x="138069" y="4795"/>
                      </a:cubicBezTo>
                      <a:cubicBezTo>
                        <a:pt x="137903" y="4960"/>
                        <a:pt x="137820" y="5126"/>
                        <a:pt x="137903" y="5126"/>
                      </a:cubicBezTo>
                      <a:cubicBezTo>
                        <a:pt x="138069" y="5209"/>
                        <a:pt x="138152" y="5209"/>
                        <a:pt x="138152" y="5209"/>
                      </a:cubicBezTo>
                      <a:cubicBezTo>
                        <a:pt x="138235" y="5126"/>
                        <a:pt x="138318" y="5043"/>
                        <a:pt x="138400" y="4960"/>
                      </a:cubicBezTo>
                      <a:cubicBezTo>
                        <a:pt x="138566" y="4960"/>
                        <a:pt x="138566" y="4712"/>
                        <a:pt x="138483" y="4546"/>
                      </a:cubicBezTo>
                      <a:cubicBezTo>
                        <a:pt x="138318" y="4463"/>
                        <a:pt x="138400" y="4297"/>
                        <a:pt x="138483" y="4214"/>
                      </a:cubicBezTo>
                      <a:cubicBezTo>
                        <a:pt x="138528" y="4203"/>
                        <a:pt x="138571" y="4198"/>
                        <a:pt x="138611" y="4198"/>
                      </a:cubicBezTo>
                      <a:cubicBezTo>
                        <a:pt x="138873" y="4198"/>
                        <a:pt x="139030" y="4414"/>
                        <a:pt x="138815" y="4629"/>
                      </a:cubicBezTo>
                      <a:cubicBezTo>
                        <a:pt x="138732" y="4712"/>
                        <a:pt x="138732" y="4960"/>
                        <a:pt x="138898" y="5126"/>
                      </a:cubicBezTo>
                      <a:cubicBezTo>
                        <a:pt x="138981" y="5375"/>
                        <a:pt x="138981" y="5540"/>
                        <a:pt x="138732" y="5623"/>
                      </a:cubicBezTo>
                      <a:cubicBezTo>
                        <a:pt x="138483" y="5789"/>
                        <a:pt x="138483" y="5872"/>
                        <a:pt x="138815" y="5872"/>
                      </a:cubicBezTo>
                      <a:cubicBezTo>
                        <a:pt x="139229" y="5955"/>
                        <a:pt x="139229" y="6038"/>
                        <a:pt x="139063" y="6203"/>
                      </a:cubicBezTo>
                      <a:cubicBezTo>
                        <a:pt x="138981" y="6369"/>
                        <a:pt x="139063" y="6452"/>
                        <a:pt x="139312" y="6535"/>
                      </a:cubicBezTo>
                      <a:cubicBezTo>
                        <a:pt x="139478" y="6618"/>
                        <a:pt x="139561" y="6701"/>
                        <a:pt x="139395" y="6784"/>
                      </a:cubicBezTo>
                      <a:cubicBezTo>
                        <a:pt x="139229" y="6784"/>
                        <a:pt x="139063" y="6784"/>
                        <a:pt x="138981" y="6701"/>
                      </a:cubicBezTo>
                      <a:cubicBezTo>
                        <a:pt x="138932" y="6604"/>
                        <a:pt x="138883" y="6563"/>
                        <a:pt x="138835" y="6563"/>
                      </a:cubicBezTo>
                      <a:cubicBezTo>
                        <a:pt x="138801" y="6563"/>
                        <a:pt x="138766" y="6583"/>
                        <a:pt x="138732" y="6618"/>
                      </a:cubicBezTo>
                      <a:cubicBezTo>
                        <a:pt x="138705" y="6672"/>
                        <a:pt x="138656" y="6695"/>
                        <a:pt x="138594" y="6695"/>
                      </a:cubicBezTo>
                      <a:cubicBezTo>
                        <a:pt x="138273" y="6695"/>
                        <a:pt x="137599" y="6080"/>
                        <a:pt x="137737" y="5872"/>
                      </a:cubicBezTo>
                      <a:cubicBezTo>
                        <a:pt x="137955" y="5491"/>
                        <a:pt x="137923" y="5289"/>
                        <a:pt x="137663" y="5289"/>
                      </a:cubicBezTo>
                      <a:cubicBezTo>
                        <a:pt x="137528" y="5289"/>
                        <a:pt x="137330" y="5344"/>
                        <a:pt x="137074" y="5458"/>
                      </a:cubicBezTo>
                      <a:cubicBezTo>
                        <a:pt x="136777" y="5547"/>
                        <a:pt x="136544" y="5593"/>
                        <a:pt x="136370" y="5593"/>
                      </a:cubicBezTo>
                      <a:cubicBezTo>
                        <a:pt x="136061" y="5593"/>
                        <a:pt x="135944" y="5445"/>
                        <a:pt x="135997" y="5126"/>
                      </a:cubicBezTo>
                      <a:cubicBezTo>
                        <a:pt x="136080" y="4877"/>
                        <a:pt x="135997" y="4795"/>
                        <a:pt x="135748" y="4712"/>
                      </a:cubicBezTo>
                      <a:cubicBezTo>
                        <a:pt x="135500" y="4712"/>
                        <a:pt x="135417" y="4629"/>
                        <a:pt x="135500" y="4546"/>
                      </a:cubicBezTo>
                      <a:cubicBezTo>
                        <a:pt x="135500" y="4463"/>
                        <a:pt x="135500" y="4380"/>
                        <a:pt x="135334" y="4380"/>
                      </a:cubicBezTo>
                      <a:cubicBezTo>
                        <a:pt x="135168" y="4297"/>
                        <a:pt x="135168" y="4214"/>
                        <a:pt x="135251" y="4132"/>
                      </a:cubicBezTo>
                      <a:cubicBezTo>
                        <a:pt x="135251" y="4049"/>
                        <a:pt x="135251" y="3966"/>
                        <a:pt x="135085" y="3883"/>
                      </a:cubicBezTo>
                      <a:cubicBezTo>
                        <a:pt x="134920" y="3883"/>
                        <a:pt x="134837" y="3966"/>
                        <a:pt x="134837" y="4049"/>
                      </a:cubicBezTo>
                      <a:cubicBezTo>
                        <a:pt x="134837" y="4164"/>
                        <a:pt x="134676" y="4226"/>
                        <a:pt x="134504" y="4226"/>
                      </a:cubicBezTo>
                      <a:cubicBezTo>
                        <a:pt x="134305" y="4226"/>
                        <a:pt x="134091" y="4143"/>
                        <a:pt x="134091" y="3966"/>
                      </a:cubicBezTo>
                      <a:cubicBezTo>
                        <a:pt x="134091" y="3924"/>
                        <a:pt x="134070" y="3904"/>
                        <a:pt x="134039" y="3904"/>
                      </a:cubicBezTo>
                      <a:cubicBezTo>
                        <a:pt x="134008" y="3904"/>
                        <a:pt x="133967" y="3924"/>
                        <a:pt x="133925" y="3966"/>
                      </a:cubicBezTo>
                      <a:cubicBezTo>
                        <a:pt x="133842" y="4132"/>
                        <a:pt x="133925" y="4214"/>
                        <a:pt x="134257" y="4380"/>
                      </a:cubicBezTo>
                      <a:cubicBezTo>
                        <a:pt x="134754" y="4546"/>
                        <a:pt x="135003" y="4877"/>
                        <a:pt x="134671" y="4960"/>
                      </a:cubicBezTo>
                      <a:cubicBezTo>
                        <a:pt x="134588" y="4960"/>
                        <a:pt x="134422" y="5043"/>
                        <a:pt x="134340" y="5126"/>
                      </a:cubicBezTo>
                      <a:cubicBezTo>
                        <a:pt x="134260" y="5206"/>
                        <a:pt x="134163" y="5243"/>
                        <a:pt x="134071" y="5243"/>
                      </a:cubicBezTo>
                      <a:cubicBezTo>
                        <a:pt x="133876" y="5243"/>
                        <a:pt x="133703" y="5076"/>
                        <a:pt x="133759" y="4795"/>
                      </a:cubicBezTo>
                      <a:cubicBezTo>
                        <a:pt x="133842" y="4546"/>
                        <a:pt x="133759" y="4546"/>
                        <a:pt x="133262" y="4380"/>
                      </a:cubicBezTo>
                      <a:cubicBezTo>
                        <a:pt x="133165" y="4356"/>
                        <a:pt x="133075" y="4346"/>
                        <a:pt x="132994" y="4346"/>
                      </a:cubicBezTo>
                      <a:cubicBezTo>
                        <a:pt x="132799" y="4346"/>
                        <a:pt x="132658" y="4404"/>
                        <a:pt x="132599" y="4463"/>
                      </a:cubicBezTo>
                      <a:cubicBezTo>
                        <a:pt x="132599" y="4629"/>
                        <a:pt x="132351" y="4629"/>
                        <a:pt x="132019" y="4629"/>
                      </a:cubicBezTo>
                      <a:cubicBezTo>
                        <a:pt x="131920" y="4615"/>
                        <a:pt x="131830" y="4608"/>
                        <a:pt x="131751" y="4608"/>
                      </a:cubicBezTo>
                      <a:cubicBezTo>
                        <a:pt x="131371" y="4608"/>
                        <a:pt x="131247" y="4769"/>
                        <a:pt x="131522" y="5043"/>
                      </a:cubicBezTo>
                      <a:cubicBezTo>
                        <a:pt x="131688" y="5126"/>
                        <a:pt x="131771" y="5375"/>
                        <a:pt x="131771" y="5458"/>
                      </a:cubicBezTo>
                      <a:cubicBezTo>
                        <a:pt x="131771" y="5521"/>
                        <a:pt x="131758" y="5548"/>
                        <a:pt x="131734" y="5548"/>
                      </a:cubicBezTo>
                      <a:cubicBezTo>
                        <a:pt x="131695" y="5548"/>
                        <a:pt x="131624" y="5477"/>
                        <a:pt x="131522" y="5375"/>
                      </a:cubicBezTo>
                      <a:cubicBezTo>
                        <a:pt x="131346" y="5199"/>
                        <a:pt x="130922" y="5023"/>
                        <a:pt x="130747" y="5023"/>
                      </a:cubicBezTo>
                      <a:cubicBezTo>
                        <a:pt x="130674" y="5023"/>
                        <a:pt x="130645" y="5053"/>
                        <a:pt x="130693" y="5126"/>
                      </a:cubicBezTo>
                      <a:cubicBezTo>
                        <a:pt x="130693" y="5209"/>
                        <a:pt x="130610" y="5458"/>
                        <a:pt x="130445" y="5706"/>
                      </a:cubicBezTo>
                      <a:cubicBezTo>
                        <a:pt x="130279" y="6038"/>
                        <a:pt x="130030" y="6452"/>
                        <a:pt x="129947" y="6701"/>
                      </a:cubicBezTo>
                      <a:cubicBezTo>
                        <a:pt x="129699" y="7115"/>
                        <a:pt x="129782" y="7198"/>
                        <a:pt x="130113" y="7364"/>
                      </a:cubicBezTo>
                      <a:cubicBezTo>
                        <a:pt x="130610" y="7612"/>
                        <a:pt x="130610" y="7612"/>
                        <a:pt x="130030" y="7778"/>
                      </a:cubicBezTo>
                      <a:cubicBezTo>
                        <a:pt x="129616" y="7944"/>
                        <a:pt x="129616" y="8358"/>
                        <a:pt x="130113" y="8607"/>
                      </a:cubicBezTo>
                      <a:cubicBezTo>
                        <a:pt x="130495" y="8734"/>
                        <a:pt x="130535" y="8910"/>
                        <a:pt x="130308" y="8910"/>
                      </a:cubicBezTo>
                      <a:cubicBezTo>
                        <a:pt x="130239" y="8910"/>
                        <a:pt x="130146" y="8894"/>
                        <a:pt x="130030" y="8855"/>
                      </a:cubicBezTo>
                      <a:cubicBezTo>
                        <a:pt x="129906" y="8814"/>
                        <a:pt x="129802" y="8793"/>
                        <a:pt x="129719" y="8793"/>
                      </a:cubicBezTo>
                      <a:cubicBezTo>
                        <a:pt x="129637" y="8793"/>
                        <a:pt x="129574" y="8814"/>
                        <a:pt x="129533" y="8855"/>
                      </a:cubicBezTo>
                      <a:cubicBezTo>
                        <a:pt x="128953" y="8027"/>
                        <a:pt x="128373" y="7281"/>
                        <a:pt x="128041" y="7032"/>
                      </a:cubicBezTo>
                      <a:cubicBezTo>
                        <a:pt x="127710" y="6866"/>
                        <a:pt x="127461" y="6535"/>
                        <a:pt x="127461" y="6452"/>
                      </a:cubicBezTo>
                      <a:cubicBezTo>
                        <a:pt x="127378" y="6286"/>
                        <a:pt x="127295" y="6203"/>
                        <a:pt x="127212" y="6203"/>
                      </a:cubicBezTo>
                      <a:cubicBezTo>
                        <a:pt x="127130" y="6121"/>
                        <a:pt x="126798" y="5789"/>
                        <a:pt x="126467" y="5375"/>
                      </a:cubicBezTo>
                      <a:cubicBezTo>
                        <a:pt x="126135" y="4960"/>
                        <a:pt x="125472" y="4380"/>
                        <a:pt x="124975" y="4049"/>
                      </a:cubicBezTo>
                      <a:cubicBezTo>
                        <a:pt x="124560" y="3717"/>
                        <a:pt x="124146" y="3386"/>
                        <a:pt x="124063" y="3303"/>
                      </a:cubicBezTo>
                      <a:cubicBezTo>
                        <a:pt x="124063" y="3137"/>
                        <a:pt x="123649" y="2806"/>
                        <a:pt x="123317" y="2557"/>
                      </a:cubicBezTo>
                      <a:cubicBezTo>
                        <a:pt x="122903" y="2225"/>
                        <a:pt x="122489" y="1811"/>
                        <a:pt x="122406" y="1645"/>
                      </a:cubicBezTo>
                      <a:cubicBezTo>
                        <a:pt x="122247" y="1168"/>
                        <a:pt x="121094" y="232"/>
                        <a:pt x="120709" y="232"/>
                      </a:cubicBezTo>
                      <a:cubicBezTo>
                        <a:pt x="120693" y="232"/>
                        <a:pt x="120679" y="233"/>
                        <a:pt x="120665" y="237"/>
                      </a:cubicBezTo>
                      <a:cubicBezTo>
                        <a:pt x="120583" y="237"/>
                        <a:pt x="120417" y="237"/>
                        <a:pt x="120251" y="154"/>
                      </a:cubicBezTo>
                      <a:cubicBezTo>
                        <a:pt x="120117" y="47"/>
                        <a:pt x="119664" y="0"/>
                        <a:pt x="11905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75" name="Google Shape;475;p28"/>
                <p:cNvSpPr/>
                <p:nvPr/>
              </p:nvSpPr>
              <p:spPr>
                <a:xfrm rot="-2101848">
                  <a:off x="5976633" y="235134"/>
                  <a:ext cx="2259319" cy="2217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18" h="93756" extrusionOk="0">
                      <a:moveTo>
                        <a:pt x="24334" y="1161"/>
                      </a:moveTo>
                      <a:cubicBezTo>
                        <a:pt x="24354" y="1161"/>
                        <a:pt x="24366" y="1188"/>
                        <a:pt x="24366" y="1251"/>
                      </a:cubicBezTo>
                      <a:cubicBezTo>
                        <a:pt x="24283" y="1334"/>
                        <a:pt x="24200" y="1500"/>
                        <a:pt x="24200" y="1583"/>
                      </a:cubicBezTo>
                      <a:cubicBezTo>
                        <a:pt x="24200" y="1748"/>
                        <a:pt x="24117" y="1748"/>
                        <a:pt x="24034" y="1748"/>
                      </a:cubicBezTo>
                      <a:cubicBezTo>
                        <a:pt x="23952" y="1665"/>
                        <a:pt x="24034" y="1500"/>
                        <a:pt x="24200" y="1334"/>
                      </a:cubicBezTo>
                      <a:cubicBezTo>
                        <a:pt x="24251" y="1231"/>
                        <a:pt x="24303" y="1161"/>
                        <a:pt x="24334" y="1161"/>
                      </a:cubicBezTo>
                      <a:close/>
                      <a:moveTo>
                        <a:pt x="24204" y="729"/>
                      </a:moveTo>
                      <a:cubicBezTo>
                        <a:pt x="24272" y="729"/>
                        <a:pt x="24133" y="1037"/>
                        <a:pt x="23786" y="1583"/>
                      </a:cubicBezTo>
                      <a:cubicBezTo>
                        <a:pt x="23537" y="1914"/>
                        <a:pt x="23371" y="1997"/>
                        <a:pt x="23371" y="1997"/>
                      </a:cubicBezTo>
                      <a:cubicBezTo>
                        <a:pt x="23289" y="1914"/>
                        <a:pt x="23454" y="1665"/>
                        <a:pt x="23786" y="1168"/>
                      </a:cubicBezTo>
                      <a:cubicBezTo>
                        <a:pt x="24019" y="868"/>
                        <a:pt x="24158" y="729"/>
                        <a:pt x="24204" y="729"/>
                      </a:cubicBezTo>
                      <a:close/>
                      <a:moveTo>
                        <a:pt x="21850" y="2400"/>
                      </a:moveTo>
                      <a:cubicBezTo>
                        <a:pt x="21856" y="2400"/>
                        <a:pt x="21835" y="2462"/>
                        <a:pt x="21797" y="2577"/>
                      </a:cubicBezTo>
                      <a:cubicBezTo>
                        <a:pt x="21714" y="2743"/>
                        <a:pt x="21631" y="2909"/>
                        <a:pt x="21548" y="2991"/>
                      </a:cubicBezTo>
                      <a:cubicBezTo>
                        <a:pt x="21548" y="2991"/>
                        <a:pt x="21548" y="2826"/>
                        <a:pt x="21714" y="2660"/>
                      </a:cubicBezTo>
                      <a:cubicBezTo>
                        <a:pt x="21803" y="2482"/>
                        <a:pt x="21844" y="2400"/>
                        <a:pt x="21850" y="2400"/>
                      </a:cubicBezTo>
                      <a:close/>
                      <a:moveTo>
                        <a:pt x="27277" y="2793"/>
                      </a:moveTo>
                      <a:cubicBezTo>
                        <a:pt x="27366" y="2793"/>
                        <a:pt x="27441" y="2834"/>
                        <a:pt x="27515" y="2909"/>
                      </a:cubicBezTo>
                      <a:cubicBezTo>
                        <a:pt x="27681" y="3074"/>
                        <a:pt x="27681" y="3074"/>
                        <a:pt x="27267" y="3489"/>
                      </a:cubicBezTo>
                      <a:cubicBezTo>
                        <a:pt x="26936" y="3819"/>
                        <a:pt x="26767" y="3961"/>
                        <a:pt x="26667" y="3961"/>
                      </a:cubicBezTo>
                      <a:cubicBezTo>
                        <a:pt x="26592" y="3961"/>
                        <a:pt x="26556" y="3880"/>
                        <a:pt x="26521" y="3737"/>
                      </a:cubicBezTo>
                      <a:cubicBezTo>
                        <a:pt x="26521" y="3406"/>
                        <a:pt x="26521" y="3323"/>
                        <a:pt x="26852" y="2991"/>
                      </a:cubicBezTo>
                      <a:cubicBezTo>
                        <a:pt x="27035" y="2855"/>
                        <a:pt x="27167" y="2793"/>
                        <a:pt x="27277" y="2793"/>
                      </a:cubicBezTo>
                      <a:close/>
                      <a:moveTo>
                        <a:pt x="28520" y="4615"/>
                      </a:moveTo>
                      <a:cubicBezTo>
                        <a:pt x="28544" y="4615"/>
                        <a:pt x="28568" y="4625"/>
                        <a:pt x="28593" y="4649"/>
                      </a:cubicBezTo>
                      <a:cubicBezTo>
                        <a:pt x="28593" y="4649"/>
                        <a:pt x="28593" y="4732"/>
                        <a:pt x="28593" y="4732"/>
                      </a:cubicBezTo>
                      <a:cubicBezTo>
                        <a:pt x="28510" y="4815"/>
                        <a:pt x="28427" y="4898"/>
                        <a:pt x="28344" y="4898"/>
                      </a:cubicBezTo>
                      <a:cubicBezTo>
                        <a:pt x="28261" y="4898"/>
                        <a:pt x="28261" y="4815"/>
                        <a:pt x="28344" y="4732"/>
                      </a:cubicBezTo>
                      <a:cubicBezTo>
                        <a:pt x="28403" y="4673"/>
                        <a:pt x="28461" y="4615"/>
                        <a:pt x="28520" y="4615"/>
                      </a:cubicBezTo>
                      <a:close/>
                      <a:moveTo>
                        <a:pt x="19559" y="4898"/>
                      </a:moveTo>
                      <a:cubicBezTo>
                        <a:pt x="19559" y="4980"/>
                        <a:pt x="19559" y="5063"/>
                        <a:pt x="19476" y="5146"/>
                      </a:cubicBezTo>
                      <a:cubicBezTo>
                        <a:pt x="19416" y="5267"/>
                        <a:pt x="19399" y="5344"/>
                        <a:pt x="19363" y="5344"/>
                      </a:cubicBezTo>
                      <a:cubicBezTo>
                        <a:pt x="19349" y="5344"/>
                        <a:pt x="19333" y="5334"/>
                        <a:pt x="19311" y="5312"/>
                      </a:cubicBezTo>
                      <a:cubicBezTo>
                        <a:pt x="19311" y="5312"/>
                        <a:pt x="19311" y="5146"/>
                        <a:pt x="19394" y="5063"/>
                      </a:cubicBezTo>
                      <a:cubicBezTo>
                        <a:pt x="19476" y="4980"/>
                        <a:pt x="19559" y="4898"/>
                        <a:pt x="19559" y="4898"/>
                      </a:cubicBezTo>
                      <a:close/>
                      <a:moveTo>
                        <a:pt x="21134" y="6804"/>
                      </a:moveTo>
                      <a:cubicBezTo>
                        <a:pt x="21134" y="6804"/>
                        <a:pt x="21134" y="6969"/>
                        <a:pt x="21051" y="7052"/>
                      </a:cubicBezTo>
                      <a:cubicBezTo>
                        <a:pt x="20968" y="7135"/>
                        <a:pt x="20885" y="7218"/>
                        <a:pt x="20885" y="7218"/>
                      </a:cubicBezTo>
                      <a:cubicBezTo>
                        <a:pt x="20885" y="7135"/>
                        <a:pt x="20885" y="7052"/>
                        <a:pt x="20968" y="6969"/>
                      </a:cubicBezTo>
                      <a:cubicBezTo>
                        <a:pt x="21051" y="6887"/>
                        <a:pt x="21134" y="6804"/>
                        <a:pt x="21134" y="6804"/>
                      </a:cubicBezTo>
                      <a:close/>
                      <a:moveTo>
                        <a:pt x="23040" y="7715"/>
                      </a:moveTo>
                      <a:cubicBezTo>
                        <a:pt x="23040" y="7798"/>
                        <a:pt x="22957" y="7881"/>
                        <a:pt x="22874" y="7964"/>
                      </a:cubicBezTo>
                      <a:cubicBezTo>
                        <a:pt x="22816" y="8022"/>
                        <a:pt x="22757" y="8081"/>
                        <a:pt x="22728" y="8081"/>
                      </a:cubicBezTo>
                      <a:cubicBezTo>
                        <a:pt x="22716" y="8081"/>
                        <a:pt x="22709" y="8071"/>
                        <a:pt x="22709" y="8047"/>
                      </a:cubicBezTo>
                      <a:cubicBezTo>
                        <a:pt x="22626" y="8047"/>
                        <a:pt x="22709" y="7964"/>
                        <a:pt x="22791" y="7881"/>
                      </a:cubicBezTo>
                      <a:cubicBezTo>
                        <a:pt x="22874" y="7798"/>
                        <a:pt x="23040" y="7715"/>
                        <a:pt x="23040" y="7715"/>
                      </a:cubicBezTo>
                      <a:close/>
                      <a:moveTo>
                        <a:pt x="18090" y="8016"/>
                      </a:moveTo>
                      <a:cubicBezTo>
                        <a:pt x="18109" y="8016"/>
                        <a:pt x="18130" y="8026"/>
                        <a:pt x="18150" y="8047"/>
                      </a:cubicBezTo>
                      <a:cubicBezTo>
                        <a:pt x="18233" y="8047"/>
                        <a:pt x="18150" y="8212"/>
                        <a:pt x="18150" y="8295"/>
                      </a:cubicBezTo>
                      <a:cubicBezTo>
                        <a:pt x="18109" y="8378"/>
                        <a:pt x="18068" y="8420"/>
                        <a:pt x="18036" y="8420"/>
                      </a:cubicBezTo>
                      <a:cubicBezTo>
                        <a:pt x="18005" y="8420"/>
                        <a:pt x="17985" y="8378"/>
                        <a:pt x="17985" y="8295"/>
                      </a:cubicBezTo>
                      <a:cubicBezTo>
                        <a:pt x="17985" y="8109"/>
                        <a:pt x="18031" y="8016"/>
                        <a:pt x="18090" y="8016"/>
                      </a:cubicBezTo>
                      <a:close/>
                      <a:moveTo>
                        <a:pt x="38658" y="12125"/>
                      </a:moveTo>
                      <a:cubicBezTo>
                        <a:pt x="38737" y="12125"/>
                        <a:pt x="38794" y="12207"/>
                        <a:pt x="38869" y="12356"/>
                      </a:cubicBezTo>
                      <a:cubicBezTo>
                        <a:pt x="39035" y="12522"/>
                        <a:pt x="39035" y="12771"/>
                        <a:pt x="39035" y="12853"/>
                      </a:cubicBezTo>
                      <a:cubicBezTo>
                        <a:pt x="38952" y="12936"/>
                        <a:pt x="38786" y="13019"/>
                        <a:pt x="38620" y="13102"/>
                      </a:cubicBezTo>
                      <a:cubicBezTo>
                        <a:pt x="38219" y="13182"/>
                        <a:pt x="37947" y="13228"/>
                        <a:pt x="37791" y="13228"/>
                      </a:cubicBezTo>
                      <a:cubicBezTo>
                        <a:pt x="37464" y="13228"/>
                        <a:pt x="37645" y="13027"/>
                        <a:pt x="38206" y="12522"/>
                      </a:cubicBezTo>
                      <a:cubicBezTo>
                        <a:pt x="38434" y="12248"/>
                        <a:pt x="38562" y="12125"/>
                        <a:pt x="38658" y="12125"/>
                      </a:cubicBezTo>
                      <a:close/>
                      <a:moveTo>
                        <a:pt x="37703" y="11475"/>
                      </a:moveTo>
                      <a:cubicBezTo>
                        <a:pt x="37885" y="11475"/>
                        <a:pt x="38022" y="11683"/>
                        <a:pt x="37957" y="11942"/>
                      </a:cubicBezTo>
                      <a:cubicBezTo>
                        <a:pt x="37957" y="12190"/>
                        <a:pt x="37046" y="13351"/>
                        <a:pt x="36880" y="13351"/>
                      </a:cubicBezTo>
                      <a:cubicBezTo>
                        <a:pt x="36631" y="13351"/>
                        <a:pt x="37211" y="11693"/>
                        <a:pt x="37543" y="11527"/>
                      </a:cubicBezTo>
                      <a:cubicBezTo>
                        <a:pt x="37597" y="11491"/>
                        <a:pt x="37652" y="11475"/>
                        <a:pt x="37703" y="11475"/>
                      </a:cubicBezTo>
                      <a:close/>
                      <a:moveTo>
                        <a:pt x="36726" y="13648"/>
                      </a:moveTo>
                      <a:cubicBezTo>
                        <a:pt x="36749" y="13648"/>
                        <a:pt x="36773" y="13658"/>
                        <a:pt x="36797" y="13682"/>
                      </a:cubicBezTo>
                      <a:cubicBezTo>
                        <a:pt x="36880" y="13765"/>
                        <a:pt x="36880" y="13848"/>
                        <a:pt x="36797" y="13931"/>
                      </a:cubicBezTo>
                      <a:cubicBezTo>
                        <a:pt x="36714" y="14014"/>
                        <a:pt x="36548" y="14097"/>
                        <a:pt x="36548" y="14097"/>
                      </a:cubicBezTo>
                      <a:cubicBezTo>
                        <a:pt x="36548" y="14014"/>
                        <a:pt x="36548" y="13931"/>
                        <a:pt x="36631" y="13765"/>
                      </a:cubicBezTo>
                      <a:cubicBezTo>
                        <a:pt x="36631" y="13706"/>
                        <a:pt x="36673" y="13648"/>
                        <a:pt x="36726" y="13648"/>
                      </a:cubicBezTo>
                      <a:close/>
                      <a:moveTo>
                        <a:pt x="39446" y="12516"/>
                      </a:moveTo>
                      <a:cubicBezTo>
                        <a:pt x="39448" y="12516"/>
                        <a:pt x="39449" y="12518"/>
                        <a:pt x="39449" y="12522"/>
                      </a:cubicBezTo>
                      <a:cubicBezTo>
                        <a:pt x="39532" y="12522"/>
                        <a:pt x="39532" y="12853"/>
                        <a:pt x="39449" y="13185"/>
                      </a:cubicBezTo>
                      <a:cubicBezTo>
                        <a:pt x="39449" y="13434"/>
                        <a:pt x="39449" y="13765"/>
                        <a:pt x="39532" y="13848"/>
                      </a:cubicBezTo>
                      <a:cubicBezTo>
                        <a:pt x="39615" y="13931"/>
                        <a:pt x="39532" y="14097"/>
                        <a:pt x="39449" y="14179"/>
                      </a:cubicBezTo>
                      <a:cubicBezTo>
                        <a:pt x="39415" y="14214"/>
                        <a:pt x="39380" y="14234"/>
                        <a:pt x="39346" y="14234"/>
                      </a:cubicBezTo>
                      <a:cubicBezTo>
                        <a:pt x="39298" y="14234"/>
                        <a:pt x="39249" y="14194"/>
                        <a:pt x="39200" y="14097"/>
                      </a:cubicBezTo>
                      <a:cubicBezTo>
                        <a:pt x="39118" y="14014"/>
                        <a:pt x="38952" y="13931"/>
                        <a:pt x="38786" y="13931"/>
                      </a:cubicBezTo>
                      <a:cubicBezTo>
                        <a:pt x="38762" y="13955"/>
                        <a:pt x="38745" y="13965"/>
                        <a:pt x="38735" y="13965"/>
                      </a:cubicBezTo>
                      <a:cubicBezTo>
                        <a:pt x="38710" y="13965"/>
                        <a:pt x="38727" y="13906"/>
                        <a:pt x="38786" y="13848"/>
                      </a:cubicBezTo>
                      <a:cubicBezTo>
                        <a:pt x="38952" y="13765"/>
                        <a:pt x="39035" y="13599"/>
                        <a:pt x="39035" y="13516"/>
                      </a:cubicBezTo>
                      <a:cubicBezTo>
                        <a:pt x="39113" y="13202"/>
                        <a:pt x="39415" y="12516"/>
                        <a:pt x="39446" y="12516"/>
                      </a:cubicBezTo>
                      <a:close/>
                      <a:moveTo>
                        <a:pt x="19062" y="15008"/>
                      </a:moveTo>
                      <a:cubicBezTo>
                        <a:pt x="19062" y="15008"/>
                        <a:pt x="18979" y="15091"/>
                        <a:pt x="18896" y="15174"/>
                      </a:cubicBezTo>
                      <a:cubicBezTo>
                        <a:pt x="18813" y="15257"/>
                        <a:pt x="18731" y="15340"/>
                        <a:pt x="18731" y="15340"/>
                      </a:cubicBezTo>
                      <a:cubicBezTo>
                        <a:pt x="18648" y="15257"/>
                        <a:pt x="18731" y="15174"/>
                        <a:pt x="18813" y="15091"/>
                      </a:cubicBezTo>
                      <a:cubicBezTo>
                        <a:pt x="18896" y="15008"/>
                        <a:pt x="18979" y="15008"/>
                        <a:pt x="19062" y="15008"/>
                      </a:cubicBezTo>
                      <a:close/>
                      <a:moveTo>
                        <a:pt x="41245" y="15319"/>
                      </a:moveTo>
                      <a:cubicBezTo>
                        <a:pt x="41355" y="15319"/>
                        <a:pt x="41549" y="15479"/>
                        <a:pt x="41687" y="15754"/>
                      </a:cubicBezTo>
                      <a:cubicBezTo>
                        <a:pt x="41754" y="15889"/>
                        <a:pt x="41601" y="16025"/>
                        <a:pt x="41452" y="16025"/>
                      </a:cubicBezTo>
                      <a:cubicBezTo>
                        <a:pt x="41419" y="16025"/>
                        <a:pt x="41386" y="16018"/>
                        <a:pt x="41355" y="16003"/>
                      </a:cubicBezTo>
                      <a:cubicBezTo>
                        <a:pt x="41272" y="16003"/>
                        <a:pt x="41107" y="15920"/>
                        <a:pt x="41024" y="15920"/>
                      </a:cubicBezTo>
                      <a:cubicBezTo>
                        <a:pt x="40775" y="15920"/>
                        <a:pt x="40858" y="15505"/>
                        <a:pt x="41189" y="15340"/>
                      </a:cubicBezTo>
                      <a:cubicBezTo>
                        <a:pt x="41204" y="15325"/>
                        <a:pt x="41223" y="15319"/>
                        <a:pt x="41245" y="15319"/>
                      </a:cubicBezTo>
                      <a:close/>
                      <a:moveTo>
                        <a:pt x="23175" y="15692"/>
                      </a:moveTo>
                      <a:cubicBezTo>
                        <a:pt x="23206" y="15692"/>
                        <a:pt x="23247" y="15713"/>
                        <a:pt x="23289" y="15754"/>
                      </a:cubicBezTo>
                      <a:cubicBezTo>
                        <a:pt x="23371" y="15837"/>
                        <a:pt x="23289" y="15920"/>
                        <a:pt x="23206" y="16003"/>
                      </a:cubicBezTo>
                      <a:cubicBezTo>
                        <a:pt x="23164" y="16044"/>
                        <a:pt x="23144" y="16065"/>
                        <a:pt x="23133" y="16065"/>
                      </a:cubicBezTo>
                      <a:cubicBezTo>
                        <a:pt x="23123" y="16065"/>
                        <a:pt x="23123" y="16044"/>
                        <a:pt x="23123" y="16003"/>
                      </a:cubicBezTo>
                      <a:cubicBezTo>
                        <a:pt x="23040" y="15920"/>
                        <a:pt x="23123" y="15754"/>
                        <a:pt x="23123" y="15754"/>
                      </a:cubicBezTo>
                      <a:cubicBezTo>
                        <a:pt x="23123" y="15713"/>
                        <a:pt x="23144" y="15692"/>
                        <a:pt x="23175" y="15692"/>
                      </a:cubicBezTo>
                      <a:close/>
                      <a:moveTo>
                        <a:pt x="39980" y="16102"/>
                      </a:moveTo>
                      <a:cubicBezTo>
                        <a:pt x="40136" y="16102"/>
                        <a:pt x="40232" y="16238"/>
                        <a:pt x="40112" y="16417"/>
                      </a:cubicBezTo>
                      <a:cubicBezTo>
                        <a:pt x="40019" y="16603"/>
                        <a:pt x="39795" y="16711"/>
                        <a:pt x="39632" y="16711"/>
                      </a:cubicBezTo>
                      <a:cubicBezTo>
                        <a:pt x="39504" y="16711"/>
                        <a:pt x="39413" y="16645"/>
                        <a:pt x="39449" y="16500"/>
                      </a:cubicBezTo>
                      <a:cubicBezTo>
                        <a:pt x="39532" y="16417"/>
                        <a:pt x="39698" y="16251"/>
                        <a:pt x="39781" y="16168"/>
                      </a:cubicBezTo>
                      <a:cubicBezTo>
                        <a:pt x="39850" y="16122"/>
                        <a:pt x="39919" y="16102"/>
                        <a:pt x="39980" y="16102"/>
                      </a:cubicBezTo>
                      <a:close/>
                      <a:moveTo>
                        <a:pt x="36973" y="16466"/>
                      </a:moveTo>
                      <a:cubicBezTo>
                        <a:pt x="36997" y="16466"/>
                        <a:pt x="37021" y="16476"/>
                        <a:pt x="37046" y="16500"/>
                      </a:cubicBezTo>
                      <a:cubicBezTo>
                        <a:pt x="37046" y="16500"/>
                        <a:pt x="37046" y="16666"/>
                        <a:pt x="36963" y="16748"/>
                      </a:cubicBezTo>
                      <a:cubicBezTo>
                        <a:pt x="36904" y="16807"/>
                        <a:pt x="36804" y="16866"/>
                        <a:pt x="36751" y="16866"/>
                      </a:cubicBezTo>
                      <a:cubicBezTo>
                        <a:pt x="36728" y="16866"/>
                        <a:pt x="36714" y="16856"/>
                        <a:pt x="36714" y="16831"/>
                      </a:cubicBezTo>
                      <a:cubicBezTo>
                        <a:pt x="36714" y="16831"/>
                        <a:pt x="36714" y="16666"/>
                        <a:pt x="36797" y="16583"/>
                      </a:cubicBezTo>
                      <a:cubicBezTo>
                        <a:pt x="36856" y="16524"/>
                        <a:pt x="36914" y="16466"/>
                        <a:pt x="36973" y="16466"/>
                      </a:cubicBezTo>
                      <a:close/>
                      <a:moveTo>
                        <a:pt x="42515" y="16914"/>
                      </a:moveTo>
                      <a:cubicBezTo>
                        <a:pt x="42847" y="16914"/>
                        <a:pt x="42847" y="16997"/>
                        <a:pt x="42681" y="17246"/>
                      </a:cubicBezTo>
                      <a:cubicBezTo>
                        <a:pt x="42564" y="17402"/>
                        <a:pt x="42502" y="17485"/>
                        <a:pt x="42460" y="17485"/>
                      </a:cubicBezTo>
                      <a:cubicBezTo>
                        <a:pt x="42414" y="17485"/>
                        <a:pt x="42393" y="17382"/>
                        <a:pt x="42350" y="17163"/>
                      </a:cubicBezTo>
                      <a:cubicBezTo>
                        <a:pt x="42267" y="16914"/>
                        <a:pt x="42267" y="16914"/>
                        <a:pt x="42515" y="16914"/>
                      </a:cubicBezTo>
                      <a:close/>
                      <a:moveTo>
                        <a:pt x="43746" y="15829"/>
                      </a:moveTo>
                      <a:cubicBezTo>
                        <a:pt x="43810" y="15829"/>
                        <a:pt x="43841" y="15900"/>
                        <a:pt x="43841" y="16003"/>
                      </a:cubicBezTo>
                      <a:cubicBezTo>
                        <a:pt x="43889" y="16050"/>
                        <a:pt x="43909" y="16098"/>
                        <a:pt x="43934" y="16098"/>
                      </a:cubicBezTo>
                      <a:cubicBezTo>
                        <a:pt x="43952" y="16098"/>
                        <a:pt x="43972" y="16073"/>
                        <a:pt x="44007" y="16003"/>
                      </a:cubicBezTo>
                      <a:cubicBezTo>
                        <a:pt x="44049" y="15920"/>
                        <a:pt x="44090" y="15878"/>
                        <a:pt x="44142" y="15878"/>
                      </a:cubicBezTo>
                      <a:cubicBezTo>
                        <a:pt x="44194" y="15878"/>
                        <a:pt x="44256" y="15920"/>
                        <a:pt x="44339" y="16003"/>
                      </a:cubicBezTo>
                      <a:cubicBezTo>
                        <a:pt x="44422" y="16168"/>
                        <a:pt x="44422" y="16334"/>
                        <a:pt x="44339" y="16417"/>
                      </a:cubicBezTo>
                      <a:cubicBezTo>
                        <a:pt x="44339" y="16417"/>
                        <a:pt x="44256" y="16583"/>
                        <a:pt x="44256" y="16666"/>
                      </a:cubicBezTo>
                      <a:cubicBezTo>
                        <a:pt x="44256" y="16831"/>
                        <a:pt x="44173" y="16997"/>
                        <a:pt x="44007" y="17080"/>
                      </a:cubicBezTo>
                      <a:cubicBezTo>
                        <a:pt x="43841" y="17163"/>
                        <a:pt x="43759" y="17329"/>
                        <a:pt x="43841" y="17411"/>
                      </a:cubicBezTo>
                      <a:cubicBezTo>
                        <a:pt x="43841" y="17411"/>
                        <a:pt x="43841" y="17494"/>
                        <a:pt x="43759" y="17660"/>
                      </a:cubicBezTo>
                      <a:cubicBezTo>
                        <a:pt x="43741" y="17678"/>
                        <a:pt x="43721" y="17686"/>
                        <a:pt x="43701" y="17686"/>
                      </a:cubicBezTo>
                      <a:cubicBezTo>
                        <a:pt x="43526" y="17686"/>
                        <a:pt x="43261" y="17101"/>
                        <a:pt x="43261" y="16583"/>
                      </a:cubicBezTo>
                      <a:cubicBezTo>
                        <a:pt x="43261" y="16168"/>
                        <a:pt x="43344" y="16003"/>
                        <a:pt x="43593" y="15920"/>
                      </a:cubicBezTo>
                      <a:cubicBezTo>
                        <a:pt x="43656" y="15856"/>
                        <a:pt x="43707" y="15829"/>
                        <a:pt x="43746" y="15829"/>
                      </a:cubicBezTo>
                      <a:close/>
                      <a:moveTo>
                        <a:pt x="40504" y="16637"/>
                      </a:moveTo>
                      <a:cubicBezTo>
                        <a:pt x="40519" y="16637"/>
                        <a:pt x="40526" y="16674"/>
                        <a:pt x="40526" y="16748"/>
                      </a:cubicBezTo>
                      <a:cubicBezTo>
                        <a:pt x="40526" y="16846"/>
                        <a:pt x="40555" y="16886"/>
                        <a:pt x="40612" y="16886"/>
                      </a:cubicBezTo>
                      <a:cubicBezTo>
                        <a:pt x="40652" y="16886"/>
                        <a:pt x="40706" y="16866"/>
                        <a:pt x="40775" y="16831"/>
                      </a:cubicBezTo>
                      <a:cubicBezTo>
                        <a:pt x="40853" y="16773"/>
                        <a:pt x="40903" y="16747"/>
                        <a:pt x="40929" y="16747"/>
                      </a:cubicBezTo>
                      <a:cubicBezTo>
                        <a:pt x="41015" y="16747"/>
                        <a:pt x="40844" y="17030"/>
                        <a:pt x="40526" y="17411"/>
                      </a:cubicBezTo>
                      <a:cubicBezTo>
                        <a:pt x="40334" y="17642"/>
                        <a:pt x="40213" y="17766"/>
                        <a:pt x="40164" y="17766"/>
                      </a:cubicBezTo>
                      <a:cubicBezTo>
                        <a:pt x="40107" y="17766"/>
                        <a:pt x="40145" y="17601"/>
                        <a:pt x="40278" y="17246"/>
                      </a:cubicBezTo>
                      <a:cubicBezTo>
                        <a:pt x="40394" y="16840"/>
                        <a:pt x="40469" y="16637"/>
                        <a:pt x="40504" y="16637"/>
                      </a:cubicBezTo>
                      <a:close/>
                      <a:moveTo>
                        <a:pt x="50296" y="19863"/>
                      </a:moveTo>
                      <a:cubicBezTo>
                        <a:pt x="50333" y="19863"/>
                        <a:pt x="50364" y="19873"/>
                        <a:pt x="50388" y="19898"/>
                      </a:cubicBezTo>
                      <a:cubicBezTo>
                        <a:pt x="50471" y="19981"/>
                        <a:pt x="50471" y="20063"/>
                        <a:pt x="50140" y="20229"/>
                      </a:cubicBezTo>
                      <a:cubicBezTo>
                        <a:pt x="49974" y="20312"/>
                        <a:pt x="49808" y="20312"/>
                        <a:pt x="49808" y="20312"/>
                      </a:cubicBezTo>
                      <a:cubicBezTo>
                        <a:pt x="49808" y="20312"/>
                        <a:pt x="49891" y="20146"/>
                        <a:pt x="49974" y="19981"/>
                      </a:cubicBezTo>
                      <a:cubicBezTo>
                        <a:pt x="50091" y="19922"/>
                        <a:pt x="50208" y="19863"/>
                        <a:pt x="50296" y="19863"/>
                      </a:cubicBezTo>
                      <a:close/>
                      <a:moveTo>
                        <a:pt x="47206" y="19597"/>
                      </a:moveTo>
                      <a:cubicBezTo>
                        <a:pt x="47262" y="19597"/>
                        <a:pt x="47279" y="19700"/>
                        <a:pt x="47239" y="19898"/>
                      </a:cubicBezTo>
                      <a:cubicBezTo>
                        <a:pt x="47156" y="20063"/>
                        <a:pt x="47074" y="20229"/>
                        <a:pt x="46908" y="20312"/>
                      </a:cubicBezTo>
                      <a:cubicBezTo>
                        <a:pt x="46869" y="20332"/>
                        <a:pt x="46839" y="20342"/>
                        <a:pt x="46818" y="20342"/>
                      </a:cubicBezTo>
                      <a:cubicBezTo>
                        <a:pt x="46751" y="20342"/>
                        <a:pt x="46781" y="20234"/>
                        <a:pt x="46908" y="19981"/>
                      </a:cubicBezTo>
                      <a:cubicBezTo>
                        <a:pt x="47038" y="19721"/>
                        <a:pt x="47145" y="19597"/>
                        <a:pt x="47206" y="19597"/>
                      </a:cubicBezTo>
                      <a:close/>
                      <a:moveTo>
                        <a:pt x="50508" y="20456"/>
                      </a:moveTo>
                      <a:cubicBezTo>
                        <a:pt x="50659" y="20456"/>
                        <a:pt x="50690" y="20591"/>
                        <a:pt x="50554" y="20726"/>
                      </a:cubicBezTo>
                      <a:cubicBezTo>
                        <a:pt x="50471" y="20851"/>
                        <a:pt x="50347" y="20913"/>
                        <a:pt x="50254" y="20913"/>
                      </a:cubicBezTo>
                      <a:cubicBezTo>
                        <a:pt x="50161" y="20913"/>
                        <a:pt x="50098" y="20851"/>
                        <a:pt x="50140" y="20726"/>
                      </a:cubicBezTo>
                      <a:cubicBezTo>
                        <a:pt x="50223" y="20644"/>
                        <a:pt x="50306" y="20561"/>
                        <a:pt x="50388" y="20478"/>
                      </a:cubicBezTo>
                      <a:cubicBezTo>
                        <a:pt x="50434" y="20463"/>
                        <a:pt x="50474" y="20456"/>
                        <a:pt x="50508" y="20456"/>
                      </a:cubicBezTo>
                      <a:close/>
                      <a:moveTo>
                        <a:pt x="49808" y="20975"/>
                      </a:moveTo>
                      <a:cubicBezTo>
                        <a:pt x="49808" y="20975"/>
                        <a:pt x="49808" y="21058"/>
                        <a:pt x="49725" y="21224"/>
                      </a:cubicBezTo>
                      <a:cubicBezTo>
                        <a:pt x="49643" y="21307"/>
                        <a:pt x="49560" y="21307"/>
                        <a:pt x="49477" y="21307"/>
                      </a:cubicBezTo>
                      <a:cubicBezTo>
                        <a:pt x="49477" y="21224"/>
                        <a:pt x="49477" y="21141"/>
                        <a:pt x="49643" y="21141"/>
                      </a:cubicBezTo>
                      <a:cubicBezTo>
                        <a:pt x="49725" y="21058"/>
                        <a:pt x="49808" y="20975"/>
                        <a:pt x="49808" y="20975"/>
                      </a:cubicBezTo>
                      <a:close/>
                      <a:moveTo>
                        <a:pt x="48210" y="21133"/>
                      </a:moveTo>
                      <a:lnTo>
                        <a:pt x="48210" y="21133"/>
                      </a:lnTo>
                      <a:cubicBezTo>
                        <a:pt x="48222" y="21133"/>
                        <a:pt x="48202" y="21204"/>
                        <a:pt x="48151" y="21307"/>
                      </a:cubicBezTo>
                      <a:cubicBezTo>
                        <a:pt x="48151" y="21472"/>
                        <a:pt x="48068" y="21638"/>
                        <a:pt x="47985" y="21638"/>
                      </a:cubicBezTo>
                      <a:cubicBezTo>
                        <a:pt x="47902" y="21638"/>
                        <a:pt x="47819" y="21721"/>
                        <a:pt x="47736" y="21887"/>
                      </a:cubicBezTo>
                      <a:cubicBezTo>
                        <a:pt x="47688" y="21984"/>
                        <a:pt x="47611" y="22024"/>
                        <a:pt x="47522" y="22024"/>
                      </a:cubicBezTo>
                      <a:cubicBezTo>
                        <a:pt x="47459" y="22024"/>
                        <a:pt x="47391" y="22004"/>
                        <a:pt x="47322" y="21970"/>
                      </a:cubicBezTo>
                      <a:cubicBezTo>
                        <a:pt x="47156" y="21804"/>
                        <a:pt x="47156" y="21721"/>
                        <a:pt x="47405" y="21472"/>
                      </a:cubicBezTo>
                      <a:cubicBezTo>
                        <a:pt x="47545" y="21239"/>
                        <a:pt x="47659" y="21137"/>
                        <a:pt x="47746" y="21137"/>
                      </a:cubicBezTo>
                      <a:cubicBezTo>
                        <a:pt x="47814" y="21137"/>
                        <a:pt x="47866" y="21198"/>
                        <a:pt x="47902" y="21307"/>
                      </a:cubicBezTo>
                      <a:cubicBezTo>
                        <a:pt x="47985" y="21307"/>
                        <a:pt x="48068" y="21307"/>
                        <a:pt x="48151" y="21224"/>
                      </a:cubicBezTo>
                      <a:cubicBezTo>
                        <a:pt x="48183" y="21160"/>
                        <a:pt x="48202" y="21133"/>
                        <a:pt x="48210" y="21133"/>
                      </a:cubicBezTo>
                      <a:close/>
                      <a:moveTo>
                        <a:pt x="48448" y="21874"/>
                      </a:moveTo>
                      <a:cubicBezTo>
                        <a:pt x="48462" y="21874"/>
                        <a:pt x="48474" y="21878"/>
                        <a:pt x="48482" y="21887"/>
                      </a:cubicBezTo>
                      <a:cubicBezTo>
                        <a:pt x="48565" y="21970"/>
                        <a:pt x="48482" y="22052"/>
                        <a:pt x="48482" y="22135"/>
                      </a:cubicBezTo>
                      <a:cubicBezTo>
                        <a:pt x="48399" y="22301"/>
                        <a:pt x="48234" y="22467"/>
                        <a:pt x="48068" y="22633"/>
                      </a:cubicBezTo>
                      <a:cubicBezTo>
                        <a:pt x="47965" y="22701"/>
                        <a:pt x="47890" y="22741"/>
                        <a:pt x="47850" y="22741"/>
                      </a:cubicBezTo>
                      <a:cubicBezTo>
                        <a:pt x="47793" y="22741"/>
                        <a:pt x="47805" y="22661"/>
                        <a:pt x="47902" y="22467"/>
                      </a:cubicBezTo>
                      <a:cubicBezTo>
                        <a:pt x="48050" y="22170"/>
                        <a:pt x="48331" y="21874"/>
                        <a:pt x="48448" y="21874"/>
                      </a:cubicBezTo>
                      <a:close/>
                      <a:moveTo>
                        <a:pt x="42869" y="22661"/>
                      </a:moveTo>
                      <a:cubicBezTo>
                        <a:pt x="42942" y="22661"/>
                        <a:pt x="42978" y="22701"/>
                        <a:pt x="42930" y="22798"/>
                      </a:cubicBezTo>
                      <a:cubicBezTo>
                        <a:pt x="42930" y="22798"/>
                        <a:pt x="42764" y="22881"/>
                        <a:pt x="42681" y="22881"/>
                      </a:cubicBezTo>
                      <a:cubicBezTo>
                        <a:pt x="42598" y="22881"/>
                        <a:pt x="42598" y="22798"/>
                        <a:pt x="42681" y="22715"/>
                      </a:cubicBezTo>
                      <a:cubicBezTo>
                        <a:pt x="42750" y="22681"/>
                        <a:pt x="42818" y="22661"/>
                        <a:pt x="42869" y="22661"/>
                      </a:cubicBezTo>
                      <a:close/>
                      <a:moveTo>
                        <a:pt x="51364" y="23924"/>
                      </a:moveTo>
                      <a:cubicBezTo>
                        <a:pt x="51376" y="23924"/>
                        <a:pt x="51383" y="23934"/>
                        <a:pt x="51383" y="23959"/>
                      </a:cubicBezTo>
                      <a:cubicBezTo>
                        <a:pt x="51383" y="23959"/>
                        <a:pt x="51383" y="24041"/>
                        <a:pt x="51300" y="24207"/>
                      </a:cubicBezTo>
                      <a:cubicBezTo>
                        <a:pt x="51241" y="24266"/>
                        <a:pt x="51183" y="24324"/>
                        <a:pt x="51154" y="24324"/>
                      </a:cubicBezTo>
                      <a:cubicBezTo>
                        <a:pt x="51141" y="24324"/>
                        <a:pt x="51134" y="24314"/>
                        <a:pt x="51134" y="24290"/>
                      </a:cubicBezTo>
                      <a:cubicBezTo>
                        <a:pt x="51051" y="24290"/>
                        <a:pt x="51134" y="24207"/>
                        <a:pt x="51217" y="24041"/>
                      </a:cubicBezTo>
                      <a:cubicBezTo>
                        <a:pt x="51276" y="23983"/>
                        <a:pt x="51334" y="23924"/>
                        <a:pt x="51364" y="23924"/>
                      </a:cubicBezTo>
                      <a:close/>
                      <a:moveTo>
                        <a:pt x="43278" y="24401"/>
                      </a:moveTo>
                      <a:cubicBezTo>
                        <a:pt x="43290" y="24401"/>
                        <a:pt x="43310" y="24421"/>
                        <a:pt x="43344" y="24456"/>
                      </a:cubicBezTo>
                      <a:cubicBezTo>
                        <a:pt x="43427" y="24539"/>
                        <a:pt x="43427" y="24622"/>
                        <a:pt x="43344" y="24622"/>
                      </a:cubicBezTo>
                      <a:cubicBezTo>
                        <a:pt x="43261" y="24622"/>
                        <a:pt x="43261" y="24622"/>
                        <a:pt x="43261" y="24539"/>
                      </a:cubicBezTo>
                      <a:cubicBezTo>
                        <a:pt x="43261" y="24442"/>
                        <a:pt x="43261" y="24401"/>
                        <a:pt x="43278" y="24401"/>
                      </a:cubicBezTo>
                      <a:close/>
                      <a:moveTo>
                        <a:pt x="45996" y="24207"/>
                      </a:moveTo>
                      <a:cubicBezTo>
                        <a:pt x="45996" y="24207"/>
                        <a:pt x="45913" y="24290"/>
                        <a:pt x="45913" y="24456"/>
                      </a:cubicBezTo>
                      <a:cubicBezTo>
                        <a:pt x="45830" y="24539"/>
                        <a:pt x="45748" y="24622"/>
                        <a:pt x="45748" y="24622"/>
                      </a:cubicBezTo>
                      <a:cubicBezTo>
                        <a:pt x="45665" y="24539"/>
                        <a:pt x="45748" y="24456"/>
                        <a:pt x="45830" y="24373"/>
                      </a:cubicBezTo>
                      <a:cubicBezTo>
                        <a:pt x="45913" y="24207"/>
                        <a:pt x="45996" y="24207"/>
                        <a:pt x="45996" y="24207"/>
                      </a:cubicBezTo>
                      <a:close/>
                      <a:moveTo>
                        <a:pt x="47156" y="24124"/>
                      </a:moveTo>
                      <a:lnTo>
                        <a:pt x="47156" y="24124"/>
                      </a:lnTo>
                      <a:cubicBezTo>
                        <a:pt x="47239" y="24207"/>
                        <a:pt x="47156" y="24290"/>
                        <a:pt x="46991" y="24456"/>
                      </a:cubicBezTo>
                      <a:cubicBezTo>
                        <a:pt x="46930" y="24577"/>
                        <a:pt x="46825" y="24654"/>
                        <a:pt x="46773" y="24654"/>
                      </a:cubicBezTo>
                      <a:cubicBezTo>
                        <a:pt x="46754" y="24654"/>
                        <a:pt x="46742" y="24644"/>
                        <a:pt x="46742" y="24622"/>
                      </a:cubicBezTo>
                      <a:cubicBezTo>
                        <a:pt x="46659" y="24539"/>
                        <a:pt x="46742" y="24456"/>
                        <a:pt x="46908" y="24290"/>
                      </a:cubicBezTo>
                      <a:cubicBezTo>
                        <a:pt x="46991" y="24207"/>
                        <a:pt x="47156" y="24124"/>
                        <a:pt x="47156" y="24124"/>
                      </a:cubicBezTo>
                      <a:close/>
                      <a:moveTo>
                        <a:pt x="50233" y="25416"/>
                      </a:moveTo>
                      <a:cubicBezTo>
                        <a:pt x="50257" y="25416"/>
                        <a:pt x="50281" y="25426"/>
                        <a:pt x="50306" y="25450"/>
                      </a:cubicBezTo>
                      <a:cubicBezTo>
                        <a:pt x="50388" y="25533"/>
                        <a:pt x="50306" y="25616"/>
                        <a:pt x="50306" y="25782"/>
                      </a:cubicBezTo>
                      <a:cubicBezTo>
                        <a:pt x="50247" y="25840"/>
                        <a:pt x="50188" y="25899"/>
                        <a:pt x="50130" y="25899"/>
                      </a:cubicBezTo>
                      <a:cubicBezTo>
                        <a:pt x="50106" y="25899"/>
                        <a:pt x="50081" y="25889"/>
                        <a:pt x="50057" y="25865"/>
                      </a:cubicBezTo>
                      <a:cubicBezTo>
                        <a:pt x="50057" y="25782"/>
                        <a:pt x="50057" y="25699"/>
                        <a:pt x="50057" y="25533"/>
                      </a:cubicBezTo>
                      <a:cubicBezTo>
                        <a:pt x="50116" y="25475"/>
                        <a:pt x="50174" y="25416"/>
                        <a:pt x="50233" y="25416"/>
                      </a:cubicBezTo>
                      <a:close/>
                      <a:moveTo>
                        <a:pt x="52209" y="23431"/>
                      </a:moveTo>
                      <a:cubicBezTo>
                        <a:pt x="52373" y="23431"/>
                        <a:pt x="52499" y="23540"/>
                        <a:pt x="52626" y="23793"/>
                      </a:cubicBezTo>
                      <a:cubicBezTo>
                        <a:pt x="52688" y="23979"/>
                        <a:pt x="52797" y="24072"/>
                        <a:pt x="52917" y="24072"/>
                      </a:cubicBezTo>
                      <a:cubicBezTo>
                        <a:pt x="52958" y="24072"/>
                        <a:pt x="52999" y="24062"/>
                        <a:pt x="53040" y="24041"/>
                      </a:cubicBezTo>
                      <a:cubicBezTo>
                        <a:pt x="53063" y="24027"/>
                        <a:pt x="53088" y="24020"/>
                        <a:pt x="53115" y="24020"/>
                      </a:cubicBezTo>
                      <a:cubicBezTo>
                        <a:pt x="53387" y="24020"/>
                        <a:pt x="53854" y="24727"/>
                        <a:pt x="53703" y="24953"/>
                      </a:cubicBezTo>
                      <a:cubicBezTo>
                        <a:pt x="53538" y="25036"/>
                        <a:pt x="53538" y="25202"/>
                        <a:pt x="53538" y="25202"/>
                      </a:cubicBezTo>
                      <a:cubicBezTo>
                        <a:pt x="53621" y="25202"/>
                        <a:pt x="53455" y="25533"/>
                        <a:pt x="53289" y="25865"/>
                      </a:cubicBezTo>
                      <a:cubicBezTo>
                        <a:pt x="53040" y="26362"/>
                        <a:pt x="53040" y="26362"/>
                        <a:pt x="52709" y="26528"/>
                      </a:cubicBezTo>
                      <a:cubicBezTo>
                        <a:pt x="52655" y="26545"/>
                        <a:pt x="52613" y="26556"/>
                        <a:pt x="52581" y="26556"/>
                      </a:cubicBezTo>
                      <a:cubicBezTo>
                        <a:pt x="52464" y="26556"/>
                        <a:pt x="52478" y="26421"/>
                        <a:pt x="52543" y="26030"/>
                      </a:cubicBezTo>
                      <a:cubicBezTo>
                        <a:pt x="52596" y="25715"/>
                        <a:pt x="52615" y="25600"/>
                        <a:pt x="52538" y="25600"/>
                      </a:cubicBezTo>
                      <a:cubicBezTo>
                        <a:pt x="52493" y="25600"/>
                        <a:pt x="52416" y="25638"/>
                        <a:pt x="52295" y="25699"/>
                      </a:cubicBezTo>
                      <a:cubicBezTo>
                        <a:pt x="51963" y="25865"/>
                        <a:pt x="51963" y="25865"/>
                        <a:pt x="52212" y="25865"/>
                      </a:cubicBezTo>
                      <a:cubicBezTo>
                        <a:pt x="52377" y="25865"/>
                        <a:pt x="52377" y="25947"/>
                        <a:pt x="52046" y="26196"/>
                      </a:cubicBezTo>
                      <a:cubicBezTo>
                        <a:pt x="51864" y="26317"/>
                        <a:pt x="51682" y="26394"/>
                        <a:pt x="51597" y="26394"/>
                      </a:cubicBezTo>
                      <a:cubicBezTo>
                        <a:pt x="51567" y="26394"/>
                        <a:pt x="51549" y="26384"/>
                        <a:pt x="51549" y="26362"/>
                      </a:cubicBezTo>
                      <a:cubicBezTo>
                        <a:pt x="51383" y="26279"/>
                        <a:pt x="51466" y="26279"/>
                        <a:pt x="51632" y="26196"/>
                      </a:cubicBezTo>
                      <a:cubicBezTo>
                        <a:pt x="51880" y="26113"/>
                        <a:pt x="51880" y="26113"/>
                        <a:pt x="51797" y="26030"/>
                      </a:cubicBezTo>
                      <a:cubicBezTo>
                        <a:pt x="51714" y="25947"/>
                        <a:pt x="51714" y="25699"/>
                        <a:pt x="51714" y="25533"/>
                      </a:cubicBezTo>
                      <a:cubicBezTo>
                        <a:pt x="51763" y="25339"/>
                        <a:pt x="51755" y="25258"/>
                        <a:pt x="51706" y="25258"/>
                      </a:cubicBezTo>
                      <a:cubicBezTo>
                        <a:pt x="51672" y="25258"/>
                        <a:pt x="51617" y="25299"/>
                        <a:pt x="51549" y="25367"/>
                      </a:cubicBezTo>
                      <a:cubicBezTo>
                        <a:pt x="51468" y="25428"/>
                        <a:pt x="51392" y="25454"/>
                        <a:pt x="51327" y="25454"/>
                      </a:cubicBezTo>
                      <a:cubicBezTo>
                        <a:pt x="51125" y="25454"/>
                        <a:pt x="51029" y="25204"/>
                        <a:pt x="51217" y="24953"/>
                      </a:cubicBezTo>
                      <a:cubicBezTo>
                        <a:pt x="51383" y="24787"/>
                        <a:pt x="51466" y="24704"/>
                        <a:pt x="51383" y="24622"/>
                      </a:cubicBezTo>
                      <a:cubicBezTo>
                        <a:pt x="51383" y="24622"/>
                        <a:pt x="51466" y="24373"/>
                        <a:pt x="51632" y="24207"/>
                      </a:cubicBezTo>
                      <a:cubicBezTo>
                        <a:pt x="51797" y="23959"/>
                        <a:pt x="51797" y="23793"/>
                        <a:pt x="51797" y="23710"/>
                      </a:cubicBezTo>
                      <a:cubicBezTo>
                        <a:pt x="51714" y="23544"/>
                        <a:pt x="51714" y="23544"/>
                        <a:pt x="52046" y="23461"/>
                      </a:cubicBezTo>
                      <a:cubicBezTo>
                        <a:pt x="52105" y="23442"/>
                        <a:pt x="52159" y="23431"/>
                        <a:pt x="52209" y="23431"/>
                      </a:cubicBezTo>
                      <a:close/>
                      <a:moveTo>
                        <a:pt x="54413" y="26888"/>
                      </a:moveTo>
                      <a:cubicBezTo>
                        <a:pt x="54435" y="26888"/>
                        <a:pt x="54449" y="26908"/>
                        <a:pt x="54449" y="26942"/>
                      </a:cubicBezTo>
                      <a:cubicBezTo>
                        <a:pt x="54532" y="27025"/>
                        <a:pt x="54449" y="27108"/>
                        <a:pt x="54366" y="27191"/>
                      </a:cubicBezTo>
                      <a:cubicBezTo>
                        <a:pt x="54308" y="27249"/>
                        <a:pt x="54259" y="27277"/>
                        <a:pt x="54229" y="27277"/>
                      </a:cubicBezTo>
                      <a:cubicBezTo>
                        <a:pt x="54173" y="27277"/>
                        <a:pt x="54177" y="27185"/>
                        <a:pt x="54284" y="27025"/>
                      </a:cubicBezTo>
                      <a:cubicBezTo>
                        <a:pt x="54332" y="26928"/>
                        <a:pt x="54381" y="26888"/>
                        <a:pt x="54413" y="26888"/>
                      </a:cubicBezTo>
                      <a:close/>
                      <a:moveTo>
                        <a:pt x="51383" y="26942"/>
                      </a:moveTo>
                      <a:cubicBezTo>
                        <a:pt x="51466" y="26942"/>
                        <a:pt x="51383" y="27025"/>
                        <a:pt x="51300" y="27191"/>
                      </a:cubicBezTo>
                      <a:cubicBezTo>
                        <a:pt x="51300" y="27249"/>
                        <a:pt x="51259" y="27308"/>
                        <a:pt x="51205" y="27308"/>
                      </a:cubicBezTo>
                      <a:cubicBezTo>
                        <a:pt x="51183" y="27308"/>
                        <a:pt x="51159" y="27298"/>
                        <a:pt x="51134" y="27273"/>
                      </a:cubicBezTo>
                      <a:cubicBezTo>
                        <a:pt x="51134" y="27273"/>
                        <a:pt x="51134" y="27191"/>
                        <a:pt x="51217" y="27108"/>
                      </a:cubicBezTo>
                      <a:cubicBezTo>
                        <a:pt x="51300" y="26942"/>
                        <a:pt x="51383" y="26942"/>
                        <a:pt x="51383" y="26942"/>
                      </a:cubicBezTo>
                      <a:close/>
                      <a:moveTo>
                        <a:pt x="47716" y="27460"/>
                      </a:moveTo>
                      <a:cubicBezTo>
                        <a:pt x="47736" y="27460"/>
                        <a:pt x="47778" y="27481"/>
                        <a:pt x="47819" y="27522"/>
                      </a:cubicBezTo>
                      <a:cubicBezTo>
                        <a:pt x="47902" y="27522"/>
                        <a:pt x="47902" y="27605"/>
                        <a:pt x="47819" y="27688"/>
                      </a:cubicBezTo>
                      <a:cubicBezTo>
                        <a:pt x="47736" y="27688"/>
                        <a:pt x="47736" y="27605"/>
                        <a:pt x="47736" y="27522"/>
                      </a:cubicBezTo>
                      <a:cubicBezTo>
                        <a:pt x="47695" y="27481"/>
                        <a:pt x="47695" y="27460"/>
                        <a:pt x="47716" y="27460"/>
                      </a:cubicBezTo>
                      <a:close/>
                      <a:moveTo>
                        <a:pt x="53455" y="28019"/>
                      </a:moveTo>
                      <a:cubicBezTo>
                        <a:pt x="53869" y="28019"/>
                        <a:pt x="53786" y="28102"/>
                        <a:pt x="53455" y="28351"/>
                      </a:cubicBezTo>
                      <a:cubicBezTo>
                        <a:pt x="53289" y="28475"/>
                        <a:pt x="53206" y="28537"/>
                        <a:pt x="53165" y="28537"/>
                      </a:cubicBezTo>
                      <a:cubicBezTo>
                        <a:pt x="53123" y="28537"/>
                        <a:pt x="53123" y="28475"/>
                        <a:pt x="53123" y="28351"/>
                      </a:cubicBezTo>
                      <a:cubicBezTo>
                        <a:pt x="53206" y="28102"/>
                        <a:pt x="53289" y="28019"/>
                        <a:pt x="53455" y="28019"/>
                      </a:cubicBezTo>
                      <a:close/>
                      <a:moveTo>
                        <a:pt x="52143" y="28037"/>
                      </a:moveTo>
                      <a:cubicBezTo>
                        <a:pt x="52200" y="28037"/>
                        <a:pt x="52167" y="28191"/>
                        <a:pt x="52046" y="28434"/>
                      </a:cubicBezTo>
                      <a:cubicBezTo>
                        <a:pt x="51880" y="28517"/>
                        <a:pt x="51797" y="28599"/>
                        <a:pt x="51714" y="28599"/>
                      </a:cubicBezTo>
                      <a:cubicBezTo>
                        <a:pt x="51632" y="28517"/>
                        <a:pt x="51880" y="28185"/>
                        <a:pt x="52046" y="28102"/>
                      </a:cubicBezTo>
                      <a:cubicBezTo>
                        <a:pt x="52090" y="28058"/>
                        <a:pt x="52123" y="28037"/>
                        <a:pt x="52143" y="28037"/>
                      </a:cubicBezTo>
                      <a:close/>
                      <a:moveTo>
                        <a:pt x="52904" y="28011"/>
                      </a:moveTo>
                      <a:cubicBezTo>
                        <a:pt x="53029" y="28011"/>
                        <a:pt x="52947" y="28528"/>
                        <a:pt x="52792" y="28682"/>
                      </a:cubicBezTo>
                      <a:cubicBezTo>
                        <a:pt x="52792" y="28717"/>
                        <a:pt x="52763" y="28737"/>
                        <a:pt x="52730" y="28737"/>
                      </a:cubicBezTo>
                      <a:cubicBezTo>
                        <a:pt x="52683" y="28737"/>
                        <a:pt x="52626" y="28697"/>
                        <a:pt x="52626" y="28599"/>
                      </a:cubicBezTo>
                      <a:cubicBezTo>
                        <a:pt x="52543" y="28351"/>
                        <a:pt x="52626" y="28185"/>
                        <a:pt x="52875" y="28019"/>
                      </a:cubicBezTo>
                      <a:cubicBezTo>
                        <a:pt x="52886" y="28014"/>
                        <a:pt x="52895" y="28011"/>
                        <a:pt x="52904" y="28011"/>
                      </a:cubicBezTo>
                      <a:close/>
                      <a:moveTo>
                        <a:pt x="51051" y="28517"/>
                      </a:moveTo>
                      <a:cubicBezTo>
                        <a:pt x="51051" y="28517"/>
                        <a:pt x="50969" y="28599"/>
                        <a:pt x="50886" y="28682"/>
                      </a:cubicBezTo>
                      <a:cubicBezTo>
                        <a:pt x="50827" y="28741"/>
                        <a:pt x="50769" y="28800"/>
                        <a:pt x="50739" y="28800"/>
                      </a:cubicBezTo>
                      <a:cubicBezTo>
                        <a:pt x="50727" y="28800"/>
                        <a:pt x="50720" y="28789"/>
                        <a:pt x="50720" y="28765"/>
                      </a:cubicBezTo>
                      <a:cubicBezTo>
                        <a:pt x="50637" y="28765"/>
                        <a:pt x="50720" y="28682"/>
                        <a:pt x="50803" y="28599"/>
                      </a:cubicBezTo>
                      <a:cubicBezTo>
                        <a:pt x="50969" y="28517"/>
                        <a:pt x="51051" y="28517"/>
                        <a:pt x="51051" y="28517"/>
                      </a:cubicBezTo>
                      <a:close/>
                      <a:moveTo>
                        <a:pt x="54263" y="28268"/>
                      </a:moveTo>
                      <a:cubicBezTo>
                        <a:pt x="54346" y="28268"/>
                        <a:pt x="54366" y="28351"/>
                        <a:pt x="54284" y="28517"/>
                      </a:cubicBezTo>
                      <a:cubicBezTo>
                        <a:pt x="54210" y="28739"/>
                        <a:pt x="53871" y="29027"/>
                        <a:pt x="53741" y="29027"/>
                      </a:cubicBezTo>
                      <a:cubicBezTo>
                        <a:pt x="53725" y="29027"/>
                        <a:pt x="53712" y="29023"/>
                        <a:pt x="53703" y="29014"/>
                      </a:cubicBezTo>
                      <a:cubicBezTo>
                        <a:pt x="53621" y="28931"/>
                        <a:pt x="53703" y="28765"/>
                        <a:pt x="53869" y="28517"/>
                      </a:cubicBezTo>
                      <a:cubicBezTo>
                        <a:pt x="54035" y="28351"/>
                        <a:pt x="54180" y="28268"/>
                        <a:pt x="54263" y="28268"/>
                      </a:cubicBezTo>
                      <a:close/>
                      <a:moveTo>
                        <a:pt x="54532" y="28898"/>
                      </a:moveTo>
                      <a:cubicBezTo>
                        <a:pt x="54614" y="28898"/>
                        <a:pt x="54623" y="28960"/>
                        <a:pt x="54532" y="29097"/>
                      </a:cubicBezTo>
                      <a:cubicBezTo>
                        <a:pt x="54449" y="29180"/>
                        <a:pt x="54201" y="29345"/>
                        <a:pt x="54035" y="29511"/>
                      </a:cubicBezTo>
                      <a:cubicBezTo>
                        <a:pt x="53923" y="29586"/>
                        <a:pt x="53845" y="29627"/>
                        <a:pt x="53800" y="29627"/>
                      </a:cubicBezTo>
                      <a:cubicBezTo>
                        <a:pt x="53745" y="29627"/>
                        <a:pt x="53741" y="29565"/>
                        <a:pt x="53786" y="29428"/>
                      </a:cubicBezTo>
                      <a:cubicBezTo>
                        <a:pt x="53869" y="29345"/>
                        <a:pt x="54035" y="29097"/>
                        <a:pt x="54201" y="29014"/>
                      </a:cubicBezTo>
                      <a:cubicBezTo>
                        <a:pt x="54350" y="28939"/>
                        <a:pt x="54465" y="28898"/>
                        <a:pt x="54532" y="28898"/>
                      </a:cubicBezTo>
                      <a:close/>
                      <a:moveTo>
                        <a:pt x="25941" y="29594"/>
                      </a:moveTo>
                      <a:cubicBezTo>
                        <a:pt x="26023" y="29677"/>
                        <a:pt x="25941" y="29760"/>
                        <a:pt x="25858" y="29843"/>
                      </a:cubicBezTo>
                      <a:cubicBezTo>
                        <a:pt x="25799" y="29901"/>
                        <a:pt x="25741" y="29960"/>
                        <a:pt x="25711" y="29960"/>
                      </a:cubicBezTo>
                      <a:cubicBezTo>
                        <a:pt x="25699" y="29960"/>
                        <a:pt x="25692" y="29950"/>
                        <a:pt x="25692" y="29925"/>
                      </a:cubicBezTo>
                      <a:cubicBezTo>
                        <a:pt x="25609" y="29925"/>
                        <a:pt x="25692" y="29843"/>
                        <a:pt x="25775" y="29677"/>
                      </a:cubicBezTo>
                      <a:cubicBezTo>
                        <a:pt x="25858" y="29594"/>
                        <a:pt x="25941" y="29594"/>
                        <a:pt x="25941" y="29594"/>
                      </a:cubicBezTo>
                      <a:close/>
                      <a:moveTo>
                        <a:pt x="51466" y="29925"/>
                      </a:moveTo>
                      <a:cubicBezTo>
                        <a:pt x="51466" y="29926"/>
                        <a:pt x="51466" y="30091"/>
                        <a:pt x="51383" y="30174"/>
                      </a:cubicBezTo>
                      <a:cubicBezTo>
                        <a:pt x="51300" y="30340"/>
                        <a:pt x="51217" y="30340"/>
                        <a:pt x="51217" y="30340"/>
                      </a:cubicBezTo>
                      <a:cubicBezTo>
                        <a:pt x="51134" y="30257"/>
                        <a:pt x="51217" y="30174"/>
                        <a:pt x="51300" y="30091"/>
                      </a:cubicBezTo>
                      <a:cubicBezTo>
                        <a:pt x="51383" y="30008"/>
                        <a:pt x="51466" y="29925"/>
                        <a:pt x="51466" y="29925"/>
                      </a:cubicBezTo>
                      <a:close/>
                      <a:moveTo>
                        <a:pt x="55047" y="28567"/>
                      </a:moveTo>
                      <a:cubicBezTo>
                        <a:pt x="55112" y="28567"/>
                        <a:pt x="55112" y="28644"/>
                        <a:pt x="55112" y="28765"/>
                      </a:cubicBezTo>
                      <a:cubicBezTo>
                        <a:pt x="55052" y="28887"/>
                        <a:pt x="55080" y="28963"/>
                        <a:pt x="55132" y="28963"/>
                      </a:cubicBezTo>
                      <a:cubicBezTo>
                        <a:pt x="55151" y="28963"/>
                        <a:pt x="55173" y="28953"/>
                        <a:pt x="55195" y="28931"/>
                      </a:cubicBezTo>
                      <a:cubicBezTo>
                        <a:pt x="55527" y="28931"/>
                        <a:pt x="55775" y="29925"/>
                        <a:pt x="55527" y="30174"/>
                      </a:cubicBezTo>
                      <a:cubicBezTo>
                        <a:pt x="55448" y="30370"/>
                        <a:pt x="55352" y="30455"/>
                        <a:pt x="55280" y="30455"/>
                      </a:cubicBezTo>
                      <a:cubicBezTo>
                        <a:pt x="55200" y="30455"/>
                        <a:pt x="55151" y="30349"/>
                        <a:pt x="55195" y="30174"/>
                      </a:cubicBezTo>
                      <a:cubicBezTo>
                        <a:pt x="55195" y="29988"/>
                        <a:pt x="55195" y="29894"/>
                        <a:pt x="55125" y="29894"/>
                      </a:cubicBezTo>
                      <a:cubicBezTo>
                        <a:pt x="55102" y="29894"/>
                        <a:pt x="55071" y="29905"/>
                        <a:pt x="55029" y="29925"/>
                      </a:cubicBezTo>
                      <a:cubicBezTo>
                        <a:pt x="54943" y="29990"/>
                        <a:pt x="54867" y="30021"/>
                        <a:pt x="54806" y="30021"/>
                      </a:cubicBezTo>
                      <a:cubicBezTo>
                        <a:pt x="54634" y="30021"/>
                        <a:pt x="54575" y="29774"/>
                        <a:pt x="54698" y="29345"/>
                      </a:cubicBezTo>
                      <a:cubicBezTo>
                        <a:pt x="54698" y="29014"/>
                        <a:pt x="54864" y="28682"/>
                        <a:pt x="54947" y="28599"/>
                      </a:cubicBezTo>
                      <a:cubicBezTo>
                        <a:pt x="54991" y="28577"/>
                        <a:pt x="55023" y="28567"/>
                        <a:pt x="55047" y="28567"/>
                      </a:cubicBezTo>
                      <a:close/>
                      <a:moveTo>
                        <a:pt x="58408" y="30305"/>
                      </a:moveTo>
                      <a:cubicBezTo>
                        <a:pt x="58420" y="30305"/>
                        <a:pt x="58427" y="30316"/>
                        <a:pt x="58427" y="30340"/>
                      </a:cubicBezTo>
                      <a:cubicBezTo>
                        <a:pt x="58510" y="30340"/>
                        <a:pt x="58427" y="30506"/>
                        <a:pt x="58344" y="30588"/>
                      </a:cubicBezTo>
                      <a:cubicBezTo>
                        <a:pt x="58286" y="30647"/>
                        <a:pt x="58227" y="30706"/>
                        <a:pt x="58198" y="30706"/>
                      </a:cubicBezTo>
                      <a:cubicBezTo>
                        <a:pt x="58186" y="30706"/>
                        <a:pt x="58179" y="30696"/>
                        <a:pt x="58179" y="30671"/>
                      </a:cubicBezTo>
                      <a:cubicBezTo>
                        <a:pt x="58096" y="30671"/>
                        <a:pt x="58179" y="30506"/>
                        <a:pt x="58262" y="30423"/>
                      </a:cubicBezTo>
                      <a:cubicBezTo>
                        <a:pt x="58320" y="30364"/>
                        <a:pt x="58379" y="30305"/>
                        <a:pt x="58408" y="30305"/>
                      </a:cubicBezTo>
                      <a:close/>
                      <a:moveTo>
                        <a:pt x="58657" y="30554"/>
                      </a:moveTo>
                      <a:cubicBezTo>
                        <a:pt x="58669" y="30554"/>
                        <a:pt x="58676" y="30564"/>
                        <a:pt x="58676" y="30588"/>
                      </a:cubicBezTo>
                      <a:cubicBezTo>
                        <a:pt x="58676" y="30588"/>
                        <a:pt x="58676" y="30671"/>
                        <a:pt x="58593" y="30837"/>
                      </a:cubicBezTo>
                      <a:cubicBezTo>
                        <a:pt x="58534" y="30896"/>
                        <a:pt x="58476" y="30954"/>
                        <a:pt x="58447" y="30954"/>
                      </a:cubicBezTo>
                      <a:cubicBezTo>
                        <a:pt x="58434" y="30954"/>
                        <a:pt x="58427" y="30944"/>
                        <a:pt x="58427" y="30920"/>
                      </a:cubicBezTo>
                      <a:cubicBezTo>
                        <a:pt x="58344" y="30920"/>
                        <a:pt x="58427" y="30837"/>
                        <a:pt x="58510" y="30671"/>
                      </a:cubicBezTo>
                      <a:cubicBezTo>
                        <a:pt x="58569" y="30613"/>
                        <a:pt x="58627" y="30554"/>
                        <a:pt x="58657" y="30554"/>
                      </a:cubicBezTo>
                      <a:close/>
                      <a:moveTo>
                        <a:pt x="52709" y="30920"/>
                      </a:moveTo>
                      <a:cubicBezTo>
                        <a:pt x="52792" y="30920"/>
                        <a:pt x="52709" y="31086"/>
                        <a:pt x="52626" y="31169"/>
                      </a:cubicBezTo>
                      <a:cubicBezTo>
                        <a:pt x="52626" y="31334"/>
                        <a:pt x="52543" y="31334"/>
                        <a:pt x="52460" y="31334"/>
                      </a:cubicBezTo>
                      <a:cubicBezTo>
                        <a:pt x="52460" y="31334"/>
                        <a:pt x="52460" y="31169"/>
                        <a:pt x="52543" y="31086"/>
                      </a:cubicBezTo>
                      <a:cubicBezTo>
                        <a:pt x="52626" y="31003"/>
                        <a:pt x="52709" y="30920"/>
                        <a:pt x="52709" y="30920"/>
                      </a:cubicBezTo>
                      <a:close/>
                      <a:moveTo>
                        <a:pt x="57332" y="30855"/>
                      </a:moveTo>
                      <a:cubicBezTo>
                        <a:pt x="57421" y="30855"/>
                        <a:pt x="57388" y="31009"/>
                        <a:pt x="57267" y="31251"/>
                      </a:cubicBezTo>
                      <a:cubicBezTo>
                        <a:pt x="57150" y="31310"/>
                        <a:pt x="57033" y="31369"/>
                        <a:pt x="56974" y="31369"/>
                      </a:cubicBezTo>
                      <a:cubicBezTo>
                        <a:pt x="56950" y="31369"/>
                        <a:pt x="56936" y="31359"/>
                        <a:pt x="56936" y="31334"/>
                      </a:cubicBezTo>
                      <a:cubicBezTo>
                        <a:pt x="56853" y="31251"/>
                        <a:pt x="56936" y="31003"/>
                        <a:pt x="57184" y="30920"/>
                      </a:cubicBezTo>
                      <a:cubicBezTo>
                        <a:pt x="57251" y="30876"/>
                        <a:pt x="57300" y="30855"/>
                        <a:pt x="57332" y="30855"/>
                      </a:cubicBezTo>
                      <a:close/>
                      <a:moveTo>
                        <a:pt x="56190" y="31251"/>
                      </a:moveTo>
                      <a:cubicBezTo>
                        <a:pt x="56190" y="31251"/>
                        <a:pt x="56190" y="31334"/>
                        <a:pt x="56107" y="31500"/>
                      </a:cubicBezTo>
                      <a:cubicBezTo>
                        <a:pt x="56048" y="31559"/>
                        <a:pt x="55990" y="31617"/>
                        <a:pt x="55931" y="31617"/>
                      </a:cubicBezTo>
                      <a:cubicBezTo>
                        <a:pt x="55907" y="31617"/>
                        <a:pt x="55882" y="31607"/>
                        <a:pt x="55858" y="31583"/>
                      </a:cubicBezTo>
                      <a:cubicBezTo>
                        <a:pt x="55858" y="31500"/>
                        <a:pt x="55858" y="31417"/>
                        <a:pt x="55941" y="31334"/>
                      </a:cubicBezTo>
                      <a:cubicBezTo>
                        <a:pt x="56107" y="31251"/>
                        <a:pt x="56190" y="31251"/>
                        <a:pt x="56190" y="31251"/>
                      </a:cubicBezTo>
                      <a:close/>
                      <a:moveTo>
                        <a:pt x="58266" y="31860"/>
                      </a:moveTo>
                      <a:cubicBezTo>
                        <a:pt x="58316" y="31860"/>
                        <a:pt x="58276" y="31900"/>
                        <a:pt x="58179" y="31997"/>
                      </a:cubicBezTo>
                      <a:cubicBezTo>
                        <a:pt x="58096" y="32039"/>
                        <a:pt x="58034" y="32059"/>
                        <a:pt x="57982" y="32059"/>
                      </a:cubicBezTo>
                      <a:cubicBezTo>
                        <a:pt x="57930" y="32059"/>
                        <a:pt x="57889" y="32039"/>
                        <a:pt x="57847" y="31997"/>
                      </a:cubicBezTo>
                      <a:cubicBezTo>
                        <a:pt x="57764" y="31914"/>
                        <a:pt x="57847" y="31914"/>
                        <a:pt x="58013" y="31914"/>
                      </a:cubicBezTo>
                      <a:cubicBezTo>
                        <a:pt x="58150" y="31880"/>
                        <a:pt x="58231" y="31860"/>
                        <a:pt x="58266" y="31860"/>
                      </a:cubicBezTo>
                      <a:close/>
                      <a:moveTo>
                        <a:pt x="58925" y="31832"/>
                      </a:moveTo>
                      <a:cubicBezTo>
                        <a:pt x="58925" y="31832"/>
                        <a:pt x="58924" y="31997"/>
                        <a:pt x="58842" y="32246"/>
                      </a:cubicBezTo>
                      <a:cubicBezTo>
                        <a:pt x="58735" y="32406"/>
                        <a:pt x="58697" y="32498"/>
                        <a:pt x="58661" y="32498"/>
                      </a:cubicBezTo>
                      <a:cubicBezTo>
                        <a:pt x="58641" y="32498"/>
                        <a:pt x="58622" y="32470"/>
                        <a:pt x="58593" y="32412"/>
                      </a:cubicBezTo>
                      <a:cubicBezTo>
                        <a:pt x="58510" y="32329"/>
                        <a:pt x="58510" y="32163"/>
                        <a:pt x="58676" y="31997"/>
                      </a:cubicBezTo>
                      <a:cubicBezTo>
                        <a:pt x="58759" y="31914"/>
                        <a:pt x="58924" y="31832"/>
                        <a:pt x="58925" y="31832"/>
                      </a:cubicBezTo>
                      <a:close/>
                      <a:moveTo>
                        <a:pt x="55772" y="32048"/>
                      </a:moveTo>
                      <a:cubicBezTo>
                        <a:pt x="55858" y="32048"/>
                        <a:pt x="55970" y="32109"/>
                        <a:pt x="56107" y="32246"/>
                      </a:cubicBezTo>
                      <a:cubicBezTo>
                        <a:pt x="56273" y="32495"/>
                        <a:pt x="56273" y="32660"/>
                        <a:pt x="56107" y="32743"/>
                      </a:cubicBezTo>
                      <a:cubicBezTo>
                        <a:pt x="56024" y="32826"/>
                        <a:pt x="55858" y="32992"/>
                        <a:pt x="55775" y="33075"/>
                      </a:cubicBezTo>
                      <a:cubicBezTo>
                        <a:pt x="55746" y="33133"/>
                        <a:pt x="55706" y="33161"/>
                        <a:pt x="55667" y="33161"/>
                      </a:cubicBezTo>
                      <a:cubicBezTo>
                        <a:pt x="55596" y="33161"/>
                        <a:pt x="55527" y="33069"/>
                        <a:pt x="55527" y="32909"/>
                      </a:cubicBezTo>
                      <a:cubicBezTo>
                        <a:pt x="55527" y="32743"/>
                        <a:pt x="55527" y="32577"/>
                        <a:pt x="55444" y="32495"/>
                      </a:cubicBezTo>
                      <a:cubicBezTo>
                        <a:pt x="55444" y="32412"/>
                        <a:pt x="55444" y="32246"/>
                        <a:pt x="55610" y="32163"/>
                      </a:cubicBezTo>
                      <a:cubicBezTo>
                        <a:pt x="55647" y="32089"/>
                        <a:pt x="55701" y="32048"/>
                        <a:pt x="55772" y="32048"/>
                      </a:cubicBezTo>
                      <a:close/>
                      <a:moveTo>
                        <a:pt x="60613" y="32681"/>
                      </a:moveTo>
                      <a:cubicBezTo>
                        <a:pt x="60644" y="32681"/>
                        <a:pt x="60665" y="32702"/>
                        <a:pt x="60665" y="32743"/>
                      </a:cubicBezTo>
                      <a:cubicBezTo>
                        <a:pt x="60665" y="32840"/>
                        <a:pt x="60693" y="32880"/>
                        <a:pt x="60734" y="32880"/>
                      </a:cubicBezTo>
                      <a:cubicBezTo>
                        <a:pt x="60762" y="32880"/>
                        <a:pt x="60796" y="32860"/>
                        <a:pt x="60831" y="32826"/>
                      </a:cubicBezTo>
                      <a:cubicBezTo>
                        <a:pt x="60897" y="32804"/>
                        <a:pt x="60958" y="32794"/>
                        <a:pt x="61009" y="32794"/>
                      </a:cubicBezTo>
                      <a:cubicBezTo>
                        <a:pt x="61150" y="32794"/>
                        <a:pt x="61223" y="32870"/>
                        <a:pt x="61162" y="32992"/>
                      </a:cubicBezTo>
                      <a:cubicBezTo>
                        <a:pt x="61079" y="33075"/>
                        <a:pt x="60913" y="33158"/>
                        <a:pt x="60748" y="33240"/>
                      </a:cubicBezTo>
                      <a:cubicBezTo>
                        <a:pt x="60702" y="33271"/>
                        <a:pt x="60656" y="33284"/>
                        <a:pt x="60614" y="33284"/>
                      </a:cubicBezTo>
                      <a:cubicBezTo>
                        <a:pt x="60425" y="33284"/>
                        <a:pt x="60296" y="33014"/>
                        <a:pt x="60499" y="32743"/>
                      </a:cubicBezTo>
                      <a:cubicBezTo>
                        <a:pt x="60541" y="32702"/>
                        <a:pt x="60582" y="32681"/>
                        <a:pt x="60613" y="32681"/>
                      </a:cubicBezTo>
                      <a:close/>
                      <a:moveTo>
                        <a:pt x="58355" y="32660"/>
                      </a:moveTo>
                      <a:cubicBezTo>
                        <a:pt x="58386" y="32660"/>
                        <a:pt x="58386" y="32743"/>
                        <a:pt x="58344" y="32909"/>
                      </a:cubicBezTo>
                      <a:cubicBezTo>
                        <a:pt x="58344" y="33075"/>
                        <a:pt x="58179" y="33406"/>
                        <a:pt x="58013" y="33572"/>
                      </a:cubicBezTo>
                      <a:cubicBezTo>
                        <a:pt x="57831" y="33800"/>
                        <a:pt x="57674" y="33927"/>
                        <a:pt x="57583" y="33927"/>
                      </a:cubicBezTo>
                      <a:cubicBezTo>
                        <a:pt x="57508" y="33927"/>
                        <a:pt x="57478" y="33841"/>
                        <a:pt x="57516" y="33655"/>
                      </a:cubicBezTo>
                      <a:cubicBezTo>
                        <a:pt x="57576" y="33533"/>
                        <a:pt x="57593" y="33457"/>
                        <a:pt x="57564" y="33457"/>
                      </a:cubicBezTo>
                      <a:cubicBezTo>
                        <a:pt x="57554" y="33457"/>
                        <a:pt x="57538" y="33467"/>
                        <a:pt x="57516" y="33489"/>
                      </a:cubicBezTo>
                      <a:cubicBezTo>
                        <a:pt x="57516" y="33504"/>
                        <a:pt x="57513" y="33511"/>
                        <a:pt x="57508" y="33511"/>
                      </a:cubicBezTo>
                      <a:cubicBezTo>
                        <a:pt x="57488" y="33511"/>
                        <a:pt x="57433" y="33376"/>
                        <a:pt x="57433" y="33240"/>
                      </a:cubicBezTo>
                      <a:cubicBezTo>
                        <a:pt x="57485" y="32978"/>
                        <a:pt x="57637" y="32815"/>
                        <a:pt x="57763" y="32815"/>
                      </a:cubicBezTo>
                      <a:cubicBezTo>
                        <a:pt x="57836" y="32815"/>
                        <a:pt x="57900" y="32870"/>
                        <a:pt x="57930" y="32992"/>
                      </a:cubicBezTo>
                      <a:cubicBezTo>
                        <a:pt x="57967" y="33066"/>
                        <a:pt x="57988" y="33107"/>
                        <a:pt x="58014" y="33107"/>
                      </a:cubicBezTo>
                      <a:cubicBezTo>
                        <a:pt x="58046" y="33107"/>
                        <a:pt x="58087" y="33046"/>
                        <a:pt x="58179" y="32909"/>
                      </a:cubicBezTo>
                      <a:cubicBezTo>
                        <a:pt x="58262" y="32743"/>
                        <a:pt x="58324" y="32660"/>
                        <a:pt x="58355" y="32660"/>
                      </a:cubicBezTo>
                      <a:close/>
                      <a:moveTo>
                        <a:pt x="65886" y="33821"/>
                      </a:moveTo>
                      <a:cubicBezTo>
                        <a:pt x="65969" y="33903"/>
                        <a:pt x="65969" y="33986"/>
                        <a:pt x="65886" y="33986"/>
                      </a:cubicBezTo>
                      <a:cubicBezTo>
                        <a:pt x="65862" y="34011"/>
                        <a:pt x="65837" y="34021"/>
                        <a:pt x="65815" y="34021"/>
                      </a:cubicBezTo>
                      <a:cubicBezTo>
                        <a:pt x="65762" y="34021"/>
                        <a:pt x="65720" y="33962"/>
                        <a:pt x="65720" y="33903"/>
                      </a:cubicBezTo>
                      <a:cubicBezTo>
                        <a:pt x="65720" y="33821"/>
                        <a:pt x="65803" y="33821"/>
                        <a:pt x="65886" y="33821"/>
                      </a:cubicBezTo>
                      <a:close/>
                      <a:moveTo>
                        <a:pt x="56300" y="33703"/>
                      </a:moveTo>
                      <a:cubicBezTo>
                        <a:pt x="56314" y="33703"/>
                        <a:pt x="56331" y="33713"/>
                        <a:pt x="56355" y="33738"/>
                      </a:cubicBezTo>
                      <a:cubicBezTo>
                        <a:pt x="56355" y="33738"/>
                        <a:pt x="56273" y="33821"/>
                        <a:pt x="56273" y="33986"/>
                      </a:cubicBezTo>
                      <a:cubicBezTo>
                        <a:pt x="56214" y="34045"/>
                        <a:pt x="56155" y="34103"/>
                        <a:pt x="56126" y="34103"/>
                      </a:cubicBezTo>
                      <a:cubicBezTo>
                        <a:pt x="56114" y="34103"/>
                        <a:pt x="56107" y="34093"/>
                        <a:pt x="56107" y="34069"/>
                      </a:cubicBezTo>
                      <a:cubicBezTo>
                        <a:pt x="56024" y="34069"/>
                        <a:pt x="56107" y="33986"/>
                        <a:pt x="56190" y="33821"/>
                      </a:cubicBezTo>
                      <a:cubicBezTo>
                        <a:pt x="56248" y="33762"/>
                        <a:pt x="56265" y="33703"/>
                        <a:pt x="56300" y="33703"/>
                      </a:cubicBezTo>
                      <a:close/>
                      <a:moveTo>
                        <a:pt x="62385" y="33849"/>
                      </a:moveTo>
                      <a:cubicBezTo>
                        <a:pt x="62419" y="33849"/>
                        <a:pt x="62454" y="33869"/>
                        <a:pt x="62488" y="33903"/>
                      </a:cubicBezTo>
                      <a:cubicBezTo>
                        <a:pt x="62571" y="33986"/>
                        <a:pt x="62571" y="34069"/>
                        <a:pt x="62488" y="34235"/>
                      </a:cubicBezTo>
                      <a:cubicBezTo>
                        <a:pt x="62405" y="34318"/>
                        <a:pt x="62322" y="34318"/>
                        <a:pt x="62239" y="34318"/>
                      </a:cubicBezTo>
                      <a:cubicBezTo>
                        <a:pt x="62157" y="34235"/>
                        <a:pt x="62157" y="34069"/>
                        <a:pt x="62239" y="33986"/>
                      </a:cubicBezTo>
                      <a:cubicBezTo>
                        <a:pt x="62288" y="33889"/>
                        <a:pt x="62337" y="33849"/>
                        <a:pt x="62385" y="33849"/>
                      </a:cubicBezTo>
                      <a:close/>
                      <a:moveTo>
                        <a:pt x="58432" y="33317"/>
                      </a:moveTo>
                      <a:cubicBezTo>
                        <a:pt x="58479" y="33317"/>
                        <a:pt x="58422" y="33499"/>
                        <a:pt x="58262" y="33821"/>
                      </a:cubicBezTo>
                      <a:cubicBezTo>
                        <a:pt x="58179" y="34069"/>
                        <a:pt x="58013" y="34318"/>
                        <a:pt x="57930" y="34318"/>
                      </a:cubicBezTo>
                      <a:cubicBezTo>
                        <a:pt x="57919" y="34323"/>
                        <a:pt x="57910" y="34326"/>
                        <a:pt x="57903" y="34326"/>
                      </a:cubicBezTo>
                      <a:cubicBezTo>
                        <a:pt x="57797" y="34326"/>
                        <a:pt x="58029" y="33799"/>
                        <a:pt x="58262" y="33489"/>
                      </a:cubicBezTo>
                      <a:cubicBezTo>
                        <a:pt x="58350" y="33372"/>
                        <a:pt x="58406" y="33317"/>
                        <a:pt x="58432" y="33317"/>
                      </a:cubicBezTo>
                      <a:close/>
                      <a:moveTo>
                        <a:pt x="64508" y="34090"/>
                      </a:moveTo>
                      <a:cubicBezTo>
                        <a:pt x="64560" y="34090"/>
                        <a:pt x="64601" y="34111"/>
                        <a:pt x="64643" y="34152"/>
                      </a:cubicBezTo>
                      <a:cubicBezTo>
                        <a:pt x="64643" y="34152"/>
                        <a:pt x="64643" y="34318"/>
                        <a:pt x="64477" y="34318"/>
                      </a:cubicBezTo>
                      <a:cubicBezTo>
                        <a:pt x="64418" y="34376"/>
                        <a:pt x="64360" y="34435"/>
                        <a:pt x="64301" y="34435"/>
                      </a:cubicBezTo>
                      <a:cubicBezTo>
                        <a:pt x="64277" y="34435"/>
                        <a:pt x="64253" y="34425"/>
                        <a:pt x="64228" y="34401"/>
                      </a:cubicBezTo>
                      <a:cubicBezTo>
                        <a:pt x="64146" y="34318"/>
                        <a:pt x="64228" y="34235"/>
                        <a:pt x="64311" y="34152"/>
                      </a:cubicBezTo>
                      <a:cubicBezTo>
                        <a:pt x="64394" y="34111"/>
                        <a:pt x="64456" y="34090"/>
                        <a:pt x="64508" y="34090"/>
                      </a:cubicBezTo>
                      <a:close/>
                      <a:moveTo>
                        <a:pt x="63278" y="33859"/>
                      </a:moveTo>
                      <a:cubicBezTo>
                        <a:pt x="63449" y="33859"/>
                        <a:pt x="63535" y="34130"/>
                        <a:pt x="63400" y="34401"/>
                      </a:cubicBezTo>
                      <a:cubicBezTo>
                        <a:pt x="63365" y="34435"/>
                        <a:pt x="63317" y="34455"/>
                        <a:pt x="63266" y="34455"/>
                      </a:cubicBezTo>
                      <a:cubicBezTo>
                        <a:pt x="63194" y="34455"/>
                        <a:pt x="63117" y="34415"/>
                        <a:pt x="63068" y="34318"/>
                      </a:cubicBezTo>
                      <a:cubicBezTo>
                        <a:pt x="63068" y="34152"/>
                        <a:pt x="63068" y="33986"/>
                        <a:pt x="63151" y="33903"/>
                      </a:cubicBezTo>
                      <a:cubicBezTo>
                        <a:pt x="63197" y="33873"/>
                        <a:pt x="63240" y="33859"/>
                        <a:pt x="63278" y="33859"/>
                      </a:cubicBezTo>
                      <a:close/>
                      <a:moveTo>
                        <a:pt x="60178" y="34118"/>
                      </a:moveTo>
                      <a:cubicBezTo>
                        <a:pt x="60202" y="34118"/>
                        <a:pt x="60226" y="34128"/>
                        <a:pt x="60250" y="34152"/>
                      </a:cubicBezTo>
                      <a:cubicBezTo>
                        <a:pt x="60250" y="34152"/>
                        <a:pt x="60250" y="34318"/>
                        <a:pt x="60168" y="34484"/>
                      </a:cubicBezTo>
                      <a:cubicBezTo>
                        <a:pt x="60168" y="34566"/>
                        <a:pt x="60002" y="34566"/>
                        <a:pt x="59919" y="34566"/>
                      </a:cubicBezTo>
                      <a:cubicBezTo>
                        <a:pt x="59919" y="34484"/>
                        <a:pt x="59919" y="34318"/>
                        <a:pt x="60002" y="34235"/>
                      </a:cubicBezTo>
                      <a:cubicBezTo>
                        <a:pt x="60060" y="34176"/>
                        <a:pt x="60119" y="34118"/>
                        <a:pt x="60178" y="34118"/>
                      </a:cubicBezTo>
                      <a:close/>
                      <a:moveTo>
                        <a:pt x="54449" y="34401"/>
                      </a:moveTo>
                      <a:cubicBezTo>
                        <a:pt x="54449" y="34401"/>
                        <a:pt x="54449" y="34484"/>
                        <a:pt x="54366" y="34649"/>
                      </a:cubicBezTo>
                      <a:cubicBezTo>
                        <a:pt x="54308" y="34708"/>
                        <a:pt x="54249" y="34766"/>
                        <a:pt x="54220" y="34766"/>
                      </a:cubicBezTo>
                      <a:cubicBezTo>
                        <a:pt x="54208" y="34766"/>
                        <a:pt x="54201" y="34756"/>
                        <a:pt x="54201" y="34732"/>
                      </a:cubicBezTo>
                      <a:cubicBezTo>
                        <a:pt x="54118" y="34732"/>
                        <a:pt x="54201" y="34649"/>
                        <a:pt x="54284" y="34484"/>
                      </a:cubicBezTo>
                      <a:cubicBezTo>
                        <a:pt x="54366" y="34401"/>
                        <a:pt x="54449" y="34401"/>
                        <a:pt x="54449" y="34401"/>
                      </a:cubicBezTo>
                      <a:close/>
                      <a:moveTo>
                        <a:pt x="59351" y="34615"/>
                      </a:moveTo>
                      <a:cubicBezTo>
                        <a:pt x="59373" y="34615"/>
                        <a:pt x="59397" y="34625"/>
                        <a:pt x="59422" y="34649"/>
                      </a:cubicBezTo>
                      <a:cubicBezTo>
                        <a:pt x="59505" y="34732"/>
                        <a:pt x="59505" y="34815"/>
                        <a:pt x="59422" y="34815"/>
                      </a:cubicBezTo>
                      <a:cubicBezTo>
                        <a:pt x="59397" y="34839"/>
                        <a:pt x="59373" y="34849"/>
                        <a:pt x="59351" y="34849"/>
                      </a:cubicBezTo>
                      <a:cubicBezTo>
                        <a:pt x="59297" y="34849"/>
                        <a:pt x="59256" y="34791"/>
                        <a:pt x="59256" y="34732"/>
                      </a:cubicBezTo>
                      <a:cubicBezTo>
                        <a:pt x="59256" y="34674"/>
                        <a:pt x="59297" y="34615"/>
                        <a:pt x="59351" y="34615"/>
                      </a:cubicBezTo>
                      <a:close/>
                      <a:moveTo>
                        <a:pt x="56368" y="34781"/>
                      </a:moveTo>
                      <a:cubicBezTo>
                        <a:pt x="56390" y="34781"/>
                        <a:pt x="56414" y="34791"/>
                        <a:pt x="56438" y="34815"/>
                      </a:cubicBezTo>
                      <a:cubicBezTo>
                        <a:pt x="56521" y="34898"/>
                        <a:pt x="56438" y="34981"/>
                        <a:pt x="56438" y="35064"/>
                      </a:cubicBezTo>
                      <a:cubicBezTo>
                        <a:pt x="56355" y="35146"/>
                        <a:pt x="56190" y="35229"/>
                        <a:pt x="56190" y="35229"/>
                      </a:cubicBezTo>
                      <a:cubicBezTo>
                        <a:pt x="56190" y="35146"/>
                        <a:pt x="56190" y="35064"/>
                        <a:pt x="56273" y="34898"/>
                      </a:cubicBezTo>
                      <a:cubicBezTo>
                        <a:pt x="56273" y="34839"/>
                        <a:pt x="56314" y="34781"/>
                        <a:pt x="56368" y="34781"/>
                      </a:cubicBezTo>
                      <a:close/>
                      <a:moveTo>
                        <a:pt x="68155" y="35056"/>
                      </a:moveTo>
                      <a:cubicBezTo>
                        <a:pt x="68233" y="35056"/>
                        <a:pt x="68309" y="35083"/>
                        <a:pt x="68372" y="35146"/>
                      </a:cubicBezTo>
                      <a:cubicBezTo>
                        <a:pt x="68455" y="35229"/>
                        <a:pt x="68455" y="35312"/>
                        <a:pt x="68372" y="35395"/>
                      </a:cubicBezTo>
                      <a:cubicBezTo>
                        <a:pt x="68283" y="35417"/>
                        <a:pt x="68189" y="35428"/>
                        <a:pt x="68101" y="35428"/>
                      </a:cubicBezTo>
                      <a:cubicBezTo>
                        <a:pt x="67860" y="35428"/>
                        <a:pt x="67671" y="35351"/>
                        <a:pt x="67792" y="35229"/>
                      </a:cubicBezTo>
                      <a:cubicBezTo>
                        <a:pt x="67894" y="35127"/>
                        <a:pt x="68029" y="35056"/>
                        <a:pt x="68155" y="35056"/>
                      </a:cubicBezTo>
                      <a:close/>
                      <a:moveTo>
                        <a:pt x="67734" y="34831"/>
                      </a:moveTo>
                      <a:cubicBezTo>
                        <a:pt x="67782" y="34831"/>
                        <a:pt x="67829" y="34852"/>
                        <a:pt x="67875" y="34898"/>
                      </a:cubicBezTo>
                      <a:cubicBezTo>
                        <a:pt x="67958" y="34981"/>
                        <a:pt x="67875" y="34981"/>
                        <a:pt x="67543" y="35229"/>
                      </a:cubicBezTo>
                      <a:cubicBezTo>
                        <a:pt x="67362" y="35375"/>
                        <a:pt x="67244" y="35440"/>
                        <a:pt x="67190" y="35440"/>
                      </a:cubicBezTo>
                      <a:cubicBezTo>
                        <a:pt x="67120" y="35440"/>
                        <a:pt x="67155" y="35333"/>
                        <a:pt x="67295" y="35146"/>
                      </a:cubicBezTo>
                      <a:cubicBezTo>
                        <a:pt x="67474" y="34967"/>
                        <a:pt x="67610" y="34831"/>
                        <a:pt x="67734" y="34831"/>
                      </a:cubicBezTo>
                      <a:close/>
                      <a:moveTo>
                        <a:pt x="69367" y="34484"/>
                      </a:moveTo>
                      <a:cubicBezTo>
                        <a:pt x="69450" y="34484"/>
                        <a:pt x="69532" y="34566"/>
                        <a:pt x="69450" y="34815"/>
                      </a:cubicBezTo>
                      <a:cubicBezTo>
                        <a:pt x="69284" y="35146"/>
                        <a:pt x="69284" y="35229"/>
                        <a:pt x="69118" y="35312"/>
                      </a:cubicBezTo>
                      <a:cubicBezTo>
                        <a:pt x="69035" y="35312"/>
                        <a:pt x="68869" y="35478"/>
                        <a:pt x="68704" y="35561"/>
                      </a:cubicBezTo>
                      <a:cubicBezTo>
                        <a:pt x="68703" y="35563"/>
                        <a:pt x="68702" y="35564"/>
                        <a:pt x="68701" y="35566"/>
                      </a:cubicBezTo>
                      <a:lnTo>
                        <a:pt x="68701" y="35566"/>
                      </a:lnTo>
                      <a:cubicBezTo>
                        <a:pt x="68696" y="35509"/>
                        <a:pt x="68678" y="35452"/>
                        <a:pt x="68621" y="35395"/>
                      </a:cubicBezTo>
                      <a:cubicBezTo>
                        <a:pt x="68538" y="35312"/>
                        <a:pt x="68621" y="35229"/>
                        <a:pt x="68869" y="35064"/>
                      </a:cubicBezTo>
                      <a:cubicBezTo>
                        <a:pt x="69201" y="34898"/>
                        <a:pt x="69201" y="34898"/>
                        <a:pt x="69201" y="34732"/>
                      </a:cubicBezTo>
                      <a:cubicBezTo>
                        <a:pt x="69201" y="34566"/>
                        <a:pt x="69201" y="34566"/>
                        <a:pt x="69367" y="34484"/>
                      </a:cubicBezTo>
                      <a:close/>
                      <a:moveTo>
                        <a:pt x="64653" y="35195"/>
                      </a:moveTo>
                      <a:cubicBezTo>
                        <a:pt x="64677" y="35195"/>
                        <a:pt x="64701" y="35205"/>
                        <a:pt x="64726" y="35229"/>
                      </a:cubicBezTo>
                      <a:cubicBezTo>
                        <a:pt x="64726" y="35312"/>
                        <a:pt x="64726" y="35478"/>
                        <a:pt x="64560" y="35644"/>
                      </a:cubicBezTo>
                      <a:cubicBezTo>
                        <a:pt x="64480" y="35723"/>
                        <a:pt x="64418" y="35761"/>
                        <a:pt x="64377" y="35761"/>
                      </a:cubicBezTo>
                      <a:cubicBezTo>
                        <a:pt x="64292" y="35761"/>
                        <a:pt x="64308" y="35594"/>
                        <a:pt x="64477" y="35312"/>
                      </a:cubicBezTo>
                      <a:cubicBezTo>
                        <a:pt x="64536" y="35254"/>
                        <a:pt x="64594" y="35195"/>
                        <a:pt x="64653" y="35195"/>
                      </a:cubicBezTo>
                      <a:close/>
                      <a:moveTo>
                        <a:pt x="49725" y="35312"/>
                      </a:moveTo>
                      <a:cubicBezTo>
                        <a:pt x="49725" y="35395"/>
                        <a:pt x="49725" y="35478"/>
                        <a:pt x="49643" y="35644"/>
                      </a:cubicBezTo>
                      <a:cubicBezTo>
                        <a:pt x="49643" y="35727"/>
                        <a:pt x="49560" y="35809"/>
                        <a:pt x="49477" y="35809"/>
                      </a:cubicBezTo>
                      <a:cubicBezTo>
                        <a:pt x="49477" y="35727"/>
                        <a:pt x="49477" y="35644"/>
                        <a:pt x="49560" y="35478"/>
                      </a:cubicBezTo>
                      <a:cubicBezTo>
                        <a:pt x="49643" y="35395"/>
                        <a:pt x="49725" y="35312"/>
                        <a:pt x="49725" y="35312"/>
                      </a:cubicBezTo>
                      <a:close/>
                      <a:moveTo>
                        <a:pt x="65487" y="36074"/>
                      </a:moveTo>
                      <a:cubicBezTo>
                        <a:pt x="65508" y="36074"/>
                        <a:pt x="65531" y="36095"/>
                        <a:pt x="65554" y="36141"/>
                      </a:cubicBezTo>
                      <a:cubicBezTo>
                        <a:pt x="65554" y="36141"/>
                        <a:pt x="65554" y="36224"/>
                        <a:pt x="65472" y="36390"/>
                      </a:cubicBezTo>
                      <a:cubicBezTo>
                        <a:pt x="65472" y="36431"/>
                        <a:pt x="65451" y="36452"/>
                        <a:pt x="65430" y="36452"/>
                      </a:cubicBezTo>
                      <a:cubicBezTo>
                        <a:pt x="65409" y="36452"/>
                        <a:pt x="65389" y="36431"/>
                        <a:pt x="65389" y="36390"/>
                      </a:cubicBezTo>
                      <a:cubicBezTo>
                        <a:pt x="65389" y="36210"/>
                        <a:pt x="65432" y="36074"/>
                        <a:pt x="65487" y="36074"/>
                      </a:cubicBezTo>
                      <a:close/>
                      <a:moveTo>
                        <a:pt x="62471" y="36511"/>
                      </a:moveTo>
                      <a:cubicBezTo>
                        <a:pt x="62506" y="36511"/>
                        <a:pt x="62540" y="36524"/>
                        <a:pt x="62571" y="36555"/>
                      </a:cubicBezTo>
                      <a:cubicBezTo>
                        <a:pt x="62654" y="36638"/>
                        <a:pt x="62571" y="36804"/>
                        <a:pt x="62405" y="36970"/>
                      </a:cubicBezTo>
                      <a:cubicBezTo>
                        <a:pt x="62281" y="37094"/>
                        <a:pt x="62219" y="37156"/>
                        <a:pt x="62188" y="37156"/>
                      </a:cubicBezTo>
                      <a:cubicBezTo>
                        <a:pt x="62157" y="37156"/>
                        <a:pt x="62157" y="37094"/>
                        <a:pt x="62157" y="36970"/>
                      </a:cubicBezTo>
                      <a:cubicBezTo>
                        <a:pt x="62157" y="36768"/>
                        <a:pt x="62321" y="36511"/>
                        <a:pt x="62471" y="36511"/>
                      </a:cubicBezTo>
                      <a:close/>
                      <a:moveTo>
                        <a:pt x="71604" y="37716"/>
                      </a:moveTo>
                      <a:cubicBezTo>
                        <a:pt x="71604" y="37798"/>
                        <a:pt x="71521" y="37881"/>
                        <a:pt x="71521" y="37964"/>
                      </a:cubicBezTo>
                      <a:cubicBezTo>
                        <a:pt x="71438" y="38130"/>
                        <a:pt x="71356" y="38130"/>
                        <a:pt x="71273" y="38130"/>
                      </a:cubicBezTo>
                      <a:cubicBezTo>
                        <a:pt x="71190" y="38047"/>
                        <a:pt x="71273" y="37964"/>
                        <a:pt x="71356" y="37881"/>
                      </a:cubicBezTo>
                      <a:cubicBezTo>
                        <a:pt x="71438" y="37798"/>
                        <a:pt x="71521" y="37716"/>
                        <a:pt x="71604" y="37716"/>
                      </a:cubicBezTo>
                      <a:close/>
                      <a:moveTo>
                        <a:pt x="66111" y="35778"/>
                      </a:moveTo>
                      <a:cubicBezTo>
                        <a:pt x="66166" y="35778"/>
                        <a:pt x="66197" y="35872"/>
                        <a:pt x="66135" y="36058"/>
                      </a:cubicBezTo>
                      <a:cubicBezTo>
                        <a:pt x="66090" y="36236"/>
                        <a:pt x="66070" y="36318"/>
                        <a:pt x="66085" y="36318"/>
                      </a:cubicBezTo>
                      <a:cubicBezTo>
                        <a:pt x="66099" y="36318"/>
                        <a:pt x="66141" y="36256"/>
                        <a:pt x="66217" y="36141"/>
                      </a:cubicBezTo>
                      <a:cubicBezTo>
                        <a:pt x="66263" y="36004"/>
                        <a:pt x="66309" y="35943"/>
                        <a:pt x="66354" y="35943"/>
                      </a:cubicBezTo>
                      <a:cubicBezTo>
                        <a:pt x="66392" y="35943"/>
                        <a:pt x="66429" y="35984"/>
                        <a:pt x="66466" y="36058"/>
                      </a:cubicBezTo>
                      <a:cubicBezTo>
                        <a:pt x="66466" y="36182"/>
                        <a:pt x="66487" y="36245"/>
                        <a:pt x="66528" y="36245"/>
                      </a:cubicBezTo>
                      <a:cubicBezTo>
                        <a:pt x="66570" y="36245"/>
                        <a:pt x="66632" y="36182"/>
                        <a:pt x="66715" y="36058"/>
                      </a:cubicBezTo>
                      <a:cubicBezTo>
                        <a:pt x="66763" y="35961"/>
                        <a:pt x="66812" y="35921"/>
                        <a:pt x="66877" y="35921"/>
                      </a:cubicBezTo>
                      <a:cubicBezTo>
                        <a:pt x="66923" y="35921"/>
                        <a:pt x="66978" y="35941"/>
                        <a:pt x="67046" y="35975"/>
                      </a:cubicBezTo>
                      <a:cubicBezTo>
                        <a:pt x="67088" y="36058"/>
                        <a:pt x="67170" y="36100"/>
                        <a:pt x="67253" y="36100"/>
                      </a:cubicBezTo>
                      <a:cubicBezTo>
                        <a:pt x="67336" y="36100"/>
                        <a:pt x="67419" y="36058"/>
                        <a:pt x="67461" y="35975"/>
                      </a:cubicBezTo>
                      <a:cubicBezTo>
                        <a:pt x="67655" y="35878"/>
                        <a:pt x="67820" y="35838"/>
                        <a:pt x="67958" y="35838"/>
                      </a:cubicBezTo>
                      <a:cubicBezTo>
                        <a:pt x="68055" y="35838"/>
                        <a:pt x="68138" y="35858"/>
                        <a:pt x="68206" y="35892"/>
                      </a:cubicBezTo>
                      <a:cubicBezTo>
                        <a:pt x="68289" y="35975"/>
                        <a:pt x="68289" y="36058"/>
                        <a:pt x="68041" y="36224"/>
                      </a:cubicBezTo>
                      <a:cubicBezTo>
                        <a:pt x="67709" y="36390"/>
                        <a:pt x="67709" y="36472"/>
                        <a:pt x="68041" y="36555"/>
                      </a:cubicBezTo>
                      <a:cubicBezTo>
                        <a:pt x="68206" y="36638"/>
                        <a:pt x="68289" y="36804"/>
                        <a:pt x="68124" y="36887"/>
                      </a:cubicBezTo>
                      <a:cubicBezTo>
                        <a:pt x="67958" y="36970"/>
                        <a:pt x="67958" y="36970"/>
                        <a:pt x="68041" y="36970"/>
                      </a:cubicBezTo>
                      <a:cubicBezTo>
                        <a:pt x="68051" y="36966"/>
                        <a:pt x="68061" y="36965"/>
                        <a:pt x="68071" y="36965"/>
                      </a:cubicBezTo>
                      <a:cubicBezTo>
                        <a:pt x="68315" y="36965"/>
                        <a:pt x="68617" y="37895"/>
                        <a:pt x="68538" y="38213"/>
                      </a:cubicBezTo>
                      <a:cubicBezTo>
                        <a:pt x="68489" y="38310"/>
                        <a:pt x="68441" y="38350"/>
                        <a:pt x="68409" y="38350"/>
                      </a:cubicBezTo>
                      <a:cubicBezTo>
                        <a:pt x="68386" y="38350"/>
                        <a:pt x="68372" y="38330"/>
                        <a:pt x="68372" y="38296"/>
                      </a:cubicBezTo>
                      <a:cubicBezTo>
                        <a:pt x="68317" y="38296"/>
                        <a:pt x="68151" y="38259"/>
                        <a:pt x="67973" y="38259"/>
                      </a:cubicBezTo>
                      <a:cubicBezTo>
                        <a:pt x="67884" y="38259"/>
                        <a:pt x="67792" y="38268"/>
                        <a:pt x="67709" y="38296"/>
                      </a:cubicBezTo>
                      <a:cubicBezTo>
                        <a:pt x="67603" y="38311"/>
                        <a:pt x="67510" y="38318"/>
                        <a:pt x="67433" y="38318"/>
                      </a:cubicBezTo>
                      <a:cubicBezTo>
                        <a:pt x="67091" y="38318"/>
                        <a:pt x="67055" y="38182"/>
                        <a:pt x="67461" y="38047"/>
                      </a:cubicBezTo>
                      <a:cubicBezTo>
                        <a:pt x="67543" y="38047"/>
                        <a:pt x="67543" y="37881"/>
                        <a:pt x="67378" y="37798"/>
                      </a:cubicBezTo>
                      <a:cubicBezTo>
                        <a:pt x="67295" y="37633"/>
                        <a:pt x="67212" y="37467"/>
                        <a:pt x="67212" y="37384"/>
                      </a:cubicBezTo>
                      <a:cubicBezTo>
                        <a:pt x="67212" y="37325"/>
                        <a:pt x="67170" y="37267"/>
                        <a:pt x="67117" y="37267"/>
                      </a:cubicBezTo>
                      <a:cubicBezTo>
                        <a:pt x="67095" y="37267"/>
                        <a:pt x="67070" y="37277"/>
                        <a:pt x="67046" y="37301"/>
                      </a:cubicBezTo>
                      <a:cubicBezTo>
                        <a:pt x="66999" y="37349"/>
                        <a:pt x="66960" y="37369"/>
                        <a:pt x="66932" y="37369"/>
                      </a:cubicBezTo>
                      <a:cubicBezTo>
                        <a:pt x="66810" y="37369"/>
                        <a:pt x="66861" y="37005"/>
                        <a:pt x="67129" y="36804"/>
                      </a:cubicBezTo>
                      <a:cubicBezTo>
                        <a:pt x="67274" y="36659"/>
                        <a:pt x="67166" y="36571"/>
                        <a:pt x="66986" y="36571"/>
                      </a:cubicBezTo>
                      <a:cubicBezTo>
                        <a:pt x="66856" y="36571"/>
                        <a:pt x="66688" y="36617"/>
                        <a:pt x="66549" y="36721"/>
                      </a:cubicBezTo>
                      <a:cubicBezTo>
                        <a:pt x="66383" y="36804"/>
                        <a:pt x="66300" y="36804"/>
                        <a:pt x="66217" y="36804"/>
                      </a:cubicBezTo>
                      <a:cubicBezTo>
                        <a:pt x="66207" y="36793"/>
                        <a:pt x="66192" y="36788"/>
                        <a:pt x="66173" y="36788"/>
                      </a:cubicBezTo>
                      <a:cubicBezTo>
                        <a:pt x="66049" y="36788"/>
                        <a:pt x="65760" y="37023"/>
                        <a:pt x="65472" y="37384"/>
                      </a:cubicBezTo>
                      <a:cubicBezTo>
                        <a:pt x="65472" y="37467"/>
                        <a:pt x="65306" y="37467"/>
                        <a:pt x="65223" y="37467"/>
                      </a:cubicBezTo>
                      <a:cubicBezTo>
                        <a:pt x="65140" y="37467"/>
                        <a:pt x="65140" y="37301"/>
                        <a:pt x="65306" y="37135"/>
                      </a:cubicBezTo>
                      <a:cubicBezTo>
                        <a:pt x="65472" y="36887"/>
                        <a:pt x="65637" y="36555"/>
                        <a:pt x="65720" y="36307"/>
                      </a:cubicBezTo>
                      <a:cubicBezTo>
                        <a:pt x="65803" y="36058"/>
                        <a:pt x="65886" y="35892"/>
                        <a:pt x="66052" y="35809"/>
                      </a:cubicBezTo>
                      <a:cubicBezTo>
                        <a:pt x="66072" y="35789"/>
                        <a:pt x="66093" y="35778"/>
                        <a:pt x="66111" y="35778"/>
                      </a:cubicBezTo>
                      <a:close/>
                      <a:moveTo>
                        <a:pt x="66535" y="38490"/>
                      </a:moveTo>
                      <a:cubicBezTo>
                        <a:pt x="66563" y="38490"/>
                        <a:pt x="66597" y="38510"/>
                        <a:pt x="66632" y="38544"/>
                      </a:cubicBezTo>
                      <a:cubicBezTo>
                        <a:pt x="66715" y="38544"/>
                        <a:pt x="66715" y="38627"/>
                        <a:pt x="66632" y="38710"/>
                      </a:cubicBezTo>
                      <a:cubicBezTo>
                        <a:pt x="66549" y="38710"/>
                        <a:pt x="66466" y="38710"/>
                        <a:pt x="66466" y="38627"/>
                      </a:cubicBezTo>
                      <a:cubicBezTo>
                        <a:pt x="66466" y="38530"/>
                        <a:pt x="66494" y="38490"/>
                        <a:pt x="66535" y="38490"/>
                      </a:cubicBezTo>
                      <a:close/>
                      <a:moveTo>
                        <a:pt x="55827" y="38565"/>
                      </a:moveTo>
                      <a:cubicBezTo>
                        <a:pt x="55858" y="38565"/>
                        <a:pt x="55900" y="38586"/>
                        <a:pt x="55941" y="38627"/>
                      </a:cubicBezTo>
                      <a:cubicBezTo>
                        <a:pt x="56024" y="38627"/>
                        <a:pt x="56024" y="38710"/>
                        <a:pt x="55941" y="38793"/>
                      </a:cubicBezTo>
                      <a:cubicBezTo>
                        <a:pt x="55858" y="38793"/>
                        <a:pt x="55775" y="38710"/>
                        <a:pt x="55775" y="38627"/>
                      </a:cubicBezTo>
                      <a:cubicBezTo>
                        <a:pt x="55775" y="38586"/>
                        <a:pt x="55796" y="38565"/>
                        <a:pt x="55827" y="38565"/>
                      </a:cubicBezTo>
                      <a:close/>
                      <a:moveTo>
                        <a:pt x="70316" y="38245"/>
                      </a:moveTo>
                      <a:cubicBezTo>
                        <a:pt x="70561" y="38245"/>
                        <a:pt x="70741" y="38482"/>
                        <a:pt x="70610" y="38876"/>
                      </a:cubicBezTo>
                      <a:cubicBezTo>
                        <a:pt x="70527" y="39207"/>
                        <a:pt x="70527" y="39207"/>
                        <a:pt x="70361" y="39207"/>
                      </a:cubicBezTo>
                      <a:cubicBezTo>
                        <a:pt x="70195" y="39207"/>
                        <a:pt x="70030" y="39042"/>
                        <a:pt x="69947" y="38876"/>
                      </a:cubicBezTo>
                      <a:cubicBezTo>
                        <a:pt x="69864" y="38544"/>
                        <a:pt x="69864" y="38461"/>
                        <a:pt x="70113" y="38296"/>
                      </a:cubicBezTo>
                      <a:cubicBezTo>
                        <a:pt x="70182" y="38261"/>
                        <a:pt x="70251" y="38245"/>
                        <a:pt x="70316" y="38245"/>
                      </a:cubicBezTo>
                      <a:close/>
                      <a:moveTo>
                        <a:pt x="68538" y="38876"/>
                      </a:moveTo>
                      <a:cubicBezTo>
                        <a:pt x="68621" y="38876"/>
                        <a:pt x="68455" y="38959"/>
                        <a:pt x="68289" y="39124"/>
                      </a:cubicBezTo>
                      <a:cubicBezTo>
                        <a:pt x="68140" y="39199"/>
                        <a:pt x="68025" y="39240"/>
                        <a:pt x="67965" y="39240"/>
                      </a:cubicBezTo>
                      <a:cubicBezTo>
                        <a:pt x="67892" y="39240"/>
                        <a:pt x="67904" y="39178"/>
                        <a:pt x="68041" y="39042"/>
                      </a:cubicBezTo>
                      <a:cubicBezTo>
                        <a:pt x="68124" y="38959"/>
                        <a:pt x="68206" y="38876"/>
                        <a:pt x="68372" y="38876"/>
                      </a:cubicBezTo>
                      <a:close/>
                      <a:moveTo>
                        <a:pt x="67623" y="39005"/>
                      </a:moveTo>
                      <a:cubicBezTo>
                        <a:pt x="67728" y="39005"/>
                        <a:pt x="67709" y="39152"/>
                        <a:pt x="67543" y="39373"/>
                      </a:cubicBezTo>
                      <a:cubicBezTo>
                        <a:pt x="67495" y="39470"/>
                        <a:pt x="67446" y="39510"/>
                        <a:pt x="67398" y="39510"/>
                      </a:cubicBezTo>
                      <a:cubicBezTo>
                        <a:pt x="67363" y="39510"/>
                        <a:pt x="67329" y="39490"/>
                        <a:pt x="67295" y="39456"/>
                      </a:cubicBezTo>
                      <a:cubicBezTo>
                        <a:pt x="67212" y="39373"/>
                        <a:pt x="67212" y="39290"/>
                        <a:pt x="67378" y="39124"/>
                      </a:cubicBezTo>
                      <a:cubicBezTo>
                        <a:pt x="67488" y="39042"/>
                        <a:pt x="67571" y="39005"/>
                        <a:pt x="67623" y="39005"/>
                      </a:cubicBezTo>
                      <a:close/>
                      <a:moveTo>
                        <a:pt x="68115" y="39484"/>
                      </a:moveTo>
                      <a:cubicBezTo>
                        <a:pt x="68138" y="39484"/>
                        <a:pt x="68172" y="39504"/>
                        <a:pt x="68206" y="39539"/>
                      </a:cubicBezTo>
                      <a:cubicBezTo>
                        <a:pt x="68289" y="39622"/>
                        <a:pt x="68289" y="39705"/>
                        <a:pt x="68206" y="39705"/>
                      </a:cubicBezTo>
                      <a:cubicBezTo>
                        <a:pt x="68182" y="39729"/>
                        <a:pt x="68165" y="39739"/>
                        <a:pt x="68153" y="39739"/>
                      </a:cubicBezTo>
                      <a:cubicBezTo>
                        <a:pt x="68124" y="39739"/>
                        <a:pt x="68124" y="39680"/>
                        <a:pt x="68124" y="39622"/>
                      </a:cubicBezTo>
                      <a:cubicBezTo>
                        <a:pt x="68075" y="39525"/>
                        <a:pt x="68083" y="39484"/>
                        <a:pt x="68115" y="39484"/>
                      </a:cubicBezTo>
                      <a:close/>
                      <a:moveTo>
                        <a:pt x="76977" y="39733"/>
                      </a:moveTo>
                      <a:cubicBezTo>
                        <a:pt x="77005" y="39733"/>
                        <a:pt x="77040" y="39753"/>
                        <a:pt x="77074" y="39787"/>
                      </a:cubicBezTo>
                      <a:cubicBezTo>
                        <a:pt x="77157" y="39870"/>
                        <a:pt x="77157" y="39953"/>
                        <a:pt x="77074" y="39953"/>
                      </a:cubicBezTo>
                      <a:cubicBezTo>
                        <a:pt x="77050" y="39977"/>
                        <a:pt x="77025" y="39988"/>
                        <a:pt x="77003" y="39988"/>
                      </a:cubicBezTo>
                      <a:cubicBezTo>
                        <a:pt x="76950" y="39988"/>
                        <a:pt x="76908" y="39929"/>
                        <a:pt x="76908" y="39870"/>
                      </a:cubicBezTo>
                      <a:cubicBezTo>
                        <a:pt x="76908" y="39773"/>
                        <a:pt x="76937" y="39733"/>
                        <a:pt x="76977" y="39733"/>
                      </a:cubicBezTo>
                      <a:close/>
                      <a:moveTo>
                        <a:pt x="69611" y="39037"/>
                      </a:moveTo>
                      <a:cubicBezTo>
                        <a:pt x="69725" y="39037"/>
                        <a:pt x="69714" y="39226"/>
                        <a:pt x="69615" y="39622"/>
                      </a:cubicBezTo>
                      <a:lnTo>
                        <a:pt x="69532" y="40202"/>
                      </a:lnTo>
                      <a:lnTo>
                        <a:pt x="69201" y="39870"/>
                      </a:lnTo>
                      <a:cubicBezTo>
                        <a:pt x="68869" y="39539"/>
                        <a:pt x="68869" y="39539"/>
                        <a:pt x="69201" y="39290"/>
                      </a:cubicBezTo>
                      <a:cubicBezTo>
                        <a:pt x="69401" y="39123"/>
                        <a:pt x="69534" y="39037"/>
                        <a:pt x="69611" y="39037"/>
                      </a:cubicBezTo>
                      <a:close/>
                      <a:moveTo>
                        <a:pt x="47322" y="40036"/>
                      </a:moveTo>
                      <a:cubicBezTo>
                        <a:pt x="47405" y="40119"/>
                        <a:pt x="47405" y="40202"/>
                        <a:pt x="47322" y="40285"/>
                      </a:cubicBezTo>
                      <a:cubicBezTo>
                        <a:pt x="47239" y="40285"/>
                        <a:pt x="47156" y="40202"/>
                        <a:pt x="47156" y="40119"/>
                      </a:cubicBezTo>
                      <a:cubicBezTo>
                        <a:pt x="47156" y="40036"/>
                        <a:pt x="47239" y="40036"/>
                        <a:pt x="47322" y="40036"/>
                      </a:cubicBezTo>
                      <a:close/>
                      <a:moveTo>
                        <a:pt x="70527" y="39953"/>
                      </a:moveTo>
                      <a:cubicBezTo>
                        <a:pt x="70527" y="39953"/>
                        <a:pt x="70527" y="40036"/>
                        <a:pt x="70444" y="40202"/>
                      </a:cubicBezTo>
                      <a:cubicBezTo>
                        <a:pt x="70444" y="40260"/>
                        <a:pt x="70361" y="40319"/>
                        <a:pt x="70313" y="40319"/>
                      </a:cubicBezTo>
                      <a:cubicBezTo>
                        <a:pt x="70292" y="40319"/>
                        <a:pt x="70278" y="40309"/>
                        <a:pt x="70278" y="40285"/>
                      </a:cubicBezTo>
                      <a:cubicBezTo>
                        <a:pt x="70195" y="40202"/>
                        <a:pt x="70278" y="40119"/>
                        <a:pt x="70361" y="40036"/>
                      </a:cubicBezTo>
                      <a:cubicBezTo>
                        <a:pt x="70444" y="39953"/>
                        <a:pt x="70527" y="39953"/>
                        <a:pt x="70527" y="39953"/>
                      </a:cubicBezTo>
                      <a:close/>
                      <a:moveTo>
                        <a:pt x="68509" y="39885"/>
                      </a:moveTo>
                      <a:cubicBezTo>
                        <a:pt x="68607" y="39885"/>
                        <a:pt x="68655" y="40002"/>
                        <a:pt x="68538" y="40119"/>
                      </a:cubicBezTo>
                      <a:cubicBezTo>
                        <a:pt x="68431" y="40279"/>
                        <a:pt x="68324" y="40371"/>
                        <a:pt x="68261" y="40371"/>
                      </a:cubicBezTo>
                      <a:cubicBezTo>
                        <a:pt x="68227" y="40371"/>
                        <a:pt x="68206" y="40343"/>
                        <a:pt x="68206" y="40285"/>
                      </a:cubicBezTo>
                      <a:cubicBezTo>
                        <a:pt x="68206" y="40119"/>
                        <a:pt x="68289" y="40036"/>
                        <a:pt x="68372" y="39953"/>
                      </a:cubicBezTo>
                      <a:cubicBezTo>
                        <a:pt x="68421" y="39905"/>
                        <a:pt x="68469" y="39885"/>
                        <a:pt x="68509" y="39885"/>
                      </a:cubicBezTo>
                      <a:close/>
                      <a:moveTo>
                        <a:pt x="77809" y="40305"/>
                      </a:moveTo>
                      <a:cubicBezTo>
                        <a:pt x="77861" y="40305"/>
                        <a:pt x="77903" y="40326"/>
                        <a:pt x="77903" y="40368"/>
                      </a:cubicBezTo>
                      <a:cubicBezTo>
                        <a:pt x="77986" y="40368"/>
                        <a:pt x="77986" y="40533"/>
                        <a:pt x="77820" y="40616"/>
                      </a:cubicBezTo>
                      <a:cubicBezTo>
                        <a:pt x="77778" y="40658"/>
                        <a:pt x="77737" y="40678"/>
                        <a:pt x="77695" y="40678"/>
                      </a:cubicBezTo>
                      <a:cubicBezTo>
                        <a:pt x="77654" y="40678"/>
                        <a:pt x="77613" y="40658"/>
                        <a:pt x="77571" y="40616"/>
                      </a:cubicBezTo>
                      <a:cubicBezTo>
                        <a:pt x="77488" y="40533"/>
                        <a:pt x="77571" y="40450"/>
                        <a:pt x="77654" y="40368"/>
                      </a:cubicBezTo>
                      <a:cubicBezTo>
                        <a:pt x="77695" y="40326"/>
                        <a:pt x="77758" y="40305"/>
                        <a:pt x="77809" y="40305"/>
                      </a:cubicBezTo>
                      <a:close/>
                      <a:moveTo>
                        <a:pt x="77319" y="41081"/>
                      </a:moveTo>
                      <a:cubicBezTo>
                        <a:pt x="77432" y="41081"/>
                        <a:pt x="77444" y="41158"/>
                        <a:pt x="77323" y="41279"/>
                      </a:cubicBezTo>
                      <a:cubicBezTo>
                        <a:pt x="77274" y="41376"/>
                        <a:pt x="77197" y="41416"/>
                        <a:pt x="77125" y="41416"/>
                      </a:cubicBezTo>
                      <a:cubicBezTo>
                        <a:pt x="77074" y="41416"/>
                        <a:pt x="77025" y="41396"/>
                        <a:pt x="76991" y="41362"/>
                      </a:cubicBezTo>
                      <a:cubicBezTo>
                        <a:pt x="76908" y="41196"/>
                        <a:pt x="76908" y="41196"/>
                        <a:pt x="77157" y="41113"/>
                      </a:cubicBezTo>
                      <a:cubicBezTo>
                        <a:pt x="77223" y="41091"/>
                        <a:pt x="77278" y="41081"/>
                        <a:pt x="77319" y="41081"/>
                      </a:cubicBezTo>
                      <a:close/>
                      <a:moveTo>
                        <a:pt x="77737" y="41113"/>
                      </a:moveTo>
                      <a:cubicBezTo>
                        <a:pt x="77737" y="41113"/>
                        <a:pt x="77737" y="41196"/>
                        <a:pt x="77654" y="41362"/>
                      </a:cubicBezTo>
                      <a:cubicBezTo>
                        <a:pt x="77571" y="41445"/>
                        <a:pt x="77488" y="41445"/>
                        <a:pt x="77405" y="41445"/>
                      </a:cubicBezTo>
                      <a:cubicBezTo>
                        <a:pt x="77405" y="41362"/>
                        <a:pt x="77488" y="41279"/>
                        <a:pt x="77571" y="41196"/>
                      </a:cubicBezTo>
                      <a:cubicBezTo>
                        <a:pt x="77654" y="41113"/>
                        <a:pt x="77737" y="41113"/>
                        <a:pt x="77737" y="41113"/>
                      </a:cubicBezTo>
                      <a:close/>
                      <a:moveTo>
                        <a:pt x="71619" y="39223"/>
                      </a:moveTo>
                      <a:cubicBezTo>
                        <a:pt x="71711" y="39223"/>
                        <a:pt x="71820" y="39244"/>
                        <a:pt x="71936" y="39290"/>
                      </a:cubicBezTo>
                      <a:cubicBezTo>
                        <a:pt x="72101" y="39456"/>
                        <a:pt x="72433" y="39539"/>
                        <a:pt x="72682" y="39622"/>
                      </a:cubicBezTo>
                      <a:cubicBezTo>
                        <a:pt x="73096" y="39705"/>
                        <a:pt x="73262" y="39953"/>
                        <a:pt x="73096" y="40202"/>
                      </a:cubicBezTo>
                      <a:cubicBezTo>
                        <a:pt x="72875" y="40423"/>
                        <a:pt x="72654" y="40570"/>
                        <a:pt x="72507" y="40570"/>
                      </a:cubicBezTo>
                      <a:cubicBezTo>
                        <a:pt x="72433" y="40570"/>
                        <a:pt x="72378" y="40533"/>
                        <a:pt x="72350" y="40450"/>
                      </a:cubicBezTo>
                      <a:cubicBezTo>
                        <a:pt x="72350" y="40285"/>
                        <a:pt x="72184" y="40202"/>
                        <a:pt x="72019" y="40202"/>
                      </a:cubicBezTo>
                      <a:lnTo>
                        <a:pt x="71687" y="40202"/>
                      </a:lnTo>
                      <a:lnTo>
                        <a:pt x="71770" y="40782"/>
                      </a:lnTo>
                      <a:cubicBezTo>
                        <a:pt x="71770" y="41356"/>
                        <a:pt x="71721" y="41587"/>
                        <a:pt x="71585" y="41587"/>
                      </a:cubicBezTo>
                      <a:cubicBezTo>
                        <a:pt x="71544" y="41587"/>
                        <a:pt x="71496" y="41566"/>
                        <a:pt x="71438" y="41528"/>
                      </a:cubicBezTo>
                      <a:cubicBezTo>
                        <a:pt x="71356" y="41362"/>
                        <a:pt x="71273" y="41196"/>
                        <a:pt x="71356" y="41031"/>
                      </a:cubicBezTo>
                      <a:cubicBezTo>
                        <a:pt x="71418" y="40844"/>
                        <a:pt x="71433" y="40751"/>
                        <a:pt x="71297" y="40751"/>
                      </a:cubicBezTo>
                      <a:cubicBezTo>
                        <a:pt x="71252" y="40751"/>
                        <a:pt x="71190" y="40761"/>
                        <a:pt x="71107" y="40782"/>
                      </a:cubicBezTo>
                      <a:cubicBezTo>
                        <a:pt x="71024" y="40810"/>
                        <a:pt x="70969" y="40828"/>
                        <a:pt x="70935" y="40828"/>
                      </a:cubicBezTo>
                      <a:cubicBezTo>
                        <a:pt x="70868" y="40828"/>
                        <a:pt x="70886" y="40754"/>
                        <a:pt x="70941" y="40533"/>
                      </a:cubicBezTo>
                      <a:cubicBezTo>
                        <a:pt x="70998" y="40252"/>
                        <a:pt x="71092" y="40085"/>
                        <a:pt x="71199" y="40085"/>
                      </a:cubicBezTo>
                      <a:cubicBezTo>
                        <a:pt x="71249" y="40085"/>
                        <a:pt x="71302" y="40122"/>
                        <a:pt x="71356" y="40202"/>
                      </a:cubicBezTo>
                      <a:cubicBezTo>
                        <a:pt x="71438" y="40202"/>
                        <a:pt x="71521" y="40202"/>
                        <a:pt x="71604" y="40119"/>
                      </a:cubicBezTo>
                      <a:cubicBezTo>
                        <a:pt x="71604" y="39953"/>
                        <a:pt x="71604" y="39870"/>
                        <a:pt x="71438" y="39539"/>
                      </a:cubicBezTo>
                      <a:cubicBezTo>
                        <a:pt x="71259" y="39360"/>
                        <a:pt x="71381" y="39223"/>
                        <a:pt x="71619" y="39223"/>
                      </a:cubicBezTo>
                      <a:close/>
                      <a:moveTo>
                        <a:pt x="72877" y="40987"/>
                      </a:moveTo>
                      <a:cubicBezTo>
                        <a:pt x="73044" y="40987"/>
                        <a:pt x="73092" y="41205"/>
                        <a:pt x="72930" y="41528"/>
                      </a:cubicBezTo>
                      <a:cubicBezTo>
                        <a:pt x="72930" y="41586"/>
                        <a:pt x="72889" y="41645"/>
                        <a:pt x="72865" y="41645"/>
                      </a:cubicBezTo>
                      <a:cubicBezTo>
                        <a:pt x="72854" y="41645"/>
                        <a:pt x="72847" y="41635"/>
                        <a:pt x="72847" y="41611"/>
                      </a:cubicBezTo>
                      <a:cubicBezTo>
                        <a:pt x="72433" y="41445"/>
                        <a:pt x="72433" y="41279"/>
                        <a:pt x="72516" y="41196"/>
                      </a:cubicBezTo>
                      <a:cubicBezTo>
                        <a:pt x="72661" y="41051"/>
                        <a:pt x="72786" y="40987"/>
                        <a:pt x="72877" y="40987"/>
                      </a:cubicBezTo>
                      <a:close/>
                      <a:moveTo>
                        <a:pt x="76483" y="41374"/>
                      </a:moveTo>
                      <a:cubicBezTo>
                        <a:pt x="76592" y="41374"/>
                        <a:pt x="76689" y="41421"/>
                        <a:pt x="76742" y="41528"/>
                      </a:cubicBezTo>
                      <a:cubicBezTo>
                        <a:pt x="76742" y="41694"/>
                        <a:pt x="76908" y="41859"/>
                        <a:pt x="76908" y="41942"/>
                      </a:cubicBezTo>
                      <a:cubicBezTo>
                        <a:pt x="77074" y="42025"/>
                        <a:pt x="76991" y="42108"/>
                        <a:pt x="76742" y="42191"/>
                      </a:cubicBezTo>
                      <a:cubicBezTo>
                        <a:pt x="76660" y="42274"/>
                        <a:pt x="76577" y="42315"/>
                        <a:pt x="76515" y="42315"/>
                      </a:cubicBezTo>
                      <a:cubicBezTo>
                        <a:pt x="76452" y="42315"/>
                        <a:pt x="76411" y="42274"/>
                        <a:pt x="76411" y="42191"/>
                      </a:cubicBezTo>
                      <a:cubicBezTo>
                        <a:pt x="76370" y="42066"/>
                        <a:pt x="76349" y="42004"/>
                        <a:pt x="76328" y="42004"/>
                      </a:cubicBezTo>
                      <a:cubicBezTo>
                        <a:pt x="76307" y="42004"/>
                        <a:pt x="76287" y="42066"/>
                        <a:pt x="76245" y="42191"/>
                      </a:cubicBezTo>
                      <a:cubicBezTo>
                        <a:pt x="76245" y="42348"/>
                        <a:pt x="76245" y="42406"/>
                        <a:pt x="76203" y="42406"/>
                      </a:cubicBezTo>
                      <a:cubicBezTo>
                        <a:pt x="76179" y="42406"/>
                        <a:pt x="76140" y="42387"/>
                        <a:pt x="76079" y="42357"/>
                      </a:cubicBezTo>
                      <a:cubicBezTo>
                        <a:pt x="75997" y="42191"/>
                        <a:pt x="75914" y="42025"/>
                        <a:pt x="75914" y="41859"/>
                      </a:cubicBezTo>
                      <a:cubicBezTo>
                        <a:pt x="75970" y="41579"/>
                        <a:pt x="76254" y="41374"/>
                        <a:pt x="76483" y="41374"/>
                      </a:cubicBezTo>
                      <a:close/>
                      <a:moveTo>
                        <a:pt x="75070" y="39945"/>
                      </a:moveTo>
                      <a:cubicBezTo>
                        <a:pt x="75406" y="39945"/>
                        <a:pt x="75897" y="40467"/>
                        <a:pt x="75665" y="40699"/>
                      </a:cubicBezTo>
                      <a:cubicBezTo>
                        <a:pt x="75631" y="40733"/>
                        <a:pt x="75625" y="40753"/>
                        <a:pt x="75647" y="40753"/>
                      </a:cubicBezTo>
                      <a:cubicBezTo>
                        <a:pt x="75679" y="40753"/>
                        <a:pt x="75768" y="40713"/>
                        <a:pt x="75914" y="40616"/>
                      </a:cubicBezTo>
                      <a:cubicBezTo>
                        <a:pt x="76107" y="40478"/>
                        <a:pt x="76254" y="40414"/>
                        <a:pt x="76350" y="40414"/>
                      </a:cubicBezTo>
                      <a:cubicBezTo>
                        <a:pt x="76540" y="40414"/>
                        <a:pt x="76521" y="40671"/>
                        <a:pt x="76245" y="41113"/>
                      </a:cubicBezTo>
                      <a:cubicBezTo>
                        <a:pt x="75858" y="41656"/>
                        <a:pt x="75180" y="42199"/>
                        <a:pt x="75026" y="42199"/>
                      </a:cubicBezTo>
                      <a:cubicBezTo>
                        <a:pt x="75016" y="42199"/>
                        <a:pt x="75007" y="42196"/>
                        <a:pt x="75002" y="42191"/>
                      </a:cubicBezTo>
                      <a:cubicBezTo>
                        <a:pt x="74980" y="42169"/>
                        <a:pt x="74952" y="42158"/>
                        <a:pt x="74921" y="42158"/>
                      </a:cubicBezTo>
                      <a:cubicBezTo>
                        <a:pt x="74836" y="42158"/>
                        <a:pt x="74731" y="42235"/>
                        <a:pt x="74671" y="42357"/>
                      </a:cubicBezTo>
                      <a:cubicBezTo>
                        <a:pt x="74555" y="42472"/>
                        <a:pt x="74476" y="42534"/>
                        <a:pt x="74415" y="42534"/>
                      </a:cubicBezTo>
                      <a:cubicBezTo>
                        <a:pt x="74345" y="42534"/>
                        <a:pt x="74301" y="42451"/>
                        <a:pt x="74256" y="42274"/>
                      </a:cubicBezTo>
                      <a:cubicBezTo>
                        <a:pt x="74256" y="42191"/>
                        <a:pt x="74339" y="42025"/>
                        <a:pt x="74505" y="41859"/>
                      </a:cubicBezTo>
                      <a:cubicBezTo>
                        <a:pt x="74737" y="41627"/>
                        <a:pt x="74897" y="41105"/>
                        <a:pt x="74714" y="41105"/>
                      </a:cubicBezTo>
                      <a:cubicBezTo>
                        <a:pt x="74701" y="41105"/>
                        <a:pt x="74687" y="41108"/>
                        <a:pt x="74671" y="41113"/>
                      </a:cubicBezTo>
                      <a:cubicBezTo>
                        <a:pt x="74588" y="41113"/>
                        <a:pt x="74671" y="41031"/>
                        <a:pt x="74836" y="40782"/>
                      </a:cubicBezTo>
                      <a:cubicBezTo>
                        <a:pt x="74919" y="40533"/>
                        <a:pt x="75002" y="40368"/>
                        <a:pt x="74919" y="40368"/>
                      </a:cubicBezTo>
                      <a:cubicBezTo>
                        <a:pt x="74897" y="40390"/>
                        <a:pt x="74875" y="40400"/>
                        <a:pt x="74854" y="40400"/>
                      </a:cubicBezTo>
                      <a:cubicBezTo>
                        <a:pt x="74798" y="40400"/>
                        <a:pt x="74753" y="40323"/>
                        <a:pt x="74753" y="40202"/>
                      </a:cubicBezTo>
                      <a:cubicBezTo>
                        <a:pt x="74753" y="40036"/>
                        <a:pt x="74836" y="40036"/>
                        <a:pt x="75002" y="39953"/>
                      </a:cubicBezTo>
                      <a:cubicBezTo>
                        <a:pt x="75024" y="39948"/>
                        <a:pt x="75047" y="39945"/>
                        <a:pt x="75070" y="39945"/>
                      </a:cubicBezTo>
                      <a:close/>
                      <a:moveTo>
                        <a:pt x="78524" y="42626"/>
                      </a:moveTo>
                      <a:cubicBezTo>
                        <a:pt x="78566" y="42626"/>
                        <a:pt x="78607" y="42647"/>
                        <a:pt x="78649" y="42688"/>
                      </a:cubicBezTo>
                      <a:cubicBezTo>
                        <a:pt x="78731" y="42688"/>
                        <a:pt x="78649" y="42854"/>
                        <a:pt x="78566" y="42937"/>
                      </a:cubicBezTo>
                      <a:cubicBezTo>
                        <a:pt x="78483" y="43020"/>
                        <a:pt x="78400" y="43020"/>
                        <a:pt x="78317" y="43020"/>
                      </a:cubicBezTo>
                      <a:cubicBezTo>
                        <a:pt x="78234" y="42937"/>
                        <a:pt x="78317" y="42771"/>
                        <a:pt x="78400" y="42688"/>
                      </a:cubicBezTo>
                      <a:cubicBezTo>
                        <a:pt x="78441" y="42647"/>
                        <a:pt x="78483" y="42626"/>
                        <a:pt x="78524" y="42626"/>
                      </a:cubicBezTo>
                      <a:close/>
                      <a:moveTo>
                        <a:pt x="74351" y="42902"/>
                      </a:moveTo>
                      <a:cubicBezTo>
                        <a:pt x="74373" y="42902"/>
                        <a:pt x="74398" y="42912"/>
                        <a:pt x="74422" y="42937"/>
                      </a:cubicBezTo>
                      <a:cubicBezTo>
                        <a:pt x="74505" y="42937"/>
                        <a:pt x="74422" y="43102"/>
                        <a:pt x="74339" y="43185"/>
                      </a:cubicBezTo>
                      <a:cubicBezTo>
                        <a:pt x="74280" y="43244"/>
                        <a:pt x="74222" y="43302"/>
                        <a:pt x="74193" y="43302"/>
                      </a:cubicBezTo>
                      <a:cubicBezTo>
                        <a:pt x="74180" y="43302"/>
                        <a:pt x="74173" y="43292"/>
                        <a:pt x="74173" y="43268"/>
                      </a:cubicBezTo>
                      <a:cubicBezTo>
                        <a:pt x="74173" y="43268"/>
                        <a:pt x="74173" y="43185"/>
                        <a:pt x="74256" y="43020"/>
                      </a:cubicBezTo>
                      <a:cubicBezTo>
                        <a:pt x="74256" y="42961"/>
                        <a:pt x="74298" y="42902"/>
                        <a:pt x="74351" y="42902"/>
                      </a:cubicBezTo>
                      <a:close/>
                      <a:moveTo>
                        <a:pt x="76164" y="42738"/>
                      </a:moveTo>
                      <a:cubicBezTo>
                        <a:pt x="76195" y="42738"/>
                        <a:pt x="76223" y="42749"/>
                        <a:pt x="76245" y="42771"/>
                      </a:cubicBezTo>
                      <a:cubicBezTo>
                        <a:pt x="76328" y="42937"/>
                        <a:pt x="76328" y="42937"/>
                        <a:pt x="76162" y="43020"/>
                      </a:cubicBezTo>
                      <a:cubicBezTo>
                        <a:pt x="75997" y="43102"/>
                        <a:pt x="75914" y="43102"/>
                        <a:pt x="75914" y="43185"/>
                      </a:cubicBezTo>
                      <a:cubicBezTo>
                        <a:pt x="75997" y="43185"/>
                        <a:pt x="75831" y="43268"/>
                        <a:pt x="75582" y="43434"/>
                      </a:cubicBezTo>
                      <a:cubicBezTo>
                        <a:pt x="75427" y="43527"/>
                        <a:pt x="75295" y="43574"/>
                        <a:pt x="75199" y="43574"/>
                      </a:cubicBezTo>
                      <a:cubicBezTo>
                        <a:pt x="75040" y="43574"/>
                        <a:pt x="74981" y="43444"/>
                        <a:pt x="75085" y="43185"/>
                      </a:cubicBezTo>
                      <a:cubicBezTo>
                        <a:pt x="75189" y="42926"/>
                        <a:pt x="75325" y="42797"/>
                        <a:pt x="75412" y="42797"/>
                      </a:cubicBezTo>
                      <a:cubicBezTo>
                        <a:pt x="75464" y="42797"/>
                        <a:pt x="75499" y="42843"/>
                        <a:pt x="75499" y="42937"/>
                      </a:cubicBezTo>
                      <a:cubicBezTo>
                        <a:pt x="75499" y="42978"/>
                        <a:pt x="75520" y="42999"/>
                        <a:pt x="75551" y="42999"/>
                      </a:cubicBezTo>
                      <a:cubicBezTo>
                        <a:pt x="75582" y="42999"/>
                        <a:pt x="75624" y="42978"/>
                        <a:pt x="75665" y="42937"/>
                      </a:cubicBezTo>
                      <a:cubicBezTo>
                        <a:pt x="75707" y="42895"/>
                        <a:pt x="75748" y="42874"/>
                        <a:pt x="75779" y="42874"/>
                      </a:cubicBezTo>
                      <a:cubicBezTo>
                        <a:pt x="75810" y="42874"/>
                        <a:pt x="75831" y="42895"/>
                        <a:pt x="75831" y="42937"/>
                      </a:cubicBezTo>
                      <a:cubicBezTo>
                        <a:pt x="75831" y="43020"/>
                        <a:pt x="75831" y="43061"/>
                        <a:pt x="75841" y="43061"/>
                      </a:cubicBezTo>
                      <a:cubicBezTo>
                        <a:pt x="75852" y="43061"/>
                        <a:pt x="75872" y="43020"/>
                        <a:pt x="75914" y="42937"/>
                      </a:cubicBezTo>
                      <a:cubicBezTo>
                        <a:pt x="75974" y="42815"/>
                        <a:pt x="76079" y="42738"/>
                        <a:pt x="76164" y="42738"/>
                      </a:cubicBezTo>
                      <a:close/>
                      <a:moveTo>
                        <a:pt x="78317" y="43600"/>
                      </a:moveTo>
                      <a:cubicBezTo>
                        <a:pt x="78400" y="43683"/>
                        <a:pt x="78400" y="43765"/>
                        <a:pt x="78317" y="43765"/>
                      </a:cubicBezTo>
                      <a:cubicBezTo>
                        <a:pt x="78293" y="43790"/>
                        <a:pt x="78269" y="43800"/>
                        <a:pt x="78246" y="43800"/>
                      </a:cubicBezTo>
                      <a:cubicBezTo>
                        <a:pt x="78193" y="43800"/>
                        <a:pt x="78151" y="43741"/>
                        <a:pt x="78151" y="43683"/>
                      </a:cubicBezTo>
                      <a:cubicBezTo>
                        <a:pt x="78151" y="43600"/>
                        <a:pt x="78234" y="43600"/>
                        <a:pt x="78317" y="43600"/>
                      </a:cubicBezTo>
                      <a:close/>
                      <a:moveTo>
                        <a:pt x="79959" y="43215"/>
                      </a:moveTo>
                      <a:cubicBezTo>
                        <a:pt x="80118" y="43215"/>
                        <a:pt x="80205" y="43424"/>
                        <a:pt x="80140" y="43683"/>
                      </a:cubicBezTo>
                      <a:cubicBezTo>
                        <a:pt x="80092" y="43827"/>
                        <a:pt x="79932" y="43915"/>
                        <a:pt x="79790" y="43915"/>
                      </a:cubicBezTo>
                      <a:cubicBezTo>
                        <a:pt x="79688" y="43915"/>
                        <a:pt x="79595" y="43870"/>
                        <a:pt x="79560" y="43765"/>
                      </a:cubicBezTo>
                      <a:cubicBezTo>
                        <a:pt x="79560" y="43517"/>
                        <a:pt x="79560" y="43434"/>
                        <a:pt x="79809" y="43268"/>
                      </a:cubicBezTo>
                      <a:cubicBezTo>
                        <a:pt x="79863" y="43232"/>
                        <a:pt x="79914" y="43215"/>
                        <a:pt x="79959" y="43215"/>
                      </a:cubicBezTo>
                      <a:close/>
                      <a:moveTo>
                        <a:pt x="41935" y="43931"/>
                      </a:moveTo>
                      <a:cubicBezTo>
                        <a:pt x="42018" y="44014"/>
                        <a:pt x="42018" y="44097"/>
                        <a:pt x="41935" y="44180"/>
                      </a:cubicBezTo>
                      <a:cubicBezTo>
                        <a:pt x="41852" y="44180"/>
                        <a:pt x="41770" y="44097"/>
                        <a:pt x="41770" y="44014"/>
                      </a:cubicBezTo>
                      <a:cubicBezTo>
                        <a:pt x="41770" y="43931"/>
                        <a:pt x="41852" y="43931"/>
                        <a:pt x="41935" y="43931"/>
                      </a:cubicBezTo>
                      <a:close/>
                      <a:moveTo>
                        <a:pt x="21797" y="44594"/>
                      </a:moveTo>
                      <a:lnTo>
                        <a:pt x="21797" y="44594"/>
                      </a:lnTo>
                      <a:cubicBezTo>
                        <a:pt x="21880" y="44677"/>
                        <a:pt x="21797" y="44760"/>
                        <a:pt x="21714" y="44843"/>
                      </a:cubicBezTo>
                      <a:cubicBezTo>
                        <a:pt x="21631" y="44926"/>
                        <a:pt x="21548" y="45008"/>
                        <a:pt x="21548" y="45008"/>
                      </a:cubicBezTo>
                      <a:cubicBezTo>
                        <a:pt x="21548" y="45008"/>
                        <a:pt x="21548" y="44843"/>
                        <a:pt x="21631" y="44760"/>
                      </a:cubicBezTo>
                      <a:cubicBezTo>
                        <a:pt x="21714" y="44677"/>
                        <a:pt x="21797" y="44594"/>
                        <a:pt x="21797" y="44594"/>
                      </a:cubicBezTo>
                      <a:close/>
                      <a:moveTo>
                        <a:pt x="80126" y="44871"/>
                      </a:moveTo>
                      <a:cubicBezTo>
                        <a:pt x="80154" y="44871"/>
                        <a:pt x="80189" y="44891"/>
                        <a:pt x="80223" y="44926"/>
                      </a:cubicBezTo>
                      <a:cubicBezTo>
                        <a:pt x="80306" y="44926"/>
                        <a:pt x="80306" y="45008"/>
                        <a:pt x="80223" y="45091"/>
                      </a:cubicBezTo>
                      <a:cubicBezTo>
                        <a:pt x="80140" y="45091"/>
                        <a:pt x="80057" y="45091"/>
                        <a:pt x="80057" y="45008"/>
                      </a:cubicBezTo>
                      <a:cubicBezTo>
                        <a:pt x="80057" y="44911"/>
                        <a:pt x="80086" y="44871"/>
                        <a:pt x="80126" y="44871"/>
                      </a:cubicBezTo>
                      <a:close/>
                      <a:moveTo>
                        <a:pt x="78607" y="43724"/>
                      </a:moveTo>
                      <a:cubicBezTo>
                        <a:pt x="78669" y="43724"/>
                        <a:pt x="78731" y="43765"/>
                        <a:pt x="78814" y="43848"/>
                      </a:cubicBezTo>
                      <a:cubicBezTo>
                        <a:pt x="78911" y="43945"/>
                        <a:pt x="79037" y="43986"/>
                        <a:pt x="79141" y="43986"/>
                      </a:cubicBezTo>
                      <a:cubicBezTo>
                        <a:pt x="79214" y="43986"/>
                        <a:pt x="79277" y="43965"/>
                        <a:pt x="79312" y="43931"/>
                      </a:cubicBezTo>
                      <a:cubicBezTo>
                        <a:pt x="79415" y="43897"/>
                        <a:pt x="79475" y="43877"/>
                        <a:pt x="79498" y="43877"/>
                      </a:cubicBezTo>
                      <a:cubicBezTo>
                        <a:pt x="79532" y="43877"/>
                        <a:pt x="79492" y="43917"/>
                        <a:pt x="79394" y="44014"/>
                      </a:cubicBezTo>
                      <a:cubicBezTo>
                        <a:pt x="79229" y="44235"/>
                        <a:pt x="79284" y="44382"/>
                        <a:pt x="79437" y="44382"/>
                      </a:cubicBezTo>
                      <a:cubicBezTo>
                        <a:pt x="79514" y="44382"/>
                        <a:pt x="79615" y="44345"/>
                        <a:pt x="79726" y="44263"/>
                      </a:cubicBezTo>
                      <a:cubicBezTo>
                        <a:pt x="79785" y="44204"/>
                        <a:pt x="79885" y="44145"/>
                        <a:pt x="79967" y="44145"/>
                      </a:cubicBezTo>
                      <a:cubicBezTo>
                        <a:pt x="80002" y="44145"/>
                        <a:pt x="80033" y="44155"/>
                        <a:pt x="80057" y="44180"/>
                      </a:cubicBezTo>
                      <a:cubicBezTo>
                        <a:pt x="80223" y="44263"/>
                        <a:pt x="80140" y="44345"/>
                        <a:pt x="79643" y="44843"/>
                      </a:cubicBezTo>
                      <a:cubicBezTo>
                        <a:pt x="79353" y="45133"/>
                        <a:pt x="79146" y="45278"/>
                        <a:pt x="79042" y="45278"/>
                      </a:cubicBezTo>
                      <a:cubicBezTo>
                        <a:pt x="78939" y="45278"/>
                        <a:pt x="78939" y="45133"/>
                        <a:pt x="79063" y="44843"/>
                      </a:cubicBezTo>
                      <a:cubicBezTo>
                        <a:pt x="79194" y="44515"/>
                        <a:pt x="79014" y="44188"/>
                        <a:pt x="78769" y="44188"/>
                      </a:cubicBezTo>
                      <a:cubicBezTo>
                        <a:pt x="78705" y="44188"/>
                        <a:pt x="78635" y="44211"/>
                        <a:pt x="78566" y="44263"/>
                      </a:cubicBezTo>
                      <a:cubicBezTo>
                        <a:pt x="78511" y="44299"/>
                        <a:pt x="78461" y="44315"/>
                        <a:pt x="78418" y="44315"/>
                      </a:cubicBezTo>
                      <a:cubicBezTo>
                        <a:pt x="78264" y="44315"/>
                        <a:pt x="78206" y="44107"/>
                        <a:pt x="78400" y="43848"/>
                      </a:cubicBezTo>
                      <a:cubicBezTo>
                        <a:pt x="78483" y="43765"/>
                        <a:pt x="78545" y="43724"/>
                        <a:pt x="78607" y="43724"/>
                      </a:cubicBezTo>
                      <a:close/>
                      <a:moveTo>
                        <a:pt x="91991" y="44760"/>
                      </a:moveTo>
                      <a:cubicBezTo>
                        <a:pt x="92157" y="44760"/>
                        <a:pt x="92323" y="44760"/>
                        <a:pt x="92323" y="44843"/>
                      </a:cubicBezTo>
                      <a:lnTo>
                        <a:pt x="92240" y="44843"/>
                      </a:lnTo>
                      <a:cubicBezTo>
                        <a:pt x="92157" y="44843"/>
                        <a:pt x="92074" y="45008"/>
                        <a:pt x="91991" y="45174"/>
                      </a:cubicBezTo>
                      <a:cubicBezTo>
                        <a:pt x="91874" y="45331"/>
                        <a:pt x="91793" y="45413"/>
                        <a:pt x="91741" y="45413"/>
                      </a:cubicBezTo>
                      <a:cubicBezTo>
                        <a:pt x="91683" y="45413"/>
                        <a:pt x="91660" y="45310"/>
                        <a:pt x="91660" y="45091"/>
                      </a:cubicBezTo>
                      <a:cubicBezTo>
                        <a:pt x="91660" y="44843"/>
                        <a:pt x="91660" y="44843"/>
                        <a:pt x="91991" y="44760"/>
                      </a:cubicBezTo>
                      <a:close/>
                      <a:moveTo>
                        <a:pt x="76119" y="44968"/>
                      </a:moveTo>
                      <a:cubicBezTo>
                        <a:pt x="76250" y="44968"/>
                        <a:pt x="76353" y="45095"/>
                        <a:pt x="76245" y="45257"/>
                      </a:cubicBezTo>
                      <a:cubicBezTo>
                        <a:pt x="76162" y="45340"/>
                        <a:pt x="76079" y="45423"/>
                        <a:pt x="75914" y="45423"/>
                      </a:cubicBezTo>
                      <a:cubicBezTo>
                        <a:pt x="75884" y="45438"/>
                        <a:pt x="75860" y="45444"/>
                        <a:pt x="75841" y="45444"/>
                      </a:cubicBezTo>
                      <a:cubicBezTo>
                        <a:pt x="75753" y="45444"/>
                        <a:pt x="75777" y="45296"/>
                        <a:pt x="75914" y="45091"/>
                      </a:cubicBezTo>
                      <a:cubicBezTo>
                        <a:pt x="75971" y="45005"/>
                        <a:pt x="76049" y="44968"/>
                        <a:pt x="76119" y="44968"/>
                      </a:cubicBezTo>
                      <a:close/>
                      <a:moveTo>
                        <a:pt x="81335" y="45121"/>
                      </a:moveTo>
                      <a:cubicBezTo>
                        <a:pt x="81383" y="45121"/>
                        <a:pt x="81429" y="45137"/>
                        <a:pt x="81466" y="45174"/>
                      </a:cubicBezTo>
                      <a:cubicBezTo>
                        <a:pt x="81632" y="45340"/>
                        <a:pt x="81632" y="45340"/>
                        <a:pt x="81301" y="45506"/>
                      </a:cubicBezTo>
                      <a:cubicBezTo>
                        <a:pt x="81230" y="45576"/>
                        <a:pt x="81160" y="45601"/>
                        <a:pt x="81103" y="45601"/>
                      </a:cubicBezTo>
                      <a:cubicBezTo>
                        <a:pt x="81024" y="45601"/>
                        <a:pt x="80969" y="45554"/>
                        <a:pt x="80969" y="45506"/>
                      </a:cubicBezTo>
                      <a:cubicBezTo>
                        <a:pt x="80969" y="45313"/>
                        <a:pt x="81168" y="45121"/>
                        <a:pt x="81335" y="45121"/>
                      </a:cubicBezTo>
                      <a:close/>
                      <a:moveTo>
                        <a:pt x="90568" y="44644"/>
                      </a:moveTo>
                      <a:cubicBezTo>
                        <a:pt x="90576" y="44644"/>
                        <a:pt x="90582" y="44655"/>
                        <a:pt x="90582" y="44677"/>
                      </a:cubicBezTo>
                      <a:cubicBezTo>
                        <a:pt x="90665" y="44677"/>
                        <a:pt x="90665" y="44926"/>
                        <a:pt x="90665" y="45091"/>
                      </a:cubicBezTo>
                      <a:cubicBezTo>
                        <a:pt x="90612" y="45252"/>
                        <a:pt x="90627" y="45343"/>
                        <a:pt x="90690" y="45343"/>
                      </a:cubicBezTo>
                      <a:cubicBezTo>
                        <a:pt x="90724" y="45343"/>
                        <a:pt x="90772" y="45316"/>
                        <a:pt x="90831" y="45257"/>
                      </a:cubicBezTo>
                      <a:cubicBezTo>
                        <a:pt x="90879" y="45209"/>
                        <a:pt x="90927" y="45161"/>
                        <a:pt x="90959" y="45161"/>
                      </a:cubicBezTo>
                      <a:cubicBezTo>
                        <a:pt x="90982" y="45161"/>
                        <a:pt x="90997" y="45187"/>
                        <a:pt x="90997" y="45257"/>
                      </a:cubicBezTo>
                      <a:cubicBezTo>
                        <a:pt x="90997" y="45279"/>
                        <a:pt x="90997" y="45290"/>
                        <a:pt x="91000" y="45290"/>
                      </a:cubicBezTo>
                      <a:cubicBezTo>
                        <a:pt x="91009" y="45290"/>
                        <a:pt x="91041" y="45213"/>
                        <a:pt x="91163" y="45091"/>
                      </a:cubicBezTo>
                      <a:cubicBezTo>
                        <a:pt x="91208" y="45000"/>
                        <a:pt x="91253" y="44934"/>
                        <a:pt x="91313" y="44934"/>
                      </a:cubicBezTo>
                      <a:cubicBezTo>
                        <a:pt x="91361" y="44934"/>
                        <a:pt x="91419" y="44979"/>
                        <a:pt x="91494" y="45091"/>
                      </a:cubicBezTo>
                      <a:cubicBezTo>
                        <a:pt x="91577" y="45257"/>
                        <a:pt x="91577" y="45423"/>
                        <a:pt x="91494" y="45506"/>
                      </a:cubicBezTo>
                      <a:cubicBezTo>
                        <a:pt x="91411" y="45589"/>
                        <a:pt x="91245" y="45754"/>
                        <a:pt x="91163" y="45754"/>
                      </a:cubicBezTo>
                      <a:cubicBezTo>
                        <a:pt x="90997" y="45837"/>
                        <a:pt x="90914" y="45837"/>
                        <a:pt x="90914" y="45920"/>
                      </a:cubicBezTo>
                      <a:cubicBezTo>
                        <a:pt x="90997" y="45920"/>
                        <a:pt x="90914" y="46086"/>
                        <a:pt x="90831" y="46169"/>
                      </a:cubicBezTo>
                      <a:cubicBezTo>
                        <a:pt x="90728" y="46237"/>
                        <a:pt x="90654" y="46278"/>
                        <a:pt x="90596" y="46278"/>
                      </a:cubicBezTo>
                      <a:cubicBezTo>
                        <a:pt x="90514" y="46278"/>
                        <a:pt x="90465" y="46197"/>
                        <a:pt x="90417" y="46003"/>
                      </a:cubicBezTo>
                      <a:cubicBezTo>
                        <a:pt x="90334" y="45754"/>
                        <a:pt x="90251" y="45671"/>
                        <a:pt x="90002" y="45671"/>
                      </a:cubicBezTo>
                      <a:cubicBezTo>
                        <a:pt x="89671" y="45671"/>
                        <a:pt x="89754" y="45589"/>
                        <a:pt x="90251" y="45257"/>
                      </a:cubicBezTo>
                      <a:cubicBezTo>
                        <a:pt x="90500" y="45091"/>
                        <a:pt x="90582" y="45091"/>
                        <a:pt x="90500" y="44843"/>
                      </a:cubicBezTo>
                      <a:cubicBezTo>
                        <a:pt x="90500" y="44721"/>
                        <a:pt x="90544" y="44644"/>
                        <a:pt x="90568" y="44644"/>
                      </a:cubicBezTo>
                      <a:close/>
                      <a:moveTo>
                        <a:pt x="77157" y="45671"/>
                      </a:moveTo>
                      <a:lnTo>
                        <a:pt x="77157" y="45671"/>
                      </a:lnTo>
                      <a:cubicBezTo>
                        <a:pt x="77240" y="45754"/>
                        <a:pt x="77157" y="45920"/>
                        <a:pt x="77074" y="46086"/>
                      </a:cubicBezTo>
                      <a:cubicBezTo>
                        <a:pt x="76991" y="46252"/>
                        <a:pt x="76825" y="46334"/>
                        <a:pt x="76825" y="46334"/>
                      </a:cubicBezTo>
                      <a:cubicBezTo>
                        <a:pt x="76742" y="46252"/>
                        <a:pt x="76825" y="46086"/>
                        <a:pt x="76908" y="45920"/>
                      </a:cubicBezTo>
                      <a:cubicBezTo>
                        <a:pt x="76991" y="45754"/>
                        <a:pt x="77157" y="45672"/>
                        <a:pt x="77157" y="45671"/>
                      </a:cubicBezTo>
                      <a:close/>
                      <a:moveTo>
                        <a:pt x="82685" y="45784"/>
                      </a:moveTo>
                      <a:cubicBezTo>
                        <a:pt x="82813" y="45784"/>
                        <a:pt x="82819" y="45976"/>
                        <a:pt x="82627" y="46169"/>
                      </a:cubicBezTo>
                      <a:cubicBezTo>
                        <a:pt x="82573" y="46329"/>
                        <a:pt x="82519" y="46421"/>
                        <a:pt x="82444" y="46421"/>
                      </a:cubicBezTo>
                      <a:cubicBezTo>
                        <a:pt x="82402" y="46421"/>
                        <a:pt x="82354" y="46393"/>
                        <a:pt x="82295" y="46334"/>
                      </a:cubicBezTo>
                      <a:cubicBezTo>
                        <a:pt x="82212" y="46169"/>
                        <a:pt x="82295" y="46003"/>
                        <a:pt x="82544" y="45837"/>
                      </a:cubicBezTo>
                      <a:cubicBezTo>
                        <a:pt x="82600" y="45800"/>
                        <a:pt x="82647" y="45784"/>
                        <a:pt x="82685" y="45784"/>
                      </a:cubicBezTo>
                      <a:close/>
                      <a:moveTo>
                        <a:pt x="85965" y="45338"/>
                      </a:moveTo>
                      <a:cubicBezTo>
                        <a:pt x="86002" y="45338"/>
                        <a:pt x="86024" y="45365"/>
                        <a:pt x="86024" y="45423"/>
                      </a:cubicBezTo>
                      <a:cubicBezTo>
                        <a:pt x="86024" y="45589"/>
                        <a:pt x="86024" y="45671"/>
                        <a:pt x="85859" y="45671"/>
                      </a:cubicBezTo>
                      <a:cubicBezTo>
                        <a:pt x="85693" y="45754"/>
                        <a:pt x="85610" y="45837"/>
                        <a:pt x="85693" y="46086"/>
                      </a:cubicBezTo>
                      <a:cubicBezTo>
                        <a:pt x="85822" y="46345"/>
                        <a:pt x="85750" y="46553"/>
                        <a:pt x="85593" y="46553"/>
                      </a:cubicBezTo>
                      <a:cubicBezTo>
                        <a:pt x="85549" y="46553"/>
                        <a:pt x="85499" y="46537"/>
                        <a:pt x="85444" y="46500"/>
                      </a:cubicBezTo>
                      <a:cubicBezTo>
                        <a:pt x="85361" y="46417"/>
                        <a:pt x="85361" y="46252"/>
                        <a:pt x="85444" y="46003"/>
                      </a:cubicBezTo>
                      <a:cubicBezTo>
                        <a:pt x="85571" y="45622"/>
                        <a:pt x="85844" y="45338"/>
                        <a:pt x="85965" y="45338"/>
                      </a:cubicBezTo>
                      <a:close/>
                      <a:moveTo>
                        <a:pt x="81396" y="46134"/>
                      </a:moveTo>
                      <a:cubicBezTo>
                        <a:pt x="81418" y="46134"/>
                        <a:pt x="81442" y="46144"/>
                        <a:pt x="81466" y="46169"/>
                      </a:cubicBezTo>
                      <a:cubicBezTo>
                        <a:pt x="81549" y="46169"/>
                        <a:pt x="81549" y="46334"/>
                        <a:pt x="81466" y="46417"/>
                      </a:cubicBezTo>
                      <a:cubicBezTo>
                        <a:pt x="81383" y="46583"/>
                        <a:pt x="81301" y="46583"/>
                        <a:pt x="81301" y="46583"/>
                      </a:cubicBezTo>
                      <a:cubicBezTo>
                        <a:pt x="81218" y="46500"/>
                        <a:pt x="81218" y="46417"/>
                        <a:pt x="81301" y="46252"/>
                      </a:cubicBezTo>
                      <a:cubicBezTo>
                        <a:pt x="81301" y="46193"/>
                        <a:pt x="81342" y="46134"/>
                        <a:pt x="81396" y="46134"/>
                      </a:cubicBezTo>
                      <a:close/>
                      <a:moveTo>
                        <a:pt x="88345" y="46252"/>
                      </a:moveTo>
                      <a:cubicBezTo>
                        <a:pt x="88345" y="46252"/>
                        <a:pt x="88345" y="46334"/>
                        <a:pt x="88262" y="46500"/>
                      </a:cubicBezTo>
                      <a:cubicBezTo>
                        <a:pt x="88203" y="46559"/>
                        <a:pt x="88145" y="46617"/>
                        <a:pt x="88115" y="46617"/>
                      </a:cubicBezTo>
                      <a:cubicBezTo>
                        <a:pt x="88103" y="46617"/>
                        <a:pt x="88096" y="46607"/>
                        <a:pt x="88096" y="46583"/>
                      </a:cubicBezTo>
                      <a:cubicBezTo>
                        <a:pt x="88013" y="46583"/>
                        <a:pt x="88013" y="46417"/>
                        <a:pt x="88179" y="46334"/>
                      </a:cubicBezTo>
                      <a:cubicBezTo>
                        <a:pt x="88262" y="46252"/>
                        <a:pt x="88345" y="46252"/>
                        <a:pt x="88345" y="46252"/>
                      </a:cubicBezTo>
                      <a:close/>
                      <a:moveTo>
                        <a:pt x="92903" y="45920"/>
                      </a:moveTo>
                      <a:cubicBezTo>
                        <a:pt x="92986" y="46003"/>
                        <a:pt x="92903" y="46086"/>
                        <a:pt x="92820" y="46169"/>
                      </a:cubicBezTo>
                      <a:cubicBezTo>
                        <a:pt x="92737" y="46334"/>
                        <a:pt x="92737" y="46417"/>
                        <a:pt x="92820" y="46417"/>
                      </a:cubicBezTo>
                      <a:cubicBezTo>
                        <a:pt x="92903" y="46417"/>
                        <a:pt x="92986" y="46500"/>
                        <a:pt x="92903" y="46583"/>
                      </a:cubicBezTo>
                      <a:cubicBezTo>
                        <a:pt x="92820" y="46666"/>
                        <a:pt x="92758" y="46707"/>
                        <a:pt x="92706" y="46707"/>
                      </a:cubicBezTo>
                      <a:cubicBezTo>
                        <a:pt x="92654" y="46707"/>
                        <a:pt x="92613" y="46666"/>
                        <a:pt x="92571" y="46583"/>
                      </a:cubicBezTo>
                      <a:cubicBezTo>
                        <a:pt x="92571" y="46559"/>
                        <a:pt x="92564" y="46549"/>
                        <a:pt x="92550" y="46549"/>
                      </a:cubicBezTo>
                      <a:cubicBezTo>
                        <a:pt x="92516" y="46549"/>
                        <a:pt x="92440" y="46607"/>
                        <a:pt x="92323" y="46666"/>
                      </a:cubicBezTo>
                      <a:cubicBezTo>
                        <a:pt x="92303" y="46686"/>
                        <a:pt x="92293" y="46696"/>
                        <a:pt x="92291" y="46696"/>
                      </a:cubicBezTo>
                      <a:cubicBezTo>
                        <a:pt x="92284" y="46696"/>
                        <a:pt x="92362" y="46588"/>
                        <a:pt x="92489" y="46334"/>
                      </a:cubicBezTo>
                      <a:cubicBezTo>
                        <a:pt x="92737" y="46086"/>
                        <a:pt x="92903" y="45920"/>
                        <a:pt x="92903" y="45920"/>
                      </a:cubicBezTo>
                      <a:close/>
                      <a:moveTo>
                        <a:pt x="88804" y="46089"/>
                      </a:moveTo>
                      <a:cubicBezTo>
                        <a:pt x="88870" y="46089"/>
                        <a:pt x="88872" y="46217"/>
                        <a:pt x="88759" y="46500"/>
                      </a:cubicBezTo>
                      <a:cubicBezTo>
                        <a:pt x="88666" y="46686"/>
                        <a:pt x="88625" y="46794"/>
                        <a:pt x="88593" y="46794"/>
                      </a:cubicBezTo>
                      <a:cubicBezTo>
                        <a:pt x="88567" y="46794"/>
                        <a:pt x="88547" y="46728"/>
                        <a:pt x="88511" y="46583"/>
                      </a:cubicBezTo>
                      <a:cubicBezTo>
                        <a:pt x="88511" y="46500"/>
                        <a:pt x="88593" y="46252"/>
                        <a:pt x="88676" y="46169"/>
                      </a:cubicBezTo>
                      <a:cubicBezTo>
                        <a:pt x="88729" y="46116"/>
                        <a:pt x="88773" y="46089"/>
                        <a:pt x="88804" y="46089"/>
                      </a:cubicBezTo>
                      <a:close/>
                      <a:moveTo>
                        <a:pt x="91660" y="45754"/>
                      </a:moveTo>
                      <a:cubicBezTo>
                        <a:pt x="91660" y="45754"/>
                        <a:pt x="91743" y="45837"/>
                        <a:pt x="91908" y="45920"/>
                      </a:cubicBezTo>
                      <a:cubicBezTo>
                        <a:pt x="91991" y="46003"/>
                        <a:pt x="91991" y="46169"/>
                        <a:pt x="91908" y="46169"/>
                      </a:cubicBezTo>
                      <a:cubicBezTo>
                        <a:pt x="91743" y="46169"/>
                        <a:pt x="91494" y="46417"/>
                        <a:pt x="91577" y="46583"/>
                      </a:cubicBezTo>
                      <a:cubicBezTo>
                        <a:pt x="91768" y="46710"/>
                        <a:pt x="91470" y="46886"/>
                        <a:pt x="91209" y="46886"/>
                      </a:cubicBezTo>
                      <a:cubicBezTo>
                        <a:pt x="91130" y="46886"/>
                        <a:pt x="91055" y="46870"/>
                        <a:pt x="90997" y="46832"/>
                      </a:cubicBezTo>
                      <a:cubicBezTo>
                        <a:pt x="90831" y="46749"/>
                        <a:pt x="90914" y="46666"/>
                        <a:pt x="91245" y="46252"/>
                      </a:cubicBezTo>
                      <a:cubicBezTo>
                        <a:pt x="91411" y="46003"/>
                        <a:pt x="91660" y="45754"/>
                        <a:pt x="91660" y="45754"/>
                      </a:cubicBezTo>
                      <a:close/>
                      <a:moveTo>
                        <a:pt x="89091" y="46666"/>
                      </a:moveTo>
                      <a:cubicBezTo>
                        <a:pt x="89091" y="46666"/>
                        <a:pt x="89091" y="46749"/>
                        <a:pt x="89008" y="46915"/>
                      </a:cubicBezTo>
                      <a:cubicBezTo>
                        <a:pt x="89008" y="46997"/>
                        <a:pt x="88925" y="47080"/>
                        <a:pt x="88842" y="47080"/>
                      </a:cubicBezTo>
                      <a:cubicBezTo>
                        <a:pt x="88842" y="46997"/>
                        <a:pt x="88842" y="46915"/>
                        <a:pt x="88925" y="46832"/>
                      </a:cubicBezTo>
                      <a:cubicBezTo>
                        <a:pt x="89008" y="46749"/>
                        <a:pt x="89091" y="46666"/>
                        <a:pt x="89091" y="46666"/>
                      </a:cubicBezTo>
                      <a:close/>
                      <a:moveTo>
                        <a:pt x="87599" y="46417"/>
                      </a:moveTo>
                      <a:cubicBezTo>
                        <a:pt x="87599" y="46500"/>
                        <a:pt x="87599" y="46583"/>
                        <a:pt x="87516" y="46666"/>
                      </a:cubicBezTo>
                      <a:cubicBezTo>
                        <a:pt x="87433" y="46832"/>
                        <a:pt x="87433" y="46832"/>
                        <a:pt x="87516" y="46832"/>
                      </a:cubicBezTo>
                      <a:cubicBezTo>
                        <a:pt x="87599" y="46832"/>
                        <a:pt x="87599" y="46915"/>
                        <a:pt x="87516" y="46997"/>
                      </a:cubicBezTo>
                      <a:cubicBezTo>
                        <a:pt x="87455" y="47058"/>
                        <a:pt x="87405" y="47084"/>
                        <a:pt x="87365" y="47084"/>
                      </a:cubicBezTo>
                      <a:cubicBezTo>
                        <a:pt x="87242" y="47084"/>
                        <a:pt x="87225" y="46834"/>
                        <a:pt x="87350" y="46583"/>
                      </a:cubicBezTo>
                      <a:cubicBezTo>
                        <a:pt x="87433" y="46500"/>
                        <a:pt x="87516" y="46417"/>
                        <a:pt x="87599" y="46417"/>
                      </a:cubicBezTo>
                      <a:close/>
                      <a:moveTo>
                        <a:pt x="90033" y="46770"/>
                      </a:moveTo>
                      <a:cubicBezTo>
                        <a:pt x="90064" y="46770"/>
                        <a:pt x="90085" y="46790"/>
                        <a:pt x="90085" y="46832"/>
                      </a:cubicBezTo>
                      <a:cubicBezTo>
                        <a:pt x="90002" y="46915"/>
                        <a:pt x="89919" y="47080"/>
                        <a:pt x="89754" y="47163"/>
                      </a:cubicBezTo>
                      <a:cubicBezTo>
                        <a:pt x="89616" y="47232"/>
                        <a:pt x="89522" y="47272"/>
                        <a:pt x="89476" y="47272"/>
                      </a:cubicBezTo>
                      <a:cubicBezTo>
                        <a:pt x="89410" y="47272"/>
                        <a:pt x="89442" y="47192"/>
                        <a:pt x="89588" y="46997"/>
                      </a:cubicBezTo>
                      <a:cubicBezTo>
                        <a:pt x="89685" y="46900"/>
                        <a:pt x="89754" y="46860"/>
                        <a:pt x="89777" y="46860"/>
                      </a:cubicBezTo>
                      <a:cubicBezTo>
                        <a:pt x="89794" y="46860"/>
                        <a:pt x="89788" y="46880"/>
                        <a:pt x="89754" y="46915"/>
                      </a:cubicBezTo>
                      <a:cubicBezTo>
                        <a:pt x="89754" y="46939"/>
                        <a:pt x="89761" y="46949"/>
                        <a:pt x="89773" y="46949"/>
                      </a:cubicBezTo>
                      <a:cubicBezTo>
                        <a:pt x="89802" y="46949"/>
                        <a:pt x="89861" y="46890"/>
                        <a:pt x="89919" y="46832"/>
                      </a:cubicBezTo>
                      <a:cubicBezTo>
                        <a:pt x="89961" y="46790"/>
                        <a:pt x="90002" y="46770"/>
                        <a:pt x="90033" y="46770"/>
                      </a:cubicBezTo>
                      <a:close/>
                      <a:moveTo>
                        <a:pt x="84760" y="46958"/>
                      </a:moveTo>
                      <a:cubicBezTo>
                        <a:pt x="84786" y="46958"/>
                        <a:pt x="84819" y="46975"/>
                        <a:pt x="84864" y="46997"/>
                      </a:cubicBezTo>
                      <a:cubicBezTo>
                        <a:pt x="84998" y="47065"/>
                        <a:pt x="85512" y="47186"/>
                        <a:pt x="85747" y="47186"/>
                      </a:cubicBezTo>
                      <a:cubicBezTo>
                        <a:pt x="85803" y="47186"/>
                        <a:pt x="85843" y="47179"/>
                        <a:pt x="85859" y="47163"/>
                      </a:cubicBezTo>
                      <a:cubicBezTo>
                        <a:pt x="85900" y="47142"/>
                        <a:pt x="85936" y="47132"/>
                        <a:pt x="85965" y="47132"/>
                      </a:cubicBezTo>
                      <a:cubicBezTo>
                        <a:pt x="86050" y="47132"/>
                        <a:pt x="86066" y="47225"/>
                        <a:pt x="85941" y="47412"/>
                      </a:cubicBezTo>
                      <a:cubicBezTo>
                        <a:pt x="85827" y="47755"/>
                        <a:pt x="85713" y="47940"/>
                        <a:pt x="85653" y="47940"/>
                      </a:cubicBezTo>
                      <a:cubicBezTo>
                        <a:pt x="85626" y="47940"/>
                        <a:pt x="85610" y="47903"/>
                        <a:pt x="85610" y="47826"/>
                      </a:cubicBezTo>
                      <a:cubicBezTo>
                        <a:pt x="85551" y="47768"/>
                        <a:pt x="85451" y="47709"/>
                        <a:pt x="85281" y="47709"/>
                      </a:cubicBezTo>
                      <a:cubicBezTo>
                        <a:pt x="85210" y="47709"/>
                        <a:pt x="85127" y="47719"/>
                        <a:pt x="85030" y="47743"/>
                      </a:cubicBezTo>
                      <a:cubicBezTo>
                        <a:pt x="84837" y="47808"/>
                        <a:pt x="84719" y="47847"/>
                        <a:pt x="84652" y="47847"/>
                      </a:cubicBezTo>
                      <a:cubicBezTo>
                        <a:pt x="84545" y="47847"/>
                        <a:pt x="84565" y="47749"/>
                        <a:pt x="84615" y="47495"/>
                      </a:cubicBezTo>
                      <a:cubicBezTo>
                        <a:pt x="84676" y="47074"/>
                        <a:pt x="84692" y="46958"/>
                        <a:pt x="84760" y="46958"/>
                      </a:cubicBezTo>
                      <a:close/>
                      <a:moveTo>
                        <a:pt x="75499" y="47495"/>
                      </a:moveTo>
                      <a:cubicBezTo>
                        <a:pt x="75831" y="47495"/>
                        <a:pt x="75914" y="47578"/>
                        <a:pt x="75748" y="47826"/>
                      </a:cubicBezTo>
                      <a:cubicBezTo>
                        <a:pt x="75673" y="47901"/>
                        <a:pt x="75549" y="47942"/>
                        <a:pt x="75441" y="47942"/>
                      </a:cubicBezTo>
                      <a:cubicBezTo>
                        <a:pt x="75310" y="47942"/>
                        <a:pt x="75205" y="47880"/>
                        <a:pt x="75251" y="47743"/>
                      </a:cubicBezTo>
                      <a:cubicBezTo>
                        <a:pt x="75251" y="47578"/>
                        <a:pt x="75334" y="47495"/>
                        <a:pt x="75499" y="47495"/>
                      </a:cubicBezTo>
                      <a:close/>
                      <a:moveTo>
                        <a:pt x="88956" y="47681"/>
                      </a:moveTo>
                      <a:cubicBezTo>
                        <a:pt x="88987" y="47681"/>
                        <a:pt x="89008" y="47702"/>
                        <a:pt x="89008" y="47743"/>
                      </a:cubicBezTo>
                      <a:cubicBezTo>
                        <a:pt x="89008" y="47909"/>
                        <a:pt x="89008" y="47992"/>
                        <a:pt x="89008" y="47992"/>
                      </a:cubicBezTo>
                      <a:cubicBezTo>
                        <a:pt x="88966" y="48033"/>
                        <a:pt x="88946" y="48054"/>
                        <a:pt x="88925" y="48054"/>
                      </a:cubicBezTo>
                      <a:cubicBezTo>
                        <a:pt x="88904" y="48054"/>
                        <a:pt x="88883" y="48033"/>
                        <a:pt x="88842" y="47992"/>
                      </a:cubicBezTo>
                      <a:cubicBezTo>
                        <a:pt x="88759" y="47909"/>
                        <a:pt x="88842" y="47826"/>
                        <a:pt x="88842" y="47743"/>
                      </a:cubicBezTo>
                      <a:cubicBezTo>
                        <a:pt x="88883" y="47702"/>
                        <a:pt x="88925" y="47681"/>
                        <a:pt x="88956" y="47681"/>
                      </a:cubicBezTo>
                      <a:close/>
                      <a:moveTo>
                        <a:pt x="73769" y="47792"/>
                      </a:moveTo>
                      <a:cubicBezTo>
                        <a:pt x="73793" y="47792"/>
                        <a:pt x="73818" y="47802"/>
                        <a:pt x="73842" y="47826"/>
                      </a:cubicBezTo>
                      <a:cubicBezTo>
                        <a:pt x="73842" y="47826"/>
                        <a:pt x="73759" y="47909"/>
                        <a:pt x="73676" y="47992"/>
                      </a:cubicBezTo>
                      <a:cubicBezTo>
                        <a:pt x="73593" y="48075"/>
                        <a:pt x="73510" y="48075"/>
                        <a:pt x="73427" y="48075"/>
                      </a:cubicBezTo>
                      <a:cubicBezTo>
                        <a:pt x="73427" y="48075"/>
                        <a:pt x="73427" y="47909"/>
                        <a:pt x="73593" y="47909"/>
                      </a:cubicBezTo>
                      <a:cubicBezTo>
                        <a:pt x="73652" y="47850"/>
                        <a:pt x="73710" y="47792"/>
                        <a:pt x="73769" y="47792"/>
                      </a:cubicBezTo>
                      <a:close/>
                      <a:moveTo>
                        <a:pt x="78796" y="47711"/>
                      </a:moveTo>
                      <a:cubicBezTo>
                        <a:pt x="78808" y="47711"/>
                        <a:pt x="78814" y="47721"/>
                        <a:pt x="78814" y="47743"/>
                      </a:cubicBezTo>
                      <a:cubicBezTo>
                        <a:pt x="78814" y="47826"/>
                        <a:pt x="78731" y="47992"/>
                        <a:pt x="78649" y="48075"/>
                      </a:cubicBezTo>
                      <a:cubicBezTo>
                        <a:pt x="78587" y="48230"/>
                        <a:pt x="78536" y="48292"/>
                        <a:pt x="78506" y="48292"/>
                      </a:cubicBezTo>
                      <a:cubicBezTo>
                        <a:pt x="78456" y="48292"/>
                        <a:pt x="78462" y="48117"/>
                        <a:pt x="78566" y="47909"/>
                      </a:cubicBezTo>
                      <a:cubicBezTo>
                        <a:pt x="78687" y="47788"/>
                        <a:pt x="78764" y="47711"/>
                        <a:pt x="78796" y="47711"/>
                      </a:cubicBezTo>
                      <a:close/>
                      <a:moveTo>
                        <a:pt x="76144" y="47946"/>
                      </a:moveTo>
                      <a:cubicBezTo>
                        <a:pt x="76236" y="47946"/>
                        <a:pt x="76218" y="48020"/>
                        <a:pt x="76162" y="48241"/>
                      </a:cubicBezTo>
                      <a:cubicBezTo>
                        <a:pt x="76121" y="48282"/>
                        <a:pt x="76079" y="48303"/>
                        <a:pt x="76038" y="48303"/>
                      </a:cubicBezTo>
                      <a:cubicBezTo>
                        <a:pt x="75997" y="48303"/>
                        <a:pt x="75955" y="48282"/>
                        <a:pt x="75914" y="48241"/>
                      </a:cubicBezTo>
                      <a:cubicBezTo>
                        <a:pt x="75748" y="48075"/>
                        <a:pt x="75748" y="48075"/>
                        <a:pt x="75914" y="47992"/>
                      </a:cubicBezTo>
                      <a:cubicBezTo>
                        <a:pt x="76024" y="47964"/>
                        <a:pt x="76098" y="47946"/>
                        <a:pt x="76144" y="47946"/>
                      </a:cubicBezTo>
                      <a:close/>
                      <a:moveTo>
                        <a:pt x="91559" y="47989"/>
                      </a:moveTo>
                      <a:cubicBezTo>
                        <a:pt x="91629" y="47989"/>
                        <a:pt x="91572" y="48080"/>
                        <a:pt x="91411" y="48241"/>
                      </a:cubicBezTo>
                      <a:cubicBezTo>
                        <a:pt x="91353" y="48299"/>
                        <a:pt x="91253" y="48358"/>
                        <a:pt x="91199" y="48358"/>
                      </a:cubicBezTo>
                      <a:cubicBezTo>
                        <a:pt x="91177" y="48358"/>
                        <a:pt x="91163" y="48348"/>
                        <a:pt x="91163" y="48323"/>
                      </a:cubicBezTo>
                      <a:cubicBezTo>
                        <a:pt x="91080" y="48323"/>
                        <a:pt x="91245" y="48241"/>
                        <a:pt x="91328" y="48075"/>
                      </a:cubicBezTo>
                      <a:cubicBezTo>
                        <a:pt x="91446" y="48016"/>
                        <a:pt x="91522" y="47989"/>
                        <a:pt x="91559" y="47989"/>
                      </a:cubicBezTo>
                      <a:close/>
                      <a:moveTo>
                        <a:pt x="92016" y="47777"/>
                      </a:moveTo>
                      <a:cubicBezTo>
                        <a:pt x="92052" y="47777"/>
                        <a:pt x="92074" y="47796"/>
                        <a:pt x="92074" y="47826"/>
                      </a:cubicBezTo>
                      <a:cubicBezTo>
                        <a:pt x="92074" y="47909"/>
                        <a:pt x="91991" y="48075"/>
                        <a:pt x="91826" y="48241"/>
                      </a:cubicBezTo>
                      <a:cubicBezTo>
                        <a:pt x="91765" y="48362"/>
                        <a:pt x="91660" y="48439"/>
                        <a:pt x="91608" y="48439"/>
                      </a:cubicBezTo>
                      <a:cubicBezTo>
                        <a:pt x="91589" y="48439"/>
                        <a:pt x="91577" y="48429"/>
                        <a:pt x="91577" y="48406"/>
                      </a:cubicBezTo>
                      <a:cubicBezTo>
                        <a:pt x="91494" y="48406"/>
                        <a:pt x="91577" y="48158"/>
                        <a:pt x="91743" y="47992"/>
                      </a:cubicBezTo>
                      <a:cubicBezTo>
                        <a:pt x="91848" y="47834"/>
                        <a:pt x="91953" y="47777"/>
                        <a:pt x="92016" y="47777"/>
                      </a:cubicBezTo>
                      <a:close/>
                      <a:moveTo>
                        <a:pt x="88357" y="48206"/>
                      </a:moveTo>
                      <a:cubicBezTo>
                        <a:pt x="88379" y="48206"/>
                        <a:pt x="88403" y="48216"/>
                        <a:pt x="88428" y="48241"/>
                      </a:cubicBezTo>
                      <a:cubicBezTo>
                        <a:pt x="88511" y="48323"/>
                        <a:pt x="88511" y="48406"/>
                        <a:pt x="88428" y="48406"/>
                      </a:cubicBezTo>
                      <a:cubicBezTo>
                        <a:pt x="88403" y="48431"/>
                        <a:pt x="88379" y="48441"/>
                        <a:pt x="88357" y="48441"/>
                      </a:cubicBezTo>
                      <a:cubicBezTo>
                        <a:pt x="88303" y="48441"/>
                        <a:pt x="88262" y="48382"/>
                        <a:pt x="88262" y="48323"/>
                      </a:cubicBezTo>
                      <a:cubicBezTo>
                        <a:pt x="88262" y="48265"/>
                        <a:pt x="88303" y="48206"/>
                        <a:pt x="88357" y="48206"/>
                      </a:cubicBezTo>
                      <a:close/>
                      <a:moveTo>
                        <a:pt x="89298" y="48510"/>
                      </a:moveTo>
                      <a:cubicBezTo>
                        <a:pt x="89319" y="48510"/>
                        <a:pt x="89339" y="48531"/>
                        <a:pt x="89339" y="48572"/>
                      </a:cubicBezTo>
                      <a:cubicBezTo>
                        <a:pt x="89339" y="48738"/>
                        <a:pt x="89422" y="48904"/>
                        <a:pt x="89505" y="48986"/>
                      </a:cubicBezTo>
                      <a:cubicBezTo>
                        <a:pt x="89588" y="49069"/>
                        <a:pt x="89588" y="49069"/>
                        <a:pt x="89256" y="49152"/>
                      </a:cubicBezTo>
                      <a:cubicBezTo>
                        <a:pt x="89153" y="49187"/>
                        <a:pt x="89079" y="49207"/>
                        <a:pt x="89039" y="49207"/>
                      </a:cubicBezTo>
                      <a:cubicBezTo>
                        <a:pt x="88982" y="49207"/>
                        <a:pt x="88994" y="49166"/>
                        <a:pt x="89091" y="49069"/>
                      </a:cubicBezTo>
                      <a:cubicBezTo>
                        <a:pt x="89174" y="48904"/>
                        <a:pt x="89256" y="48738"/>
                        <a:pt x="89256" y="48572"/>
                      </a:cubicBezTo>
                      <a:cubicBezTo>
                        <a:pt x="89256" y="48531"/>
                        <a:pt x="89277" y="48510"/>
                        <a:pt x="89298" y="48510"/>
                      </a:cubicBezTo>
                      <a:close/>
                      <a:moveTo>
                        <a:pt x="84384" y="49098"/>
                      </a:moveTo>
                      <a:cubicBezTo>
                        <a:pt x="84395" y="49098"/>
                        <a:pt x="84415" y="49118"/>
                        <a:pt x="84450" y="49152"/>
                      </a:cubicBezTo>
                      <a:cubicBezTo>
                        <a:pt x="84533" y="49152"/>
                        <a:pt x="84533" y="49235"/>
                        <a:pt x="84450" y="49318"/>
                      </a:cubicBezTo>
                      <a:cubicBezTo>
                        <a:pt x="84450" y="49318"/>
                        <a:pt x="84367" y="49318"/>
                        <a:pt x="84367" y="49235"/>
                      </a:cubicBezTo>
                      <a:cubicBezTo>
                        <a:pt x="84367" y="49138"/>
                        <a:pt x="84367" y="49098"/>
                        <a:pt x="84384" y="49098"/>
                      </a:cubicBezTo>
                      <a:close/>
                      <a:moveTo>
                        <a:pt x="90162" y="48975"/>
                      </a:moveTo>
                      <a:cubicBezTo>
                        <a:pt x="90197" y="48975"/>
                        <a:pt x="90136" y="49057"/>
                        <a:pt x="90002" y="49235"/>
                      </a:cubicBezTo>
                      <a:cubicBezTo>
                        <a:pt x="89919" y="49401"/>
                        <a:pt x="89754" y="49401"/>
                        <a:pt x="89671" y="49401"/>
                      </a:cubicBezTo>
                      <a:cubicBezTo>
                        <a:pt x="89505" y="49235"/>
                        <a:pt x="89505" y="49235"/>
                        <a:pt x="89837" y="49152"/>
                      </a:cubicBezTo>
                      <a:cubicBezTo>
                        <a:pt x="90029" y="49037"/>
                        <a:pt x="90132" y="48975"/>
                        <a:pt x="90162" y="48975"/>
                      </a:cubicBezTo>
                      <a:close/>
                      <a:moveTo>
                        <a:pt x="86024" y="49069"/>
                      </a:moveTo>
                      <a:cubicBezTo>
                        <a:pt x="86107" y="49069"/>
                        <a:pt x="86024" y="49235"/>
                        <a:pt x="85941" y="49318"/>
                      </a:cubicBezTo>
                      <a:cubicBezTo>
                        <a:pt x="85883" y="49377"/>
                        <a:pt x="85824" y="49435"/>
                        <a:pt x="85795" y="49435"/>
                      </a:cubicBezTo>
                      <a:cubicBezTo>
                        <a:pt x="85783" y="49435"/>
                        <a:pt x="85776" y="49425"/>
                        <a:pt x="85776" y="49401"/>
                      </a:cubicBezTo>
                      <a:cubicBezTo>
                        <a:pt x="85693" y="49401"/>
                        <a:pt x="85776" y="49318"/>
                        <a:pt x="85859" y="49152"/>
                      </a:cubicBezTo>
                      <a:cubicBezTo>
                        <a:pt x="85941" y="49069"/>
                        <a:pt x="86024" y="49069"/>
                        <a:pt x="86024" y="49069"/>
                      </a:cubicBezTo>
                      <a:close/>
                      <a:moveTo>
                        <a:pt x="81301" y="49484"/>
                      </a:moveTo>
                      <a:lnTo>
                        <a:pt x="81301" y="49484"/>
                      </a:lnTo>
                      <a:cubicBezTo>
                        <a:pt x="81383" y="49567"/>
                        <a:pt x="81301" y="49649"/>
                        <a:pt x="81218" y="49732"/>
                      </a:cubicBezTo>
                      <a:cubicBezTo>
                        <a:pt x="81135" y="49815"/>
                        <a:pt x="81052" y="49898"/>
                        <a:pt x="81052" y="49898"/>
                      </a:cubicBezTo>
                      <a:cubicBezTo>
                        <a:pt x="80969" y="49815"/>
                        <a:pt x="81052" y="49732"/>
                        <a:pt x="81135" y="49649"/>
                      </a:cubicBezTo>
                      <a:cubicBezTo>
                        <a:pt x="81218" y="49484"/>
                        <a:pt x="81300" y="49484"/>
                        <a:pt x="81301" y="49484"/>
                      </a:cubicBezTo>
                      <a:close/>
                      <a:moveTo>
                        <a:pt x="90729" y="49362"/>
                      </a:moveTo>
                      <a:cubicBezTo>
                        <a:pt x="90804" y="49362"/>
                        <a:pt x="90893" y="49428"/>
                        <a:pt x="90997" y="49567"/>
                      </a:cubicBezTo>
                      <a:cubicBezTo>
                        <a:pt x="91055" y="49625"/>
                        <a:pt x="91114" y="49684"/>
                        <a:pt x="91173" y="49684"/>
                      </a:cubicBezTo>
                      <a:cubicBezTo>
                        <a:pt x="91197" y="49684"/>
                        <a:pt x="91221" y="49674"/>
                        <a:pt x="91245" y="49649"/>
                      </a:cubicBezTo>
                      <a:cubicBezTo>
                        <a:pt x="91280" y="49579"/>
                        <a:pt x="91301" y="49554"/>
                        <a:pt x="91312" y="49554"/>
                      </a:cubicBezTo>
                      <a:cubicBezTo>
                        <a:pt x="91328" y="49554"/>
                        <a:pt x="91328" y="49602"/>
                        <a:pt x="91328" y="49649"/>
                      </a:cubicBezTo>
                      <a:cubicBezTo>
                        <a:pt x="91328" y="49732"/>
                        <a:pt x="91245" y="49898"/>
                        <a:pt x="91080" y="49981"/>
                      </a:cubicBezTo>
                      <a:cubicBezTo>
                        <a:pt x="90958" y="50103"/>
                        <a:pt x="90836" y="50157"/>
                        <a:pt x="90735" y="50157"/>
                      </a:cubicBezTo>
                      <a:cubicBezTo>
                        <a:pt x="90561" y="50157"/>
                        <a:pt x="90447" y="49995"/>
                        <a:pt x="90500" y="49732"/>
                      </a:cubicBezTo>
                      <a:cubicBezTo>
                        <a:pt x="90548" y="49491"/>
                        <a:pt x="90624" y="49362"/>
                        <a:pt x="90729" y="49362"/>
                      </a:cubicBezTo>
                      <a:close/>
                      <a:moveTo>
                        <a:pt x="73675" y="50042"/>
                      </a:moveTo>
                      <a:cubicBezTo>
                        <a:pt x="73889" y="50042"/>
                        <a:pt x="73962" y="50177"/>
                        <a:pt x="73759" y="50312"/>
                      </a:cubicBezTo>
                      <a:cubicBezTo>
                        <a:pt x="73718" y="50354"/>
                        <a:pt x="73655" y="50375"/>
                        <a:pt x="73593" y="50375"/>
                      </a:cubicBezTo>
                      <a:cubicBezTo>
                        <a:pt x="73531" y="50375"/>
                        <a:pt x="73469" y="50354"/>
                        <a:pt x="73427" y="50312"/>
                      </a:cubicBezTo>
                      <a:cubicBezTo>
                        <a:pt x="73345" y="50147"/>
                        <a:pt x="73345" y="50147"/>
                        <a:pt x="73510" y="50064"/>
                      </a:cubicBezTo>
                      <a:cubicBezTo>
                        <a:pt x="73571" y="50049"/>
                        <a:pt x="73626" y="50042"/>
                        <a:pt x="73675" y="50042"/>
                      </a:cubicBezTo>
                      <a:close/>
                      <a:moveTo>
                        <a:pt x="89504" y="49936"/>
                      </a:moveTo>
                      <a:cubicBezTo>
                        <a:pt x="89520" y="49936"/>
                        <a:pt x="89495" y="50001"/>
                        <a:pt x="89422" y="50147"/>
                      </a:cubicBezTo>
                      <a:cubicBezTo>
                        <a:pt x="89422" y="50312"/>
                        <a:pt x="89256" y="50395"/>
                        <a:pt x="89174" y="50395"/>
                      </a:cubicBezTo>
                      <a:cubicBezTo>
                        <a:pt x="89158" y="50411"/>
                        <a:pt x="89148" y="50418"/>
                        <a:pt x="89143" y="50418"/>
                      </a:cubicBezTo>
                      <a:cubicBezTo>
                        <a:pt x="89122" y="50418"/>
                        <a:pt x="89189" y="50297"/>
                        <a:pt x="89256" y="50230"/>
                      </a:cubicBezTo>
                      <a:cubicBezTo>
                        <a:pt x="89396" y="50043"/>
                        <a:pt x="89483" y="49936"/>
                        <a:pt x="89504" y="49936"/>
                      </a:cubicBezTo>
                      <a:close/>
                      <a:moveTo>
                        <a:pt x="86853" y="50147"/>
                      </a:moveTo>
                      <a:cubicBezTo>
                        <a:pt x="86853" y="50230"/>
                        <a:pt x="86853" y="50312"/>
                        <a:pt x="86770" y="50395"/>
                      </a:cubicBezTo>
                      <a:cubicBezTo>
                        <a:pt x="86687" y="50478"/>
                        <a:pt x="86604" y="50561"/>
                        <a:pt x="86604" y="50561"/>
                      </a:cubicBezTo>
                      <a:cubicBezTo>
                        <a:pt x="86522" y="50478"/>
                        <a:pt x="86604" y="50395"/>
                        <a:pt x="86604" y="50312"/>
                      </a:cubicBezTo>
                      <a:cubicBezTo>
                        <a:pt x="86687" y="50147"/>
                        <a:pt x="86853" y="50147"/>
                        <a:pt x="86853" y="50147"/>
                      </a:cubicBezTo>
                      <a:close/>
                      <a:moveTo>
                        <a:pt x="81618" y="50163"/>
                      </a:moveTo>
                      <a:cubicBezTo>
                        <a:pt x="81702" y="50163"/>
                        <a:pt x="81669" y="50299"/>
                        <a:pt x="81549" y="50478"/>
                      </a:cubicBezTo>
                      <a:cubicBezTo>
                        <a:pt x="81383" y="50644"/>
                        <a:pt x="81301" y="50727"/>
                        <a:pt x="81218" y="50727"/>
                      </a:cubicBezTo>
                      <a:cubicBezTo>
                        <a:pt x="81135" y="50561"/>
                        <a:pt x="81218" y="50395"/>
                        <a:pt x="81466" y="50230"/>
                      </a:cubicBezTo>
                      <a:cubicBezTo>
                        <a:pt x="81536" y="50183"/>
                        <a:pt x="81586" y="50163"/>
                        <a:pt x="81618" y="50163"/>
                      </a:cubicBezTo>
                      <a:close/>
                      <a:moveTo>
                        <a:pt x="74572" y="50494"/>
                      </a:moveTo>
                      <a:cubicBezTo>
                        <a:pt x="74651" y="50494"/>
                        <a:pt x="74601" y="50630"/>
                        <a:pt x="74422" y="50810"/>
                      </a:cubicBezTo>
                      <a:cubicBezTo>
                        <a:pt x="74339" y="50975"/>
                        <a:pt x="74173" y="51058"/>
                        <a:pt x="74173" y="51058"/>
                      </a:cubicBezTo>
                      <a:cubicBezTo>
                        <a:pt x="74090" y="50975"/>
                        <a:pt x="74256" y="50644"/>
                        <a:pt x="74422" y="50561"/>
                      </a:cubicBezTo>
                      <a:cubicBezTo>
                        <a:pt x="74491" y="50515"/>
                        <a:pt x="74541" y="50494"/>
                        <a:pt x="74572" y="50494"/>
                      </a:cubicBezTo>
                      <a:close/>
                      <a:moveTo>
                        <a:pt x="87671" y="50719"/>
                      </a:moveTo>
                      <a:cubicBezTo>
                        <a:pt x="87755" y="50719"/>
                        <a:pt x="87689" y="50790"/>
                        <a:pt x="87433" y="50893"/>
                      </a:cubicBezTo>
                      <a:cubicBezTo>
                        <a:pt x="87267" y="51058"/>
                        <a:pt x="87102" y="51058"/>
                        <a:pt x="87102" y="51058"/>
                      </a:cubicBezTo>
                      <a:cubicBezTo>
                        <a:pt x="87102" y="50975"/>
                        <a:pt x="87185" y="50893"/>
                        <a:pt x="87350" y="50810"/>
                      </a:cubicBezTo>
                      <a:cubicBezTo>
                        <a:pt x="87509" y="50746"/>
                        <a:pt x="87619" y="50719"/>
                        <a:pt x="87671" y="50719"/>
                      </a:cubicBezTo>
                      <a:close/>
                      <a:moveTo>
                        <a:pt x="86770" y="50748"/>
                      </a:moveTo>
                      <a:cubicBezTo>
                        <a:pt x="86791" y="50748"/>
                        <a:pt x="86812" y="50768"/>
                        <a:pt x="86853" y="50810"/>
                      </a:cubicBezTo>
                      <a:cubicBezTo>
                        <a:pt x="86936" y="50810"/>
                        <a:pt x="86853" y="50975"/>
                        <a:pt x="86770" y="51058"/>
                      </a:cubicBezTo>
                      <a:cubicBezTo>
                        <a:pt x="86729" y="51100"/>
                        <a:pt x="86708" y="51120"/>
                        <a:pt x="86698" y="51120"/>
                      </a:cubicBezTo>
                      <a:cubicBezTo>
                        <a:pt x="86687" y="51120"/>
                        <a:pt x="86687" y="51100"/>
                        <a:pt x="86687" y="51058"/>
                      </a:cubicBezTo>
                      <a:cubicBezTo>
                        <a:pt x="86604" y="50975"/>
                        <a:pt x="86687" y="50810"/>
                        <a:pt x="86687" y="50810"/>
                      </a:cubicBezTo>
                      <a:cubicBezTo>
                        <a:pt x="86729" y="50768"/>
                        <a:pt x="86749" y="50748"/>
                        <a:pt x="86770" y="50748"/>
                      </a:cubicBezTo>
                      <a:close/>
                      <a:moveTo>
                        <a:pt x="90531" y="50632"/>
                      </a:moveTo>
                      <a:cubicBezTo>
                        <a:pt x="90582" y="50632"/>
                        <a:pt x="90582" y="50715"/>
                        <a:pt x="90582" y="50893"/>
                      </a:cubicBezTo>
                      <a:cubicBezTo>
                        <a:pt x="90500" y="51058"/>
                        <a:pt x="90500" y="51141"/>
                        <a:pt x="90417" y="51141"/>
                      </a:cubicBezTo>
                      <a:cubicBezTo>
                        <a:pt x="90417" y="51058"/>
                        <a:pt x="90251" y="51058"/>
                        <a:pt x="90168" y="51058"/>
                      </a:cubicBezTo>
                      <a:cubicBezTo>
                        <a:pt x="90085" y="51058"/>
                        <a:pt x="90085" y="50975"/>
                        <a:pt x="90251" y="50810"/>
                      </a:cubicBezTo>
                      <a:cubicBezTo>
                        <a:pt x="90405" y="50694"/>
                        <a:pt x="90487" y="50632"/>
                        <a:pt x="90531" y="50632"/>
                      </a:cubicBezTo>
                      <a:close/>
                      <a:moveTo>
                        <a:pt x="83170" y="51355"/>
                      </a:moveTo>
                      <a:cubicBezTo>
                        <a:pt x="83192" y="51355"/>
                        <a:pt x="83207" y="51366"/>
                        <a:pt x="83207" y="51390"/>
                      </a:cubicBezTo>
                      <a:cubicBezTo>
                        <a:pt x="83289" y="51473"/>
                        <a:pt x="83289" y="51556"/>
                        <a:pt x="83207" y="51638"/>
                      </a:cubicBezTo>
                      <a:cubicBezTo>
                        <a:pt x="83158" y="51735"/>
                        <a:pt x="83110" y="51776"/>
                        <a:pt x="83061" y="51776"/>
                      </a:cubicBezTo>
                      <a:cubicBezTo>
                        <a:pt x="83027" y="51776"/>
                        <a:pt x="82992" y="51756"/>
                        <a:pt x="82958" y="51721"/>
                      </a:cubicBezTo>
                      <a:cubicBezTo>
                        <a:pt x="82875" y="51721"/>
                        <a:pt x="82875" y="51556"/>
                        <a:pt x="82958" y="51473"/>
                      </a:cubicBezTo>
                      <a:cubicBezTo>
                        <a:pt x="83017" y="51414"/>
                        <a:pt x="83117" y="51355"/>
                        <a:pt x="83170" y="51355"/>
                      </a:cubicBezTo>
                      <a:close/>
                      <a:moveTo>
                        <a:pt x="87599" y="51473"/>
                      </a:moveTo>
                      <a:cubicBezTo>
                        <a:pt x="87599" y="51556"/>
                        <a:pt x="87599" y="51638"/>
                        <a:pt x="87516" y="51721"/>
                      </a:cubicBezTo>
                      <a:cubicBezTo>
                        <a:pt x="87433" y="51804"/>
                        <a:pt x="87350" y="51887"/>
                        <a:pt x="87267" y="51887"/>
                      </a:cubicBezTo>
                      <a:cubicBezTo>
                        <a:pt x="87267" y="51804"/>
                        <a:pt x="87267" y="51721"/>
                        <a:pt x="87350" y="51638"/>
                      </a:cubicBezTo>
                      <a:cubicBezTo>
                        <a:pt x="87433" y="51556"/>
                        <a:pt x="87516" y="51473"/>
                        <a:pt x="87599" y="51473"/>
                      </a:cubicBezTo>
                      <a:close/>
                      <a:moveTo>
                        <a:pt x="92539" y="51772"/>
                      </a:moveTo>
                      <a:cubicBezTo>
                        <a:pt x="92571" y="51772"/>
                        <a:pt x="92571" y="51849"/>
                        <a:pt x="92571" y="51970"/>
                      </a:cubicBezTo>
                      <a:cubicBezTo>
                        <a:pt x="92489" y="52136"/>
                        <a:pt x="92406" y="52301"/>
                        <a:pt x="92406" y="52301"/>
                      </a:cubicBezTo>
                      <a:cubicBezTo>
                        <a:pt x="92393" y="52308"/>
                        <a:pt x="92382" y="52311"/>
                        <a:pt x="92372" y="52311"/>
                      </a:cubicBezTo>
                      <a:cubicBezTo>
                        <a:pt x="92253" y="52311"/>
                        <a:pt x="92335" y="51881"/>
                        <a:pt x="92489" y="51804"/>
                      </a:cubicBezTo>
                      <a:cubicBezTo>
                        <a:pt x="92511" y="51782"/>
                        <a:pt x="92527" y="51772"/>
                        <a:pt x="92539" y="51772"/>
                      </a:cubicBezTo>
                      <a:close/>
                      <a:moveTo>
                        <a:pt x="76870" y="51866"/>
                      </a:moveTo>
                      <a:cubicBezTo>
                        <a:pt x="76908" y="51866"/>
                        <a:pt x="76908" y="51965"/>
                        <a:pt x="76908" y="52219"/>
                      </a:cubicBezTo>
                      <a:cubicBezTo>
                        <a:pt x="76908" y="52355"/>
                        <a:pt x="76908" y="52417"/>
                        <a:pt x="76881" y="52417"/>
                      </a:cubicBezTo>
                      <a:cubicBezTo>
                        <a:pt x="76858" y="52417"/>
                        <a:pt x="76817" y="52376"/>
                        <a:pt x="76742" y="52301"/>
                      </a:cubicBezTo>
                      <a:cubicBezTo>
                        <a:pt x="76660" y="52219"/>
                        <a:pt x="76660" y="52053"/>
                        <a:pt x="76742" y="51970"/>
                      </a:cubicBezTo>
                      <a:cubicBezTo>
                        <a:pt x="76807" y="51906"/>
                        <a:pt x="76846" y="51866"/>
                        <a:pt x="76870" y="51866"/>
                      </a:cubicBezTo>
                      <a:close/>
                      <a:moveTo>
                        <a:pt x="83242" y="52043"/>
                      </a:moveTo>
                      <a:cubicBezTo>
                        <a:pt x="83261" y="52043"/>
                        <a:pt x="83277" y="52046"/>
                        <a:pt x="83289" y="52053"/>
                      </a:cubicBezTo>
                      <a:cubicBezTo>
                        <a:pt x="83289" y="52136"/>
                        <a:pt x="83124" y="52219"/>
                        <a:pt x="82875" y="52384"/>
                      </a:cubicBezTo>
                      <a:cubicBezTo>
                        <a:pt x="82709" y="52467"/>
                        <a:pt x="82461" y="52550"/>
                        <a:pt x="82461" y="52550"/>
                      </a:cubicBezTo>
                      <a:cubicBezTo>
                        <a:pt x="82384" y="52473"/>
                        <a:pt x="83015" y="52043"/>
                        <a:pt x="83242" y="52043"/>
                      </a:cubicBezTo>
                      <a:close/>
                      <a:moveTo>
                        <a:pt x="84367" y="52799"/>
                      </a:moveTo>
                      <a:cubicBezTo>
                        <a:pt x="84450" y="52882"/>
                        <a:pt x="84450" y="52964"/>
                        <a:pt x="84367" y="52964"/>
                      </a:cubicBezTo>
                      <a:cubicBezTo>
                        <a:pt x="84343" y="52989"/>
                        <a:pt x="84318" y="52999"/>
                        <a:pt x="84296" y="52999"/>
                      </a:cubicBezTo>
                      <a:cubicBezTo>
                        <a:pt x="84243" y="52999"/>
                        <a:pt x="84201" y="52940"/>
                        <a:pt x="84201" y="52882"/>
                      </a:cubicBezTo>
                      <a:cubicBezTo>
                        <a:pt x="84201" y="52799"/>
                        <a:pt x="84284" y="52799"/>
                        <a:pt x="84367" y="52799"/>
                      </a:cubicBezTo>
                      <a:close/>
                      <a:moveTo>
                        <a:pt x="89461" y="53366"/>
                      </a:moveTo>
                      <a:cubicBezTo>
                        <a:pt x="89481" y="53366"/>
                        <a:pt x="89496" y="53370"/>
                        <a:pt x="89505" y="53379"/>
                      </a:cubicBezTo>
                      <a:cubicBezTo>
                        <a:pt x="89505" y="53379"/>
                        <a:pt x="89422" y="53462"/>
                        <a:pt x="89256" y="53627"/>
                      </a:cubicBezTo>
                      <a:cubicBezTo>
                        <a:pt x="89139" y="53686"/>
                        <a:pt x="89022" y="53745"/>
                        <a:pt x="88963" y="53745"/>
                      </a:cubicBezTo>
                      <a:cubicBezTo>
                        <a:pt x="88939" y="53745"/>
                        <a:pt x="88925" y="53735"/>
                        <a:pt x="88925" y="53710"/>
                      </a:cubicBezTo>
                      <a:cubicBezTo>
                        <a:pt x="88851" y="53636"/>
                        <a:pt x="89303" y="53366"/>
                        <a:pt x="89461" y="53366"/>
                      </a:cubicBezTo>
                      <a:close/>
                      <a:moveTo>
                        <a:pt x="90758" y="53676"/>
                      </a:moveTo>
                      <a:cubicBezTo>
                        <a:pt x="90782" y="53676"/>
                        <a:pt x="90807" y="53686"/>
                        <a:pt x="90831" y="53710"/>
                      </a:cubicBezTo>
                      <a:cubicBezTo>
                        <a:pt x="90831" y="53710"/>
                        <a:pt x="90831" y="53876"/>
                        <a:pt x="90748" y="53959"/>
                      </a:cubicBezTo>
                      <a:cubicBezTo>
                        <a:pt x="90690" y="54017"/>
                        <a:pt x="90631" y="54076"/>
                        <a:pt x="90602" y="54076"/>
                      </a:cubicBezTo>
                      <a:cubicBezTo>
                        <a:pt x="90590" y="54076"/>
                        <a:pt x="90582" y="54066"/>
                        <a:pt x="90582" y="54042"/>
                      </a:cubicBezTo>
                      <a:cubicBezTo>
                        <a:pt x="90500" y="54042"/>
                        <a:pt x="90500" y="53959"/>
                        <a:pt x="90582" y="53793"/>
                      </a:cubicBezTo>
                      <a:cubicBezTo>
                        <a:pt x="90641" y="53735"/>
                        <a:pt x="90700" y="53676"/>
                        <a:pt x="90758" y="53676"/>
                      </a:cubicBezTo>
                      <a:close/>
                      <a:moveTo>
                        <a:pt x="89379" y="54899"/>
                      </a:moveTo>
                      <a:cubicBezTo>
                        <a:pt x="89515" y="54899"/>
                        <a:pt x="89632" y="55075"/>
                        <a:pt x="89505" y="55202"/>
                      </a:cubicBezTo>
                      <a:cubicBezTo>
                        <a:pt x="89422" y="55285"/>
                        <a:pt x="89256" y="55451"/>
                        <a:pt x="89091" y="55533"/>
                      </a:cubicBezTo>
                      <a:cubicBezTo>
                        <a:pt x="89003" y="55592"/>
                        <a:pt x="88946" y="55620"/>
                        <a:pt x="88913" y="55620"/>
                      </a:cubicBezTo>
                      <a:cubicBezTo>
                        <a:pt x="88852" y="55620"/>
                        <a:pt x="88871" y="55528"/>
                        <a:pt x="88925" y="55368"/>
                      </a:cubicBezTo>
                      <a:cubicBezTo>
                        <a:pt x="89008" y="55202"/>
                        <a:pt x="89174" y="55036"/>
                        <a:pt x="89256" y="54953"/>
                      </a:cubicBezTo>
                      <a:cubicBezTo>
                        <a:pt x="89295" y="54915"/>
                        <a:pt x="89338" y="54899"/>
                        <a:pt x="89379" y="54899"/>
                      </a:cubicBezTo>
                      <a:close/>
                      <a:moveTo>
                        <a:pt x="31474" y="57074"/>
                      </a:moveTo>
                      <a:cubicBezTo>
                        <a:pt x="31486" y="57074"/>
                        <a:pt x="31493" y="57084"/>
                        <a:pt x="31493" y="57108"/>
                      </a:cubicBezTo>
                      <a:cubicBezTo>
                        <a:pt x="31576" y="57108"/>
                        <a:pt x="31493" y="57191"/>
                        <a:pt x="31410" y="57274"/>
                      </a:cubicBezTo>
                      <a:cubicBezTo>
                        <a:pt x="31410" y="57395"/>
                        <a:pt x="31366" y="57472"/>
                        <a:pt x="31310" y="57472"/>
                      </a:cubicBezTo>
                      <a:cubicBezTo>
                        <a:pt x="31289" y="57472"/>
                        <a:pt x="31267" y="57462"/>
                        <a:pt x="31245" y="57440"/>
                      </a:cubicBezTo>
                      <a:cubicBezTo>
                        <a:pt x="31245" y="57440"/>
                        <a:pt x="31245" y="57274"/>
                        <a:pt x="31327" y="57191"/>
                      </a:cubicBezTo>
                      <a:cubicBezTo>
                        <a:pt x="31386" y="57132"/>
                        <a:pt x="31445" y="57074"/>
                        <a:pt x="31474" y="57074"/>
                      </a:cubicBezTo>
                      <a:close/>
                      <a:moveTo>
                        <a:pt x="16778" y="57953"/>
                      </a:moveTo>
                      <a:cubicBezTo>
                        <a:pt x="16888" y="57953"/>
                        <a:pt x="16838" y="58089"/>
                        <a:pt x="16659" y="58268"/>
                      </a:cubicBezTo>
                      <a:cubicBezTo>
                        <a:pt x="16548" y="58268"/>
                        <a:pt x="16475" y="58305"/>
                        <a:pt x="16413" y="58305"/>
                      </a:cubicBezTo>
                      <a:cubicBezTo>
                        <a:pt x="16382" y="58305"/>
                        <a:pt x="16355" y="58296"/>
                        <a:pt x="16327" y="58268"/>
                      </a:cubicBezTo>
                      <a:cubicBezTo>
                        <a:pt x="16327" y="58268"/>
                        <a:pt x="16410" y="58185"/>
                        <a:pt x="16576" y="58020"/>
                      </a:cubicBezTo>
                      <a:cubicBezTo>
                        <a:pt x="16668" y="57973"/>
                        <a:pt x="16735" y="57953"/>
                        <a:pt x="16778" y="57953"/>
                      </a:cubicBezTo>
                      <a:close/>
                      <a:moveTo>
                        <a:pt x="80720" y="58351"/>
                      </a:moveTo>
                      <a:cubicBezTo>
                        <a:pt x="80886" y="58434"/>
                        <a:pt x="80969" y="58848"/>
                        <a:pt x="80803" y="59097"/>
                      </a:cubicBezTo>
                      <a:cubicBezTo>
                        <a:pt x="80760" y="59140"/>
                        <a:pt x="80718" y="59161"/>
                        <a:pt x="80675" y="59161"/>
                      </a:cubicBezTo>
                      <a:cubicBezTo>
                        <a:pt x="80552" y="59161"/>
                        <a:pt x="80429" y="58990"/>
                        <a:pt x="80306" y="58683"/>
                      </a:cubicBezTo>
                      <a:cubicBezTo>
                        <a:pt x="80223" y="58517"/>
                        <a:pt x="80555" y="58351"/>
                        <a:pt x="80720" y="58351"/>
                      </a:cubicBezTo>
                      <a:close/>
                      <a:moveTo>
                        <a:pt x="86888" y="59585"/>
                      </a:moveTo>
                      <a:cubicBezTo>
                        <a:pt x="87018" y="59585"/>
                        <a:pt x="87006" y="60015"/>
                        <a:pt x="86853" y="60092"/>
                      </a:cubicBezTo>
                      <a:cubicBezTo>
                        <a:pt x="86837" y="60107"/>
                        <a:pt x="86821" y="60114"/>
                        <a:pt x="86806" y="60114"/>
                      </a:cubicBezTo>
                      <a:cubicBezTo>
                        <a:pt x="86742" y="60114"/>
                        <a:pt x="86687" y="59993"/>
                        <a:pt x="86687" y="59926"/>
                      </a:cubicBezTo>
                      <a:cubicBezTo>
                        <a:pt x="86687" y="59760"/>
                        <a:pt x="86687" y="59677"/>
                        <a:pt x="86853" y="59594"/>
                      </a:cubicBezTo>
                      <a:cubicBezTo>
                        <a:pt x="86866" y="59588"/>
                        <a:pt x="86877" y="59585"/>
                        <a:pt x="86888" y="59585"/>
                      </a:cubicBezTo>
                      <a:close/>
                      <a:moveTo>
                        <a:pt x="55444" y="60837"/>
                      </a:moveTo>
                      <a:cubicBezTo>
                        <a:pt x="55444" y="60837"/>
                        <a:pt x="55361" y="60920"/>
                        <a:pt x="55278" y="61086"/>
                      </a:cubicBezTo>
                      <a:cubicBezTo>
                        <a:pt x="55195" y="61169"/>
                        <a:pt x="55112" y="61169"/>
                        <a:pt x="55112" y="61169"/>
                      </a:cubicBezTo>
                      <a:cubicBezTo>
                        <a:pt x="55029" y="61086"/>
                        <a:pt x="55112" y="61003"/>
                        <a:pt x="55195" y="60920"/>
                      </a:cubicBezTo>
                      <a:cubicBezTo>
                        <a:pt x="55278" y="60837"/>
                        <a:pt x="55444" y="60837"/>
                        <a:pt x="55444" y="60837"/>
                      </a:cubicBezTo>
                      <a:close/>
                      <a:moveTo>
                        <a:pt x="72941" y="73786"/>
                      </a:moveTo>
                      <a:cubicBezTo>
                        <a:pt x="72951" y="73786"/>
                        <a:pt x="72972" y="73807"/>
                        <a:pt x="73013" y="73849"/>
                      </a:cubicBezTo>
                      <a:cubicBezTo>
                        <a:pt x="73096" y="73849"/>
                        <a:pt x="73096" y="73931"/>
                        <a:pt x="73096" y="74014"/>
                      </a:cubicBezTo>
                      <a:cubicBezTo>
                        <a:pt x="73013" y="74014"/>
                        <a:pt x="72930" y="74014"/>
                        <a:pt x="72930" y="73849"/>
                      </a:cubicBezTo>
                      <a:cubicBezTo>
                        <a:pt x="72930" y="73807"/>
                        <a:pt x="72930" y="73786"/>
                        <a:pt x="72941" y="73786"/>
                      </a:cubicBezTo>
                      <a:close/>
                      <a:moveTo>
                        <a:pt x="84502" y="75527"/>
                      </a:moveTo>
                      <a:cubicBezTo>
                        <a:pt x="84533" y="75527"/>
                        <a:pt x="84574" y="75548"/>
                        <a:pt x="84615" y="75589"/>
                      </a:cubicBezTo>
                      <a:cubicBezTo>
                        <a:pt x="84615" y="75589"/>
                        <a:pt x="84698" y="75672"/>
                        <a:pt x="84615" y="75755"/>
                      </a:cubicBezTo>
                      <a:cubicBezTo>
                        <a:pt x="84533" y="75755"/>
                        <a:pt x="84450" y="75755"/>
                        <a:pt x="84450" y="75589"/>
                      </a:cubicBezTo>
                      <a:cubicBezTo>
                        <a:pt x="84450" y="75548"/>
                        <a:pt x="84470" y="75527"/>
                        <a:pt x="84502" y="75527"/>
                      </a:cubicBezTo>
                      <a:close/>
                      <a:moveTo>
                        <a:pt x="83816" y="76135"/>
                      </a:moveTo>
                      <a:cubicBezTo>
                        <a:pt x="83828" y="76135"/>
                        <a:pt x="83845" y="76145"/>
                        <a:pt x="83870" y="76169"/>
                      </a:cubicBezTo>
                      <a:cubicBezTo>
                        <a:pt x="83952" y="76252"/>
                        <a:pt x="83952" y="76335"/>
                        <a:pt x="83952" y="76335"/>
                      </a:cubicBezTo>
                      <a:cubicBezTo>
                        <a:pt x="83928" y="76359"/>
                        <a:pt x="83904" y="76369"/>
                        <a:pt x="83882" y="76369"/>
                      </a:cubicBezTo>
                      <a:cubicBezTo>
                        <a:pt x="83828" y="76369"/>
                        <a:pt x="83787" y="76311"/>
                        <a:pt x="83787" y="76252"/>
                      </a:cubicBezTo>
                      <a:cubicBezTo>
                        <a:pt x="83787" y="76193"/>
                        <a:pt x="83787" y="76135"/>
                        <a:pt x="83816" y="76135"/>
                      </a:cubicBezTo>
                      <a:close/>
                      <a:moveTo>
                        <a:pt x="23646" y="0"/>
                      </a:moveTo>
                      <a:cubicBezTo>
                        <a:pt x="23474" y="0"/>
                        <a:pt x="23194" y="71"/>
                        <a:pt x="23040" y="174"/>
                      </a:cubicBezTo>
                      <a:lnTo>
                        <a:pt x="22791" y="174"/>
                      </a:lnTo>
                      <a:cubicBezTo>
                        <a:pt x="22709" y="174"/>
                        <a:pt x="22626" y="422"/>
                        <a:pt x="22460" y="837"/>
                      </a:cubicBezTo>
                      <a:cubicBezTo>
                        <a:pt x="22377" y="1168"/>
                        <a:pt x="22211" y="1500"/>
                        <a:pt x="22128" y="1500"/>
                      </a:cubicBezTo>
                      <a:cubicBezTo>
                        <a:pt x="22128" y="1500"/>
                        <a:pt x="22128" y="1583"/>
                        <a:pt x="22211" y="1665"/>
                      </a:cubicBezTo>
                      <a:cubicBezTo>
                        <a:pt x="22460" y="1831"/>
                        <a:pt x="22128" y="2246"/>
                        <a:pt x="21880" y="2246"/>
                      </a:cubicBezTo>
                      <a:cubicBezTo>
                        <a:pt x="21831" y="2221"/>
                        <a:pt x="21790" y="2211"/>
                        <a:pt x="21753" y="2211"/>
                      </a:cubicBezTo>
                      <a:cubicBezTo>
                        <a:pt x="21665" y="2211"/>
                        <a:pt x="21607" y="2270"/>
                        <a:pt x="21548" y="2328"/>
                      </a:cubicBezTo>
                      <a:cubicBezTo>
                        <a:pt x="21484" y="2521"/>
                        <a:pt x="21171" y="2714"/>
                        <a:pt x="20995" y="2714"/>
                      </a:cubicBezTo>
                      <a:cubicBezTo>
                        <a:pt x="20944" y="2714"/>
                        <a:pt x="20904" y="2697"/>
                        <a:pt x="20885" y="2660"/>
                      </a:cubicBezTo>
                      <a:cubicBezTo>
                        <a:pt x="20861" y="2636"/>
                        <a:pt x="20823" y="2626"/>
                        <a:pt x="20776" y="2626"/>
                      </a:cubicBezTo>
                      <a:cubicBezTo>
                        <a:pt x="20664" y="2626"/>
                        <a:pt x="20505" y="2684"/>
                        <a:pt x="20388" y="2743"/>
                      </a:cubicBezTo>
                      <a:cubicBezTo>
                        <a:pt x="20305" y="2784"/>
                        <a:pt x="20222" y="2805"/>
                        <a:pt x="20150" y="2805"/>
                      </a:cubicBezTo>
                      <a:cubicBezTo>
                        <a:pt x="20077" y="2805"/>
                        <a:pt x="20015" y="2784"/>
                        <a:pt x="19974" y="2743"/>
                      </a:cubicBezTo>
                      <a:cubicBezTo>
                        <a:pt x="19891" y="2743"/>
                        <a:pt x="19725" y="2743"/>
                        <a:pt x="19642" y="2826"/>
                      </a:cubicBezTo>
                      <a:cubicBezTo>
                        <a:pt x="19618" y="2850"/>
                        <a:pt x="19587" y="2860"/>
                        <a:pt x="19554" y="2860"/>
                      </a:cubicBezTo>
                      <a:cubicBezTo>
                        <a:pt x="19476" y="2860"/>
                        <a:pt x="19394" y="2801"/>
                        <a:pt x="19394" y="2743"/>
                      </a:cubicBezTo>
                      <a:cubicBezTo>
                        <a:pt x="19394" y="2660"/>
                        <a:pt x="19373" y="2618"/>
                        <a:pt x="19331" y="2618"/>
                      </a:cubicBezTo>
                      <a:cubicBezTo>
                        <a:pt x="19290" y="2618"/>
                        <a:pt x="19228" y="2660"/>
                        <a:pt x="19145" y="2743"/>
                      </a:cubicBezTo>
                      <a:cubicBezTo>
                        <a:pt x="19062" y="2909"/>
                        <a:pt x="18979" y="3074"/>
                        <a:pt x="19062" y="3157"/>
                      </a:cubicBezTo>
                      <a:cubicBezTo>
                        <a:pt x="19145" y="3323"/>
                        <a:pt x="18482" y="3986"/>
                        <a:pt x="18150" y="4069"/>
                      </a:cubicBezTo>
                      <a:cubicBezTo>
                        <a:pt x="17653" y="4069"/>
                        <a:pt x="17570" y="4235"/>
                        <a:pt x="17487" y="4649"/>
                      </a:cubicBezTo>
                      <a:cubicBezTo>
                        <a:pt x="17432" y="4870"/>
                        <a:pt x="17414" y="4944"/>
                        <a:pt x="17359" y="4944"/>
                      </a:cubicBezTo>
                      <a:cubicBezTo>
                        <a:pt x="17331" y="4944"/>
                        <a:pt x="17294" y="4925"/>
                        <a:pt x="17239" y="4898"/>
                      </a:cubicBezTo>
                      <a:cubicBezTo>
                        <a:pt x="17223" y="4881"/>
                        <a:pt x="17207" y="4872"/>
                        <a:pt x="17187" y="4872"/>
                      </a:cubicBezTo>
                      <a:cubicBezTo>
                        <a:pt x="17105" y="4872"/>
                        <a:pt x="16961" y="5042"/>
                        <a:pt x="16493" y="5643"/>
                      </a:cubicBezTo>
                      <a:cubicBezTo>
                        <a:pt x="16161" y="6058"/>
                        <a:pt x="15830" y="6472"/>
                        <a:pt x="15830" y="6555"/>
                      </a:cubicBezTo>
                      <a:cubicBezTo>
                        <a:pt x="15830" y="6638"/>
                        <a:pt x="15664" y="6804"/>
                        <a:pt x="15581" y="6886"/>
                      </a:cubicBezTo>
                      <a:cubicBezTo>
                        <a:pt x="15416" y="6969"/>
                        <a:pt x="15250" y="7301"/>
                        <a:pt x="15084" y="7632"/>
                      </a:cubicBezTo>
                      <a:cubicBezTo>
                        <a:pt x="15001" y="7881"/>
                        <a:pt x="14753" y="8130"/>
                        <a:pt x="14753" y="8212"/>
                      </a:cubicBezTo>
                      <a:cubicBezTo>
                        <a:pt x="14670" y="8295"/>
                        <a:pt x="14587" y="8461"/>
                        <a:pt x="14587" y="8627"/>
                      </a:cubicBezTo>
                      <a:cubicBezTo>
                        <a:pt x="14587" y="8875"/>
                        <a:pt x="14504" y="9041"/>
                        <a:pt x="14255" y="9124"/>
                      </a:cubicBezTo>
                      <a:cubicBezTo>
                        <a:pt x="14007" y="9290"/>
                        <a:pt x="13758" y="9704"/>
                        <a:pt x="13841" y="9870"/>
                      </a:cubicBezTo>
                      <a:cubicBezTo>
                        <a:pt x="13924" y="9870"/>
                        <a:pt x="14007" y="9787"/>
                        <a:pt x="14007" y="9621"/>
                      </a:cubicBezTo>
                      <a:cubicBezTo>
                        <a:pt x="14055" y="9573"/>
                        <a:pt x="14102" y="9526"/>
                        <a:pt x="14134" y="9526"/>
                      </a:cubicBezTo>
                      <a:cubicBezTo>
                        <a:pt x="14158" y="9526"/>
                        <a:pt x="14172" y="9551"/>
                        <a:pt x="14172" y="9621"/>
                      </a:cubicBezTo>
                      <a:cubicBezTo>
                        <a:pt x="14090" y="9704"/>
                        <a:pt x="14007" y="9870"/>
                        <a:pt x="13924" y="9953"/>
                      </a:cubicBezTo>
                      <a:cubicBezTo>
                        <a:pt x="13758" y="10119"/>
                        <a:pt x="13592" y="10367"/>
                        <a:pt x="13592" y="10533"/>
                      </a:cubicBezTo>
                      <a:cubicBezTo>
                        <a:pt x="13509" y="10699"/>
                        <a:pt x="13344" y="11030"/>
                        <a:pt x="13095" y="11362"/>
                      </a:cubicBezTo>
                      <a:cubicBezTo>
                        <a:pt x="12846" y="11610"/>
                        <a:pt x="12681" y="11942"/>
                        <a:pt x="12598" y="12108"/>
                      </a:cubicBezTo>
                      <a:cubicBezTo>
                        <a:pt x="12598" y="12273"/>
                        <a:pt x="12515" y="12439"/>
                        <a:pt x="12432" y="12522"/>
                      </a:cubicBezTo>
                      <a:cubicBezTo>
                        <a:pt x="12349" y="12522"/>
                        <a:pt x="12266" y="12853"/>
                        <a:pt x="12183" y="13185"/>
                      </a:cubicBezTo>
                      <a:cubicBezTo>
                        <a:pt x="12101" y="13516"/>
                        <a:pt x="11935" y="13848"/>
                        <a:pt x="11852" y="13931"/>
                      </a:cubicBezTo>
                      <a:cubicBezTo>
                        <a:pt x="11769" y="14014"/>
                        <a:pt x="11603" y="14262"/>
                        <a:pt x="11603" y="14428"/>
                      </a:cubicBezTo>
                      <a:cubicBezTo>
                        <a:pt x="11520" y="14677"/>
                        <a:pt x="11355" y="14842"/>
                        <a:pt x="11272" y="14925"/>
                      </a:cubicBezTo>
                      <a:cubicBezTo>
                        <a:pt x="11189" y="15008"/>
                        <a:pt x="11106" y="15257"/>
                        <a:pt x="11023" y="15505"/>
                      </a:cubicBezTo>
                      <a:cubicBezTo>
                        <a:pt x="11023" y="15671"/>
                        <a:pt x="10775" y="16085"/>
                        <a:pt x="10526" y="16334"/>
                      </a:cubicBezTo>
                      <a:cubicBezTo>
                        <a:pt x="9946" y="17163"/>
                        <a:pt x="9863" y="17494"/>
                        <a:pt x="9863" y="18406"/>
                      </a:cubicBezTo>
                      <a:cubicBezTo>
                        <a:pt x="9863" y="19483"/>
                        <a:pt x="9946" y="19566"/>
                        <a:pt x="10609" y="19566"/>
                      </a:cubicBezTo>
                      <a:cubicBezTo>
                        <a:pt x="11438" y="19566"/>
                        <a:pt x="11686" y="19732"/>
                        <a:pt x="11438" y="20229"/>
                      </a:cubicBezTo>
                      <a:cubicBezTo>
                        <a:pt x="11272" y="20478"/>
                        <a:pt x="11272" y="20644"/>
                        <a:pt x="11520" y="20892"/>
                      </a:cubicBezTo>
                      <a:cubicBezTo>
                        <a:pt x="11686" y="21058"/>
                        <a:pt x="11852" y="21224"/>
                        <a:pt x="11769" y="21307"/>
                      </a:cubicBezTo>
                      <a:cubicBezTo>
                        <a:pt x="11520" y="21555"/>
                        <a:pt x="11686" y="21887"/>
                        <a:pt x="12266" y="22633"/>
                      </a:cubicBezTo>
                      <a:cubicBezTo>
                        <a:pt x="12681" y="23130"/>
                        <a:pt x="13012" y="23544"/>
                        <a:pt x="13095" y="23710"/>
                      </a:cubicBezTo>
                      <a:cubicBezTo>
                        <a:pt x="13178" y="23876"/>
                        <a:pt x="13261" y="23959"/>
                        <a:pt x="13261" y="24041"/>
                      </a:cubicBezTo>
                      <a:cubicBezTo>
                        <a:pt x="13344" y="24124"/>
                        <a:pt x="12764" y="24704"/>
                        <a:pt x="12018" y="25450"/>
                      </a:cubicBezTo>
                      <a:cubicBezTo>
                        <a:pt x="11852" y="25616"/>
                        <a:pt x="11686" y="25616"/>
                        <a:pt x="11603" y="25616"/>
                      </a:cubicBezTo>
                      <a:cubicBezTo>
                        <a:pt x="11603" y="25595"/>
                        <a:pt x="11593" y="25585"/>
                        <a:pt x="11575" y="25585"/>
                      </a:cubicBezTo>
                      <a:cubicBezTo>
                        <a:pt x="11520" y="25585"/>
                        <a:pt x="11396" y="25678"/>
                        <a:pt x="11272" y="25865"/>
                      </a:cubicBezTo>
                      <a:cubicBezTo>
                        <a:pt x="11175" y="26059"/>
                        <a:pt x="11106" y="26139"/>
                        <a:pt x="11066" y="26139"/>
                      </a:cubicBezTo>
                      <a:cubicBezTo>
                        <a:pt x="11037" y="26139"/>
                        <a:pt x="11023" y="26099"/>
                        <a:pt x="11023" y="26030"/>
                      </a:cubicBezTo>
                      <a:cubicBezTo>
                        <a:pt x="10998" y="25953"/>
                        <a:pt x="10932" y="25916"/>
                        <a:pt x="10844" y="25916"/>
                      </a:cubicBezTo>
                      <a:cubicBezTo>
                        <a:pt x="10648" y="25916"/>
                        <a:pt x="10341" y="26101"/>
                        <a:pt x="10112" y="26445"/>
                      </a:cubicBezTo>
                      <a:cubicBezTo>
                        <a:pt x="10029" y="26610"/>
                        <a:pt x="9863" y="26693"/>
                        <a:pt x="9780" y="26693"/>
                      </a:cubicBezTo>
                      <a:cubicBezTo>
                        <a:pt x="9780" y="26671"/>
                        <a:pt x="9774" y="26661"/>
                        <a:pt x="9765" y="26661"/>
                      </a:cubicBezTo>
                      <a:cubicBezTo>
                        <a:pt x="9742" y="26661"/>
                        <a:pt x="9697" y="26738"/>
                        <a:pt x="9697" y="26859"/>
                      </a:cubicBezTo>
                      <a:cubicBezTo>
                        <a:pt x="9614" y="27108"/>
                        <a:pt x="9614" y="27108"/>
                        <a:pt x="9532" y="27108"/>
                      </a:cubicBezTo>
                      <a:cubicBezTo>
                        <a:pt x="9519" y="27089"/>
                        <a:pt x="9500" y="27080"/>
                        <a:pt x="9475" y="27080"/>
                      </a:cubicBezTo>
                      <a:cubicBezTo>
                        <a:pt x="9172" y="27080"/>
                        <a:pt x="7971" y="28457"/>
                        <a:pt x="6134" y="30754"/>
                      </a:cubicBezTo>
                      <a:cubicBezTo>
                        <a:pt x="5388" y="31832"/>
                        <a:pt x="4310" y="33572"/>
                        <a:pt x="4062" y="34235"/>
                      </a:cubicBezTo>
                      <a:cubicBezTo>
                        <a:pt x="3896" y="34566"/>
                        <a:pt x="3813" y="34815"/>
                        <a:pt x="3730" y="34981"/>
                      </a:cubicBezTo>
                      <a:cubicBezTo>
                        <a:pt x="3647" y="35064"/>
                        <a:pt x="3565" y="35229"/>
                        <a:pt x="3565" y="35229"/>
                      </a:cubicBezTo>
                      <a:cubicBezTo>
                        <a:pt x="3565" y="35312"/>
                        <a:pt x="3316" y="35727"/>
                        <a:pt x="3067" y="36141"/>
                      </a:cubicBezTo>
                      <a:cubicBezTo>
                        <a:pt x="2819" y="36638"/>
                        <a:pt x="2487" y="37384"/>
                        <a:pt x="2321" y="37881"/>
                      </a:cubicBezTo>
                      <a:cubicBezTo>
                        <a:pt x="2156" y="38379"/>
                        <a:pt x="1990" y="38793"/>
                        <a:pt x="1907" y="38876"/>
                      </a:cubicBezTo>
                      <a:cubicBezTo>
                        <a:pt x="1824" y="38959"/>
                        <a:pt x="1658" y="39456"/>
                        <a:pt x="1493" y="39787"/>
                      </a:cubicBezTo>
                      <a:cubicBezTo>
                        <a:pt x="1327" y="40202"/>
                        <a:pt x="1078" y="40699"/>
                        <a:pt x="913" y="40948"/>
                      </a:cubicBezTo>
                      <a:cubicBezTo>
                        <a:pt x="581" y="41279"/>
                        <a:pt x="84" y="42688"/>
                        <a:pt x="167" y="42771"/>
                      </a:cubicBezTo>
                      <a:cubicBezTo>
                        <a:pt x="250" y="42854"/>
                        <a:pt x="250" y="43020"/>
                        <a:pt x="167" y="43102"/>
                      </a:cubicBezTo>
                      <a:cubicBezTo>
                        <a:pt x="1" y="43600"/>
                        <a:pt x="747" y="45589"/>
                        <a:pt x="1327" y="46334"/>
                      </a:cubicBezTo>
                      <a:cubicBezTo>
                        <a:pt x="1658" y="46749"/>
                        <a:pt x="1907" y="47246"/>
                        <a:pt x="1907" y="47329"/>
                      </a:cubicBezTo>
                      <a:cubicBezTo>
                        <a:pt x="1824" y="47495"/>
                        <a:pt x="2073" y="47909"/>
                        <a:pt x="2404" y="48241"/>
                      </a:cubicBezTo>
                      <a:cubicBezTo>
                        <a:pt x="2736" y="48655"/>
                        <a:pt x="3399" y="49567"/>
                        <a:pt x="3979" y="50230"/>
                      </a:cubicBezTo>
                      <a:cubicBezTo>
                        <a:pt x="4476" y="50975"/>
                        <a:pt x="5885" y="52550"/>
                        <a:pt x="7045" y="53793"/>
                      </a:cubicBezTo>
                      <a:cubicBezTo>
                        <a:pt x="8206" y="55036"/>
                        <a:pt x="9532" y="56445"/>
                        <a:pt x="10029" y="56942"/>
                      </a:cubicBezTo>
                      <a:cubicBezTo>
                        <a:pt x="10493" y="57473"/>
                        <a:pt x="10798" y="57738"/>
                        <a:pt x="10986" y="57738"/>
                      </a:cubicBezTo>
                      <a:cubicBezTo>
                        <a:pt x="11033" y="57738"/>
                        <a:pt x="11073" y="57721"/>
                        <a:pt x="11106" y="57688"/>
                      </a:cubicBezTo>
                      <a:cubicBezTo>
                        <a:pt x="11175" y="57654"/>
                        <a:pt x="11215" y="57634"/>
                        <a:pt x="11233" y="57634"/>
                      </a:cubicBezTo>
                      <a:cubicBezTo>
                        <a:pt x="11258" y="57634"/>
                        <a:pt x="11238" y="57674"/>
                        <a:pt x="11189" y="57771"/>
                      </a:cubicBezTo>
                      <a:cubicBezTo>
                        <a:pt x="11030" y="58088"/>
                        <a:pt x="12616" y="59771"/>
                        <a:pt x="13044" y="59771"/>
                      </a:cubicBezTo>
                      <a:cubicBezTo>
                        <a:pt x="13064" y="59771"/>
                        <a:pt x="13081" y="59767"/>
                        <a:pt x="13095" y="59760"/>
                      </a:cubicBezTo>
                      <a:cubicBezTo>
                        <a:pt x="13170" y="59686"/>
                        <a:pt x="13211" y="59645"/>
                        <a:pt x="13226" y="59645"/>
                      </a:cubicBezTo>
                      <a:cubicBezTo>
                        <a:pt x="13244" y="59645"/>
                        <a:pt x="13224" y="59706"/>
                        <a:pt x="13178" y="59843"/>
                      </a:cubicBezTo>
                      <a:cubicBezTo>
                        <a:pt x="13012" y="60092"/>
                        <a:pt x="13509" y="60672"/>
                        <a:pt x="13841" y="60672"/>
                      </a:cubicBezTo>
                      <a:cubicBezTo>
                        <a:pt x="13847" y="60666"/>
                        <a:pt x="13855" y="60663"/>
                        <a:pt x="13865" y="60663"/>
                      </a:cubicBezTo>
                      <a:cubicBezTo>
                        <a:pt x="13986" y="60663"/>
                        <a:pt x="14375" y="61123"/>
                        <a:pt x="14835" y="61583"/>
                      </a:cubicBezTo>
                      <a:cubicBezTo>
                        <a:pt x="15414" y="62226"/>
                        <a:pt x="15693" y="62470"/>
                        <a:pt x="15944" y="62470"/>
                      </a:cubicBezTo>
                      <a:cubicBezTo>
                        <a:pt x="16017" y="62470"/>
                        <a:pt x="16087" y="62449"/>
                        <a:pt x="16161" y="62412"/>
                      </a:cubicBezTo>
                      <a:cubicBezTo>
                        <a:pt x="16252" y="62382"/>
                        <a:pt x="16321" y="62362"/>
                        <a:pt x="16364" y="62362"/>
                      </a:cubicBezTo>
                      <a:cubicBezTo>
                        <a:pt x="16437" y="62362"/>
                        <a:pt x="16432" y="62420"/>
                        <a:pt x="16327" y="62578"/>
                      </a:cubicBezTo>
                      <a:cubicBezTo>
                        <a:pt x="15996" y="62826"/>
                        <a:pt x="16161" y="63075"/>
                        <a:pt x="17653" y="64235"/>
                      </a:cubicBezTo>
                      <a:cubicBezTo>
                        <a:pt x="18979" y="65313"/>
                        <a:pt x="20471" y="66639"/>
                        <a:pt x="22460" y="68462"/>
                      </a:cubicBezTo>
                      <a:cubicBezTo>
                        <a:pt x="23371" y="69291"/>
                        <a:pt x="24200" y="70036"/>
                        <a:pt x="24366" y="70119"/>
                      </a:cubicBezTo>
                      <a:cubicBezTo>
                        <a:pt x="24449" y="70119"/>
                        <a:pt x="25278" y="70865"/>
                        <a:pt x="26189" y="71694"/>
                      </a:cubicBezTo>
                      <a:cubicBezTo>
                        <a:pt x="27101" y="72523"/>
                        <a:pt x="27930" y="73268"/>
                        <a:pt x="28095" y="73268"/>
                      </a:cubicBezTo>
                      <a:cubicBezTo>
                        <a:pt x="28261" y="73351"/>
                        <a:pt x="29338" y="74263"/>
                        <a:pt x="31493" y="76169"/>
                      </a:cubicBezTo>
                      <a:cubicBezTo>
                        <a:pt x="32488" y="77081"/>
                        <a:pt x="33151" y="77661"/>
                        <a:pt x="34642" y="78738"/>
                      </a:cubicBezTo>
                      <a:cubicBezTo>
                        <a:pt x="34974" y="78987"/>
                        <a:pt x="35554" y="79401"/>
                        <a:pt x="35968" y="79816"/>
                      </a:cubicBezTo>
                      <a:cubicBezTo>
                        <a:pt x="36383" y="80147"/>
                        <a:pt x="37046" y="80644"/>
                        <a:pt x="37460" y="80976"/>
                      </a:cubicBezTo>
                      <a:cubicBezTo>
                        <a:pt x="37874" y="81307"/>
                        <a:pt x="38537" y="81887"/>
                        <a:pt x="39035" y="82219"/>
                      </a:cubicBezTo>
                      <a:cubicBezTo>
                        <a:pt x="39449" y="82550"/>
                        <a:pt x="39946" y="82882"/>
                        <a:pt x="40112" y="82965"/>
                      </a:cubicBezTo>
                      <a:cubicBezTo>
                        <a:pt x="40195" y="82965"/>
                        <a:pt x="40609" y="83213"/>
                        <a:pt x="40941" y="83462"/>
                      </a:cubicBezTo>
                      <a:cubicBezTo>
                        <a:pt x="41272" y="83793"/>
                        <a:pt x="41770" y="84125"/>
                        <a:pt x="42018" y="84291"/>
                      </a:cubicBezTo>
                      <a:cubicBezTo>
                        <a:pt x="42267" y="84456"/>
                        <a:pt x="42764" y="84788"/>
                        <a:pt x="43096" y="85037"/>
                      </a:cubicBezTo>
                      <a:cubicBezTo>
                        <a:pt x="44007" y="85700"/>
                        <a:pt x="44836" y="86280"/>
                        <a:pt x="45830" y="86943"/>
                      </a:cubicBezTo>
                      <a:cubicBezTo>
                        <a:pt x="46328" y="87274"/>
                        <a:pt x="46991" y="87689"/>
                        <a:pt x="47322" y="87937"/>
                      </a:cubicBezTo>
                      <a:cubicBezTo>
                        <a:pt x="47985" y="88434"/>
                        <a:pt x="49477" y="89263"/>
                        <a:pt x="50057" y="89512"/>
                      </a:cubicBezTo>
                      <a:cubicBezTo>
                        <a:pt x="50306" y="89595"/>
                        <a:pt x="50637" y="89843"/>
                        <a:pt x="50803" y="90009"/>
                      </a:cubicBezTo>
                      <a:cubicBezTo>
                        <a:pt x="50969" y="90175"/>
                        <a:pt x="51383" y="90506"/>
                        <a:pt x="51714" y="90672"/>
                      </a:cubicBezTo>
                      <a:cubicBezTo>
                        <a:pt x="51963" y="90838"/>
                        <a:pt x="52626" y="91169"/>
                        <a:pt x="53040" y="91418"/>
                      </a:cubicBezTo>
                      <a:cubicBezTo>
                        <a:pt x="53455" y="91667"/>
                        <a:pt x="54201" y="92081"/>
                        <a:pt x="54698" y="92412"/>
                      </a:cubicBezTo>
                      <a:cubicBezTo>
                        <a:pt x="55444" y="92827"/>
                        <a:pt x="55692" y="93075"/>
                        <a:pt x="55692" y="93324"/>
                      </a:cubicBezTo>
                      <a:cubicBezTo>
                        <a:pt x="55739" y="93606"/>
                        <a:pt x="55813" y="93755"/>
                        <a:pt x="56005" y="93755"/>
                      </a:cubicBezTo>
                      <a:cubicBezTo>
                        <a:pt x="56151" y="93755"/>
                        <a:pt x="56365" y="93669"/>
                        <a:pt x="56687" y="93490"/>
                      </a:cubicBezTo>
                      <a:cubicBezTo>
                        <a:pt x="57184" y="93324"/>
                        <a:pt x="58427" y="92330"/>
                        <a:pt x="58593" y="91998"/>
                      </a:cubicBezTo>
                      <a:cubicBezTo>
                        <a:pt x="58676" y="91915"/>
                        <a:pt x="58842" y="91832"/>
                        <a:pt x="59007" y="91749"/>
                      </a:cubicBezTo>
                      <a:cubicBezTo>
                        <a:pt x="59173" y="91667"/>
                        <a:pt x="59339" y="91501"/>
                        <a:pt x="59505" y="91335"/>
                      </a:cubicBezTo>
                      <a:cubicBezTo>
                        <a:pt x="59587" y="91169"/>
                        <a:pt x="60002" y="90755"/>
                        <a:pt x="60416" y="90423"/>
                      </a:cubicBezTo>
                      <a:cubicBezTo>
                        <a:pt x="60831" y="90092"/>
                        <a:pt x="61576" y="89429"/>
                        <a:pt x="62157" y="88683"/>
                      </a:cubicBezTo>
                      <a:cubicBezTo>
                        <a:pt x="63068" y="87606"/>
                        <a:pt x="63151" y="87440"/>
                        <a:pt x="62902" y="87440"/>
                      </a:cubicBezTo>
                      <a:cubicBezTo>
                        <a:pt x="62737" y="87440"/>
                        <a:pt x="62737" y="87440"/>
                        <a:pt x="63151" y="87191"/>
                      </a:cubicBezTo>
                      <a:cubicBezTo>
                        <a:pt x="63400" y="87108"/>
                        <a:pt x="63483" y="86943"/>
                        <a:pt x="63483" y="86943"/>
                      </a:cubicBezTo>
                      <a:cubicBezTo>
                        <a:pt x="63400" y="86860"/>
                        <a:pt x="63814" y="86363"/>
                        <a:pt x="64394" y="85700"/>
                      </a:cubicBezTo>
                      <a:cubicBezTo>
                        <a:pt x="65554" y="84291"/>
                        <a:pt x="65389" y="84456"/>
                        <a:pt x="66632" y="82633"/>
                      </a:cubicBezTo>
                      <a:cubicBezTo>
                        <a:pt x="67461" y="81556"/>
                        <a:pt x="67792" y="80976"/>
                        <a:pt x="68041" y="80396"/>
                      </a:cubicBezTo>
                      <a:cubicBezTo>
                        <a:pt x="68206" y="79981"/>
                        <a:pt x="68372" y="79567"/>
                        <a:pt x="68455" y="79484"/>
                      </a:cubicBezTo>
                      <a:cubicBezTo>
                        <a:pt x="68538" y="79401"/>
                        <a:pt x="68621" y="79070"/>
                        <a:pt x="68704" y="78821"/>
                      </a:cubicBezTo>
                      <a:cubicBezTo>
                        <a:pt x="68869" y="78324"/>
                        <a:pt x="69947" y="76252"/>
                        <a:pt x="70113" y="76169"/>
                      </a:cubicBezTo>
                      <a:cubicBezTo>
                        <a:pt x="70113" y="76169"/>
                        <a:pt x="70361" y="76169"/>
                        <a:pt x="70527" y="76252"/>
                      </a:cubicBezTo>
                      <a:cubicBezTo>
                        <a:pt x="70610" y="76293"/>
                        <a:pt x="70713" y="76314"/>
                        <a:pt x="70817" y="76314"/>
                      </a:cubicBezTo>
                      <a:cubicBezTo>
                        <a:pt x="70921" y="76314"/>
                        <a:pt x="71024" y="76293"/>
                        <a:pt x="71107" y="76252"/>
                      </a:cubicBezTo>
                      <a:cubicBezTo>
                        <a:pt x="71190" y="76211"/>
                        <a:pt x="71273" y="76190"/>
                        <a:pt x="71345" y="76190"/>
                      </a:cubicBezTo>
                      <a:cubicBezTo>
                        <a:pt x="71418" y="76190"/>
                        <a:pt x="71480" y="76211"/>
                        <a:pt x="71521" y="76252"/>
                      </a:cubicBezTo>
                      <a:cubicBezTo>
                        <a:pt x="71521" y="76335"/>
                        <a:pt x="71604" y="76376"/>
                        <a:pt x="71729" y="76376"/>
                      </a:cubicBezTo>
                      <a:cubicBezTo>
                        <a:pt x="71853" y="76376"/>
                        <a:pt x="72019" y="76335"/>
                        <a:pt x="72184" y="76252"/>
                      </a:cubicBezTo>
                      <a:cubicBezTo>
                        <a:pt x="72492" y="76137"/>
                        <a:pt x="72728" y="76075"/>
                        <a:pt x="72885" y="76075"/>
                      </a:cubicBezTo>
                      <a:cubicBezTo>
                        <a:pt x="73066" y="76075"/>
                        <a:pt x="73140" y="76157"/>
                        <a:pt x="73096" y="76335"/>
                      </a:cubicBezTo>
                      <a:cubicBezTo>
                        <a:pt x="73013" y="76418"/>
                        <a:pt x="73096" y="76501"/>
                        <a:pt x="73427" y="76501"/>
                      </a:cubicBezTo>
                      <a:cubicBezTo>
                        <a:pt x="73676" y="76501"/>
                        <a:pt x="73925" y="76501"/>
                        <a:pt x="74090" y="76666"/>
                      </a:cubicBezTo>
                      <a:cubicBezTo>
                        <a:pt x="74132" y="76708"/>
                        <a:pt x="74194" y="76728"/>
                        <a:pt x="74256" y="76728"/>
                      </a:cubicBezTo>
                      <a:cubicBezTo>
                        <a:pt x="74318" y="76728"/>
                        <a:pt x="74381" y="76708"/>
                        <a:pt x="74422" y="76666"/>
                      </a:cubicBezTo>
                      <a:cubicBezTo>
                        <a:pt x="74491" y="76632"/>
                        <a:pt x="74545" y="76612"/>
                        <a:pt x="74585" y="76612"/>
                      </a:cubicBezTo>
                      <a:cubicBezTo>
                        <a:pt x="74642" y="76612"/>
                        <a:pt x="74671" y="76652"/>
                        <a:pt x="74671" y="76749"/>
                      </a:cubicBezTo>
                      <a:cubicBezTo>
                        <a:pt x="74671" y="76808"/>
                        <a:pt x="74795" y="76866"/>
                        <a:pt x="74926" y="76866"/>
                      </a:cubicBezTo>
                      <a:cubicBezTo>
                        <a:pt x="74981" y="76866"/>
                        <a:pt x="75036" y="76856"/>
                        <a:pt x="75085" y="76832"/>
                      </a:cubicBezTo>
                      <a:cubicBezTo>
                        <a:pt x="75334" y="76832"/>
                        <a:pt x="75499" y="76915"/>
                        <a:pt x="75582" y="77081"/>
                      </a:cubicBezTo>
                      <a:cubicBezTo>
                        <a:pt x="75582" y="77238"/>
                        <a:pt x="75616" y="77296"/>
                        <a:pt x="75682" y="77296"/>
                      </a:cubicBezTo>
                      <a:cubicBezTo>
                        <a:pt x="75721" y="77296"/>
                        <a:pt x="75770" y="77277"/>
                        <a:pt x="75831" y="77246"/>
                      </a:cubicBezTo>
                      <a:cubicBezTo>
                        <a:pt x="75855" y="77222"/>
                        <a:pt x="75886" y="77212"/>
                        <a:pt x="75923" y="77212"/>
                      </a:cubicBezTo>
                      <a:cubicBezTo>
                        <a:pt x="76011" y="77212"/>
                        <a:pt x="76128" y="77271"/>
                        <a:pt x="76245" y="77329"/>
                      </a:cubicBezTo>
                      <a:cubicBezTo>
                        <a:pt x="76348" y="77432"/>
                        <a:pt x="76450" y="77503"/>
                        <a:pt x="76513" y="77503"/>
                      </a:cubicBezTo>
                      <a:cubicBezTo>
                        <a:pt x="76553" y="77503"/>
                        <a:pt x="76577" y="77476"/>
                        <a:pt x="76577" y="77412"/>
                      </a:cubicBezTo>
                      <a:cubicBezTo>
                        <a:pt x="76601" y="77364"/>
                        <a:pt x="76703" y="77344"/>
                        <a:pt x="76842" y="77344"/>
                      </a:cubicBezTo>
                      <a:cubicBezTo>
                        <a:pt x="77178" y="77344"/>
                        <a:pt x="77727" y="77461"/>
                        <a:pt x="77903" y="77578"/>
                      </a:cubicBezTo>
                      <a:cubicBezTo>
                        <a:pt x="77986" y="77661"/>
                        <a:pt x="78234" y="77661"/>
                        <a:pt x="78483" y="77661"/>
                      </a:cubicBezTo>
                      <a:cubicBezTo>
                        <a:pt x="78572" y="77639"/>
                        <a:pt x="78643" y="77628"/>
                        <a:pt x="78696" y="77628"/>
                      </a:cubicBezTo>
                      <a:cubicBezTo>
                        <a:pt x="78841" y="77628"/>
                        <a:pt x="78853" y="77705"/>
                        <a:pt x="78731" y="77827"/>
                      </a:cubicBezTo>
                      <a:cubicBezTo>
                        <a:pt x="78638" y="78060"/>
                        <a:pt x="78650" y="78162"/>
                        <a:pt x="78767" y="78162"/>
                      </a:cubicBezTo>
                      <a:cubicBezTo>
                        <a:pt x="78858" y="78162"/>
                        <a:pt x="79012" y="78101"/>
                        <a:pt x="79229" y="77992"/>
                      </a:cubicBezTo>
                      <a:cubicBezTo>
                        <a:pt x="79404" y="77934"/>
                        <a:pt x="79539" y="77875"/>
                        <a:pt x="79602" y="77875"/>
                      </a:cubicBezTo>
                      <a:cubicBezTo>
                        <a:pt x="79629" y="77875"/>
                        <a:pt x="79643" y="77885"/>
                        <a:pt x="79643" y="77909"/>
                      </a:cubicBezTo>
                      <a:cubicBezTo>
                        <a:pt x="79643" y="77951"/>
                        <a:pt x="79664" y="77972"/>
                        <a:pt x="79695" y="77972"/>
                      </a:cubicBezTo>
                      <a:cubicBezTo>
                        <a:pt x="79726" y="77972"/>
                        <a:pt x="79767" y="77951"/>
                        <a:pt x="79809" y="77909"/>
                      </a:cubicBezTo>
                      <a:cubicBezTo>
                        <a:pt x="79850" y="77868"/>
                        <a:pt x="79892" y="77847"/>
                        <a:pt x="79933" y="77847"/>
                      </a:cubicBezTo>
                      <a:cubicBezTo>
                        <a:pt x="79975" y="77847"/>
                        <a:pt x="80016" y="77868"/>
                        <a:pt x="80057" y="77909"/>
                      </a:cubicBezTo>
                      <a:cubicBezTo>
                        <a:pt x="80105" y="77957"/>
                        <a:pt x="80208" y="78005"/>
                        <a:pt x="80367" y="78005"/>
                      </a:cubicBezTo>
                      <a:cubicBezTo>
                        <a:pt x="80483" y="78005"/>
                        <a:pt x="80628" y="77979"/>
                        <a:pt x="80803" y="77909"/>
                      </a:cubicBezTo>
                      <a:cubicBezTo>
                        <a:pt x="80969" y="77909"/>
                        <a:pt x="81052" y="77992"/>
                        <a:pt x="81052" y="78075"/>
                      </a:cubicBezTo>
                      <a:cubicBezTo>
                        <a:pt x="81110" y="78134"/>
                        <a:pt x="81169" y="78192"/>
                        <a:pt x="81257" y="78192"/>
                      </a:cubicBezTo>
                      <a:cubicBezTo>
                        <a:pt x="81293" y="78192"/>
                        <a:pt x="81335" y="78182"/>
                        <a:pt x="81383" y="78158"/>
                      </a:cubicBezTo>
                      <a:cubicBezTo>
                        <a:pt x="81632" y="78158"/>
                        <a:pt x="81715" y="78158"/>
                        <a:pt x="81632" y="78407"/>
                      </a:cubicBezTo>
                      <a:cubicBezTo>
                        <a:pt x="81588" y="78584"/>
                        <a:pt x="81591" y="78667"/>
                        <a:pt x="81642" y="78667"/>
                      </a:cubicBezTo>
                      <a:cubicBezTo>
                        <a:pt x="81686" y="78667"/>
                        <a:pt x="81765" y="78605"/>
                        <a:pt x="81881" y="78490"/>
                      </a:cubicBezTo>
                      <a:cubicBezTo>
                        <a:pt x="82046" y="78407"/>
                        <a:pt x="82212" y="78324"/>
                        <a:pt x="82295" y="78324"/>
                      </a:cubicBezTo>
                      <a:cubicBezTo>
                        <a:pt x="82319" y="78348"/>
                        <a:pt x="82344" y="78358"/>
                        <a:pt x="82370" y="78358"/>
                      </a:cubicBezTo>
                      <a:cubicBezTo>
                        <a:pt x="82434" y="78358"/>
                        <a:pt x="82509" y="78300"/>
                        <a:pt x="82627" y="78241"/>
                      </a:cubicBezTo>
                      <a:cubicBezTo>
                        <a:pt x="82748" y="78120"/>
                        <a:pt x="82825" y="78043"/>
                        <a:pt x="82890" y="78043"/>
                      </a:cubicBezTo>
                      <a:cubicBezTo>
                        <a:pt x="82914" y="78043"/>
                        <a:pt x="82936" y="78053"/>
                        <a:pt x="82958" y="78075"/>
                      </a:cubicBezTo>
                      <a:cubicBezTo>
                        <a:pt x="83041" y="78075"/>
                        <a:pt x="83207" y="77909"/>
                        <a:pt x="83621" y="77329"/>
                      </a:cubicBezTo>
                      <a:cubicBezTo>
                        <a:pt x="83952" y="76915"/>
                        <a:pt x="84367" y="76501"/>
                        <a:pt x="84450" y="76501"/>
                      </a:cubicBezTo>
                      <a:cubicBezTo>
                        <a:pt x="84533" y="76418"/>
                        <a:pt x="84781" y="76169"/>
                        <a:pt x="84947" y="75838"/>
                      </a:cubicBezTo>
                      <a:cubicBezTo>
                        <a:pt x="85091" y="75550"/>
                        <a:pt x="85297" y="75324"/>
                        <a:pt x="85349" y="75324"/>
                      </a:cubicBezTo>
                      <a:cubicBezTo>
                        <a:pt x="85357" y="75324"/>
                        <a:pt x="85361" y="75329"/>
                        <a:pt x="85361" y="75340"/>
                      </a:cubicBezTo>
                      <a:cubicBezTo>
                        <a:pt x="85365" y="75344"/>
                        <a:pt x="85371" y="75346"/>
                        <a:pt x="85377" y="75346"/>
                      </a:cubicBezTo>
                      <a:cubicBezTo>
                        <a:pt x="85513" y="75346"/>
                        <a:pt x="86190" y="74583"/>
                        <a:pt x="86190" y="74346"/>
                      </a:cubicBezTo>
                      <a:cubicBezTo>
                        <a:pt x="86190" y="74263"/>
                        <a:pt x="86273" y="74180"/>
                        <a:pt x="86356" y="74097"/>
                      </a:cubicBezTo>
                      <a:cubicBezTo>
                        <a:pt x="86522" y="74014"/>
                        <a:pt x="86853" y="73517"/>
                        <a:pt x="87185" y="73103"/>
                      </a:cubicBezTo>
                      <a:cubicBezTo>
                        <a:pt x="87765" y="72357"/>
                        <a:pt x="87848" y="72274"/>
                        <a:pt x="87930" y="71777"/>
                      </a:cubicBezTo>
                      <a:cubicBezTo>
                        <a:pt x="87930" y="71387"/>
                        <a:pt x="87930" y="71252"/>
                        <a:pt x="88051" y="71252"/>
                      </a:cubicBezTo>
                      <a:cubicBezTo>
                        <a:pt x="88084" y="71252"/>
                        <a:pt x="88126" y="71262"/>
                        <a:pt x="88179" y="71280"/>
                      </a:cubicBezTo>
                      <a:cubicBezTo>
                        <a:pt x="88428" y="71280"/>
                        <a:pt x="88842" y="70865"/>
                        <a:pt x="89008" y="70368"/>
                      </a:cubicBezTo>
                      <a:cubicBezTo>
                        <a:pt x="89008" y="70202"/>
                        <a:pt x="89256" y="69871"/>
                        <a:pt x="89505" y="69539"/>
                      </a:cubicBezTo>
                      <a:cubicBezTo>
                        <a:pt x="89837" y="69125"/>
                        <a:pt x="89837" y="69042"/>
                        <a:pt x="89671" y="68710"/>
                      </a:cubicBezTo>
                      <a:cubicBezTo>
                        <a:pt x="89588" y="68462"/>
                        <a:pt x="89588" y="68213"/>
                        <a:pt x="89588" y="68130"/>
                      </a:cubicBezTo>
                      <a:cubicBezTo>
                        <a:pt x="89671" y="68047"/>
                        <a:pt x="89671" y="67882"/>
                        <a:pt x="89588" y="67799"/>
                      </a:cubicBezTo>
                      <a:cubicBezTo>
                        <a:pt x="89505" y="67633"/>
                        <a:pt x="89588" y="67467"/>
                        <a:pt x="89671" y="67302"/>
                      </a:cubicBezTo>
                      <a:cubicBezTo>
                        <a:pt x="89843" y="67015"/>
                        <a:pt x="89896" y="66927"/>
                        <a:pt x="89830" y="66927"/>
                      </a:cubicBezTo>
                      <a:cubicBezTo>
                        <a:pt x="89801" y="66927"/>
                        <a:pt x="89748" y="66944"/>
                        <a:pt x="89671" y="66970"/>
                      </a:cubicBezTo>
                      <a:cubicBezTo>
                        <a:pt x="89616" y="67025"/>
                        <a:pt x="89570" y="67053"/>
                        <a:pt x="89533" y="67053"/>
                      </a:cubicBezTo>
                      <a:cubicBezTo>
                        <a:pt x="89459" y="67053"/>
                        <a:pt x="89422" y="66942"/>
                        <a:pt x="89422" y="66721"/>
                      </a:cubicBezTo>
                      <a:cubicBezTo>
                        <a:pt x="89359" y="66468"/>
                        <a:pt x="89344" y="66360"/>
                        <a:pt x="89267" y="66360"/>
                      </a:cubicBezTo>
                      <a:cubicBezTo>
                        <a:pt x="89243" y="66360"/>
                        <a:pt x="89213" y="66370"/>
                        <a:pt x="89174" y="66390"/>
                      </a:cubicBezTo>
                      <a:cubicBezTo>
                        <a:pt x="89142" y="66437"/>
                        <a:pt x="89107" y="66458"/>
                        <a:pt x="89072" y="66458"/>
                      </a:cubicBezTo>
                      <a:cubicBezTo>
                        <a:pt x="88925" y="66458"/>
                        <a:pt x="88775" y="66094"/>
                        <a:pt x="88842" y="65893"/>
                      </a:cubicBezTo>
                      <a:cubicBezTo>
                        <a:pt x="88925" y="65727"/>
                        <a:pt x="88925" y="65644"/>
                        <a:pt x="88842" y="65561"/>
                      </a:cubicBezTo>
                      <a:cubicBezTo>
                        <a:pt x="88759" y="65561"/>
                        <a:pt x="88676" y="65561"/>
                        <a:pt x="88676" y="65727"/>
                      </a:cubicBezTo>
                      <a:cubicBezTo>
                        <a:pt x="88642" y="65761"/>
                        <a:pt x="88608" y="65781"/>
                        <a:pt x="88579" y="65781"/>
                      </a:cubicBezTo>
                      <a:cubicBezTo>
                        <a:pt x="88539" y="65781"/>
                        <a:pt x="88511" y="65741"/>
                        <a:pt x="88511" y="65644"/>
                      </a:cubicBezTo>
                      <a:cubicBezTo>
                        <a:pt x="88428" y="65561"/>
                        <a:pt x="88511" y="65395"/>
                        <a:pt x="88676" y="65230"/>
                      </a:cubicBezTo>
                      <a:cubicBezTo>
                        <a:pt x="88925" y="64981"/>
                        <a:pt x="88842" y="64981"/>
                        <a:pt x="88593" y="64815"/>
                      </a:cubicBezTo>
                      <a:cubicBezTo>
                        <a:pt x="88345" y="64732"/>
                        <a:pt x="88262" y="64650"/>
                        <a:pt x="88345" y="64484"/>
                      </a:cubicBezTo>
                      <a:cubicBezTo>
                        <a:pt x="88403" y="64425"/>
                        <a:pt x="88338" y="64367"/>
                        <a:pt x="88177" y="64367"/>
                      </a:cubicBezTo>
                      <a:cubicBezTo>
                        <a:pt x="88110" y="64367"/>
                        <a:pt x="88028" y="64377"/>
                        <a:pt x="87930" y="64401"/>
                      </a:cubicBezTo>
                      <a:cubicBezTo>
                        <a:pt x="87878" y="64410"/>
                        <a:pt x="87823" y="64414"/>
                        <a:pt x="87766" y="64414"/>
                      </a:cubicBezTo>
                      <a:cubicBezTo>
                        <a:pt x="87286" y="64414"/>
                        <a:pt x="86705" y="64117"/>
                        <a:pt x="86853" y="63821"/>
                      </a:cubicBezTo>
                      <a:cubicBezTo>
                        <a:pt x="86936" y="63738"/>
                        <a:pt x="86853" y="63572"/>
                        <a:pt x="86604" y="63324"/>
                      </a:cubicBezTo>
                      <a:cubicBezTo>
                        <a:pt x="86356" y="63075"/>
                        <a:pt x="86190" y="62826"/>
                        <a:pt x="86190" y="62744"/>
                      </a:cubicBezTo>
                      <a:cubicBezTo>
                        <a:pt x="86190" y="62709"/>
                        <a:pt x="86176" y="62689"/>
                        <a:pt x="86147" y="62689"/>
                      </a:cubicBezTo>
                      <a:cubicBezTo>
                        <a:pt x="86107" y="62689"/>
                        <a:pt x="86039" y="62729"/>
                        <a:pt x="85941" y="62826"/>
                      </a:cubicBezTo>
                      <a:cubicBezTo>
                        <a:pt x="85846" y="62970"/>
                        <a:pt x="85689" y="63030"/>
                        <a:pt x="85519" y="63030"/>
                      </a:cubicBezTo>
                      <a:cubicBezTo>
                        <a:pt x="85099" y="63030"/>
                        <a:pt x="84604" y="62659"/>
                        <a:pt x="84781" y="62246"/>
                      </a:cubicBezTo>
                      <a:cubicBezTo>
                        <a:pt x="84903" y="62125"/>
                        <a:pt x="84979" y="62048"/>
                        <a:pt x="85045" y="62048"/>
                      </a:cubicBezTo>
                      <a:cubicBezTo>
                        <a:pt x="85068" y="62048"/>
                        <a:pt x="85091" y="62058"/>
                        <a:pt x="85113" y="62081"/>
                      </a:cubicBezTo>
                      <a:cubicBezTo>
                        <a:pt x="85120" y="62088"/>
                        <a:pt x="85129" y="62091"/>
                        <a:pt x="85139" y="62091"/>
                      </a:cubicBezTo>
                      <a:cubicBezTo>
                        <a:pt x="85253" y="62091"/>
                        <a:pt x="85563" y="61699"/>
                        <a:pt x="85941" y="61169"/>
                      </a:cubicBezTo>
                      <a:cubicBezTo>
                        <a:pt x="85941" y="61086"/>
                        <a:pt x="86024" y="61086"/>
                        <a:pt x="86107" y="61086"/>
                      </a:cubicBezTo>
                      <a:cubicBezTo>
                        <a:pt x="86129" y="61108"/>
                        <a:pt x="86146" y="61119"/>
                        <a:pt x="86158" y="61119"/>
                      </a:cubicBezTo>
                      <a:cubicBezTo>
                        <a:pt x="86190" y="61119"/>
                        <a:pt x="86190" y="61042"/>
                        <a:pt x="86190" y="60920"/>
                      </a:cubicBezTo>
                      <a:cubicBezTo>
                        <a:pt x="86190" y="60755"/>
                        <a:pt x="86190" y="60672"/>
                        <a:pt x="86687" y="60340"/>
                      </a:cubicBezTo>
                      <a:cubicBezTo>
                        <a:pt x="87267" y="59926"/>
                        <a:pt x="87350" y="59843"/>
                        <a:pt x="87267" y="59677"/>
                      </a:cubicBezTo>
                      <a:cubicBezTo>
                        <a:pt x="87185" y="59677"/>
                        <a:pt x="87185" y="59511"/>
                        <a:pt x="87267" y="59263"/>
                      </a:cubicBezTo>
                      <a:cubicBezTo>
                        <a:pt x="87320" y="59105"/>
                        <a:pt x="87373" y="59047"/>
                        <a:pt x="87446" y="59047"/>
                      </a:cubicBezTo>
                      <a:cubicBezTo>
                        <a:pt x="87489" y="59047"/>
                        <a:pt x="87538" y="59067"/>
                        <a:pt x="87599" y="59097"/>
                      </a:cubicBezTo>
                      <a:cubicBezTo>
                        <a:pt x="87765" y="59097"/>
                        <a:pt x="87930" y="59097"/>
                        <a:pt x="88013" y="59014"/>
                      </a:cubicBezTo>
                      <a:cubicBezTo>
                        <a:pt x="88096" y="58848"/>
                        <a:pt x="88262" y="58766"/>
                        <a:pt x="88262" y="58683"/>
                      </a:cubicBezTo>
                      <a:cubicBezTo>
                        <a:pt x="88428" y="58600"/>
                        <a:pt x="89091" y="57688"/>
                        <a:pt x="89008" y="57605"/>
                      </a:cubicBezTo>
                      <a:lnTo>
                        <a:pt x="89008" y="57605"/>
                      </a:lnTo>
                      <a:cubicBezTo>
                        <a:pt x="89008" y="57605"/>
                        <a:pt x="88842" y="57605"/>
                        <a:pt x="88759" y="57688"/>
                      </a:cubicBezTo>
                      <a:cubicBezTo>
                        <a:pt x="88701" y="57747"/>
                        <a:pt x="88642" y="57805"/>
                        <a:pt x="88583" y="57805"/>
                      </a:cubicBezTo>
                      <a:cubicBezTo>
                        <a:pt x="88559" y="57805"/>
                        <a:pt x="88535" y="57795"/>
                        <a:pt x="88511" y="57771"/>
                      </a:cubicBezTo>
                      <a:cubicBezTo>
                        <a:pt x="88511" y="57771"/>
                        <a:pt x="88511" y="57688"/>
                        <a:pt x="88676" y="57605"/>
                      </a:cubicBezTo>
                      <a:cubicBezTo>
                        <a:pt x="88842" y="57605"/>
                        <a:pt x="88842" y="57522"/>
                        <a:pt x="88842" y="57440"/>
                      </a:cubicBezTo>
                      <a:cubicBezTo>
                        <a:pt x="88759" y="57440"/>
                        <a:pt x="88842" y="57191"/>
                        <a:pt x="89008" y="57025"/>
                      </a:cubicBezTo>
                      <a:cubicBezTo>
                        <a:pt x="89174" y="56859"/>
                        <a:pt x="89339" y="56694"/>
                        <a:pt x="89339" y="56694"/>
                      </a:cubicBezTo>
                      <a:lnTo>
                        <a:pt x="89339" y="56694"/>
                      </a:lnTo>
                      <a:cubicBezTo>
                        <a:pt x="89422" y="56777"/>
                        <a:pt x="89339" y="56859"/>
                        <a:pt x="89256" y="57025"/>
                      </a:cubicBezTo>
                      <a:cubicBezTo>
                        <a:pt x="89091" y="57191"/>
                        <a:pt x="89091" y="57357"/>
                        <a:pt x="89174" y="57440"/>
                      </a:cubicBezTo>
                      <a:cubicBezTo>
                        <a:pt x="89196" y="57462"/>
                        <a:pt x="89212" y="57472"/>
                        <a:pt x="89224" y="57472"/>
                      </a:cubicBezTo>
                      <a:cubicBezTo>
                        <a:pt x="89256" y="57472"/>
                        <a:pt x="89256" y="57395"/>
                        <a:pt x="89256" y="57274"/>
                      </a:cubicBezTo>
                      <a:cubicBezTo>
                        <a:pt x="89339" y="57191"/>
                        <a:pt x="89339" y="57025"/>
                        <a:pt x="89422" y="56942"/>
                      </a:cubicBezTo>
                      <a:cubicBezTo>
                        <a:pt x="89505" y="56859"/>
                        <a:pt x="89505" y="56611"/>
                        <a:pt x="89505" y="56528"/>
                      </a:cubicBezTo>
                      <a:cubicBezTo>
                        <a:pt x="89422" y="56279"/>
                        <a:pt x="89505" y="56279"/>
                        <a:pt x="89671" y="56279"/>
                      </a:cubicBezTo>
                      <a:cubicBezTo>
                        <a:pt x="89837" y="56279"/>
                        <a:pt x="90085" y="56114"/>
                        <a:pt x="90417" y="55616"/>
                      </a:cubicBezTo>
                      <a:cubicBezTo>
                        <a:pt x="90665" y="55285"/>
                        <a:pt x="90831" y="55036"/>
                        <a:pt x="90831" y="55036"/>
                      </a:cubicBezTo>
                      <a:cubicBezTo>
                        <a:pt x="90748" y="55036"/>
                        <a:pt x="90831" y="54953"/>
                        <a:pt x="90997" y="54705"/>
                      </a:cubicBezTo>
                      <a:cubicBezTo>
                        <a:pt x="91086" y="54527"/>
                        <a:pt x="91151" y="54445"/>
                        <a:pt x="91179" y="54445"/>
                      </a:cubicBezTo>
                      <a:cubicBezTo>
                        <a:pt x="91204" y="54445"/>
                        <a:pt x="91201" y="54506"/>
                        <a:pt x="91163" y="54622"/>
                      </a:cubicBezTo>
                      <a:cubicBezTo>
                        <a:pt x="91107" y="54843"/>
                        <a:pt x="91126" y="54990"/>
                        <a:pt x="91193" y="54990"/>
                      </a:cubicBezTo>
                      <a:cubicBezTo>
                        <a:pt x="91227" y="54990"/>
                        <a:pt x="91273" y="54953"/>
                        <a:pt x="91328" y="54870"/>
                      </a:cubicBezTo>
                      <a:cubicBezTo>
                        <a:pt x="91478" y="54721"/>
                        <a:pt x="91492" y="54101"/>
                        <a:pt x="91373" y="54101"/>
                      </a:cubicBezTo>
                      <a:cubicBezTo>
                        <a:pt x="91359" y="54101"/>
                        <a:pt x="91345" y="54108"/>
                        <a:pt x="91328" y="54125"/>
                      </a:cubicBezTo>
                      <a:cubicBezTo>
                        <a:pt x="91204" y="54207"/>
                        <a:pt x="91038" y="54249"/>
                        <a:pt x="90935" y="54249"/>
                      </a:cubicBezTo>
                      <a:cubicBezTo>
                        <a:pt x="90831" y="54249"/>
                        <a:pt x="90790" y="54207"/>
                        <a:pt x="90914" y="54125"/>
                      </a:cubicBezTo>
                      <a:cubicBezTo>
                        <a:pt x="90997" y="54042"/>
                        <a:pt x="90997" y="53959"/>
                        <a:pt x="90997" y="53876"/>
                      </a:cubicBezTo>
                      <a:cubicBezTo>
                        <a:pt x="90997" y="53827"/>
                        <a:pt x="91061" y="53807"/>
                        <a:pt x="91153" y="53807"/>
                      </a:cubicBezTo>
                      <a:cubicBezTo>
                        <a:pt x="91377" y="53807"/>
                        <a:pt x="91767" y="53925"/>
                        <a:pt x="91826" y="54042"/>
                      </a:cubicBezTo>
                      <a:cubicBezTo>
                        <a:pt x="91826" y="54042"/>
                        <a:pt x="91991" y="53959"/>
                        <a:pt x="92074" y="53793"/>
                      </a:cubicBezTo>
                      <a:cubicBezTo>
                        <a:pt x="92225" y="53592"/>
                        <a:pt x="92254" y="53483"/>
                        <a:pt x="92198" y="53483"/>
                      </a:cubicBezTo>
                      <a:cubicBezTo>
                        <a:pt x="92162" y="53483"/>
                        <a:pt x="92089" y="53529"/>
                        <a:pt x="91991" y="53627"/>
                      </a:cubicBezTo>
                      <a:cubicBezTo>
                        <a:pt x="91908" y="53669"/>
                        <a:pt x="91846" y="53690"/>
                        <a:pt x="91805" y="53690"/>
                      </a:cubicBezTo>
                      <a:cubicBezTo>
                        <a:pt x="91763" y="53690"/>
                        <a:pt x="91743" y="53669"/>
                        <a:pt x="91743" y="53627"/>
                      </a:cubicBezTo>
                      <a:cubicBezTo>
                        <a:pt x="91743" y="53545"/>
                        <a:pt x="91908" y="53379"/>
                        <a:pt x="92323" y="53130"/>
                      </a:cubicBezTo>
                      <a:cubicBezTo>
                        <a:pt x="92737" y="52882"/>
                        <a:pt x="92903" y="52716"/>
                        <a:pt x="92986" y="52550"/>
                      </a:cubicBezTo>
                      <a:cubicBezTo>
                        <a:pt x="92986" y="52426"/>
                        <a:pt x="92986" y="52364"/>
                        <a:pt x="92965" y="52364"/>
                      </a:cubicBezTo>
                      <a:cubicBezTo>
                        <a:pt x="92944" y="52364"/>
                        <a:pt x="92903" y="52426"/>
                        <a:pt x="92820" y="52550"/>
                      </a:cubicBezTo>
                      <a:cubicBezTo>
                        <a:pt x="92715" y="52708"/>
                        <a:pt x="92643" y="52765"/>
                        <a:pt x="92605" y="52765"/>
                      </a:cubicBezTo>
                      <a:cubicBezTo>
                        <a:pt x="92583" y="52765"/>
                        <a:pt x="92571" y="52746"/>
                        <a:pt x="92571" y="52716"/>
                      </a:cubicBezTo>
                      <a:cubicBezTo>
                        <a:pt x="92571" y="52633"/>
                        <a:pt x="92571" y="52591"/>
                        <a:pt x="92561" y="52591"/>
                      </a:cubicBezTo>
                      <a:cubicBezTo>
                        <a:pt x="92551" y="52591"/>
                        <a:pt x="92530" y="52633"/>
                        <a:pt x="92489" y="52716"/>
                      </a:cubicBezTo>
                      <a:cubicBezTo>
                        <a:pt x="92406" y="52882"/>
                        <a:pt x="92240" y="52964"/>
                        <a:pt x="92074" y="53047"/>
                      </a:cubicBezTo>
                      <a:cubicBezTo>
                        <a:pt x="92030" y="53069"/>
                        <a:pt x="91991" y="53080"/>
                        <a:pt x="91962" y="53080"/>
                      </a:cubicBezTo>
                      <a:cubicBezTo>
                        <a:pt x="91882" y="53080"/>
                        <a:pt x="91870" y="53003"/>
                        <a:pt x="91991" y="52882"/>
                      </a:cubicBezTo>
                      <a:cubicBezTo>
                        <a:pt x="92157" y="52716"/>
                        <a:pt x="92323" y="52550"/>
                        <a:pt x="92406" y="52467"/>
                      </a:cubicBezTo>
                      <a:cubicBezTo>
                        <a:pt x="92571" y="52384"/>
                        <a:pt x="92654" y="52301"/>
                        <a:pt x="92654" y="52136"/>
                      </a:cubicBezTo>
                      <a:cubicBezTo>
                        <a:pt x="92654" y="52053"/>
                        <a:pt x="92737" y="51804"/>
                        <a:pt x="92820" y="51721"/>
                      </a:cubicBezTo>
                      <a:cubicBezTo>
                        <a:pt x="93037" y="51432"/>
                        <a:pt x="92938" y="50764"/>
                        <a:pt x="92744" y="50764"/>
                      </a:cubicBezTo>
                      <a:cubicBezTo>
                        <a:pt x="92716" y="50764"/>
                        <a:pt x="92686" y="50778"/>
                        <a:pt x="92654" y="50810"/>
                      </a:cubicBezTo>
                      <a:cubicBezTo>
                        <a:pt x="92636" y="50827"/>
                        <a:pt x="92620" y="50836"/>
                        <a:pt x="92604" y="50836"/>
                      </a:cubicBezTo>
                      <a:cubicBezTo>
                        <a:pt x="92475" y="50836"/>
                        <a:pt x="92432" y="50268"/>
                        <a:pt x="92654" y="49898"/>
                      </a:cubicBezTo>
                      <a:cubicBezTo>
                        <a:pt x="92722" y="49693"/>
                        <a:pt x="92735" y="49545"/>
                        <a:pt x="92691" y="49545"/>
                      </a:cubicBezTo>
                      <a:cubicBezTo>
                        <a:pt x="92681" y="49545"/>
                        <a:pt x="92669" y="49552"/>
                        <a:pt x="92654" y="49567"/>
                      </a:cubicBezTo>
                      <a:cubicBezTo>
                        <a:pt x="92571" y="49649"/>
                        <a:pt x="92489" y="49815"/>
                        <a:pt x="92406" y="49898"/>
                      </a:cubicBezTo>
                      <a:cubicBezTo>
                        <a:pt x="92406" y="50147"/>
                        <a:pt x="92323" y="50230"/>
                        <a:pt x="92074" y="50395"/>
                      </a:cubicBezTo>
                      <a:cubicBezTo>
                        <a:pt x="91826" y="50561"/>
                        <a:pt x="91743" y="50644"/>
                        <a:pt x="91743" y="50893"/>
                      </a:cubicBezTo>
                      <a:cubicBezTo>
                        <a:pt x="91682" y="51257"/>
                        <a:pt x="91755" y="51487"/>
                        <a:pt x="91895" y="51487"/>
                      </a:cubicBezTo>
                      <a:cubicBezTo>
                        <a:pt x="91947" y="51487"/>
                        <a:pt x="92008" y="51456"/>
                        <a:pt x="92074" y="51390"/>
                      </a:cubicBezTo>
                      <a:cubicBezTo>
                        <a:pt x="92116" y="51348"/>
                        <a:pt x="92136" y="51328"/>
                        <a:pt x="92147" y="51328"/>
                      </a:cubicBezTo>
                      <a:cubicBezTo>
                        <a:pt x="92157" y="51328"/>
                        <a:pt x="92157" y="51348"/>
                        <a:pt x="92157" y="51390"/>
                      </a:cubicBezTo>
                      <a:cubicBezTo>
                        <a:pt x="92157" y="51611"/>
                        <a:pt x="92047" y="51758"/>
                        <a:pt x="91924" y="51758"/>
                      </a:cubicBezTo>
                      <a:cubicBezTo>
                        <a:pt x="91862" y="51758"/>
                        <a:pt x="91798" y="51721"/>
                        <a:pt x="91743" y="51638"/>
                      </a:cubicBezTo>
                      <a:cubicBezTo>
                        <a:pt x="91684" y="51580"/>
                        <a:pt x="91625" y="51521"/>
                        <a:pt x="91567" y="51521"/>
                      </a:cubicBezTo>
                      <a:cubicBezTo>
                        <a:pt x="91543" y="51521"/>
                        <a:pt x="91518" y="51531"/>
                        <a:pt x="91494" y="51556"/>
                      </a:cubicBezTo>
                      <a:cubicBezTo>
                        <a:pt x="91411" y="51638"/>
                        <a:pt x="91411" y="51721"/>
                        <a:pt x="91411" y="51804"/>
                      </a:cubicBezTo>
                      <a:cubicBezTo>
                        <a:pt x="91411" y="51804"/>
                        <a:pt x="91494" y="51887"/>
                        <a:pt x="91494" y="52053"/>
                      </a:cubicBezTo>
                      <a:cubicBezTo>
                        <a:pt x="91494" y="52087"/>
                        <a:pt x="91522" y="52107"/>
                        <a:pt x="91568" y="52107"/>
                      </a:cubicBezTo>
                      <a:cubicBezTo>
                        <a:pt x="91631" y="52107"/>
                        <a:pt x="91728" y="52067"/>
                        <a:pt x="91826" y="51970"/>
                      </a:cubicBezTo>
                      <a:cubicBezTo>
                        <a:pt x="91908" y="51928"/>
                        <a:pt x="91971" y="51908"/>
                        <a:pt x="92012" y="51908"/>
                      </a:cubicBezTo>
                      <a:cubicBezTo>
                        <a:pt x="92053" y="51908"/>
                        <a:pt x="92074" y="51928"/>
                        <a:pt x="92074" y="51970"/>
                      </a:cubicBezTo>
                      <a:cubicBezTo>
                        <a:pt x="92139" y="52229"/>
                        <a:pt x="92001" y="52437"/>
                        <a:pt x="91859" y="52437"/>
                      </a:cubicBezTo>
                      <a:cubicBezTo>
                        <a:pt x="91819" y="52437"/>
                        <a:pt x="91779" y="52421"/>
                        <a:pt x="91743" y="52384"/>
                      </a:cubicBezTo>
                      <a:cubicBezTo>
                        <a:pt x="91701" y="52343"/>
                        <a:pt x="91618" y="52322"/>
                        <a:pt x="91525" y="52322"/>
                      </a:cubicBezTo>
                      <a:cubicBezTo>
                        <a:pt x="91432" y="52322"/>
                        <a:pt x="91328" y="52343"/>
                        <a:pt x="91245" y="52384"/>
                      </a:cubicBezTo>
                      <a:cubicBezTo>
                        <a:pt x="91171" y="52459"/>
                        <a:pt x="91113" y="52500"/>
                        <a:pt x="91065" y="52500"/>
                      </a:cubicBezTo>
                      <a:cubicBezTo>
                        <a:pt x="91005" y="52500"/>
                        <a:pt x="90960" y="52438"/>
                        <a:pt x="90914" y="52301"/>
                      </a:cubicBezTo>
                      <a:cubicBezTo>
                        <a:pt x="90878" y="52193"/>
                        <a:pt x="90857" y="52132"/>
                        <a:pt x="90832" y="52132"/>
                      </a:cubicBezTo>
                      <a:cubicBezTo>
                        <a:pt x="90799" y="52132"/>
                        <a:pt x="90759" y="52234"/>
                        <a:pt x="90665" y="52467"/>
                      </a:cubicBezTo>
                      <a:cubicBezTo>
                        <a:pt x="90610" y="52688"/>
                        <a:pt x="90555" y="52762"/>
                        <a:pt x="90500" y="52762"/>
                      </a:cubicBezTo>
                      <a:cubicBezTo>
                        <a:pt x="90472" y="52762"/>
                        <a:pt x="90444" y="52743"/>
                        <a:pt x="90417" y="52716"/>
                      </a:cubicBezTo>
                      <a:cubicBezTo>
                        <a:pt x="90386" y="52685"/>
                        <a:pt x="90356" y="52666"/>
                        <a:pt x="90322" y="52666"/>
                      </a:cubicBezTo>
                      <a:cubicBezTo>
                        <a:pt x="90262" y="52666"/>
                        <a:pt x="90190" y="52724"/>
                        <a:pt x="90085" y="52882"/>
                      </a:cubicBezTo>
                      <a:cubicBezTo>
                        <a:pt x="90040" y="53018"/>
                        <a:pt x="89994" y="53080"/>
                        <a:pt x="89962" y="53080"/>
                      </a:cubicBezTo>
                      <a:cubicBezTo>
                        <a:pt x="89936" y="53080"/>
                        <a:pt x="89919" y="53039"/>
                        <a:pt x="89919" y="52964"/>
                      </a:cubicBezTo>
                      <a:cubicBezTo>
                        <a:pt x="89919" y="52882"/>
                        <a:pt x="90002" y="52716"/>
                        <a:pt x="90085" y="52633"/>
                      </a:cubicBezTo>
                      <a:cubicBezTo>
                        <a:pt x="90168" y="52550"/>
                        <a:pt x="90168" y="52467"/>
                        <a:pt x="90085" y="52384"/>
                      </a:cubicBezTo>
                      <a:cubicBezTo>
                        <a:pt x="89933" y="52232"/>
                        <a:pt x="90688" y="51453"/>
                        <a:pt x="90941" y="51453"/>
                      </a:cubicBezTo>
                      <a:cubicBezTo>
                        <a:pt x="90964" y="51453"/>
                        <a:pt x="90983" y="51459"/>
                        <a:pt x="90997" y="51473"/>
                      </a:cubicBezTo>
                      <a:cubicBezTo>
                        <a:pt x="91081" y="51536"/>
                        <a:pt x="91155" y="51567"/>
                        <a:pt x="91217" y="51567"/>
                      </a:cubicBezTo>
                      <a:cubicBezTo>
                        <a:pt x="91397" y="51567"/>
                        <a:pt x="91473" y="51303"/>
                        <a:pt x="91411" y="50810"/>
                      </a:cubicBezTo>
                      <a:cubicBezTo>
                        <a:pt x="91411" y="50154"/>
                        <a:pt x="91475" y="49883"/>
                        <a:pt x="91772" y="49883"/>
                      </a:cubicBezTo>
                      <a:cubicBezTo>
                        <a:pt x="91813" y="49883"/>
                        <a:pt x="91858" y="49888"/>
                        <a:pt x="91908" y="49898"/>
                      </a:cubicBezTo>
                      <a:cubicBezTo>
                        <a:pt x="92074" y="49898"/>
                        <a:pt x="92157" y="49815"/>
                        <a:pt x="92240" y="49567"/>
                      </a:cubicBezTo>
                      <a:cubicBezTo>
                        <a:pt x="92364" y="49380"/>
                        <a:pt x="92395" y="49287"/>
                        <a:pt x="92438" y="49287"/>
                      </a:cubicBezTo>
                      <a:cubicBezTo>
                        <a:pt x="92452" y="49287"/>
                        <a:pt x="92468" y="49297"/>
                        <a:pt x="92489" y="49318"/>
                      </a:cubicBezTo>
                      <a:cubicBezTo>
                        <a:pt x="92489" y="49318"/>
                        <a:pt x="92571" y="49318"/>
                        <a:pt x="92654" y="49152"/>
                      </a:cubicBezTo>
                      <a:cubicBezTo>
                        <a:pt x="92713" y="49094"/>
                        <a:pt x="92771" y="49035"/>
                        <a:pt x="92801" y="49035"/>
                      </a:cubicBezTo>
                      <a:cubicBezTo>
                        <a:pt x="92813" y="49035"/>
                        <a:pt x="92820" y="49045"/>
                        <a:pt x="92820" y="49069"/>
                      </a:cubicBezTo>
                      <a:cubicBezTo>
                        <a:pt x="92903" y="49069"/>
                        <a:pt x="92986" y="49069"/>
                        <a:pt x="93069" y="48904"/>
                      </a:cubicBezTo>
                      <a:cubicBezTo>
                        <a:pt x="93136" y="48837"/>
                        <a:pt x="93094" y="48715"/>
                        <a:pt x="93032" y="48715"/>
                      </a:cubicBezTo>
                      <a:cubicBezTo>
                        <a:pt x="93017" y="48715"/>
                        <a:pt x="93002" y="48722"/>
                        <a:pt x="92986" y="48738"/>
                      </a:cubicBezTo>
                      <a:cubicBezTo>
                        <a:pt x="92737" y="48738"/>
                        <a:pt x="92986" y="48075"/>
                        <a:pt x="93152" y="47992"/>
                      </a:cubicBezTo>
                      <a:cubicBezTo>
                        <a:pt x="93234" y="47992"/>
                        <a:pt x="93317" y="47992"/>
                        <a:pt x="93234" y="47909"/>
                      </a:cubicBezTo>
                      <a:cubicBezTo>
                        <a:pt x="93207" y="47881"/>
                        <a:pt x="93179" y="47863"/>
                        <a:pt x="93148" y="47863"/>
                      </a:cubicBezTo>
                      <a:cubicBezTo>
                        <a:pt x="93087" y="47863"/>
                        <a:pt x="93013" y="47937"/>
                        <a:pt x="92903" y="48158"/>
                      </a:cubicBezTo>
                      <a:cubicBezTo>
                        <a:pt x="92660" y="48522"/>
                        <a:pt x="92418" y="48752"/>
                        <a:pt x="92337" y="48752"/>
                      </a:cubicBezTo>
                      <a:cubicBezTo>
                        <a:pt x="92308" y="48752"/>
                        <a:pt x="92301" y="48722"/>
                        <a:pt x="92323" y="48655"/>
                      </a:cubicBezTo>
                      <a:cubicBezTo>
                        <a:pt x="92323" y="48489"/>
                        <a:pt x="92323" y="48406"/>
                        <a:pt x="92240" y="48323"/>
                      </a:cubicBezTo>
                      <a:cubicBezTo>
                        <a:pt x="92074" y="48158"/>
                        <a:pt x="92323" y="47743"/>
                        <a:pt x="92571" y="47743"/>
                      </a:cubicBezTo>
                      <a:cubicBezTo>
                        <a:pt x="92627" y="47762"/>
                        <a:pt x="92671" y="47772"/>
                        <a:pt x="92707" y="47772"/>
                      </a:cubicBezTo>
                      <a:cubicBezTo>
                        <a:pt x="92833" y="47772"/>
                        <a:pt x="92876" y="47650"/>
                        <a:pt x="93069" y="47329"/>
                      </a:cubicBezTo>
                      <a:cubicBezTo>
                        <a:pt x="93152" y="46997"/>
                        <a:pt x="93234" y="46749"/>
                        <a:pt x="93152" y="46749"/>
                      </a:cubicBezTo>
                      <a:cubicBezTo>
                        <a:pt x="93069" y="46666"/>
                        <a:pt x="93069" y="46417"/>
                        <a:pt x="93152" y="46169"/>
                      </a:cubicBezTo>
                      <a:cubicBezTo>
                        <a:pt x="93265" y="45828"/>
                        <a:pt x="93262" y="45603"/>
                        <a:pt x="93142" y="45603"/>
                      </a:cubicBezTo>
                      <a:cubicBezTo>
                        <a:pt x="93086" y="45603"/>
                        <a:pt x="93007" y="45650"/>
                        <a:pt x="92903" y="45754"/>
                      </a:cubicBezTo>
                      <a:cubicBezTo>
                        <a:pt x="92737" y="45920"/>
                        <a:pt x="92571" y="46003"/>
                        <a:pt x="92489" y="46003"/>
                      </a:cubicBezTo>
                      <a:cubicBezTo>
                        <a:pt x="92406" y="46003"/>
                        <a:pt x="92406" y="45920"/>
                        <a:pt x="92571" y="45754"/>
                      </a:cubicBezTo>
                      <a:cubicBezTo>
                        <a:pt x="92867" y="45533"/>
                        <a:pt x="93096" y="44982"/>
                        <a:pt x="93026" y="44982"/>
                      </a:cubicBezTo>
                      <a:cubicBezTo>
                        <a:pt x="93017" y="44982"/>
                        <a:pt x="93004" y="44990"/>
                        <a:pt x="92986" y="45008"/>
                      </a:cubicBezTo>
                      <a:cubicBezTo>
                        <a:pt x="92903" y="45008"/>
                        <a:pt x="92654" y="45008"/>
                        <a:pt x="92489" y="44843"/>
                      </a:cubicBezTo>
                      <a:cubicBezTo>
                        <a:pt x="92323" y="44677"/>
                        <a:pt x="91991" y="44511"/>
                        <a:pt x="91826" y="44428"/>
                      </a:cubicBezTo>
                      <a:cubicBezTo>
                        <a:pt x="91715" y="44401"/>
                        <a:pt x="91632" y="44382"/>
                        <a:pt x="91565" y="44382"/>
                      </a:cubicBezTo>
                      <a:cubicBezTo>
                        <a:pt x="91430" y="44382"/>
                        <a:pt x="91356" y="44456"/>
                        <a:pt x="91245" y="44677"/>
                      </a:cubicBezTo>
                      <a:cubicBezTo>
                        <a:pt x="91121" y="44884"/>
                        <a:pt x="91038" y="44988"/>
                        <a:pt x="90986" y="44988"/>
                      </a:cubicBezTo>
                      <a:cubicBezTo>
                        <a:pt x="90935" y="44988"/>
                        <a:pt x="90914" y="44884"/>
                        <a:pt x="90914" y="44677"/>
                      </a:cubicBezTo>
                      <a:cubicBezTo>
                        <a:pt x="90914" y="44498"/>
                        <a:pt x="90836" y="44412"/>
                        <a:pt x="90729" y="44412"/>
                      </a:cubicBezTo>
                      <a:cubicBezTo>
                        <a:pt x="90587" y="44412"/>
                        <a:pt x="90392" y="44560"/>
                        <a:pt x="90251" y="44843"/>
                      </a:cubicBezTo>
                      <a:cubicBezTo>
                        <a:pt x="90139" y="45029"/>
                        <a:pt x="90027" y="45115"/>
                        <a:pt x="89960" y="45115"/>
                      </a:cubicBezTo>
                      <a:cubicBezTo>
                        <a:pt x="89879" y="45115"/>
                        <a:pt x="89866" y="44988"/>
                        <a:pt x="90002" y="44760"/>
                      </a:cubicBezTo>
                      <a:cubicBezTo>
                        <a:pt x="90168" y="44511"/>
                        <a:pt x="90168" y="44263"/>
                        <a:pt x="90168" y="44263"/>
                      </a:cubicBezTo>
                      <a:cubicBezTo>
                        <a:pt x="90085" y="44180"/>
                        <a:pt x="89919" y="44014"/>
                        <a:pt x="89837" y="43848"/>
                      </a:cubicBezTo>
                      <a:cubicBezTo>
                        <a:pt x="89791" y="43711"/>
                        <a:pt x="89745" y="43650"/>
                        <a:pt x="89686" y="43650"/>
                      </a:cubicBezTo>
                      <a:cubicBezTo>
                        <a:pt x="89637" y="43650"/>
                        <a:pt x="89580" y="43691"/>
                        <a:pt x="89505" y="43765"/>
                      </a:cubicBezTo>
                      <a:cubicBezTo>
                        <a:pt x="89422" y="43931"/>
                        <a:pt x="89339" y="44097"/>
                        <a:pt x="89422" y="44180"/>
                      </a:cubicBezTo>
                      <a:cubicBezTo>
                        <a:pt x="89422" y="44263"/>
                        <a:pt x="89505" y="44345"/>
                        <a:pt x="89505" y="44428"/>
                      </a:cubicBezTo>
                      <a:cubicBezTo>
                        <a:pt x="89588" y="44511"/>
                        <a:pt x="89588" y="44594"/>
                        <a:pt x="89671" y="44594"/>
                      </a:cubicBezTo>
                      <a:cubicBezTo>
                        <a:pt x="89671" y="44677"/>
                        <a:pt x="89671" y="44843"/>
                        <a:pt x="89588" y="44926"/>
                      </a:cubicBezTo>
                      <a:cubicBezTo>
                        <a:pt x="89554" y="44960"/>
                        <a:pt x="89519" y="44980"/>
                        <a:pt x="89485" y="44980"/>
                      </a:cubicBezTo>
                      <a:cubicBezTo>
                        <a:pt x="89436" y="44980"/>
                        <a:pt x="89388" y="44940"/>
                        <a:pt x="89339" y="44843"/>
                      </a:cubicBezTo>
                      <a:cubicBezTo>
                        <a:pt x="89339" y="44746"/>
                        <a:pt x="89282" y="44705"/>
                        <a:pt x="89219" y="44705"/>
                      </a:cubicBezTo>
                      <a:cubicBezTo>
                        <a:pt x="89174" y="44705"/>
                        <a:pt x="89125" y="44726"/>
                        <a:pt x="89091" y="44760"/>
                      </a:cubicBezTo>
                      <a:cubicBezTo>
                        <a:pt x="89008" y="44843"/>
                        <a:pt x="88925" y="45008"/>
                        <a:pt x="88925" y="45174"/>
                      </a:cubicBezTo>
                      <a:cubicBezTo>
                        <a:pt x="88992" y="45376"/>
                        <a:pt x="88841" y="45633"/>
                        <a:pt x="88737" y="45633"/>
                      </a:cubicBezTo>
                      <a:cubicBezTo>
                        <a:pt x="88713" y="45633"/>
                        <a:pt x="88692" y="45620"/>
                        <a:pt x="88676" y="45589"/>
                      </a:cubicBezTo>
                      <a:cubicBezTo>
                        <a:pt x="88593" y="45589"/>
                        <a:pt x="88428" y="45589"/>
                        <a:pt x="88345" y="45671"/>
                      </a:cubicBezTo>
                      <a:cubicBezTo>
                        <a:pt x="88282" y="45735"/>
                        <a:pt x="88254" y="45762"/>
                        <a:pt x="88250" y="45762"/>
                      </a:cubicBezTo>
                      <a:cubicBezTo>
                        <a:pt x="88242" y="45762"/>
                        <a:pt x="88294" y="45691"/>
                        <a:pt x="88345" y="45589"/>
                      </a:cubicBezTo>
                      <a:cubicBezTo>
                        <a:pt x="88511" y="45423"/>
                        <a:pt x="88593" y="45174"/>
                        <a:pt x="88593" y="45008"/>
                      </a:cubicBezTo>
                      <a:cubicBezTo>
                        <a:pt x="88511" y="44843"/>
                        <a:pt x="88593" y="44760"/>
                        <a:pt x="88759" y="44677"/>
                      </a:cubicBezTo>
                      <a:cubicBezTo>
                        <a:pt x="88925" y="44677"/>
                        <a:pt x="88925" y="44594"/>
                        <a:pt x="88842" y="44511"/>
                      </a:cubicBezTo>
                      <a:cubicBezTo>
                        <a:pt x="88759" y="44428"/>
                        <a:pt x="88842" y="44345"/>
                        <a:pt x="89008" y="44097"/>
                      </a:cubicBezTo>
                      <a:cubicBezTo>
                        <a:pt x="89174" y="43931"/>
                        <a:pt x="89339" y="43600"/>
                        <a:pt x="89422" y="43434"/>
                      </a:cubicBezTo>
                      <a:cubicBezTo>
                        <a:pt x="89488" y="43203"/>
                        <a:pt x="89502" y="43090"/>
                        <a:pt x="89468" y="43090"/>
                      </a:cubicBezTo>
                      <a:cubicBezTo>
                        <a:pt x="89417" y="43090"/>
                        <a:pt x="89257" y="43349"/>
                        <a:pt x="89008" y="43848"/>
                      </a:cubicBezTo>
                      <a:cubicBezTo>
                        <a:pt x="88815" y="44169"/>
                        <a:pt x="88722" y="44292"/>
                        <a:pt x="88613" y="44292"/>
                      </a:cubicBezTo>
                      <a:cubicBezTo>
                        <a:pt x="88581" y="44292"/>
                        <a:pt x="88548" y="44281"/>
                        <a:pt x="88511" y="44263"/>
                      </a:cubicBezTo>
                      <a:cubicBezTo>
                        <a:pt x="88345" y="44263"/>
                        <a:pt x="88179" y="44180"/>
                        <a:pt x="88096" y="44097"/>
                      </a:cubicBezTo>
                      <a:cubicBezTo>
                        <a:pt x="88030" y="44052"/>
                        <a:pt x="87963" y="44032"/>
                        <a:pt x="87901" y="44032"/>
                      </a:cubicBezTo>
                      <a:cubicBezTo>
                        <a:pt x="87732" y="44032"/>
                        <a:pt x="87599" y="44186"/>
                        <a:pt x="87599" y="44428"/>
                      </a:cubicBezTo>
                      <a:cubicBezTo>
                        <a:pt x="87682" y="44594"/>
                        <a:pt x="87599" y="44760"/>
                        <a:pt x="87433" y="44843"/>
                      </a:cubicBezTo>
                      <a:cubicBezTo>
                        <a:pt x="87350" y="44926"/>
                        <a:pt x="87102" y="45174"/>
                        <a:pt x="86936" y="45340"/>
                      </a:cubicBezTo>
                      <a:cubicBezTo>
                        <a:pt x="86853" y="45423"/>
                        <a:pt x="86770" y="45464"/>
                        <a:pt x="86708" y="45464"/>
                      </a:cubicBezTo>
                      <a:cubicBezTo>
                        <a:pt x="86646" y="45464"/>
                        <a:pt x="86604" y="45423"/>
                        <a:pt x="86604" y="45340"/>
                      </a:cubicBezTo>
                      <a:cubicBezTo>
                        <a:pt x="86604" y="45174"/>
                        <a:pt x="86439" y="44926"/>
                        <a:pt x="86356" y="44760"/>
                      </a:cubicBezTo>
                      <a:cubicBezTo>
                        <a:pt x="86273" y="44636"/>
                        <a:pt x="86211" y="44573"/>
                        <a:pt x="86159" y="44573"/>
                      </a:cubicBezTo>
                      <a:cubicBezTo>
                        <a:pt x="86107" y="44573"/>
                        <a:pt x="86066" y="44636"/>
                        <a:pt x="86024" y="44760"/>
                      </a:cubicBezTo>
                      <a:cubicBezTo>
                        <a:pt x="85912" y="44947"/>
                        <a:pt x="85800" y="45032"/>
                        <a:pt x="85726" y="45032"/>
                      </a:cubicBezTo>
                      <a:cubicBezTo>
                        <a:pt x="85636" y="45032"/>
                        <a:pt x="85602" y="44905"/>
                        <a:pt x="85693" y="44677"/>
                      </a:cubicBezTo>
                      <a:cubicBezTo>
                        <a:pt x="85776" y="44345"/>
                        <a:pt x="85859" y="44263"/>
                        <a:pt x="86024" y="44263"/>
                      </a:cubicBezTo>
                      <a:cubicBezTo>
                        <a:pt x="86190" y="44180"/>
                        <a:pt x="86356" y="44097"/>
                        <a:pt x="86439" y="44014"/>
                      </a:cubicBezTo>
                      <a:cubicBezTo>
                        <a:pt x="86487" y="43917"/>
                        <a:pt x="86479" y="43877"/>
                        <a:pt x="86430" y="43877"/>
                      </a:cubicBezTo>
                      <a:cubicBezTo>
                        <a:pt x="86396" y="43877"/>
                        <a:pt x="86342" y="43897"/>
                        <a:pt x="86273" y="43931"/>
                      </a:cubicBezTo>
                      <a:cubicBezTo>
                        <a:pt x="86107" y="44014"/>
                        <a:pt x="85859" y="44097"/>
                        <a:pt x="85859" y="44097"/>
                      </a:cubicBezTo>
                      <a:cubicBezTo>
                        <a:pt x="85827" y="44081"/>
                        <a:pt x="85798" y="44074"/>
                        <a:pt x="85773" y="44074"/>
                      </a:cubicBezTo>
                      <a:cubicBezTo>
                        <a:pt x="85667" y="44074"/>
                        <a:pt x="85626" y="44196"/>
                        <a:pt x="85693" y="44263"/>
                      </a:cubicBezTo>
                      <a:cubicBezTo>
                        <a:pt x="85776" y="44345"/>
                        <a:pt x="85693" y="44594"/>
                        <a:pt x="85444" y="44760"/>
                      </a:cubicBezTo>
                      <a:cubicBezTo>
                        <a:pt x="85361" y="44760"/>
                        <a:pt x="85278" y="44677"/>
                        <a:pt x="85361" y="44511"/>
                      </a:cubicBezTo>
                      <a:cubicBezTo>
                        <a:pt x="85410" y="44414"/>
                        <a:pt x="85402" y="44374"/>
                        <a:pt x="85370" y="44374"/>
                      </a:cubicBezTo>
                      <a:cubicBezTo>
                        <a:pt x="85347" y="44374"/>
                        <a:pt x="85313" y="44394"/>
                        <a:pt x="85278" y="44428"/>
                      </a:cubicBezTo>
                      <a:cubicBezTo>
                        <a:pt x="85226" y="44498"/>
                        <a:pt x="85163" y="44527"/>
                        <a:pt x="85098" y="44527"/>
                      </a:cubicBezTo>
                      <a:cubicBezTo>
                        <a:pt x="84850" y="44527"/>
                        <a:pt x="84567" y="44110"/>
                        <a:pt x="84698" y="43848"/>
                      </a:cubicBezTo>
                      <a:cubicBezTo>
                        <a:pt x="84781" y="43683"/>
                        <a:pt x="84781" y="43683"/>
                        <a:pt x="84698" y="43683"/>
                      </a:cubicBezTo>
                      <a:cubicBezTo>
                        <a:pt x="84533" y="43765"/>
                        <a:pt x="84533" y="43848"/>
                        <a:pt x="84533" y="44014"/>
                      </a:cubicBezTo>
                      <a:cubicBezTo>
                        <a:pt x="84533" y="44263"/>
                        <a:pt x="84201" y="44594"/>
                        <a:pt x="83952" y="44594"/>
                      </a:cubicBezTo>
                      <a:cubicBezTo>
                        <a:pt x="83787" y="44511"/>
                        <a:pt x="83787" y="44511"/>
                        <a:pt x="83870" y="44428"/>
                      </a:cubicBezTo>
                      <a:cubicBezTo>
                        <a:pt x="84035" y="44345"/>
                        <a:pt x="84367" y="43600"/>
                        <a:pt x="84284" y="43517"/>
                      </a:cubicBezTo>
                      <a:cubicBezTo>
                        <a:pt x="84254" y="43486"/>
                        <a:pt x="84223" y="43467"/>
                        <a:pt x="84197" y="43467"/>
                      </a:cubicBezTo>
                      <a:cubicBezTo>
                        <a:pt x="84152" y="43467"/>
                        <a:pt x="84118" y="43525"/>
                        <a:pt x="84118" y="43683"/>
                      </a:cubicBezTo>
                      <a:cubicBezTo>
                        <a:pt x="84118" y="43848"/>
                        <a:pt x="84035" y="43931"/>
                        <a:pt x="83870" y="43931"/>
                      </a:cubicBezTo>
                      <a:cubicBezTo>
                        <a:pt x="83787" y="43931"/>
                        <a:pt x="83787" y="43683"/>
                        <a:pt x="83870" y="43351"/>
                      </a:cubicBezTo>
                      <a:cubicBezTo>
                        <a:pt x="84035" y="42771"/>
                        <a:pt x="84035" y="42605"/>
                        <a:pt x="83787" y="42357"/>
                      </a:cubicBezTo>
                      <a:lnTo>
                        <a:pt x="83455" y="42108"/>
                      </a:lnTo>
                      <a:lnTo>
                        <a:pt x="83455" y="42522"/>
                      </a:lnTo>
                      <a:cubicBezTo>
                        <a:pt x="83455" y="42797"/>
                        <a:pt x="83512" y="42958"/>
                        <a:pt x="83626" y="42958"/>
                      </a:cubicBezTo>
                      <a:cubicBezTo>
                        <a:pt x="83649" y="42958"/>
                        <a:pt x="83675" y="42951"/>
                        <a:pt x="83704" y="42937"/>
                      </a:cubicBezTo>
                      <a:cubicBezTo>
                        <a:pt x="83763" y="42917"/>
                        <a:pt x="83807" y="42907"/>
                        <a:pt x="83837" y="42907"/>
                      </a:cubicBezTo>
                      <a:cubicBezTo>
                        <a:pt x="83934" y="42907"/>
                        <a:pt x="83874" y="43015"/>
                        <a:pt x="83621" y="43268"/>
                      </a:cubicBezTo>
                      <a:cubicBezTo>
                        <a:pt x="83418" y="43522"/>
                        <a:pt x="83308" y="43620"/>
                        <a:pt x="83177" y="43620"/>
                      </a:cubicBezTo>
                      <a:cubicBezTo>
                        <a:pt x="83095" y="43620"/>
                        <a:pt x="83004" y="43581"/>
                        <a:pt x="82875" y="43517"/>
                      </a:cubicBezTo>
                      <a:cubicBezTo>
                        <a:pt x="82627" y="43434"/>
                        <a:pt x="82461" y="43185"/>
                        <a:pt x="82378" y="43102"/>
                      </a:cubicBezTo>
                      <a:cubicBezTo>
                        <a:pt x="82378" y="42945"/>
                        <a:pt x="82311" y="42887"/>
                        <a:pt x="82199" y="42887"/>
                      </a:cubicBezTo>
                      <a:cubicBezTo>
                        <a:pt x="82134" y="42887"/>
                        <a:pt x="82055" y="42906"/>
                        <a:pt x="81964" y="42937"/>
                      </a:cubicBezTo>
                      <a:cubicBezTo>
                        <a:pt x="81825" y="42964"/>
                        <a:pt x="81733" y="42983"/>
                        <a:pt x="81675" y="42983"/>
                      </a:cubicBezTo>
                      <a:cubicBezTo>
                        <a:pt x="81558" y="42983"/>
                        <a:pt x="81577" y="42909"/>
                        <a:pt x="81632" y="42688"/>
                      </a:cubicBezTo>
                      <a:cubicBezTo>
                        <a:pt x="81760" y="42368"/>
                        <a:pt x="81592" y="42000"/>
                        <a:pt x="81394" y="42000"/>
                      </a:cubicBezTo>
                      <a:cubicBezTo>
                        <a:pt x="81336" y="42000"/>
                        <a:pt x="81275" y="42032"/>
                        <a:pt x="81218" y="42108"/>
                      </a:cubicBezTo>
                      <a:cubicBezTo>
                        <a:pt x="81135" y="42191"/>
                        <a:pt x="81135" y="42274"/>
                        <a:pt x="81218" y="42357"/>
                      </a:cubicBezTo>
                      <a:cubicBezTo>
                        <a:pt x="81301" y="42439"/>
                        <a:pt x="81301" y="42522"/>
                        <a:pt x="81052" y="42522"/>
                      </a:cubicBezTo>
                      <a:cubicBezTo>
                        <a:pt x="80969" y="42605"/>
                        <a:pt x="80886" y="42688"/>
                        <a:pt x="80886" y="42688"/>
                      </a:cubicBezTo>
                      <a:cubicBezTo>
                        <a:pt x="80886" y="42771"/>
                        <a:pt x="80886" y="42771"/>
                        <a:pt x="80720" y="42854"/>
                      </a:cubicBezTo>
                      <a:cubicBezTo>
                        <a:pt x="80662" y="42912"/>
                        <a:pt x="80613" y="42940"/>
                        <a:pt x="80579" y="42940"/>
                      </a:cubicBezTo>
                      <a:cubicBezTo>
                        <a:pt x="80517" y="42940"/>
                        <a:pt x="80501" y="42849"/>
                        <a:pt x="80555" y="42688"/>
                      </a:cubicBezTo>
                      <a:cubicBezTo>
                        <a:pt x="80596" y="42522"/>
                        <a:pt x="80534" y="42439"/>
                        <a:pt x="80441" y="42439"/>
                      </a:cubicBezTo>
                      <a:cubicBezTo>
                        <a:pt x="80347" y="42439"/>
                        <a:pt x="80223" y="42522"/>
                        <a:pt x="80140" y="42688"/>
                      </a:cubicBezTo>
                      <a:cubicBezTo>
                        <a:pt x="80106" y="42722"/>
                        <a:pt x="80086" y="42742"/>
                        <a:pt x="80068" y="42742"/>
                      </a:cubicBezTo>
                      <a:cubicBezTo>
                        <a:pt x="80043" y="42742"/>
                        <a:pt x="80023" y="42702"/>
                        <a:pt x="79975" y="42605"/>
                      </a:cubicBezTo>
                      <a:cubicBezTo>
                        <a:pt x="79975" y="42508"/>
                        <a:pt x="79946" y="42468"/>
                        <a:pt x="79923" y="42468"/>
                      </a:cubicBezTo>
                      <a:cubicBezTo>
                        <a:pt x="79906" y="42468"/>
                        <a:pt x="79892" y="42488"/>
                        <a:pt x="79892" y="42522"/>
                      </a:cubicBezTo>
                      <a:cubicBezTo>
                        <a:pt x="79809" y="42688"/>
                        <a:pt x="79643" y="42771"/>
                        <a:pt x="79560" y="42771"/>
                      </a:cubicBezTo>
                      <a:cubicBezTo>
                        <a:pt x="79312" y="42771"/>
                        <a:pt x="79312" y="42771"/>
                        <a:pt x="79229" y="43102"/>
                      </a:cubicBezTo>
                      <a:cubicBezTo>
                        <a:pt x="79180" y="43297"/>
                        <a:pt x="79160" y="43377"/>
                        <a:pt x="79118" y="43377"/>
                      </a:cubicBezTo>
                      <a:cubicBezTo>
                        <a:pt x="79089" y="43377"/>
                        <a:pt x="79049" y="43337"/>
                        <a:pt x="78980" y="43268"/>
                      </a:cubicBezTo>
                      <a:cubicBezTo>
                        <a:pt x="78814" y="43185"/>
                        <a:pt x="78731" y="43102"/>
                        <a:pt x="78731" y="43102"/>
                      </a:cubicBezTo>
                      <a:cubicBezTo>
                        <a:pt x="78649" y="43102"/>
                        <a:pt x="78731" y="43020"/>
                        <a:pt x="78814" y="42854"/>
                      </a:cubicBezTo>
                      <a:cubicBezTo>
                        <a:pt x="78873" y="42795"/>
                        <a:pt x="78931" y="42737"/>
                        <a:pt x="78990" y="42737"/>
                      </a:cubicBezTo>
                      <a:cubicBezTo>
                        <a:pt x="79014" y="42737"/>
                        <a:pt x="79039" y="42747"/>
                        <a:pt x="79063" y="42771"/>
                      </a:cubicBezTo>
                      <a:cubicBezTo>
                        <a:pt x="79093" y="42801"/>
                        <a:pt x="79112" y="42820"/>
                        <a:pt x="79129" y="42820"/>
                      </a:cubicBezTo>
                      <a:cubicBezTo>
                        <a:pt x="79157" y="42820"/>
                        <a:pt x="79176" y="42763"/>
                        <a:pt x="79229" y="42605"/>
                      </a:cubicBezTo>
                      <a:cubicBezTo>
                        <a:pt x="79229" y="42522"/>
                        <a:pt x="79063" y="42274"/>
                        <a:pt x="78814" y="42191"/>
                      </a:cubicBezTo>
                      <a:cubicBezTo>
                        <a:pt x="78317" y="42025"/>
                        <a:pt x="78234" y="41694"/>
                        <a:pt x="78566" y="41362"/>
                      </a:cubicBezTo>
                      <a:cubicBezTo>
                        <a:pt x="78649" y="41279"/>
                        <a:pt x="78731" y="41113"/>
                        <a:pt x="78649" y="41113"/>
                      </a:cubicBezTo>
                      <a:cubicBezTo>
                        <a:pt x="78566" y="41031"/>
                        <a:pt x="78649" y="40782"/>
                        <a:pt x="78731" y="40533"/>
                      </a:cubicBezTo>
                      <a:cubicBezTo>
                        <a:pt x="78835" y="40274"/>
                        <a:pt x="78874" y="40145"/>
                        <a:pt x="78828" y="40145"/>
                      </a:cubicBezTo>
                      <a:cubicBezTo>
                        <a:pt x="78800" y="40145"/>
                        <a:pt x="78742" y="40191"/>
                        <a:pt x="78649" y="40285"/>
                      </a:cubicBezTo>
                      <a:cubicBezTo>
                        <a:pt x="78483" y="40450"/>
                        <a:pt x="78317" y="40699"/>
                        <a:pt x="78317" y="40782"/>
                      </a:cubicBezTo>
                      <a:cubicBezTo>
                        <a:pt x="78317" y="40879"/>
                        <a:pt x="78289" y="40919"/>
                        <a:pt x="78248" y="40919"/>
                      </a:cubicBezTo>
                      <a:cubicBezTo>
                        <a:pt x="78220" y="40919"/>
                        <a:pt x="78186" y="40899"/>
                        <a:pt x="78151" y="40865"/>
                      </a:cubicBezTo>
                      <a:cubicBezTo>
                        <a:pt x="78068" y="40782"/>
                        <a:pt x="78068" y="40450"/>
                        <a:pt x="78151" y="40119"/>
                      </a:cubicBezTo>
                      <a:cubicBezTo>
                        <a:pt x="78220" y="39774"/>
                        <a:pt x="78232" y="39601"/>
                        <a:pt x="78186" y="39601"/>
                      </a:cubicBezTo>
                      <a:cubicBezTo>
                        <a:pt x="78177" y="39601"/>
                        <a:pt x="78165" y="39608"/>
                        <a:pt x="78151" y="39622"/>
                      </a:cubicBezTo>
                      <a:cubicBezTo>
                        <a:pt x="78090" y="39743"/>
                        <a:pt x="77996" y="39798"/>
                        <a:pt x="77901" y="39798"/>
                      </a:cubicBezTo>
                      <a:cubicBezTo>
                        <a:pt x="77737" y="39798"/>
                        <a:pt x="77571" y="39635"/>
                        <a:pt x="77571" y="39373"/>
                      </a:cubicBezTo>
                      <a:cubicBezTo>
                        <a:pt x="77518" y="39213"/>
                        <a:pt x="77499" y="39121"/>
                        <a:pt x="77447" y="39121"/>
                      </a:cubicBezTo>
                      <a:cubicBezTo>
                        <a:pt x="77419" y="39121"/>
                        <a:pt x="77381" y="39149"/>
                        <a:pt x="77323" y="39207"/>
                      </a:cubicBezTo>
                      <a:cubicBezTo>
                        <a:pt x="77288" y="39242"/>
                        <a:pt x="77254" y="39262"/>
                        <a:pt x="77225" y="39262"/>
                      </a:cubicBezTo>
                      <a:cubicBezTo>
                        <a:pt x="77185" y="39262"/>
                        <a:pt x="77157" y="39222"/>
                        <a:pt x="77157" y="39124"/>
                      </a:cubicBezTo>
                      <a:cubicBezTo>
                        <a:pt x="77108" y="39027"/>
                        <a:pt x="77060" y="38987"/>
                        <a:pt x="77011" y="38987"/>
                      </a:cubicBezTo>
                      <a:cubicBezTo>
                        <a:pt x="76977" y="38987"/>
                        <a:pt x="76943" y="39007"/>
                        <a:pt x="76908" y="39042"/>
                      </a:cubicBezTo>
                      <a:cubicBezTo>
                        <a:pt x="76867" y="39083"/>
                        <a:pt x="76805" y="39104"/>
                        <a:pt x="76742" y="39104"/>
                      </a:cubicBezTo>
                      <a:cubicBezTo>
                        <a:pt x="76680" y="39104"/>
                        <a:pt x="76618" y="39083"/>
                        <a:pt x="76577" y="39042"/>
                      </a:cubicBezTo>
                      <a:cubicBezTo>
                        <a:pt x="76411" y="39042"/>
                        <a:pt x="76494" y="39042"/>
                        <a:pt x="76660" y="39207"/>
                      </a:cubicBezTo>
                      <a:cubicBezTo>
                        <a:pt x="76991" y="39373"/>
                        <a:pt x="76991" y="39456"/>
                        <a:pt x="76825" y="39705"/>
                      </a:cubicBezTo>
                      <a:cubicBezTo>
                        <a:pt x="76660" y="39870"/>
                        <a:pt x="76494" y="39953"/>
                        <a:pt x="76390" y="39953"/>
                      </a:cubicBezTo>
                      <a:cubicBezTo>
                        <a:pt x="76287" y="39953"/>
                        <a:pt x="76245" y="39870"/>
                        <a:pt x="76328" y="39705"/>
                      </a:cubicBezTo>
                      <a:cubicBezTo>
                        <a:pt x="76328" y="39602"/>
                        <a:pt x="76296" y="39531"/>
                        <a:pt x="76214" y="39531"/>
                      </a:cubicBezTo>
                      <a:cubicBezTo>
                        <a:pt x="76162" y="39531"/>
                        <a:pt x="76092" y="39558"/>
                        <a:pt x="75997" y="39622"/>
                      </a:cubicBezTo>
                      <a:cubicBezTo>
                        <a:pt x="75930" y="39644"/>
                        <a:pt x="75857" y="39654"/>
                        <a:pt x="75780" y="39654"/>
                      </a:cubicBezTo>
                      <a:cubicBezTo>
                        <a:pt x="75570" y="39654"/>
                        <a:pt x="75328" y="39577"/>
                        <a:pt x="75085" y="39456"/>
                      </a:cubicBezTo>
                      <a:cubicBezTo>
                        <a:pt x="74927" y="39298"/>
                        <a:pt x="74770" y="39241"/>
                        <a:pt x="74633" y="39241"/>
                      </a:cubicBezTo>
                      <a:cubicBezTo>
                        <a:pt x="74554" y="39241"/>
                        <a:pt x="74483" y="39260"/>
                        <a:pt x="74422" y="39290"/>
                      </a:cubicBezTo>
                      <a:cubicBezTo>
                        <a:pt x="74339" y="39373"/>
                        <a:pt x="74256" y="39539"/>
                        <a:pt x="74339" y="39539"/>
                      </a:cubicBezTo>
                      <a:cubicBezTo>
                        <a:pt x="74339" y="39622"/>
                        <a:pt x="74339" y="39787"/>
                        <a:pt x="74256" y="39870"/>
                      </a:cubicBezTo>
                      <a:cubicBezTo>
                        <a:pt x="74228" y="39913"/>
                        <a:pt x="74188" y="39931"/>
                        <a:pt x="74141" y="39931"/>
                      </a:cubicBezTo>
                      <a:cubicBezTo>
                        <a:pt x="73915" y="39931"/>
                        <a:pt x="73539" y="39496"/>
                        <a:pt x="73676" y="39290"/>
                      </a:cubicBezTo>
                      <a:cubicBezTo>
                        <a:pt x="73824" y="39069"/>
                        <a:pt x="73380" y="38256"/>
                        <a:pt x="73105" y="38256"/>
                      </a:cubicBezTo>
                      <a:cubicBezTo>
                        <a:pt x="73072" y="38256"/>
                        <a:pt x="73040" y="38268"/>
                        <a:pt x="73013" y="38296"/>
                      </a:cubicBezTo>
                      <a:cubicBezTo>
                        <a:pt x="72978" y="38366"/>
                        <a:pt x="72943" y="38391"/>
                        <a:pt x="72908" y="38391"/>
                      </a:cubicBezTo>
                      <a:cubicBezTo>
                        <a:pt x="72860" y="38391"/>
                        <a:pt x="72812" y="38344"/>
                        <a:pt x="72764" y="38296"/>
                      </a:cubicBezTo>
                      <a:cubicBezTo>
                        <a:pt x="72764" y="38180"/>
                        <a:pt x="72764" y="38118"/>
                        <a:pt x="72756" y="38118"/>
                      </a:cubicBezTo>
                      <a:cubicBezTo>
                        <a:pt x="72747" y="38118"/>
                        <a:pt x="72726" y="38201"/>
                        <a:pt x="72682" y="38379"/>
                      </a:cubicBezTo>
                      <a:cubicBezTo>
                        <a:pt x="72631" y="38632"/>
                        <a:pt x="72611" y="38731"/>
                        <a:pt x="72565" y="38731"/>
                      </a:cubicBezTo>
                      <a:cubicBezTo>
                        <a:pt x="72537" y="38731"/>
                        <a:pt x="72497" y="38691"/>
                        <a:pt x="72433" y="38627"/>
                      </a:cubicBezTo>
                      <a:cubicBezTo>
                        <a:pt x="72374" y="38569"/>
                        <a:pt x="72274" y="38510"/>
                        <a:pt x="72191" y="38510"/>
                      </a:cubicBezTo>
                      <a:cubicBezTo>
                        <a:pt x="72157" y="38510"/>
                        <a:pt x="72126" y="38520"/>
                        <a:pt x="72101" y="38544"/>
                      </a:cubicBezTo>
                      <a:cubicBezTo>
                        <a:pt x="72050" y="38613"/>
                        <a:pt x="72006" y="38643"/>
                        <a:pt x="71969" y="38643"/>
                      </a:cubicBezTo>
                      <a:cubicBezTo>
                        <a:pt x="71829" y="38643"/>
                        <a:pt x="71804" y="38210"/>
                        <a:pt x="71936" y="37881"/>
                      </a:cubicBezTo>
                      <a:cubicBezTo>
                        <a:pt x="72101" y="37550"/>
                        <a:pt x="72101" y="37467"/>
                        <a:pt x="71936" y="37384"/>
                      </a:cubicBezTo>
                      <a:cubicBezTo>
                        <a:pt x="71887" y="37360"/>
                        <a:pt x="71839" y="37350"/>
                        <a:pt x="71794" y="37350"/>
                      </a:cubicBezTo>
                      <a:cubicBezTo>
                        <a:pt x="71687" y="37350"/>
                        <a:pt x="71604" y="37408"/>
                        <a:pt x="71604" y="37467"/>
                      </a:cubicBezTo>
                      <a:cubicBezTo>
                        <a:pt x="71563" y="37550"/>
                        <a:pt x="71521" y="37591"/>
                        <a:pt x="71480" y="37591"/>
                      </a:cubicBezTo>
                      <a:cubicBezTo>
                        <a:pt x="71438" y="37591"/>
                        <a:pt x="71397" y="37550"/>
                        <a:pt x="71356" y="37467"/>
                      </a:cubicBezTo>
                      <a:cubicBezTo>
                        <a:pt x="71356" y="37301"/>
                        <a:pt x="71273" y="37301"/>
                        <a:pt x="71190" y="37301"/>
                      </a:cubicBezTo>
                      <a:cubicBezTo>
                        <a:pt x="71190" y="37452"/>
                        <a:pt x="70571" y="37809"/>
                        <a:pt x="70398" y="37809"/>
                      </a:cubicBezTo>
                      <a:cubicBezTo>
                        <a:pt x="70381" y="37809"/>
                        <a:pt x="70369" y="37806"/>
                        <a:pt x="70361" y="37798"/>
                      </a:cubicBezTo>
                      <a:cubicBezTo>
                        <a:pt x="70361" y="37798"/>
                        <a:pt x="70527" y="37633"/>
                        <a:pt x="70776" y="37384"/>
                      </a:cubicBezTo>
                      <a:cubicBezTo>
                        <a:pt x="71101" y="37058"/>
                        <a:pt x="71171" y="36835"/>
                        <a:pt x="70984" y="36835"/>
                      </a:cubicBezTo>
                      <a:cubicBezTo>
                        <a:pt x="70934" y="36835"/>
                        <a:pt x="70864" y="36851"/>
                        <a:pt x="70776" y="36887"/>
                      </a:cubicBezTo>
                      <a:cubicBezTo>
                        <a:pt x="70610" y="36970"/>
                        <a:pt x="70527" y="36970"/>
                        <a:pt x="70527" y="37218"/>
                      </a:cubicBezTo>
                      <a:cubicBezTo>
                        <a:pt x="70492" y="37461"/>
                        <a:pt x="70327" y="37573"/>
                        <a:pt x="70147" y="37573"/>
                      </a:cubicBezTo>
                      <a:cubicBezTo>
                        <a:pt x="69896" y="37573"/>
                        <a:pt x="69615" y="37356"/>
                        <a:pt x="69615" y="36970"/>
                      </a:cubicBezTo>
                      <a:cubicBezTo>
                        <a:pt x="69615" y="36804"/>
                        <a:pt x="69450" y="36472"/>
                        <a:pt x="69284" y="36307"/>
                      </a:cubicBezTo>
                      <a:cubicBezTo>
                        <a:pt x="68869" y="35975"/>
                        <a:pt x="68952" y="35809"/>
                        <a:pt x="69532" y="35395"/>
                      </a:cubicBezTo>
                      <a:cubicBezTo>
                        <a:pt x="69738" y="35258"/>
                        <a:pt x="69873" y="35177"/>
                        <a:pt x="69955" y="35177"/>
                      </a:cubicBezTo>
                      <a:cubicBezTo>
                        <a:pt x="70070" y="35177"/>
                        <a:pt x="70078" y="35338"/>
                        <a:pt x="70030" y="35727"/>
                      </a:cubicBezTo>
                      <a:cubicBezTo>
                        <a:pt x="70030" y="35948"/>
                        <a:pt x="70030" y="36058"/>
                        <a:pt x="70079" y="36058"/>
                      </a:cubicBezTo>
                      <a:cubicBezTo>
                        <a:pt x="70103" y="36058"/>
                        <a:pt x="70140" y="36030"/>
                        <a:pt x="70195" y="35975"/>
                      </a:cubicBezTo>
                      <a:cubicBezTo>
                        <a:pt x="70235" y="35956"/>
                        <a:pt x="70269" y="35945"/>
                        <a:pt x="70297" y="35945"/>
                      </a:cubicBezTo>
                      <a:cubicBezTo>
                        <a:pt x="70386" y="35945"/>
                        <a:pt x="70405" y="36053"/>
                        <a:pt x="70278" y="36307"/>
                      </a:cubicBezTo>
                      <a:cubicBezTo>
                        <a:pt x="70195" y="36555"/>
                        <a:pt x="70113" y="36804"/>
                        <a:pt x="70030" y="36804"/>
                      </a:cubicBezTo>
                      <a:cubicBezTo>
                        <a:pt x="69947" y="36887"/>
                        <a:pt x="69947" y="36970"/>
                        <a:pt x="69947" y="37053"/>
                      </a:cubicBezTo>
                      <a:cubicBezTo>
                        <a:pt x="69967" y="37073"/>
                        <a:pt x="69988" y="37084"/>
                        <a:pt x="70010" y="37084"/>
                      </a:cubicBezTo>
                      <a:cubicBezTo>
                        <a:pt x="70076" y="37084"/>
                        <a:pt x="70154" y="36990"/>
                        <a:pt x="70278" y="36804"/>
                      </a:cubicBezTo>
                      <a:cubicBezTo>
                        <a:pt x="70361" y="36638"/>
                        <a:pt x="70527" y="36307"/>
                        <a:pt x="70693" y="36141"/>
                      </a:cubicBezTo>
                      <a:cubicBezTo>
                        <a:pt x="70858" y="35975"/>
                        <a:pt x="71024" y="35892"/>
                        <a:pt x="70941" y="35809"/>
                      </a:cubicBezTo>
                      <a:cubicBezTo>
                        <a:pt x="70941" y="35809"/>
                        <a:pt x="70941" y="35644"/>
                        <a:pt x="71024" y="35561"/>
                      </a:cubicBezTo>
                      <a:cubicBezTo>
                        <a:pt x="71099" y="35486"/>
                        <a:pt x="71140" y="35445"/>
                        <a:pt x="71155" y="35445"/>
                      </a:cubicBezTo>
                      <a:cubicBezTo>
                        <a:pt x="71173" y="35445"/>
                        <a:pt x="71153" y="35507"/>
                        <a:pt x="71107" y="35644"/>
                      </a:cubicBezTo>
                      <a:cubicBezTo>
                        <a:pt x="71056" y="35849"/>
                        <a:pt x="71068" y="35990"/>
                        <a:pt x="71143" y="35990"/>
                      </a:cubicBezTo>
                      <a:cubicBezTo>
                        <a:pt x="71190" y="35990"/>
                        <a:pt x="71261" y="35936"/>
                        <a:pt x="71356" y="35809"/>
                      </a:cubicBezTo>
                      <a:cubicBezTo>
                        <a:pt x="71414" y="35751"/>
                        <a:pt x="71514" y="35692"/>
                        <a:pt x="71568" y="35692"/>
                      </a:cubicBezTo>
                      <a:cubicBezTo>
                        <a:pt x="71590" y="35692"/>
                        <a:pt x="71604" y="35702"/>
                        <a:pt x="71604" y="35727"/>
                      </a:cubicBezTo>
                      <a:cubicBezTo>
                        <a:pt x="71625" y="35747"/>
                        <a:pt x="71651" y="35758"/>
                        <a:pt x="71681" y="35758"/>
                      </a:cubicBezTo>
                      <a:cubicBezTo>
                        <a:pt x="71770" y="35758"/>
                        <a:pt x="71894" y="35664"/>
                        <a:pt x="72019" y="35478"/>
                      </a:cubicBezTo>
                      <a:cubicBezTo>
                        <a:pt x="72350" y="35146"/>
                        <a:pt x="72350" y="35064"/>
                        <a:pt x="72350" y="34649"/>
                      </a:cubicBezTo>
                      <a:lnTo>
                        <a:pt x="72184" y="34235"/>
                      </a:lnTo>
                      <a:lnTo>
                        <a:pt x="72101" y="34732"/>
                      </a:lnTo>
                      <a:cubicBezTo>
                        <a:pt x="72010" y="35097"/>
                        <a:pt x="71894" y="35286"/>
                        <a:pt x="71780" y="35286"/>
                      </a:cubicBezTo>
                      <a:cubicBezTo>
                        <a:pt x="71687" y="35286"/>
                        <a:pt x="71596" y="35159"/>
                        <a:pt x="71521" y="34898"/>
                      </a:cubicBezTo>
                      <a:cubicBezTo>
                        <a:pt x="71466" y="34677"/>
                        <a:pt x="71411" y="34566"/>
                        <a:pt x="71331" y="34566"/>
                      </a:cubicBezTo>
                      <a:cubicBezTo>
                        <a:pt x="71291" y="34566"/>
                        <a:pt x="71245" y="34594"/>
                        <a:pt x="71190" y="34649"/>
                      </a:cubicBezTo>
                      <a:cubicBezTo>
                        <a:pt x="71131" y="34708"/>
                        <a:pt x="71031" y="34766"/>
                        <a:pt x="70948" y="34766"/>
                      </a:cubicBezTo>
                      <a:cubicBezTo>
                        <a:pt x="70914" y="34766"/>
                        <a:pt x="70883" y="34756"/>
                        <a:pt x="70858" y="34732"/>
                      </a:cubicBezTo>
                      <a:cubicBezTo>
                        <a:pt x="70776" y="34649"/>
                        <a:pt x="70858" y="34566"/>
                        <a:pt x="70941" y="34484"/>
                      </a:cubicBezTo>
                      <a:cubicBezTo>
                        <a:pt x="71107" y="34401"/>
                        <a:pt x="71190" y="34235"/>
                        <a:pt x="71190" y="34069"/>
                      </a:cubicBezTo>
                      <a:cubicBezTo>
                        <a:pt x="71234" y="33891"/>
                        <a:pt x="71231" y="33809"/>
                        <a:pt x="71193" y="33809"/>
                      </a:cubicBezTo>
                      <a:cubicBezTo>
                        <a:pt x="71160" y="33809"/>
                        <a:pt x="71101" y="33871"/>
                        <a:pt x="71024" y="33986"/>
                      </a:cubicBezTo>
                      <a:cubicBezTo>
                        <a:pt x="70927" y="34083"/>
                        <a:pt x="70858" y="34124"/>
                        <a:pt x="70801" y="34124"/>
                      </a:cubicBezTo>
                      <a:cubicBezTo>
                        <a:pt x="70761" y="34124"/>
                        <a:pt x="70727" y="34103"/>
                        <a:pt x="70693" y="34069"/>
                      </a:cubicBezTo>
                      <a:cubicBezTo>
                        <a:pt x="70654" y="33954"/>
                        <a:pt x="70526" y="33892"/>
                        <a:pt x="70384" y="33892"/>
                      </a:cubicBezTo>
                      <a:cubicBezTo>
                        <a:pt x="70220" y="33892"/>
                        <a:pt x="70036" y="33974"/>
                        <a:pt x="69947" y="34152"/>
                      </a:cubicBezTo>
                      <a:cubicBezTo>
                        <a:pt x="69912" y="34256"/>
                        <a:pt x="69819" y="34302"/>
                        <a:pt x="69717" y="34302"/>
                      </a:cubicBezTo>
                      <a:cubicBezTo>
                        <a:pt x="69575" y="34302"/>
                        <a:pt x="69415" y="34214"/>
                        <a:pt x="69367" y="34069"/>
                      </a:cubicBezTo>
                      <a:cubicBezTo>
                        <a:pt x="69367" y="33932"/>
                        <a:pt x="69367" y="33871"/>
                        <a:pt x="69353" y="33871"/>
                      </a:cubicBezTo>
                      <a:cubicBezTo>
                        <a:pt x="69342" y="33871"/>
                        <a:pt x="69321" y="33912"/>
                        <a:pt x="69284" y="33986"/>
                      </a:cubicBezTo>
                      <a:cubicBezTo>
                        <a:pt x="69223" y="34108"/>
                        <a:pt x="69162" y="34185"/>
                        <a:pt x="69102" y="34185"/>
                      </a:cubicBezTo>
                      <a:cubicBezTo>
                        <a:pt x="69080" y="34185"/>
                        <a:pt x="69057" y="34174"/>
                        <a:pt x="69035" y="34152"/>
                      </a:cubicBezTo>
                      <a:cubicBezTo>
                        <a:pt x="69035" y="34152"/>
                        <a:pt x="69035" y="34069"/>
                        <a:pt x="69118" y="33903"/>
                      </a:cubicBezTo>
                      <a:cubicBezTo>
                        <a:pt x="69201" y="33821"/>
                        <a:pt x="69284" y="33738"/>
                        <a:pt x="69201" y="33738"/>
                      </a:cubicBezTo>
                      <a:cubicBezTo>
                        <a:pt x="69201" y="33722"/>
                        <a:pt x="69195" y="33716"/>
                        <a:pt x="69186" y="33716"/>
                      </a:cubicBezTo>
                      <a:cubicBezTo>
                        <a:pt x="69143" y="33716"/>
                        <a:pt x="69020" y="33851"/>
                        <a:pt x="68952" y="33986"/>
                      </a:cubicBezTo>
                      <a:cubicBezTo>
                        <a:pt x="68792" y="34147"/>
                        <a:pt x="68700" y="34238"/>
                        <a:pt x="68656" y="34238"/>
                      </a:cubicBezTo>
                      <a:cubicBezTo>
                        <a:pt x="68631" y="34238"/>
                        <a:pt x="68621" y="34211"/>
                        <a:pt x="68621" y="34152"/>
                      </a:cubicBezTo>
                      <a:cubicBezTo>
                        <a:pt x="68621" y="34118"/>
                        <a:pt x="68607" y="34098"/>
                        <a:pt x="68578" y="34098"/>
                      </a:cubicBezTo>
                      <a:cubicBezTo>
                        <a:pt x="68538" y="34098"/>
                        <a:pt x="68469" y="34138"/>
                        <a:pt x="68372" y="34235"/>
                      </a:cubicBezTo>
                      <a:cubicBezTo>
                        <a:pt x="68309" y="34298"/>
                        <a:pt x="68258" y="34325"/>
                        <a:pt x="68214" y="34325"/>
                      </a:cubicBezTo>
                      <a:cubicBezTo>
                        <a:pt x="68143" y="34325"/>
                        <a:pt x="68092" y="34254"/>
                        <a:pt x="68041" y="34152"/>
                      </a:cubicBezTo>
                      <a:cubicBezTo>
                        <a:pt x="67964" y="34037"/>
                        <a:pt x="67923" y="33975"/>
                        <a:pt x="67884" y="33975"/>
                      </a:cubicBezTo>
                      <a:cubicBezTo>
                        <a:pt x="67839" y="33975"/>
                        <a:pt x="67798" y="34057"/>
                        <a:pt x="67709" y="34235"/>
                      </a:cubicBezTo>
                      <a:cubicBezTo>
                        <a:pt x="67626" y="34401"/>
                        <a:pt x="67585" y="34484"/>
                        <a:pt x="67564" y="34484"/>
                      </a:cubicBezTo>
                      <a:cubicBezTo>
                        <a:pt x="67543" y="34484"/>
                        <a:pt x="67543" y="34401"/>
                        <a:pt x="67543" y="34235"/>
                      </a:cubicBezTo>
                      <a:cubicBezTo>
                        <a:pt x="67543" y="34111"/>
                        <a:pt x="67523" y="34048"/>
                        <a:pt x="67492" y="34048"/>
                      </a:cubicBezTo>
                      <a:cubicBezTo>
                        <a:pt x="67461" y="34048"/>
                        <a:pt x="67419" y="34111"/>
                        <a:pt x="67378" y="34235"/>
                      </a:cubicBezTo>
                      <a:cubicBezTo>
                        <a:pt x="67256" y="34356"/>
                        <a:pt x="67179" y="34433"/>
                        <a:pt x="67114" y="34433"/>
                      </a:cubicBezTo>
                      <a:cubicBezTo>
                        <a:pt x="67091" y="34433"/>
                        <a:pt x="67068" y="34423"/>
                        <a:pt x="67046" y="34401"/>
                      </a:cubicBezTo>
                      <a:cubicBezTo>
                        <a:pt x="67046" y="34401"/>
                        <a:pt x="67046" y="34235"/>
                        <a:pt x="67129" y="34069"/>
                      </a:cubicBezTo>
                      <a:cubicBezTo>
                        <a:pt x="67178" y="33972"/>
                        <a:pt x="67198" y="33932"/>
                        <a:pt x="67139" y="33932"/>
                      </a:cubicBezTo>
                      <a:cubicBezTo>
                        <a:pt x="67098" y="33932"/>
                        <a:pt x="67018" y="33952"/>
                        <a:pt x="66880" y="33986"/>
                      </a:cubicBezTo>
                      <a:cubicBezTo>
                        <a:pt x="66549" y="34152"/>
                        <a:pt x="66549" y="34235"/>
                        <a:pt x="66632" y="34318"/>
                      </a:cubicBezTo>
                      <a:cubicBezTo>
                        <a:pt x="66715" y="34401"/>
                        <a:pt x="66715" y="34484"/>
                        <a:pt x="66632" y="34566"/>
                      </a:cubicBezTo>
                      <a:cubicBezTo>
                        <a:pt x="66613" y="34573"/>
                        <a:pt x="66594" y="34576"/>
                        <a:pt x="66576" y="34576"/>
                      </a:cubicBezTo>
                      <a:cubicBezTo>
                        <a:pt x="66348" y="34576"/>
                        <a:pt x="66141" y="34133"/>
                        <a:pt x="66217" y="33903"/>
                      </a:cubicBezTo>
                      <a:cubicBezTo>
                        <a:pt x="66300" y="33821"/>
                        <a:pt x="66300" y="33572"/>
                        <a:pt x="66383" y="33406"/>
                      </a:cubicBezTo>
                      <a:cubicBezTo>
                        <a:pt x="66383" y="33185"/>
                        <a:pt x="66383" y="33111"/>
                        <a:pt x="66285" y="33111"/>
                      </a:cubicBezTo>
                      <a:cubicBezTo>
                        <a:pt x="66236" y="33111"/>
                        <a:pt x="66162" y="33130"/>
                        <a:pt x="66052" y="33158"/>
                      </a:cubicBezTo>
                      <a:cubicBezTo>
                        <a:pt x="65982" y="33228"/>
                        <a:pt x="65897" y="33253"/>
                        <a:pt x="65816" y="33253"/>
                      </a:cubicBezTo>
                      <a:cubicBezTo>
                        <a:pt x="65705" y="33253"/>
                        <a:pt x="65602" y="33205"/>
                        <a:pt x="65554" y="33158"/>
                      </a:cubicBezTo>
                      <a:cubicBezTo>
                        <a:pt x="65486" y="33123"/>
                        <a:pt x="65431" y="33103"/>
                        <a:pt x="65397" y="33103"/>
                      </a:cubicBezTo>
                      <a:cubicBezTo>
                        <a:pt x="65348" y="33103"/>
                        <a:pt x="65340" y="33143"/>
                        <a:pt x="65389" y="33240"/>
                      </a:cubicBezTo>
                      <a:cubicBezTo>
                        <a:pt x="65389" y="33406"/>
                        <a:pt x="65223" y="33655"/>
                        <a:pt x="64974" y="33738"/>
                      </a:cubicBezTo>
                      <a:cubicBezTo>
                        <a:pt x="64913" y="33768"/>
                        <a:pt x="64855" y="33782"/>
                        <a:pt x="64802" y="33782"/>
                      </a:cubicBezTo>
                      <a:cubicBezTo>
                        <a:pt x="64563" y="33782"/>
                        <a:pt x="64409" y="33511"/>
                        <a:pt x="64477" y="33240"/>
                      </a:cubicBezTo>
                      <a:cubicBezTo>
                        <a:pt x="64536" y="32944"/>
                        <a:pt x="64299" y="32691"/>
                        <a:pt x="64129" y="32691"/>
                      </a:cubicBezTo>
                      <a:cubicBezTo>
                        <a:pt x="64061" y="32691"/>
                        <a:pt x="64004" y="32731"/>
                        <a:pt x="63980" y="32826"/>
                      </a:cubicBezTo>
                      <a:cubicBezTo>
                        <a:pt x="63932" y="32921"/>
                        <a:pt x="63872" y="32961"/>
                        <a:pt x="63807" y="32961"/>
                      </a:cubicBezTo>
                      <a:cubicBezTo>
                        <a:pt x="63645" y="32961"/>
                        <a:pt x="63459" y="32708"/>
                        <a:pt x="63400" y="32412"/>
                      </a:cubicBezTo>
                      <a:cubicBezTo>
                        <a:pt x="63400" y="32163"/>
                        <a:pt x="63400" y="31997"/>
                        <a:pt x="63483" y="31997"/>
                      </a:cubicBezTo>
                      <a:cubicBezTo>
                        <a:pt x="63483" y="31997"/>
                        <a:pt x="63565" y="31914"/>
                        <a:pt x="63648" y="31749"/>
                      </a:cubicBezTo>
                      <a:cubicBezTo>
                        <a:pt x="63731" y="31583"/>
                        <a:pt x="63731" y="31417"/>
                        <a:pt x="63565" y="31334"/>
                      </a:cubicBezTo>
                      <a:cubicBezTo>
                        <a:pt x="63400" y="31334"/>
                        <a:pt x="63483" y="31251"/>
                        <a:pt x="63814" y="30920"/>
                      </a:cubicBezTo>
                      <a:cubicBezTo>
                        <a:pt x="64063" y="30671"/>
                        <a:pt x="64228" y="30423"/>
                        <a:pt x="64228" y="30257"/>
                      </a:cubicBezTo>
                      <a:cubicBezTo>
                        <a:pt x="64190" y="30142"/>
                        <a:pt x="64169" y="30080"/>
                        <a:pt x="64142" y="30080"/>
                      </a:cubicBezTo>
                      <a:cubicBezTo>
                        <a:pt x="64110" y="30080"/>
                        <a:pt x="64069" y="30162"/>
                        <a:pt x="63980" y="30340"/>
                      </a:cubicBezTo>
                      <a:cubicBezTo>
                        <a:pt x="63763" y="30701"/>
                        <a:pt x="63547" y="30936"/>
                        <a:pt x="63440" y="30936"/>
                      </a:cubicBezTo>
                      <a:cubicBezTo>
                        <a:pt x="63424" y="30936"/>
                        <a:pt x="63410" y="30931"/>
                        <a:pt x="63400" y="30920"/>
                      </a:cubicBezTo>
                      <a:cubicBezTo>
                        <a:pt x="63392" y="30913"/>
                        <a:pt x="63382" y="30909"/>
                        <a:pt x="63368" y="30909"/>
                      </a:cubicBezTo>
                      <a:cubicBezTo>
                        <a:pt x="63231" y="30909"/>
                        <a:pt x="62812" y="31266"/>
                        <a:pt x="62737" y="31417"/>
                      </a:cubicBezTo>
                      <a:cubicBezTo>
                        <a:pt x="62737" y="31500"/>
                        <a:pt x="62820" y="31666"/>
                        <a:pt x="62902" y="31914"/>
                      </a:cubicBezTo>
                      <a:cubicBezTo>
                        <a:pt x="63151" y="32412"/>
                        <a:pt x="63068" y="32660"/>
                        <a:pt x="62654" y="32660"/>
                      </a:cubicBezTo>
                      <a:cubicBezTo>
                        <a:pt x="62405" y="32660"/>
                        <a:pt x="62322" y="32743"/>
                        <a:pt x="62405" y="32826"/>
                      </a:cubicBezTo>
                      <a:cubicBezTo>
                        <a:pt x="62488" y="32909"/>
                        <a:pt x="62405" y="32992"/>
                        <a:pt x="62322" y="33075"/>
                      </a:cubicBezTo>
                      <a:cubicBezTo>
                        <a:pt x="62263" y="33164"/>
                        <a:pt x="62214" y="33210"/>
                        <a:pt x="62176" y="33210"/>
                      </a:cubicBezTo>
                      <a:cubicBezTo>
                        <a:pt x="62108" y="33210"/>
                        <a:pt x="62074" y="33062"/>
                        <a:pt x="62074" y="32743"/>
                      </a:cubicBezTo>
                      <a:cubicBezTo>
                        <a:pt x="62013" y="32622"/>
                        <a:pt x="62041" y="32545"/>
                        <a:pt x="62093" y="32545"/>
                      </a:cubicBezTo>
                      <a:cubicBezTo>
                        <a:pt x="62112" y="32545"/>
                        <a:pt x="62134" y="32555"/>
                        <a:pt x="62157" y="32577"/>
                      </a:cubicBezTo>
                      <a:cubicBezTo>
                        <a:pt x="62182" y="32603"/>
                        <a:pt x="62208" y="32615"/>
                        <a:pt x="62232" y="32615"/>
                      </a:cubicBezTo>
                      <a:cubicBezTo>
                        <a:pt x="62366" y="32615"/>
                        <a:pt x="62462" y="32265"/>
                        <a:pt x="62322" y="31914"/>
                      </a:cubicBezTo>
                      <a:cubicBezTo>
                        <a:pt x="62226" y="31673"/>
                        <a:pt x="62073" y="31544"/>
                        <a:pt x="61913" y="31544"/>
                      </a:cubicBezTo>
                      <a:cubicBezTo>
                        <a:pt x="61798" y="31544"/>
                        <a:pt x="61680" y="31610"/>
                        <a:pt x="61576" y="31749"/>
                      </a:cubicBezTo>
                      <a:cubicBezTo>
                        <a:pt x="61471" y="31906"/>
                        <a:pt x="61400" y="31964"/>
                        <a:pt x="61340" y="31964"/>
                      </a:cubicBezTo>
                      <a:cubicBezTo>
                        <a:pt x="61306" y="31964"/>
                        <a:pt x="61275" y="31945"/>
                        <a:pt x="61245" y="31914"/>
                      </a:cubicBezTo>
                      <a:cubicBezTo>
                        <a:pt x="61182" y="31851"/>
                        <a:pt x="61130" y="31824"/>
                        <a:pt x="61082" y="31824"/>
                      </a:cubicBezTo>
                      <a:cubicBezTo>
                        <a:pt x="61004" y="31824"/>
                        <a:pt x="60933" y="31895"/>
                        <a:pt x="60831" y="31997"/>
                      </a:cubicBezTo>
                      <a:cubicBezTo>
                        <a:pt x="60768" y="32184"/>
                        <a:pt x="60706" y="32277"/>
                        <a:pt x="60644" y="32277"/>
                      </a:cubicBezTo>
                      <a:cubicBezTo>
                        <a:pt x="60623" y="32277"/>
                        <a:pt x="60603" y="32267"/>
                        <a:pt x="60582" y="32246"/>
                      </a:cubicBezTo>
                      <a:cubicBezTo>
                        <a:pt x="60582" y="32246"/>
                        <a:pt x="60665" y="31997"/>
                        <a:pt x="60831" y="31832"/>
                      </a:cubicBezTo>
                      <a:cubicBezTo>
                        <a:pt x="61162" y="31334"/>
                        <a:pt x="61742" y="31003"/>
                        <a:pt x="62405" y="30837"/>
                      </a:cubicBezTo>
                      <a:cubicBezTo>
                        <a:pt x="62902" y="30754"/>
                        <a:pt x="62985" y="30754"/>
                        <a:pt x="62985" y="30506"/>
                      </a:cubicBezTo>
                      <a:cubicBezTo>
                        <a:pt x="63038" y="30348"/>
                        <a:pt x="63024" y="30290"/>
                        <a:pt x="62943" y="30290"/>
                      </a:cubicBezTo>
                      <a:cubicBezTo>
                        <a:pt x="62897" y="30290"/>
                        <a:pt x="62828" y="30309"/>
                        <a:pt x="62737" y="30340"/>
                      </a:cubicBezTo>
                      <a:cubicBezTo>
                        <a:pt x="62654" y="30381"/>
                        <a:pt x="62592" y="30402"/>
                        <a:pt x="62550" y="30402"/>
                      </a:cubicBezTo>
                      <a:cubicBezTo>
                        <a:pt x="62509" y="30402"/>
                        <a:pt x="62488" y="30381"/>
                        <a:pt x="62488" y="30340"/>
                      </a:cubicBezTo>
                      <a:cubicBezTo>
                        <a:pt x="62488" y="30340"/>
                        <a:pt x="62488" y="30257"/>
                        <a:pt x="62405" y="30257"/>
                      </a:cubicBezTo>
                      <a:cubicBezTo>
                        <a:pt x="62383" y="30235"/>
                        <a:pt x="62367" y="30224"/>
                        <a:pt x="62353" y="30224"/>
                      </a:cubicBezTo>
                      <a:cubicBezTo>
                        <a:pt x="62316" y="30224"/>
                        <a:pt x="62300" y="30301"/>
                        <a:pt x="62239" y="30423"/>
                      </a:cubicBezTo>
                      <a:cubicBezTo>
                        <a:pt x="62239" y="30671"/>
                        <a:pt x="62157" y="30754"/>
                        <a:pt x="62074" y="30754"/>
                      </a:cubicBezTo>
                      <a:cubicBezTo>
                        <a:pt x="61991" y="30754"/>
                        <a:pt x="61742" y="30837"/>
                        <a:pt x="61576" y="30920"/>
                      </a:cubicBezTo>
                      <a:cubicBezTo>
                        <a:pt x="61494" y="30948"/>
                        <a:pt x="61429" y="30966"/>
                        <a:pt x="61380" y="30966"/>
                      </a:cubicBezTo>
                      <a:cubicBezTo>
                        <a:pt x="61282" y="30966"/>
                        <a:pt x="61245" y="30892"/>
                        <a:pt x="61245" y="30671"/>
                      </a:cubicBezTo>
                      <a:cubicBezTo>
                        <a:pt x="61245" y="30398"/>
                        <a:pt x="61220" y="30275"/>
                        <a:pt x="61170" y="30275"/>
                      </a:cubicBezTo>
                      <a:cubicBezTo>
                        <a:pt x="61129" y="30275"/>
                        <a:pt x="61071" y="30357"/>
                        <a:pt x="60996" y="30506"/>
                      </a:cubicBezTo>
                      <a:cubicBezTo>
                        <a:pt x="60831" y="30671"/>
                        <a:pt x="60831" y="30837"/>
                        <a:pt x="60913" y="30920"/>
                      </a:cubicBezTo>
                      <a:cubicBezTo>
                        <a:pt x="60913" y="30920"/>
                        <a:pt x="60913" y="31086"/>
                        <a:pt x="60831" y="31169"/>
                      </a:cubicBezTo>
                      <a:cubicBezTo>
                        <a:pt x="60768" y="31231"/>
                        <a:pt x="60706" y="31257"/>
                        <a:pt x="60651" y="31257"/>
                      </a:cubicBezTo>
                      <a:cubicBezTo>
                        <a:pt x="60484" y="31257"/>
                        <a:pt x="60375" y="31024"/>
                        <a:pt x="60499" y="30837"/>
                      </a:cubicBezTo>
                      <a:cubicBezTo>
                        <a:pt x="60563" y="30644"/>
                        <a:pt x="60279" y="30452"/>
                        <a:pt x="60033" y="30452"/>
                      </a:cubicBezTo>
                      <a:cubicBezTo>
                        <a:pt x="59961" y="30452"/>
                        <a:pt x="59892" y="30468"/>
                        <a:pt x="59836" y="30506"/>
                      </a:cubicBezTo>
                      <a:cubicBezTo>
                        <a:pt x="59670" y="30506"/>
                        <a:pt x="59587" y="30506"/>
                        <a:pt x="59505" y="30423"/>
                      </a:cubicBezTo>
                      <a:cubicBezTo>
                        <a:pt x="59470" y="30388"/>
                        <a:pt x="59422" y="30368"/>
                        <a:pt x="59365" y="30368"/>
                      </a:cubicBezTo>
                      <a:cubicBezTo>
                        <a:pt x="59284" y="30368"/>
                        <a:pt x="59187" y="30408"/>
                        <a:pt x="59090" y="30506"/>
                      </a:cubicBezTo>
                      <a:cubicBezTo>
                        <a:pt x="59022" y="30540"/>
                        <a:pt x="58981" y="30560"/>
                        <a:pt x="58964" y="30560"/>
                      </a:cubicBezTo>
                      <a:cubicBezTo>
                        <a:pt x="58939" y="30560"/>
                        <a:pt x="58959" y="30520"/>
                        <a:pt x="59007" y="30423"/>
                      </a:cubicBezTo>
                      <a:cubicBezTo>
                        <a:pt x="59173" y="30174"/>
                        <a:pt x="59090" y="30174"/>
                        <a:pt x="58925" y="30174"/>
                      </a:cubicBezTo>
                      <a:cubicBezTo>
                        <a:pt x="58822" y="30208"/>
                        <a:pt x="58761" y="30228"/>
                        <a:pt x="58738" y="30228"/>
                      </a:cubicBezTo>
                      <a:cubicBezTo>
                        <a:pt x="58704" y="30228"/>
                        <a:pt x="58745" y="30188"/>
                        <a:pt x="58842" y="30091"/>
                      </a:cubicBezTo>
                      <a:cubicBezTo>
                        <a:pt x="58925" y="30008"/>
                        <a:pt x="59007" y="29925"/>
                        <a:pt x="58925" y="29843"/>
                      </a:cubicBezTo>
                      <a:cubicBezTo>
                        <a:pt x="58842" y="29843"/>
                        <a:pt x="58759" y="29677"/>
                        <a:pt x="58759" y="29428"/>
                      </a:cubicBezTo>
                      <a:cubicBezTo>
                        <a:pt x="58720" y="29313"/>
                        <a:pt x="58682" y="29251"/>
                        <a:pt x="58627" y="29251"/>
                      </a:cubicBezTo>
                      <a:cubicBezTo>
                        <a:pt x="58563" y="29251"/>
                        <a:pt x="58478" y="29333"/>
                        <a:pt x="58344" y="29511"/>
                      </a:cubicBezTo>
                      <a:cubicBezTo>
                        <a:pt x="58179" y="29760"/>
                        <a:pt x="58013" y="29925"/>
                        <a:pt x="58013" y="29925"/>
                      </a:cubicBezTo>
                      <a:cubicBezTo>
                        <a:pt x="58013" y="29843"/>
                        <a:pt x="58013" y="29760"/>
                        <a:pt x="58096" y="29677"/>
                      </a:cubicBezTo>
                      <a:cubicBezTo>
                        <a:pt x="58179" y="29594"/>
                        <a:pt x="58179" y="29428"/>
                        <a:pt x="58179" y="29428"/>
                      </a:cubicBezTo>
                      <a:cubicBezTo>
                        <a:pt x="58179" y="29406"/>
                        <a:pt x="58167" y="29396"/>
                        <a:pt x="58149" y="29396"/>
                      </a:cubicBezTo>
                      <a:cubicBezTo>
                        <a:pt x="58102" y="29396"/>
                        <a:pt x="58013" y="29473"/>
                        <a:pt x="58013" y="29594"/>
                      </a:cubicBezTo>
                      <a:cubicBezTo>
                        <a:pt x="57930" y="29677"/>
                        <a:pt x="57889" y="29718"/>
                        <a:pt x="57857" y="29718"/>
                      </a:cubicBezTo>
                      <a:cubicBezTo>
                        <a:pt x="57826" y="29718"/>
                        <a:pt x="57806" y="29677"/>
                        <a:pt x="57764" y="29594"/>
                      </a:cubicBezTo>
                      <a:cubicBezTo>
                        <a:pt x="57723" y="29470"/>
                        <a:pt x="57681" y="29407"/>
                        <a:pt x="57640" y="29407"/>
                      </a:cubicBezTo>
                      <a:cubicBezTo>
                        <a:pt x="57599" y="29407"/>
                        <a:pt x="57557" y="29470"/>
                        <a:pt x="57516" y="29594"/>
                      </a:cubicBezTo>
                      <a:cubicBezTo>
                        <a:pt x="57433" y="29718"/>
                        <a:pt x="57391" y="29780"/>
                        <a:pt x="57371" y="29780"/>
                      </a:cubicBezTo>
                      <a:cubicBezTo>
                        <a:pt x="57350" y="29780"/>
                        <a:pt x="57350" y="29718"/>
                        <a:pt x="57350" y="29594"/>
                      </a:cubicBezTo>
                      <a:cubicBezTo>
                        <a:pt x="57350" y="29428"/>
                        <a:pt x="57267" y="29345"/>
                        <a:pt x="57101" y="29345"/>
                      </a:cubicBezTo>
                      <a:cubicBezTo>
                        <a:pt x="56936" y="29345"/>
                        <a:pt x="56853" y="29262"/>
                        <a:pt x="56936" y="29097"/>
                      </a:cubicBezTo>
                      <a:cubicBezTo>
                        <a:pt x="56984" y="29000"/>
                        <a:pt x="57033" y="28959"/>
                        <a:pt x="57048" y="28959"/>
                      </a:cubicBezTo>
                      <a:cubicBezTo>
                        <a:pt x="57059" y="28959"/>
                        <a:pt x="57053" y="28979"/>
                        <a:pt x="57018" y="29014"/>
                      </a:cubicBezTo>
                      <a:cubicBezTo>
                        <a:pt x="57018" y="29097"/>
                        <a:pt x="57039" y="29138"/>
                        <a:pt x="57070" y="29138"/>
                      </a:cubicBezTo>
                      <a:cubicBezTo>
                        <a:pt x="57101" y="29138"/>
                        <a:pt x="57143" y="29097"/>
                        <a:pt x="57184" y="29014"/>
                      </a:cubicBezTo>
                      <a:cubicBezTo>
                        <a:pt x="57267" y="28931"/>
                        <a:pt x="57267" y="28848"/>
                        <a:pt x="57184" y="28765"/>
                      </a:cubicBezTo>
                      <a:cubicBezTo>
                        <a:pt x="57143" y="28724"/>
                        <a:pt x="57101" y="28703"/>
                        <a:pt x="57060" y="28703"/>
                      </a:cubicBezTo>
                      <a:cubicBezTo>
                        <a:pt x="57018" y="28703"/>
                        <a:pt x="56977" y="28724"/>
                        <a:pt x="56936" y="28765"/>
                      </a:cubicBezTo>
                      <a:cubicBezTo>
                        <a:pt x="56901" y="28800"/>
                        <a:pt x="56853" y="28820"/>
                        <a:pt x="56802" y="28820"/>
                      </a:cubicBezTo>
                      <a:cubicBezTo>
                        <a:pt x="56730" y="28820"/>
                        <a:pt x="56653" y="28779"/>
                        <a:pt x="56604" y="28682"/>
                      </a:cubicBezTo>
                      <a:cubicBezTo>
                        <a:pt x="56438" y="28517"/>
                        <a:pt x="56438" y="28434"/>
                        <a:pt x="56604" y="28351"/>
                      </a:cubicBezTo>
                      <a:cubicBezTo>
                        <a:pt x="56687" y="28351"/>
                        <a:pt x="56770" y="28185"/>
                        <a:pt x="56770" y="27936"/>
                      </a:cubicBezTo>
                      <a:cubicBezTo>
                        <a:pt x="56770" y="27605"/>
                        <a:pt x="56853" y="27356"/>
                        <a:pt x="57101" y="27191"/>
                      </a:cubicBezTo>
                      <a:cubicBezTo>
                        <a:pt x="57350" y="26859"/>
                        <a:pt x="57350" y="26776"/>
                        <a:pt x="57267" y="26693"/>
                      </a:cubicBezTo>
                      <a:cubicBezTo>
                        <a:pt x="57235" y="26630"/>
                        <a:pt x="57204" y="26603"/>
                        <a:pt x="57172" y="26603"/>
                      </a:cubicBezTo>
                      <a:cubicBezTo>
                        <a:pt x="57121" y="26603"/>
                        <a:pt x="57070" y="26674"/>
                        <a:pt x="57018" y="26776"/>
                      </a:cubicBezTo>
                      <a:cubicBezTo>
                        <a:pt x="56941" y="26932"/>
                        <a:pt x="56871" y="26998"/>
                        <a:pt x="56817" y="26998"/>
                      </a:cubicBezTo>
                      <a:cubicBezTo>
                        <a:pt x="56699" y="26998"/>
                        <a:pt x="56656" y="26678"/>
                        <a:pt x="56770" y="26279"/>
                      </a:cubicBezTo>
                      <a:cubicBezTo>
                        <a:pt x="56829" y="25926"/>
                        <a:pt x="56846" y="25824"/>
                        <a:pt x="56910" y="25824"/>
                      </a:cubicBezTo>
                      <a:cubicBezTo>
                        <a:pt x="56936" y="25824"/>
                        <a:pt x="56970" y="25841"/>
                        <a:pt x="57018" y="25865"/>
                      </a:cubicBezTo>
                      <a:cubicBezTo>
                        <a:pt x="57046" y="25920"/>
                        <a:pt x="57074" y="25947"/>
                        <a:pt x="57107" y="25947"/>
                      </a:cubicBezTo>
                      <a:cubicBezTo>
                        <a:pt x="57175" y="25947"/>
                        <a:pt x="57267" y="25837"/>
                        <a:pt x="57433" y="25616"/>
                      </a:cubicBezTo>
                      <a:cubicBezTo>
                        <a:pt x="57516" y="25450"/>
                        <a:pt x="57599" y="25284"/>
                        <a:pt x="57516" y="25284"/>
                      </a:cubicBezTo>
                      <a:cubicBezTo>
                        <a:pt x="57516" y="25284"/>
                        <a:pt x="57599" y="25119"/>
                        <a:pt x="57847" y="24953"/>
                      </a:cubicBezTo>
                      <a:cubicBezTo>
                        <a:pt x="57984" y="24748"/>
                        <a:pt x="58176" y="24600"/>
                        <a:pt x="58240" y="24600"/>
                      </a:cubicBezTo>
                      <a:cubicBezTo>
                        <a:pt x="58254" y="24600"/>
                        <a:pt x="58262" y="24607"/>
                        <a:pt x="58262" y="24622"/>
                      </a:cubicBezTo>
                      <a:cubicBezTo>
                        <a:pt x="58344" y="24622"/>
                        <a:pt x="58427" y="24622"/>
                        <a:pt x="58510" y="24456"/>
                      </a:cubicBezTo>
                      <a:cubicBezTo>
                        <a:pt x="58510" y="24373"/>
                        <a:pt x="58510" y="24290"/>
                        <a:pt x="58427" y="24290"/>
                      </a:cubicBezTo>
                      <a:cubicBezTo>
                        <a:pt x="58344" y="24290"/>
                        <a:pt x="58344" y="24207"/>
                        <a:pt x="58344" y="24041"/>
                      </a:cubicBezTo>
                      <a:cubicBezTo>
                        <a:pt x="58427" y="23917"/>
                        <a:pt x="58469" y="23855"/>
                        <a:pt x="58458" y="23855"/>
                      </a:cubicBezTo>
                      <a:lnTo>
                        <a:pt x="58458" y="23855"/>
                      </a:lnTo>
                      <a:cubicBezTo>
                        <a:pt x="58448" y="23855"/>
                        <a:pt x="58386" y="23917"/>
                        <a:pt x="58262" y="24041"/>
                      </a:cubicBezTo>
                      <a:cubicBezTo>
                        <a:pt x="58170" y="24178"/>
                        <a:pt x="58104" y="24240"/>
                        <a:pt x="58049" y="24240"/>
                      </a:cubicBezTo>
                      <a:cubicBezTo>
                        <a:pt x="58005" y="24240"/>
                        <a:pt x="57967" y="24199"/>
                        <a:pt x="57930" y="24124"/>
                      </a:cubicBezTo>
                      <a:cubicBezTo>
                        <a:pt x="57930" y="24041"/>
                        <a:pt x="57909" y="24000"/>
                        <a:pt x="57878" y="24000"/>
                      </a:cubicBezTo>
                      <a:cubicBezTo>
                        <a:pt x="57847" y="24000"/>
                        <a:pt x="57806" y="24041"/>
                        <a:pt x="57764" y="24124"/>
                      </a:cubicBezTo>
                      <a:cubicBezTo>
                        <a:pt x="57764" y="24290"/>
                        <a:pt x="57516" y="24539"/>
                        <a:pt x="57267" y="24787"/>
                      </a:cubicBezTo>
                      <a:cubicBezTo>
                        <a:pt x="57018" y="25036"/>
                        <a:pt x="56936" y="25119"/>
                        <a:pt x="56936" y="25202"/>
                      </a:cubicBezTo>
                      <a:cubicBezTo>
                        <a:pt x="57018" y="25284"/>
                        <a:pt x="56687" y="25782"/>
                        <a:pt x="56273" y="26196"/>
                      </a:cubicBezTo>
                      <a:cubicBezTo>
                        <a:pt x="56190" y="26279"/>
                        <a:pt x="56190" y="26362"/>
                        <a:pt x="56273" y="26362"/>
                      </a:cubicBezTo>
                      <a:cubicBezTo>
                        <a:pt x="56283" y="26351"/>
                        <a:pt x="56291" y="26346"/>
                        <a:pt x="56297" y="26346"/>
                      </a:cubicBezTo>
                      <a:cubicBezTo>
                        <a:pt x="56332" y="26346"/>
                        <a:pt x="56251" y="26571"/>
                        <a:pt x="56107" y="26859"/>
                      </a:cubicBezTo>
                      <a:cubicBezTo>
                        <a:pt x="55900" y="27204"/>
                        <a:pt x="55750" y="27377"/>
                        <a:pt x="55706" y="27377"/>
                      </a:cubicBezTo>
                      <a:cubicBezTo>
                        <a:pt x="55697" y="27377"/>
                        <a:pt x="55692" y="27370"/>
                        <a:pt x="55692" y="27356"/>
                      </a:cubicBezTo>
                      <a:cubicBezTo>
                        <a:pt x="55692" y="27356"/>
                        <a:pt x="55527" y="27439"/>
                        <a:pt x="55444" y="27605"/>
                      </a:cubicBezTo>
                      <a:cubicBezTo>
                        <a:pt x="55231" y="27818"/>
                        <a:pt x="55094" y="27925"/>
                        <a:pt x="55026" y="27925"/>
                      </a:cubicBezTo>
                      <a:cubicBezTo>
                        <a:pt x="54936" y="27925"/>
                        <a:pt x="54970" y="27735"/>
                        <a:pt x="55112" y="27356"/>
                      </a:cubicBezTo>
                      <a:cubicBezTo>
                        <a:pt x="55278" y="27108"/>
                        <a:pt x="55361" y="26776"/>
                        <a:pt x="55278" y="26693"/>
                      </a:cubicBezTo>
                      <a:cubicBezTo>
                        <a:pt x="55278" y="26693"/>
                        <a:pt x="55278" y="26528"/>
                        <a:pt x="55361" y="26362"/>
                      </a:cubicBezTo>
                      <a:cubicBezTo>
                        <a:pt x="55409" y="26314"/>
                        <a:pt x="55429" y="26266"/>
                        <a:pt x="55438" y="26266"/>
                      </a:cubicBezTo>
                      <a:cubicBezTo>
                        <a:pt x="55444" y="26266"/>
                        <a:pt x="55444" y="26292"/>
                        <a:pt x="55444" y="26362"/>
                      </a:cubicBezTo>
                      <a:cubicBezTo>
                        <a:pt x="55426" y="26415"/>
                        <a:pt x="55454" y="26438"/>
                        <a:pt x="55509" y="26438"/>
                      </a:cubicBezTo>
                      <a:cubicBezTo>
                        <a:pt x="55712" y="26438"/>
                        <a:pt x="56290" y="26125"/>
                        <a:pt x="56355" y="25865"/>
                      </a:cubicBezTo>
                      <a:cubicBezTo>
                        <a:pt x="56427" y="25686"/>
                        <a:pt x="56359" y="25599"/>
                        <a:pt x="56219" y="25599"/>
                      </a:cubicBezTo>
                      <a:cubicBezTo>
                        <a:pt x="56035" y="25599"/>
                        <a:pt x="55726" y="25748"/>
                        <a:pt x="55444" y="26030"/>
                      </a:cubicBezTo>
                      <a:cubicBezTo>
                        <a:pt x="55250" y="26225"/>
                        <a:pt x="55141" y="26305"/>
                        <a:pt x="55084" y="26305"/>
                      </a:cubicBezTo>
                      <a:cubicBezTo>
                        <a:pt x="55044" y="26305"/>
                        <a:pt x="55029" y="26265"/>
                        <a:pt x="55029" y="26196"/>
                      </a:cubicBezTo>
                      <a:cubicBezTo>
                        <a:pt x="55090" y="26075"/>
                        <a:pt x="55062" y="25998"/>
                        <a:pt x="54945" y="25998"/>
                      </a:cubicBezTo>
                      <a:cubicBezTo>
                        <a:pt x="54902" y="25998"/>
                        <a:pt x="54847" y="26008"/>
                        <a:pt x="54781" y="26030"/>
                      </a:cubicBezTo>
                      <a:cubicBezTo>
                        <a:pt x="54712" y="26065"/>
                        <a:pt x="54629" y="26085"/>
                        <a:pt x="54550" y="26085"/>
                      </a:cubicBezTo>
                      <a:cubicBezTo>
                        <a:pt x="54438" y="26085"/>
                        <a:pt x="54332" y="26045"/>
                        <a:pt x="54284" y="25947"/>
                      </a:cubicBezTo>
                      <a:cubicBezTo>
                        <a:pt x="54201" y="25906"/>
                        <a:pt x="54118" y="25885"/>
                        <a:pt x="54045" y="25885"/>
                      </a:cubicBezTo>
                      <a:cubicBezTo>
                        <a:pt x="53973" y="25885"/>
                        <a:pt x="53911" y="25906"/>
                        <a:pt x="53869" y="25947"/>
                      </a:cubicBezTo>
                      <a:cubicBezTo>
                        <a:pt x="53703" y="26030"/>
                        <a:pt x="53703" y="26113"/>
                        <a:pt x="53869" y="26113"/>
                      </a:cubicBezTo>
                      <a:cubicBezTo>
                        <a:pt x="54118" y="26196"/>
                        <a:pt x="54035" y="26610"/>
                        <a:pt x="53786" y="26610"/>
                      </a:cubicBezTo>
                      <a:cubicBezTo>
                        <a:pt x="53703" y="26610"/>
                        <a:pt x="53455" y="26693"/>
                        <a:pt x="53372" y="26859"/>
                      </a:cubicBezTo>
                      <a:cubicBezTo>
                        <a:pt x="53206" y="27025"/>
                        <a:pt x="53123" y="27025"/>
                        <a:pt x="53040" y="27025"/>
                      </a:cubicBezTo>
                      <a:cubicBezTo>
                        <a:pt x="52958" y="26942"/>
                        <a:pt x="52958" y="26859"/>
                        <a:pt x="53040" y="26859"/>
                      </a:cubicBezTo>
                      <a:cubicBezTo>
                        <a:pt x="53123" y="26776"/>
                        <a:pt x="53289" y="26445"/>
                        <a:pt x="53455" y="26113"/>
                      </a:cubicBezTo>
                      <a:cubicBezTo>
                        <a:pt x="53678" y="25517"/>
                        <a:pt x="53902" y="25189"/>
                        <a:pt x="54005" y="25189"/>
                      </a:cubicBezTo>
                      <a:cubicBezTo>
                        <a:pt x="54016" y="25189"/>
                        <a:pt x="54027" y="25193"/>
                        <a:pt x="54035" y="25202"/>
                      </a:cubicBezTo>
                      <a:cubicBezTo>
                        <a:pt x="54118" y="25284"/>
                        <a:pt x="54263" y="25326"/>
                        <a:pt x="54408" y="25326"/>
                      </a:cubicBezTo>
                      <a:cubicBezTo>
                        <a:pt x="54553" y="25326"/>
                        <a:pt x="54698" y="25284"/>
                        <a:pt x="54781" y="25202"/>
                      </a:cubicBezTo>
                      <a:cubicBezTo>
                        <a:pt x="54864" y="25119"/>
                        <a:pt x="54947" y="24953"/>
                        <a:pt x="54947" y="24870"/>
                      </a:cubicBezTo>
                      <a:cubicBezTo>
                        <a:pt x="54947" y="24796"/>
                        <a:pt x="54947" y="24755"/>
                        <a:pt x="54931" y="24755"/>
                      </a:cubicBezTo>
                      <a:cubicBezTo>
                        <a:pt x="54913" y="24755"/>
                        <a:pt x="54872" y="24816"/>
                        <a:pt x="54781" y="24953"/>
                      </a:cubicBezTo>
                      <a:cubicBezTo>
                        <a:pt x="54739" y="25036"/>
                        <a:pt x="54719" y="25077"/>
                        <a:pt x="54698" y="25077"/>
                      </a:cubicBezTo>
                      <a:cubicBezTo>
                        <a:pt x="54677" y="25077"/>
                        <a:pt x="54656" y="25036"/>
                        <a:pt x="54615" y="24953"/>
                      </a:cubicBezTo>
                      <a:cubicBezTo>
                        <a:pt x="54615" y="24787"/>
                        <a:pt x="54532" y="24539"/>
                        <a:pt x="54532" y="24456"/>
                      </a:cubicBezTo>
                      <a:cubicBezTo>
                        <a:pt x="54449" y="24373"/>
                        <a:pt x="54449" y="24041"/>
                        <a:pt x="54449" y="23793"/>
                      </a:cubicBezTo>
                      <a:cubicBezTo>
                        <a:pt x="54500" y="23436"/>
                        <a:pt x="54489" y="23267"/>
                        <a:pt x="54433" y="23267"/>
                      </a:cubicBezTo>
                      <a:cubicBezTo>
                        <a:pt x="54399" y="23267"/>
                        <a:pt x="54347" y="23334"/>
                        <a:pt x="54284" y="23461"/>
                      </a:cubicBezTo>
                      <a:cubicBezTo>
                        <a:pt x="54173" y="23682"/>
                        <a:pt x="53915" y="23866"/>
                        <a:pt x="53780" y="23866"/>
                      </a:cubicBezTo>
                      <a:cubicBezTo>
                        <a:pt x="53713" y="23866"/>
                        <a:pt x="53676" y="23820"/>
                        <a:pt x="53703" y="23710"/>
                      </a:cubicBezTo>
                      <a:cubicBezTo>
                        <a:pt x="53764" y="23589"/>
                        <a:pt x="53736" y="23512"/>
                        <a:pt x="53619" y="23512"/>
                      </a:cubicBezTo>
                      <a:cubicBezTo>
                        <a:pt x="53576" y="23512"/>
                        <a:pt x="53521" y="23522"/>
                        <a:pt x="53455" y="23544"/>
                      </a:cubicBezTo>
                      <a:cubicBezTo>
                        <a:pt x="53289" y="23544"/>
                        <a:pt x="53123" y="23461"/>
                        <a:pt x="53123" y="23461"/>
                      </a:cubicBezTo>
                      <a:cubicBezTo>
                        <a:pt x="53123" y="23378"/>
                        <a:pt x="52875" y="23213"/>
                        <a:pt x="52626" y="23130"/>
                      </a:cubicBezTo>
                      <a:cubicBezTo>
                        <a:pt x="52129" y="23047"/>
                        <a:pt x="52129" y="22964"/>
                        <a:pt x="52212" y="22550"/>
                      </a:cubicBezTo>
                      <a:cubicBezTo>
                        <a:pt x="52415" y="22075"/>
                        <a:pt x="52730" y="21655"/>
                        <a:pt x="52837" y="21655"/>
                      </a:cubicBezTo>
                      <a:cubicBezTo>
                        <a:pt x="52861" y="21655"/>
                        <a:pt x="52875" y="21676"/>
                        <a:pt x="52875" y="21721"/>
                      </a:cubicBezTo>
                      <a:cubicBezTo>
                        <a:pt x="52875" y="21762"/>
                        <a:pt x="52916" y="21783"/>
                        <a:pt x="52978" y="21783"/>
                      </a:cubicBezTo>
                      <a:cubicBezTo>
                        <a:pt x="53040" y="21783"/>
                        <a:pt x="53123" y="21762"/>
                        <a:pt x="53206" y="21721"/>
                      </a:cubicBezTo>
                      <a:cubicBezTo>
                        <a:pt x="53255" y="21624"/>
                        <a:pt x="53360" y="21584"/>
                        <a:pt x="53439" y="21584"/>
                      </a:cubicBezTo>
                      <a:cubicBezTo>
                        <a:pt x="53495" y="21584"/>
                        <a:pt x="53538" y="21604"/>
                        <a:pt x="53538" y="21638"/>
                      </a:cubicBezTo>
                      <a:cubicBezTo>
                        <a:pt x="53579" y="21679"/>
                        <a:pt x="53641" y="21700"/>
                        <a:pt x="53714" y="21700"/>
                      </a:cubicBezTo>
                      <a:cubicBezTo>
                        <a:pt x="53786" y="21700"/>
                        <a:pt x="53869" y="21679"/>
                        <a:pt x="53952" y="21638"/>
                      </a:cubicBezTo>
                      <a:cubicBezTo>
                        <a:pt x="54143" y="21511"/>
                        <a:pt x="53797" y="21335"/>
                        <a:pt x="53438" y="21335"/>
                      </a:cubicBezTo>
                      <a:cubicBezTo>
                        <a:pt x="53329" y="21335"/>
                        <a:pt x="53220" y="21351"/>
                        <a:pt x="53123" y="21389"/>
                      </a:cubicBezTo>
                      <a:cubicBezTo>
                        <a:pt x="52958" y="21389"/>
                        <a:pt x="52792" y="21389"/>
                        <a:pt x="52709" y="21224"/>
                      </a:cubicBezTo>
                      <a:cubicBezTo>
                        <a:pt x="52709" y="21247"/>
                        <a:pt x="52709" y="21275"/>
                        <a:pt x="52709" y="21307"/>
                      </a:cubicBezTo>
                      <a:cubicBezTo>
                        <a:pt x="52709" y="21721"/>
                        <a:pt x="52460" y="21970"/>
                        <a:pt x="52212" y="21970"/>
                      </a:cubicBezTo>
                      <a:cubicBezTo>
                        <a:pt x="52129" y="21970"/>
                        <a:pt x="51963" y="22135"/>
                        <a:pt x="51797" y="22218"/>
                      </a:cubicBezTo>
                      <a:cubicBezTo>
                        <a:pt x="51632" y="22467"/>
                        <a:pt x="51632" y="22550"/>
                        <a:pt x="51797" y="22550"/>
                      </a:cubicBezTo>
                      <a:cubicBezTo>
                        <a:pt x="51963" y="22550"/>
                        <a:pt x="51963" y="22633"/>
                        <a:pt x="51797" y="22715"/>
                      </a:cubicBezTo>
                      <a:cubicBezTo>
                        <a:pt x="51632" y="22798"/>
                        <a:pt x="51300" y="23130"/>
                        <a:pt x="51051" y="23461"/>
                      </a:cubicBezTo>
                      <a:cubicBezTo>
                        <a:pt x="50827" y="23776"/>
                        <a:pt x="50700" y="23920"/>
                        <a:pt x="50630" y="23920"/>
                      </a:cubicBezTo>
                      <a:cubicBezTo>
                        <a:pt x="50572" y="23920"/>
                        <a:pt x="50554" y="23817"/>
                        <a:pt x="50554" y="23627"/>
                      </a:cubicBezTo>
                      <a:cubicBezTo>
                        <a:pt x="50554" y="23461"/>
                        <a:pt x="50637" y="23213"/>
                        <a:pt x="50720" y="23130"/>
                      </a:cubicBezTo>
                      <a:cubicBezTo>
                        <a:pt x="50803" y="23088"/>
                        <a:pt x="50824" y="23068"/>
                        <a:pt x="50803" y="23068"/>
                      </a:cubicBezTo>
                      <a:cubicBezTo>
                        <a:pt x="50782" y="23068"/>
                        <a:pt x="50720" y="23088"/>
                        <a:pt x="50637" y="23130"/>
                      </a:cubicBezTo>
                      <a:cubicBezTo>
                        <a:pt x="50589" y="23154"/>
                        <a:pt x="50540" y="23164"/>
                        <a:pt x="50496" y="23164"/>
                      </a:cubicBezTo>
                      <a:cubicBezTo>
                        <a:pt x="50388" y="23164"/>
                        <a:pt x="50306" y="23105"/>
                        <a:pt x="50306" y="23047"/>
                      </a:cubicBezTo>
                      <a:cubicBezTo>
                        <a:pt x="50306" y="22798"/>
                        <a:pt x="50306" y="22798"/>
                        <a:pt x="50554" y="22715"/>
                      </a:cubicBezTo>
                      <a:cubicBezTo>
                        <a:pt x="50720" y="22715"/>
                        <a:pt x="50886" y="22798"/>
                        <a:pt x="50886" y="22964"/>
                      </a:cubicBezTo>
                      <a:cubicBezTo>
                        <a:pt x="50923" y="23039"/>
                        <a:pt x="50960" y="23080"/>
                        <a:pt x="51013" y="23080"/>
                      </a:cubicBezTo>
                      <a:cubicBezTo>
                        <a:pt x="51077" y="23080"/>
                        <a:pt x="51163" y="23018"/>
                        <a:pt x="51300" y="22881"/>
                      </a:cubicBezTo>
                      <a:cubicBezTo>
                        <a:pt x="51466" y="22633"/>
                        <a:pt x="51549" y="22467"/>
                        <a:pt x="51549" y="22467"/>
                      </a:cubicBezTo>
                      <a:cubicBezTo>
                        <a:pt x="51466" y="22384"/>
                        <a:pt x="51549" y="22218"/>
                        <a:pt x="51714" y="22135"/>
                      </a:cubicBezTo>
                      <a:cubicBezTo>
                        <a:pt x="51893" y="21898"/>
                        <a:pt x="51815" y="21703"/>
                        <a:pt x="51635" y="21703"/>
                      </a:cubicBezTo>
                      <a:cubicBezTo>
                        <a:pt x="51564" y="21703"/>
                        <a:pt x="51477" y="21733"/>
                        <a:pt x="51383" y="21804"/>
                      </a:cubicBezTo>
                      <a:cubicBezTo>
                        <a:pt x="51266" y="21862"/>
                        <a:pt x="51190" y="21921"/>
                        <a:pt x="51156" y="21921"/>
                      </a:cubicBezTo>
                      <a:cubicBezTo>
                        <a:pt x="51141" y="21921"/>
                        <a:pt x="51134" y="21911"/>
                        <a:pt x="51134" y="21887"/>
                      </a:cubicBezTo>
                      <a:cubicBezTo>
                        <a:pt x="51134" y="21804"/>
                        <a:pt x="51217" y="21638"/>
                        <a:pt x="51383" y="21555"/>
                      </a:cubicBezTo>
                      <a:cubicBezTo>
                        <a:pt x="51549" y="21472"/>
                        <a:pt x="51217" y="21141"/>
                        <a:pt x="50637" y="21058"/>
                      </a:cubicBezTo>
                      <a:cubicBezTo>
                        <a:pt x="50388" y="21058"/>
                        <a:pt x="50388" y="20975"/>
                        <a:pt x="50886" y="20561"/>
                      </a:cubicBezTo>
                      <a:cubicBezTo>
                        <a:pt x="51279" y="20167"/>
                        <a:pt x="51413" y="19929"/>
                        <a:pt x="51288" y="19929"/>
                      </a:cubicBezTo>
                      <a:cubicBezTo>
                        <a:pt x="51255" y="19929"/>
                        <a:pt x="51204" y="19946"/>
                        <a:pt x="51134" y="19981"/>
                      </a:cubicBezTo>
                      <a:cubicBezTo>
                        <a:pt x="51119" y="19996"/>
                        <a:pt x="51098" y="20003"/>
                        <a:pt x="51074" y="20003"/>
                      </a:cubicBezTo>
                      <a:cubicBezTo>
                        <a:pt x="50963" y="20003"/>
                        <a:pt x="50772" y="19867"/>
                        <a:pt x="50637" y="19732"/>
                      </a:cubicBezTo>
                      <a:cubicBezTo>
                        <a:pt x="50223" y="19400"/>
                        <a:pt x="50223" y="19318"/>
                        <a:pt x="50554" y="19069"/>
                      </a:cubicBezTo>
                      <a:cubicBezTo>
                        <a:pt x="50775" y="18848"/>
                        <a:pt x="50849" y="18737"/>
                        <a:pt x="50726" y="18737"/>
                      </a:cubicBezTo>
                      <a:cubicBezTo>
                        <a:pt x="50665" y="18737"/>
                        <a:pt x="50554" y="18765"/>
                        <a:pt x="50388" y="18820"/>
                      </a:cubicBezTo>
                      <a:cubicBezTo>
                        <a:pt x="50057" y="18903"/>
                        <a:pt x="50057" y="18986"/>
                        <a:pt x="50057" y="19152"/>
                      </a:cubicBezTo>
                      <a:cubicBezTo>
                        <a:pt x="50057" y="19389"/>
                        <a:pt x="49929" y="19584"/>
                        <a:pt x="49826" y="19584"/>
                      </a:cubicBezTo>
                      <a:cubicBezTo>
                        <a:pt x="49786" y="19584"/>
                        <a:pt x="49749" y="19554"/>
                        <a:pt x="49725" y="19483"/>
                      </a:cubicBezTo>
                      <a:cubicBezTo>
                        <a:pt x="49725" y="19373"/>
                        <a:pt x="49702" y="19327"/>
                        <a:pt x="49668" y="19327"/>
                      </a:cubicBezTo>
                      <a:cubicBezTo>
                        <a:pt x="49573" y="19327"/>
                        <a:pt x="49394" y="19676"/>
                        <a:pt x="49394" y="19981"/>
                      </a:cubicBezTo>
                      <a:cubicBezTo>
                        <a:pt x="49477" y="20229"/>
                        <a:pt x="49394" y="20395"/>
                        <a:pt x="49311" y="20478"/>
                      </a:cubicBezTo>
                      <a:cubicBezTo>
                        <a:pt x="49258" y="20557"/>
                        <a:pt x="49188" y="20595"/>
                        <a:pt x="49103" y="20595"/>
                      </a:cubicBezTo>
                      <a:cubicBezTo>
                        <a:pt x="48924" y="20595"/>
                        <a:pt x="48681" y="20428"/>
                        <a:pt x="48399" y="20146"/>
                      </a:cubicBezTo>
                      <a:cubicBezTo>
                        <a:pt x="48317" y="20063"/>
                        <a:pt x="47985" y="19815"/>
                        <a:pt x="47902" y="19815"/>
                      </a:cubicBezTo>
                      <a:cubicBezTo>
                        <a:pt x="47654" y="19732"/>
                        <a:pt x="47654" y="19649"/>
                        <a:pt x="47819" y="19566"/>
                      </a:cubicBezTo>
                      <a:cubicBezTo>
                        <a:pt x="48234" y="19235"/>
                        <a:pt x="48482" y="18986"/>
                        <a:pt x="48399" y="18737"/>
                      </a:cubicBezTo>
                      <a:cubicBezTo>
                        <a:pt x="48399" y="18691"/>
                        <a:pt x="48374" y="18671"/>
                        <a:pt x="48336" y="18671"/>
                      </a:cubicBezTo>
                      <a:cubicBezTo>
                        <a:pt x="48240" y="18671"/>
                        <a:pt x="48068" y="18807"/>
                        <a:pt x="48068" y="18986"/>
                      </a:cubicBezTo>
                      <a:cubicBezTo>
                        <a:pt x="48068" y="19069"/>
                        <a:pt x="47985" y="19152"/>
                        <a:pt x="47819" y="19152"/>
                      </a:cubicBezTo>
                      <a:cubicBezTo>
                        <a:pt x="47654" y="19152"/>
                        <a:pt x="47654" y="18903"/>
                        <a:pt x="47654" y="18655"/>
                      </a:cubicBezTo>
                      <a:cubicBezTo>
                        <a:pt x="47654" y="18323"/>
                        <a:pt x="47654" y="17992"/>
                        <a:pt x="47571" y="17909"/>
                      </a:cubicBezTo>
                      <a:cubicBezTo>
                        <a:pt x="47322" y="17411"/>
                        <a:pt x="47405" y="17163"/>
                        <a:pt x="47736" y="16831"/>
                      </a:cubicBezTo>
                      <a:cubicBezTo>
                        <a:pt x="47902" y="16666"/>
                        <a:pt x="47985" y="16500"/>
                        <a:pt x="47985" y="16417"/>
                      </a:cubicBezTo>
                      <a:cubicBezTo>
                        <a:pt x="47970" y="16402"/>
                        <a:pt x="47940" y="16395"/>
                        <a:pt x="47898" y="16395"/>
                      </a:cubicBezTo>
                      <a:cubicBezTo>
                        <a:pt x="47699" y="16395"/>
                        <a:pt x="47234" y="16544"/>
                        <a:pt x="46825" y="16748"/>
                      </a:cubicBezTo>
                      <a:cubicBezTo>
                        <a:pt x="46576" y="16914"/>
                        <a:pt x="46576" y="16914"/>
                        <a:pt x="46659" y="16997"/>
                      </a:cubicBezTo>
                      <a:cubicBezTo>
                        <a:pt x="46718" y="17056"/>
                        <a:pt x="46818" y="17114"/>
                        <a:pt x="46901" y="17114"/>
                      </a:cubicBezTo>
                      <a:cubicBezTo>
                        <a:pt x="46935" y="17114"/>
                        <a:pt x="46966" y="17104"/>
                        <a:pt x="46991" y="17080"/>
                      </a:cubicBezTo>
                      <a:cubicBezTo>
                        <a:pt x="47322" y="17080"/>
                        <a:pt x="47405" y="17743"/>
                        <a:pt x="47239" y="17992"/>
                      </a:cubicBezTo>
                      <a:cubicBezTo>
                        <a:pt x="47215" y="18016"/>
                        <a:pt x="47176" y="18026"/>
                        <a:pt x="47132" y="18026"/>
                      </a:cubicBezTo>
                      <a:cubicBezTo>
                        <a:pt x="47025" y="18026"/>
                        <a:pt x="46883" y="17967"/>
                        <a:pt x="46825" y="17909"/>
                      </a:cubicBezTo>
                      <a:lnTo>
                        <a:pt x="46576" y="17660"/>
                      </a:lnTo>
                      <a:lnTo>
                        <a:pt x="46659" y="18240"/>
                      </a:lnTo>
                      <a:cubicBezTo>
                        <a:pt x="46783" y="18734"/>
                        <a:pt x="46906" y="18998"/>
                        <a:pt x="47064" y="18998"/>
                      </a:cubicBezTo>
                      <a:cubicBezTo>
                        <a:pt x="47118" y="18998"/>
                        <a:pt x="47176" y="18967"/>
                        <a:pt x="47239" y="18903"/>
                      </a:cubicBezTo>
                      <a:cubicBezTo>
                        <a:pt x="47281" y="18862"/>
                        <a:pt x="47322" y="18841"/>
                        <a:pt x="47353" y="18841"/>
                      </a:cubicBezTo>
                      <a:cubicBezTo>
                        <a:pt x="47384" y="18841"/>
                        <a:pt x="47405" y="18862"/>
                        <a:pt x="47405" y="18903"/>
                      </a:cubicBezTo>
                      <a:cubicBezTo>
                        <a:pt x="47405" y="19069"/>
                        <a:pt x="47239" y="19235"/>
                        <a:pt x="46908" y="19566"/>
                      </a:cubicBezTo>
                      <a:cubicBezTo>
                        <a:pt x="46689" y="19741"/>
                        <a:pt x="46563" y="19847"/>
                        <a:pt x="46456" y="19847"/>
                      </a:cubicBezTo>
                      <a:cubicBezTo>
                        <a:pt x="46360" y="19847"/>
                        <a:pt x="46279" y="19762"/>
                        <a:pt x="46162" y="19566"/>
                      </a:cubicBezTo>
                      <a:cubicBezTo>
                        <a:pt x="45913" y="19235"/>
                        <a:pt x="45913" y="19069"/>
                        <a:pt x="46245" y="18737"/>
                      </a:cubicBezTo>
                      <a:cubicBezTo>
                        <a:pt x="46328" y="18655"/>
                        <a:pt x="46328" y="18572"/>
                        <a:pt x="46245" y="18489"/>
                      </a:cubicBezTo>
                      <a:cubicBezTo>
                        <a:pt x="45748" y="18406"/>
                        <a:pt x="45665" y="18323"/>
                        <a:pt x="45913" y="17743"/>
                      </a:cubicBezTo>
                      <a:cubicBezTo>
                        <a:pt x="45996" y="17411"/>
                        <a:pt x="46079" y="17080"/>
                        <a:pt x="45996" y="16997"/>
                      </a:cubicBezTo>
                      <a:cubicBezTo>
                        <a:pt x="45977" y="16978"/>
                        <a:pt x="45957" y="16967"/>
                        <a:pt x="45939" y="16967"/>
                      </a:cubicBezTo>
                      <a:cubicBezTo>
                        <a:pt x="45879" y="16967"/>
                        <a:pt x="45830" y="17075"/>
                        <a:pt x="45830" y="17329"/>
                      </a:cubicBezTo>
                      <a:cubicBezTo>
                        <a:pt x="45682" y="17700"/>
                        <a:pt x="45533" y="18004"/>
                        <a:pt x="45385" y="18004"/>
                      </a:cubicBezTo>
                      <a:cubicBezTo>
                        <a:pt x="45368" y="18004"/>
                        <a:pt x="45350" y="18000"/>
                        <a:pt x="45333" y="17992"/>
                      </a:cubicBezTo>
                      <a:cubicBezTo>
                        <a:pt x="45333" y="17950"/>
                        <a:pt x="45271" y="17929"/>
                        <a:pt x="45188" y="17929"/>
                      </a:cubicBezTo>
                      <a:cubicBezTo>
                        <a:pt x="45105" y="17929"/>
                        <a:pt x="45002" y="17950"/>
                        <a:pt x="44919" y="17992"/>
                      </a:cubicBezTo>
                      <a:cubicBezTo>
                        <a:pt x="44587" y="17992"/>
                        <a:pt x="44504" y="17992"/>
                        <a:pt x="44587" y="17743"/>
                      </a:cubicBezTo>
                      <a:cubicBezTo>
                        <a:pt x="44625" y="17668"/>
                        <a:pt x="44645" y="17627"/>
                        <a:pt x="44634" y="17627"/>
                      </a:cubicBezTo>
                      <a:cubicBezTo>
                        <a:pt x="44620" y="17627"/>
                        <a:pt x="44558" y="17689"/>
                        <a:pt x="44422" y="17826"/>
                      </a:cubicBezTo>
                      <a:cubicBezTo>
                        <a:pt x="44339" y="17992"/>
                        <a:pt x="44256" y="18074"/>
                        <a:pt x="44256" y="18157"/>
                      </a:cubicBezTo>
                      <a:cubicBezTo>
                        <a:pt x="44339" y="18240"/>
                        <a:pt x="44256" y="18240"/>
                        <a:pt x="44256" y="18323"/>
                      </a:cubicBezTo>
                      <a:cubicBezTo>
                        <a:pt x="44173" y="18323"/>
                        <a:pt x="44090" y="18157"/>
                        <a:pt x="44173" y="17909"/>
                      </a:cubicBezTo>
                      <a:cubicBezTo>
                        <a:pt x="44173" y="17722"/>
                        <a:pt x="44173" y="17629"/>
                        <a:pt x="44138" y="17629"/>
                      </a:cubicBezTo>
                      <a:cubicBezTo>
                        <a:pt x="44126" y="17629"/>
                        <a:pt x="44111" y="17639"/>
                        <a:pt x="44090" y="17660"/>
                      </a:cubicBezTo>
                      <a:cubicBezTo>
                        <a:pt x="44031" y="17719"/>
                        <a:pt x="43973" y="17777"/>
                        <a:pt x="43944" y="17777"/>
                      </a:cubicBezTo>
                      <a:cubicBezTo>
                        <a:pt x="43931" y="17777"/>
                        <a:pt x="43924" y="17767"/>
                        <a:pt x="43924" y="17743"/>
                      </a:cubicBezTo>
                      <a:cubicBezTo>
                        <a:pt x="43841" y="17743"/>
                        <a:pt x="43924" y="17494"/>
                        <a:pt x="44090" y="17329"/>
                      </a:cubicBezTo>
                      <a:cubicBezTo>
                        <a:pt x="44225" y="17193"/>
                        <a:pt x="44361" y="17058"/>
                        <a:pt x="44451" y="17058"/>
                      </a:cubicBezTo>
                      <a:cubicBezTo>
                        <a:pt x="44471" y="17058"/>
                        <a:pt x="44489" y="17065"/>
                        <a:pt x="44504" y="17080"/>
                      </a:cubicBezTo>
                      <a:cubicBezTo>
                        <a:pt x="44508" y="17084"/>
                        <a:pt x="44513" y="17086"/>
                        <a:pt x="44517" y="17086"/>
                      </a:cubicBezTo>
                      <a:cubicBezTo>
                        <a:pt x="44610" y="17086"/>
                        <a:pt x="44832" y="16326"/>
                        <a:pt x="44753" y="16168"/>
                      </a:cubicBezTo>
                      <a:cubicBezTo>
                        <a:pt x="44504" y="15837"/>
                        <a:pt x="44504" y="15754"/>
                        <a:pt x="44753" y="15505"/>
                      </a:cubicBezTo>
                      <a:cubicBezTo>
                        <a:pt x="44836" y="15340"/>
                        <a:pt x="44919" y="15174"/>
                        <a:pt x="44836" y="15091"/>
                      </a:cubicBezTo>
                      <a:cubicBezTo>
                        <a:pt x="44753" y="15091"/>
                        <a:pt x="44753" y="14925"/>
                        <a:pt x="44836" y="14760"/>
                      </a:cubicBezTo>
                      <a:cubicBezTo>
                        <a:pt x="44938" y="14657"/>
                        <a:pt x="44946" y="14586"/>
                        <a:pt x="44897" y="14586"/>
                      </a:cubicBezTo>
                      <a:cubicBezTo>
                        <a:pt x="44868" y="14586"/>
                        <a:pt x="44816" y="14613"/>
                        <a:pt x="44753" y="14677"/>
                      </a:cubicBezTo>
                      <a:cubicBezTo>
                        <a:pt x="44684" y="14711"/>
                        <a:pt x="44616" y="14731"/>
                        <a:pt x="44559" y="14731"/>
                      </a:cubicBezTo>
                      <a:cubicBezTo>
                        <a:pt x="44478" y="14731"/>
                        <a:pt x="44422" y="14691"/>
                        <a:pt x="44422" y="14594"/>
                      </a:cubicBezTo>
                      <a:cubicBezTo>
                        <a:pt x="44400" y="14530"/>
                        <a:pt x="44368" y="14499"/>
                        <a:pt x="44327" y="14499"/>
                      </a:cubicBezTo>
                      <a:cubicBezTo>
                        <a:pt x="44206" y="14499"/>
                        <a:pt x="44005" y="14763"/>
                        <a:pt x="43759" y="15257"/>
                      </a:cubicBezTo>
                      <a:cubicBezTo>
                        <a:pt x="43537" y="15745"/>
                        <a:pt x="43315" y="15996"/>
                        <a:pt x="43207" y="15996"/>
                      </a:cubicBezTo>
                      <a:cubicBezTo>
                        <a:pt x="43114" y="15996"/>
                        <a:pt x="43107" y="15807"/>
                        <a:pt x="43261" y="15422"/>
                      </a:cubicBezTo>
                      <a:cubicBezTo>
                        <a:pt x="43354" y="15099"/>
                        <a:pt x="43369" y="14930"/>
                        <a:pt x="43321" y="14930"/>
                      </a:cubicBezTo>
                      <a:cubicBezTo>
                        <a:pt x="43283" y="14930"/>
                        <a:pt x="43206" y="15037"/>
                        <a:pt x="43096" y="15257"/>
                      </a:cubicBezTo>
                      <a:cubicBezTo>
                        <a:pt x="43013" y="15381"/>
                        <a:pt x="42971" y="15443"/>
                        <a:pt x="42961" y="15443"/>
                      </a:cubicBezTo>
                      <a:cubicBezTo>
                        <a:pt x="42951" y="15443"/>
                        <a:pt x="42971" y="15381"/>
                        <a:pt x="43013" y="15257"/>
                      </a:cubicBezTo>
                      <a:cubicBezTo>
                        <a:pt x="43013" y="15091"/>
                        <a:pt x="42930" y="14760"/>
                        <a:pt x="42681" y="14594"/>
                      </a:cubicBezTo>
                      <a:cubicBezTo>
                        <a:pt x="42433" y="14262"/>
                        <a:pt x="42433" y="14097"/>
                        <a:pt x="42515" y="13848"/>
                      </a:cubicBezTo>
                      <a:cubicBezTo>
                        <a:pt x="42681" y="13641"/>
                        <a:pt x="42723" y="13537"/>
                        <a:pt x="42671" y="13537"/>
                      </a:cubicBezTo>
                      <a:cubicBezTo>
                        <a:pt x="42619" y="13537"/>
                        <a:pt x="42474" y="13641"/>
                        <a:pt x="42267" y="13848"/>
                      </a:cubicBezTo>
                      <a:cubicBezTo>
                        <a:pt x="42127" y="14081"/>
                        <a:pt x="42039" y="14183"/>
                        <a:pt x="41945" y="14183"/>
                      </a:cubicBezTo>
                      <a:cubicBezTo>
                        <a:pt x="41872" y="14183"/>
                        <a:pt x="41795" y="14122"/>
                        <a:pt x="41687" y="14014"/>
                      </a:cubicBezTo>
                      <a:cubicBezTo>
                        <a:pt x="41438" y="13765"/>
                        <a:pt x="41438" y="13599"/>
                        <a:pt x="41604" y="13434"/>
                      </a:cubicBezTo>
                      <a:cubicBezTo>
                        <a:pt x="41645" y="13351"/>
                        <a:pt x="41645" y="13309"/>
                        <a:pt x="41604" y="13309"/>
                      </a:cubicBezTo>
                      <a:cubicBezTo>
                        <a:pt x="41562" y="13309"/>
                        <a:pt x="41479" y="13351"/>
                        <a:pt x="41355" y="13434"/>
                      </a:cubicBezTo>
                      <a:cubicBezTo>
                        <a:pt x="41195" y="13594"/>
                        <a:pt x="41103" y="13685"/>
                        <a:pt x="41059" y="13685"/>
                      </a:cubicBezTo>
                      <a:cubicBezTo>
                        <a:pt x="41034" y="13685"/>
                        <a:pt x="41024" y="13658"/>
                        <a:pt x="41024" y="13599"/>
                      </a:cubicBezTo>
                      <a:cubicBezTo>
                        <a:pt x="41024" y="13536"/>
                        <a:pt x="41024" y="13509"/>
                        <a:pt x="41014" y="13509"/>
                      </a:cubicBezTo>
                      <a:cubicBezTo>
                        <a:pt x="41000" y="13509"/>
                        <a:pt x="40960" y="13580"/>
                        <a:pt x="40858" y="13682"/>
                      </a:cubicBezTo>
                      <a:cubicBezTo>
                        <a:pt x="40775" y="13848"/>
                        <a:pt x="40692" y="13931"/>
                        <a:pt x="40609" y="13931"/>
                      </a:cubicBezTo>
                      <a:cubicBezTo>
                        <a:pt x="40526" y="13848"/>
                        <a:pt x="40361" y="13848"/>
                        <a:pt x="40278" y="13765"/>
                      </a:cubicBezTo>
                      <a:cubicBezTo>
                        <a:pt x="40029" y="13765"/>
                        <a:pt x="40029" y="13682"/>
                        <a:pt x="40112" y="13516"/>
                      </a:cubicBezTo>
                      <a:cubicBezTo>
                        <a:pt x="40195" y="13434"/>
                        <a:pt x="40278" y="13351"/>
                        <a:pt x="40195" y="13268"/>
                      </a:cubicBezTo>
                      <a:cubicBezTo>
                        <a:pt x="40112" y="13185"/>
                        <a:pt x="40195" y="13019"/>
                        <a:pt x="40278" y="12853"/>
                      </a:cubicBezTo>
                      <a:cubicBezTo>
                        <a:pt x="40361" y="12605"/>
                        <a:pt x="40381" y="12480"/>
                        <a:pt x="40330" y="12480"/>
                      </a:cubicBezTo>
                      <a:cubicBezTo>
                        <a:pt x="40278" y="12480"/>
                        <a:pt x="40154" y="12605"/>
                        <a:pt x="39946" y="12853"/>
                      </a:cubicBezTo>
                      <a:lnTo>
                        <a:pt x="39615" y="13351"/>
                      </a:lnTo>
                      <a:lnTo>
                        <a:pt x="39615" y="12853"/>
                      </a:lnTo>
                      <a:cubicBezTo>
                        <a:pt x="39615" y="12605"/>
                        <a:pt x="39781" y="12273"/>
                        <a:pt x="39863" y="12190"/>
                      </a:cubicBezTo>
                      <a:cubicBezTo>
                        <a:pt x="39912" y="12093"/>
                        <a:pt x="39932" y="12053"/>
                        <a:pt x="39907" y="12053"/>
                      </a:cubicBezTo>
                      <a:cubicBezTo>
                        <a:pt x="39889" y="12053"/>
                        <a:pt x="39849" y="12073"/>
                        <a:pt x="39781" y="12108"/>
                      </a:cubicBezTo>
                      <a:cubicBezTo>
                        <a:pt x="39729" y="12134"/>
                        <a:pt x="39677" y="12145"/>
                        <a:pt x="39627" y="12145"/>
                      </a:cubicBezTo>
                      <a:cubicBezTo>
                        <a:pt x="39359" y="12145"/>
                        <a:pt x="39157" y="11807"/>
                        <a:pt x="39366" y="11527"/>
                      </a:cubicBezTo>
                      <a:cubicBezTo>
                        <a:pt x="39449" y="11403"/>
                        <a:pt x="39470" y="11341"/>
                        <a:pt x="39408" y="11341"/>
                      </a:cubicBezTo>
                      <a:cubicBezTo>
                        <a:pt x="39345" y="11341"/>
                        <a:pt x="39200" y="11403"/>
                        <a:pt x="38952" y="11527"/>
                      </a:cubicBezTo>
                      <a:cubicBezTo>
                        <a:pt x="38703" y="11693"/>
                        <a:pt x="38558" y="11776"/>
                        <a:pt x="38496" y="11776"/>
                      </a:cubicBezTo>
                      <a:cubicBezTo>
                        <a:pt x="38434" y="11776"/>
                        <a:pt x="38455" y="11693"/>
                        <a:pt x="38537" y="11527"/>
                      </a:cubicBezTo>
                      <a:cubicBezTo>
                        <a:pt x="38703" y="11030"/>
                        <a:pt x="38703" y="10450"/>
                        <a:pt x="38455" y="10450"/>
                      </a:cubicBezTo>
                      <a:cubicBezTo>
                        <a:pt x="38289" y="10450"/>
                        <a:pt x="38123" y="10533"/>
                        <a:pt x="38040" y="10947"/>
                      </a:cubicBezTo>
                      <a:cubicBezTo>
                        <a:pt x="37957" y="11113"/>
                        <a:pt x="37792" y="11279"/>
                        <a:pt x="37709" y="11279"/>
                      </a:cubicBezTo>
                      <a:cubicBezTo>
                        <a:pt x="37687" y="11301"/>
                        <a:pt x="37670" y="11311"/>
                        <a:pt x="37660" y="11311"/>
                      </a:cubicBezTo>
                      <a:cubicBezTo>
                        <a:pt x="37632" y="11311"/>
                        <a:pt x="37648" y="11234"/>
                        <a:pt x="37709" y="11113"/>
                      </a:cubicBezTo>
                      <a:cubicBezTo>
                        <a:pt x="37792" y="11030"/>
                        <a:pt x="37874" y="10864"/>
                        <a:pt x="37874" y="10864"/>
                      </a:cubicBezTo>
                      <a:cubicBezTo>
                        <a:pt x="37854" y="10844"/>
                        <a:pt x="37833" y="10833"/>
                        <a:pt x="37812" y="10833"/>
                      </a:cubicBezTo>
                      <a:cubicBezTo>
                        <a:pt x="37750" y="10833"/>
                        <a:pt x="37688" y="10927"/>
                        <a:pt x="37626" y="11113"/>
                      </a:cubicBezTo>
                      <a:cubicBezTo>
                        <a:pt x="37531" y="11240"/>
                        <a:pt x="37436" y="11294"/>
                        <a:pt x="37364" y="11294"/>
                      </a:cubicBezTo>
                      <a:cubicBezTo>
                        <a:pt x="37248" y="11294"/>
                        <a:pt x="37192" y="11152"/>
                        <a:pt x="37294" y="10947"/>
                      </a:cubicBezTo>
                      <a:cubicBezTo>
                        <a:pt x="37377" y="10782"/>
                        <a:pt x="37294" y="10699"/>
                        <a:pt x="37211" y="10699"/>
                      </a:cubicBezTo>
                      <a:cubicBezTo>
                        <a:pt x="37046" y="10699"/>
                        <a:pt x="37046" y="10616"/>
                        <a:pt x="37377" y="10201"/>
                      </a:cubicBezTo>
                      <a:cubicBezTo>
                        <a:pt x="37626" y="9953"/>
                        <a:pt x="37709" y="9787"/>
                        <a:pt x="37709" y="9704"/>
                      </a:cubicBezTo>
                      <a:cubicBezTo>
                        <a:pt x="37626" y="9704"/>
                        <a:pt x="37543" y="9704"/>
                        <a:pt x="37460" y="9787"/>
                      </a:cubicBezTo>
                      <a:cubicBezTo>
                        <a:pt x="37412" y="9884"/>
                        <a:pt x="37363" y="9924"/>
                        <a:pt x="37314" y="9924"/>
                      </a:cubicBezTo>
                      <a:cubicBezTo>
                        <a:pt x="37280" y="9924"/>
                        <a:pt x="37246" y="9904"/>
                        <a:pt x="37211" y="9870"/>
                      </a:cubicBezTo>
                      <a:cubicBezTo>
                        <a:pt x="37211" y="9870"/>
                        <a:pt x="37046" y="10036"/>
                        <a:pt x="36963" y="10533"/>
                      </a:cubicBezTo>
                      <a:cubicBezTo>
                        <a:pt x="36797" y="10947"/>
                        <a:pt x="36631" y="11279"/>
                        <a:pt x="36631" y="11279"/>
                      </a:cubicBezTo>
                      <a:cubicBezTo>
                        <a:pt x="36548" y="11279"/>
                        <a:pt x="36383" y="11196"/>
                        <a:pt x="36300" y="10947"/>
                      </a:cubicBezTo>
                      <a:cubicBezTo>
                        <a:pt x="36134" y="10699"/>
                        <a:pt x="36134" y="10533"/>
                        <a:pt x="36300" y="10367"/>
                      </a:cubicBezTo>
                      <a:cubicBezTo>
                        <a:pt x="36383" y="10201"/>
                        <a:pt x="36466" y="10119"/>
                        <a:pt x="36466" y="10036"/>
                      </a:cubicBezTo>
                      <a:cubicBezTo>
                        <a:pt x="36383" y="10036"/>
                        <a:pt x="36383" y="9953"/>
                        <a:pt x="36383" y="9787"/>
                      </a:cubicBezTo>
                      <a:cubicBezTo>
                        <a:pt x="36383" y="9766"/>
                        <a:pt x="36372" y="9756"/>
                        <a:pt x="36353" y="9756"/>
                      </a:cubicBezTo>
                      <a:cubicBezTo>
                        <a:pt x="36295" y="9756"/>
                        <a:pt x="36155" y="9849"/>
                        <a:pt x="35968" y="10036"/>
                      </a:cubicBezTo>
                      <a:cubicBezTo>
                        <a:pt x="35765" y="10171"/>
                        <a:pt x="35562" y="10306"/>
                        <a:pt x="35450" y="10306"/>
                      </a:cubicBezTo>
                      <a:cubicBezTo>
                        <a:pt x="35424" y="10306"/>
                        <a:pt x="35403" y="10300"/>
                        <a:pt x="35388" y="10284"/>
                      </a:cubicBezTo>
                      <a:cubicBezTo>
                        <a:pt x="35305" y="10201"/>
                        <a:pt x="35637" y="9041"/>
                        <a:pt x="35803" y="8958"/>
                      </a:cubicBezTo>
                      <a:cubicBezTo>
                        <a:pt x="35803" y="8875"/>
                        <a:pt x="35885" y="8710"/>
                        <a:pt x="35968" y="8544"/>
                      </a:cubicBezTo>
                      <a:cubicBezTo>
                        <a:pt x="36014" y="8407"/>
                        <a:pt x="36009" y="8346"/>
                        <a:pt x="35982" y="8346"/>
                      </a:cubicBezTo>
                      <a:cubicBezTo>
                        <a:pt x="35960" y="8346"/>
                        <a:pt x="35923" y="8387"/>
                        <a:pt x="35885" y="8461"/>
                      </a:cubicBezTo>
                      <a:cubicBezTo>
                        <a:pt x="35837" y="8558"/>
                        <a:pt x="35788" y="8598"/>
                        <a:pt x="35740" y="8598"/>
                      </a:cubicBezTo>
                      <a:cubicBezTo>
                        <a:pt x="35706" y="8598"/>
                        <a:pt x="35671" y="8578"/>
                        <a:pt x="35637" y="8544"/>
                      </a:cubicBezTo>
                      <a:lnTo>
                        <a:pt x="35471" y="8461"/>
                      </a:lnTo>
                      <a:lnTo>
                        <a:pt x="35471" y="8793"/>
                      </a:lnTo>
                      <a:cubicBezTo>
                        <a:pt x="35399" y="9300"/>
                        <a:pt x="35263" y="9554"/>
                        <a:pt x="34897" y="9554"/>
                      </a:cubicBezTo>
                      <a:cubicBezTo>
                        <a:pt x="34844" y="9554"/>
                        <a:pt x="34787" y="9549"/>
                        <a:pt x="34725" y="9538"/>
                      </a:cubicBezTo>
                      <a:cubicBezTo>
                        <a:pt x="34477" y="9538"/>
                        <a:pt x="34394" y="9456"/>
                        <a:pt x="34560" y="9290"/>
                      </a:cubicBezTo>
                      <a:cubicBezTo>
                        <a:pt x="34734" y="9071"/>
                        <a:pt x="34771" y="8968"/>
                        <a:pt x="34705" y="8968"/>
                      </a:cubicBezTo>
                      <a:cubicBezTo>
                        <a:pt x="34647" y="8968"/>
                        <a:pt x="34507" y="9050"/>
                        <a:pt x="34311" y="9207"/>
                      </a:cubicBezTo>
                      <a:cubicBezTo>
                        <a:pt x="34178" y="9340"/>
                        <a:pt x="34099" y="9419"/>
                        <a:pt x="34062" y="9419"/>
                      </a:cubicBezTo>
                      <a:cubicBezTo>
                        <a:pt x="34006" y="9419"/>
                        <a:pt x="34046" y="9240"/>
                        <a:pt x="34145" y="8793"/>
                      </a:cubicBezTo>
                      <a:cubicBezTo>
                        <a:pt x="34283" y="8447"/>
                        <a:pt x="34306" y="8275"/>
                        <a:pt x="34262" y="8275"/>
                      </a:cubicBezTo>
                      <a:cubicBezTo>
                        <a:pt x="34253" y="8275"/>
                        <a:pt x="34242" y="8282"/>
                        <a:pt x="34228" y="8295"/>
                      </a:cubicBezTo>
                      <a:cubicBezTo>
                        <a:pt x="34131" y="8392"/>
                        <a:pt x="34062" y="8433"/>
                        <a:pt x="34005" y="8433"/>
                      </a:cubicBezTo>
                      <a:cubicBezTo>
                        <a:pt x="33965" y="8433"/>
                        <a:pt x="33931" y="8413"/>
                        <a:pt x="33897" y="8378"/>
                      </a:cubicBezTo>
                      <a:cubicBezTo>
                        <a:pt x="33814" y="8378"/>
                        <a:pt x="33897" y="8212"/>
                        <a:pt x="34062" y="8047"/>
                      </a:cubicBezTo>
                      <a:cubicBezTo>
                        <a:pt x="34245" y="7910"/>
                        <a:pt x="34327" y="7848"/>
                        <a:pt x="34308" y="7848"/>
                      </a:cubicBezTo>
                      <a:cubicBezTo>
                        <a:pt x="34293" y="7848"/>
                        <a:pt x="34211" y="7889"/>
                        <a:pt x="34062" y="7964"/>
                      </a:cubicBezTo>
                      <a:cubicBezTo>
                        <a:pt x="33814" y="8047"/>
                        <a:pt x="33731" y="8047"/>
                        <a:pt x="33731" y="8295"/>
                      </a:cubicBezTo>
                      <a:cubicBezTo>
                        <a:pt x="33671" y="8596"/>
                        <a:pt x="33567" y="8809"/>
                        <a:pt x="33420" y="8809"/>
                      </a:cubicBezTo>
                      <a:cubicBezTo>
                        <a:pt x="33364" y="8809"/>
                        <a:pt x="33302" y="8778"/>
                        <a:pt x="33234" y="8710"/>
                      </a:cubicBezTo>
                      <a:cubicBezTo>
                        <a:pt x="33186" y="8662"/>
                        <a:pt x="33110" y="8614"/>
                        <a:pt x="33039" y="8614"/>
                      </a:cubicBezTo>
                      <a:cubicBezTo>
                        <a:pt x="32987" y="8614"/>
                        <a:pt x="32937" y="8640"/>
                        <a:pt x="32902" y="8710"/>
                      </a:cubicBezTo>
                      <a:cubicBezTo>
                        <a:pt x="32819" y="8793"/>
                        <a:pt x="32736" y="8793"/>
                        <a:pt x="32653" y="8793"/>
                      </a:cubicBezTo>
                      <a:cubicBezTo>
                        <a:pt x="32571" y="8710"/>
                        <a:pt x="32653" y="8544"/>
                        <a:pt x="32736" y="8378"/>
                      </a:cubicBezTo>
                      <a:cubicBezTo>
                        <a:pt x="32858" y="8257"/>
                        <a:pt x="32935" y="8180"/>
                        <a:pt x="33000" y="8180"/>
                      </a:cubicBezTo>
                      <a:cubicBezTo>
                        <a:pt x="33023" y="8180"/>
                        <a:pt x="33046" y="8190"/>
                        <a:pt x="33068" y="8212"/>
                      </a:cubicBezTo>
                      <a:cubicBezTo>
                        <a:pt x="33068" y="8212"/>
                        <a:pt x="33234" y="8212"/>
                        <a:pt x="33399" y="8130"/>
                      </a:cubicBezTo>
                      <a:cubicBezTo>
                        <a:pt x="33648" y="8047"/>
                        <a:pt x="33648" y="8047"/>
                        <a:pt x="33565" y="7881"/>
                      </a:cubicBezTo>
                      <a:cubicBezTo>
                        <a:pt x="33524" y="7840"/>
                        <a:pt x="33482" y="7819"/>
                        <a:pt x="33441" y="7819"/>
                      </a:cubicBezTo>
                      <a:cubicBezTo>
                        <a:pt x="33399" y="7819"/>
                        <a:pt x="33358" y="7840"/>
                        <a:pt x="33316" y="7881"/>
                      </a:cubicBezTo>
                      <a:cubicBezTo>
                        <a:pt x="33285" y="7912"/>
                        <a:pt x="33254" y="7932"/>
                        <a:pt x="33231" y="7944"/>
                      </a:cubicBezTo>
                      <a:lnTo>
                        <a:pt x="33231" y="7944"/>
                      </a:lnTo>
                      <a:cubicBezTo>
                        <a:pt x="33211" y="7846"/>
                        <a:pt x="33062" y="7621"/>
                        <a:pt x="32985" y="7467"/>
                      </a:cubicBezTo>
                      <a:cubicBezTo>
                        <a:pt x="32819" y="7218"/>
                        <a:pt x="32736" y="6969"/>
                        <a:pt x="32819" y="6721"/>
                      </a:cubicBezTo>
                      <a:cubicBezTo>
                        <a:pt x="32872" y="6563"/>
                        <a:pt x="32858" y="6505"/>
                        <a:pt x="32819" y="6505"/>
                      </a:cubicBezTo>
                      <a:cubicBezTo>
                        <a:pt x="32797" y="6505"/>
                        <a:pt x="32767" y="6525"/>
                        <a:pt x="32736" y="6555"/>
                      </a:cubicBezTo>
                      <a:cubicBezTo>
                        <a:pt x="32715" y="6566"/>
                        <a:pt x="32697" y="6571"/>
                        <a:pt x="32681" y="6571"/>
                      </a:cubicBezTo>
                      <a:cubicBezTo>
                        <a:pt x="32573" y="6571"/>
                        <a:pt x="32592" y="6326"/>
                        <a:pt x="32736" y="5892"/>
                      </a:cubicBezTo>
                      <a:cubicBezTo>
                        <a:pt x="32811" y="5446"/>
                        <a:pt x="32818" y="5133"/>
                        <a:pt x="32759" y="5133"/>
                      </a:cubicBezTo>
                      <a:cubicBezTo>
                        <a:pt x="32752" y="5133"/>
                        <a:pt x="32745" y="5138"/>
                        <a:pt x="32736" y="5146"/>
                      </a:cubicBezTo>
                      <a:cubicBezTo>
                        <a:pt x="32736" y="5146"/>
                        <a:pt x="32653" y="5229"/>
                        <a:pt x="32736" y="5312"/>
                      </a:cubicBezTo>
                      <a:cubicBezTo>
                        <a:pt x="32736" y="5312"/>
                        <a:pt x="32736" y="5395"/>
                        <a:pt x="32653" y="5478"/>
                      </a:cubicBezTo>
                      <a:cubicBezTo>
                        <a:pt x="32571" y="5478"/>
                        <a:pt x="32488" y="5643"/>
                        <a:pt x="32405" y="5809"/>
                      </a:cubicBezTo>
                      <a:cubicBezTo>
                        <a:pt x="32267" y="6084"/>
                        <a:pt x="32130" y="6245"/>
                        <a:pt x="31993" y="6245"/>
                      </a:cubicBezTo>
                      <a:cubicBezTo>
                        <a:pt x="31964" y="6245"/>
                        <a:pt x="31936" y="6238"/>
                        <a:pt x="31908" y="6223"/>
                      </a:cubicBezTo>
                      <a:cubicBezTo>
                        <a:pt x="31825" y="6223"/>
                        <a:pt x="31825" y="6058"/>
                        <a:pt x="31908" y="5975"/>
                      </a:cubicBezTo>
                      <a:cubicBezTo>
                        <a:pt x="31990" y="5892"/>
                        <a:pt x="32073" y="5726"/>
                        <a:pt x="31990" y="5560"/>
                      </a:cubicBezTo>
                      <a:cubicBezTo>
                        <a:pt x="31956" y="5526"/>
                        <a:pt x="31922" y="5506"/>
                        <a:pt x="31887" y="5506"/>
                      </a:cubicBezTo>
                      <a:cubicBezTo>
                        <a:pt x="31839" y="5506"/>
                        <a:pt x="31790" y="5546"/>
                        <a:pt x="31742" y="5643"/>
                      </a:cubicBezTo>
                      <a:cubicBezTo>
                        <a:pt x="31710" y="5706"/>
                        <a:pt x="31676" y="5733"/>
                        <a:pt x="31642" y="5733"/>
                      </a:cubicBezTo>
                      <a:cubicBezTo>
                        <a:pt x="31497" y="5733"/>
                        <a:pt x="31359" y="5234"/>
                        <a:pt x="31493" y="4898"/>
                      </a:cubicBezTo>
                      <a:cubicBezTo>
                        <a:pt x="31576" y="4815"/>
                        <a:pt x="31493" y="4483"/>
                        <a:pt x="31410" y="4317"/>
                      </a:cubicBezTo>
                      <a:cubicBezTo>
                        <a:pt x="31273" y="4181"/>
                        <a:pt x="31187" y="4119"/>
                        <a:pt x="31109" y="4119"/>
                      </a:cubicBezTo>
                      <a:cubicBezTo>
                        <a:pt x="31045" y="4119"/>
                        <a:pt x="30988" y="4160"/>
                        <a:pt x="30913" y="4235"/>
                      </a:cubicBezTo>
                      <a:cubicBezTo>
                        <a:pt x="30747" y="4400"/>
                        <a:pt x="30747" y="4483"/>
                        <a:pt x="30913" y="4483"/>
                      </a:cubicBezTo>
                      <a:cubicBezTo>
                        <a:pt x="30996" y="4483"/>
                        <a:pt x="30996" y="4649"/>
                        <a:pt x="30996" y="4815"/>
                      </a:cubicBezTo>
                      <a:cubicBezTo>
                        <a:pt x="30759" y="5209"/>
                        <a:pt x="30898" y="5981"/>
                        <a:pt x="31127" y="5981"/>
                      </a:cubicBezTo>
                      <a:cubicBezTo>
                        <a:pt x="31138" y="5981"/>
                        <a:pt x="31150" y="5979"/>
                        <a:pt x="31162" y="5975"/>
                      </a:cubicBezTo>
                      <a:cubicBezTo>
                        <a:pt x="31253" y="5906"/>
                        <a:pt x="31319" y="5876"/>
                        <a:pt x="31362" y="5876"/>
                      </a:cubicBezTo>
                      <a:cubicBezTo>
                        <a:pt x="31474" y="5876"/>
                        <a:pt x="31425" y="6089"/>
                        <a:pt x="31245" y="6389"/>
                      </a:cubicBezTo>
                      <a:cubicBezTo>
                        <a:pt x="31063" y="6511"/>
                        <a:pt x="30969" y="6587"/>
                        <a:pt x="30900" y="6587"/>
                      </a:cubicBezTo>
                      <a:cubicBezTo>
                        <a:pt x="30875" y="6587"/>
                        <a:pt x="30852" y="6577"/>
                        <a:pt x="30830" y="6555"/>
                      </a:cubicBezTo>
                      <a:cubicBezTo>
                        <a:pt x="30806" y="6531"/>
                        <a:pt x="30775" y="6521"/>
                        <a:pt x="30740" y="6521"/>
                      </a:cubicBezTo>
                      <a:cubicBezTo>
                        <a:pt x="30657" y="6521"/>
                        <a:pt x="30557" y="6579"/>
                        <a:pt x="30499" y="6638"/>
                      </a:cubicBezTo>
                      <a:cubicBezTo>
                        <a:pt x="30440" y="6697"/>
                        <a:pt x="30392" y="6724"/>
                        <a:pt x="30357" y="6724"/>
                      </a:cubicBezTo>
                      <a:cubicBezTo>
                        <a:pt x="30295" y="6724"/>
                        <a:pt x="30279" y="6633"/>
                        <a:pt x="30333" y="6472"/>
                      </a:cubicBezTo>
                      <a:cubicBezTo>
                        <a:pt x="30394" y="6351"/>
                        <a:pt x="30365" y="6274"/>
                        <a:pt x="30313" y="6274"/>
                      </a:cubicBezTo>
                      <a:cubicBezTo>
                        <a:pt x="30294" y="6274"/>
                        <a:pt x="30272" y="6284"/>
                        <a:pt x="30250" y="6306"/>
                      </a:cubicBezTo>
                      <a:cubicBezTo>
                        <a:pt x="30211" y="6326"/>
                        <a:pt x="30176" y="6336"/>
                        <a:pt x="30149" y="6336"/>
                      </a:cubicBezTo>
                      <a:cubicBezTo>
                        <a:pt x="30059" y="6336"/>
                        <a:pt x="30041" y="6228"/>
                        <a:pt x="30167" y="5975"/>
                      </a:cubicBezTo>
                      <a:cubicBezTo>
                        <a:pt x="30216" y="5781"/>
                        <a:pt x="30236" y="5700"/>
                        <a:pt x="30194" y="5700"/>
                      </a:cubicBezTo>
                      <a:cubicBezTo>
                        <a:pt x="30165" y="5700"/>
                        <a:pt x="30104" y="5740"/>
                        <a:pt x="30001" y="5809"/>
                      </a:cubicBezTo>
                      <a:cubicBezTo>
                        <a:pt x="29836" y="5892"/>
                        <a:pt x="29670" y="5892"/>
                        <a:pt x="29587" y="5892"/>
                      </a:cubicBezTo>
                      <a:cubicBezTo>
                        <a:pt x="29504" y="5726"/>
                        <a:pt x="29504" y="5726"/>
                        <a:pt x="29753" y="5478"/>
                      </a:cubicBezTo>
                      <a:cubicBezTo>
                        <a:pt x="30001" y="5312"/>
                        <a:pt x="30084" y="5229"/>
                        <a:pt x="30084" y="5063"/>
                      </a:cubicBezTo>
                      <a:cubicBezTo>
                        <a:pt x="30084" y="5015"/>
                        <a:pt x="30057" y="4968"/>
                        <a:pt x="30017" y="4968"/>
                      </a:cubicBezTo>
                      <a:cubicBezTo>
                        <a:pt x="29989" y="4968"/>
                        <a:pt x="29954" y="4993"/>
                        <a:pt x="29919" y="5063"/>
                      </a:cubicBezTo>
                      <a:cubicBezTo>
                        <a:pt x="29884" y="5098"/>
                        <a:pt x="29850" y="5118"/>
                        <a:pt x="29821" y="5118"/>
                      </a:cubicBezTo>
                      <a:cubicBezTo>
                        <a:pt x="29781" y="5118"/>
                        <a:pt x="29753" y="5077"/>
                        <a:pt x="29753" y="4980"/>
                      </a:cubicBezTo>
                      <a:cubicBezTo>
                        <a:pt x="29720" y="4882"/>
                        <a:pt x="29662" y="4836"/>
                        <a:pt x="29582" y="4836"/>
                      </a:cubicBezTo>
                      <a:cubicBezTo>
                        <a:pt x="29461" y="4836"/>
                        <a:pt x="29291" y="4945"/>
                        <a:pt x="29090" y="5146"/>
                      </a:cubicBezTo>
                      <a:cubicBezTo>
                        <a:pt x="29037" y="5199"/>
                        <a:pt x="29001" y="5226"/>
                        <a:pt x="28982" y="5226"/>
                      </a:cubicBezTo>
                      <a:cubicBezTo>
                        <a:pt x="28941" y="5226"/>
                        <a:pt x="28977" y="5098"/>
                        <a:pt x="29090" y="4815"/>
                      </a:cubicBezTo>
                      <a:cubicBezTo>
                        <a:pt x="29325" y="4462"/>
                        <a:pt x="29393" y="4359"/>
                        <a:pt x="29324" y="4359"/>
                      </a:cubicBezTo>
                      <a:cubicBezTo>
                        <a:pt x="29296" y="4359"/>
                        <a:pt x="29245" y="4376"/>
                        <a:pt x="29173" y="4400"/>
                      </a:cubicBezTo>
                      <a:cubicBezTo>
                        <a:pt x="29026" y="4459"/>
                        <a:pt x="28910" y="4486"/>
                        <a:pt x="28837" y="4486"/>
                      </a:cubicBezTo>
                      <a:cubicBezTo>
                        <a:pt x="28703" y="4486"/>
                        <a:pt x="28710" y="4395"/>
                        <a:pt x="28924" y="4235"/>
                      </a:cubicBezTo>
                      <a:cubicBezTo>
                        <a:pt x="29007" y="4152"/>
                        <a:pt x="29173" y="3820"/>
                        <a:pt x="29256" y="3654"/>
                      </a:cubicBezTo>
                      <a:cubicBezTo>
                        <a:pt x="29363" y="3333"/>
                        <a:pt x="29366" y="3150"/>
                        <a:pt x="29310" y="3150"/>
                      </a:cubicBezTo>
                      <a:cubicBezTo>
                        <a:pt x="29280" y="3150"/>
                        <a:pt x="29231" y="3205"/>
                        <a:pt x="29173" y="3323"/>
                      </a:cubicBezTo>
                      <a:cubicBezTo>
                        <a:pt x="29173" y="3406"/>
                        <a:pt x="29007" y="3572"/>
                        <a:pt x="28924" y="3572"/>
                      </a:cubicBezTo>
                      <a:cubicBezTo>
                        <a:pt x="28841" y="3572"/>
                        <a:pt x="28675" y="3737"/>
                        <a:pt x="28593" y="3903"/>
                      </a:cubicBezTo>
                      <a:cubicBezTo>
                        <a:pt x="28510" y="4027"/>
                        <a:pt x="28468" y="4089"/>
                        <a:pt x="28437" y="4089"/>
                      </a:cubicBezTo>
                      <a:cubicBezTo>
                        <a:pt x="28406" y="4089"/>
                        <a:pt x="28385" y="4027"/>
                        <a:pt x="28344" y="3903"/>
                      </a:cubicBezTo>
                      <a:cubicBezTo>
                        <a:pt x="28303" y="3820"/>
                        <a:pt x="28261" y="3779"/>
                        <a:pt x="28230" y="3779"/>
                      </a:cubicBezTo>
                      <a:cubicBezTo>
                        <a:pt x="28199" y="3779"/>
                        <a:pt x="28178" y="3820"/>
                        <a:pt x="28178" y="3903"/>
                      </a:cubicBezTo>
                      <a:cubicBezTo>
                        <a:pt x="28149" y="3962"/>
                        <a:pt x="28119" y="3989"/>
                        <a:pt x="28094" y="3989"/>
                      </a:cubicBezTo>
                      <a:cubicBezTo>
                        <a:pt x="28047" y="3989"/>
                        <a:pt x="28012" y="3898"/>
                        <a:pt x="28012" y="3737"/>
                      </a:cubicBezTo>
                      <a:cubicBezTo>
                        <a:pt x="28012" y="3489"/>
                        <a:pt x="28095" y="3323"/>
                        <a:pt x="28261" y="3240"/>
                      </a:cubicBezTo>
                      <a:cubicBezTo>
                        <a:pt x="28344" y="3157"/>
                        <a:pt x="28344" y="3074"/>
                        <a:pt x="28095" y="2991"/>
                      </a:cubicBezTo>
                      <a:cubicBezTo>
                        <a:pt x="27930" y="2909"/>
                        <a:pt x="27847" y="2826"/>
                        <a:pt x="27930" y="2660"/>
                      </a:cubicBezTo>
                      <a:cubicBezTo>
                        <a:pt x="27975" y="2523"/>
                        <a:pt x="27996" y="2462"/>
                        <a:pt x="27977" y="2462"/>
                      </a:cubicBezTo>
                      <a:cubicBezTo>
                        <a:pt x="27962" y="2462"/>
                        <a:pt x="27921" y="2503"/>
                        <a:pt x="27847" y="2577"/>
                      </a:cubicBezTo>
                      <a:cubicBezTo>
                        <a:pt x="27805" y="2618"/>
                        <a:pt x="27722" y="2639"/>
                        <a:pt x="27629" y="2639"/>
                      </a:cubicBezTo>
                      <a:cubicBezTo>
                        <a:pt x="27536" y="2639"/>
                        <a:pt x="27432" y="2618"/>
                        <a:pt x="27349" y="2577"/>
                      </a:cubicBezTo>
                      <a:cubicBezTo>
                        <a:pt x="27225" y="2536"/>
                        <a:pt x="27101" y="2515"/>
                        <a:pt x="27008" y="2515"/>
                      </a:cubicBezTo>
                      <a:cubicBezTo>
                        <a:pt x="26914" y="2515"/>
                        <a:pt x="26852" y="2536"/>
                        <a:pt x="26852" y="2577"/>
                      </a:cubicBezTo>
                      <a:cubicBezTo>
                        <a:pt x="26833" y="2597"/>
                        <a:pt x="26813" y="2607"/>
                        <a:pt x="26795" y="2607"/>
                      </a:cubicBezTo>
                      <a:cubicBezTo>
                        <a:pt x="26735" y="2607"/>
                        <a:pt x="26686" y="2499"/>
                        <a:pt x="26686" y="2246"/>
                      </a:cubicBezTo>
                      <a:cubicBezTo>
                        <a:pt x="26686" y="1992"/>
                        <a:pt x="26686" y="1893"/>
                        <a:pt x="26629" y="1893"/>
                      </a:cubicBezTo>
                      <a:cubicBezTo>
                        <a:pt x="26593" y="1893"/>
                        <a:pt x="26534" y="1933"/>
                        <a:pt x="26438" y="1997"/>
                      </a:cubicBezTo>
                      <a:cubicBezTo>
                        <a:pt x="26392" y="2134"/>
                        <a:pt x="26321" y="2195"/>
                        <a:pt x="26239" y="2195"/>
                      </a:cubicBezTo>
                      <a:cubicBezTo>
                        <a:pt x="26172" y="2195"/>
                        <a:pt x="26098" y="2154"/>
                        <a:pt x="26023" y="2080"/>
                      </a:cubicBezTo>
                      <a:cubicBezTo>
                        <a:pt x="25858" y="1914"/>
                        <a:pt x="25692" y="1831"/>
                        <a:pt x="25609" y="1748"/>
                      </a:cubicBezTo>
                      <a:cubicBezTo>
                        <a:pt x="25443" y="1748"/>
                        <a:pt x="25526" y="1665"/>
                        <a:pt x="25692" y="1500"/>
                      </a:cubicBezTo>
                      <a:cubicBezTo>
                        <a:pt x="25775" y="1417"/>
                        <a:pt x="25858" y="1251"/>
                        <a:pt x="25858" y="1251"/>
                      </a:cubicBezTo>
                      <a:cubicBezTo>
                        <a:pt x="25836" y="1229"/>
                        <a:pt x="25807" y="1219"/>
                        <a:pt x="25776" y="1219"/>
                      </a:cubicBezTo>
                      <a:cubicBezTo>
                        <a:pt x="25692" y="1219"/>
                        <a:pt x="25587" y="1295"/>
                        <a:pt x="25526" y="1417"/>
                      </a:cubicBezTo>
                      <a:cubicBezTo>
                        <a:pt x="25432" y="1487"/>
                        <a:pt x="25338" y="1518"/>
                        <a:pt x="25258" y="1518"/>
                      </a:cubicBezTo>
                      <a:cubicBezTo>
                        <a:pt x="25053" y="1518"/>
                        <a:pt x="24934" y="1323"/>
                        <a:pt x="25112" y="1085"/>
                      </a:cubicBezTo>
                      <a:cubicBezTo>
                        <a:pt x="25164" y="928"/>
                        <a:pt x="25184" y="870"/>
                        <a:pt x="25127" y="870"/>
                      </a:cubicBezTo>
                      <a:cubicBezTo>
                        <a:pt x="25095" y="870"/>
                        <a:pt x="25037" y="889"/>
                        <a:pt x="24946" y="920"/>
                      </a:cubicBezTo>
                      <a:cubicBezTo>
                        <a:pt x="24888" y="931"/>
                        <a:pt x="24832" y="936"/>
                        <a:pt x="24779" y="936"/>
                      </a:cubicBezTo>
                      <a:cubicBezTo>
                        <a:pt x="24454" y="936"/>
                        <a:pt x="24258" y="742"/>
                        <a:pt x="24615" y="671"/>
                      </a:cubicBezTo>
                      <a:cubicBezTo>
                        <a:pt x="24780" y="588"/>
                        <a:pt x="24863" y="588"/>
                        <a:pt x="24780" y="505"/>
                      </a:cubicBezTo>
                      <a:cubicBezTo>
                        <a:pt x="24755" y="480"/>
                        <a:pt x="24713" y="468"/>
                        <a:pt x="24660" y="468"/>
                      </a:cubicBezTo>
                      <a:cubicBezTo>
                        <a:pt x="24372" y="468"/>
                        <a:pt x="23747" y="818"/>
                        <a:pt x="23537" y="1168"/>
                      </a:cubicBezTo>
                      <a:cubicBezTo>
                        <a:pt x="23357" y="1468"/>
                        <a:pt x="23003" y="1682"/>
                        <a:pt x="22853" y="1682"/>
                      </a:cubicBezTo>
                      <a:cubicBezTo>
                        <a:pt x="22796" y="1682"/>
                        <a:pt x="22769" y="1651"/>
                        <a:pt x="22791" y="1583"/>
                      </a:cubicBezTo>
                      <a:cubicBezTo>
                        <a:pt x="22791" y="1500"/>
                        <a:pt x="22874" y="1251"/>
                        <a:pt x="22957" y="1085"/>
                      </a:cubicBezTo>
                      <a:cubicBezTo>
                        <a:pt x="23206" y="920"/>
                        <a:pt x="23206" y="671"/>
                        <a:pt x="22957" y="671"/>
                      </a:cubicBezTo>
                      <a:cubicBezTo>
                        <a:pt x="22957" y="588"/>
                        <a:pt x="23040" y="505"/>
                        <a:pt x="23289" y="422"/>
                      </a:cubicBezTo>
                      <a:cubicBezTo>
                        <a:pt x="23454" y="257"/>
                        <a:pt x="23703" y="91"/>
                        <a:pt x="23786" y="91"/>
                      </a:cubicBezTo>
                      <a:cubicBezTo>
                        <a:pt x="23818" y="28"/>
                        <a:pt x="23752" y="0"/>
                        <a:pt x="2364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476" name="Google Shape;476;p28"/>
              <p:cNvSpPr/>
              <p:nvPr/>
            </p:nvSpPr>
            <p:spPr>
              <a:xfrm rot="-2101848">
                <a:off x="689658" y="2305384"/>
                <a:ext cx="2259319" cy="2217240"/>
              </a:xfrm>
              <a:custGeom>
                <a:avLst/>
                <a:gdLst/>
                <a:ahLst/>
                <a:cxnLst/>
                <a:rect l="l" t="t" r="r" b="b"/>
                <a:pathLst>
                  <a:path w="93318" h="93756" extrusionOk="0">
                    <a:moveTo>
                      <a:pt x="24334" y="1161"/>
                    </a:moveTo>
                    <a:cubicBezTo>
                      <a:pt x="24354" y="1161"/>
                      <a:pt x="24366" y="1188"/>
                      <a:pt x="24366" y="1251"/>
                    </a:cubicBezTo>
                    <a:cubicBezTo>
                      <a:pt x="24283" y="1334"/>
                      <a:pt x="24200" y="1500"/>
                      <a:pt x="24200" y="1583"/>
                    </a:cubicBezTo>
                    <a:cubicBezTo>
                      <a:pt x="24200" y="1748"/>
                      <a:pt x="24117" y="1748"/>
                      <a:pt x="24034" y="1748"/>
                    </a:cubicBezTo>
                    <a:cubicBezTo>
                      <a:pt x="23952" y="1665"/>
                      <a:pt x="24034" y="1500"/>
                      <a:pt x="24200" y="1334"/>
                    </a:cubicBezTo>
                    <a:cubicBezTo>
                      <a:pt x="24251" y="1231"/>
                      <a:pt x="24303" y="1161"/>
                      <a:pt x="24334" y="1161"/>
                    </a:cubicBezTo>
                    <a:close/>
                    <a:moveTo>
                      <a:pt x="24204" y="729"/>
                    </a:moveTo>
                    <a:cubicBezTo>
                      <a:pt x="24272" y="729"/>
                      <a:pt x="24133" y="1037"/>
                      <a:pt x="23786" y="1583"/>
                    </a:cubicBezTo>
                    <a:cubicBezTo>
                      <a:pt x="23537" y="1914"/>
                      <a:pt x="23371" y="1997"/>
                      <a:pt x="23371" y="1997"/>
                    </a:cubicBezTo>
                    <a:cubicBezTo>
                      <a:pt x="23289" y="1914"/>
                      <a:pt x="23454" y="1665"/>
                      <a:pt x="23786" y="1168"/>
                    </a:cubicBezTo>
                    <a:cubicBezTo>
                      <a:pt x="24019" y="868"/>
                      <a:pt x="24158" y="729"/>
                      <a:pt x="24204" y="729"/>
                    </a:cubicBezTo>
                    <a:close/>
                    <a:moveTo>
                      <a:pt x="21850" y="2400"/>
                    </a:moveTo>
                    <a:cubicBezTo>
                      <a:pt x="21856" y="2400"/>
                      <a:pt x="21835" y="2462"/>
                      <a:pt x="21797" y="2577"/>
                    </a:cubicBezTo>
                    <a:cubicBezTo>
                      <a:pt x="21714" y="2743"/>
                      <a:pt x="21631" y="2909"/>
                      <a:pt x="21548" y="2991"/>
                    </a:cubicBezTo>
                    <a:cubicBezTo>
                      <a:pt x="21548" y="2991"/>
                      <a:pt x="21548" y="2826"/>
                      <a:pt x="21714" y="2660"/>
                    </a:cubicBezTo>
                    <a:cubicBezTo>
                      <a:pt x="21803" y="2482"/>
                      <a:pt x="21844" y="2400"/>
                      <a:pt x="21850" y="2400"/>
                    </a:cubicBezTo>
                    <a:close/>
                    <a:moveTo>
                      <a:pt x="27277" y="2793"/>
                    </a:moveTo>
                    <a:cubicBezTo>
                      <a:pt x="27366" y="2793"/>
                      <a:pt x="27441" y="2834"/>
                      <a:pt x="27515" y="2909"/>
                    </a:cubicBezTo>
                    <a:cubicBezTo>
                      <a:pt x="27681" y="3074"/>
                      <a:pt x="27681" y="3074"/>
                      <a:pt x="27267" y="3489"/>
                    </a:cubicBezTo>
                    <a:cubicBezTo>
                      <a:pt x="26936" y="3819"/>
                      <a:pt x="26767" y="3961"/>
                      <a:pt x="26667" y="3961"/>
                    </a:cubicBezTo>
                    <a:cubicBezTo>
                      <a:pt x="26592" y="3961"/>
                      <a:pt x="26556" y="3880"/>
                      <a:pt x="26521" y="3737"/>
                    </a:cubicBezTo>
                    <a:cubicBezTo>
                      <a:pt x="26521" y="3406"/>
                      <a:pt x="26521" y="3323"/>
                      <a:pt x="26852" y="2991"/>
                    </a:cubicBezTo>
                    <a:cubicBezTo>
                      <a:pt x="27035" y="2855"/>
                      <a:pt x="27167" y="2793"/>
                      <a:pt x="27277" y="2793"/>
                    </a:cubicBezTo>
                    <a:close/>
                    <a:moveTo>
                      <a:pt x="28520" y="4615"/>
                    </a:moveTo>
                    <a:cubicBezTo>
                      <a:pt x="28544" y="4615"/>
                      <a:pt x="28568" y="4625"/>
                      <a:pt x="28593" y="4649"/>
                    </a:cubicBezTo>
                    <a:cubicBezTo>
                      <a:pt x="28593" y="4649"/>
                      <a:pt x="28593" y="4732"/>
                      <a:pt x="28593" y="4732"/>
                    </a:cubicBezTo>
                    <a:cubicBezTo>
                      <a:pt x="28510" y="4815"/>
                      <a:pt x="28427" y="4898"/>
                      <a:pt x="28344" y="4898"/>
                    </a:cubicBezTo>
                    <a:cubicBezTo>
                      <a:pt x="28261" y="4898"/>
                      <a:pt x="28261" y="4815"/>
                      <a:pt x="28344" y="4732"/>
                    </a:cubicBezTo>
                    <a:cubicBezTo>
                      <a:pt x="28403" y="4673"/>
                      <a:pt x="28461" y="4615"/>
                      <a:pt x="28520" y="4615"/>
                    </a:cubicBezTo>
                    <a:close/>
                    <a:moveTo>
                      <a:pt x="19559" y="4898"/>
                    </a:moveTo>
                    <a:cubicBezTo>
                      <a:pt x="19559" y="4980"/>
                      <a:pt x="19559" y="5063"/>
                      <a:pt x="19476" y="5146"/>
                    </a:cubicBezTo>
                    <a:cubicBezTo>
                      <a:pt x="19416" y="5267"/>
                      <a:pt x="19399" y="5344"/>
                      <a:pt x="19363" y="5344"/>
                    </a:cubicBezTo>
                    <a:cubicBezTo>
                      <a:pt x="19349" y="5344"/>
                      <a:pt x="19333" y="5334"/>
                      <a:pt x="19311" y="5312"/>
                    </a:cubicBezTo>
                    <a:cubicBezTo>
                      <a:pt x="19311" y="5312"/>
                      <a:pt x="19311" y="5146"/>
                      <a:pt x="19394" y="5063"/>
                    </a:cubicBezTo>
                    <a:cubicBezTo>
                      <a:pt x="19476" y="4980"/>
                      <a:pt x="19559" y="4898"/>
                      <a:pt x="19559" y="4898"/>
                    </a:cubicBezTo>
                    <a:close/>
                    <a:moveTo>
                      <a:pt x="21134" y="6804"/>
                    </a:moveTo>
                    <a:cubicBezTo>
                      <a:pt x="21134" y="6804"/>
                      <a:pt x="21134" y="6969"/>
                      <a:pt x="21051" y="7052"/>
                    </a:cubicBezTo>
                    <a:cubicBezTo>
                      <a:pt x="20968" y="7135"/>
                      <a:pt x="20885" y="7218"/>
                      <a:pt x="20885" y="7218"/>
                    </a:cubicBezTo>
                    <a:cubicBezTo>
                      <a:pt x="20885" y="7135"/>
                      <a:pt x="20885" y="7052"/>
                      <a:pt x="20968" y="6969"/>
                    </a:cubicBezTo>
                    <a:cubicBezTo>
                      <a:pt x="21051" y="6887"/>
                      <a:pt x="21134" y="6804"/>
                      <a:pt x="21134" y="6804"/>
                    </a:cubicBezTo>
                    <a:close/>
                    <a:moveTo>
                      <a:pt x="23040" y="7715"/>
                    </a:moveTo>
                    <a:cubicBezTo>
                      <a:pt x="23040" y="7798"/>
                      <a:pt x="22957" y="7881"/>
                      <a:pt x="22874" y="7964"/>
                    </a:cubicBezTo>
                    <a:cubicBezTo>
                      <a:pt x="22816" y="8022"/>
                      <a:pt x="22757" y="8081"/>
                      <a:pt x="22728" y="8081"/>
                    </a:cubicBezTo>
                    <a:cubicBezTo>
                      <a:pt x="22716" y="8081"/>
                      <a:pt x="22709" y="8071"/>
                      <a:pt x="22709" y="8047"/>
                    </a:cubicBezTo>
                    <a:cubicBezTo>
                      <a:pt x="22626" y="8047"/>
                      <a:pt x="22709" y="7964"/>
                      <a:pt x="22791" y="7881"/>
                    </a:cubicBezTo>
                    <a:cubicBezTo>
                      <a:pt x="22874" y="7798"/>
                      <a:pt x="23040" y="7715"/>
                      <a:pt x="23040" y="7715"/>
                    </a:cubicBezTo>
                    <a:close/>
                    <a:moveTo>
                      <a:pt x="18090" y="8016"/>
                    </a:moveTo>
                    <a:cubicBezTo>
                      <a:pt x="18109" y="8016"/>
                      <a:pt x="18130" y="8026"/>
                      <a:pt x="18150" y="8047"/>
                    </a:cubicBezTo>
                    <a:cubicBezTo>
                      <a:pt x="18233" y="8047"/>
                      <a:pt x="18150" y="8212"/>
                      <a:pt x="18150" y="8295"/>
                    </a:cubicBezTo>
                    <a:cubicBezTo>
                      <a:pt x="18109" y="8378"/>
                      <a:pt x="18068" y="8420"/>
                      <a:pt x="18036" y="8420"/>
                    </a:cubicBezTo>
                    <a:cubicBezTo>
                      <a:pt x="18005" y="8420"/>
                      <a:pt x="17985" y="8378"/>
                      <a:pt x="17985" y="8295"/>
                    </a:cubicBezTo>
                    <a:cubicBezTo>
                      <a:pt x="17985" y="8109"/>
                      <a:pt x="18031" y="8016"/>
                      <a:pt x="18090" y="8016"/>
                    </a:cubicBezTo>
                    <a:close/>
                    <a:moveTo>
                      <a:pt x="38658" y="12125"/>
                    </a:moveTo>
                    <a:cubicBezTo>
                      <a:pt x="38737" y="12125"/>
                      <a:pt x="38794" y="12207"/>
                      <a:pt x="38869" y="12356"/>
                    </a:cubicBezTo>
                    <a:cubicBezTo>
                      <a:pt x="39035" y="12522"/>
                      <a:pt x="39035" y="12771"/>
                      <a:pt x="39035" y="12853"/>
                    </a:cubicBezTo>
                    <a:cubicBezTo>
                      <a:pt x="38952" y="12936"/>
                      <a:pt x="38786" y="13019"/>
                      <a:pt x="38620" y="13102"/>
                    </a:cubicBezTo>
                    <a:cubicBezTo>
                      <a:pt x="38219" y="13182"/>
                      <a:pt x="37947" y="13228"/>
                      <a:pt x="37791" y="13228"/>
                    </a:cubicBezTo>
                    <a:cubicBezTo>
                      <a:pt x="37464" y="13228"/>
                      <a:pt x="37645" y="13027"/>
                      <a:pt x="38206" y="12522"/>
                    </a:cubicBezTo>
                    <a:cubicBezTo>
                      <a:pt x="38434" y="12248"/>
                      <a:pt x="38562" y="12125"/>
                      <a:pt x="38658" y="12125"/>
                    </a:cubicBezTo>
                    <a:close/>
                    <a:moveTo>
                      <a:pt x="37703" y="11475"/>
                    </a:moveTo>
                    <a:cubicBezTo>
                      <a:pt x="37885" y="11475"/>
                      <a:pt x="38022" y="11683"/>
                      <a:pt x="37957" y="11942"/>
                    </a:cubicBezTo>
                    <a:cubicBezTo>
                      <a:pt x="37957" y="12190"/>
                      <a:pt x="37046" y="13351"/>
                      <a:pt x="36880" y="13351"/>
                    </a:cubicBezTo>
                    <a:cubicBezTo>
                      <a:pt x="36631" y="13351"/>
                      <a:pt x="37211" y="11693"/>
                      <a:pt x="37543" y="11527"/>
                    </a:cubicBezTo>
                    <a:cubicBezTo>
                      <a:pt x="37597" y="11491"/>
                      <a:pt x="37652" y="11475"/>
                      <a:pt x="37703" y="11475"/>
                    </a:cubicBezTo>
                    <a:close/>
                    <a:moveTo>
                      <a:pt x="36726" y="13648"/>
                    </a:moveTo>
                    <a:cubicBezTo>
                      <a:pt x="36749" y="13648"/>
                      <a:pt x="36773" y="13658"/>
                      <a:pt x="36797" y="13682"/>
                    </a:cubicBezTo>
                    <a:cubicBezTo>
                      <a:pt x="36880" y="13765"/>
                      <a:pt x="36880" y="13848"/>
                      <a:pt x="36797" y="13931"/>
                    </a:cubicBezTo>
                    <a:cubicBezTo>
                      <a:pt x="36714" y="14014"/>
                      <a:pt x="36548" y="14097"/>
                      <a:pt x="36548" y="14097"/>
                    </a:cubicBezTo>
                    <a:cubicBezTo>
                      <a:pt x="36548" y="14014"/>
                      <a:pt x="36548" y="13931"/>
                      <a:pt x="36631" y="13765"/>
                    </a:cubicBezTo>
                    <a:cubicBezTo>
                      <a:pt x="36631" y="13706"/>
                      <a:pt x="36673" y="13648"/>
                      <a:pt x="36726" y="13648"/>
                    </a:cubicBezTo>
                    <a:close/>
                    <a:moveTo>
                      <a:pt x="39446" y="12516"/>
                    </a:moveTo>
                    <a:cubicBezTo>
                      <a:pt x="39448" y="12516"/>
                      <a:pt x="39449" y="12518"/>
                      <a:pt x="39449" y="12522"/>
                    </a:cubicBezTo>
                    <a:cubicBezTo>
                      <a:pt x="39532" y="12522"/>
                      <a:pt x="39532" y="12853"/>
                      <a:pt x="39449" y="13185"/>
                    </a:cubicBezTo>
                    <a:cubicBezTo>
                      <a:pt x="39449" y="13434"/>
                      <a:pt x="39449" y="13765"/>
                      <a:pt x="39532" y="13848"/>
                    </a:cubicBezTo>
                    <a:cubicBezTo>
                      <a:pt x="39615" y="13931"/>
                      <a:pt x="39532" y="14097"/>
                      <a:pt x="39449" y="14179"/>
                    </a:cubicBezTo>
                    <a:cubicBezTo>
                      <a:pt x="39415" y="14214"/>
                      <a:pt x="39380" y="14234"/>
                      <a:pt x="39346" y="14234"/>
                    </a:cubicBezTo>
                    <a:cubicBezTo>
                      <a:pt x="39298" y="14234"/>
                      <a:pt x="39249" y="14194"/>
                      <a:pt x="39200" y="14097"/>
                    </a:cubicBezTo>
                    <a:cubicBezTo>
                      <a:pt x="39118" y="14014"/>
                      <a:pt x="38952" y="13931"/>
                      <a:pt x="38786" y="13931"/>
                    </a:cubicBezTo>
                    <a:cubicBezTo>
                      <a:pt x="38762" y="13955"/>
                      <a:pt x="38745" y="13965"/>
                      <a:pt x="38735" y="13965"/>
                    </a:cubicBezTo>
                    <a:cubicBezTo>
                      <a:pt x="38710" y="13965"/>
                      <a:pt x="38727" y="13906"/>
                      <a:pt x="38786" y="13848"/>
                    </a:cubicBezTo>
                    <a:cubicBezTo>
                      <a:pt x="38952" y="13765"/>
                      <a:pt x="39035" y="13599"/>
                      <a:pt x="39035" y="13516"/>
                    </a:cubicBezTo>
                    <a:cubicBezTo>
                      <a:pt x="39113" y="13202"/>
                      <a:pt x="39415" y="12516"/>
                      <a:pt x="39446" y="12516"/>
                    </a:cubicBezTo>
                    <a:close/>
                    <a:moveTo>
                      <a:pt x="19062" y="15008"/>
                    </a:moveTo>
                    <a:cubicBezTo>
                      <a:pt x="19062" y="15008"/>
                      <a:pt x="18979" y="15091"/>
                      <a:pt x="18896" y="15174"/>
                    </a:cubicBezTo>
                    <a:cubicBezTo>
                      <a:pt x="18813" y="15257"/>
                      <a:pt x="18731" y="15340"/>
                      <a:pt x="18731" y="15340"/>
                    </a:cubicBezTo>
                    <a:cubicBezTo>
                      <a:pt x="18648" y="15257"/>
                      <a:pt x="18731" y="15174"/>
                      <a:pt x="18813" y="15091"/>
                    </a:cubicBezTo>
                    <a:cubicBezTo>
                      <a:pt x="18896" y="15008"/>
                      <a:pt x="18979" y="15008"/>
                      <a:pt x="19062" y="15008"/>
                    </a:cubicBezTo>
                    <a:close/>
                    <a:moveTo>
                      <a:pt x="41245" y="15319"/>
                    </a:moveTo>
                    <a:cubicBezTo>
                      <a:pt x="41355" y="15319"/>
                      <a:pt x="41549" y="15479"/>
                      <a:pt x="41687" y="15754"/>
                    </a:cubicBezTo>
                    <a:cubicBezTo>
                      <a:pt x="41754" y="15889"/>
                      <a:pt x="41601" y="16025"/>
                      <a:pt x="41452" y="16025"/>
                    </a:cubicBezTo>
                    <a:cubicBezTo>
                      <a:pt x="41419" y="16025"/>
                      <a:pt x="41386" y="16018"/>
                      <a:pt x="41355" y="16003"/>
                    </a:cubicBezTo>
                    <a:cubicBezTo>
                      <a:pt x="41272" y="16003"/>
                      <a:pt x="41107" y="15920"/>
                      <a:pt x="41024" y="15920"/>
                    </a:cubicBezTo>
                    <a:cubicBezTo>
                      <a:pt x="40775" y="15920"/>
                      <a:pt x="40858" y="15505"/>
                      <a:pt x="41189" y="15340"/>
                    </a:cubicBezTo>
                    <a:cubicBezTo>
                      <a:pt x="41204" y="15325"/>
                      <a:pt x="41223" y="15319"/>
                      <a:pt x="41245" y="15319"/>
                    </a:cubicBezTo>
                    <a:close/>
                    <a:moveTo>
                      <a:pt x="23175" y="15692"/>
                    </a:moveTo>
                    <a:cubicBezTo>
                      <a:pt x="23206" y="15692"/>
                      <a:pt x="23247" y="15713"/>
                      <a:pt x="23289" y="15754"/>
                    </a:cubicBezTo>
                    <a:cubicBezTo>
                      <a:pt x="23371" y="15837"/>
                      <a:pt x="23289" y="15920"/>
                      <a:pt x="23206" y="16003"/>
                    </a:cubicBezTo>
                    <a:cubicBezTo>
                      <a:pt x="23164" y="16044"/>
                      <a:pt x="23144" y="16065"/>
                      <a:pt x="23133" y="16065"/>
                    </a:cubicBezTo>
                    <a:cubicBezTo>
                      <a:pt x="23123" y="16065"/>
                      <a:pt x="23123" y="16044"/>
                      <a:pt x="23123" y="16003"/>
                    </a:cubicBezTo>
                    <a:cubicBezTo>
                      <a:pt x="23040" y="15920"/>
                      <a:pt x="23123" y="15754"/>
                      <a:pt x="23123" y="15754"/>
                    </a:cubicBezTo>
                    <a:cubicBezTo>
                      <a:pt x="23123" y="15713"/>
                      <a:pt x="23144" y="15692"/>
                      <a:pt x="23175" y="15692"/>
                    </a:cubicBezTo>
                    <a:close/>
                    <a:moveTo>
                      <a:pt x="39980" y="16102"/>
                    </a:moveTo>
                    <a:cubicBezTo>
                      <a:pt x="40136" y="16102"/>
                      <a:pt x="40232" y="16238"/>
                      <a:pt x="40112" y="16417"/>
                    </a:cubicBezTo>
                    <a:cubicBezTo>
                      <a:pt x="40019" y="16603"/>
                      <a:pt x="39795" y="16711"/>
                      <a:pt x="39632" y="16711"/>
                    </a:cubicBezTo>
                    <a:cubicBezTo>
                      <a:pt x="39504" y="16711"/>
                      <a:pt x="39413" y="16645"/>
                      <a:pt x="39449" y="16500"/>
                    </a:cubicBezTo>
                    <a:cubicBezTo>
                      <a:pt x="39532" y="16417"/>
                      <a:pt x="39698" y="16251"/>
                      <a:pt x="39781" y="16168"/>
                    </a:cubicBezTo>
                    <a:cubicBezTo>
                      <a:pt x="39850" y="16122"/>
                      <a:pt x="39919" y="16102"/>
                      <a:pt x="39980" y="16102"/>
                    </a:cubicBezTo>
                    <a:close/>
                    <a:moveTo>
                      <a:pt x="36973" y="16466"/>
                    </a:moveTo>
                    <a:cubicBezTo>
                      <a:pt x="36997" y="16466"/>
                      <a:pt x="37021" y="16476"/>
                      <a:pt x="37046" y="16500"/>
                    </a:cubicBezTo>
                    <a:cubicBezTo>
                      <a:pt x="37046" y="16500"/>
                      <a:pt x="37046" y="16666"/>
                      <a:pt x="36963" y="16748"/>
                    </a:cubicBezTo>
                    <a:cubicBezTo>
                      <a:pt x="36904" y="16807"/>
                      <a:pt x="36804" y="16866"/>
                      <a:pt x="36751" y="16866"/>
                    </a:cubicBezTo>
                    <a:cubicBezTo>
                      <a:pt x="36728" y="16866"/>
                      <a:pt x="36714" y="16856"/>
                      <a:pt x="36714" y="16831"/>
                    </a:cubicBezTo>
                    <a:cubicBezTo>
                      <a:pt x="36714" y="16831"/>
                      <a:pt x="36714" y="16666"/>
                      <a:pt x="36797" y="16583"/>
                    </a:cubicBezTo>
                    <a:cubicBezTo>
                      <a:pt x="36856" y="16524"/>
                      <a:pt x="36914" y="16466"/>
                      <a:pt x="36973" y="16466"/>
                    </a:cubicBezTo>
                    <a:close/>
                    <a:moveTo>
                      <a:pt x="42515" y="16914"/>
                    </a:moveTo>
                    <a:cubicBezTo>
                      <a:pt x="42847" y="16914"/>
                      <a:pt x="42847" y="16997"/>
                      <a:pt x="42681" y="17246"/>
                    </a:cubicBezTo>
                    <a:cubicBezTo>
                      <a:pt x="42564" y="17402"/>
                      <a:pt x="42502" y="17485"/>
                      <a:pt x="42460" y="17485"/>
                    </a:cubicBezTo>
                    <a:cubicBezTo>
                      <a:pt x="42414" y="17485"/>
                      <a:pt x="42393" y="17382"/>
                      <a:pt x="42350" y="17163"/>
                    </a:cubicBezTo>
                    <a:cubicBezTo>
                      <a:pt x="42267" y="16914"/>
                      <a:pt x="42267" y="16914"/>
                      <a:pt x="42515" y="16914"/>
                    </a:cubicBezTo>
                    <a:close/>
                    <a:moveTo>
                      <a:pt x="43746" y="15829"/>
                    </a:moveTo>
                    <a:cubicBezTo>
                      <a:pt x="43810" y="15829"/>
                      <a:pt x="43841" y="15900"/>
                      <a:pt x="43841" y="16003"/>
                    </a:cubicBezTo>
                    <a:cubicBezTo>
                      <a:pt x="43889" y="16050"/>
                      <a:pt x="43909" y="16098"/>
                      <a:pt x="43934" y="16098"/>
                    </a:cubicBezTo>
                    <a:cubicBezTo>
                      <a:pt x="43952" y="16098"/>
                      <a:pt x="43972" y="16073"/>
                      <a:pt x="44007" y="16003"/>
                    </a:cubicBezTo>
                    <a:cubicBezTo>
                      <a:pt x="44049" y="15920"/>
                      <a:pt x="44090" y="15878"/>
                      <a:pt x="44142" y="15878"/>
                    </a:cubicBezTo>
                    <a:cubicBezTo>
                      <a:pt x="44194" y="15878"/>
                      <a:pt x="44256" y="15920"/>
                      <a:pt x="44339" y="16003"/>
                    </a:cubicBezTo>
                    <a:cubicBezTo>
                      <a:pt x="44422" y="16168"/>
                      <a:pt x="44422" y="16334"/>
                      <a:pt x="44339" y="16417"/>
                    </a:cubicBezTo>
                    <a:cubicBezTo>
                      <a:pt x="44339" y="16417"/>
                      <a:pt x="44256" y="16583"/>
                      <a:pt x="44256" y="16666"/>
                    </a:cubicBezTo>
                    <a:cubicBezTo>
                      <a:pt x="44256" y="16831"/>
                      <a:pt x="44173" y="16997"/>
                      <a:pt x="44007" y="17080"/>
                    </a:cubicBezTo>
                    <a:cubicBezTo>
                      <a:pt x="43841" y="17163"/>
                      <a:pt x="43759" y="17329"/>
                      <a:pt x="43841" y="17411"/>
                    </a:cubicBezTo>
                    <a:cubicBezTo>
                      <a:pt x="43841" y="17411"/>
                      <a:pt x="43841" y="17494"/>
                      <a:pt x="43759" y="17660"/>
                    </a:cubicBezTo>
                    <a:cubicBezTo>
                      <a:pt x="43741" y="17678"/>
                      <a:pt x="43721" y="17686"/>
                      <a:pt x="43701" y="17686"/>
                    </a:cubicBezTo>
                    <a:cubicBezTo>
                      <a:pt x="43526" y="17686"/>
                      <a:pt x="43261" y="17101"/>
                      <a:pt x="43261" y="16583"/>
                    </a:cubicBezTo>
                    <a:cubicBezTo>
                      <a:pt x="43261" y="16168"/>
                      <a:pt x="43344" y="16003"/>
                      <a:pt x="43593" y="15920"/>
                    </a:cubicBezTo>
                    <a:cubicBezTo>
                      <a:pt x="43656" y="15856"/>
                      <a:pt x="43707" y="15829"/>
                      <a:pt x="43746" y="15829"/>
                    </a:cubicBezTo>
                    <a:close/>
                    <a:moveTo>
                      <a:pt x="40504" y="16637"/>
                    </a:moveTo>
                    <a:cubicBezTo>
                      <a:pt x="40519" y="16637"/>
                      <a:pt x="40526" y="16674"/>
                      <a:pt x="40526" y="16748"/>
                    </a:cubicBezTo>
                    <a:cubicBezTo>
                      <a:pt x="40526" y="16846"/>
                      <a:pt x="40555" y="16886"/>
                      <a:pt x="40612" y="16886"/>
                    </a:cubicBezTo>
                    <a:cubicBezTo>
                      <a:pt x="40652" y="16886"/>
                      <a:pt x="40706" y="16866"/>
                      <a:pt x="40775" y="16831"/>
                    </a:cubicBezTo>
                    <a:cubicBezTo>
                      <a:pt x="40853" y="16773"/>
                      <a:pt x="40903" y="16747"/>
                      <a:pt x="40929" y="16747"/>
                    </a:cubicBezTo>
                    <a:cubicBezTo>
                      <a:pt x="41015" y="16747"/>
                      <a:pt x="40844" y="17030"/>
                      <a:pt x="40526" y="17411"/>
                    </a:cubicBezTo>
                    <a:cubicBezTo>
                      <a:pt x="40334" y="17642"/>
                      <a:pt x="40213" y="17766"/>
                      <a:pt x="40164" y="17766"/>
                    </a:cubicBezTo>
                    <a:cubicBezTo>
                      <a:pt x="40107" y="17766"/>
                      <a:pt x="40145" y="17601"/>
                      <a:pt x="40278" y="17246"/>
                    </a:cubicBezTo>
                    <a:cubicBezTo>
                      <a:pt x="40394" y="16840"/>
                      <a:pt x="40469" y="16637"/>
                      <a:pt x="40504" y="16637"/>
                    </a:cubicBezTo>
                    <a:close/>
                    <a:moveTo>
                      <a:pt x="50296" y="19863"/>
                    </a:moveTo>
                    <a:cubicBezTo>
                      <a:pt x="50333" y="19863"/>
                      <a:pt x="50364" y="19873"/>
                      <a:pt x="50388" y="19898"/>
                    </a:cubicBezTo>
                    <a:cubicBezTo>
                      <a:pt x="50471" y="19981"/>
                      <a:pt x="50471" y="20063"/>
                      <a:pt x="50140" y="20229"/>
                    </a:cubicBezTo>
                    <a:cubicBezTo>
                      <a:pt x="49974" y="20312"/>
                      <a:pt x="49808" y="20312"/>
                      <a:pt x="49808" y="20312"/>
                    </a:cubicBezTo>
                    <a:cubicBezTo>
                      <a:pt x="49808" y="20312"/>
                      <a:pt x="49891" y="20146"/>
                      <a:pt x="49974" y="19981"/>
                    </a:cubicBezTo>
                    <a:cubicBezTo>
                      <a:pt x="50091" y="19922"/>
                      <a:pt x="50208" y="19863"/>
                      <a:pt x="50296" y="19863"/>
                    </a:cubicBezTo>
                    <a:close/>
                    <a:moveTo>
                      <a:pt x="47206" y="19597"/>
                    </a:moveTo>
                    <a:cubicBezTo>
                      <a:pt x="47262" y="19597"/>
                      <a:pt x="47279" y="19700"/>
                      <a:pt x="47239" y="19898"/>
                    </a:cubicBezTo>
                    <a:cubicBezTo>
                      <a:pt x="47156" y="20063"/>
                      <a:pt x="47074" y="20229"/>
                      <a:pt x="46908" y="20312"/>
                    </a:cubicBezTo>
                    <a:cubicBezTo>
                      <a:pt x="46869" y="20332"/>
                      <a:pt x="46839" y="20342"/>
                      <a:pt x="46818" y="20342"/>
                    </a:cubicBezTo>
                    <a:cubicBezTo>
                      <a:pt x="46751" y="20342"/>
                      <a:pt x="46781" y="20234"/>
                      <a:pt x="46908" y="19981"/>
                    </a:cubicBezTo>
                    <a:cubicBezTo>
                      <a:pt x="47038" y="19721"/>
                      <a:pt x="47145" y="19597"/>
                      <a:pt x="47206" y="19597"/>
                    </a:cubicBezTo>
                    <a:close/>
                    <a:moveTo>
                      <a:pt x="50508" y="20456"/>
                    </a:moveTo>
                    <a:cubicBezTo>
                      <a:pt x="50659" y="20456"/>
                      <a:pt x="50690" y="20591"/>
                      <a:pt x="50554" y="20726"/>
                    </a:cubicBezTo>
                    <a:cubicBezTo>
                      <a:pt x="50471" y="20851"/>
                      <a:pt x="50347" y="20913"/>
                      <a:pt x="50254" y="20913"/>
                    </a:cubicBezTo>
                    <a:cubicBezTo>
                      <a:pt x="50161" y="20913"/>
                      <a:pt x="50098" y="20851"/>
                      <a:pt x="50140" y="20726"/>
                    </a:cubicBezTo>
                    <a:cubicBezTo>
                      <a:pt x="50223" y="20644"/>
                      <a:pt x="50306" y="20561"/>
                      <a:pt x="50388" y="20478"/>
                    </a:cubicBezTo>
                    <a:cubicBezTo>
                      <a:pt x="50434" y="20463"/>
                      <a:pt x="50474" y="20456"/>
                      <a:pt x="50508" y="20456"/>
                    </a:cubicBezTo>
                    <a:close/>
                    <a:moveTo>
                      <a:pt x="49808" y="20975"/>
                    </a:moveTo>
                    <a:cubicBezTo>
                      <a:pt x="49808" y="20975"/>
                      <a:pt x="49808" y="21058"/>
                      <a:pt x="49725" y="21224"/>
                    </a:cubicBezTo>
                    <a:cubicBezTo>
                      <a:pt x="49643" y="21307"/>
                      <a:pt x="49560" y="21307"/>
                      <a:pt x="49477" y="21307"/>
                    </a:cubicBezTo>
                    <a:cubicBezTo>
                      <a:pt x="49477" y="21224"/>
                      <a:pt x="49477" y="21141"/>
                      <a:pt x="49643" y="21141"/>
                    </a:cubicBezTo>
                    <a:cubicBezTo>
                      <a:pt x="49725" y="21058"/>
                      <a:pt x="49808" y="20975"/>
                      <a:pt x="49808" y="20975"/>
                    </a:cubicBezTo>
                    <a:close/>
                    <a:moveTo>
                      <a:pt x="48210" y="21133"/>
                    </a:moveTo>
                    <a:lnTo>
                      <a:pt x="48210" y="21133"/>
                    </a:lnTo>
                    <a:cubicBezTo>
                      <a:pt x="48222" y="21133"/>
                      <a:pt x="48202" y="21204"/>
                      <a:pt x="48151" y="21307"/>
                    </a:cubicBezTo>
                    <a:cubicBezTo>
                      <a:pt x="48151" y="21472"/>
                      <a:pt x="48068" y="21638"/>
                      <a:pt x="47985" y="21638"/>
                    </a:cubicBezTo>
                    <a:cubicBezTo>
                      <a:pt x="47902" y="21638"/>
                      <a:pt x="47819" y="21721"/>
                      <a:pt x="47736" y="21887"/>
                    </a:cubicBezTo>
                    <a:cubicBezTo>
                      <a:pt x="47688" y="21984"/>
                      <a:pt x="47611" y="22024"/>
                      <a:pt x="47522" y="22024"/>
                    </a:cubicBezTo>
                    <a:cubicBezTo>
                      <a:pt x="47459" y="22024"/>
                      <a:pt x="47391" y="22004"/>
                      <a:pt x="47322" y="21970"/>
                    </a:cubicBezTo>
                    <a:cubicBezTo>
                      <a:pt x="47156" y="21804"/>
                      <a:pt x="47156" y="21721"/>
                      <a:pt x="47405" y="21472"/>
                    </a:cubicBezTo>
                    <a:cubicBezTo>
                      <a:pt x="47545" y="21239"/>
                      <a:pt x="47659" y="21137"/>
                      <a:pt x="47746" y="21137"/>
                    </a:cubicBezTo>
                    <a:cubicBezTo>
                      <a:pt x="47814" y="21137"/>
                      <a:pt x="47866" y="21198"/>
                      <a:pt x="47902" y="21307"/>
                    </a:cubicBezTo>
                    <a:cubicBezTo>
                      <a:pt x="47985" y="21307"/>
                      <a:pt x="48068" y="21307"/>
                      <a:pt x="48151" y="21224"/>
                    </a:cubicBezTo>
                    <a:cubicBezTo>
                      <a:pt x="48183" y="21160"/>
                      <a:pt x="48202" y="21133"/>
                      <a:pt x="48210" y="21133"/>
                    </a:cubicBezTo>
                    <a:close/>
                    <a:moveTo>
                      <a:pt x="48448" y="21874"/>
                    </a:moveTo>
                    <a:cubicBezTo>
                      <a:pt x="48462" y="21874"/>
                      <a:pt x="48474" y="21878"/>
                      <a:pt x="48482" y="21887"/>
                    </a:cubicBezTo>
                    <a:cubicBezTo>
                      <a:pt x="48565" y="21970"/>
                      <a:pt x="48482" y="22052"/>
                      <a:pt x="48482" y="22135"/>
                    </a:cubicBezTo>
                    <a:cubicBezTo>
                      <a:pt x="48399" y="22301"/>
                      <a:pt x="48234" y="22467"/>
                      <a:pt x="48068" y="22633"/>
                    </a:cubicBezTo>
                    <a:cubicBezTo>
                      <a:pt x="47965" y="22701"/>
                      <a:pt x="47890" y="22741"/>
                      <a:pt x="47850" y="22741"/>
                    </a:cubicBezTo>
                    <a:cubicBezTo>
                      <a:pt x="47793" y="22741"/>
                      <a:pt x="47805" y="22661"/>
                      <a:pt x="47902" y="22467"/>
                    </a:cubicBezTo>
                    <a:cubicBezTo>
                      <a:pt x="48050" y="22170"/>
                      <a:pt x="48331" y="21874"/>
                      <a:pt x="48448" y="21874"/>
                    </a:cubicBezTo>
                    <a:close/>
                    <a:moveTo>
                      <a:pt x="42869" y="22661"/>
                    </a:moveTo>
                    <a:cubicBezTo>
                      <a:pt x="42942" y="22661"/>
                      <a:pt x="42978" y="22701"/>
                      <a:pt x="42930" y="22798"/>
                    </a:cubicBezTo>
                    <a:cubicBezTo>
                      <a:pt x="42930" y="22798"/>
                      <a:pt x="42764" y="22881"/>
                      <a:pt x="42681" y="22881"/>
                    </a:cubicBezTo>
                    <a:cubicBezTo>
                      <a:pt x="42598" y="22881"/>
                      <a:pt x="42598" y="22798"/>
                      <a:pt x="42681" y="22715"/>
                    </a:cubicBezTo>
                    <a:cubicBezTo>
                      <a:pt x="42750" y="22681"/>
                      <a:pt x="42818" y="22661"/>
                      <a:pt x="42869" y="22661"/>
                    </a:cubicBezTo>
                    <a:close/>
                    <a:moveTo>
                      <a:pt x="51364" y="23924"/>
                    </a:moveTo>
                    <a:cubicBezTo>
                      <a:pt x="51376" y="23924"/>
                      <a:pt x="51383" y="23934"/>
                      <a:pt x="51383" y="23959"/>
                    </a:cubicBezTo>
                    <a:cubicBezTo>
                      <a:pt x="51383" y="23959"/>
                      <a:pt x="51383" y="24041"/>
                      <a:pt x="51300" y="24207"/>
                    </a:cubicBezTo>
                    <a:cubicBezTo>
                      <a:pt x="51241" y="24266"/>
                      <a:pt x="51183" y="24324"/>
                      <a:pt x="51154" y="24324"/>
                    </a:cubicBezTo>
                    <a:cubicBezTo>
                      <a:pt x="51141" y="24324"/>
                      <a:pt x="51134" y="24314"/>
                      <a:pt x="51134" y="24290"/>
                    </a:cubicBezTo>
                    <a:cubicBezTo>
                      <a:pt x="51051" y="24290"/>
                      <a:pt x="51134" y="24207"/>
                      <a:pt x="51217" y="24041"/>
                    </a:cubicBezTo>
                    <a:cubicBezTo>
                      <a:pt x="51276" y="23983"/>
                      <a:pt x="51334" y="23924"/>
                      <a:pt x="51364" y="23924"/>
                    </a:cubicBezTo>
                    <a:close/>
                    <a:moveTo>
                      <a:pt x="43278" y="24401"/>
                    </a:moveTo>
                    <a:cubicBezTo>
                      <a:pt x="43290" y="24401"/>
                      <a:pt x="43310" y="24421"/>
                      <a:pt x="43344" y="24456"/>
                    </a:cubicBezTo>
                    <a:cubicBezTo>
                      <a:pt x="43427" y="24539"/>
                      <a:pt x="43427" y="24622"/>
                      <a:pt x="43344" y="24622"/>
                    </a:cubicBezTo>
                    <a:cubicBezTo>
                      <a:pt x="43261" y="24622"/>
                      <a:pt x="43261" y="24622"/>
                      <a:pt x="43261" y="24539"/>
                    </a:cubicBezTo>
                    <a:cubicBezTo>
                      <a:pt x="43261" y="24442"/>
                      <a:pt x="43261" y="24401"/>
                      <a:pt x="43278" y="24401"/>
                    </a:cubicBezTo>
                    <a:close/>
                    <a:moveTo>
                      <a:pt x="45996" y="24207"/>
                    </a:moveTo>
                    <a:cubicBezTo>
                      <a:pt x="45996" y="24207"/>
                      <a:pt x="45913" y="24290"/>
                      <a:pt x="45913" y="24456"/>
                    </a:cubicBezTo>
                    <a:cubicBezTo>
                      <a:pt x="45830" y="24539"/>
                      <a:pt x="45748" y="24622"/>
                      <a:pt x="45748" y="24622"/>
                    </a:cubicBezTo>
                    <a:cubicBezTo>
                      <a:pt x="45665" y="24539"/>
                      <a:pt x="45748" y="24456"/>
                      <a:pt x="45830" y="24373"/>
                    </a:cubicBezTo>
                    <a:cubicBezTo>
                      <a:pt x="45913" y="24207"/>
                      <a:pt x="45996" y="24207"/>
                      <a:pt x="45996" y="24207"/>
                    </a:cubicBezTo>
                    <a:close/>
                    <a:moveTo>
                      <a:pt x="47156" y="24124"/>
                    </a:moveTo>
                    <a:lnTo>
                      <a:pt x="47156" y="24124"/>
                    </a:lnTo>
                    <a:cubicBezTo>
                      <a:pt x="47239" y="24207"/>
                      <a:pt x="47156" y="24290"/>
                      <a:pt x="46991" y="24456"/>
                    </a:cubicBezTo>
                    <a:cubicBezTo>
                      <a:pt x="46930" y="24577"/>
                      <a:pt x="46825" y="24654"/>
                      <a:pt x="46773" y="24654"/>
                    </a:cubicBezTo>
                    <a:cubicBezTo>
                      <a:pt x="46754" y="24654"/>
                      <a:pt x="46742" y="24644"/>
                      <a:pt x="46742" y="24622"/>
                    </a:cubicBezTo>
                    <a:cubicBezTo>
                      <a:pt x="46659" y="24539"/>
                      <a:pt x="46742" y="24456"/>
                      <a:pt x="46908" y="24290"/>
                    </a:cubicBezTo>
                    <a:cubicBezTo>
                      <a:pt x="46991" y="24207"/>
                      <a:pt x="47156" y="24124"/>
                      <a:pt x="47156" y="24124"/>
                    </a:cubicBezTo>
                    <a:close/>
                    <a:moveTo>
                      <a:pt x="50233" y="25416"/>
                    </a:moveTo>
                    <a:cubicBezTo>
                      <a:pt x="50257" y="25416"/>
                      <a:pt x="50281" y="25426"/>
                      <a:pt x="50306" y="25450"/>
                    </a:cubicBezTo>
                    <a:cubicBezTo>
                      <a:pt x="50388" y="25533"/>
                      <a:pt x="50306" y="25616"/>
                      <a:pt x="50306" y="25782"/>
                    </a:cubicBezTo>
                    <a:cubicBezTo>
                      <a:pt x="50247" y="25840"/>
                      <a:pt x="50188" y="25899"/>
                      <a:pt x="50130" y="25899"/>
                    </a:cubicBezTo>
                    <a:cubicBezTo>
                      <a:pt x="50106" y="25899"/>
                      <a:pt x="50081" y="25889"/>
                      <a:pt x="50057" y="25865"/>
                    </a:cubicBezTo>
                    <a:cubicBezTo>
                      <a:pt x="50057" y="25782"/>
                      <a:pt x="50057" y="25699"/>
                      <a:pt x="50057" y="25533"/>
                    </a:cubicBezTo>
                    <a:cubicBezTo>
                      <a:pt x="50116" y="25475"/>
                      <a:pt x="50174" y="25416"/>
                      <a:pt x="50233" y="25416"/>
                    </a:cubicBezTo>
                    <a:close/>
                    <a:moveTo>
                      <a:pt x="52209" y="23431"/>
                    </a:moveTo>
                    <a:cubicBezTo>
                      <a:pt x="52373" y="23431"/>
                      <a:pt x="52499" y="23540"/>
                      <a:pt x="52626" y="23793"/>
                    </a:cubicBezTo>
                    <a:cubicBezTo>
                      <a:pt x="52688" y="23979"/>
                      <a:pt x="52797" y="24072"/>
                      <a:pt x="52917" y="24072"/>
                    </a:cubicBezTo>
                    <a:cubicBezTo>
                      <a:pt x="52958" y="24072"/>
                      <a:pt x="52999" y="24062"/>
                      <a:pt x="53040" y="24041"/>
                    </a:cubicBezTo>
                    <a:cubicBezTo>
                      <a:pt x="53063" y="24027"/>
                      <a:pt x="53088" y="24020"/>
                      <a:pt x="53115" y="24020"/>
                    </a:cubicBezTo>
                    <a:cubicBezTo>
                      <a:pt x="53387" y="24020"/>
                      <a:pt x="53854" y="24727"/>
                      <a:pt x="53703" y="24953"/>
                    </a:cubicBezTo>
                    <a:cubicBezTo>
                      <a:pt x="53538" y="25036"/>
                      <a:pt x="53538" y="25202"/>
                      <a:pt x="53538" y="25202"/>
                    </a:cubicBezTo>
                    <a:cubicBezTo>
                      <a:pt x="53621" y="25202"/>
                      <a:pt x="53455" y="25533"/>
                      <a:pt x="53289" y="25865"/>
                    </a:cubicBezTo>
                    <a:cubicBezTo>
                      <a:pt x="53040" y="26362"/>
                      <a:pt x="53040" y="26362"/>
                      <a:pt x="52709" y="26528"/>
                    </a:cubicBezTo>
                    <a:cubicBezTo>
                      <a:pt x="52655" y="26545"/>
                      <a:pt x="52613" y="26556"/>
                      <a:pt x="52581" y="26556"/>
                    </a:cubicBezTo>
                    <a:cubicBezTo>
                      <a:pt x="52464" y="26556"/>
                      <a:pt x="52478" y="26421"/>
                      <a:pt x="52543" y="26030"/>
                    </a:cubicBezTo>
                    <a:cubicBezTo>
                      <a:pt x="52596" y="25715"/>
                      <a:pt x="52615" y="25600"/>
                      <a:pt x="52538" y="25600"/>
                    </a:cubicBezTo>
                    <a:cubicBezTo>
                      <a:pt x="52493" y="25600"/>
                      <a:pt x="52416" y="25638"/>
                      <a:pt x="52295" y="25699"/>
                    </a:cubicBezTo>
                    <a:cubicBezTo>
                      <a:pt x="51963" y="25865"/>
                      <a:pt x="51963" y="25865"/>
                      <a:pt x="52212" y="25865"/>
                    </a:cubicBezTo>
                    <a:cubicBezTo>
                      <a:pt x="52377" y="25865"/>
                      <a:pt x="52377" y="25947"/>
                      <a:pt x="52046" y="26196"/>
                    </a:cubicBezTo>
                    <a:cubicBezTo>
                      <a:pt x="51864" y="26317"/>
                      <a:pt x="51682" y="26394"/>
                      <a:pt x="51597" y="26394"/>
                    </a:cubicBezTo>
                    <a:cubicBezTo>
                      <a:pt x="51567" y="26394"/>
                      <a:pt x="51549" y="26384"/>
                      <a:pt x="51549" y="26362"/>
                    </a:cubicBezTo>
                    <a:cubicBezTo>
                      <a:pt x="51383" y="26279"/>
                      <a:pt x="51466" y="26279"/>
                      <a:pt x="51632" y="26196"/>
                    </a:cubicBezTo>
                    <a:cubicBezTo>
                      <a:pt x="51880" y="26113"/>
                      <a:pt x="51880" y="26113"/>
                      <a:pt x="51797" y="26030"/>
                    </a:cubicBezTo>
                    <a:cubicBezTo>
                      <a:pt x="51714" y="25947"/>
                      <a:pt x="51714" y="25699"/>
                      <a:pt x="51714" y="25533"/>
                    </a:cubicBezTo>
                    <a:cubicBezTo>
                      <a:pt x="51763" y="25339"/>
                      <a:pt x="51755" y="25258"/>
                      <a:pt x="51706" y="25258"/>
                    </a:cubicBezTo>
                    <a:cubicBezTo>
                      <a:pt x="51672" y="25258"/>
                      <a:pt x="51617" y="25299"/>
                      <a:pt x="51549" y="25367"/>
                    </a:cubicBezTo>
                    <a:cubicBezTo>
                      <a:pt x="51468" y="25428"/>
                      <a:pt x="51392" y="25454"/>
                      <a:pt x="51327" y="25454"/>
                    </a:cubicBezTo>
                    <a:cubicBezTo>
                      <a:pt x="51125" y="25454"/>
                      <a:pt x="51029" y="25204"/>
                      <a:pt x="51217" y="24953"/>
                    </a:cubicBezTo>
                    <a:cubicBezTo>
                      <a:pt x="51383" y="24787"/>
                      <a:pt x="51466" y="24704"/>
                      <a:pt x="51383" y="24622"/>
                    </a:cubicBezTo>
                    <a:cubicBezTo>
                      <a:pt x="51383" y="24622"/>
                      <a:pt x="51466" y="24373"/>
                      <a:pt x="51632" y="24207"/>
                    </a:cubicBezTo>
                    <a:cubicBezTo>
                      <a:pt x="51797" y="23959"/>
                      <a:pt x="51797" y="23793"/>
                      <a:pt x="51797" y="23710"/>
                    </a:cubicBezTo>
                    <a:cubicBezTo>
                      <a:pt x="51714" y="23544"/>
                      <a:pt x="51714" y="23544"/>
                      <a:pt x="52046" y="23461"/>
                    </a:cubicBezTo>
                    <a:cubicBezTo>
                      <a:pt x="52105" y="23442"/>
                      <a:pt x="52159" y="23431"/>
                      <a:pt x="52209" y="23431"/>
                    </a:cubicBezTo>
                    <a:close/>
                    <a:moveTo>
                      <a:pt x="54413" y="26888"/>
                    </a:moveTo>
                    <a:cubicBezTo>
                      <a:pt x="54435" y="26888"/>
                      <a:pt x="54449" y="26908"/>
                      <a:pt x="54449" y="26942"/>
                    </a:cubicBezTo>
                    <a:cubicBezTo>
                      <a:pt x="54532" y="27025"/>
                      <a:pt x="54449" y="27108"/>
                      <a:pt x="54366" y="27191"/>
                    </a:cubicBezTo>
                    <a:cubicBezTo>
                      <a:pt x="54308" y="27249"/>
                      <a:pt x="54259" y="27277"/>
                      <a:pt x="54229" y="27277"/>
                    </a:cubicBezTo>
                    <a:cubicBezTo>
                      <a:pt x="54173" y="27277"/>
                      <a:pt x="54177" y="27185"/>
                      <a:pt x="54284" y="27025"/>
                    </a:cubicBezTo>
                    <a:cubicBezTo>
                      <a:pt x="54332" y="26928"/>
                      <a:pt x="54381" y="26888"/>
                      <a:pt x="54413" y="26888"/>
                    </a:cubicBezTo>
                    <a:close/>
                    <a:moveTo>
                      <a:pt x="51383" y="26942"/>
                    </a:moveTo>
                    <a:cubicBezTo>
                      <a:pt x="51466" y="26942"/>
                      <a:pt x="51383" y="27025"/>
                      <a:pt x="51300" y="27191"/>
                    </a:cubicBezTo>
                    <a:cubicBezTo>
                      <a:pt x="51300" y="27249"/>
                      <a:pt x="51259" y="27308"/>
                      <a:pt x="51205" y="27308"/>
                    </a:cubicBezTo>
                    <a:cubicBezTo>
                      <a:pt x="51183" y="27308"/>
                      <a:pt x="51159" y="27298"/>
                      <a:pt x="51134" y="27273"/>
                    </a:cubicBezTo>
                    <a:cubicBezTo>
                      <a:pt x="51134" y="27273"/>
                      <a:pt x="51134" y="27191"/>
                      <a:pt x="51217" y="27108"/>
                    </a:cubicBezTo>
                    <a:cubicBezTo>
                      <a:pt x="51300" y="26942"/>
                      <a:pt x="51383" y="26942"/>
                      <a:pt x="51383" y="26942"/>
                    </a:cubicBezTo>
                    <a:close/>
                    <a:moveTo>
                      <a:pt x="47716" y="27460"/>
                    </a:moveTo>
                    <a:cubicBezTo>
                      <a:pt x="47736" y="27460"/>
                      <a:pt x="47778" y="27481"/>
                      <a:pt x="47819" y="27522"/>
                    </a:cubicBezTo>
                    <a:cubicBezTo>
                      <a:pt x="47902" y="27522"/>
                      <a:pt x="47902" y="27605"/>
                      <a:pt x="47819" y="27688"/>
                    </a:cubicBezTo>
                    <a:cubicBezTo>
                      <a:pt x="47736" y="27688"/>
                      <a:pt x="47736" y="27605"/>
                      <a:pt x="47736" y="27522"/>
                    </a:cubicBezTo>
                    <a:cubicBezTo>
                      <a:pt x="47695" y="27481"/>
                      <a:pt x="47695" y="27460"/>
                      <a:pt x="47716" y="27460"/>
                    </a:cubicBezTo>
                    <a:close/>
                    <a:moveTo>
                      <a:pt x="53455" y="28019"/>
                    </a:moveTo>
                    <a:cubicBezTo>
                      <a:pt x="53869" y="28019"/>
                      <a:pt x="53786" y="28102"/>
                      <a:pt x="53455" y="28351"/>
                    </a:cubicBezTo>
                    <a:cubicBezTo>
                      <a:pt x="53289" y="28475"/>
                      <a:pt x="53206" y="28537"/>
                      <a:pt x="53165" y="28537"/>
                    </a:cubicBezTo>
                    <a:cubicBezTo>
                      <a:pt x="53123" y="28537"/>
                      <a:pt x="53123" y="28475"/>
                      <a:pt x="53123" y="28351"/>
                    </a:cubicBezTo>
                    <a:cubicBezTo>
                      <a:pt x="53206" y="28102"/>
                      <a:pt x="53289" y="28019"/>
                      <a:pt x="53455" y="28019"/>
                    </a:cubicBezTo>
                    <a:close/>
                    <a:moveTo>
                      <a:pt x="52143" y="28037"/>
                    </a:moveTo>
                    <a:cubicBezTo>
                      <a:pt x="52200" y="28037"/>
                      <a:pt x="52167" y="28191"/>
                      <a:pt x="52046" y="28434"/>
                    </a:cubicBezTo>
                    <a:cubicBezTo>
                      <a:pt x="51880" y="28517"/>
                      <a:pt x="51797" y="28599"/>
                      <a:pt x="51714" y="28599"/>
                    </a:cubicBezTo>
                    <a:cubicBezTo>
                      <a:pt x="51632" y="28517"/>
                      <a:pt x="51880" y="28185"/>
                      <a:pt x="52046" y="28102"/>
                    </a:cubicBezTo>
                    <a:cubicBezTo>
                      <a:pt x="52090" y="28058"/>
                      <a:pt x="52123" y="28037"/>
                      <a:pt x="52143" y="28037"/>
                    </a:cubicBezTo>
                    <a:close/>
                    <a:moveTo>
                      <a:pt x="52904" y="28011"/>
                    </a:moveTo>
                    <a:cubicBezTo>
                      <a:pt x="53029" y="28011"/>
                      <a:pt x="52947" y="28528"/>
                      <a:pt x="52792" y="28682"/>
                    </a:cubicBezTo>
                    <a:cubicBezTo>
                      <a:pt x="52792" y="28717"/>
                      <a:pt x="52763" y="28737"/>
                      <a:pt x="52730" y="28737"/>
                    </a:cubicBezTo>
                    <a:cubicBezTo>
                      <a:pt x="52683" y="28737"/>
                      <a:pt x="52626" y="28697"/>
                      <a:pt x="52626" y="28599"/>
                    </a:cubicBezTo>
                    <a:cubicBezTo>
                      <a:pt x="52543" y="28351"/>
                      <a:pt x="52626" y="28185"/>
                      <a:pt x="52875" y="28019"/>
                    </a:cubicBezTo>
                    <a:cubicBezTo>
                      <a:pt x="52886" y="28014"/>
                      <a:pt x="52895" y="28011"/>
                      <a:pt x="52904" y="28011"/>
                    </a:cubicBezTo>
                    <a:close/>
                    <a:moveTo>
                      <a:pt x="51051" y="28517"/>
                    </a:moveTo>
                    <a:cubicBezTo>
                      <a:pt x="51051" y="28517"/>
                      <a:pt x="50969" y="28599"/>
                      <a:pt x="50886" y="28682"/>
                    </a:cubicBezTo>
                    <a:cubicBezTo>
                      <a:pt x="50827" y="28741"/>
                      <a:pt x="50769" y="28800"/>
                      <a:pt x="50739" y="28800"/>
                    </a:cubicBezTo>
                    <a:cubicBezTo>
                      <a:pt x="50727" y="28800"/>
                      <a:pt x="50720" y="28789"/>
                      <a:pt x="50720" y="28765"/>
                    </a:cubicBezTo>
                    <a:cubicBezTo>
                      <a:pt x="50637" y="28765"/>
                      <a:pt x="50720" y="28682"/>
                      <a:pt x="50803" y="28599"/>
                    </a:cubicBezTo>
                    <a:cubicBezTo>
                      <a:pt x="50969" y="28517"/>
                      <a:pt x="51051" y="28517"/>
                      <a:pt x="51051" y="28517"/>
                    </a:cubicBezTo>
                    <a:close/>
                    <a:moveTo>
                      <a:pt x="54263" y="28268"/>
                    </a:moveTo>
                    <a:cubicBezTo>
                      <a:pt x="54346" y="28268"/>
                      <a:pt x="54366" y="28351"/>
                      <a:pt x="54284" y="28517"/>
                    </a:cubicBezTo>
                    <a:cubicBezTo>
                      <a:pt x="54210" y="28739"/>
                      <a:pt x="53871" y="29027"/>
                      <a:pt x="53741" y="29027"/>
                    </a:cubicBezTo>
                    <a:cubicBezTo>
                      <a:pt x="53725" y="29027"/>
                      <a:pt x="53712" y="29023"/>
                      <a:pt x="53703" y="29014"/>
                    </a:cubicBezTo>
                    <a:cubicBezTo>
                      <a:pt x="53621" y="28931"/>
                      <a:pt x="53703" y="28765"/>
                      <a:pt x="53869" y="28517"/>
                    </a:cubicBezTo>
                    <a:cubicBezTo>
                      <a:pt x="54035" y="28351"/>
                      <a:pt x="54180" y="28268"/>
                      <a:pt x="54263" y="28268"/>
                    </a:cubicBezTo>
                    <a:close/>
                    <a:moveTo>
                      <a:pt x="54532" y="28898"/>
                    </a:moveTo>
                    <a:cubicBezTo>
                      <a:pt x="54614" y="28898"/>
                      <a:pt x="54623" y="28960"/>
                      <a:pt x="54532" y="29097"/>
                    </a:cubicBezTo>
                    <a:cubicBezTo>
                      <a:pt x="54449" y="29180"/>
                      <a:pt x="54201" y="29345"/>
                      <a:pt x="54035" y="29511"/>
                    </a:cubicBezTo>
                    <a:cubicBezTo>
                      <a:pt x="53923" y="29586"/>
                      <a:pt x="53845" y="29627"/>
                      <a:pt x="53800" y="29627"/>
                    </a:cubicBezTo>
                    <a:cubicBezTo>
                      <a:pt x="53745" y="29627"/>
                      <a:pt x="53741" y="29565"/>
                      <a:pt x="53786" y="29428"/>
                    </a:cubicBezTo>
                    <a:cubicBezTo>
                      <a:pt x="53869" y="29345"/>
                      <a:pt x="54035" y="29097"/>
                      <a:pt x="54201" y="29014"/>
                    </a:cubicBezTo>
                    <a:cubicBezTo>
                      <a:pt x="54350" y="28939"/>
                      <a:pt x="54465" y="28898"/>
                      <a:pt x="54532" y="28898"/>
                    </a:cubicBezTo>
                    <a:close/>
                    <a:moveTo>
                      <a:pt x="25941" y="29594"/>
                    </a:moveTo>
                    <a:cubicBezTo>
                      <a:pt x="26023" y="29677"/>
                      <a:pt x="25941" y="29760"/>
                      <a:pt x="25858" y="29843"/>
                    </a:cubicBezTo>
                    <a:cubicBezTo>
                      <a:pt x="25799" y="29901"/>
                      <a:pt x="25741" y="29960"/>
                      <a:pt x="25711" y="29960"/>
                    </a:cubicBezTo>
                    <a:cubicBezTo>
                      <a:pt x="25699" y="29960"/>
                      <a:pt x="25692" y="29950"/>
                      <a:pt x="25692" y="29925"/>
                    </a:cubicBezTo>
                    <a:cubicBezTo>
                      <a:pt x="25609" y="29925"/>
                      <a:pt x="25692" y="29843"/>
                      <a:pt x="25775" y="29677"/>
                    </a:cubicBezTo>
                    <a:cubicBezTo>
                      <a:pt x="25858" y="29594"/>
                      <a:pt x="25941" y="29594"/>
                      <a:pt x="25941" y="29594"/>
                    </a:cubicBezTo>
                    <a:close/>
                    <a:moveTo>
                      <a:pt x="51466" y="29925"/>
                    </a:moveTo>
                    <a:cubicBezTo>
                      <a:pt x="51466" y="29926"/>
                      <a:pt x="51466" y="30091"/>
                      <a:pt x="51383" y="30174"/>
                    </a:cubicBezTo>
                    <a:cubicBezTo>
                      <a:pt x="51300" y="30340"/>
                      <a:pt x="51217" y="30340"/>
                      <a:pt x="51217" y="30340"/>
                    </a:cubicBezTo>
                    <a:cubicBezTo>
                      <a:pt x="51134" y="30257"/>
                      <a:pt x="51217" y="30174"/>
                      <a:pt x="51300" y="30091"/>
                    </a:cubicBezTo>
                    <a:cubicBezTo>
                      <a:pt x="51383" y="30008"/>
                      <a:pt x="51466" y="29925"/>
                      <a:pt x="51466" y="29925"/>
                    </a:cubicBezTo>
                    <a:close/>
                    <a:moveTo>
                      <a:pt x="55047" y="28567"/>
                    </a:moveTo>
                    <a:cubicBezTo>
                      <a:pt x="55112" y="28567"/>
                      <a:pt x="55112" y="28644"/>
                      <a:pt x="55112" y="28765"/>
                    </a:cubicBezTo>
                    <a:cubicBezTo>
                      <a:pt x="55052" y="28887"/>
                      <a:pt x="55080" y="28963"/>
                      <a:pt x="55132" y="28963"/>
                    </a:cubicBezTo>
                    <a:cubicBezTo>
                      <a:pt x="55151" y="28963"/>
                      <a:pt x="55173" y="28953"/>
                      <a:pt x="55195" y="28931"/>
                    </a:cubicBezTo>
                    <a:cubicBezTo>
                      <a:pt x="55527" y="28931"/>
                      <a:pt x="55775" y="29925"/>
                      <a:pt x="55527" y="30174"/>
                    </a:cubicBezTo>
                    <a:cubicBezTo>
                      <a:pt x="55448" y="30370"/>
                      <a:pt x="55352" y="30455"/>
                      <a:pt x="55280" y="30455"/>
                    </a:cubicBezTo>
                    <a:cubicBezTo>
                      <a:pt x="55200" y="30455"/>
                      <a:pt x="55151" y="30349"/>
                      <a:pt x="55195" y="30174"/>
                    </a:cubicBezTo>
                    <a:cubicBezTo>
                      <a:pt x="55195" y="29988"/>
                      <a:pt x="55195" y="29894"/>
                      <a:pt x="55125" y="29894"/>
                    </a:cubicBezTo>
                    <a:cubicBezTo>
                      <a:pt x="55102" y="29894"/>
                      <a:pt x="55071" y="29905"/>
                      <a:pt x="55029" y="29925"/>
                    </a:cubicBezTo>
                    <a:cubicBezTo>
                      <a:pt x="54943" y="29990"/>
                      <a:pt x="54867" y="30021"/>
                      <a:pt x="54806" y="30021"/>
                    </a:cubicBezTo>
                    <a:cubicBezTo>
                      <a:pt x="54634" y="30021"/>
                      <a:pt x="54575" y="29774"/>
                      <a:pt x="54698" y="29345"/>
                    </a:cubicBezTo>
                    <a:cubicBezTo>
                      <a:pt x="54698" y="29014"/>
                      <a:pt x="54864" y="28682"/>
                      <a:pt x="54947" y="28599"/>
                    </a:cubicBezTo>
                    <a:cubicBezTo>
                      <a:pt x="54991" y="28577"/>
                      <a:pt x="55023" y="28567"/>
                      <a:pt x="55047" y="28567"/>
                    </a:cubicBezTo>
                    <a:close/>
                    <a:moveTo>
                      <a:pt x="58408" y="30305"/>
                    </a:moveTo>
                    <a:cubicBezTo>
                      <a:pt x="58420" y="30305"/>
                      <a:pt x="58427" y="30316"/>
                      <a:pt x="58427" y="30340"/>
                    </a:cubicBezTo>
                    <a:cubicBezTo>
                      <a:pt x="58510" y="30340"/>
                      <a:pt x="58427" y="30506"/>
                      <a:pt x="58344" y="30588"/>
                    </a:cubicBezTo>
                    <a:cubicBezTo>
                      <a:pt x="58286" y="30647"/>
                      <a:pt x="58227" y="30706"/>
                      <a:pt x="58198" y="30706"/>
                    </a:cubicBezTo>
                    <a:cubicBezTo>
                      <a:pt x="58186" y="30706"/>
                      <a:pt x="58179" y="30696"/>
                      <a:pt x="58179" y="30671"/>
                    </a:cubicBezTo>
                    <a:cubicBezTo>
                      <a:pt x="58096" y="30671"/>
                      <a:pt x="58179" y="30506"/>
                      <a:pt x="58262" y="30423"/>
                    </a:cubicBezTo>
                    <a:cubicBezTo>
                      <a:pt x="58320" y="30364"/>
                      <a:pt x="58379" y="30305"/>
                      <a:pt x="58408" y="30305"/>
                    </a:cubicBezTo>
                    <a:close/>
                    <a:moveTo>
                      <a:pt x="58657" y="30554"/>
                    </a:moveTo>
                    <a:cubicBezTo>
                      <a:pt x="58669" y="30554"/>
                      <a:pt x="58676" y="30564"/>
                      <a:pt x="58676" y="30588"/>
                    </a:cubicBezTo>
                    <a:cubicBezTo>
                      <a:pt x="58676" y="30588"/>
                      <a:pt x="58676" y="30671"/>
                      <a:pt x="58593" y="30837"/>
                    </a:cubicBezTo>
                    <a:cubicBezTo>
                      <a:pt x="58534" y="30896"/>
                      <a:pt x="58476" y="30954"/>
                      <a:pt x="58447" y="30954"/>
                    </a:cubicBezTo>
                    <a:cubicBezTo>
                      <a:pt x="58434" y="30954"/>
                      <a:pt x="58427" y="30944"/>
                      <a:pt x="58427" y="30920"/>
                    </a:cubicBezTo>
                    <a:cubicBezTo>
                      <a:pt x="58344" y="30920"/>
                      <a:pt x="58427" y="30837"/>
                      <a:pt x="58510" y="30671"/>
                    </a:cubicBezTo>
                    <a:cubicBezTo>
                      <a:pt x="58569" y="30613"/>
                      <a:pt x="58627" y="30554"/>
                      <a:pt x="58657" y="30554"/>
                    </a:cubicBezTo>
                    <a:close/>
                    <a:moveTo>
                      <a:pt x="52709" y="30920"/>
                    </a:moveTo>
                    <a:cubicBezTo>
                      <a:pt x="52792" y="30920"/>
                      <a:pt x="52709" y="31086"/>
                      <a:pt x="52626" y="31169"/>
                    </a:cubicBezTo>
                    <a:cubicBezTo>
                      <a:pt x="52626" y="31334"/>
                      <a:pt x="52543" y="31334"/>
                      <a:pt x="52460" y="31334"/>
                    </a:cubicBezTo>
                    <a:cubicBezTo>
                      <a:pt x="52460" y="31334"/>
                      <a:pt x="52460" y="31169"/>
                      <a:pt x="52543" y="31086"/>
                    </a:cubicBezTo>
                    <a:cubicBezTo>
                      <a:pt x="52626" y="31003"/>
                      <a:pt x="52709" y="30920"/>
                      <a:pt x="52709" y="30920"/>
                    </a:cubicBezTo>
                    <a:close/>
                    <a:moveTo>
                      <a:pt x="57332" y="30855"/>
                    </a:moveTo>
                    <a:cubicBezTo>
                      <a:pt x="57421" y="30855"/>
                      <a:pt x="57388" y="31009"/>
                      <a:pt x="57267" y="31251"/>
                    </a:cubicBezTo>
                    <a:cubicBezTo>
                      <a:pt x="57150" y="31310"/>
                      <a:pt x="57033" y="31369"/>
                      <a:pt x="56974" y="31369"/>
                    </a:cubicBezTo>
                    <a:cubicBezTo>
                      <a:pt x="56950" y="31369"/>
                      <a:pt x="56936" y="31359"/>
                      <a:pt x="56936" y="31334"/>
                    </a:cubicBezTo>
                    <a:cubicBezTo>
                      <a:pt x="56853" y="31251"/>
                      <a:pt x="56936" y="31003"/>
                      <a:pt x="57184" y="30920"/>
                    </a:cubicBezTo>
                    <a:cubicBezTo>
                      <a:pt x="57251" y="30876"/>
                      <a:pt x="57300" y="30855"/>
                      <a:pt x="57332" y="30855"/>
                    </a:cubicBezTo>
                    <a:close/>
                    <a:moveTo>
                      <a:pt x="56190" y="31251"/>
                    </a:moveTo>
                    <a:cubicBezTo>
                      <a:pt x="56190" y="31251"/>
                      <a:pt x="56190" y="31334"/>
                      <a:pt x="56107" y="31500"/>
                    </a:cubicBezTo>
                    <a:cubicBezTo>
                      <a:pt x="56048" y="31559"/>
                      <a:pt x="55990" y="31617"/>
                      <a:pt x="55931" y="31617"/>
                    </a:cubicBezTo>
                    <a:cubicBezTo>
                      <a:pt x="55907" y="31617"/>
                      <a:pt x="55882" y="31607"/>
                      <a:pt x="55858" y="31583"/>
                    </a:cubicBezTo>
                    <a:cubicBezTo>
                      <a:pt x="55858" y="31500"/>
                      <a:pt x="55858" y="31417"/>
                      <a:pt x="55941" y="31334"/>
                    </a:cubicBezTo>
                    <a:cubicBezTo>
                      <a:pt x="56107" y="31251"/>
                      <a:pt x="56190" y="31251"/>
                      <a:pt x="56190" y="31251"/>
                    </a:cubicBezTo>
                    <a:close/>
                    <a:moveTo>
                      <a:pt x="58266" y="31860"/>
                    </a:moveTo>
                    <a:cubicBezTo>
                      <a:pt x="58316" y="31860"/>
                      <a:pt x="58276" y="31900"/>
                      <a:pt x="58179" y="31997"/>
                    </a:cubicBezTo>
                    <a:cubicBezTo>
                      <a:pt x="58096" y="32039"/>
                      <a:pt x="58034" y="32059"/>
                      <a:pt x="57982" y="32059"/>
                    </a:cubicBezTo>
                    <a:cubicBezTo>
                      <a:pt x="57930" y="32059"/>
                      <a:pt x="57889" y="32039"/>
                      <a:pt x="57847" y="31997"/>
                    </a:cubicBezTo>
                    <a:cubicBezTo>
                      <a:pt x="57764" y="31914"/>
                      <a:pt x="57847" y="31914"/>
                      <a:pt x="58013" y="31914"/>
                    </a:cubicBezTo>
                    <a:cubicBezTo>
                      <a:pt x="58150" y="31880"/>
                      <a:pt x="58231" y="31860"/>
                      <a:pt x="58266" y="31860"/>
                    </a:cubicBezTo>
                    <a:close/>
                    <a:moveTo>
                      <a:pt x="58925" y="31832"/>
                    </a:moveTo>
                    <a:cubicBezTo>
                      <a:pt x="58925" y="31832"/>
                      <a:pt x="58924" y="31997"/>
                      <a:pt x="58842" y="32246"/>
                    </a:cubicBezTo>
                    <a:cubicBezTo>
                      <a:pt x="58735" y="32406"/>
                      <a:pt x="58697" y="32498"/>
                      <a:pt x="58661" y="32498"/>
                    </a:cubicBezTo>
                    <a:cubicBezTo>
                      <a:pt x="58641" y="32498"/>
                      <a:pt x="58622" y="32470"/>
                      <a:pt x="58593" y="32412"/>
                    </a:cubicBezTo>
                    <a:cubicBezTo>
                      <a:pt x="58510" y="32329"/>
                      <a:pt x="58510" y="32163"/>
                      <a:pt x="58676" y="31997"/>
                    </a:cubicBezTo>
                    <a:cubicBezTo>
                      <a:pt x="58759" y="31914"/>
                      <a:pt x="58924" y="31832"/>
                      <a:pt x="58925" y="31832"/>
                    </a:cubicBezTo>
                    <a:close/>
                    <a:moveTo>
                      <a:pt x="55772" y="32048"/>
                    </a:moveTo>
                    <a:cubicBezTo>
                      <a:pt x="55858" y="32048"/>
                      <a:pt x="55970" y="32109"/>
                      <a:pt x="56107" y="32246"/>
                    </a:cubicBezTo>
                    <a:cubicBezTo>
                      <a:pt x="56273" y="32495"/>
                      <a:pt x="56273" y="32660"/>
                      <a:pt x="56107" y="32743"/>
                    </a:cubicBezTo>
                    <a:cubicBezTo>
                      <a:pt x="56024" y="32826"/>
                      <a:pt x="55858" y="32992"/>
                      <a:pt x="55775" y="33075"/>
                    </a:cubicBezTo>
                    <a:cubicBezTo>
                      <a:pt x="55746" y="33133"/>
                      <a:pt x="55706" y="33161"/>
                      <a:pt x="55667" y="33161"/>
                    </a:cubicBezTo>
                    <a:cubicBezTo>
                      <a:pt x="55596" y="33161"/>
                      <a:pt x="55527" y="33069"/>
                      <a:pt x="55527" y="32909"/>
                    </a:cubicBezTo>
                    <a:cubicBezTo>
                      <a:pt x="55527" y="32743"/>
                      <a:pt x="55527" y="32577"/>
                      <a:pt x="55444" y="32495"/>
                    </a:cubicBezTo>
                    <a:cubicBezTo>
                      <a:pt x="55444" y="32412"/>
                      <a:pt x="55444" y="32246"/>
                      <a:pt x="55610" y="32163"/>
                    </a:cubicBezTo>
                    <a:cubicBezTo>
                      <a:pt x="55647" y="32089"/>
                      <a:pt x="55701" y="32048"/>
                      <a:pt x="55772" y="32048"/>
                    </a:cubicBezTo>
                    <a:close/>
                    <a:moveTo>
                      <a:pt x="60613" y="32681"/>
                    </a:moveTo>
                    <a:cubicBezTo>
                      <a:pt x="60644" y="32681"/>
                      <a:pt x="60665" y="32702"/>
                      <a:pt x="60665" y="32743"/>
                    </a:cubicBezTo>
                    <a:cubicBezTo>
                      <a:pt x="60665" y="32840"/>
                      <a:pt x="60693" y="32880"/>
                      <a:pt x="60734" y="32880"/>
                    </a:cubicBezTo>
                    <a:cubicBezTo>
                      <a:pt x="60762" y="32880"/>
                      <a:pt x="60796" y="32860"/>
                      <a:pt x="60831" y="32826"/>
                    </a:cubicBezTo>
                    <a:cubicBezTo>
                      <a:pt x="60897" y="32804"/>
                      <a:pt x="60958" y="32794"/>
                      <a:pt x="61009" y="32794"/>
                    </a:cubicBezTo>
                    <a:cubicBezTo>
                      <a:pt x="61150" y="32794"/>
                      <a:pt x="61223" y="32870"/>
                      <a:pt x="61162" y="32992"/>
                    </a:cubicBezTo>
                    <a:cubicBezTo>
                      <a:pt x="61079" y="33075"/>
                      <a:pt x="60913" y="33158"/>
                      <a:pt x="60748" y="33240"/>
                    </a:cubicBezTo>
                    <a:cubicBezTo>
                      <a:pt x="60702" y="33271"/>
                      <a:pt x="60656" y="33284"/>
                      <a:pt x="60614" y="33284"/>
                    </a:cubicBezTo>
                    <a:cubicBezTo>
                      <a:pt x="60425" y="33284"/>
                      <a:pt x="60296" y="33014"/>
                      <a:pt x="60499" y="32743"/>
                    </a:cubicBezTo>
                    <a:cubicBezTo>
                      <a:pt x="60541" y="32702"/>
                      <a:pt x="60582" y="32681"/>
                      <a:pt x="60613" y="32681"/>
                    </a:cubicBezTo>
                    <a:close/>
                    <a:moveTo>
                      <a:pt x="58355" y="32660"/>
                    </a:moveTo>
                    <a:cubicBezTo>
                      <a:pt x="58386" y="32660"/>
                      <a:pt x="58386" y="32743"/>
                      <a:pt x="58344" y="32909"/>
                    </a:cubicBezTo>
                    <a:cubicBezTo>
                      <a:pt x="58344" y="33075"/>
                      <a:pt x="58179" y="33406"/>
                      <a:pt x="58013" y="33572"/>
                    </a:cubicBezTo>
                    <a:cubicBezTo>
                      <a:pt x="57831" y="33800"/>
                      <a:pt x="57674" y="33927"/>
                      <a:pt x="57583" y="33927"/>
                    </a:cubicBezTo>
                    <a:cubicBezTo>
                      <a:pt x="57508" y="33927"/>
                      <a:pt x="57478" y="33841"/>
                      <a:pt x="57516" y="33655"/>
                    </a:cubicBezTo>
                    <a:cubicBezTo>
                      <a:pt x="57576" y="33533"/>
                      <a:pt x="57593" y="33457"/>
                      <a:pt x="57564" y="33457"/>
                    </a:cubicBezTo>
                    <a:cubicBezTo>
                      <a:pt x="57554" y="33457"/>
                      <a:pt x="57538" y="33467"/>
                      <a:pt x="57516" y="33489"/>
                    </a:cubicBezTo>
                    <a:cubicBezTo>
                      <a:pt x="57516" y="33504"/>
                      <a:pt x="57513" y="33511"/>
                      <a:pt x="57508" y="33511"/>
                    </a:cubicBezTo>
                    <a:cubicBezTo>
                      <a:pt x="57488" y="33511"/>
                      <a:pt x="57433" y="33376"/>
                      <a:pt x="57433" y="33240"/>
                    </a:cubicBezTo>
                    <a:cubicBezTo>
                      <a:pt x="57485" y="32978"/>
                      <a:pt x="57637" y="32815"/>
                      <a:pt x="57763" y="32815"/>
                    </a:cubicBezTo>
                    <a:cubicBezTo>
                      <a:pt x="57836" y="32815"/>
                      <a:pt x="57900" y="32870"/>
                      <a:pt x="57930" y="32992"/>
                    </a:cubicBezTo>
                    <a:cubicBezTo>
                      <a:pt x="57967" y="33066"/>
                      <a:pt x="57988" y="33107"/>
                      <a:pt x="58014" y="33107"/>
                    </a:cubicBezTo>
                    <a:cubicBezTo>
                      <a:pt x="58046" y="33107"/>
                      <a:pt x="58087" y="33046"/>
                      <a:pt x="58179" y="32909"/>
                    </a:cubicBezTo>
                    <a:cubicBezTo>
                      <a:pt x="58262" y="32743"/>
                      <a:pt x="58324" y="32660"/>
                      <a:pt x="58355" y="32660"/>
                    </a:cubicBezTo>
                    <a:close/>
                    <a:moveTo>
                      <a:pt x="65886" y="33821"/>
                    </a:moveTo>
                    <a:cubicBezTo>
                      <a:pt x="65969" y="33903"/>
                      <a:pt x="65969" y="33986"/>
                      <a:pt x="65886" y="33986"/>
                    </a:cubicBezTo>
                    <a:cubicBezTo>
                      <a:pt x="65862" y="34011"/>
                      <a:pt x="65837" y="34021"/>
                      <a:pt x="65815" y="34021"/>
                    </a:cubicBezTo>
                    <a:cubicBezTo>
                      <a:pt x="65762" y="34021"/>
                      <a:pt x="65720" y="33962"/>
                      <a:pt x="65720" y="33903"/>
                    </a:cubicBezTo>
                    <a:cubicBezTo>
                      <a:pt x="65720" y="33821"/>
                      <a:pt x="65803" y="33821"/>
                      <a:pt x="65886" y="33821"/>
                    </a:cubicBezTo>
                    <a:close/>
                    <a:moveTo>
                      <a:pt x="56300" y="33703"/>
                    </a:moveTo>
                    <a:cubicBezTo>
                      <a:pt x="56314" y="33703"/>
                      <a:pt x="56331" y="33713"/>
                      <a:pt x="56355" y="33738"/>
                    </a:cubicBezTo>
                    <a:cubicBezTo>
                      <a:pt x="56355" y="33738"/>
                      <a:pt x="56273" y="33821"/>
                      <a:pt x="56273" y="33986"/>
                    </a:cubicBezTo>
                    <a:cubicBezTo>
                      <a:pt x="56214" y="34045"/>
                      <a:pt x="56155" y="34103"/>
                      <a:pt x="56126" y="34103"/>
                    </a:cubicBezTo>
                    <a:cubicBezTo>
                      <a:pt x="56114" y="34103"/>
                      <a:pt x="56107" y="34093"/>
                      <a:pt x="56107" y="34069"/>
                    </a:cubicBezTo>
                    <a:cubicBezTo>
                      <a:pt x="56024" y="34069"/>
                      <a:pt x="56107" y="33986"/>
                      <a:pt x="56190" y="33821"/>
                    </a:cubicBezTo>
                    <a:cubicBezTo>
                      <a:pt x="56248" y="33762"/>
                      <a:pt x="56265" y="33703"/>
                      <a:pt x="56300" y="33703"/>
                    </a:cubicBezTo>
                    <a:close/>
                    <a:moveTo>
                      <a:pt x="62385" y="33849"/>
                    </a:moveTo>
                    <a:cubicBezTo>
                      <a:pt x="62419" y="33849"/>
                      <a:pt x="62454" y="33869"/>
                      <a:pt x="62488" y="33903"/>
                    </a:cubicBezTo>
                    <a:cubicBezTo>
                      <a:pt x="62571" y="33986"/>
                      <a:pt x="62571" y="34069"/>
                      <a:pt x="62488" y="34235"/>
                    </a:cubicBezTo>
                    <a:cubicBezTo>
                      <a:pt x="62405" y="34318"/>
                      <a:pt x="62322" y="34318"/>
                      <a:pt x="62239" y="34318"/>
                    </a:cubicBezTo>
                    <a:cubicBezTo>
                      <a:pt x="62157" y="34235"/>
                      <a:pt x="62157" y="34069"/>
                      <a:pt x="62239" y="33986"/>
                    </a:cubicBezTo>
                    <a:cubicBezTo>
                      <a:pt x="62288" y="33889"/>
                      <a:pt x="62337" y="33849"/>
                      <a:pt x="62385" y="33849"/>
                    </a:cubicBezTo>
                    <a:close/>
                    <a:moveTo>
                      <a:pt x="58432" y="33317"/>
                    </a:moveTo>
                    <a:cubicBezTo>
                      <a:pt x="58479" y="33317"/>
                      <a:pt x="58422" y="33499"/>
                      <a:pt x="58262" y="33821"/>
                    </a:cubicBezTo>
                    <a:cubicBezTo>
                      <a:pt x="58179" y="34069"/>
                      <a:pt x="58013" y="34318"/>
                      <a:pt x="57930" y="34318"/>
                    </a:cubicBezTo>
                    <a:cubicBezTo>
                      <a:pt x="57919" y="34323"/>
                      <a:pt x="57910" y="34326"/>
                      <a:pt x="57903" y="34326"/>
                    </a:cubicBezTo>
                    <a:cubicBezTo>
                      <a:pt x="57797" y="34326"/>
                      <a:pt x="58029" y="33799"/>
                      <a:pt x="58262" y="33489"/>
                    </a:cubicBezTo>
                    <a:cubicBezTo>
                      <a:pt x="58350" y="33372"/>
                      <a:pt x="58406" y="33317"/>
                      <a:pt x="58432" y="33317"/>
                    </a:cubicBezTo>
                    <a:close/>
                    <a:moveTo>
                      <a:pt x="64508" y="34090"/>
                    </a:moveTo>
                    <a:cubicBezTo>
                      <a:pt x="64560" y="34090"/>
                      <a:pt x="64601" y="34111"/>
                      <a:pt x="64643" y="34152"/>
                    </a:cubicBezTo>
                    <a:cubicBezTo>
                      <a:pt x="64643" y="34152"/>
                      <a:pt x="64643" y="34318"/>
                      <a:pt x="64477" y="34318"/>
                    </a:cubicBezTo>
                    <a:cubicBezTo>
                      <a:pt x="64418" y="34376"/>
                      <a:pt x="64360" y="34435"/>
                      <a:pt x="64301" y="34435"/>
                    </a:cubicBezTo>
                    <a:cubicBezTo>
                      <a:pt x="64277" y="34435"/>
                      <a:pt x="64253" y="34425"/>
                      <a:pt x="64228" y="34401"/>
                    </a:cubicBezTo>
                    <a:cubicBezTo>
                      <a:pt x="64146" y="34318"/>
                      <a:pt x="64228" y="34235"/>
                      <a:pt x="64311" y="34152"/>
                    </a:cubicBezTo>
                    <a:cubicBezTo>
                      <a:pt x="64394" y="34111"/>
                      <a:pt x="64456" y="34090"/>
                      <a:pt x="64508" y="34090"/>
                    </a:cubicBezTo>
                    <a:close/>
                    <a:moveTo>
                      <a:pt x="63278" y="33859"/>
                    </a:moveTo>
                    <a:cubicBezTo>
                      <a:pt x="63449" y="33859"/>
                      <a:pt x="63535" y="34130"/>
                      <a:pt x="63400" y="34401"/>
                    </a:cubicBezTo>
                    <a:cubicBezTo>
                      <a:pt x="63365" y="34435"/>
                      <a:pt x="63317" y="34455"/>
                      <a:pt x="63266" y="34455"/>
                    </a:cubicBezTo>
                    <a:cubicBezTo>
                      <a:pt x="63194" y="34455"/>
                      <a:pt x="63117" y="34415"/>
                      <a:pt x="63068" y="34318"/>
                    </a:cubicBezTo>
                    <a:cubicBezTo>
                      <a:pt x="63068" y="34152"/>
                      <a:pt x="63068" y="33986"/>
                      <a:pt x="63151" y="33903"/>
                    </a:cubicBezTo>
                    <a:cubicBezTo>
                      <a:pt x="63197" y="33873"/>
                      <a:pt x="63240" y="33859"/>
                      <a:pt x="63278" y="33859"/>
                    </a:cubicBezTo>
                    <a:close/>
                    <a:moveTo>
                      <a:pt x="60178" y="34118"/>
                    </a:moveTo>
                    <a:cubicBezTo>
                      <a:pt x="60202" y="34118"/>
                      <a:pt x="60226" y="34128"/>
                      <a:pt x="60250" y="34152"/>
                    </a:cubicBezTo>
                    <a:cubicBezTo>
                      <a:pt x="60250" y="34152"/>
                      <a:pt x="60250" y="34318"/>
                      <a:pt x="60168" y="34484"/>
                    </a:cubicBezTo>
                    <a:cubicBezTo>
                      <a:pt x="60168" y="34566"/>
                      <a:pt x="60002" y="34566"/>
                      <a:pt x="59919" y="34566"/>
                    </a:cubicBezTo>
                    <a:cubicBezTo>
                      <a:pt x="59919" y="34484"/>
                      <a:pt x="59919" y="34318"/>
                      <a:pt x="60002" y="34235"/>
                    </a:cubicBezTo>
                    <a:cubicBezTo>
                      <a:pt x="60060" y="34176"/>
                      <a:pt x="60119" y="34118"/>
                      <a:pt x="60178" y="34118"/>
                    </a:cubicBezTo>
                    <a:close/>
                    <a:moveTo>
                      <a:pt x="54449" y="34401"/>
                    </a:moveTo>
                    <a:cubicBezTo>
                      <a:pt x="54449" y="34401"/>
                      <a:pt x="54449" y="34484"/>
                      <a:pt x="54366" y="34649"/>
                    </a:cubicBezTo>
                    <a:cubicBezTo>
                      <a:pt x="54308" y="34708"/>
                      <a:pt x="54249" y="34766"/>
                      <a:pt x="54220" y="34766"/>
                    </a:cubicBezTo>
                    <a:cubicBezTo>
                      <a:pt x="54208" y="34766"/>
                      <a:pt x="54201" y="34756"/>
                      <a:pt x="54201" y="34732"/>
                    </a:cubicBezTo>
                    <a:cubicBezTo>
                      <a:pt x="54118" y="34732"/>
                      <a:pt x="54201" y="34649"/>
                      <a:pt x="54284" y="34484"/>
                    </a:cubicBezTo>
                    <a:cubicBezTo>
                      <a:pt x="54366" y="34401"/>
                      <a:pt x="54449" y="34401"/>
                      <a:pt x="54449" y="34401"/>
                    </a:cubicBezTo>
                    <a:close/>
                    <a:moveTo>
                      <a:pt x="59351" y="34615"/>
                    </a:moveTo>
                    <a:cubicBezTo>
                      <a:pt x="59373" y="34615"/>
                      <a:pt x="59397" y="34625"/>
                      <a:pt x="59422" y="34649"/>
                    </a:cubicBezTo>
                    <a:cubicBezTo>
                      <a:pt x="59505" y="34732"/>
                      <a:pt x="59505" y="34815"/>
                      <a:pt x="59422" y="34815"/>
                    </a:cubicBezTo>
                    <a:cubicBezTo>
                      <a:pt x="59397" y="34839"/>
                      <a:pt x="59373" y="34849"/>
                      <a:pt x="59351" y="34849"/>
                    </a:cubicBezTo>
                    <a:cubicBezTo>
                      <a:pt x="59297" y="34849"/>
                      <a:pt x="59256" y="34791"/>
                      <a:pt x="59256" y="34732"/>
                    </a:cubicBezTo>
                    <a:cubicBezTo>
                      <a:pt x="59256" y="34674"/>
                      <a:pt x="59297" y="34615"/>
                      <a:pt x="59351" y="34615"/>
                    </a:cubicBezTo>
                    <a:close/>
                    <a:moveTo>
                      <a:pt x="56368" y="34781"/>
                    </a:moveTo>
                    <a:cubicBezTo>
                      <a:pt x="56390" y="34781"/>
                      <a:pt x="56414" y="34791"/>
                      <a:pt x="56438" y="34815"/>
                    </a:cubicBezTo>
                    <a:cubicBezTo>
                      <a:pt x="56521" y="34898"/>
                      <a:pt x="56438" y="34981"/>
                      <a:pt x="56438" y="35064"/>
                    </a:cubicBezTo>
                    <a:cubicBezTo>
                      <a:pt x="56355" y="35146"/>
                      <a:pt x="56190" y="35229"/>
                      <a:pt x="56190" y="35229"/>
                    </a:cubicBezTo>
                    <a:cubicBezTo>
                      <a:pt x="56190" y="35146"/>
                      <a:pt x="56190" y="35064"/>
                      <a:pt x="56273" y="34898"/>
                    </a:cubicBezTo>
                    <a:cubicBezTo>
                      <a:pt x="56273" y="34839"/>
                      <a:pt x="56314" y="34781"/>
                      <a:pt x="56368" y="34781"/>
                    </a:cubicBezTo>
                    <a:close/>
                    <a:moveTo>
                      <a:pt x="68155" y="35056"/>
                    </a:moveTo>
                    <a:cubicBezTo>
                      <a:pt x="68233" y="35056"/>
                      <a:pt x="68309" y="35083"/>
                      <a:pt x="68372" y="35146"/>
                    </a:cubicBezTo>
                    <a:cubicBezTo>
                      <a:pt x="68455" y="35229"/>
                      <a:pt x="68455" y="35312"/>
                      <a:pt x="68372" y="35395"/>
                    </a:cubicBezTo>
                    <a:cubicBezTo>
                      <a:pt x="68283" y="35417"/>
                      <a:pt x="68189" y="35428"/>
                      <a:pt x="68101" y="35428"/>
                    </a:cubicBezTo>
                    <a:cubicBezTo>
                      <a:pt x="67860" y="35428"/>
                      <a:pt x="67671" y="35351"/>
                      <a:pt x="67792" y="35229"/>
                    </a:cubicBezTo>
                    <a:cubicBezTo>
                      <a:pt x="67894" y="35127"/>
                      <a:pt x="68029" y="35056"/>
                      <a:pt x="68155" y="35056"/>
                    </a:cubicBezTo>
                    <a:close/>
                    <a:moveTo>
                      <a:pt x="67734" y="34831"/>
                    </a:moveTo>
                    <a:cubicBezTo>
                      <a:pt x="67782" y="34831"/>
                      <a:pt x="67829" y="34852"/>
                      <a:pt x="67875" y="34898"/>
                    </a:cubicBezTo>
                    <a:cubicBezTo>
                      <a:pt x="67958" y="34981"/>
                      <a:pt x="67875" y="34981"/>
                      <a:pt x="67543" y="35229"/>
                    </a:cubicBezTo>
                    <a:cubicBezTo>
                      <a:pt x="67362" y="35375"/>
                      <a:pt x="67244" y="35440"/>
                      <a:pt x="67190" y="35440"/>
                    </a:cubicBezTo>
                    <a:cubicBezTo>
                      <a:pt x="67120" y="35440"/>
                      <a:pt x="67155" y="35333"/>
                      <a:pt x="67295" y="35146"/>
                    </a:cubicBezTo>
                    <a:cubicBezTo>
                      <a:pt x="67474" y="34967"/>
                      <a:pt x="67610" y="34831"/>
                      <a:pt x="67734" y="34831"/>
                    </a:cubicBezTo>
                    <a:close/>
                    <a:moveTo>
                      <a:pt x="69367" y="34484"/>
                    </a:moveTo>
                    <a:cubicBezTo>
                      <a:pt x="69450" y="34484"/>
                      <a:pt x="69532" y="34566"/>
                      <a:pt x="69450" y="34815"/>
                    </a:cubicBezTo>
                    <a:cubicBezTo>
                      <a:pt x="69284" y="35146"/>
                      <a:pt x="69284" y="35229"/>
                      <a:pt x="69118" y="35312"/>
                    </a:cubicBezTo>
                    <a:cubicBezTo>
                      <a:pt x="69035" y="35312"/>
                      <a:pt x="68869" y="35478"/>
                      <a:pt x="68704" y="35561"/>
                    </a:cubicBezTo>
                    <a:cubicBezTo>
                      <a:pt x="68703" y="35563"/>
                      <a:pt x="68702" y="35564"/>
                      <a:pt x="68701" y="35566"/>
                    </a:cubicBezTo>
                    <a:lnTo>
                      <a:pt x="68701" y="35566"/>
                    </a:lnTo>
                    <a:cubicBezTo>
                      <a:pt x="68696" y="35509"/>
                      <a:pt x="68678" y="35452"/>
                      <a:pt x="68621" y="35395"/>
                    </a:cubicBezTo>
                    <a:cubicBezTo>
                      <a:pt x="68538" y="35312"/>
                      <a:pt x="68621" y="35229"/>
                      <a:pt x="68869" y="35064"/>
                    </a:cubicBezTo>
                    <a:cubicBezTo>
                      <a:pt x="69201" y="34898"/>
                      <a:pt x="69201" y="34898"/>
                      <a:pt x="69201" y="34732"/>
                    </a:cubicBezTo>
                    <a:cubicBezTo>
                      <a:pt x="69201" y="34566"/>
                      <a:pt x="69201" y="34566"/>
                      <a:pt x="69367" y="34484"/>
                    </a:cubicBezTo>
                    <a:close/>
                    <a:moveTo>
                      <a:pt x="64653" y="35195"/>
                    </a:moveTo>
                    <a:cubicBezTo>
                      <a:pt x="64677" y="35195"/>
                      <a:pt x="64701" y="35205"/>
                      <a:pt x="64726" y="35229"/>
                    </a:cubicBezTo>
                    <a:cubicBezTo>
                      <a:pt x="64726" y="35312"/>
                      <a:pt x="64726" y="35478"/>
                      <a:pt x="64560" y="35644"/>
                    </a:cubicBezTo>
                    <a:cubicBezTo>
                      <a:pt x="64480" y="35723"/>
                      <a:pt x="64418" y="35761"/>
                      <a:pt x="64377" y="35761"/>
                    </a:cubicBezTo>
                    <a:cubicBezTo>
                      <a:pt x="64292" y="35761"/>
                      <a:pt x="64308" y="35594"/>
                      <a:pt x="64477" y="35312"/>
                    </a:cubicBezTo>
                    <a:cubicBezTo>
                      <a:pt x="64536" y="35254"/>
                      <a:pt x="64594" y="35195"/>
                      <a:pt x="64653" y="35195"/>
                    </a:cubicBezTo>
                    <a:close/>
                    <a:moveTo>
                      <a:pt x="49725" y="35312"/>
                    </a:moveTo>
                    <a:cubicBezTo>
                      <a:pt x="49725" y="35395"/>
                      <a:pt x="49725" y="35478"/>
                      <a:pt x="49643" y="35644"/>
                    </a:cubicBezTo>
                    <a:cubicBezTo>
                      <a:pt x="49643" y="35727"/>
                      <a:pt x="49560" y="35809"/>
                      <a:pt x="49477" y="35809"/>
                    </a:cubicBezTo>
                    <a:cubicBezTo>
                      <a:pt x="49477" y="35727"/>
                      <a:pt x="49477" y="35644"/>
                      <a:pt x="49560" y="35478"/>
                    </a:cubicBezTo>
                    <a:cubicBezTo>
                      <a:pt x="49643" y="35395"/>
                      <a:pt x="49725" y="35312"/>
                      <a:pt x="49725" y="35312"/>
                    </a:cubicBezTo>
                    <a:close/>
                    <a:moveTo>
                      <a:pt x="65487" y="36074"/>
                    </a:moveTo>
                    <a:cubicBezTo>
                      <a:pt x="65508" y="36074"/>
                      <a:pt x="65531" y="36095"/>
                      <a:pt x="65554" y="36141"/>
                    </a:cubicBezTo>
                    <a:cubicBezTo>
                      <a:pt x="65554" y="36141"/>
                      <a:pt x="65554" y="36224"/>
                      <a:pt x="65472" y="36390"/>
                    </a:cubicBezTo>
                    <a:cubicBezTo>
                      <a:pt x="65472" y="36431"/>
                      <a:pt x="65451" y="36452"/>
                      <a:pt x="65430" y="36452"/>
                    </a:cubicBezTo>
                    <a:cubicBezTo>
                      <a:pt x="65409" y="36452"/>
                      <a:pt x="65389" y="36431"/>
                      <a:pt x="65389" y="36390"/>
                    </a:cubicBezTo>
                    <a:cubicBezTo>
                      <a:pt x="65389" y="36210"/>
                      <a:pt x="65432" y="36074"/>
                      <a:pt x="65487" y="36074"/>
                    </a:cubicBezTo>
                    <a:close/>
                    <a:moveTo>
                      <a:pt x="62471" y="36511"/>
                    </a:moveTo>
                    <a:cubicBezTo>
                      <a:pt x="62506" y="36511"/>
                      <a:pt x="62540" y="36524"/>
                      <a:pt x="62571" y="36555"/>
                    </a:cubicBezTo>
                    <a:cubicBezTo>
                      <a:pt x="62654" y="36638"/>
                      <a:pt x="62571" y="36804"/>
                      <a:pt x="62405" y="36970"/>
                    </a:cubicBezTo>
                    <a:cubicBezTo>
                      <a:pt x="62281" y="37094"/>
                      <a:pt x="62219" y="37156"/>
                      <a:pt x="62188" y="37156"/>
                    </a:cubicBezTo>
                    <a:cubicBezTo>
                      <a:pt x="62157" y="37156"/>
                      <a:pt x="62157" y="37094"/>
                      <a:pt x="62157" y="36970"/>
                    </a:cubicBezTo>
                    <a:cubicBezTo>
                      <a:pt x="62157" y="36768"/>
                      <a:pt x="62321" y="36511"/>
                      <a:pt x="62471" y="36511"/>
                    </a:cubicBezTo>
                    <a:close/>
                    <a:moveTo>
                      <a:pt x="71604" y="37716"/>
                    </a:moveTo>
                    <a:cubicBezTo>
                      <a:pt x="71604" y="37798"/>
                      <a:pt x="71521" y="37881"/>
                      <a:pt x="71521" y="37964"/>
                    </a:cubicBezTo>
                    <a:cubicBezTo>
                      <a:pt x="71438" y="38130"/>
                      <a:pt x="71356" y="38130"/>
                      <a:pt x="71273" y="38130"/>
                    </a:cubicBezTo>
                    <a:cubicBezTo>
                      <a:pt x="71190" y="38047"/>
                      <a:pt x="71273" y="37964"/>
                      <a:pt x="71356" y="37881"/>
                    </a:cubicBezTo>
                    <a:cubicBezTo>
                      <a:pt x="71438" y="37798"/>
                      <a:pt x="71521" y="37716"/>
                      <a:pt x="71604" y="37716"/>
                    </a:cubicBezTo>
                    <a:close/>
                    <a:moveTo>
                      <a:pt x="66111" y="35778"/>
                    </a:moveTo>
                    <a:cubicBezTo>
                      <a:pt x="66166" y="35778"/>
                      <a:pt x="66197" y="35872"/>
                      <a:pt x="66135" y="36058"/>
                    </a:cubicBezTo>
                    <a:cubicBezTo>
                      <a:pt x="66090" y="36236"/>
                      <a:pt x="66070" y="36318"/>
                      <a:pt x="66085" y="36318"/>
                    </a:cubicBezTo>
                    <a:cubicBezTo>
                      <a:pt x="66099" y="36318"/>
                      <a:pt x="66141" y="36256"/>
                      <a:pt x="66217" y="36141"/>
                    </a:cubicBezTo>
                    <a:cubicBezTo>
                      <a:pt x="66263" y="36004"/>
                      <a:pt x="66309" y="35943"/>
                      <a:pt x="66354" y="35943"/>
                    </a:cubicBezTo>
                    <a:cubicBezTo>
                      <a:pt x="66392" y="35943"/>
                      <a:pt x="66429" y="35984"/>
                      <a:pt x="66466" y="36058"/>
                    </a:cubicBezTo>
                    <a:cubicBezTo>
                      <a:pt x="66466" y="36182"/>
                      <a:pt x="66487" y="36245"/>
                      <a:pt x="66528" y="36245"/>
                    </a:cubicBezTo>
                    <a:cubicBezTo>
                      <a:pt x="66570" y="36245"/>
                      <a:pt x="66632" y="36182"/>
                      <a:pt x="66715" y="36058"/>
                    </a:cubicBezTo>
                    <a:cubicBezTo>
                      <a:pt x="66763" y="35961"/>
                      <a:pt x="66812" y="35921"/>
                      <a:pt x="66877" y="35921"/>
                    </a:cubicBezTo>
                    <a:cubicBezTo>
                      <a:pt x="66923" y="35921"/>
                      <a:pt x="66978" y="35941"/>
                      <a:pt x="67046" y="35975"/>
                    </a:cubicBezTo>
                    <a:cubicBezTo>
                      <a:pt x="67088" y="36058"/>
                      <a:pt x="67170" y="36100"/>
                      <a:pt x="67253" y="36100"/>
                    </a:cubicBezTo>
                    <a:cubicBezTo>
                      <a:pt x="67336" y="36100"/>
                      <a:pt x="67419" y="36058"/>
                      <a:pt x="67461" y="35975"/>
                    </a:cubicBezTo>
                    <a:cubicBezTo>
                      <a:pt x="67655" y="35878"/>
                      <a:pt x="67820" y="35838"/>
                      <a:pt x="67958" y="35838"/>
                    </a:cubicBezTo>
                    <a:cubicBezTo>
                      <a:pt x="68055" y="35838"/>
                      <a:pt x="68138" y="35858"/>
                      <a:pt x="68206" y="35892"/>
                    </a:cubicBezTo>
                    <a:cubicBezTo>
                      <a:pt x="68289" y="35975"/>
                      <a:pt x="68289" y="36058"/>
                      <a:pt x="68041" y="36224"/>
                    </a:cubicBezTo>
                    <a:cubicBezTo>
                      <a:pt x="67709" y="36390"/>
                      <a:pt x="67709" y="36472"/>
                      <a:pt x="68041" y="36555"/>
                    </a:cubicBezTo>
                    <a:cubicBezTo>
                      <a:pt x="68206" y="36638"/>
                      <a:pt x="68289" y="36804"/>
                      <a:pt x="68124" y="36887"/>
                    </a:cubicBezTo>
                    <a:cubicBezTo>
                      <a:pt x="67958" y="36970"/>
                      <a:pt x="67958" y="36970"/>
                      <a:pt x="68041" y="36970"/>
                    </a:cubicBezTo>
                    <a:cubicBezTo>
                      <a:pt x="68051" y="36966"/>
                      <a:pt x="68061" y="36965"/>
                      <a:pt x="68071" y="36965"/>
                    </a:cubicBezTo>
                    <a:cubicBezTo>
                      <a:pt x="68315" y="36965"/>
                      <a:pt x="68617" y="37895"/>
                      <a:pt x="68538" y="38213"/>
                    </a:cubicBezTo>
                    <a:cubicBezTo>
                      <a:pt x="68489" y="38310"/>
                      <a:pt x="68441" y="38350"/>
                      <a:pt x="68409" y="38350"/>
                    </a:cubicBezTo>
                    <a:cubicBezTo>
                      <a:pt x="68386" y="38350"/>
                      <a:pt x="68372" y="38330"/>
                      <a:pt x="68372" y="38296"/>
                    </a:cubicBezTo>
                    <a:cubicBezTo>
                      <a:pt x="68317" y="38296"/>
                      <a:pt x="68151" y="38259"/>
                      <a:pt x="67973" y="38259"/>
                    </a:cubicBezTo>
                    <a:cubicBezTo>
                      <a:pt x="67884" y="38259"/>
                      <a:pt x="67792" y="38268"/>
                      <a:pt x="67709" y="38296"/>
                    </a:cubicBezTo>
                    <a:cubicBezTo>
                      <a:pt x="67603" y="38311"/>
                      <a:pt x="67510" y="38318"/>
                      <a:pt x="67433" y="38318"/>
                    </a:cubicBezTo>
                    <a:cubicBezTo>
                      <a:pt x="67091" y="38318"/>
                      <a:pt x="67055" y="38182"/>
                      <a:pt x="67461" y="38047"/>
                    </a:cubicBezTo>
                    <a:cubicBezTo>
                      <a:pt x="67543" y="38047"/>
                      <a:pt x="67543" y="37881"/>
                      <a:pt x="67378" y="37798"/>
                    </a:cubicBezTo>
                    <a:cubicBezTo>
                      <a:pt x="67295" y="37633"/>
                      <a:pt x="67212" y="37467"/>
                      <a:pt x="67212" y="37384"/>
                    </a:cubicBezTo>
                    <a:cubicBezTo>
                      <a:pt x="67212" y="37325"/>
                      <a:pt x="67170" y="37267"/>
                      <a:pt x="67117" y="37267"/>
                    </a:cubicBezTo>
                    <a:cubicBezTo>
                      <a:pt x="67095" y="37267"/>
                      <a:pt x="67070" y="37277"/>
                      <a:pt x="67046" y="37301"/>
                    </a:cubicBezTo>
                    <a:cubicBezTo>
                      <a:pt x="66999" y="37349"/>
                      <a:pt x="66960" y="37369"/>
                      <a:pt x="66932" y="37369"/>
                    </a:cubicBezTo>
                    <a:cubicBezTo>
                      <a:pt x="66810" y="37369"/>
                      <a:pt x="66861" y="37005"/>
                      <a:pt x="67129" y="36804"/>
                    </a:cubicBezTo>
                    <a:cubicBezTo>
                      <a:pt x="67274" y="36659"/>
                      <a:pt x="67166" y="36571"/>
                      <a:pt x="66986" y="36571"/>
                    </a:cubicBezTo>
                    <a:cubicBezTo>
                      <a:pt x="66856" y="36571"/>
                      <a:pt x="66688" y="36617"/>
                      <a:pt x="66549" y="36721"/>
                    </a:cubicBezTo>
                    <a:cubicBezTo>
                      <a:pt x="66383" y="36804"/>
                      <a:pt x="66300" y="36804"/>
                      <a:pt x="66217" y="36804"/>
                    </a:cubicBezTo>
                    <a:cubicBezTo>
                      <a:pt x="66207" y="36793"/>
                      <a:pt x="66192" y="36788"/>
                      <a:pt x="66173" y="36788"/>
                    </a:cubicBezTo>
                    <a:cubicBezTo>
                      <a:pt x="66049" y="36788"/>
                      <a:pt x="65760" y="37023"/>
                      <a:pt x="65472" y="37384"/>
                    </a:cubicBezTo>
                    <a:cubicBezTo>
                      <a:pt x="65472" y="37467"/>
                      <a:pt x="65306" y="37467"/>
                      <a:pt x="65223" y="37467"/>
                    </a:cubicBezTo>
                    <a:cubicBezTo>
                      <a:pt x="65140" y="37467"/>
                      <a:pt x="65140" y="37301"/>
                      <a:pt x="65306" y="37135"/>
                    </a:cubicBezTo>
                    <a:cubicBezTo>
                      <a:pt x="65472" y="36887"/>
                      <a:pt x="65637" y="36555"/>
                      <a:pt x="65720" y="36307"/>
                    </a:cubicBezTo>
                    <a:cubicBezTo>
                      <a:pt x="65803" y="36058"/>
                      <a:pt x="65886" y="35892"/>
                      <a:pt x="66052" y="35809"/>
                    </a:cubicBezTo>
                    <a:cubicBezTo>
                      <a:pt x="66072" y="35789"/>
                      <a:pt x="66093" y="35778"/>
                      <a:pt x="66111" y="35778"/>
                    </a:cubicBezTo>
                    <a:close/>
                    <a:moveTo>
                      <a:pt x="66535" y="38490"/>
                    </a:moveTo>
                    <a:cubicBezTo>
                      <a:pt x="66563" y="38490"/>
                      <a:pt x="66597" y="38510"/>
                      <a:pt x="66632" y="38544"/>
                    </a:cubicBezTo>
                    <a:cubicBezTo>
                      <a:pt x="66715" y="38544"/>
                      <a:pt x="66715" y="38627"/>
                      <a:pt x="66632" y="38710"/>
                    </a:cubicBezTo>
                    <a:cubicBezTo>
                      <a:pt x="66549" y="38710"/>
                      <a:pt x="66466" y="38710"/>
                      <a:pt x="66466" y="38627"/>
                    </a:cubicBezTo>
                    <a:cubicBezTo>
                      <a:pt x="66466" y="38530"/>
                      <a:pt x="66494" y="38490"/>
                      <a:pt x="66535" y="38490"/>
                    </a:cubicBezTo>
                    <a:close/>
                    <a:moveTo>
                      <a:pt x="55827" y="38565"/>
                    </a:moveTo>
                    <a:cubicBezTo>
                      <a:pt x="55858" y="38565"/>
                      <a:pt x="55900" y="38586"/>
                      <a:pt x="55941" y="38627"/>
                    </a:cubicBezTo>
                    <a:cubicBezTo>
                      <a:pt x="56024" y="38627"/>
                      <a:pt x="56024" y="38710"/>
                      <a:pt x="55941" y="38793"/>
                    </a:cubicBezTo>
                    <a:cubicBezTo>
                      <a:pt x="55858" y="38793"/>
                      <a:pt x="55775" y="38710"/>
                      <a:pt x="55775" y="38627"/>
                    </a:cubicBezTo>
                    <a:cubicBezTo>
                      <a:pt x="55775" y="38586"/>
                      <a:pt x="55796" y="38565"/>
                      <a:pt x="55827" y="38565"/>
                    </a:cubicBezTo>
                    <a:close/>
                    <a:moveTo>
                      <a:pt x="70316" y="38245"/>
                    </a:moveTo>
                    <a:cubicBezTo>
                      <a:pt x="70561" y="38245"/>
                      <a:pt x="70741" y="38482"/>
                      <a:pt x="70610" y="38876"/>
                    </a:cubicBezTo>
                    <a:cubicBezTo>
                      <a:pt x="70527" y="39207"/>
                      <a:pt x="70527" y="39207"/>
                      <a:pt x="70361" y="39207"/>
                    </a:cubicBezTo>
                    <a:cubicBezTo>
                      <a:pt x="70195" y="39207"/>
                      <a:pt x="70030" y="39042"/>
                      <a:pt x="69947" y="38876"/>
                    </a:cubicBezTo>
                    <a:cubicBezTo>
                      <a:pt x="69864" y="38544"/>
                      <a:pt x="69864" y="38461"/>
                      <a:pt x="70113" y="38296"/>
                    </a:cubicBezTo>
                    <a:cubicBezTo>
                      <a:pt x="70182" y="38261"/>
                      <a:pt x="70251" y="38245"/>
                      <a:pt x="70316" y="38245"/>
                    </a:cubicBezTo>
                    <a:close/>
                    <a:moveTo>
                      <a:pt x="68538" y="38876"/>
                    </a:moveTo>
                    <a:cubicBezTo>
                      <a:pt x="68621" y="38876"/>
                      <a:pt x="68455" y="38959"/>
                      <a:pt x="68289" y="39124"/>
                    </a:cubicBezTo>
                    <a:cubicBezTo>
                      <a:pt x="68140" y="39199"/>
                      <a:pt x="68025" y="39240"/>
                      <a:pt x="67965" y="39240"/>
                    </a:cubicBezTo>
                    <a:cubicBezTo>
                      <a:pt x="67892" y="39240"/>
                      <a:pt x="67904" y="39178"/>
                      <a:pt x="68041" y="39042"/>
                    </a:cubicBezTo>
                    <a:cubicBezTo>
                      <a:pt x="68124" y="38959"/>
                      <a:pt x="68206" y="38876"/>
                      <a:pt x="68372" y="38876"/>
                    </a:cubicBezTo>
                    <a:close/>
                    <a:moveTo>
                      <a:pt x="67623" y="39005"/>
                    </a:moveTo>
                    <a:cubicBezTo>
                      <a:pt x="67728" y="39005"/>
                      <a:pt x="67709" y="39152"/>
                      <a:pt x="67543" y="39373"/>
                    </a:cubicBezTo>
                    <a:cubicBezTo>
                      <a:pt x="67495" y="39470"/>
                      <a:pt x="67446" y="39510"/>
                      <a:pt x="67398" y="39510"/>
                    </a:cubicBezTo>
                    <a:cubicBezTo>
                      <a:pt x="67363" y="39510"/>
                      <a:pt x="67329" y="39490"/>
                      <a:pt x="67295" y="39456"/>
                    </a:cubicBezTo>
                    <a:cubicBezTo>
                      <a:pt x="67212" y="39373"/>
                      <a:pt x="67212" y="39290"/>
                      <a:pt x="67378" y="39124"/>
                    </a:cubicBezTo>
                    <a:cubicBezTo>
                      <a:pt x="67488" y="39042"/>
                      <a:pt x="67571" y="39005"/>
                      <a:pt x="67623" y="39005"/>
                    </a:cubicBezTo>
                    <a:close/>
                    <a:moveTo>
                      <a:pt x="68115" y="39484"/>
                    </a:moveTo>
                    <a:cubicBezTo>
                      <a:pt x="68138" y="39484"/>
                      <a:pt x="68172" y="39504"/>
                      <a:pt x="68206" y="39539"/>
                    </a:cubicBezTo>
                    <a:cubicBezTo>
                      <a:pt x="68289" y="39622"/>
                      <a:pt x="68289" y="39705"/>
                      <a:pt x="68206" y="39705"/>
                    </a:cubicBezTo>
                    <a:cubicBezTo>
                      <a:pt x="68182" y="39729"/>
                      <a:pt x="68165" y="39739"/>
                      <a:pt x="68153" y="39739"/>
                    </a:cubicBezTo>
                    <a:cubicBezTo>
                      <a:pt x="68124" y="39739"/>
                      <a:pt x="68124" y="39680"/>
                      <a:pt x="68124" y="39622"/>
                    </a:cubicBezTo>
                    <a:cubicBezTo>
                      <a:pt x="68075" y="39525"/>
                      <a:pt x="68083" y="39484"/>
                      <a:pt x="68115" y="39484"/>
                    </a:cubicBezTo>
                    <a:close/>
                    <a:moveTo>
                      <a:pt x="76977" y="39733"/>
                    </a:moveTo>
                    <a:cubicBezTo>
                      <a:pt x="77005" y="39733"/>
                      <a:pt x="77040" y="39753"/>
                      <a:pt x="77074" y="39787"/>
                    </a:cubicBezTo>
                    <a:cubicBezTo>
                      <a:pt x="77157" y="39870"/>
                      <a:pt x="77157" y="39953"/>
                      <a:pt x="77074" y="39953"/>
                    </a:cubicBezTo>
                    <a:cubicBezTo>
                      <a:pt x="77050" y="39977"/>
                      <a:pt x="77025" y="39988"/>
                      <a:pt x="77003" y="39988"/>
                    </a:cubicBezTo>
                    <a:cubicBezTo>
                      <a:pt x="76950" y="39988"/>
                      <a:pt x="76908" y="39929"/>
                      <a:pt x="76908" y="39870"/>
                    </a:cubicBezTo>
                    <a:cubicBezTo>
                      <a:pt x="76908" y="39773"/>
                      <a:pt x="76937" y="39733"/>
                      <a:pt x="76977" y="39733"/>
                    </a:cubicBezTo>
                    <a:close/>
                    <a:moveTo>
                      <a:pt x="69611" y="39037"/>
                    </a:moveTo>
                    <a:cubicBezTo>
                      <a:pt x="69725" y="39037"/>
                      <a:pt x="69714" y="39226"/>
                      <a:pt x="69615" y="39622"/>
                    </a:cubicBezTo>
                    <a:lnTo>
                      <a:pt x="69532" y="40202"/>
                    </a:lnTo>
                    <a:lnTo>
                      <a:pt x="69201" y="39870"/>
                    </a:lnTo>
                    <a:cubicBezTo>
                      <a:pt x="68869" y="39539"/>
                      <a:pt x="68869" y="39539"/>
                      <a:pt x="69201" y="39290"/>
                    </a:cubicBezTo>
                    <a:cubicBezTo>
                      <a:pt x="69401" y="39123"/>
                      <a:pt x="69534" y="39037"/>
                      <a:pt x="69611" y="39037"/>
                    </a:cubicBezTo>
                    <a:close/>
                    <a:moveTo>
                      <a:pt x="47322" y="40036"/>
                    </a:moveTo>
                    <a:cubicBezTo>
                      <a:pt x="47405" y="40119"/>
                      <a:pt x="47405" y="40202"/>
                      <a:pt x="47322" y="40285"/>
                    </a:cubicBezTo>
                    <a:cubicBezTo>
                      <a:pt x="47239" y="40285"/>
                      <a:pt x="47156" y="40202"/>
                      <a:pt x="47156" y="40119"/>
                    </a:cubicBezTo>
                    <a:cubicBezTo>
                      <a:pt x="47156" y="40036"/>
                      <a:pt x="47239" y="40036"/>
                      <a:pt x="47322" y="40036"/>
                    </a:cubicBezTo>
                    <a:close/>
                    <a:moveTo>
                      <a:pt x="70527" y="39953"/>
                    </a:moveTo>
                    <a:cubicBezTo>
                      <a:pt x="70527" y="39953"/>
                      <a:pt x="70527" y="40036"/>
                      <a:pt x="70444" y="40202"/>
                    </a:cubicBezTo>
                    <a:cubicBezTo>
                      <a:pt x="70444" y="40260"/>
                      <a:pt x="70361" y="40319"/>
                      <a:pt x="70313" y="40319"/>
                    </a:cubicBezTo>
                    <a:cubicBezTo>
                      <a:pt x="70292" y="40319"/>
                      <a:pt x="70278" y="40309"/>
                      <a:pt x="70278" y="40285"/>
                    </a:cubicBezTo>
                    <a:cubicBezTo>
                      <a:pt x="70195" y="40202"/>
                      <a:pt x="70278" y="40119"/>
                      <a:pt x="70361" y="40036"/>
                    </a:cubicBezTo>
                    <a:cubicBezTo>
                      <a:pt x="70444" y="39953"/>
                      <a:pt x="70527" y="39953"/>
                      <a:pt x="70527" y="39953"/>
                    </a:cubicBezTo>
                    <a:close/>
                    <a:moveTo>
                      <a:pt x="68509" y="39885"/>
                    </a:moveTo>
                    <a:cubicBezTo>
                      <a:pt x="68607" y="39885"/>
                      <a:pt x="68655" y="40002"/>
                      <a:pt x="68538" y="40119"/>
                    </a:cubicBezTo>
                    <a:cubicBezTo>
                      <a:pt x="68431" y="40279"/>
                      <a:pt x="68324" y="40371"/>
                      <a:pt x="68261" y="40371"/>
                    </a:cubicBezTo>
                    <a:cubicBezTo>
                      <a:pt x="68227" y="40371"/>
                      <a:pt x="68206" y="40343"/>
                      <a:pt x="68206" y="40285"/>
                    </a:cubicBezTo>
                    <a:cubicBezTo>
                      <a:pt x="68206" y="40119"/>
                      <a:pt x="68289" y="40036"/>
                      <a:pt x="68372" y="39953"/>
                    </a:cubicBezTo>
                    <a:cubicBezTo>
                      <a:pt x="68421" y="39905"/>
                      <a:pt x="68469" y="39885"/>
                      <a:pt x="68509" y="39885"/>
                    </a:cubicBezTo>
                    <a:close/>
                    <a:moveTo>
                      <a:pt x="77809" y="40305"/>
                    </a:moveTo>
                    <a:cubicBezTo>
                      <a:pt x="77861" y="40305"/>
                      <a:pt x="77903" y="40326"/>
                      <a:pt x="77903" y="40368"/>
                    </a:cubicBezTo>
                    <a:cubicBezTo>
                      <a:pt x="77986" y="40368"/>
                      <a:pt x="77986" y="40533"/>
                      <a:pt x="77820" y="40616"/>
                    </a:cubicBezTo>
                    <a:cubicBezTo>
                      <a:pt x="77778" y="40658"/>
                      <a:pt x="77737" y="40678"/>
                      <a:pt x="77695" y="40678"/>
                    </a:cubicBezTo>
                    <a:cubicBezTo>
                      <a:pt x="77654" y="40678"/>
                      <a:pt x="77613" y="40658"/>
                      <a:pt x="77571" y="40616"/>
                    </a:cubicBezTo>
                    <a:cubicBezTo>
                      <a:pt x="77488" y="40533"/>
                      <a:pt x="77571" y="40450"/>
                      <a:pt x="77654" y="40368"/>
                    </a:cubicBezTo>
                    <a:cubicBezTo>
                      <a:pt x="77695" y="40326"/>
                      <a:pt x="77758" y="40305"/>
                      <a:pt x="77809" y="40305"/>
                    </a:cubicBezTo>
                    <a:close/>
                    <a:moveTo>
                      <a:pt x="77319" y="41081"/>
                    </a:moveTo>
                    <a:cubicBezTo>
                      <a:pt x="77432" y="41081"/>
                      <a:pt x="77444" y="41158"/>
                      <a:pt x="77323" y="41279"/>
                    </a:cubicBezTo>
                    <a:cubicBezTo>
                      <a:pt x="77274" y="41376"/>
                      <a:pt x="77197" y="41416"/>
                      <a:pt x="77125" y="41416"/>
                    </a:cubicBezTo>
                    <a:cubicBezTo>
                      <a:pt x="77074" y="41416"/>
                      <a:pt x="77025" y="41396"/>
                      <a:pt x="76991" y="41362"/>
                    </a:cubicBezTo>
                    <a:cubicBezTo>
                      <a:pt x="76908" y="41196"/>
                      <a:pt x="76908" y="41196"/>
                      <a:pt x="77157" y="41113"/>
                    </a:cubicBezTo>
                    <a:cubicBezTo>
                      <a:pt x="77223" y="41091"/>
                      <a:pt x="77278" y="41081"/>
                      <a:pt x="77319" y="41081"/>
                    </a:cubicBezTo>
                    <a:close/>
                    <a:moveTo>
                      <a:pt x="77737" y="41113"/>
                    </a:moveTo>
                    <a:cubicBezTo>
                      <a:pt x="77737" y="41113"/>
                      <a:pt x="77737" y="41196"/>
                      <a:pt x="77654" y="41362"/>
                    </a:cubicBezTo>
                    <a:cubicBezTo>
                      <a:pt x="77571" y="41445"/>
                      <a:pt x="77488" y="41445"/>
                      <a:pt x="77405" y="41445"/>
                    </a:cubicBezTo>
                    <a:cubicBezTo>
                      <a:pt x="77405" y="41362"/>
                      <a:pt x="77488" y="41279"/>
                      <a:pt x="77571" y="41196"/>
                    </a:cubicBezTo>
                    <a:cubicBezTo>
                      <a:pt x="77654" y="41113"/>
                      <a:pt x="77737" y="41113"/>
                      <a:pt x="77737" y="41113"/>
                    </a:cubicBezTo>
                    <a:close/>
                    <a:moveTo>
                      <a:pt x="71619" y="39223"/>
                    </a:moveTo>
                    <a:cubicBezTo>
                      <a:pt x="71711" y="39223"/>
                      <a:pt x="71820" y="39244"/>
                      <a:pt x="71936" y="39290"/>
                    </a:cubicBezTo>
                    <a:cubicBezTo>
                      <a:pt x="72101" y="39456"/>
                      <a:pt x="72433" y="39539"/>
                      <a:pt x="72682" y="39622"/>
                    </a:cubicBezTo>
                    <a:cubicBezTo>
                      <a:pt x="73096" y="39705"/>
                      <a:pt x="73262" y="39953"/>
                      <a:pt x="73096" y="40202"/>
                    </a:cubicBezTo>
                    <a:cubicBezTo>
                      <a:pt x="72875" y="40423"/>
                      <a:pt x="72654" y="40570"/>
                      <a:pt x="72507" y="40570"/>
                    </a:cubicBezTo>
                    <a:cubicBezTo>
                      <a:pt x="72433" y="40570"/>
                      <a:pt x="72378" y="40533"/>
                      <a:pt x="72350" y="40450"/>
                    </a:cubicBezTo>
                    <a:cubicBezTo>
                      <a:pt x="72350" y="40285"/>
                      <a:pt x="72184" y="40202"/>
                      <a:pt x="72019" y="40202"/>
                    </a:cubicBezTo>
                    <a:lnTo>
                      <a:pt x="71687" y="40202"/>
                    </a:lnTo>
                    <a:lnTo>
                      <a:pt x="71770" y="40782"/>
                    </a:lnTo>
                    <a:cubicBezTo>
                      <a:pt x="71770" y="41356"/>
                      <a:pt x="71721" y="41587"/>
                      <a:pt x="71585" y="41587"/>
                    </a:cubicBezTo>
                    <a:cubicBezTo>
                      <a:pt x="71544" y="41587"/>
                      <a:pt x="71496" y="41566"/>
                      <a:pt x="71438" y="41528"/>
                    </a:cubicBezTo>
                    <a:cubicBezTo>
                      <a:pt x="71356" y="41362"/>
                      <a:pt x="71273" y="41196"/>
                      <a:pt x="71356" y="41031"/>
                    </a:cubicBezTo>
                    <a:cubicBezTo>
                      <a:pt x="71418" y="40844"/>
                      <a:pt x="71433" y="40751"/>
                      <a:pt x="71297" y="40751"/>
                    </a:cubicBezTo>
                    <a:cubicBezTo>
                      <a:pt x="71252" y="40751"/>
                      <a:pt x="71190" y="40761"/>
                      <a:pt x="71107" y="40782"/>
                    </a:cubicBezTo>
                    <a:cubicBezTo>
                      <a:pt x="71024" y="40810"/>
                      <a:pt x="70969" y="40828"/>
                      <a:pt x="70935" y="40828"/>
                    </a:cubicBezTo>
                    <a:cubicBezTo>
                      <a:pt x="70868" y="40828"/>
                      <a:pt x="70886" y="40754"/>
                      <a:pt x="70941" y="40533"/>
                    </a:cubicBezTo>
                    <a:cubicBezTo>
                      <a:pt x="70998" y="40252"/>
                      <a:pt x="71092" y="40085"/>
                      <a:pt x="71199" y="40085"/>
                    </a:cubicBezTo>
                    <a:cubicBezTo>
                      <a:pt x="71249" y="40085"/>
                      <a:pt x="71302" y="40122"/>
                      <a:pt x="71356" y="40202"/>
                    </a:cubicBezTo>
                    <a:cubicBezTo>
                      <a:pt x="71438" y="40202"/>
                      <a:pt x="71521" y="40202"/>
                      <a:pt x="71604" y="40119"/>
                    </a:cubicBezTo>
                    <a:cubicBezTo>
                      <a:pt x="71604" y="39953"/>
                      <a:pt x="71604" y="39870"/>
                      <a:pt x="71438" y="39539"/>
                    </a:cubicBezTo>
                    <a:cubicBezTo>
                      <a:pt x="71259" y="39360"/>
                      <a:pt x="71381" y="39223"/>
                      <a:pt x="71619" y="39223"/>
                    </a:cubicBezTo>
                    <a:close/>
                    <a:moveTo>
                      <a:pt x="72877" y="40987"/>
                    </a:moveTo>
                    <a:cubicBezTo>
                      <a:pt x="73044" y="40987"/>
                      <a:pt x="73092" y="41205"/>
                      <a:pt x="72930" y="41528"/>
                    </a:cubicBezTo>
                    <a:cubicBezTo>
                      <a:pt x="72930" y="41586"/>
                      <a:pt x="72889" y="41645"/>
                      <a:pt x="72865" y="41645"/>
                    </a:cubicBezTo>
                    <a:cubicBezTo>
                      <a:pt x="72854" y="41645"/>
                      <a:pt x="72847" y="41635"/>
                      <a:pt x="72847" y="41611"/>
                    </a:cubicBezTo>
                    <a:cubicBezTo>
                      <a:pt x="72433" y="41445"/>
                      <a:pt x="72433" y="41279"/>
                      <a:pt x="72516" y="41196"/>
                    </a:cubicBezTo>
                    <a:cubicBezTo>
                      <a:pt x="72661" y="41051"/>
                      <a:pt x="72786" y="40987"/>
                      <a:pt x="72877" y="40987"/>
                    </a:cubicBezTo>
                    <a:close/>
                    <a:moveTo>
                      <a:pt x="76483" y="41374"/>
                    </a:moveTo>
                    <a:cubicBezTo>
                      <a:pt x="76592" y="41374"/>
                      <a:pt x="76689" y="41421"/>
                      <a:pt x="76742" y="41528"/>
                    </a:cubicBezTo>
                    <a:cubicBezTo>
                      <a:pt x="76742" y="41694"/>
                      <a:pt x="76908" y="41859"/>
                      <a:pt x="76908" y="41942"/>
                    </a:cubicBezTo>
                    <a:cubicBezTo>
                      <a:pt x="77074" y="42025"/>
                      <a:pt x="76991" y="42108"/>
                      <a:pt x="76742" y="42191"/>
                    </a:cubicBezTo>
                    <a:cubicBezTo>
                      <a:pt x="76660" y="42274"/>
                      <a:pt x="76577" y="42315"/>
                      <a:pt x="76515" y="42315"/>
                    </a:cubicBezTo>
                    <a:cubicBezTo>
                      <a:pt x="76452" y="42315"/>
                      <a:pt x="76411" y="42274"/>
                      <a:pt x="76411" y="42191"/>
                    </a:cubicBezTo>
                    <a:cubicBezTo>
                      <a:pt x="76370" y="42066"/>
                      <a:pt x="76349" y="42004"/>
                      <a:pt x="76328" y="42004"/>
                    </a:cubicBezTo>
                    <a:cubicBezTo>
                      <a:pt x="76307" y="42004"/>
                      <a:pt x="76287" y="42066"/>
                      <a:pt x="76245" y="42191"/>
                    </a:cubicBezTo>
                    <a:cubicBezTo>
                      <a:pt x="76245" y="42348"/>
                      <a:pt x="76245" y="42406"/>
                      <a:pt x="76203" y="42406"/>
                    </a:cubicBezTo>
                    <a:cubicBezTo>
                      <a:pt x="76179" y="42406"/>
                      <a:pt x="76140" y="42387"/>
                      <a:pt x="76079" y="42357"/>
                    </a:cubicBezTo>
                    <a:cubicBezTo>
                      <a:pt x="75997" y="42191"/>
                      <a:pt x="75914" y="42025"/>
                      <a:pt x="75914" y="41859"/>
                    </a:cubicBezTo>
                    <a:cubicBezTo>
                      <a:pt x="75970" y="41579"/>
                      <a:pt x="76254" y="41374"/>
                      <a:pt x="76483" y="41374"/>
                    </a:cubicBezTo>
                    <a:close/>
                    <a:moveTo>
                      <a:pt x="75070" y="39945"/>
                    </a:moveTo>
                    <a:cubicBezTo>
                      <a:pt x="75406" y="39945"/>
                      <a:pt x="75897" y="40467"/>
                      <a:pt x="75665" y="40699"/>
                    </a:cubicBezTo>
                    <a:cubicBezTo>
                      <a:pt x="75631" y="40733"/>
                      <a:pt x="75625" y="40753"/>
                      <a:pt x="75647" y="40753"/>
                    </a:cubicBezTo>
                    <a:cubicBezTo>
                      <a:pt x="75679" y="40753"/>
                      <a:pt x="75768" y="40713"/>
                      <a:pt x="75914" y="40616"/>
                    </a:cubicBezTo>
                    <a:cubicBezTo>
                      <a:pt x="76107" y="40478"/>
                      <a:pt x="76254" y="40414"/>
                      <a:pt x="76350" y="40414"/>
                    </a:cubicBezTo>
                    <a:cubicBezTo>
                      <a:pt x="76540" y="40414"/>
                      <a:pt x="76521" y="40671"/>
                      <a:pt x="76245" y="41113"/>
                    </a:cubicBezTo>
                    <a:cubicBezTo>
                      <a:pt x="75858" y="41656"/>
                      <a:pt x="75180" y="42199"/>
                      <a:pt x="75026" y="42199"/>
                    </a:cubicBezTo>
                    <a:cubicBezTo>
                      <a:pt x="75016" y="42199"/>
                      <a:pt x="75007" y="42196"/>
                      <a:pt x="75002" y="42191"/>
                    </a:cubicBezTo>
                    <a:cubicBezTo>
                      <a:pt x="74980" y="42169"/>
                      <a:pt x="74952" y="42158"/>
                      <a:pt x="74921" y="42158"/>
                    </a:cubicBezTo>
                    <a:cubicBezTo>
                      <a:pt x="74836" y="42158"/>
                      <a:pt x="74731" y="42235"/>
                      <a:pt x="74671" y="42357"/>
                    </a:cubicBezTo>
                    <a:cubicBezTo>
                      <a:pt x="74555" y="42472"/>
                      <a:pt x="74476" y="42534"/>
                      <a:pt x="74415" y="42534"/>
                    </a:cubicBezTo>
                    <a:cubicBezTo>
                      <a:pt x="74345" y="42534"/>
                      <a:pt x="74301" y="42451"/>
                      <a:pt x="74256" y="42274"/>
                    </a:cubicBezTo>
                    <a:cubicBezTo>
                      <a:pt x="74256" y="42191"/>
                      <a:pt x="74339" y="42025"/>
                      <a:pt x="74505" y="41859"/>
                    </a:cubicBezTo>
                    <a:cubicBezTo>
                      <a:pt x="74737" y="41627"/>
                      <a:pt x="74897" y="41105"/>
                      <a:pt x="74714" y="41105"/>
                    </a:cubicBezTo>
                    <a:cubicBezTo>
                      <a:pt x="74701" y="41105"/>
                      <a:pt x="74687" y="41108"/>
                      <a:pt x="74671" y="41113"/>
                    </a:cubicBezTo>
                    <a:cubicBezTo>
                      <a:pt x="74588" y="41113"/>
                      <a:pt x="74671" y="41031"/>
                      <a:pt x="74836" y="40782"/>
                    </a:cubicBezTo>
                    <a:cubicBezTo>
                      <a:pt x="74919" y="40533"/>
                      <a:pt x="75002" y="40368"/>
                      <a:pt x="74919" y="40368"/>
                    </a:cubicBezTo>
                    <a:cubicBezTo>
                      <a:pt x="74897" y="40390"/>
                      <a:pt x="74875" y="40400"/>
                      <a:pt x="74854" y="40400"/>
                    </a:cubicBezTo>
                    <a:cubicBezTo>
                      <a:pt x="74798" y="40400"/>
                      <a:pt x="74753" y="40323"/>
                      <a:pt x="74753" y="40202"/>
                    </a:cubicBezTo>
                    <a:cubicBezTo>
                      <a:pt x="74753" y="40036"/>
                      <a:pt x="74836" y="40036"/>
                      <a:pt x="75002" y="39953"/>
                    </a:cubicBezTo>
                    <a:cubicBezTo>
                      <a:pt x="75024" y="39948"/>
                      <a:pt x="75047" y="39945"/>
                      <a:pt x="75070" y="39945"/>
                    </a:cubicBezTo>
                    <a:close/>
                    <a:moveTo>
                      <a:pt x="78524" y="42626"/>
                    </a:moveTo>
                    <a:cubicBezTo>
                      <a:pt x="78566" y="42626"/>
                      <a:pt x="78607" y="42647"/>
                      <a:pt x="78649" y="42688"/>
                    </a:cubicBezTo>
                    <a:cubicBezTo>
                      <a:pt x="78731" y="42688"/>
                      <a:pt x="78649" y="42854"/>
                      <a:pt x="78566" y="42937"/>
                    </a:cubicBezTo>
                    <a:cubicBezTo>
                      <a:pt x="78483" y="43020"/>
                      <a:pt x="78400" y="43020"/>
                      <a:pt x="78317" y="43020"/>
                    </a:cubicBezTo>
                    <a:cubicBezTo>
                      <a:pt x="78234" y="42937"/>
                      <a:pt x="78317" y="42771"/>
                      <a:pt x="78400" y="42688"/>
                    </a:cubicBezTo>
                    <a:cubicBezTo>
                      <a:pt x="78441" y="42647"/>
                      <a:pt x="78483" y="42626"/>
                      <a:pt x="78524" y="42626"/>
                    </a:cubicBezTo>
                    <a:close/>
                    <a:moveTo>
                      <a:pt x="74351" y="42902"/>
                    </a:moveTo>
                    <a:cubicBezTo>
                      <a:pt x="74373" y="42902"/>
                      <a:pt x="74398" y="42912"/>
                      <a:pt x="74422" y="42937"/>
                    </a:cubicBezTo>
                    <a:cubicBezTo>
                      <a:pt x="74505" y="42937"/>
                      <a:pt x="74422" y="43102"/>
                      <a:pt x="74339" y="43185"/>
                    </a:cubicBezTo>
                    <a:cubicBezTo>
                      <a:pt x="74280" y="43244"/>
                      <a:pt x="74222" y="43302"/>
                      <a:pt x="74193" y="43302"/>
                    </a:cubicBezTo>
                    <a:cubicBezTo>
                      <a:pt x="74180" y="43302"/>
                      <a:pt x="74173" y="43292"/>
                      <a:pt x="74173" y="43268"/>
                    </a:cubicBezTo>
                    <a:cubicBezTo>
                      <a:pt x="74173" y="43268"/>
                      <a:pt x="74173" y="43185"/>
                      <a:pt x="74256" y="43020"/>
                    </a:cubicBezTo>
                    <a:cubicBezTo>
                      <a:pt x="74256" y="42961"/>
                      <a:pt x="74298" y="42902"/>
                      <a:pt x="74351" y="42902"/>
                    </a:cubicBezTo>
                    <a:close/>
                    <a:moveTo>
                      <a:pt x="76164" y="42738"/>
                    </a:moveTo>
                    <a:cubicBezTo>
                      <a:pt x="76195" y="42738"/>
                      <a:pt x="76223" y="42749"/>
                      <a:pt x="76245" y="42771"/>
                    </a:cubicBezTo>
                    <a:cubicBezTo>
                      <a:pt x="76328" y="42937"/>
                      <a:pt x="76328" y="42937"/>
                      <a:pt x="76162" y="43020"/>
                    </a:cubicBezTo>
                    <a:cubicBezTo>
                      <a:pt x="75997" y="43102"/>
                      <a:pt x="75914" y="43102"/>
                      <a:pt x="75914" y="43185"/>
                    </a:cubicBezTo>
                    <a:cubicBezTo>
                      <a:pt x="75997" y="43185"/>
                      <a:pt x="75831" y="43268"/>
                      <a:pt x="75582" y="43434"/>
                    </a:cubicBezTo>
                    <a:cubicBezTo>
                      <a:pt x="75427" y="43527"/>
                      <a:pt x="75295" y="43574"/>
                      <a:pt x="75199" y="43574"/>
                    </a:cubicBezTo>
                    <a:cubicBezTo>
                      <a:pt x="75040" y="43574"/>
                      <a:pt x="74981" y="43444"/>
                      <a:pt x="75085" y="43185"/>
                    </a:cubicBezTo>
                    <a:cubicBezTo>
                      <a:pt x="75189" y="42926"/>
                      <a:pt x="75325" y="42797"/>
                      <a:pt x="75412" y="42797"/>
                    </a:cubicBezTo>
                    <a:cubicBezTo>
                      <a:pt x="75464" y="42797"/>
                      <a:pt x="75499" y="42843"/>
                      <a:pt x="75499" y="42937"/>
                    </a:cubicBezTo>
                    <a:cubicBezTo>
                      <a:pt x="75499" y="42978"/>
                      <a:pt x="75520" y="42999"/>
                      <a:pt x="75551" y="42999"/>
                    </a:cubicBezTo>
                    <a:cubicBezTo>
                      <a:pt x="75582" y="42999"/>
                      <a:pt x="75624" y="42978"/>
                      <a:pt x="75665" y="42937"/>
                    </a:cubicBezTo>
                    <a:cubicBezTo>
                      <a:pt x="75707" y="42895"/>
                      <a:pt x="75748" y="42874"/>
                      <a:pt x="75779" y="42874"/>
                    </a:cubicBezTo>
                    <a:cubicBezTo>
                      <a:pt x="75810" y="42874"/>
                      <a:pt x="75831" y="42895"/>
                      <a:pt x="75831" y="42937"/>
                    </a:cubicBezTo>
                    <a:cubicBezTo>
                      <a:pt x="75831" y="43020"/>
                      <a:pt x="75831" y="43061"/>
                      <a:pt x="75841" y="43061"/>
                    </a:cubicBezTo>
                    <a:cubicBezTo>
                      <a:pt x="75852" y="43061"/>
                      <a:pt x="75872" y="43020"/>
                      <a:pt x="75914" y="42937"/>
                    </a:cubicBezTo>
                    <a:cubicBezTo>
                      <a:pt x="75974" y="42815"/>
                      <a:pt x="76079" y="42738"/>
                      <a:pt x="76164" y="42738"/>
                    </a:cubicBezTo>
                    <a:close/>
                    <a:moveTo>
                      <a:pt x="78317" y="43600"/>
                    </a:moveTo>
                    <a:cubicBezTo>
                      <a:pt x="78400" y="43683"/>
                      <a:pt x="78400" y="43765"/>
                      <a:pt x="78317" y="43765"/>
                    </a:cubicBezTo>
                    <a:cubicBezTo>
                      <a:pt x="78293" y="43790"/>
                      <a:pt x="78269" y="43800"/>
                      <a:pt x="78246" y="43800"/>
                    </a:cubicBezTo>
                    <a:cubicBezTo>
                      <a:pt x="78193" y="43800"/>
                      <a:pt x="78151" y="43741"/>
                      <a:pt x="78151" y="43683"/>
                    </a:cubicBezTo>
                    <a:cubicBezTo>
                      <a:pt x="78151" y="43600"/>
                      <a:pt x="78234" y="43600"/>
                      <a:pt x="78317" y="43600"/>
                    </a:cubicBezTo>
                    <a:close/>
                    <a:moveTo>
                      <a:pt x="79959" y="43215"/>
                    </a:moveTo>
                    <a:cubicBezTo>
                      <a:pt x="80118" y="43215"/>
                      <a:pt x="80205" y="43424"/>
                      <a:pt x="80140" y="43683"/>
                    </a:cubicBezTo>
                    <a:cubicBezTo>
                      <a:pt x="80092" y="43827"/>
                      <a:pt x="79932" y="43915"/>
                      <a:pt x="79790" y="43915"/>
                    </a:cubicBezTo>
                    <a:cubicBezTo>
                      <a:pt x="79688" y="43915"/>
                      <a:pt x="79595" y="43870"/>
                      <a:pt x="79560" y="43765"/>
                    </a:cubicBezTo>
                    <a:cubicBezTo>
                      <a:pt x="79560" y="43517"/>
                      <a:pt x="79560" y="43434"/>
                      <a:pt x="79809" y="43268"/>
                    </a:cubicBezTo>
                    <a:cubicBezTo>
                      <a:pt x="79863" y="43232"/>
                      <a:pt x="79914" y="43215"/>
                      <a:pt x="79959" y="43215"/>
                    </a:cubicBezTo>
                    <a:close/>
                    <a:moveTo>
                      <a:pt x="41935" y="43931"/>
                    </a:moveTo>
                    <a:cubicBezTo>
                      <a:pt x="42018" y="44014"/>
                      <a:pt x="42018" y="44097"/>
                      <a:pt x="41935" y="44180"/>
                    </a:cubicBezTo>
                    <a:cubicBezTo>
                      <a:pt x="41852" y="44180"/>
                      <a:pt x="41770" y="44097"/>
                      <a:pt x="41770" y="44014"/>
                    </a:cubicBezTo>
                    <a:cubicBezTo>
                      <a:pt x="41770" y="43931"/>
                      <a:pt x="41852" y="43931"/>
                      <a:pt x="41935" y="43931"/>
                    </a:cubicBezTo>
                    <a:close/>
                    <a:moveTo>
                      <a:pt x="21797" y="44594"/>
                    </a:moveTo>
                    <a:lnTo>
                      <a:pt x="21797" y="44594"/>
                    </a:lnTo>
                    <a:cubicBezTo>
                      <a:pt x="21880" y="44677"/>
                      <a:pt x="21797" y="44760"/>
                      <a:pt x="21714" y="44843"/>
                    </a:cubicBezTo>
                    <a:cubicBezTo>
                      <a:pt x="21631" y="44926"/>
                      <a:pt x="21548" y="45008"/>
                      <a:pt x="21548" y="45008"/>
                    </a:cubicBezTo>
                    <a:cubicBezTo>
                      <a:pt x="21548" y="45008"/>
                      <a:pt x="21548" y="44843"/>
                      <a:pt x="21631" y="44760"/>
                    </a:cubicBezTo>
                    <a:cubicBezTo>
                      <a:pt x="21714" y="44677"/>
                      <a:pt x="21797" y="44594"/>
                      <a:pt x="21797" y="44594"/>
                    </a:cubicBezTo>
                    <a:close/>
                    <a:moveTo>
                      <a:pt x="80126" y="44871"/>
                    </a:moveTo>
                    <a:cubicBezTo>
                      <a:pt x="80154" y="44871"/>
                      <a:pt x="80189" y="44891"/>
                      <a:pt x="80223" y="44926"/>
                    </a:cubicBezTo>
                    <a:cubicBezTo>
                      <a:pt x="80306" y="44926"/>
                      <a:pt x="80306" y="45008"/>
                      <a:pt x="80223" y="45091"/>
                    </a:cubicBezTo>
                    <a:cubicBezTo>
                      <a:pt x="80140" y="45091"/>
                      <a:pt x="80057" y="45091"/>
                      <a:pt x="80057" y="45008"/>
                    </a:cubicBezTo>
                    <a:cubicBezTo>
                      <a:pt x="80057" y="44911"/>
                      <a:pt x="80086" y="44871"/>
                      <a:pt x="80126" y="44871"/>
                    </a:cubicBezTo>
                    <a:close/>
                    <a:moveTo>
                      <a:pt x="78607" y="43724"/>
                    </a:moveTo>
                    <a:cubicBezTo>
                      <a:pt x="78669" y="43724"/>
                      <a:pt x="78731" y="43765"/>
                      <a:pt x="78814" y="43848"/>
                    </a:cubicBezTo>
                    <a:cubicBezTo>
                      <a:pt x="78911" y="43945"/>
                      <a:pt x="79037" y="43986"/>
                      <a:pt x="79141" y="43986"/>
                    </a:cubicBezTo>
                    <a:cubicBezTo>
                      <a:pt x="79214" y="43986"/>
                      <a:pt x="79277" y="43965"/>
                      <a:pt x="79312" y="43931"/>
                    </a:cubicBezTo>
                    <a:cubicBezTo>
                      <a:pt x="79415" y="43897"/>
                      <a:pt x="79475" y="43877"/>
                      <a:pt x="79498" y="43877"/>
                    </a:cubicBezTo>
                    <a:cubicBezTo>
                      <a:pt x="79532" y="43877"/>
                      <a:pt x="79492" y="43917"/>
                      <a:pt x="79394" y="44014"/>
                    </a:cubicBezTo>
                    <a:cubicBezTo>
                      <a:pt x="79229" y="44235"/>
                      <a:pt x="79284" y="44382"/>
                      <a:pt x="79437" y="44382"/>
                    </a:cubicBezTo>
                    <a:cubicBezTo>
                      <a:pt x="79514" y="44382"/>
                      <a:pt x="79615" y="44345"/>
                      <a:pt x="79726" y="44263"/>
                    </a:cubicBezTo>
                    <a:cubicBezTo>
                      <a:pt x="79785" y="44204"/>
                      <a:pt x="79885" y="44145"/>
                      <a:pt x="79967" y="44145"/>
                    </a:cubicBezTo>
                    <a:cubicBezTo>
                      <a:pt x="80002" y="44145"/>
                      <a:pt x="80033" y="44155"/>
                      <a:pt x="80057" y="44180"/>
                    </a:cubicBezTo>
                    <a:cubicBezTo>
                      <a:pt x="80223" y="44263"/>
                      <a:pt x="80140" y="44345"/>
                      <a:pt x="79643" y="44843"/>
                    </a:cubicBezTo>
                    <a:cubicBezTo>
                      <a:pt x="79353" y="45133"/>
                      <a:pt x="79146" y="45278"/>
                      <a:pt x="79042" y="45278"/>
                    </a:cubicBezTo>
                    <a:cubicBezTo>
                      <a:pt x="78939" y="45278"/>
                      <a:pt x="78939" y="45133"/>
                      <a:pt x="79063" y="44843"/>
                    </a:cubicBezTo>
                    <a:cubicBezTo>
                      <a:pt x="79194" y="44515"/>
                      <a:pt x="79014" y="44188"/>
                      <a:pt x="78769" y="44188"/>
                    </a:cubicBezTo>
                    <a:cubicBezTo>
                      <a:pt x="78705" y="44188"/>
                      <a:pt x="78635" y="44211"/>
                      <a:pt x="78566" y="44263"/>
                    </a:cubicBezTo>
                    <a:cubicBezTo>
                      <a:pt x="78511" y="44299"/>
                      <a:pt x="78461" y="44315"/>
                      <a:pt x="78418" y="44315"/>
                    </a:cubicBezTo>
                    <a:cubicBezTo>
                      <a:pt x="78264" y="44315"/>
                      <a:pt x="78206" y="44107"/>
                      <a:pt x="78400" y="43848"/>
                    </a:cubicBezTo>
                    <a:cubicBezTo>
                      <a:pt x="78483" y="43765"/>
                      <a:pt x="78545" y="43724"/>
                      <a:pt x="78607" y="43724"/>
                    </a:cubicBezTo>
                    <a:close/>
                    <a:moveTo>
                      <a:pt x="91991" y="44760"/>
                    </a:moveTo>
                    <a:cubicBezTo>
                      <a:pt x="92157" y="44760"/>
                      <a:pt x="92323" y="44760"/>
                      <a:pt x="92323" y="44843"/>
                    </a:cubicBezTo>
                    <a:lnTo>
                      <a:pt x="92240" y="44843"/>
                    </a:lnTo>
                    <a:cubicBezTo>
                      <a:pt x="92157" y="44843"/>
                      <a:pt x="92074" y="45008"/>
                      <a:pt x="91991" y="45174"/>
                    </a:cubicBezTo>
                    <a:cubicBezTo>
                      <a:pt x="91874" y="45331"/>
                      <a:pt x="91793" y="45413"/>
                      <a:pt x="91741" y="45413"/>
                    </a:cubicBezTo>
                    <a:cubicBezTo>
                      <a:pt x="91683" y="45413"/>
                      <a:pt x="91660" y="45310"/>
                      <a:pt x="91660" y="45091"/>
                    </a:cubicBezTo>
                    <a:cubicBezTo>
                      <a:pt x="91660" y="44843"/>
                      <a:pt x="91660" y="44843"/>
                      <a:pt x="91991" y="44760"/>
                    </a:cubicBezTo>
                    <a:close/>
                    <a:moveTo>
                      <a:pt x="76119" y="44968"/>
                    </a:moveTo>
                    <a:cubicBezTo>
                      <a:pt x="76250" y="44968"/>
                      <a:pt x="76353" y="45095"/>
                      <a:pt x="76245" y="45257"/>
                    </a:cubicBezTo>
                    <a:cubicBezTo>
                      <a:pt x="76162" y="45340"/>
                      <a:pt x="76079" y="45423"/>
                      <a:pt x="75914" y="45423"/>
                    </a:cubicBezTo>
                    <a:cubicBezTo>
                      <a:pt x="75884" y="45438"/>
                      <a:pt x="75860" y="45444"/>
                      <a:pt x="75841" y="45444"/>
                    </a:cubicBezTo>
                    <a:cubicBezTo>
                      <a:pt x="75753" y="45444"/>
                      <a:pt x="75777" y="45296"/>
                      <a:pt x="75914" y="45091"/>
                    </a:cubicBezTo>
                    <a:cubicBezTo>
                      <a:pt x="75971" y="45005"/>
                      <a:pt x="76049" y="44968"/>
                      <a:pt x="76119" y="44968"/>
                    </a:cubicBezTo>
                    <a:close/>
                    <a:moveTo>
                      <a:pt x="81335" y="45121"/>
                    </a:moveTo>
                    <a:cubicBezTo>
                      <a:pt x="81383" y="45121"/>
                      <a:pt x="81429" y="45137"/>
                      <a:pt x="81466" y="45174"/>
                    </a:cubicBezTo>
                    <a:cubicBezTo>
                      <a:pt x="81632" y="45340"/>
                      <a:pt x="81632" y="45340"/>
                      <a:pt x="81301" y="45506"/>
                    </a:cubicBezTo>
                    <a:cubicBezTo>
                      <a:pt x="81230" y="45576"/>
                      <a:pt x="81160" y="45601"/>
                      <a:pt x="81103" y="45601"/>
                    </a:cubicBezTo>
                    <a:cubicBezTo>
                      <a:pt x="81024" y="45601"/>
                      <a:pt x="80969" y="45554"/>
                      <a:pt x="80969" y="45506"/>
                    </a:cubicBezTo>
                    <a:cubicBezTo>
                      <a:pt x="80969" y="45313"/>
                      <a:pt x="81168" y="45121"/>
                      <a:pt x="81335" y="45121"/>
                    </a:cubicBezTo>
                    <a:close/>
                    <a:moveTo>
                      <a:pt x="90568" y="44644"/>
                    </a:moveTo>
                    <a:cubicBezTo>
                      <a:pt x="90576" y="44644"/>
                      <a:pt x="90582" y="44655"/>
                      <a:pt x="90582" y="44677"/>
                    </a:cubicBezTo>
                    <a:cubicBezTo>
                      <a:pt x="90665" y="44677"/>
                      <a:pt x="90665" y="44926"/>
                      <a:pt x="90665" y="45091"/>
                    </a:cubicBezTo>
                    <a:cubicBezTo>
                      <a:pt x="90612" y="45252"/>
                      <a:pt x="90627" y="45343"/>
                      <a:pt x="90690" y="45343"/>
                    </a:cubicBezTo>
                    <a:cubicBezTo>
                      <a:pt x="90724" y="45343"/>
                      <a:pt x="90772" y="45316"/>
                      <a:pt x="90831" y="45257"/>
                    </a:cubicBezTo>
                    <a:cubicBezTo>
                      <a:pt x="90879" y="45209"/>
                      <a:pt x="90927" y="45161"/>
                      <a:pt x="90959" y="45161"/>
                    </a:cubicBezTo>
                    <a:cubicBezTo>
                      <a:pt x="90982" y="45161"/>
                      <a:pt x="90997" y="45187"/>
                      <a:pt x="90997" y="45257"/>
                    </a:cubicBezTo>
                    <a:cubicBezTo>
                      <a:pt x="90997" y="45279"/>
                      <a:pt x="90997" y="45290"/>
                      <a:pt x="91000" y="45290"/>
                    </a:cubicBezTo>
                    <a:cubicBezTo>
                      <a:pt x="91009" y="45290"/>
                      <a:pt x="91041" y="45213"/>
                      <a:pt x="91163" y="45091"/>
                    </a:cubicBezTo>
                    <a:cubicBezTo>
                      <a:pt x="91208" y="45000"/>
                      <a:pt x="91253" y="44934"/>
                      <a:pt x="91313" y="44934"/>
                    </a:cubicBezTo>
                    <a:cubicBezTo>
                      <a:pt x="91361" y="44934"/>
                      <a:pt x="91419" y="44979"/>
                      <a:pt x="91494" y="45091"/>
                    </a:cubicBezTo>
                    <a:cubicBezTo>
                      <a:pt x="91577" y="45257"/>
                      <a:pt x="91577" y="45423"/>
                      <a:pt x="91494" y="45506"/>
                    </a:cubicBezTo>
                    <a:cubicBezTo>
                      <a:pt x="91411" y="45589"/>
                      <a:pt x="91245" y="45754"/>
                      <a:pt x="91163" y="45754"/>
                    </a:cubicBezTo>
                    <a:cubicBezTo>
                      <a:pt x="90997" y="45837"/>
                      <a:pt x="90914" y="45837"/>
                      <a:pt x="90914" y="45920"/>
                    </a:cubicBezTo>
                    <a:cubicBezTo>
                      <a:pt x="90997" y="45920"/>
                      <a:pt x="90914" y="46086"/>
                      <a:pt x="90831" y="46169"/>
                    </a:cubicBezTo>
                    <a:cubicBezTo>
                      <a:pt x="90728" y="46237"/>
                      <a:pt x="90654" y="46278"/>
                      <a:pt x="90596" y="46278"/>
                    </a:cubicBezTo>
                    <a:cubicBezTo>
                      <a:pt x="90514" y="46278"/>
                      <a:pt x="90465" y="46197"/>
                      <a:pt x="90417" y="46003"/>
                    </a:cubicBezTo>
                    <a:cubicBezTo>
                      <a:pt x="90334" y="45754"/>
                      <a:pt x="90251" y="45671"/>
                      <a:pt x="90002" y="45671"/>
                    </a:cubicBezTo>
                    <a:cubicBezTo>
                      <a:pt x="89671" y="45671"/>
                      <a:pt x="89754" y="45589"/>
                      <a:pt x="90251" y="45257"/>
                    </a:cubicBezTo>
                    <a:cubicBezTo>
                      <a:pt x="90500" y="45091"/>
                      <a:pt x="90582" y="45091"/>
                      <a:pt x="90500" y="44843"/>
                    </a:cubicBezTo>
                    <a:cubicBezTo>
                      <a:pt x="90500" y="44721"/>
                      <a:pt x="90544" y="44644"/>
                      <a:pt x="90568" y="44644"/>
                    </a:cubicBezTo>
                    <a:close/>
                    <a:moveTo>
                      <a:pt x="77157" y="45671"/>
                    </a:moveTo>
                    <a:lnTo>
                      <a:pt x="77157" y="45671"/>
                    </a:lnTo>
                    <a:cubicBezTo>
                      <a:pt x="77240" y="45754"/>
                      <a:pt x="77157" y="45920"/>
                      <a:pt x="77074" y="46086"/>
                    </a:cubicBezTo>
                    <a:cubicBezTo>
                      <a:pt x="76991" y="46252"/>
                      <a:pt x="76825" y="46334"/>
                      <a:pt x="76825" y="46334"/>
                    </a:cubicBezTo>
                    <a:cubicBezTo>
                      <a:pt x="76742" y="46252"/>
                      <a:pt x="76825" y="46086"/>
                      <a:pt x="76908" y="45920"/>
                    </a:cubicBezTo>
                    <a:cubicBezTo>
                      <a:pt x="76991" y="45754"/>
                      <a:pt x="77157" y="45672"/>
                      <a:pt x="77157" y="45671"/>
                    </a:cubicBezTo>
                    <a:close/>
                    <a:moveTo>
                      <a:pt x="82685" y="45784"/>
                    </a:moveTo>
                    <a:cubicBezTo>
                      <a:pt x="82813" y="45784"/>
                      <a:pt x="82819" y="45976"/>
                      <a:pt x="82627" y="46169"/>
                    </a:cubicBezTo>
                    <a:cubicBezTo>
                      <a:pt x="82573" y="46329"/>
                      <a:pt x="82519" y="46421"/>
                      <a:pt x="82444" y="46421"/>
                    </a:cubicBezTo>
                    <a:cubicBezTo>
                      <a:pt x="82402" y="46421"/>
                      <a:pt x="82354" y="46393"/>
                      <a:pt x="82295" y="46334"/>
                    </a:cubicBezTo>
                    <a:cubicBezTo>
                      <a:pt x="82212" y="46169"/>
                      <a:pt x="82295" y="46003"/>
                      <a:pt x="82544" y="45837"/>
                    </a:cubicBezTo>
                    <a:cubicBezTo>
                      <a:pt x="82600" y="45800"/>
                      <a:pt x="82647" y="45784"/>
                      <a:pt x="82685" y="45784"/>
                    </a:cubicBezTo>
                    <a:close/>
                    <a:moveTo>
                      <a:pt x="85965" y="45338"/>
                    </a:moveTo>
                    <a:cubicBezTo>
                      <a:pt x="86002" y="45338"/>
                      <a:pt x="86024" y="45365"/>
                      <a:pt x="86024" y="45423"/>
                    </a:cubicBezTo>
                    <a:cubicBezTo>
                      <a:pt x="86024" y="45589"/>
                      <a:pt x="86024" y="45671"/>
                      <a:pt x="85859" y="45671"/>
                    </a:cubicBezTo>
                    <a:cubicBezTo>
                      <a:pt x="85693" y="45754"/>
                      <a:pt x="85610" y="45837"/>
                      <a:pt x="85693" y="46086"/>
                    </a:cubicBezTo>
                    <a:cubicBezTo>
                      <a:pt x="85822" y="46345"/>
                      <a:pt x="85750" y="46553"/>
                      <a:pt x="85593" y="46553"/>
                    </a:cubicBezTo>
                    <a:cubicBezTo>
                      <a:pt x="85549" y="46553"/>
                      <a:pt x="85499" y="46537"/>
                      <a:pt x="85444" y="46500"/>
                    </a:cubicBezTo>
                    <a:cubicBezTo>
                      <a:pt x="85361" y="46417"/>
                      <a:pt x="85361" y="46252"/>
                      <a:pt x="85444" y="46003"/>
                    </a:cubicBezTo>
                    <a:cubicBezTo>
                      <a:pt x="85571" y="45622"/>
                      <a:pt x="85844" y="45338"/>
                      <a:pt x="85965" y="45338"/>
                    </a:cubicBezTo>
                    <a:close/>
                    <a:moveTo>
                      <a:pt x="81396" y="46134"/>
                    </a:moveTo>
                    <a:cubicBezTo>
                      <a:pt x="81418" y="46134"/>
                      <a:pt x="81442" y="46144"/>
                      <a:pt x="81466" y="46169"/>
                    </a:cubicBezTo>
                    <a:cubicBezTo>
                      <a:pt x="81549" y="46169"/>
                      <a:pt x="81549" y="46334"/>
                      <a:pt x="81466" y="46417"/>
                    </a:cubicBezTo>
                    <a:cubicBezTo>
                      <a:pt x="81383" y="46583"/>
                      <a:pt x="81301" y="46583"/>
                      <a:pt x="81301" y="46583"/>
                    </a:cubicBezTo>
                    <a:cubicBezTo>
                      <a:pt x="81218" y="46500"/>
                      <a:pt x="81218" y="46417"/>
                      <a:pt x="81301" y="46252"/>
                    </a:cubicBezTo>
                    <a:cubicBezTo>
                      <a:pt x="81301" y="46193"/>
                      <a:pt x="81342" y="46134"/>
                      <a:pt x="81396" y="46134"/>
                    </a:cubicBezTo>
                    <a:close/>
                    <a:moveTo>
                      <a:pt x="88345" y="46252"/>
                    </a:moveTo>
                    <a:cubicBezTo>
                      <a:pt x="88345" y="46252"/>
                      <a:pt x="88345" y="46334"/>
                      <a:pt x="88262" y="46500"/>
                    </a:cubicBezTo>
                    <a:cubicBezTo>
                      <a:pt x="88203" y="46559"/>
                      <a:pt x="88145" y="46617"/>
                      <a:pt x="88115" y="46617"/>
                    </a:cubicBezTo>
                    <a:cubicBezTo>
                      <a:pt x="88103" y="46617"/>
                      <a:pt x="88096" y="46607"/>
                      <a:pt x="88096" y="46583"/>
                    </a:cubicBezTo>
                    <a:cubicBezTo>
                      <a:pt x="88013" y="46583"/>
                      <a:pt x="88013" y="46417"/>
                      <a:pt x="88179" y="46334"/>
                    </a:cubicBezTo>
                    <a:cubicBezTo>
                      <a:pt x="88262" y="46252"/>
                      <a:pt x="88345" y="46252"/>
                      <a:pt x="88345" y="46252"/>
                    </a:cubicBezTo>
                    <a:close/>
                    <a:moveTo>
                      <a:pt x="92903" y="45920"/>
                    </a:moveTo>
                    <a:cubicBezTo>
                      <a:pt x="92986" y="46003"/>
                      <a:pt x="92903" y="46086"/>
                      <a:pt x="92820" y="46169"/>
                    </a:cubicBezTo>
                    <a:cubicBezTo>
                      <a:pt x="92737" y="46334"/>
                      <a:pt x="92737" y="46417"/>
                      <a:pt x="92820" y="46417"/>
                    </a:cubicBezTo>
                    <a:cubicBezTo>
                      <a:pt x="92903" y="46417"/>
                      <a:pt x="92986" y="46500"/>
                      <a:pt x="92903" y="46583"/>
                    </a:cubicBezTo>
                    <a:cubicBezTo>
                      <a:pt x="92820" y="46666"/>
                      <a:pt x="92758" y="46707"/>
                      <a:pt x="92706" y="46707"/>
                    </a:cubicBezTo>
                    <a:cubicBezTo>
                      <a:pt x="92654" y="46707"/>
                      <a:pt x="92613" y="46666"/>
                      <a:pt x="92571" y="46583"/>
                    </a:cubicBezTo>
                    <a:cubicBezTo>
                      <a:pt x="92571" y="46559"/>
                      <a:pt x="92564" y="46549"/>
                      <a:pt x="92550" y="46549"/>
                    </a:cubicBezTo>
                    <a:cubicBezTo>
                      <a:pt x="92516" y="46549"/>
                      <a:pt x="92440" y="46607"/>
                      <a:pt x="92323" y="46666"/>
                    </a:cubicBezTo>
                    <a:cubicBezTo>
                      <a:pt x="92303" y="46686"/>
                      <a:pt x="92293" y="46696"/>
                      <a:pt x="92291" y="46696"/>
                    </a:cubicBezTo>
                    <a:cubicBezTo>
                      <a:pt x="92284" y="46696"/>
                      <a:pt x="92362" y="46588"/>
                      <a:pt x="92489" y="46334"/>
                    </a:cubicBezTo>
                    <a:cubicBezTo>
                      <a:pt x="92737" y="46086"/>
                      <a:pt x="92903" y="45920"/>
                      <a:pt x="92903" y="45920"/>
                    </a:cubicBezTo>
                    <a:close/>
                    <a:moveTo>
                      <a:pt x="88804" y="46089"/>
                    </a:moveTo>
                    <a:cubicBezTo>
                      <a:pt x="88870" y="46089"/>
                      <a:pt x="88872" y="46217"/>
                      <a:pt x="88759" y="46500"/>
                    </a:cubicBezTo>
                    <a:cubicBezTo>
                      <a:pt x="88666" y="46686"/>
                      <a:pt x="88625" y="46794"/>
                      <a:pt x="88593" y="46794"/>
                    </a:cubicBezTo>
                    <a:cubicBezTo>
                      <a:pt x="88567" y="46794"/>
                      <a:pt x="88547" y="46728"/>
                      <a:pt x="88511" y="46583"/>
                    </a:cubicBezTo>
                    <a:cubicBezTo>
                      <a:pt x="88511" y="46500"/>
                      <a:pt x="88593" y="46252"/>
                      <a:pt x="88676" y="46169"/>
                    </a:cubicBezTo>
                    <a:cubicBezTo>
                      <a:pt x="88729" y="46116"/>
                      <a:pt x="88773" y="46089"/>
                      <a:pt x="88804" y="46089"/>
                    </a:cubicBezTo>
                    <a:close/>
                    <a:moveTo>
                      <a:pt x="91660" y="45754"/>
                    </a:moveTo>
                    <a:cubicBezTo>
                      <a:pt x="91660" y="45754"/>
                      <a:pt x="91743" y="45837"/>
                      <a:pt x="91908" y="45920"/>
                    </a:cubicBezTo>
                    <a:cubicBezTo>
                      <a:pt x="91991" y="46003"/>
                      <a:pt x="91991" y="46169"/>
                      <a:pt x="91908" y="46169"/>
                    </a:cubicBezTo>
                    <a:cubicBezTo>
                      <a:pt x="91743" y="46169"/>
                      <a:pt x="91494" y="46417"/>
                      <a:pt x="91577" y="46583"/>
                    </a:cubicBezTo>
                    <a:cubicBezTo>
                      <a:pt x="91768" y="46710"/>
                      <a:pt x="91470" y="46886"/>
                      <a:pt x="91209" y="46886"/>
                    </a:cubicBezTo>
                    <a:cubicBezTo>
                      <a:pt x="91130" y="46886"/>
                      <a:pt x="91055" y="46870"/>
                      <a:pt x="90997" y="46832"/>
                    </a:cubicBezTo>
                    <a:cubicBezTo>
                      <a:pt x="90831" y="46749"/>
                      <a:pt x="90914" y="46666"/>
                      <a:pt x="91245" y="46252"/>
                    </a:cubicBezTo>
                    <a:cubicBezTo>
                      <a:pt x="91411" y="46003"/>
                      <a:pt x="91660" y="45754"/>
                      <a:pt x="91660" y="45754"/>
                    </a:cubicBezTo>
                    <a:close/>
                    <a:moveTo>
                      <a:pt x="89091" y="46666"/>
                    </a:moveTo>
                    <a:cubicBezTo>
                      <a:pt x="89091" y="46666"/>
                      <a:pt x="89091" y="46749"/>
                      <a:pt x="89008" y="46915"/>
                    </a:cubicBezTo>
                    <a:cubicBezTo>
                      <a:pt x="89008" y="46997"/>
                      <a:pt x="88925" y="47080"/>
                      <a:pt x="88842" y="47080"/>
                    </a:cubicBezTo>
                    <a:cubicBezTo>
                      <a:pt x="88842" y="46997"/>
                      <a:pt x="88842" y="46915"/>
                      <a:pt x="88925" y="46832"/>
                    </a:cubicBezTo>
                    <a:cubicBezTo>
                      <a:pt x="89008" y="46749"/>
                      <a:pt x="89091" y="46666"/>
                      <a:pt x="89091" y="46666"/>
                    </a:cubicBezTo>
                    <a:close/>
                    <a:moveTo>
                      <a:pt x="87599" y="46417"/>
                    </a:moveTo>
                    <a:cubicBezTo>
                      <a:pt x="87599" y="46500"/>
                      <a:pt x="87599" y="46583"/>
                      <a:pt x="87516" y="46666"/>
                    </a:cubicBezTo>
                    <a:cubicBezTo>
                      <a:pt x="87433" y="46832"/>
                      <a:pt x="87433" y="46832"/>
                      <a:pt x="87516" y="46832"/>
                    </a:cubicBezTo>
                    <a:cubicBezTo>
                      <a:pt x="87599" y="46832"/>
                      <a:pt x="87599" y="46915"/>
                      <a:pt x="87516" y="46997"/>
                    </a:cubicBezTo>
                    <a:cubicBezTo>
                      <a:pt x="87455" y="47058"/>
                      <a:pt x="87405" y="47084"/>
                      <a:pt x="87365" y="47084"/>
                    </a:cubicBezTo>
                    <a:cubicBezTo>
                      <a:pt x="87242" y="47084"/>
                      <a:pt x="87225" y="46834"/>
                      <a:pt x="87350" y="46583"/>
                    </a:cubicBezTo>
                    <a:cubicBezTo>
                      <a:pt x="87433" y="46500"/>
                      <a:pt x="87516" y="46417"/>
                      <a:pt x="87599" y="46417"/>
                    </a:cubicBezTo>
                    <a:close/>
                    <a:moveTo>
                      <a:pt x="90033" y="46770"/>
                    </a:moveTo>
                    <a:cubicBezTo>
                      <a:pt x="90064" y="46770"/>
                      <a:pt x="90085" y="46790"/>
                      <a:pt x="90085" y="46832"/>
                    </a:cubicBezTo>
                    <a:cubicBezTo>
                      <a:pt x="90002" y="46915"/>
                      <a:pt x="89919" y="47080"/>
                      <a:pt x="89754" y="47163"/>
                    </a:cubicBezTo>
                    <a:cubicBezTo>
                      <a:pt x="89616" y="47232"/>
                      <a:pt x="89522" y="47272"/>
                      <a:pt x="89476" y="47272"/>
                    </a:cubicBezTo>
                    <a:cubicBezTo>
                      <a:pt x="89410" y="47272"/>
                      <a:pt x="89442" y="47192"/>
                      <a:pt x="89588" y="46997"/>
                    </a:cubicBezTo>
                    <a:cubicBezTo>
                      <a:pt x="89685" y="46900"/>
                      <a:pt x="89754" y="46860"/>
                      <a:pt x="89777" y="46860"/>
                    </a:cubicBezTo>
                    <a:cubicBezTo>
                      <a:pt x="89794" y="46860"/>
                      <a:pt x="89788" y="46880"/>
                      <a:pt x="89754" y="46915"/>
                    </a:cubicBezTo>
                    <a:cubicBezTo>
                      <a:pt x="89754" y="46939"/>
                      <a:pt x="89761" y="46949"/>
                      <a:pt x="89773" y="46949"/>
                    </a:cubicBezTo>
                    <a:cubicBezTo>
                      <a:pt x="89802" y="46949"/>
                      <a:pt x="89861" y="46890"/>
                      <a:pt x="89919" y="46832"/>
                    </a:cubicBezTo>
                    <a:cubicBezTo>
                      <a:pt x="89961" y="46790"/>
                      <a:pt x="90002" y="46770"/>
                      <a:pt x="90033" y="46770"/>
                    </a:cubicBezTo>
                    <a:close/>
                    <a:moveTo>
                      <a:pt x="84760" y="46958"/>
                    </a:moveTo>
                    <a:cubicBezTo>
                      <a:pt x="84786" y="46958"/>
                      <a:pt x="84819" y="46975"/>
                      <a:pt x="84864" y="46997"/>
                    </a:cubicBezTo>
                    <a:cubicBezTo>
                      <a:pt x="84998" y="47065"/>
                      <a:pt x="85512" y="47186"/>
                      <a:pt x="85747" y="47186"/>
                    </a:cubicBezTo>
                    <a:cubicBezTo>
                      <a:pt x="85803" y="47186"/>
                      <a:pt x="85843" y="47179"/>
                      <a:pt x="85859" y="47163"/>
                    </a:cubicBezTo>
                    <a:cubicBezTo>
                      <a:pt x="85900" y="47142"/>
                      <a:pt x="85936" y="47132"/>
                      <a:pt x="85965" y="47132"/>
                    </a:cubicBezTo>
                    <a:cubicBezTo>
                      <a:pt x="86050" y="47132"/>
                      <a:pt x="86066" y="47225"/>
                      <a:pt x="85941" y="47412"/>
                    </a:cubicBezTo>
                    <a:cubicBezTo>
                      <a:pt x="85827" y="47755"/>
                      <a:pt x="85713" y="47940"/>
                      <a:pt x="85653" y="47940"/>
                    </a:cubicBezTo>
                    <a:cubicBezTo>
                      <a:pt x="85626" y="47940"/>
                      <a:pt x="85610" y="47903"/>
                      <a:pt x="85610" y="47826"/>
                    </a:cubicBezTo>
                    <a:cubicBezTo>
                      <a:pt x="85551" y="47768"/>
                      <a:pt x="85451" y="47709"/>
                      <a:pt x="85281" y="47709"/>
                    </a:cubicBezTo>
                    <a:cubicBezTo>
                      <a:pt x="85210" y="47709"/>
                      <a:pt x="85127" y="47719"/>
                      <a:pt x="85030" y="47743"/>
                    </a:cubicBezTo>
                    <a:cubicBezTo>
                      <a:pt x="84837" y="47808"/>
                      <a:pt x="84719" y="47847"/>
                      <a:pt x="84652" y="47847"/>
                    </a:cubicBezTo>
                    <a:cubicBezTo>
                      <a:pt x="84545" y="47847"/>
                      <a:pt x="84565" y="47749"/>
                      <a:pt x="84615" y="47495"/>
                    </a:cubicBezTo>
                    <a:cubicBezTo>
                      <a:pt x="84676" y="47074"/>
                      <a:pt x="84692" y="46958"/>
                      <a:pt x="84760" y="46958"/>
                    </a:cubicBezTo>
                    <a:close/>
                    <a:moveTo>
                      <a:pt x="75499" y="47495"/>
                    </a:moveTo>
                    <a:cubicBezTo>
                      <a:pt x="75831" y="47495"/>
                      <a:pt x="75914" y="47578"/>
                      <a:pt x="75748" y="47826"/>
                    </a:cubicBezTo>
                    <a:cubicBezTo>
                      <a:pt x="75673" y="47901"/>
                      <a:pt x="75549" y="47942"/>
                      <a:pt x="75441" y="47942"/>
                    </a:cubicBezTo>
                    <a:cubicBezTo>
                      <a:pt x="75310" y="47942"/>
                      <a:pt x="75205" y="47880"/>
                      <a:pt x="75251" y="47743"/>
                    </a:cubicBezTo>
                    <a:cubicBezTo>
                      <a:pt x="75251" y="47578"/>
                      <a:pt x="75334" y="47495"/>
                      <a:pt x="75499" y="47495"/>
                    </a:cubicBezTo>
                    <a:close/>
                    <a:moveTo>
                      <a:pt x="88956" y="47681"/>
                    </a:moveTo>
                    <a:cubicBezTo>
                      <a:pt x="88987" y="47681"/>
                      <a:pt x="89008" y="47702"/>
                      <a:pt x="89008" y="47743"/>
                    </a:cubicBezTo>
                    <a:cubicBezTo>
                      <a:pt x="89008" y="47909"/>
                      <a:pt x="89008" y="47992"/>
                      <a:pt x="89008" y="47992"/>
                    </a:cubicBezTo>
                    <a:cubicBezTo>
                      <a:pt x="88966" y="48033"/>
                      <a:pt x="88946" y="48054"/>
                      <a:pt x="88925" y="48054"/>
                    </a:cubicBezTo>
                    <a:cubicBezTo>
                      <a:pt x="88904" y="48054"/>
                      <a:pt x="88883" y="48033"/>
                      <a:pt x="88842" y="47992"/>
                    </a:cubicBezTo>
                    <a:cubicBezTo>
                      <a:pt x="88759" y="47909"/>
                      <a:pt x="88842" y="47826"/>
                      <a:pt x="88842" y="47743"/>
                    </a:cubicBezTo>
                    <a:cubicBezTo>
                      <a:pt x="88883" y="47702"/>
                      <a:pt x="88925" y="47681"/>
                      <a:pt x="88956" y="47681"/>
                    </a:cubicBezTo>
                    <a:close/>
                    <a:moveTo>
                      <a:pt x="73769" y="47792"/>
                    </a:moveTo>
                    <a:cubicBezTo>
                      <a:pt x="73793" y="47792"/>
                      <a:pt x="73818" y="47802"/>
                      <a:pt x="73842" y="47826"/>
                    </a:cubicBezTo>
                    <a:cubicBezTo>
                      <a:pt x="73842" y="47826"/>
                      <a:pt x="73759" y="47909"/>
                      <a:pt x="73676" y="47992"/>
                    </a:cubicBezTo>
                    <a:cubicBezTo>
                      <a:pt x="73593" y="48075"/>
                      <a:pt x="73510" y="48075"/>
                      <a:pt x="73427" y="48075"/>
                    </a:cubicBezTo>
                    <a:cubicBezTo>
                      <a:pt x="73427" y="48075"/>
                      <a:pt x="73427" y="47909"/>
                      <a:pt x="73593" y="47909"/>
                    </a:cubicBezTo>
                    <a:cubicBezTo>
                      <a:pt x="73652" y="47850"/>
                      <a:pt x="73710" y="47792"/>
                      <a:pt x="73769" y="47792"/>
                    </a:cubicBezTo>
                    <a:close/>
                    <a:moveTo>
                      <a:pt x="78796" y="47711"/>
                    </a:moveTo>
                    <a:cubicBezTo>
                      <a:pt x="78808" y="47711"/>
                      <a:pt x="78814" y="47721"/>
                      <a:pt x="78814" y="47743"/>
                    </a:cubicBezTo>
                    <a:cubicBezTo>
                      <a:pt x="78814" y="47826"/>
                      <a:pt x="78731" y="47992"/>
                      <a:pt x="78649" y="48075"/>
                    </a:cubicBezTo>
                    <a:cubicBezTo>
                      <a:pt x="78587" y="48230"/>
                      <a:pt x="78536" y="48292"/>
                      <a:pt x="78506" y="48292"/>
                    </a:cubicBezTo>
                    <a:cubicBezTo>
                      <a:pt x="78456" y="48292"/>
                      <a:pt x="78462" y="48117"/>
                      <a:pt x="78566" y="47909"/>
                    </a:cubicBezTo>
                    <a:cubicBezTo>
                      <a:pt x="78687" y="47788"/>
                      <a:pt x="78764" y="47711"/>
                      <a:pt x="78796" y="47711"/>
                    </a:cubicBezTo>
                    <a:close/>
                    <a:moveTo>
                      <a:pt x="76144" y="47946"/>
                    </a:moveTo>
                    <a:cubicBezTo>
                      <a:pt x="76236" y="47946"/>
                      <a:pt x="76218" y="48020"/>
                      <a:pt x="76162" y="48241"/>
                    </a:cubicBezTo>
                    <a:cubicBezTo>
                      <a:pt x="76121" y="48282"/>
                      <a:pt x="76079" y="48303"/>
                      <a:pt x="76038" y="48303"/>
                    </a:cubicBezTo>
                    <a:cubicBezTo>
                      <a:pt x="75997" y="48303"/>
                      <a:pt x="75955" y="48282"/>
                      <a:pt x="75914" y="48241"/>
                    </a:cubicBezTo>
                    <a:cubicBezTo>
                      <a:pt x="75748" y="48075"/>
                      <a:pt x="75748" y="48075"/>
                      <a:pt x="75914" y="47992"/>
                    </a:cubicBezTo>
                    <a:cubicBezTo>
                      <a:pt x="76024" y="47964"/>
                      <a:pt x="76098" y="47946"/>
                      <a:pt x="76144" y="47946"/>
                    </a:cubicBezTo>
                    <a:close/>
                    <a:moveTo>
                      <a:pt x="91559" y="47989"/>
                    </a:moveTo>
                    <a:cubicBezTo>
                      <a:pt x="91629" y="47989"/>
                      <a:pt x="91572" y="48080"/>
                      <a:pt x="91411" y="48241"/>
                    </a:cubicBezTo>
                    <a:cubicBezTo>
                      <a:pt x="91353" y="48299"/>
                      <a:pt x="91253" y="48358"/>
                      <a:pt x="91199" y="48358"/>
                    </a:cubicBezTo>
                    <a:cubicBezTo>
                      <a:pt x="91177" y="48358"/>
                      <a:pt x="91163" y="48348"/>
                      <a:pt x="91163" y="48323"/>
                    </a:cubicBezTo>
                    <a:cubicBezTo>
                      <a:pt x="91080" y="48323"/>
                      <a:pt x="91245" y="48241"/>
                      <a:pt x="91328" y="48075"/>
                    </a:cubicBezTo>
                    <a:cubicBezTo>
                      <a:pt x="91446" y="48016"/>
                      <a:pt x="91522" y="47989"/>
                      <a:pt x="91559" y="47989"/>
                    </a:cubicBezTo>
                    <a:close/>
                    <a:moveTo>
                      <a:pt x="92016" y="47777"/>
                    </a:moveTo>
                    <a:cubicBezTo>
                      <a:pt x="92052" y="47777"/>
                      <a:pt x="92074" y="47796"/>
                      <a:pt x="92074" y="47826"/>
                    </a:cubicBezTo>
                    <a:cubicBezTo>
                      <a:pt x="92074" y="47909"/>
                      <a:pt x="91991" y="48075"/>
                      <a:pt x="91826" y="48241"/>
                    </a:cubicBezTo>
                    <a:cubicBezTo>
                      <a:pt x="91765" y="48362"/>
                      <a:pt x="91660" y="48439"/>
                      <a:pt x="91608" y="48439"/>
                    </a:cubicBezTo>
                    <a:cubicBezTo>
                      <a:pt x="91589" y="48439"/>
                      <a:pt x="91577" y="48429"/>
                      <a:pt x="91577" y="48406"/>
                    </a:cubicBezTo>
                    <a:cubicBezTo>
                      <a:pt x="91494" y="48406"/>
                      <a:pt x="91577" y="48158"/>
                      <a:pt x="91743" y="47992"/>
                    </a:cubicBezTo>
                    <a:cubicBezTo>
                      <a:pt x="91848" y="47834"/>
                      <a:pt x="91953" y="47777"/>
                      <a:pt x="92016" y="47777"/>
                    </a:cubicBezTo>
                    <a:close/>
                    <a:moveTo>
                      <a:pt x="88357" y="48206"/>
                    </a:moveTo>
                    <a:cubicBezTo>
                      <a:pt x="88379" y="48206"/>
                      <a:pt x="88403" y="48216"/>
                      <a:pt x="88428" y="48241"/>
                    </a:cubicBezTo>
                    <a:cubicBezTo>
                      <a:pt x="88511" y="48323"/>
                      <a:pt x="88511" y="48406"/>
                      <a:pt x="88428" y="48406"/>
                    </a:cubicBezTo>
                    <a:cubicBezTo>
                      <a:pt x="88403" y="48431"/>
                      <a:pt x="88379" y="48441"/>
                      <a:pt x="88357" y="48441"/>
                    </a:cubicBezTo>
                    <a:cubicBezTo>
                      <a:pt x="88303" y="48441"/>
                      <a:pt x="88262" y="48382"/>
                      <a:pt x="88262" y="48323"/>
                    </a:cubicBezTo>
                    <a:cubicBezTo>
                      <a:pt x="88262" y="48265"/>
                      <a:pt x="88303" y="48206"/>
                      <a:pt x="88357" y="48206"/>
                    </a:cubicBezTo>
                    <a:close/>
                    <a:moveTo>
                      <a:pt x="89298" y="48510"/>
                    </a:moveTo>
                    <a:cubicBezTo>
                      <a:pt x="89319" y="48510"/>
                      <a:pt x="89339" y="48531"/>
                      <a:pt x="89339" y="48572"/>
                    </a:cubicBezTo>
                    <a:cubicBezTo>
                      <a:pt x="89339" y="48738"/>
                      <a:pt x="89422" y="48904"/>
                      <a:pt x="89505" y="48986"/>
                    </a:cubicBezTo>
                    <a:cubicBezTo>
                      <a:pt x="89588" y="49069"/>
                      <a:pt x="89588" y="49069"/>
                      <a:pt x="89256" y="49152"/>
                    </a:cubicBezTo>
                    <a:cubicBezTo>
                      <a:pt x="89153" y="49187"/>
                      <a:pt x="89079" y="49207"/>
                      <a:pt x="89039" y="49207"/>
                    </a:cubicBezTo>
                    <a:cubicBezTo>
                      <a:pt x="88982" y="49207"/>
                      <a:pt x="88994" y="49166"/>
                      <a:pt x="89091" y="49069"/>
                    </a:cubicBezTo>
                    <a:cubicBezTo>
                      <a:pt x="89174" y="48904"/>
                      <a:pt x="89256" y="48738"/>
                      <a:pt x="89256" y="48572"/>
                    </a:cubicBezTo>
                    <a:cubicBezTo>
                      <a:pt x="89256" y="48531"/>
                      <a:pt x="89277" y="48510"/>
                      <a:pt x="89298" y="48510"/>
                    </a:cubicBezTo>
                    <a:close/>
                    <a:moveTo>
                      <a:pt x="84384" y="49098"/>
                    </a:moveTo>
                    <a:cubicBezTo>
                      <a:pt x="84395" y="49098"/>
                      <a:pt x="84415" y="49118"/>
                      <a:pt x="84450" y="49152"/>
                    </a:cubicBezTo>
                    <a:cubicBezTo>
                      <a:pt x="84533" y="49152"/>
                      <a:pt x="84533" y="49235"/>
                      <a:pt x="84450" y="49318"/>
                    </a:cubicBezTo>
                    <a:cubicBezTo>
                      <a:pt x="84450" y="49318"/>
                      <a:pt x="84367" y="49318"/>
                      <a:pt x="84367" y="49235"/>
                    </a:cubicBezTo>
                    <a:cubicBezTo>
                      <a:pt x="84367" y="49138"/>
                      <a:pt x="84367" y="49098"/>
                      <a:pt x="84384" y="49098"/>
                    </a:cubicBezTo>
                    <a:close/>
                    <a:moveTo>
                      <a:pt x="90162" y="48975"/>
                    </a:moveTo>
                    <a:cubicBezTo>
                      <a:pt x="90197" y="48975"/>
                      <a:pt x="90136" y="49057"/>
                      <a:pt x="90002" y="49235"/>
                    </a:cubicBezTo>
                    <a:cubicBezTo>
                      <a:pt x="89919" y="49401"/>
                      <a:pt x="89754" y="49401"/>
                      <a:pt x="89671" y="49401"/>
                    </a:cubicBezTo>
                    <a:cubicBezTo>
                      <a:pt x="89505" y="49235"/>
                      <a:pt x="89505" y="49235"/>
                      <a:pt x="89837" y="49152"/>
                    </a:cubicBezTo>
                    <a:cubicBezTo>
                      <a:pt x="90029" y="49037"/>
                      <a:pt x="90132" y="48975"/>
                      <a:pt x="90162" y="48975"/>
                    </a:cubicBezTo>
                    <a:close/>
                    <a:moveTo>
                      <a:pt x="86024" y="49069"/>
                    </a:moveTo>
                    <a:cubicBezTo>
                      <a:pt x="86107" y="49069"/>
                      <a:pt x="86024" y="49235"/>
                      <a:pt x="85941" y="49318"/>
                    </a:cubicBezTo>
                    <a:cubicBezTo>
                      <a:pt x="85883" y="49377"/>
                      <a:pt x="85824" y="49435"/>
                      <a:pt x="85795" y="49435"/>
                    </a:cubicBezTo>
                    <a:cubicBezTo>
                      <a:pt x="85783" y="49435"/>
                      <a:pt x="85776" y="49425"/>
                      <a:pt x="85776" y="49401"/>
                    </a:cubicBezTo>
                    <a:cubicBezTo>
                      <a:pt x="85693" y="49401"/>
                      <a:pt x="85776" y="49318"/>
                      <a:pt x="85859" y="49152"/>
                    </a:cubicBezTo>
                    <a:cubicBezTo>
                      <a:pt x="85941" y="49069"/>
                      <a:pt x="86024" y="49069"/>
                      <a:pt x="86024" y="49069"/>
                    </a:cubicBezTo>
                    <a:close/>
                    <a:moveTo>
                      <a:pt x="81301" y="49484"/>
                    </a:moveTo>
                    <a:lnTo>
                      <a:pt x="81301" y="49484"/>
                    </a:lnTo>
                    <a:cubicBezTo>
                      <a:pt x="81383" y="49567"/>
                      <a:pt x="81301" y="49649"/>
                      <a:pt x="81218" y="49732"/>
                    </a:cubicBezTo>
                    <a:cubicBezTo>
                      <a:pt x="81135" y="49815"/>
                      <a:pt x="81052" y="49898"/>
                      <a:pt x="81052" y="49898"/>
                    </a:cubicBezTo>
                    <a:cubicBezTo>
                      <a:pt x="80969" y="49815"/>
                      <a:pt x="81052" y="49732"/>
                      <a:pt x="81135" y="49649"/>
                    </a:cubicBezTo>
                    <a:cubicBezTo>
                      <a:pt x="81218" y="49484"/>
                      <a:pt x="81300" y="49484"/>
                      <a:pt x="81301" y="49484"/>
                    </a:cubicBezTo>
                    <a:close/>
                    <a:moveTo>
                      <a:pt x="90729" y="49362"/>
                    </a:moveTo>
                    <a:cubicBezTo>
                      <a:pt x="90804" y="49362"/>
                      <a:pt x="90893" y="49428"/>
                      <a:pt x="90997" y="49567"/>
                    </a:cubicBezTo>
                    <a:cubicBezTo>
                      <a:pt x="91055" y="49625"/>
                      <a:pt x="91114" y="49684"/>
                      <a:pt x="91173" y="49684"/>
                    </a:cubicBezTo>
                    <a:cubicBezTo>
                      <a:pt x="91197" y="49684"/>
                      <a:pt x="91221" y="49674"/>
                      <a:pt x="91245" y="49649"/>
                    </a:cubicBezTo>
                    <a:cubicBezTo>
                      <a:pt x="91280" y="49579"/>
                      <a:pt x="91301" y="49554"/>
                      <a:pt x="91312" y="49554"/>
                    </a:cubicBezTo>
                    <a:cubicBezTo>
                      <a:pt x="91328" y="49554"/>
                      <a:pt x="91328" y="49602"/>
                      <a:pt x="91328" y="49649"/>
                    </a:cubicBezTo>
                    <a:cubicBezTo>
                      <a:pt x="91328" y="49732"/>
                      <a:pt x="91245" y="49898"/>
                      <a:pt x="91080" y="49981"/>
                    </a:cubicBezTo>
                    <a:cubicBezTo>
                      <a:pt x="90958" y="50103"/>
                      <a:pt x="90836" y="50157"/>
                      <a:pt x="90735" y="50157"/>
                    </a:cubicBezTo>
                    <a:cubicBezTo>
                      <a:pt x="90561" y="50157"/>
                      <a:pt x="90447" y="49995"/>
                      <a:pt x="90500" y="49732"/>
                    </a:cubicBezTo>
                    <a:cubicBezTo>
                      <a:pt x="90548" y="49491"/>
                      <a:pt x="90624" y="49362"/>
                      <a:pt x="90729" y="49362"/>
                    </a:cubicBezTo>
                    <a:close/>
                    <a:moveTo>
                      <a:pt x="73675" y="50042"/>
                    </a:moveTo>
                    <a:cubicBezTo>
                      <a:pt x="73889" y="50042"/>
                      <a:pt x="73962" y="50177"/>
                      <a:pt x="73759" y="50312"/>
                    </a:cubicBezTo>
                    <a:cubicBezTo>
                      <a:pt x="73718" y="50354"/>
                      <a:pt x="73655" y="50375"/>
                      <a:pt x="73593" y="50375"/>
                    </a:cubicBezTo>
                    <a:cubicBezTo>
                      <a:pt x="73531" y="50375"/>
                      <a:pt x="73469" y="50354"/>
                      <a:pt x="73427" y="50312"/>
                    </a:cubicBezTo>
                    <a:cubicBezTo>
                      <a:pt x="73345" y="50147"/>
                      <a:pt x="73345" y="50147"/>
                      <a:pt x="73510" y="50064"/>
                    </a:cubicBezTo>
                    <a:cubicBezTo>
                      <a:pt x="73571" y="50049"/>
                      <a:pt x="73626" y="50042"/>
                      <a:pt x="73675" y="50042"/>
                    </a:cubicBezTo>
                    <a:close/>
                    <a:moveTo>
                      <a:pt x="89504" y="49936"/>
                    </a:moveTo>
                    <a:cubicBezTo>
                      <a:pt x="89520" y="49936"/>
                      <a:pt x="89495" y="50001"/>
                      <a:pt x="89422" y="50147"/>
                    </a:cubicBezTo>
                    <a:cubicBezTo>
                      <a:pt x="89422" y="50312"/>
                      <a:pt x="89256" y="50395"/>
                      <a:pt x="89174" y="50395"/>
                    </a:cubicBezTo>
                    <a:cubicBezTo>
                      <a:pt x="89158" y="50411"/>
                      <a:pt x="89148" y="50418"/>
                      <a:pt x="89143" y="50418"/>
                    </a:cubicBezTo>
                    <a:cubicBezTo>
                      <a:pt x="89122" y="50418"/>
                      <a:pt x="89189" y="50297"/>
                      <a:pt x="89256" y="50230"/>
                    </a:cubicBezTo>
                    <a:cubicBezTo>
                      <a:pt x="89396" y="50043"/>
                      <a:pt x="89483" y="49936"/>
                      <a:pt x="89504" y="49936"/>
                    </a:cubicBezTo>
                    <a:close/>
                    <a:moveTo>
                      <a:pt x="86853" y="50147"/>
                    </a:moveTo>
                    <a:cubicBezTo>
                      <a:pt x="86853" y="50230"/>
                      <a:pt x="86853" y="50312"/>
                      <a:pt x="86770" y="50395"/>
                    </a:cubicBezTo>
                    <a:cubicBezTo>
                      <a:pt x="86687" y="50478"/>
                      <a:pt x="86604" y="50561"/>
                      <a:pt x="86604" y="50561"/>
                    </a:cubicBezTo>
                    <a:cubicBezTo>
                      <a:pt x="86522" y="50478"/>
                      <a:pt x="86604" y="50395"/>
                      <a:pt x="86604" y="50312"/>
                    </a:cubicBezTo>
                    <a:cubicBezTo>
                      <a:pt x="86687" y="50147"/>
                      <a:pt x="86853" y="50147"/>
                      <a:pt x="86853" y="50147"/>
                    </a:cubicBezTo>
                    <a:close/>
                    <a:moveTo>
                      <a:pt x="81618" y="50163"/>
                    </a:moveTo>
                    <a:cubicBezTo>
                      <a:pt x="81702" y="50163"/>
                      <a:pt x="81669" y="50299"/>
                      <a:pt x="81549" y="50478"/>
                    </a:cubicBezTo>
                    <a:cubicBezTo>
                      <a:pt x="81383" y="50644"/>
                      <a:pt x="81301" y="50727"/>
                      <a:pt x="81218" y="50727"/>
                    </a:cubicBezTo>
                    <a:cubicBezTo>
                      <a:pt x="81135" y="50561"/>
                      <a:pt x="81218" y="50395"/>
                      <a:pt x="81466" y="50230"/>
                    </a:cubicBezTo>
                    <a:cubicBezTo>
                      <a:pt x="81536" y="50183"/>
                      <a:pt x="81586" y="50163"/>
                      <a:pt x="81618" y="50163"/>
                    </a:cubicBezTo>
                    <a:close/>
                    <a:moveTo>
                      <a:pt x="74572" y="50494"/>
                    </a:moveTo>
                    <a:cubicBezTo>
                      <a:pt x="74651" y="50494"/>
                      <a:pt x="74601" y="50630"/>
                      <a:pt x="74422" y="50810"/>
                    </a:cubicBezTo>
                    <a:cubicBezTo>
                      <a:pt x="74339" y="50975"/>
                      <a:pt x="74173" y="51058"/>
                      <a:pt x="74173" y="51058"/>
                    </a:cubicBezTo>
                    <a:cubicBezTo>
                      <a:pt x="74090" y="50975"/>
                      <a:pt x="74256" y="50644"/>
                      <a:pt x="74422" y="50561"/>
                    </a:cubicBezTo>
                    <a:cubicBezTo>
                      <a:pt x="74491" y="50515"/>
                      <a:pt x="74541" y="50494"/>
                      <a:pt x="74572" y="50494"/>
                    </a:cubicBezTo>
                    <a:close/>
                    <a:moveTo>
                      <a:pt x="87671" y="50719"/>
                    </a:moveTo>
                    <a:cubicBezTo>
                      <a:pt x="87755" y="50719"/>
                      <a:pt x="87689" y="50790"/>
                      <a:pt x="87433" y="50893"/>
                    </a:cubicBezTo>
                    <a:cubicBezTo>
                      <a:pt x="87267" y="51058"/>
                      <a:pt x="87102" y="51058"/>
                      <a:pt x="87102" y="51058"/>
                    </a:cubicBezTo>
                    <a:cubicBezTo>
                      <a:pt x="87102" y="50975"/>
                      <a:pt x="87185" y="50893"/>
                      <a:pt x="87350" y="50810"/>
                    </a:cubicBezTo>
                    <a:cubicBezTo>
                      <a:pt x="87509" y="50746"/>
                      <a:pt x="87619" y="50719"/>
                      <a:pt x="87671" y="50719"/>
                    </a:cubicBezTo>
                    <a:close/>
                    <a:moveTo>
                      <a:pt x="86770" y="50748"/>
                    </a:moveTo>
                    <a:cubicBezTo>
                      <a:pt x="86791" y="50748"/>
                      <a:pt x="86812" y="50768"/>
                      <a:pt x="86853" y="50810"/>
                    </a:cubicBezTo>
                    <a:cubicBezTo>
                      <a:pt x="86936" y="50810"/>
                      <a:pt x="86853" y="50975"/>
                      <a:pt x="86770" y="51058"/>
                    </a:cubicBezTo>
                    <a:cubicBezTo>
                      <a:pt x="86729" y="51100"/>
                      <a:pt x="86708" y="51120"/>
                      <a:pt x="86698" y="51120"/>
                    </a:cubicBezTo>
                    <a:cubicBezTo>
                      <a:pt x="86687" y="51120"/>
                      <a:pt x="86687" y="51100"/>
                      <a:pt x="86687" y="51058"/>
                    </a:cubicBezTo>
                    <a:cubicBezTo>
                      <a:pt x="86604" y="50975"/>
                      <a:pt x="86687" y="50810"/>
                      <a:pt x="86687" y="50810"/>
                    </a:cubicBezTo>
                    <a:cubicBezTo>
                      <a:pt x="86729" y="50768"/>
                      <a:pt x="86749" y="50748"/>
                      <a:pt x="86770" y="50748"/>
                    </a:cubicBezTo>
                    <a:close/>
                    <a:moveTo>
                      <a:pt x="90531" y="50632"/>
                    </a:moveTo>
                    <a:cubicBezTo>
                      <a:pt x="90582" y="50632"/>
                      <a:pt x="90582" y="50715"/>
                      <a:pt x="90582" y="50893"/>
                    </a:cubicBezTo>
                    <a:cubicBezTo>
                      <a:pt x="90500" y="51058"/>
                      <a:pt x="90500" y="51141"/>
                      <a:pt x="90417" y="51141"/>
                    </a:cubicBezTo>
                    <a:cubicBezTo>
                      <a:pt x="90417" y="51058"/>
                      <a:pt x="90251" y="51058"/>
                      <a:pt x="90168" y="51058"/>
                    </a:cubicBezTo>
                    <a:cubicBezTo>
                      <a:pt x="90085" y="51058"/>
                      <a:pt x="90085" y="50975"/>
                      <a:pt x="90251" y="50810"/>
                    </a:cubicBezTo>
                    <a:cubicBezTo>
                      <a:pt x="90405" y="50694"/>
                      <a:pt x="90487" y="50632"/>
                      <a:pt x="90531" y="50632"/>
                    </a:cubicBezTo>
                    <a:close/>
                    <a:moveTo>
                      <a:pt x="83170" y="51355"/>
                    </a:moveTo>
                    <a:cubicBezTo>
                      <a:pt x="83192" y="51355"/>
                      <a:pt x="83207" y="51366"/>
                      <a:pt x="83207" y="51390"/>
                    </a:cubicBezTo>
                    <a:cubicBezTo>
                      <a:pt x="83289" y="51473"/>
                      <a:pt x="83289" y="51556"/>
                      <a:pt x="83207" y="51638"/>
                    </a:cubicBezTo>
                    <a:cubicBezTo>
                      <a:pt x="83158" y="51735"/>
                      <a:pt x="83110" y="51776"/>
                      <a:pt x="83061" y="51776"/>
                    </a:cubicBezTo>
                    <a:cubicBezTo>
                      <a:pt x="83027" y="51776"/>
                      <a:pt x="82992" y="51756"/>
                      <a:pt x="82958" y="51721"/>
                    </a:cubicBezTo>
                    <a:cubicBezTo>
                      <a:pt x="82875" y="51721"/>
                      <a:pt x="82875" y="51556"/>
                      <a:pt x="82958" y="51473"/>
                    </a:cubicBezTo>
                    <a:cubicBezTo>
                      <a:pt x="83017" y="51414"/>
                      <a:pt x="83117" y="51355"/>
                      <a:pt x="83170" y="51355"/>
                    </a:cubicBezTo>
                    <a:close/>
                    <a:moveTo>
                      <a:pt x="87599" y="51473"/>
                    </a:moveTo>
                    <a:cubicBezTo>
                      <a:pt x="87599" y="51556"/>
                      <a:pt x="87599" y="51638"/>
                      <a:pt x="87516" y="51721"/>
                    </a:cubicBezTo>
                    <a:cubicBezTo>
                      <a:pt x="87433" y="51804"/>
                      <a:pt x="87350" y="51887"/>
                      <a:pt x="87267" y="51887"/>
                    </a:cubicBezTo>
                    <a:cubicBezTo>
                      <a:pt x="87267" y="51804"/>
                      <a:pt x="87267" y="51721"/>
                      <a:pt x="87350" y="51638"/>
                    </a:cubicBezTo>
                    <a:cubicBezTo>
                      <a:pt x="87433" y="51556"/>
                      <a:pt x="87516" y="51473"/>
                      <a:pt x="87599" y="51473"/>
                    </a:cubicBezTo>
                    <a:close/>
                    <a:moveTo>
                      <a:pt x="92539" y="51772"/>
                    </a:moveTo>
                    <a:cubicBezTo>
                      <a:pt x="92571" y="51772"/>
                      <a:pt x="92571" y="51849"/>
                      <a:pt x="92571" y="51970"/>
                    </a:cubicBezTo>
                    <a:cubicBezTo>
                      <a:pt x="92489" y="52136"/>
                      <a:pt x="92406" y="52301"/>
                      <a:pt x="92406" y="52301"/>
                    </a:cubicBezTo>
                    <a:cubicBezTo>
                      <a:pt x="92393" y="52308"/>
                      <a:pt x="92382" y="52311"/>
                      <a:pt x="92372" y="52311"/>
                    </a:cubicBezTo>
                    <a:cubicBezTo>
                      <a:pt x="92253" y="52311"/>
                      <a:pt x="92335" y="51881"/>
                      <a:pt x="92489" y="51804"/>
                    </a:cubicBezTo>
                    <a:cubicBezTo>
                      <a:pt x="92511" y="51782"/>
                      <a:pt x="92527" y="51772"/>
                      <a:pt x="92539" y="51772"/>
                    </a:cubicBezTo>
                    <a:close/>
                    <a:moveTo>
                      <a:pt x="76870" y="51866"/>
                    </a:moveTo>
                    <a:cubicBezTo>
                      <a:pt x="76908" y="51866"/>
                      <a:pt x="76908" y="51965"/>
                      <a:pt x="76908" y="52219"/>
                    </a:cubicBezTo>
                    <a:cubicBezTo>
                      <a:pt x="76908" y="52355"/>
                      <a:pt x="76908" y="52417"/>
                      <a:pt x="76881" y="52417"/>
                    </a:cubicBezTo>
                    <a:cubicBezTo>
                      <a:pt x="76858" y="52417"/>
                      <a:pt x="76817" y="52376"/>
                      <a:pt x="76742" y="52301"/>
                    </a:cubicBezTo>
                    <a:cubicBezTo>
                      <a:pt x="76660" y="52219"/>
                      <a:pt x="76660" y="52053"/>
                      <a:pt x="76742" y="51970"/>
                    </a:cubicBezTo>
                    <a:cubicBezTo>
                      <a:pt x="76807" y="51906"/>
                      <a:pt x="76846" y="51866"/>
                      <a:pt x="76870" y="51866"/>
                    </a:cubicBezTo>
                    <a:close/>
                    <a:moveTo>
                      <a:pt x="83242" y="52043"/>
                    </a:moveTo>
                    <a:cubicBezTo>
                      <a:pt x="83261" y="52043"/>
                      <a:pt x="83277" y="52046"/>
                      <a:pt x="83289" y="52053"/>
                    </a:cubicBezTo>
                    <a:cubicBezTo>
                      <a:pt x="83289" y="52136"/>
                      <a:pt x="83124" y="52219"/>
                      <a:pt x="82875" y="52384"/>
                    </a:cubicBezTo>
                    <a:cubicBezTo>
                      <a:pt x="82709" y="52467"/>
                      <a:pt x="82461" y="52550"/>
                      <a:pt x="82461" y="52550"/>
                    </a:cubicBezTo>
                    <a:cubicBezTo>
                      <a:pt x="82384" y="52473"/>
                      <a:pt x="83015" y="52043"/>
                      <a:pt x="83242" y="52043"/>
                    </a:cubicBezTo>
                    <a:close/>
                    <a:moveTo>
                      <a:pt x="84367" y="52799"/>
                    </a:moveTo>
                    <a:cubicBezTo>
                      <a:pt x="84450" y="52882"/>
                      <a:pt x="84450" y="52964"/>
                      <a:pt x="84367" y="52964"/>
                    </a:cubicBezTo>
                    <a:cubicBezTo>
                      <a:pt x="84343" y="52989"/>
                      <a:pt x="84318" y="52999"/>
                      <a:pt x="84296" y="52999"/>
                    </a:cubicBezTo>
                    <a:cubicBezTo>
                      <a:pt x="84243" y="52999"/>
                      <a:pt x="84201" y="52940"/>
                      <a:pt x="84201" y="52882"/>
                    </a:cubicBezTo>
                    <a:cubicBezTo>
                      <a:pt x="84201" y="52799"/>
                      <a:pt x="84284" y="52799"/>
                      <a:pt x="84367" y="52799"/>
                    </a:cubicBezTo>
                    <a:close/>
                    <a:moveTo>
                      <a:pt x="89461" y="53366"/>
                    </a:moveTo>
                    <a:cubicBezTo>
                      <a:pt x="89481" y="53366"/>
                      <a:pt x="89496" y="53370"/>
                      <a:pt x="89505" y="53379"/>
                    </a:cubicBezTo>
                    <a:cubicBezTo>
                      <a:pt x="89505" y="53379"/>
                      <a:pt x="89422" y="53462"/>
                      <a:pt x="89256" y="53627"/>
                    </a:cubicBezTo>
                    <a:cubicBezTo>
                      <a:pt x="89139" y="53686"/>
                      <a:pt x="89022" y="53745"/>
                      <a:pt x="88963" y="53745"/>
                    </a:cubicBezTo>
                    <a:cubicBezTo>
                      <a:pt x="88939" y="53745"/>
                      <a:pt x="88925" y="53735"/>
                      <a:pt x="88925" y="53710"/>
                    </a:cubicBezTo>
                    <a:cubicBezTo>
                      <a:pt x="88851" y="53636"/>
                      <a:pt x="89303" y="53366"/>
                      <a:pt x="89461" y="53366"/>
                    </a:cubicBezTo>
                    <a:close/>
                    <a:moveTo>
                      <a:pt x="90758" y="53676"/>
                    </a:moveTo>
                    <a:cubicBezTo>
                      <a:pt x="90782" y="53676"/>
                      <a:pt x="90807" y="53686"/>
                      <a:pt x="90831" y="53710"/>
                    </a:cubicBezTo>
                    <a:cubicBezTo>
                      <a:pt x="90831" y="53710"/>
                      <a:pt x="90831" y="53876"/>
                      <a:pt x="90748" y="53959"/>
                    </a:cubicBezTo>
                    <a:cubicBezTo>
                      <a:pt x="90690" y="54017"/>
                      <a:pt x="90631" y="54076"/>
                      <a:pt x="90602" y="54076"/>
                    </a:cubicBezTo>
                    <a:cubicBezTo>
                      <a:pt x="90590" y="54076"/>
                      <a:pt x="90582" y="54066"/>
                      <a:pt x="90582" y="54042"/>
                    </a:cubicBezTo>
                    <a:cubicBezTo>
                      <a:pt x="90500" y="54042"/>
                      <a:pt x="90500" y="53959"/>
                      <a:pt x="90582" y="53793"/>
                    </a:cubicBezTo>
                    <a:cubicBezTo>
                      <a:pt x="90641" y="53735"/>
                      <a:pt x="90700" y="53676"/>
                      <a:pt x="90758" y="53676"/>
                    </a:cubicBezTo>
                    <a:close/>
                    <a:moveTo>
                      <a:pt x="89379" y="54899"/>
                    </a:moveTo>
                    <a:cubicBezTo>
                      <a:pt x="89515" y="54899"/>
                      <a:pt x="89632" y="55075"/>
                      <a:pt x="89505" y="55202"/>
                    </a:cubicBezTo>
                    <a:cubicBezTo>
                      <a:pt x="89422" y="55285"/>
                      <a:pt x="89256" y="55451"/>
                      <a:pt x="89091" y="55533"/>
                    </a:cubicBezTo>
                    <a:cubicBezTo>
                      <a:pt x="89003" y="55592"/>
                      <a:pt x="88946" y="55620"/>
                      <a:pt x="88913" y="55620"/>
                    </a:cubicBezTo>
                    <a:cubicBezTo>
                      <a:pt x="88852" y="55620"/>
                      <a:pt x="88871" y="55528"/>
                      <a:pt x="88925" y="55368"/>
                    </a:cubicBezTo>
                    <a:cubicBezTo>
                      <a:pt x="89008" y="55202"/>
                      <a:pt x="89174" y="55036"/>
                      <a:pt x="89256" y="54953"/>
                    </a:cubicBezTo>
                    <a:cubicBezTo>
                      <a:pt x="89295" y="54915"/>
                      <a:pt x="89338" y="54899"/>
                      <a:pt x="89379" y="54899"/>
                    </a:cubicBezTo>
                    <a:close/>
                    <a:moveTo>
                      <a:pt x="31474" y="57074"/>
                    </a:moveTo>
                    <a:cubicBezTo>
                      <a:pt x="31486" y="57074"/>
                      <a:pt x="31493" y="57084"/>
                      <a:pt x="31493" y="57108"/>
                    </a:cubicBezTo>
                    <a:cubicBezTo>
                      <a:pt x="31576" y="57108"/>
                      <a:pt x="31493" y="57191"/>
                      <a:pt x="31410" y="57274"/>
                    </a:cubicBezTo>
                    <a:cubicBezTo>
                      <a:pt x="31410" y="57395"/>
                      <a:pt x="31366" y="57472"/>
                      <a:pt x="31310" y="57472"/>
                    </a:cubicBezTo>
                    <a:cubicBezTo>
                      <a:pt x="31289" y="57472"/>
                      <a:pt x="31267" y="57462"/>
                      <a:pt x="31245" y="57440"/>
                    </a:cubicBezTo>
                    <a:cubicBezTo>
                      <a:pt x="31245" y="57440"/>
                      <a:pt x="31245" y="57274"/>
                      <a:pt x="31327" y="57191"/>
                    </a:cubicBezTo>
                    <a:cubicBezTo>
                      <a:pt x="31386" y="57132"/>
                      <a:pt x="31445" y="57074"/>
                      <a:pt x="31474" y="57074"/>
                    </a:cubicBezTo>
                    <a:close/>
                    <a:moveTo>
                      <a:pt x="16778" y="57953"/>
                    </a:moveTo>
                    <a:cubicBezTo>
                      <a:pt x="16888" y="57953"/>
                      <a:pt x="16838" y="58089"/>
                      <a:pt x="16659" y="58268"/>
                    </a:cubicBezTo>
                    <a:cubicBezTo>
                      <a:pt x="16548" y="58268"/>
                      <a:pt x="16475" y="58305"/>
                      <a:pt x="16413" y="58305"/>
                    </a:cubicBezTo>
                    <a:cubicBezTo>
                      <a:pt x="16382" y="58305"/>
                      <a:pt x="16355" y="58296"/>
                      <a:pt x="16327" y="58268"/>
                    </a:cubicBezTo>
                    <a:cubicBezTo>
                      <a:pt x="16327" y="58268"/>
                      <a:pt x="16410" y="58185"/>
                      <a:pt x="16576" y="58020"/>
                    </a:cubicBezTo>
                    <a:cubicBezTo>
                      <a:pt x="16668" y="57973"/>
                      <a:pt x="16735" y="57953"/>
                      <a:pt x="16778" y="57953"/>
                    </a:cubicBezTo>
                    <a:close/>
                    <a:moveTo>
                      <a:pt x="80720" y="58351"/>
                    </a:moveTo>
                    <a:cubicBezTo>
                      <a:pt x="80886" y="58434"/>
                      <a:pt x="80969" y="58848"/>
                      <a:pt x="80803" y="59097"/>
                    </a:cubicBezTo>
                    <a:cubicBezTo>
                      <a:pt x="80760" y="59140"/>
                      <a:pt x="80718" y="59161"/>
                      <a:pt x="80675" y="59161"/>
                    </a:cubicBezTo>
                    <a:cubicBezTo>
                      <a:pt x="80552" y="59161"/>
                      <a:pt x="80429" y="58990"/>
                      <a:pt x="80306" y="58683"/>
                    </a:cubicBezTo>
                    <a:cubicBezTo>
                      <a:pt x="80223" y="58517"/>
                      <a:pt x="80555" y="58351"/>
                      <a:pt x="80720" y="58351"/>
                    </a:cubicBezTo>
                    <a:close/>
                    <a:moveTo>
                      <a:pt x="86888" y="59585"/>
                    </a:moveTo>
                    <a:cubicBezTo>
                      <a:pt x="87018" y="59585"/>
                      <a:pt x="87006" y="60015"/>
                      <a:pt x="86853" y="60092"/>
                    </a:cubicBezTo>
                    <a:cubicBezTo>
                      <a:pt x="86837" y="60107"/>
                      <a:pt x="86821" y="60114"/>
                      <a:pt x="86806" y="60114"/>
                    </a:cubicBezTo>
                    <a:cubicBezTo>
                      <a:pt x="86742" y="60114"/>
                      <a:pt x="86687" y="59993"/>
                      <a:pt x="86687" y="59926"/>
                    </a:cubicBezTo>
                    <a:cubicBezTo>
                      <a:pt x="86687" y="59760"/>
                      <a:pt x="86687" y="59677"/>
                      <a:pt x="86853" y="59594"/>
                    </a:cubicBezTo>
                    <a:cubicBezTo>
                      <a:pt x="86866" y="59588"/>
                      <a:pt x="86877" y="59585"/>
                      <a:pt x="86888" y="59585"/>
                    </a:cubicBezTo>
                    <a:close/>
                    <a:moveTo>
                      <a:pt x="55444" y="60837"/>
                    </a:moveTo>
                    <a:cubicBezTo>
                      <a:pt x="55444" y="60837"/>
                      <a:pt x="55361" y="60920"/>
                      <a:pt x="55278" y="61086"/>
                    </a:cubicBezTo>
                    <a:cubicBezTo>
                      <a:pt x="55195" y="61169"/>
                      <a:pt x="55112" y="61169"/>
                      <a:pt x="55112" y="61169"/>
                    </a:cubicBezTo>
                    <a:cubicBezTo>
                      <a:pt x="55029" y="61086"/>
                      <a:pt x="55112" y="61003"/>
                      <a:pt x="55195" y="60920"/>
                    </a:cubicBezTo>
                    <a:cubicBezTo>
                      <a:pt x="55278" y="60837"/>
                      <a:pt x="55444" y="60837"/>
                      <a:pt x="55444" y="60837"/>
                    </a:cubicBezTo>
                    <a:close/>
                    <a:moveTo>
                      <a:pt x="72941" y="73786"/>
                    </a:moveTo>
                    <a:cubicBezTo>
                      <a:pt x="72951" y="73786"/>
                      <a:pt x="72972" y="73807"/>
                      <a:pt x="73013" y="73849"/>
                    </a:cubicBezTo>
                    <a:cubicBezTo>
                      <a:pt x="73096" y="73849"/>
                      <a:pt x="73096" y="73931"/>
                      <a:pt x="73096" y="74014"/>
                    </a:cubicBezTo>
                    <a:cubicBezTo>
                      <a:pt x="73013" y="74014"/>
                      <a:pt x="72930" y="74014"/>
                      <a:pt x="72930" y="73849"/>
                    </a:cubicBezTo>
                    <a:cubicBezTo>
                      <a:pt x="72930" y="73807"/>
                      <a:pt x="72930" y="73786"/>
                      <a:pt x="72941" y="73786"/>
                    </a:cubicBezTo>
                    <a:close/>
                    <a:moveTo>
                      <a:pt x="84502" y="75527"/>
                    </a:moveTo>
                    <a:cubicBezTo>
                      <a:pt x="84533" y="75527"/>
                      <a:pt x="84574" y="75548"/>
                      <a:pt x="84615" y="75589"/>
                    </a:cubicBezTo>
                    <a:cubicBezTo>
                      <a:pt x="84615" y="75589"/>
                      <a:pt x="84698" y="75672"/>
                      <a:pt x="84615" y="75755"/>
                    </a:cubicBezTo>
                    <a:cubicBezTo>
                      <a:pt x="84533" y="75755"/>
                      <a:pt x="84450" y="75755"/>
                      <a:pt x="84450" y="75589"/>
                    </a:cubicBezTo>
                    <a:cubicBezTo>
                      <a:pt x="84450" y="75548"/>
                      <a:pt x="84470" y="75527"/>
                      <a:pt x="84502" y="75527"/>
                    </a:cubicBezTo>
                    <a:close/>
                    <a:moveTo>
                      <a:pt x="83816" y="76135"/>
                    </a:moveTo>
                    <a:cubicBezTo>
                      <a:pt x="83828" y="76135"/>
                      <a:pt x="83845" y="76145"/>
                      <a:pt x="83870" y="76169"/>
                    </a:cubicBezTo>
                    <a:cubicBezTo>
                      <a:pt x="83952" y="76252"/>
                      <a:pt x="83952" y="76335"/>
                      <a:pt x="83952" y="76335"/>
                    </a:cubicBezTo>
                    <a:cubicBezTo>
                      <a:pt x="83928" y="76359"/>
                      <a:pt x="83904" y="76369"/>
                      <a:pt x="83882" y="76369"/>
                    </a:cubicBezTo>
                    <a:cubicBezTo>
                      <a:pt x="83828" y="76369"/>
                      <a:pt x="83787" y="76311"/>
                      <a:pt x="83787" y="76252"/>
                    </a:cubicBezTo>
                    <a:cubicBezTo>
                      <a:pt x="83787" y="76193"/>
                      <a:pt x="83787" y="76135"/>
                      <a:pt x="83816" y="76135"/>
                    </a:cubicBezTo>
                    <a:close/>
                    <a:moveTo>
                      <a:pt x="23646" y="0"/>
                    </a:moveTo>
                    <a:cubicBezTo>
                      <a:pt x="23474" y="0"/>
                      <a:pt x="23194" y="71"/>
                      <a:pt x="23040" y="174"/>
                    </a:cubicBezTo>
                    <a:lnTo>
                      <a:pt x="22791" y="174"/>
                    </a:lnTo>
                    <a:cubicBezTo>
                      <a:pt x="22709" y="174"/>
                      <a:pt x="22626" y="422"/>
                      <a:pt x="22460" y="837"/>
                    </a:cubicBezTo>
                    <a:cubicBezTo>
                      <a:pt x="22377" y="1168"/>
                      <a:pt x="22211" y="1500"/>
                      <a:pt x="22128" y="1500"/>
                    </a:cubicBezTo>
                    <a:cubicBezTo>
                      <a:pt x="22128" y="1500"/>
                      <a:pt x="22128" y="1583"/>
                      <a:pt x="22211" y="1665"/>
                    </a:cubicBezTo>
                    <a:cubicBezTo>
                      <a:pt x="22460" y="1831"/>
                      <a:pt x="22128" y="2246"/>
                      <a:pt x="21880" y="2246"/>
                    </a:cubicBezTo>
                    <a:cubicBezTo>
                      <a:pt x="21831" y="2221"/>
                      <a:pt x="21790" y="2211"/>
                      <a:pt x="21753" y="2211"/>
                    </a:cubicBezTo>
                    <a:cubicBezTo>
                      <a:pt x="21665" y="2211"/>
                      <a:pt x="21607" y="2270"/>
                      <a:pt x="21548" y="2328"/>
                    </a:cubicBezTo>
                    <a:cubicBezTo>
                      <a:pt x="21484" y="2521"/>
                      <a:pt x="21171" y="2714"/>
                      <a:pt x="20995" y="2714"/>
                    </a:cubicBezTo>
                    <a:cubicBezTo>
                      <a:pt x="20944" y="2714"/>
                      <a:pt x="20904" y="2697"/>
                      <a:pt x="20885" y="2660"/>
                    </a:cubicBezTo>
                    <a:cubicBezTo>
                      <a:pt x="20861" y="2636"/>
                      <a:pt x="20823" y="2626"/>
                      <a:pt x="20776" y="2626"/>
                    </a:cubicBezTo>
                    <a:cubicBezTo>
                      <a:pt x="20664" y="2626"/>
                      <a:pt x="20505" y="2684"/>
                      <a:pt x="20388" y="2743"/>
                    </a:cubicBezTo>
                    <a:cubicBezTo>
                      <a:pt x="20305" y="2784"/>
                      <a:pt x="20222" y="2805"/>
                      <a:pt x="20150" y="2805"/>
                    </a:cubicBezTo>
                    <a:cubicBezTo>
                      <a:pt x="20077" y="2805"/>
                      <a:pt x="20015" y="2784"/>
                      <a:pt x="19974" y="2743"/>
                    </a:cubicBezTo>
                    <a:cubicBezTo>
                      <a:pt x="19891" y="2743"/>
                      <a:pt x="19725" y="2743"/>
                      <a:pt x="19642" y="2826"/>
                    </a:cubicBezTo>
                    <a:cubicBezTo>
                      <a:pt x="19618" y="2850"/>
                      <a:pt x="19587" y="2860"/>
                      <a:pt x="19554" y="2860"/>
                    </a:cubicBezTo>
                    <a:cubicBezTo>
                      <a:pt x="19476" y="2860"/>
                      <a:pt x="19394" y="2801"/>
                      <a:pt x="19394" y="2743"/>
                    </a:cubicBezTo>
                    <a:cubicBezTo>
                      <a:pt x="19394" y="2660"/>
                      <a:pt x="19373" y="2618"/>
                      <a:pt x="19331" y="2618"/>
                    </a:cubicBezTo>
                    <a:cubicBezTo>
                      <a:pt x="19290" y="2618"/>
                      <a:pt x="19228" y="2660"/>
                      <a:pt x="19145" y="2743"/>
                    </a:cubicBezTo>
                    <a:cubicBezTo>
                      <a:pt x="19062" y="2909"/>
                      <a:pt x="18979" y="3074"/>
                      <a:pt x="19062" y="3157"/>
                    </a:cubicBezTo>
                    <a:cubicBezTo>
                      <a:pt x="19145" y="3323"/>
                      <a:pt x="18482" y="3986"/>
                      <a:pt x="18150" y="4069"/>
                    </a:cubicBezTo>
                    <a:cubicBezTo>
                      <a:pt x="17653" y="4069"/>
                      <a:pt x="17570" y="4235"/>
                      <a:pt x="17487" y="4649"/>
                    </a:cubicBezTo>
                    <a:cubicBezTo>
                      <a:pt x="17432" y="4870"/>
                      <a:pt x="17414" y="4944"/>
                      <a:pt x="17359" y="4944"/>
                    </a:cubicBezTo>
                    <a:cubicBezTo>
                      <a:pt x="17331" y="4944"/>
                      <a:pt x="17294" y="4925"/>
                      <a:pt x="17239" y="4898"/>
                    </a:cubicBezTo>
                    <a:cubicBezTo>
                      <a:pt x="17223" y="4881"/>
                      <a:pt x="17207" y="4872"/>
                      <a:pt x="17187" y="4872"/>
                    </a:cubicBezTo>
                    <a:cubicBezTo>
                      <a:pt x="17105" y="4872"/>
                      <a:pt x="16961" y="5042"/>
                      <a:pt x="16493" y="5643"/>
                    </a:cubicBezTo>
                    <a:cubicBezTo>
                      <a:pt x="16161" y="6058"/>
                      <a:pt x="15830" y="6472"/>
                      <a:pt x="15830" y="6555"/>
                    </a:cubicBezTo>
                    <a:cubicBezTo>
                      <a:pt x="15830" y="6638"/>
                      <a:pt x="15664" y="6804"/>
                      <a:pt x="15581" y="6886"/>
                    </a:cubicBezTo>
                    <a:cubicBezTo>
                      <a:pt x="15416" y="6969"/>
                      <a:pt x="15250" y="7301"/>
                      <a:pt x="15084" y="7632"/>
                    </a:cubicBezTo>
                    <a:cubicBezTo>
                      <a:pt x="15001" y="7881"/>
                      <a:pt x="14753" y="8130"/>
                      <a:pt x="14753" y="8212"/>
                    </a:cubicBezTo>
                    <a:cubicBezTo>
                      <a:pt x="14670" y="8295"/>
                      <a:pt x="14587" y="8461"/>
                      <a:pt x="14587" y="8627"/>
                    </a:cubicBezTo>
                    <a:cubicBezTo>
                      <a:pt x="14587" y="8875"/>
                      <a:pt x="14504" y="9041"/>
                      <a:pt x="14255" y="9124"/>
                    </a:cubicBezTo>
                    <a:cubicBezTo>
                      <a:pt x="14007" y="9290"/>
                      <a:pt x="13758" y="9704"/>
                      <a:pt x="13841" y="9870"/>
                    </a:cubicBezTo>
                    <a:cubicBezTo>
                      <a:pt x="13924" y="9870"/>
                      <a:pt x="14007" y="9787"/>
                      <a:pt x="14007" y="9621"/>
                    </a:cubicBezTo>
                    <a:cubicBezTo>
                      <a:pt x="14055" y="9573"/>
                      <a:pt x="14102" y="9526"/>
                      <a:pt x="14134" y="9526"/>
                    </a:cubicBezTo>
                    <a:cubicBezTo>
                      <a:pt x="14158" y="9526"/>
                      <a:pt x="14172" y="9551"/>
                      <a:pt x="14172" y="9621"/>
                    </a:cubicBezTo>
                    <a:cubicBezTo>
                      <a:pt x="14090" y="9704"/>
                      <a:pt x="14007" y="9870"/>
                      <a:pt x="13924" y="9953"/>
                    </a:cubicBezTo>
                    <a:cubicBezTo>
                      <a:pt x="13758" y="10119"/>
                      <a:pt x="13592" y="10367"/>
                      <a:pt x="13592" y="10533"/>
                    </a:cubicBezTo>
                    <a:cubicBezTo>
                      <a:pt x="13509" y="10699"/>
                      <a:pt x="13344" y="11030"/>
                      <a:pt x="13095" y="11362"/>
                    </a:cubicBezTo>
                    <a:cubicBezTo>
                      <a:pt x="12846" y="11610"/>
                      <a:pt x="12681" y="11942"/>
                      <a:pt x="12598" y="12108"/>
                    </a:cubicBezTo>
                    <a:cubicBezTo>
                      <a:pt x="12598" y="12273"/>
                      <a:pt x="12515" y="12439"/>
                      <a:pt x="12432" y="12522"/>
                    </a:cubicBezTo>
                    <a:cubicBezTo>
                      <a:pt x="12349" y="12522"/>
                      <a:pt x="12266" y="12853"/>
                      <a:pt x="12183" y="13185"/>
                    </a:cubicBezTo>
                    <a:cubicBezTo>
                      <a:pt x="12101" y="13516"/>
                      <a:pt x="11935" y="13848"/>
                      <a:pt x="11852" y="13931"/>
                    </a:cubicBezTo>
                    <a:cubicBezTo>
                      <a:pt x="11769" y="14014"/>
                      <a:pt x="11603" y="14262"/>
                      <a:pt x="11603" y="14428"/>
                    </a:cubicBezTo>
                    <a:cubicBezTo>
                      <a:pt x="11520" y="14677"/>
                      <a:pt x="11355" y="14842"/>
                      <a:pt x="11272" y="14925"/>
                    </a:cubicBezTo>
                    <a:cubicBezTo>
                      <a:pt x="11189" y="15008"/>
                      <a:pt x="11106" y="15257"/>
                      <a:pt x="11023" y="15505"/>
                    </a:cubicBezTo>
                    <a:cubicBezTo>
                      <a:pt x="11023" y="15671"/>
                      <a:pt x="10775" y="16085"/>
                      <a:pt x="10526" y="16334"/>
                    </a:cubicBezTo>
                    <a:cubicBezTo>
                      <a:pt x="9946" y="17163"/>
                      <a:pt x="9863" y="17494"/>
                      <a:pt x="9863" y="18406"/>
                    </a:cubicBezTo>
                    <a:cubicBezTo>
                      <a:pt x="9863" y="19483"/>
                      <a:pt x="9946" y="19566"/>
                      <a:pt x="10609" y="19566"/>
                    </a:cubicBezTo>
                    <a:cubicBezTo>
                      <a:pt x="11438" y="19566"/>
                      <a:pt x="11686" y="19732"/>
                      <a:pt x="11438" y="20229"/>
                    </a:cubicBezTo>
                    <a:cubicBezTo>
                      <a:pt x="11272" y="20478"/>
                      <a:pt x="11272" y="20644"/>
                      <a:pt x="11520" y="20892"/>
                    </a:cubicBezTo>
                    <a:cubicBezTo>
                      <a:pt x="11686" y="21058"/>
                      <a:pt x="11852" y="21224"/>
                      <a:pt x="11769" y="21307"/>
                    </a:cubicBezTo>
                    <a:cubicBezTo>
                      <a:pt x="11520" y="21555"/>
                      <a:pt x="11686" y="21887"/>
                      <a:pt x="12266" y="22633"/>
                    </a:cubicBezTo>
                    <a:cubicBezTo>
                      <a:pt x="12681" y="23130"/>
                      <a:pt x="13012" y="23544"/>
                      <a:pt x="13095" y="23710"/>
                    </a:cubicBezTo>
                    <a:cubicBezTo>
                      <a:pt x="13178" y="23876"/>
                      <a:pt x="13261" y="23959"/>
                      <a:pt x="13261" y="24041"/>
                    </a:cubicBezTo>
                    <a:cubicBezTo>
                      <a:pt x="13344" y="24124"/>
                      <a:pt x="12764" y="24704"/>
                      <a:pt x="12018" y="25450"/>
                    </a:cubicBezTo>
                    <a:cubicBezTo>
                      <a:pt x="11852" y="25616"/>
                      <a:pt x="11686" y="25616"/>
                      <a:pt x="11603" y="25616"/>
                    </a:cubicBezTo>
                    <a:cubicBezTo>
                      <a:pt x="11603" y="25595"/>
                      <a:pt x="11593" y="25585"/>
                      <a:pt x="11575" y="25585"/>
                    </a:cubicBezTo>
                    <a:cubicBezTo>
                      <a:pt x="11520" y="25585"/>
                      <a:pt x="11396" y="25678"/>
                      <a:pt x="11272" y="25865"/>
                    </a:cubicBezTo>
                    <a:cubicBezTo>
                      <a:pt x="11175" y="26059"/>
                      <a:pt x="11106" y="26139"/>
                      <a:pt x="11066" y="26139"/>
                    </a:cubicBezTo>
                    <a:cubicBezTo>
                      <a:pt x="11037" y="26139"/>
                      <a:pt x="11023" y="26099"/>
                      <a:pt x="11023" y="26030"/>
                    </a:cubicBezTo>
                    <a:cubicBezTo>
                      <a:pt x="10998" y="25953"/>
                      <a:pt x="10932" y="25916"/>
                      <a:pt x="10844" y="25916"/>
                    </a:cubicBezTo>
                    <a:cubicBezTo>
                      <a:pt x="10648" y="25916"/>
                      <a:pt x="10341" y="26101"/>
                      <a:pt x="10112" y="26445"/>
                    </a:cubicBezTo>
                    <a:cubicBezTo>
                      <a:pt x="10029" y="26610"/>
                      <a:pt x="9863" y="26693"/>
                      <a:pt x="9780" y="26693"/>
                    </a:cubicBezTo>
                    <a:cubicBezTo>
                      <a:pt x="9780" y="26671"/>
                      <a:pt x="9774" y="26661"/>
                      <a:pt x="9765" y="26661"/>
                    </a:cubicBezTo>
                    <a:cubicBezTo>
                      <a:pt x="9742" y="26661"/>
                      <a:pt x="9697" y="26738"/>
                      <a:pt x="9697" y="26859"/>
                    </a:cubicBezTo>
                    <a:cubicBezTo>
                      <a:pt x="9614" y="27108"/>
                      <a:pt x="9614" y="27108"/>
                      <a:pt x="9532" y="27108"/>
                    </a:cubicBezTo>
                    <a:cubicBezTo>
                      <a:pt x="9519" y="27089"/>
                      <a:pt x="9500" y="27080"/>
                      <a:pt x="9475" y="27080"/>
                    </a:cubicBezTo>
                    <a:cubicBezTo>
                      <a:pt x="9172" y="27080"/>
                      <a:pt x="7971" y="28457"/>
                      <a:pt x="6134" y="30754"/>
                    </a:cubicBezTo>
                    <a:cubicBezTo>
                      <a:pt x="5388" y="31832"/>
                      <a:pt x="4310" y="33572"/>
                      <a:pt x="4062" y="34235"/>
                    </a:cubicBezTo>
                    <a:cubicBezTo>
                      <a:pt x="3896" y="34566"/>
                      <a:pt x="3813" y="34815"/>
                      <a:pt x="3730" y="34981"/>
                    </a:cubicBezTo>
                    <a:cubicBezTo>
                      <a:pt x="3647" y="35064"/>
                      <a:pt x="3565" y="35229"/>
                      <a:pt x="3565" y="35229"/>
                    </a:cubicBezTo>
                    <a:cubicBezTo>
                      <a:pt x="3565" y="35312"/>
                      <a:pt x="3316" y="35727"/>
                      <a:pt x="3067" y="36141"/>
                    </a:cubicBezTo>
                    <a:cubicBezTo>
                      <a:pt x="2819" y="36638"/>
                      <a:pt x="2487" y="37384"/>
                      <a:pt x="2321" y="37881"/>
                    </a:cubicBezTo>
                    <a:cubicBezTo>
                      <a:pt x="2156" y="38379"/>
                      <a:pt x="1990" y="38793"/>
                      <a:pt x="1907" y="38876"/>
                    </a:cubicBezTo>
                    <a:cubicBezTo>
                      <a:pt x="1824" y="38959"/>
                      <a:pt x="1658" y="39456"/>
                      <a:pt x="1493" y="39787"/>
                    </a:cubicBezTo>
                    <a:cubicBezTo>
                      <a:pt x="1327" y="40202"/>
                      <a:pt x="1078" y="40699"/>
                      <a:pt x="913" y="40948"/>
                    </a:cubicBezTo>
                    <a:cubicBezTo>
                      <a:pt x="581" y="41279"/>
                      <a:pt x="84" y="42688"/>
                      <a:pt x="167" y="42771"/>
                    </a:cubicBezTo>
                    <a:cubicBezTo>
                      <a:pt x="250" y="42854"/>
                      <a:pt x="250" y="43020"/>
                      <a:pt x="167" y="43102"/>
                    </a:cubicBezTo>
                    <a:cubicBezTo>
                      <a:pt x="1" y="43600"/>
                      <a:pt x="747" y="45589"/>
                      <a:pt x="1327" y="46334"/>
                    </a:cubicBezTo>
                    <a:cubicBezTo>
                      <a:pt x="1658" y="46749"/>
                      <a:pt x="1907" y="47246"/>
                      <a:pt x="1907" y="47329"/>
                    </a:cubicBezTo>
                    <a:cubicBezTo>
                      <a:pt x="1824" y="47495"/>
                      <a:pt x="2073" y="47909"/>
                      <a:pt x="2404" y="48241"/>
                    </a:cubicBezTo>
                    <a:cubicBezTo>
                      <a:pt x="2736" y="48655"/>
                      <a:pt x="3399" y="49567"/>
                      <a:pt x="3979" y="50230"/>
                    </a:cubicBezTo>
                    <a:cubicBezTo>
                      <a:pt x="4476" y="50975"/>
                      <a:pt x="5885" y="52550"/>
                      <a:pt x="7045" y="53793"/>
                    </a:cubicBezTo>
                    <a:cubicBezTo>
                      <a:pt x="8206" y="55036"/>
                      <a:pt x="9532" y="56445"/>
                      <a:pt x="10029" y="56942"/>
                    </a:cubicBezTo>
                    <a:cubicBezTo>
                      <a:pt x="10493" y="57473"/>
                      <a:pt x="10798" y="57738"/>
                      <a:pt x="10986" y="57738"/>
                    </a:cubicBezTo>
                    <a:cubicBezTo>
                      <a:pt x="11033" y="57738"/>
                      <a:pt x="11073" y="57721"/>
                      <a:pt x="11106" y="57688"/>
                    </a:cubicBezTo>
                    <a:cubicBezTo>
                      <a:pt x="11175" y="57654"/>
                      <a:pt x="11215" y="57634"/>
                      <a:pt x="11233" y="57634"/>
                    </a:cubicBezTo>
                    <a:cubicBezTo>
                      <a:pt x="11258" y="57634"/>
                      <a:pt x="11238" y="57674"/>
                      <a:pt x="11189" y="57771"/>
                    </a:cubicBezTo>
                    <a:cubicBezTo>
                      <a:pt x="11030" y="58088"/>
                      <a:pt x="12616" y="59771"/>
                      <a:pt x="13044" y="59771"/>
                    </a:cubicBezTo>
                    <a:cubicBezTo>
                      <a:pt x="13064" y="59771"/>
                      <a:pt x="13081" y="59767"/>
                      <a:pt x="13095" y="59760"/>
                    </a:cubicBezTo>
                    <a:cubicBezTo>
                      <a:pt x="13170" y="59686"/>
                      <a:pt x="13211" y="59645"/>
                      <a:pt x="13226" y="59645"/>
                    </a:cubicBezTo>
                    <a:cubicBezTo>
                      <a:pt x="13244" y="59645"/>
                      <a:pt x="13224" y="59706"/>
                      <a:pt x="13178" y="59843"/>
                    </a:cubicBezTo>
                    <a:cubicBezTo>
                      <a:pt x="13012" y="60092"/>
                      <a:pt x="13509" y="60672"/>
                      <a:pt x="13841" y="60672"/>
                    </a:cubicBezTo>
                    <a:cubicBezTo>
                      <a:pt x="13847" y="60666"/>
                      <a:pt x="13855" y="60663"/>
                      <a:pt x="13865" y="60663"/>
                    </a:cubicBezTo>
                    <a:cubicBezTo>
                      <a:pt x="13986" y="60663"/>
                      <a:pt x="14375" y="61123"/>
                      <a:pt x="14835" y="61583"/>
                    </a:cubicBezTo>
                    <a:cubicBezTo>
                      <a:pt x="15414" y="62226"/>
                      <a:pt x="15693" y="62470"/>
                      <a:pt x="15944" y="62470"/>
                    </a:cubicBezTo>
                    <a:cubicBezTo>
                      <a:pt x="16017" y="62470"/>
                      <a:pt x="16087" y="62449"/>
                      <a:pt x="16161" y="62412"/>
                    </a:cubicBezTo>
                    <a:cubicBezTo>
                      <a:pt x="16252" y="62382"/>
                      <a:pt x="16321" y="62362"/>
                      <a:pt x="16364" y="62362"/>
                    </a:cubicBezTo>
                    <a:cubicBezTo>
                      <a:pt x="16437" y="62362"/>
                      <a:pt x="16432" y="62420"/>
                      <a:pt x="16327" y="62578"/>
                    </a:cubicBezTo>
                    <a:cubicBezTo>
                      <a:pt x="15996" y="62826"/>
                      <a:pt x="16161" y="63075"/>
                      <a:pt x="17653" y="64235"/>
                    </a:cubicBezTo>
                    <a:cubicBezTo>
                      <a:pt x="18979" y="65313"/>
                      <a:pt x="20471" y="66639"/>
                      <a:pt x="22460" y="68462"/>
                    </a:cubicBezTo>
                    <a:cubicBezTo>
                      <a:pt x="23371" y="69291"/>
                      <a:pt x="24200" y="70036"/>
                      <a:pt x="24366" y="70119"/>
                    </a:cubicBezTo>
                    <a:cubicBezTo>
                      <a:pt x="24449" y="70119"/>
                      <a:pt x="25278" y="70865"/>
                      <a:pt x="26189" y="71694"/>
                    </a:cubicBezTo>
                    <a:cubicBezTo>
                      <a:pt x="27101" y="72523"/>
                      <a:pt x="27930" y="73268"/>
                      <a:pt x="28095" y="73268"/>
                    </a:cubicBezTo>
                    <a:cubicBezTo>
                      <a:pt x="28261" y="73351"/>
                      <a:pt x="29338" y="74263"/>
                      <a:pt x="31493" y="76169"/>
                    </a:cubicBezTo>
                    <a:cubicBezTo>
                      <a:pt x="32488" y="77081"/>
                      <a:pt x="33151" y="77661"/>
                      <a:pt x="34642" y="78738"/>
                    </a:cubicBezTo>
                    <a:cubicBezTo>
                      <a:pt x="34974" y="78987"/>
                      <a:pt x="35554" y="79401"/>
                      <a:pt x="35968" y="79816"/>
                    </a:cubicBezTo>
                    <a:cubicBezTo>
                      <a:pt x="36383" y="80147"/>
                      <a:pt x="37046" y="80644"/>
                      <a:pt x="37460" y="80976"/>
                    </a:cubicBezTo>
                    <a:cubicBezTo>
                      <a:pt x="37874" y="81307"/>
                      <a:pt x="38537" y="81887"/>
                      <a:pt x="39035" y="82219"/>
                    </a:cubicBezTo>
                    <a:cubicBezTo>
                      <a:pt x="39449" y="82550"/>
                      <a:pt x="39946" y="82882"/>
                      <a:pt x="40112" y="82965"/>
                    </a:cubicBezTo>
                    <a:cubicBezTo>
                      <a:pt x="40195" y="82965"/>
                      <a:pt x="40609" y="83213"/>
                      <a:pt x="40941" y="83462"/>
                    </a:cubicBezTo>
                    <a:cubicBezTo>
                      <a:pt x="41272" y="83793"/>
                      <a:pt x="41770" y="84125"/>
                      <a:pt x="42018" y="84291"/>
                    </a:cubicBezTo>
                    <a:cubicBezTo>
                      <a:pt x="42267" y="84456"/>
                      <a:pt x="42764" y="84788"/>
                      <a:pt x="43096" y="85037"/>
                    </a:cubicBezTo>
                    <a:cubicBezTo>
                      <a:pt x="44007" y="85700"/>
                      <a:pt x="44836" y="86280"/>
                      <a:pt x="45830" y="86943"/>
                    </a:cubicBezTo>
                    <a:cubicBezTo>
                      <a:pt x="46328" y="87274"/>
                      <a:pt x="46991" y="87689"/>
                      <a:pt x="47322" y="87937"/>
                    </a:cubicBezTo>
                    <a:cubicBezTo>
                      <a:pt x="47985" y="88434"/>
                      <a:pt x="49477" y="89263"/>
                      <a:pt x="50057" y="89512"/>
                    </a:cubicBezTo>
                    <a:cubicBezTo>
                      <a:pt x="50306" y="89595"/>
                      <a:pt x="50637" y="89843"/>
                      <a:pt x="50803" y="90009"/>
                    </a:cubicBezTo>
                    <a:cubicBezTo>
                      <a:pt x="50969" y="90175"/>
                      <a:pt x="51383" y="90506"/>
                      <a:pt x="51714" y="90672"/>
                    </a:cubicBezTo>
                    <a:cubicBezTo>
                      <a:pt x="51963" y="90838"/>
                      <a:pt x="52626" y="91169"/>
                      <a:pt x="53040" y="91418"/>
                    </a:cubicBezTo>
                    <a:cubicBezTo>
                      <a:pt x="53455" y="91667"/>
                      <a:pt x="54201" y="92081"/>
                      <a:pt x="54698" y="92412"/>
                    </a:cubicBezTo>
                    <a:cubicBezTo>
                      <a:pt x="55444" y="92827"/>
                      <a:pt x="55692" y="93075"/>
                      <a:pt x="55692" y="93324"/>
                    </a:cubicBezTo>
                    <a:cubicBezTo>
                      <a:pt x="55739" y="93606"/>
                      <a:pt x="55813" y="93755"/>
                      <a:pt x="56005" y="93755"/>
                    </a:cubicBezTo>
                    <a:cubicBezTo>
                      <a:pt x="56151" y="93755"/>
                      <a:pt x="56365" y="93669"/>
                      <a:pt x="56687" y="93490"/>
                    </a:cubicBezTo>
                    <a:cubicBezTo>
                      <a:pt x="57184" y="93324"/>
                      <a:pt x="58427" y="92330"/>
                      <a:pt x="58593" y="91998"/>
                    </a:cubicBezTo>
                    <a:cubicBezTo>
                      <a:pt x="58676" y="91915"/>
                      <a:pt x="58842" y="91832"/>
                      <a:pt x="59007" y="91749"/>
                    </a:cubicBezTo>
                    <a:cubicBezTo>
                      <a:pt x="59173" y="91667"/>
                      <a:pt x="59339" y="91501"/>
                      <a:pt x="59505" y="91335"/>
                    </a:cubicBezTo>
                    <a:cubicBezTo>
                      <a:pt x="59587" y="91169"/>
                      <a:pt x="60002" y="90755"/>
                      <a:pt x="60416" y="90423"/>
                    </a:cubicBezTo>
                    <a:cubicBezTo>
                      <a:pt x="60831" y="90092"/>
                      <a:pt x="61576" y="89429"/>
                      <a:pt x="62157" y="88683"/>
                    </a:cubicBezTo>
                    <a:cubicBezTo>
                      <a:pt x="63068" y="87606"/>
                      <a:pt x="63151" y="87440"/>
                      <a:pt x="62902" y="87440"/>
                    </a:cubicBezTo>
                    <a:cubicBezTo>
                      <a:pt x="62737" y="87440"/>
                      <a:pt x="62737" y="87440"/>
                      <a:pt x="63151" y="87191"/>
                    </a:cubicBezTo>
                    <a:cubicBezTo>
                      <a:pt x="63400" y="87108"/>
                      <a:pt x="63483" y="86943"/>
                      <a:pt x="63483" y="86943"/>
                    </a:cubicBezTo>
                    <a:cubicBezTo>
                      <a:pt x="63400" y="86860"/>
                      <a:pt x="63814" y="86363"/>
                      <a:pt x="64394" y="85700"/>
                    </a:cubicBezTo>
                    <a:cubicBezTo>
                      <a:pt x="65554" y="84291"/>
                      <a:pt x="65389" y="84456"/>
                      <a:pt x="66632" y="82633"/>
                    </a:cubicBezTo>
                    <a:cubicBezTo>
                      <a:pt x="67461" y="81556"/>
                      <a:pt x="67792" y="80976"/>
                      <a:pt x="68041" y="80396"/>
                    </a:cubicBezTo>
                    <a:cubicBezTo>
                      <a:pt x="68206" y="79981"/>
                      <a:pt x="68372" y="79567"/>
                      <a:pt x="68455" y="79484"/>
                    </a:cubicBezTo>
                    <a:cubicBezTo>
                      <a:pt x="68538" y="79401"/>
                      <a:pt x="68621" y="79070"/>
                      <a:pt x="68704" y="78821"/>
                    </a:cubicBezTo>
                    <a:cubicBezTo>
                      <a:pt x="68869" y="78324"/>
                      <a:pt x="69947" y="76252"/>
                      <a:pt x="70113" y="76169"/>
                    </a:cubicBezTo>
                    <a:cubicBezTo>
                      <a:pt x="70113" y="76169"/>
                      <a:pt x="70361" y="76169"/>
                      <a:pt x="70527" y="76252"/>
                    </a:cubicBezTo>
                    <a:cubicBezTo>
                      <a:pt x="70610" y="76293"/>
                      <a:pt x="70713" y="76314"/>
                      <a:pt x="70817" y="76314"/>
                    </a:cubicBezTo>
                    <a:cubicBezTo>
                      <a:pt x="70921" y="76314"/>
                      <a:pt x="71024" y="76293"/>
                      <a:pt x="71107" y="76252"/>
                    </a:cubicBezTo>
                    <a:cubicBezTo>
                      <a:pt x="71190" y="76211"/>
                      <a:pt x="71273" y="76190"/>
                      <a:pt x="71345" y="76190"/>
                    </a:cubicBezTo>
                    <a:cubicBezTo>
                      <a:pt x="71418" y="76190"/>
                      <a:pt x="71480" y="76211"/>
                      <a:pt x="71521" y="76252"/>
                    </a:cubicBezTo>
                    <a:cubicBezTo>
                      <a:pt x="71521" y="76335"/>
                      <a:pt x="71604" y="76376"/>
                      <a:pt x="71729" y="76376"/>
                    </a:cubicBezTo>
                    <a:cubicBezTo>
                      <a:pt x="71853" y="76376"/>
                      <a:pt x="72019" y="76335"/>
                      <a:pt x="72184" y="76252"/>
                    </a:cubicBezTo>
                    <a:cubicBezTo>
                      <a:pt x="72492" y="76137"/>
                      <a:pt x="72728" y="76075"/>
                      <a:pt x="72885" y="76075"/>
                    </a:cubicBezTo>
                    <a:cubicBezTo>
                      <a:pt x="73066" y="76075"/>
                      <a:pt x="73140" y="76157"/>
                      <a:pt x="73096" y="76335"/>
                    </a:cubicBezTo>
                    <a:cubicBezTo>
                      <a:pt x="73013" y="76418"/>
                      <a:pt x="73096" y="76501"/>
                      <a:pt x="73427" y="76501"/>
                    </a:cubicBezTo>
                    <a:cubicBezTo>
                      <a:pt x="73676" y="76501"/>
                      <a:pt x="73925" y="76501"/>
                      <a:pt x="74090" y="76666"/>
                    </a:cubicBezTo>
                    <a:cubicBezTo>
                      <a:pt x="74132" y="76708"/>
                      <a:pt x="74194" y="76728"/>
                      <a:pt x="74256" y="76728"/>
                    </a:cubicBezTo>
                    <a:cubicBezTo>
                      <a:pt x="74318" y="76728"/>
                      <a:pt x="74381" y="76708"/>
                      <a:pt x="74422" y="76666"/>
                    </a:cubicBezTo>
                    <a:cubicBezTo>
                      <a:pt x="74491" y="76632"/>
                      <a:pt x="74545" y="76612"/>
                      <a:pt x="74585" y="76612"/>
                    </a:cubicBezTo>
                    <a:cubicBezTo>
                      <a:pt x="74642" y="76612"/>
                      <a:pt x="74671" y="76652"/>
                      <a:pt x="74671" y="76749"/>
                    </a:cubicBezTo>
                    <a:cubicBezTo>
                      <a:pt x="74671" y="76808"/>
                      <a:pt x="74795" y="76866"/>
                      <a:pt x="74926" y="76866"/>
                    </a:cubicBezTo>
                    <a:cubicBezTo>
                      <a:pt x="74981" y="76866"/>
                      <a:pt x="75036" y="76856"/>
                      <a:pt x="75085" y="76832"/>
                    </a:cubicBezTo>
                    <a:cubicBezTo>
                      <a:pt x="75334" y="76832"/>
                      <a:pt x="75499" y="76915"/>
                      <a:pt x="75582" y="77081"/>
                    </a:cubicBezTo>
                    <a:cubicBezTo>
                      <a:pt x="75582" y="77238"/>
                      <a:pt x="75616" y="77296"/>
                      <a:pt x="75682" y="77296"/>
                    </a:cubicBezTo>
                    <a:cubicBezTo>
                      <a:pt x="75721" y="77296"/>
                      <a:pt x="75770" y="77277"/>
                      <a:pt x="75831" y="77246"/>
                    </a:cubicBezTo>
                    <a:cubicBezTo>
                      <a:pt x="75855" y="77222"/>
                      <a:pt x="75886" y="77212"/>
                      <a:pt x="75923" y="77212"/>
                    </a:cubicBezTo>
                    <a:cubicBezTo>
                      <a:pt x="76011" y="77212"/>
                      <a:pt x="76128" y="77271"/>
                      <a:pt x="76245" y="77329"/>
                    </a:cubicBezTo>
                    <a:cubicBezTo>
                      <a:pt x="76348" y="77432"/>
                      <a:pt x="76450" y="77503"/>
                      <a:pt x="76513" y="77503"/>
                    </a:cubicBezTo>
                    <a:cubicBezTo>
                      <a:pt x="76553" y="77503"/>
                      <a:pt x="76577" y="77476"/>
                      <a:pt x="76577" y="77412"/>
                    </a:cubicBezTo>
                    <a:cubicBezTo>
                      <a:pt x="76601" y="77364"/>
                      <a:pt x="76703" y="77344"/>
                      <a:pt x="76842" y="77344"/>
                    </a:cubicBezTo>
                    <a:cubicBezTo>
                      <a:pt x="77178" y="77344"/>
                      <a:pt x="77727" y="77461"/>
                      <a:pt x="77903" y="77578"/>
                    </a:cubicBezTo>
                    <a:cubicBezTo>
                      <a:pt x="77986" y="77661"/>
                      <a:pt x="78234" y="77661"/>
                      <a:pt x="78483" y="77661"/>
                    </a:cubicBezTo>
                    <a:cubicBezTo>
                      <a:pt x="78572" y="77639"/>
                      <a:pt x="78643" y="77628"/>
                      <a:pt x="78696" y="77628"/>
                    </a:cubicBezTo>
                    <a:cubicBezTo>
                      <a:pt x="78841" y="77628"/>
                      <a:pt x="78853" y="77705"/>
                      <a:pt x="78731" y="77827"/>
                    </a:cubicBezTo>
                    <a:cubicBezTo>
                      <a:pt x="78638" y="78060"/>
                      <a:pt x="78650" y="78162"/>
                      <a:pt x="78767" y="78162"/>
                    </a:cubicBezTo>
                    <a:cubicBezTo>
                      <a:pt x="78858" y="78162"/>
                      <a:pt x="79012" y="78101"/>
                      <a:pt x="79229" y="77992"/>
                    </a:cubicBezTo>
                    <a:cubicBezTo>
                      <a:pt x="79404" y="77934"/>
                      <a:pt x="79539" y="77875"/>
                      <a:pt x="79602" y="77875"/>
                    </a:cubicBezTo>
                    <a:cubicBezTo>
                      <a:pt x="79629" y="77875"/>
                      <a:pt x="79643" y="77885"/>
                      <a:pt x="79643" y="77909"/>
                    </a:cubicBezTo>
                    <a:cubicBezTo>
                      <a:pt x="79643" y="77951"/>
                      <a:pt x="79664" y="77972"/>
                      <a:pt x="79695" y="77972"/>
                    </a:cubicBezTo>
                    <a:cubicBezTo>
                      <a:pt x="79726" y="77972"/>
                      <a:pt x="79767" y="77951"/>
                      <a:pt x="79809" y="77909"/>
                    </a:cubicBezTo>
                    <a:cubicBezTo>
                      <a:pt x="79850" y="77868"/>
                      <a:pt x="79892" y="77847"/>
                      <a:pt x="79933" y="77847"/>
                    </a:cubicBezTo>
                    <a:cubicBezTo>
                      <a:pt x="79975" y="77847"/>
                      <a:pt x="80016" y="77868"/>
                      <a:pt x="80057" y="77909"/>
                    </a:cubicBezTo>
                    <a:cubicBezTo>
                      <a:pt x="80105" y="77957"/>
                      <a:pt x="80208" y="78005"/>
                      <a:pt x="80367" y="78005"/>
                    </a:cubicBezTo>
                    <a:cubicBezTo>
                      <a:pt x="80483" y="78005"/>
                      <a:pt x="80628" y="77979"/>
                      <a:pt x="80803" y="77909"/>
                    </a:cubicBezTo>
                    <a:cubicBezTo>
                      <a:pt x="80969" y="77909"/>
                      <a:pt x="81052" y="77992"/>
                      <a:pt x="81052" y="78075"/>
                    </a:cubicBezTo>
                    <a:cubicBezTo>
                      <a:pt x="81110" y="78134"/>
                      <a:pt x="81169" y="78192"/>
                      <a:pt x="81257" y="78192"/>
                    </a:cubicBezTo>
                    <a:cubicBezTo>
                      <a:pt x="81293" y="78192"/>
                      <a:pt x="81335" y="78182"/>
                      <a:pt x="81383" y="78158"/>
                    </a:cubicBezTo>
                    <a:cubicBezTo>
                      <a:pt x="81632" y="78158"/>
                      <a:pt x="81715" y="78158"/>
                      <a:pt x="81632" y="78407"/>
                    </a:cubicBezTo>
                    <a:cubicBezTo>
                      <a:pt x="81588" y="78584"/>
                      <a:pt x="81591" y="78667"/>
                      <a:pt x="81642" y="78667"/>
                    </a:cubicBezTo>
                    <a:cubicBezTo>
                      <a:pt x="81686" y="78667"/>
                      <a:pt x="81765" y="78605"/>
                      <a:pt x="81881" y="78490"/>
                    </a:cubicBezTo>
                    <a:cubicBezTo>
                      <a:pt x="82046" y="78407"/>
                      <a:pt x="82212" y="78324"/>
                      <a:pt x="82295" y="78324"/>
                    </a:cubicBezTo>
                    <a:cubicBezTo>
                      <a:pt x="82319" y="78348"/>
                      <a:pt x="82344" y="78358"/>
                      <a:pt x="82370" y="78358"/>
                    </a:cubicBezTo>
                    <a:cubicBezTo>
                      <a:pt x="82434" y="78358"/>
                      <a:pt x="82509" y="78300"/>
                      <a:pt x="82627" y="78241"/>
                    </a:cubicBezTo>
                    <a:cubicBezTo>
                      <a:pt x="82748" y="78120"/>
                      <a:pt x="82825" y="78043"/>
                      <a:pt x="82890" y="78043"/>
                    </a:cubicBezTo>
                    <a:cubicBezTo>
                      <a:pt x="82914" y="78043"/>
                      <a:pt x="82936" y="78053"/>
                      <a:pt x="82958" y="78075"/>
                    </a:cubicBezTo>
                    <a:cubicBezTo>
                      <a:pt x="83041" y="78075"/>
                      <a:pt x="83207" y="77909"/>
                      <a:pt x="83621" y="77329"/>
                    </a:cubicBezTo>
                    <a:cubicBezTo>
                      <a:pt x="83952" y="76915"/>
                      <a:pt x="84367" y="76501"/>
                      <a:pt x="84450" y="76501"/>
                    </a:cubicBezTo>
                    <a:cubicBezTo>
                      <a:pt x="84533" y="76418"/>
                      <a:pt x="84781" y="76169"/>
                      <a:pt x="84947" y="75838"/>
                    </a:cubicBezTo>
                    <a:cubicBezTo>
                      <a:pt x="85091" y="75550"/>
                      <a:pt x="85297" y="75324"/>
                      <a:pt x="85349" y="75324"/>
                    </a:cubicBezTo>
                    <a:cubicBezTo>
                      <a:pt x="85357" y="75324"/>
                      <a:pt x="85361" y="75329"/>
                      <a:pt x="85361" y="75340"/>
                    </a:cubicBezTo>
                    <a:cubicBezTo>
                      <a:pt x="85365" y="75344"/>
                      <a:pt x="85371" y="75346"/>
                      <a:pt x="85377" y="75346"/>
                    </a:cubicBezTo>
                    <a:cubicBezTo>
                      <a:pt x="85513" y="75346"/>
                      <a:pt x="86190" y="74583"/>
                      <a:pt x="86190" y="74346"/>
                    </a:cubicBezTo>
                    <a:cubicBezTo>
                      <a:pt x="86190" y="74263"/>
                      <a:pt x="86273" y="74180"/>
                      <a:pt x="86356" y="74097"/>
                    </a:cubicBezTo>
                    <a:cubicBezTo>
                      <a:pt x="86522" y="74014"/>
                      <a:pt x="86853" y="73517"/>
                      <a:pt x="87185" y="73103"/>
                    </a:cubicBezTo>
                    <a:cubicBezTo>
                      <a:pt x="87765" y="72357"/>
                      <a:pt x="87848" y="72274"/>
                      <a:pt x="87930" y="71777"/>
                    </a:cubicBezTo>
                    <a:cubicBezTo>
                      <a:pt x="87930" y="71387"/>
                      <a:pt x="87930" y="71252"/>
                      <a:pt x="88051" y="71252"/>
                    </a:cubicBezTo>
                    <a:cubicBezTo>
                      <a:pt x="88084" y="71252"/>
                      <a:pt x="88126" y="71262"/>
                      <a:pt x="88179" y="71280"/>
                    </a:cubicBezTo>
                    <a:cubicBezTo>
                      <a:pt x="88428" y="71280"/>
                      <a:pt x="88842" y="70865"/>
                      <a:pt x="89008" y="70368"/>
                    </a:cubicBezTo>
                    <a:cubicBezTo>
                      <a:pt x="89008" y="70202"/>
                      <a:pt x="89256" y="69871"/>
                      <a:pt x="89505" y="69539"/>
                    </a:cubicBezTo>
                    <a:cubicBezTo>
                      <a:pt x="89837" y="69125"/>
                      <a:pt x="89837" y="69042"/>
                      <a:pt x="89671" y="68710"/>
                    </a:cubicBezTo>
                    <a:cubicBezTo>
                      <a:pt x="89588" y="68462"/>
                      <a:pt x="89588" y="68213"/>
                      <a:pt x="89588" y="68130"/>
                    </a:cubicBezTo>
                    <a:cubicBezTo>
                      <a:pt x="89671" y="68047"/>
                      <a:pt x="89671" y="67882"/>
                      <a:pt x="89588" y="67799"/>
                    </a:cubicBezTo>
                    <a:cubicBezTo>
                      <a:pt x="89505" y="67633"/>
                      <a:pt x="89588" y="67467"/>
                      <a:pt x="89671" y="67302"/>
                    </a:cubicBezTo>
                    <a:cubicBezTo>
                      <a:pt x="89843" y="67015"/>
                      <a:pt x="89896" y="66927"/>
                      <a:pt x="89830" y="66927"/>
                    </a:cubicBezTo>
                    <a:cubicBezTo>
                      <a:pt x="89801" y="66927"/>
                      <a:pt x="89748" y="66944"/>
                      <a:pt x="89671" y="66970"/>
                    </a:cubicBezTo>
                    <a:cubicBezTo>
                      <a:pt x="89616" y="67025"/>
                      <a:pt x="89570" y="67053"/>
                      <a:pt x="89533" y="67053"/>
                    </a:cubicBezTo>
                    <a:cubicBezTo>
                      <a:pt x="89459" y="67053"/>
                      <a:pt x="89422" y="66942"/>
                      <a:pt x="89422" y="66721"/>
                    </a:cubicBezTo>
                    <a:cubicBezTo>
                      <a:pt x="89359" y="66468"/>
                      <a:pt x="89344" y="66360"/>
                      <a:pt x="89267" y="66360"/>
                    </a:cubicBezTo>
                    <a:cubicBezTo>
                      <a:pt x="89243" y="66360"/>
                      <a:pt x="89213" y="66370"/>
                      <a:pt x="89174" y="66390"/>
                    </a:cubicBezTo>
                    <a:cubicBezTo>
                      <a:pt x="89142" y="66437"/>
                      <a:pt x="89107" y="66458"/>
                      <a:pt x="89072" y="66458"/>
                    </a:cubicBezTo>
                    <a:cubicBezTo>
                      <a:pt x="88925" y="66458"/>
                      <a:pt x="88775" y="66094"/>
                      <a:pt x="88842" y="65893"/>
                    </a:cubicBezTo>
                    <a:cubicBezTo>
                      <a:pt x="88925" y="65727"/>
                      <a:pt x="88925" y="65644"/>
                      <a:pt x="88842" y="65561"/>
                    </a:cubicBezTo>
                    <a:cubicBezTo>
                      <a:pt x="88759" y="65561"/>
                      <a:pt x="88676" y="65561"/>
                      <a:pt x="88676" y="65727"/>
                    </a:cubicBezTo>
                    <a:cubicBezTo>
                      <a:pt x="88642" y="65761"/>
                      <a:pt x="88608" y="65781"/>
                      <a:pt x="88579" y="65781"/>
                    </a:cubicBezTo>
                    <a:cubicBezTo>
                      <a:pt x="88539" y="65781"/>
                      <a:pt x="88511" y="65741"/>
                      <a:pt x="88511" y="65644"/>
                    </a:cubicBezTo>
                    <a:cubicBezTo>
                      <a:pt x="88428" y="65561"/>
                      <a:pt x="88511" y="65395"/>
                      <a:pt x="88676" y="65230"/>
                    </a:cubicBezTo>
                    <a:cubicBezTo>
                      <a:pt x="88925" y="64981"/>
                      <a:pt x="88842" y="64981"/>
                      <a:pt x="88593" y="64815"/>
                    </a:cubicBezTo>
                    <a:cubicBezTo>
                      <a:pt x="88345" y="64732"/>
                      <a:pt x="88262" y="64650"/>
                      <a:pt x="88345" y="64484"/>
                    </a:cubicBezTo>
                    <a:cubicBezTo>
                      <a:pt x="88403" y="64425"/>
                      <a:pt x="88338" y="64367"/>
                      <a:pt x="88177" y="64367"/>
                    </a:cubicBezTo>
                    <a:cubicBezTo>
                      <a:pt x="88110" y="64367"/>
                      <a:pt x="88028" y="64377"/>
                      <a:pt x="87930" y="64401"/>
                    </a:cubicBezTo>
                    <a:cubicBezTo>
                      <a:pt x="87878" y="64410"/>
                      <a:pt x="87823" y="64414"/>
                      <a:pt x="87766" y="64414"/>
                    </a:cubicBezTo>
                    <a:cubicBezTo>
                      <a:pt x="87286" y="64414"/>
                      <a:pt x="86705" y="64117"/>
                      <a:pt x="86853" y="63821"/>
                    </a:cubicBezTo>
                    <a:cubicBezTo>
                      <a:pt x="86936" y="63738"/>
                      <a:pt x="86853" y="63572"/>
                      <a:pt x="86604" y="63324"/>
                    </a:cubicBezTo>
                    <a:cubicBezTo>
                      <a:pt x="86356" y="63075"/>
                      <a:pt x="86190" y="62826"/>
                      <a:pt x="86190" y="62744"/>
                    </a:cubicBezTo>
                    <a:cubicBezTo>
                      <a:pt x="86190" y="62709"/>
                      <a:pt x="86176" y="62689"/>
                      <a:pt x="86147" y="62689"/>
                    </a:cubicBezTo>
                    <a:cubicBezTo>
                      <a:pt x="86107" y="62689"/>
                      <a:pt x="86039" y="62729"/>
                      <a:pt x="85941" y="62826"/>
                    </a:cubicBezTo>
                    <a:cubicBezTo>
                      <a:pt x="85846" y="62970"/>
                      <a:pt x="85689" y="63030"/>
                      <a:pt x="85519" y="63030"/>
                    </a:cubicBezTo>
                    <a:cubicBezTo>
                      <a:pt x="85099" y="63030"/>
                      <a:pt x="84604" y="62659"/>
                      <a:pt x="84781" y="62246"/>
                    </a:cubicBezTo>
                    <a:cubicBezTo>
                      <a:pt x="84903" y="62125"/>
                      <a:pt x="84979" y="62048"/>
                      <a:pt x="85045" y="62048"/>
                    </a:cubicBezTo>
                    <a:cubicBezTo>
                      <a:pt x="85068" y="62048"/>
                      <a:pt x="85091" y="62058"/>
                      <a:pt x="85113" y="62081"/>
                    </a:cubicBezTo>
                    <a:cubicBezTo>
                      <a:pt x="85120" y="62088"/>
                      <a:pt x="85129" y="62091"/>
                      <a:pt x="85139" y="62091"/>
                    </a:cubicBezTo>
                    <a:cubicBezTo>
                      <a:pt x="85253" y="62091"/>
                      <a:pt x="85563" y="61699"/>
                      <a:pt x="85941" y="61169"/>
                    </a:cubicBezTo>
                    <a:cubicBezTo>
                      <a:pt x="85941" y="61086"/>
                      <a:pt x="86024" y="61086"/>
                      <a:pt x="86107" y="61086"/>
                    </a:cubicBezTo>
                    <a:cubicBezTo>
                      <a:pt x="86129" y="61108"/>
                      <a:pt x="86146" y="61119"/>
                      <a:pt x="86158" y="61119"/>
                    </a:cubicBezTo>
                    <a:cubicBezTo>
                      <a:pt x="86190" y="61119"/>
                      <a:pt x="86190" y="61042"/>
                      <a:pt x="86190" y="60920"/>
                    </a:cubicBezTo>
                    <a:cubicBezTo>
                      <a:pt x="86190" y="60755"/>
                      <a:pt x="86190" y="60672"/>
                      <a:pt x="86687" y="60340"/>
                    </a:cubicBezTo>
                    <a:cubicBezTo>
                      <a:pt x="87267" y="59926"/>
                      <a:pt x="87350" y="59843"/>
                      <a:pt x="87267" y="59677"/>
                    </a:cubicBezTo>
                    <a:cubicBezTo>
                      <a:pt x="87185" y="59677"/>
                      <a:pt x="87185" y="59511"/>
                      <a:pt x="87267" y="59263"/>
                    </a:cubicBezTo>
                    <a:cubicBezTo>
                      <a:pt x="87320" y="59105"/>
                      <a:pt x="87373" y="59047"/>
                      <a:pt x="87446" y="59047"/>
                    </a:cubicBezTo>
                    <a:cubicBezTo>
                      <a:pt x="87489" y="59047"/>
                      <a:pt x="87538" y="59067"/>
                      <a:pt x="87599" y="59097"/>
                    </a:cubicBezTo>
                    <a:cubicBezTo>
                      <a:pt x="87765" y="59097"/>
                      <a:pt x="87930" y="59097"/>
                      <a:pt x="88013" y="59014"/>
                    </a:cubicBezTo>
                    <a:cubicBezTo>
                      <a:pt x="88096" y="58848"/>
                      <a:pt x="88262" y="58766"/>
                      <a:pt x="88262" y="58683"/>
                    </a:cubicBezTo>
                    <a:cubicBezTo>
                      <a:pt x="88428" y="58600"/>
                      <a:pt x="89091" y="57688"/>
                      <a:pt x="89008" y="57605"/>
                    </a:cubicBezTo>
                    <a:lnTo>
                      <a:pt x="89008" y="57605"/>
                    </a:lnTo>
                    <a:cubicBezTo>
                      <a:pt x="89008" y="57605"/>
                      <a:pt x="88842" y="57605"/>
                      <a:pt x="88759" y="57688"/>
                    </a:cubicBezTo>
                    <a:cubicBezTo>
                      <a:pt x="88701" y="57747"/>
                      <a:pt x="88642" y="57805"/>
                      <a:pt x="88583" y="57805"/>
                    </a:cubicBezTo>
                    <a:cubicBezTo>
                      <a:pt x="88559" y="57805"/>
                      <a:pt x="88535" y="57795"/>
                      <a:pt x="88511" y="57771"/>
                    </a:cubicBezTo>
                    <a:cubicBezTo>
                      <a:pt x="88511" y="57771"/>
                      <a:pt x="88511" y="57688"/>
                      <a:pt x="88676" y="57605"/>
                    </a:cubicBezTo>
                    <a:cubicBezTo>
                      <a:pt x="88842" y="57605"/>
                      <a:pt x="88842" y="57522"/>
                      <a:pt x="88842" y="57440"/>
                    </a:cubicBezTo>
                    <a:cubicBezTo>
                      <a:pt x="88759" y="57440"/>
                      <a:pt x="88842" y="57191"/>
                      <a:pt x="89008" y="57025"/>
                    </a:cubicBezTo>
                    <a:cubicBezTo>
                      <a:pt x="89174" y="56859"/>
                      <a:pt x="89339" y="56694"/>
                      <a:pt x="89339" y="56694"/>
                    </a:cubicBezTo>
                    <a:lnTo>
                      <a:pt x="89339" y="56694"/>
                    </a:lnTo>
                    <a:cubicBezTo>
                      <a:pt x="89422" y="56777"/>
                      <a:pt x="89339" y="56859"/>
                      <a:pt x="89256" y="57025"/>
                    </a:cubicBezTo>
                    <a:cubicBezTo>
                      <a:pt x="89091" y="57191"/>
                      <a:pt x="89091" y="57357"/>
                      <a:pt x="89174" y="57440"/>
                    </a:cubicBezTo>
                    <a:cubicBezTo>
                      <a:pt x="89196" y="57462"/>
                      <a:pt x="89212" y="57472"/>
                      <a:pt x="89224" y="57472"/>
                    </a:cubicBezTo>
                    <a:cubicBezTo>
                      <a:pt x="89256" y="57472"/>
                      <a:pt x="89256" y="57395"/>
                      <a:pt x="89256" y="57274"/>
                    </a:cubicBezTo>
                    <a:cubicBezTo>
                      <a:pt x="89339" y="57191"/>
                      <a:pt x="89339" y="57025"/>
                      <a:pt x="89422" y="56942"/>
                    </a:cubicBezTo>
                    <a:cubicBezTo>
                      <a:pt x="89505" y="56859"/>
                      <a:pt x="89505" y="56611"/>
                      <a:pt x="89505" y="56528"/>
                    </a:cubicBezTo>
                    <a:cubicBezTo>
                      <a:pt x="89422" y="56279"/>
                      <a:pt x="89505" y="56279"/>
                      <a:pt x="89671" y="56279"/>
                    </a:cubicBezTo>
                    <a:cubicBezTo>
                      <a:pt x="89837" y="56279"/>
                      <a:pt x="90085" y="56114"/>
                      <a:pt x="90417" y="55616"/>
                    </a:cubicBezTo>
                    <a:cubicBezTo>
                      <a:pt x="90665" y="55285"/>
                      <a:pt x="90831" y="55036"/>
                      <a:pt x="90831" y="55036"/>
                    </a:cubicBezTo>
                    <a:cubicBezTo>
                      <a:pt x="90748" y="55036"/>
                      <a:pt x="90831" y="54953"/>
                      <a:pt x="90997" y="54705"/>
                    </a:cubicBezTo>
                    <a:cubicBezTo>
                      <a:pt x="91086" y="54527"/>
                      <a:pt x="91151" y="54445"/>
                      <a:pt x="91179" y="54445"/>
                    </a:cubicBezTo>
                    <a:cubicBezTo>
                      <a:pt x="91204" y="54445"/>
                      <a:pt x="91201" y="54506"/>
                      <a:pt x="91163" y="54622"/>
                    </a:cubicBezTo>
                    <a:cubicBezTo>
                      <a:pt x="91107" y="54843"/>
                      <a:pt x="91126" y="54990"/>
                      <a:pt x="91193" y="54990"/>
                    </a:cubicBezTo>
                    <a:cubicBezTo>
                      <a:pt x="91227" y="54990"/>
                      <a:pt x="91273" y="54953"/>
                      <a:pt x="91328" y="54870"/>
                    </a:cubicBezTo>
                    <a:cubicBezTo>
                      <a:pt x="91478" y="54721"/>
                      <a:pt x="91492" y="54101"/>
                      <a:pt x="91373" y="54101"/>
                    </a:cubicBezTo>
                    <a:cubicBezTo>
                      <a:pt x="91359" y="54101"/>
                      <a:pt x="91345" y="54108"/>
                      <a:pt x="91328" y="54125"/>
                    </a:cubicBezTo>
                    <a:cubicBezTo>
                      <a:pt x="91204" y="54207"/>
                      <a:pt x="91038" y="54249"/>
                      <a:pt x="90935" y="54249"/>
                    </a:cubicBezTo>
                    <a:cubicBezTo>
                      <a:pt x="90831" y="54249"/>
                      <a:pt x="90790" y="54207"/>
                      <a:pt x="90914" y="54125"/>
                    </a:cubicBezTo>
                    <a:cubicBezTo>
                      <a:pt x="90997" y="54042"/>
                      <a:pt x="90997" y="53959"/>
                      <a:pt x="90997" y="53876"/>
                    </a:cubicBezTo>
                    <a:cubicBezTo>
                      <a:pt x="90997" y="53827"/>
                      <a:pt x="91061" y="53807"/>
                      <a:pt x="91153" y="53807"/>
                    </a:cubicBezTo>
                    <a:cubicBezTo>
                      <a:pt x="91377" y="53807"/>
                      <a:pt x="91767" y="53925"/>
                      <a:pt x="91826" y="54042"/>
                    </a:cubicBezTo>
                    <a:cubicBezTo>
                      <a:pt x="91826" y="54042"/>
                      <a:pt x="91991" y="53959"/>
                      <a:pt x="92074" y="53793"/>
                    </a:cubicBezTo>
                    <a:cubicBezTo>
                      <a:pt x="92225" y="53592"/>
                      <a:pt x="92254" y="53483"/>
                      <a:pt x="92198" y="53483"/>
                    </a:cubicBezTo>
                    <a:cubicBezTo>
                      <a:pt x="92162" y="53483"/>
                      <a:pt x="92089" y="53529"/>
                      <a:pt x="91991" y="53627"/>
                    </a:cubicBezTo>
                    <a:cubicBezTo>
                      <a:pt x="91908" y="53669"/>
                      <a:pt x="91846" y="53690"/>
                      <a:pt x="91805" y="53690"/>
                    </a:cubicBezTo>
                    <a:cubicBezTo>
                      <a:pt x="91763" y="53690"/>
                      <a:pt x="91743" y="53669"/>
                      <a:pt x="91743" y="53627"/>
                    </a:cubicBezTo>
                    <a:cubicBezTo>
                      <a:pt x="91743" y="53545"/>
                      <a:pt x="91908" y="53379"/>
                      <a:pt x="92323" y="53130"/>
                    </a:cubicBezTo>
                    <a:cubicBezTo>
                      <a:pt x="92737" y="52882"/>
                      <a:pt x="92903" y="52716"/>
                      <a:pt x="92986" y="52550"/>
                    </a:cubicBezTo>
                    <a:cubicBezTo>
                      <a:pt x="92986" y="52426"/>
                      <a:pt x="92986" y="52364"/>
                      <a:pt x="92965" y="52364"/>
                    </a:cubicBezTo>
                    <a:cubicBezTo>
                      <a:pt x="92944" y="52364"/>
                      <a:pt x="92903" y="52426"/>
                      <a:pt x="92820" y="52550"/>
                    </a:cubicBezTo>
                    <a:cubicBezTo>
                      <a:pt x="92715" y="52708"/>
                      <a:pt x="92643" y="52765"/>
                      <a:pt x="92605" y="52765"/>
                    </a:cubicBezTo>
                    <a:cubicBezTo>
                      <a:pt x="92583" y="52765"/>
                      <a:pt x="92571" y="52746"/>
                      <a:pt x="92571" y="52716"/>
                    </a:cubicBezTo>
                    <a:cubicBezTo>
                      <a:pt x="92571" y="52633"/>
                      <a:pt x="92571" y="52591"/>
                      <a:pt x="92561" y="52591"/>
                    </a:cubicBezTo>
                    <a:cubicBezTo>
                      <a:pt x="92551" y="52591"/>
                      <a:pt x="92530" y="52633"/>
                      <a:pt x="92489" y="52716"/>
                    </a:cubicBezTo>
                    <a:cubicBezTo>
                      <a:pt x="92406" y="52882"/>
                      <a:pt x="92240" y="52964"/>
                      <a:pt x="92074" y="53047"/>
                    </a:cubicBezTo>
                    <a:cubicBezTo>
                      <a:pt x="92030" y="53069"/>
                      <a:pt x="91991" y="53080"/>
                      <a:pt x="91962" y="53080"/>
                    </a:cubicBezTo>
                    <a:cubicBezTo>
                      <a:pt x="91882" y="53080"/>
                      <a:pt x="91870" y="53003"/>
                      <a:pt x="91991" y="52882"/>
                    </a:cubicBezTo>
                    <a:cubicBezTo>
                      <a:pt x="92157" y="52716"/>
                      <a:pt x="92323" y="52550"/>
                      <a:pt x="92406" y="52467"/>
                    </a:cubicBezTo>
                    <a:cubicBezTo>
                      <a:pt x="92571" y="52384"/>
                      <a:pt x="92654" y="52301"/>
                      <a:pt x="92654" y="52136"/>
                    </a:cubicBezTo>
                    <a:cubicBezTo>
                      <a:pt x="92654" y="52053"/>
                      <a:pt x="92737" y="51804"/>
                      <a:pt x="92820" y="51721"/>
                    </a:cubicBezTo>
                    <a:cubicBezTo>
                      <a:pt x="93037" y="51432"/>
                      <a:pt x="92938" y="50764"/>
                      <a:pt x="92744" y="50764"/>
                    </a:cubicBezTo>
                    <a:cubicBezTo>
                      <a:pt x="92716" y="50764"/>
                      <a:pt x="92686" y="50778"/>
                      <a:pt x="92654" y="50810"/>
                    </a:cubicBezTo>
                    <a:cubicBezTo>
                      <a:pt x="92636" y="50827"/>
                      <a:pt x="92620" y="50836"/>
                      <a:pt x="92604" y="50836"/>
                    </a:cubicBezTo>
                    <a:cubicBezTo>
                      <a:pt x="92475" y="50836"/>
                      <a:pt x="92432" y="50268"/>
                      <a:pt x="92654" y="49898"/>
                    </a:cubicBezTo>
                    <a:cubicBezTo>
                      <a:pt x="92722" y="49693"/>
                      <a:pt x="92735" y="49545"/>
                      <a:pt x="92691" y="49545"/>
                    </a:cubicBezTo>
                    <a:cubicBezTo>
                      <a:pt x="92681" y="49545"/>
                      <a:pt x="92669" y="49552"/>
                      <a:pt x="92654" y="49567"/>
                    </a:cubicBezTo>
                    <a:cubicBezTo>
                      <a:pt x="92571" y="49649"/>
                      <a:pt x="92489" y="49815"/>
                      <a:pt x="92406" y="49898"/>
                    </a:cubicBezTo>
                    <a:cubicBezTo>
                      <a:pt x="92406" y="50147"/>
                      <a:pt x="92323" y="50230"/>
                      <a:pt x="92074" y="50395"/>
                    </a:cubicBezTo>
                    <a:cubicBezTo>
                      <a:pt x="91826" y="50561"/>
                      <a:pt x="91743" y="50644"/>
                      <a:pt x="91743" y="50893"/>
                    </a:cubicBezTo>
                    <a:cubicBezTo>
                      <a:pt x="91682" y="51257"/>
                      <a:pt x="91755" y="51487"/>
                      <a:pt x="91895" y="51487"/>
                    </a:cubicBezTo>
                    <a:cubicBezTo>
                      <a:pt x="91947" y="51487"/>
                      <a:pt x="92008" y="51456"/>
                      <a:pt x="92074" y="51390"/>
                    </a:cubicBezTo>
                    <a:cubicBezTo>
                      <a:pt x="92116" y="51348"/>
                      <a:pt x="92136" y="51328"/>
                      <a:pt x="92147" y="51328"/>
                    </a:cubicBezTo>
                    <a:cubicBezTo>
                      <a:pt x="92157" y="51328"/>
                      <a:pt x="92157" y="51348"/>
                      <a:pt x="92157" y="51390"/>
                    </a:cubicBezTo>
                    <a:cubicBezTo>
                      <a:pt x="92157" y="51611"/>
                      <a:pt x="92047" y="51758"/>
                      <a:pt x="91924" y="51758"/>
                    </a:cubicBezTo>
                    <a:cubicBezTo>
                      <a:pt x="91862" y="51758"/>
                      <a:pt x="91798" y="51721"/>
                      <a:pt x="91743" y="51638"/>
                    </a:cubicBezTo>
                    <a:cubicBezTo>
                      <a:pt x="91684" y="51580"/>
                      <a:pt x="91625" y="51521"/>
                      <a:pt x="91567" y="51521"/>
                    </a:cubicBezTo>
                    <a:cubicBezTo>
                      <a:pt x="91543" y="51521"/>
                      <a:pt x="91518" y="51531"/>
                      <a:pt x="91494" y="51556"/>
                    </a:cubicBezTo>
                    <a:cubicBezTo>
                      <a:pt x="91411" y="51638"/>
                      <a:pt x="91411" y="51721"/>
                      <a:pt x="91411" y="51804"/>
                    </a:cubicBezTo>
                    <a:cubicBezTo>
                      <a:pt x="91411" y="51804"/>
                      <a:pt x="91494" y="51887"/>
                      <a:pt x="91494" y="52053"/>
                    </a:cubicBezTo>
                    <a:cubicBezTo>
                      <a:pt x="91494" y="52087"/>
                      <a:pt x="91522" y="52107"/>
                      <a:pt x="91568" y="52107"/>
                    </a:cubicBezTo>
                    <a:cubicBezTo>
                      <a:pt x="91631" y="52107"/>
                      <a:pt x="91728" y="52067"/>
                      <a:pt x="91826" y="51970"/>
                    </a:cubicBezTo>
                    <a:cubicBezTo>
                      <a:pt x="91908" y="51928"/>
                      <a:pt x="91971" y="51908"/>
                      <a:pt x="92012" y="51908"/>
                    </a:cubicBezTo>
                    <a:cubicBezTo>
                      <a:pt x="92053" y="51908"/>
                      <a:pt x="92074" y="51928"/>
                      <a:pt x="92074" y="51970"/>
                    </a:cubicBezTo>
                    <a:cubicBezTo>
                      <a:pt x="92139" y="52229"/>
                      <a:pt x="92001" y="52437"/>
                      <a:pt x="91859" y="52437"/>
                    </a:cubicBezTo>
                    <a:cubicBezTo>
                      <a:pt x="91819" y="52437"/>
                      <a:pt x="91779" y="52421"/>
                      <a:pt x="91743" y="52384"/>
                    </a:cubicBezTo>
                    <a:cubicBezTo>
                      <a:pt x="91701" y="52343"/>
                      <a:pt x="91618" y="52322"/>
                      <a:pt x="91525" y="52322"/>
                    </a:cubicBezTo>
                    <a:cubicBezTo>
                      <a:pt x="91432" y="52322"/>
                      <a:pt x="91328" y="52343"/>
                      <a:pt x="91245" y="52384"/>
                    </a:cubicBezTo>
                    <a:cubicBezTo>
                      <a:pt x="91171" y="52459"/>
                      <a:pt x="91113" y="52500"/>
                      <a:pt x="91065" y="52500"/>
                    </a:cubicBezTo>
                    <a:cubicBezTo>
                      <a:pt x="91005" y="52500"/>
                      <a:pt x="90960" y="52438"/>
                      <a:pt x="90914" y="52301"/>
                    </a:cubicBezTo>
                    <a:cubicBezTo>
                      <a:pt x="90878" y="52193"/>
                      <a:pt x="90857" y="52132"/>
                      <a:pt x="90832" y="52132"/>
                    </a:cubicBezTo>
                    <a:cubicBezTo>
                      <a:pt x="90799" y="52132"/>
                      <a:pt x="90759" y="52234"/>
                      <a:pt x="90665" y="52467"/>
                    </a:cubicBezTo>
                    <a:cubicBezTo>
                      <a:pt x="90610" y="52688"/>
                      <a:pt x="90555" y="52762"/>
                      <a:pt x="90500" y="52762"/>
                    </a:cubicBezTo>
                    <a:cubicBezTo>
                      <a:pt x="90472" y="52762"/>
                      <a:pt x="90444" y="52743"/>
                      <a:pt x="90417" y="52716"/>
                    </a:cubicBezTo>
                    <a:cubicBezTo>
                      <a:pt x="90386" y="52685"/>
                      <a:pt x="90356" y="52666"/>
                      <a:pt x="90322" y="52666"/>
                    </a:cubicBezTo>
                    <a:cubicBezTo>
                      <a:pt x="90262" y="52666"/>
                      <a:pt x="90190" y="52724"/>
                      <a:pt x="90085" y="52882"/>
                    </a:cubicBezTo>
                    <a:cubicBezTo>
                      <a:pt x="90040" y="53018"/>
                      <a:pt x="89994" y="53080"/>
                      <a:pt x="89962" y="53080"/>
                    </a:cubicBezTo>
                    <a:cubicBezTo>
                      <a:pt x="89936" y="53080"/>
                      <a:pt x="89919" y="53039"/>
                      <a:pt x="89919" y="52964"/>
                    </a:cubicBezTo>
                    <a:cubicBezTo>
                      <a:pt x="89919" y="52882"/>
                      <a:pt x="90002" y="52716"/>
                      <a:pt x="90085" y="52633"/>
                    </a:cubicBezTo>
                    <a:cubicBezTo>
                      <a:pt x="90168" y="52550"/>
                      <a:pt x="90168" y="52467"/>
                      <a:pt x="90085" y="52384"/>
                    </a:cubicBezTo>
                    <a:cubicBezTo>
                      <a:pt x="89933" y="52232"/>
                      <a:pt x="90688" y="51453"/>
                      <a:pt x="90941" y="51453"/>
                    </a:cubicBezTo>
                    <a:cubicBezTo>
                      <a:pt x="90964" y="51453"/>
                      <a:pt x="90983" y="51459"/>
                      <a:pt x="90997" y="51473"/>
                    </a:cubicBezTo>
                    <a:cubicBezTo>
                      <a:pt x="91081" y="51536"/>
                      <a:pt x="91155" y="51567"/>
                      <a:pt x="91217" y="51567"/>
                    </a:cubicBezTo>
                    <a:cubicBezTo>
                      <a:pt x="91397" y="51567"/>
                      <a:pt x="91473" y="51303"/>
                      <a:pt x="91411" y="50810"/>
                    </a:cubicBezTo>
                    <a:cubicBezTo>
                      <a:pt x="91411" y="50154"/>
                      <a:pt x="91475" y="49883"/>
                      <a:pt x="91772" y="49883"/>
                    </a:cubicBezTo>
                    <a:cubicBezTo>
                      <a:pt x="91813" y="49883"/>
                      <a:pt x="91858" y="49888"/>
                      <a:pt x="91908" y="49898"/>
                    </a:cubicBezTo>
                    <a:cubicBezTo>
                      <a:pt x="92074" y="49898"/>
                      <a:pt x="92157" y="49815"/>
                      <a:pt x="92240" y="49567"/>
                    </a:cubicBezTo>
                    <a:cubicBezTo>
                      <a:pt x="92364" y="49380"/>
                      <a:pt x="92395" y="49287"/>
                      <a:pt x="92438" y="49287"/>
                    </a:cubicBezTo>
                    <a:cubicBezTo>
                      <a:pt x="92452" y="49287"/>
                      <a:pt x="92468" y="49297"/>
                      <a:pt x="92489" y="49318"/>
                    </a:cubicBezTo>
                    <a:cubicBezTo>
                      <a:pt x="92489" y="49318"/>
                      <a:pt x="92571" y="49318"/>
                      <a:pt x="92654" y="49152"/>
                    </a:cubicBezTo>
                    <a:cubicBezTo>
                      <a:pt x="92713" y="49094"/>
                      <a:pt x="92771" y="49035"/>
                      <a:pt x="92801" y="49035"/>
                    </a:cubicBezTo>
                    <a:cubicBezTo>
                      <a:pt x="92813" y="49035"/>
                      <a:pt x="92820" y="49045"/>
                      <a:pt x="92820" y="49069"/>
                    </a:cubicBezTo>
                    <a:cubicBezTo>
                      <a:pt x="92903" y="49069"/>
                      <a:pt x="92986" y="49069"/>
                      <a:pt x="93069" y="48904"/>
                    </a:cubicBezTo>
                    <a:cubicBezTo>
                      <a:pt x="93136" y="48837"/>
                      <a:pt x="93094" y="48715"/>
                      <a:pt x="93032" y="48715"/>
                    </a:cubicBezTo>
                    <a:cubicBezTo>
                      <a:pt x="93017" y="48715"/>
                      <a:pt x="93002" y="48722"/>
                      <a:pt x="92986" y="48738"/>
                    </a:cubicBezTo>
                    <a:cubicBezTo>
                      <a:pt x="92737" y="48738"/>
                      <a:pt x="92986" y="48075"/>
                      <a:pt x="93152" y="47992"/>
                    </a:cubicBezTo>
                    <a:cubicBezTo>
                      <a:pt x="93234" y="47992"/>
                      <a:pt x="93317" y="47992"/>
                      <a:pt x="93234" y="47909"/>
                    </a:cubicBezTo>
                    <a:cubicBezTo>
                      <a:pt x="93207" y="47881"/>
                      <a:pt x="93179" y="47863"/>
                      <a:pt x="93148" y="47863"/>
                    </a:cubicBezTo>
                    <a:cubicBezTo>
                      <a:pt x="93087" y="47863"/>
                      <a:pt x="93013" y="47937"/>
                      <a:pt x="92903" y="48158"/>
                    </a:cubicBezTo>
                    <a:cubicBezTo>
                      <a:pt x="92660" y="48522"/>
                      <a:pt x="92418" y="48752"/>
                      <a:pt x="92337" y="48752"/>
                    </a:cubicBezTo>
                    <a:cubicBezTo>
                      <a:pt x="92308" y="48752"/>
                      <a:pt x="92301" y="48722"/>
                      <a:pt x="92323" y="48655"/>
                    </a:cubicBezTo>
                    <a:cubicBezTo>
                      <a:pt x="92323" y="48489"/>
                      <a:pt x="92323" y="48406"/>
                      <a:pt x="92240" y="48323"/>
                    </a:cubicBezTo>
                    <a:cubicBezTo>
                      <a:pt x="92074" y="48158"/>
                      <a:pt x="92323" y="47743"/>
                      <a:pt x="92571" y="47743"/>
                    </a:cubicBezTo>
                    <a:cubicBezTo>
                      <a:pt x="92627" y="47762"/>
                      <a:pt x="92671" y="47772"/>
                      <a:pt x="92707" y="47772"/>
                    </a:cubicBezTo>
                    <a:cubicBezTo>
                      <a:pt x="92833" y="47772"/>
                      <a:pt x="92876" y="47650"/>
                      <a:pt x="93069" y="47329"/>
                    </a:cubicBezTo>
                    <a:cubicBezTo>
                      <a:pt x="93152" y="46997"/>
                      <a:pt x="93234" y="46749"/>
                      <a:pt x="93152" y="46749"/>
                    </a:cubicBezTo>
                    <a:cubicBezTo>
                      <a:pt x="93069" y="46666"/>
                      <a:pt x="93069" y="46417"/>
                      <a:pt x="93152" y="46169"/>
                    </a:cubicBezTo>
                    <a:cubicBezTo>
                      <a:pt x="93265" y="45828"/>
                      <a:pt x="93262" y="45603"/>
                      <a:pt x="93142" y="45603"/>
                    </a:cubicBezTo>
                    <a:cubicBezTo>
                      <a:pt x="93086" y="45603"/>
                      <a:pt x="93007" y="45650"/>
                      <a:pt x="92903" y="45754"/>
                    </a:cubicBezTo>
                    <a:cubicBezTo>
                      <a:pt x="92737" y="45920"/>
                      <a:pt x="92571" y="46003"/>
                      <a:pt x="92489" y="46003"/>
                    </a:cubicBezTo>
                    <a:cubicBezTo>
                      <a:pt x="92406" y="46003"/>
                      <a:pt x="92406" y="45920"/>
                      <a:pt x="92571" y="45754"/>
                    </a:cubicBezTo>
                    <a:cubicBezTo>
                      <a:pt x="92867" y="45533"/>
                      <a:pt x="93096" y="44982"/>
                      <a:pt x="93026" y="44982"/>
                    </a:cubicBezTo>
                    <a:cubicBezTo>
                      <a:pt x="93017" y="44982"/>
                      <a:pt x="93004" y="44990"/>
                      <a:pt x="92986" y="45008"/>
                    </a:cubicBezTo>
                    <a:cubicBezTo>
                      <a:pt x="92903" y="45008"/>
                      <a:pt x="92654" y="45008"/>
                      <a:pt x="92489" y="44843"/>
                    </a:cubicBezTo>
                    <a:cubicBezTo>
                      <a:pt x="92323" y="44677"/>
                      <a:pt x="91991" y="44511"/>
                      <a:pt x="91826" y="44428"/>
                    </a:cubicBezTo>
                    <a:cubicBezTo>
                      <a:pt x="91715" y="44401"/>
                      <a:pt x="91632" y="44382"/>
                      <a:pt x="91565" y="44382"/>
                    </a:cubicBezTo>
                    <a:cubicBezTo>
                      <a:pt x="91430" y="44382"/>
                      <a:pt x="91356" y="44456"/>
                      <a:pt x="91245" y="44677"/>
                    </a:cubicBezTo>
                    <a:cubicBezTo>
                      <a:pt x="91121" y="44884"/>
                      <a:pt x="91038" y="44988"/>
                      <a:pt x="90986" y="44988"/>
                    </a:cubicBezTo>
                    <a:cubicBezTo>
                      <a:pt x="90935" y="44988"/>
                      <a:pt x="90914" y="44884"/>
                      <a:pt x="90914" y="44677"/>
                    </a:cubicBezTo>
                    <a:cubicBezTo>
                      <a:pt x="90914" y="44498"/>
                      <a:pt x="90836" y="44412"/>
                      <a:pt x="90729" y="44412"/>
                    </a:cubicBezTo>
                    <a:cubicBezTo>
                      <a:pt x="90587" y="44412"/>
                      <a:pt x="90392" y="44560"/>
                      <a:pt x="90251" y="44843"/>
                    </a:cubicBezTo>
                    <a:cubicBezTo>
                      <a:pt x="90139" y="45029"/>
                      <a:pt x="90027" y="45115"/>
                      <a:pt x="89960" y="45115"/>
                    </a:cubicBezTo>
                    <a:cubicBezTo>
                      <a:pt x="89879" y="45115"/>
                      <a:pt x="89866" y="44988"/>
                      <a:pt x="90002" y="44760"/>
                    </a:cubicBezTo>
                    <a:cubicBezTo>
                      <a:pt x="90168" y="44511"/>
                      <a:pt x="90168" y="44263"/>
                      <a:pt x="90168" y="44263"/>
                    </a:cubicBezTo>
                    <a:cubicBezTo>
                      <a:pt x="90085" y="44180"/>
                      <a:pt x="89919" y="44014"/>
                      <a:pt x="89837" y="43848"/>
                    </a:cubicBezTo>
                    <a:cubicBezTo>
                      <a:pt x="89791" y="43711"/>
                      <a:pt x="89745" y="43650"/>
                      <a:pt x="89686" y="43650"/>
                    </a:cubicBezTo>
                    <a:cubicBezTo>
                      <a:pt x="89637" y="43650"/>
                      <a:pt x="89580" y="43691"/>
                      <a:pt x="89505" y="43765"/>
                    </a:cubicBezTo>
                    <a:cubicBezTo>
                      <a:pt x="89422" y="43931"/>
                      <a:pt x="89339" y="44097"/>
                      <a:pt x="89422" y="44180"/>
                    </a:cubicBezTo>
                    <a:cubicBezTo>
                      <a:pt x="89422" y="44263"/>
                      <a:pt x="89505" y="44345"/>
                      <a:pt x="89505" y="44428"/>
                    </a:cubicBezTo>
                    <a:cubicBezTo>
                      <a:pt x="89588" y="44511"/>
                      <a:pt x="89588" y="44594"/>
                      <a:pt x="89671" y="44594"/>
                    </a:cubicBezTo>
                    <a:cubicBezTo>
                      <a:pt x="89671" y="44677"/>
                      <a:pt x="89671" y="44843"/>
                      <a:pt x="89588" y="44926"/>
                    </a:cubicBezTo>
                    <a:cubicBezTo>
                      <a:pt x="89554" y="44960"/>
                      <a:pt x="89519" y="44980"/>
                      <a:pt x="89485" y="44980"/>
                    </a:cubicBezTo>
                    <a:cubicBezTo>
                      <a:pt x="89436" y="44980"/>
                      <a:pt x="89388" y="44940"/>
                      <a:pt x="89339" y="44843"/>
                    </a:cubicBezTo>
                    <a:cubicBezTo>
                      <a:pt x="89339" y="44746"/>
                      <a:pt x="89282" y="44705"/>
                      <a:pt x="89219" y="44705"/>
                    </a:cubicBezTo>
                    <a:cubicBezTo>
                      <a:pt x="89174" y="44705"/>
                      <a:pt x="89125" y="44726"/>
                      <a:pt x="89091" y="44760"/>
                    </a:cubicBezTo>
                    <a:cubicBezTo>
                      <a:pt x="89008" y="44843"/>
                      <a:pt x="88925" y="45008"/>
                      <a:pt x="88925" y="45174"/>
                    </a:cubicBezTo>
                    <a:cubicBezTo>
                      <a:pt x="88992" y="45376"/>
                      <a:pt x="88841" y="45633"/>
                      <a:pt x="88737" y="45633"/>
                    </a:cubicBezTo>
                    <a:cubicBezTo>
                      <a:pt x="88713" y="45633"/>
                      <a:pt x="88692" y="45620"/>
                      <a:pt x="88676" y="45589"/>
                    </a:cubicBezTo>
                    <a:cubicBezTo>
                      <a:pt x="88593" y="45589"/>
                      <a:pt x="88428" y="45589"/>
                      <a:pt x="88345" y="45671"/>
                    </a:cubicBezTo>
                    <a:cubicBezTo>
                      <a:pt x="88282" y="45735"/>
                      <a:pt x="88254" y="45762"/>
                      <a:pt x="88250" y="45762"/>
                    </a:cubicBezTo>
                    <a:cubicBezTo>
                      <a:pt x="88242" y="45762"/>
                      <a:pt x="88294" y="45691"/>
                      <a:pt x="88345" y="45589"/>
                    </a:cubicBezTo>
                    <a:cubicBezTo>
                      <a:pt x="88511" y="45423"/>
                      <a:pt x="88593" y="45174"/>
                      <a:pt x="88593" y="45008"/>
                    </a:cubicBezTo>
                    <a:cubicBezTo>
                      <a:pt x="88511" y="44843"/>
                      <a:pt x="88593" y="44760"/>
                      <a:pt x="88759" y="44677"/>
                    </a:cubicBezTo>
                    <a:cubicBezTo>
                      <a:pt x="88925" y="44677"/>
                      <a:pt x="88925" y="44594"/>
                      <a:pt x="88842" y="44511"/>
                    </a:cubicBezTo>
                    <a:cubicBezTo>
                      <a:pt x="88759" y="44428"/>
                      <a:pt x="88842" y="44345"/>
                      <a:pt x="89008" y="44097"/>
                    </a:cubicBezTo>
                    <a:cubicBezTo>
                      <a:pt x="89174" y="43931"/>
                      <a:pt x="89339" y="43600"/>
                      <a:pt x="89422" y="43434"/>
                    </a:cubicBezTo>
                    <a:cubicBezTo>
                      <a:pt x="89488" y="43203"/>
                      <a:pt x="89502" y="43090"/>
                      <a:pt x="89468" y="43090"/>
                    </a:cubicBezTo>
                    <a:cubicBezTo>
                      <a:pt x="89417" y="43090"/>
                      <a:pt x="89257" y="43349"/>
                      <a:pt x="89008" y="43848"/>
                    </a:cubicBezTo>
                    <a:cubicBezTo>
                      <a:pt x="88815" y="44169"/>
                      <a:pt x="88722" y="44292"/>
                      <a:pt x="88613" y="44292"/>
                    </a:cubicBezTo>
                    <a:cubicBezTo>
                      <a:pt x="88581" y="44292"/>
                      <a:pt x="88548" y="44281"/>
                      <a:pt x="88511" y="44263"/>
                    </a:cubicBezTo>
                    <a:cubicBezTo>
                      <a:pt x="88345" y="44263"/>
                      <a:pt x="88179" y="44180"/>
                      <a:pt x="88096" y="44097"/>
                    </a:cubicBezTo>
                    <a:cubicBezTo>
                      <a:pt x="88030" y="44052"/>
                      <a:pt x="87963" y="44032"/>
                      <a:pt x="87901" y="44032"/>
                    </a:cubicBezTo>
                    <a:cubicBezTo>
                      <a:pt x="87732" y="44032"/>
                      <a:pt x="87599" y="44186"/>
                      <a:pt x="87599" y="44428"/>
                    </a:cubicBezTo>
                    <a:cubicBezTo>
                      <a:pt x="87682" y="44594"/>
                      <a:pt x="87599" y="44760"/>
                      <a:pt x="87433" y="44843"/>
                    </a:cubicBezTo>
                    <a:cubicBezTo>
                      <a:pt x="87350" y="44926"/>
                      <a:pt x="87102" y="45174"/>
                      <a:pt x="86936" y="45340"/>
                    </a:cubicBezTo>
                    <a:cubicBezTo>
                      <a:pt x="86853" y="45423"/>
                      <a:pt x="86770" y="45464"/>
                      <a:pt x="86708" y="45464"/>
                    </a:cubicBezTo>
                    <a:cubicBezTo>
                      <a:pt x="86646" y="45464"/>
                      <a:pt x="86604" y="45423"/>
                      <a:pt x="86604" y="45340"/>
                    </a:cubicBezTo>
                    <a:cubicBezTo>
                      <a:pt x="86604" y="45174"/>
                      <a:pt x="86439" y="44926"/>
                      <a:pt x="86356" y="44760"/>
                    </a:cubicBezTo>
                    <a:cubicBezTo>
                      <a:pt x="86273" y="44636"/>
                      <a:pt x="86211" y="44573"/>
                      <a:pt x="86159" y="44573"/>
                    </a:cubicBezTo>
                    <a:cubicBezTo>
                      <a:pt x="86107" y="44573"/>
                      <a:pt x="86066" y="44636"/>
                      <a:pt x="86024" y="44760"/>
                    </a:cubicBezTo>
                    <a:cubicBezTo>
                      <a:pt x="85912" y="44947"/>
                      <a:pt x="85800" y="45032"/>
                      <a:pt x="85726" y="45032"/>
                    </a:cubicBezTo>
                    <a:cubicBezTo>
                      <a:pt x="85636" y="45032"/>
                      <a:pt x="85602" y="44905"/>
                      <a:pt x="85693" y="44677"/>
                    </a:cubicBezTo>
                    <a:cubicBezTo>
                      <a:pt x="85776" y="44345"/>
                      <a:pt x="85859" y="44263"/>
                      <a:pt x="86024" y="44263"/>
                    </a:cubicBezTo>
                    <a:cubicBezTo>
                      <a:pt x="86190" y="44180"/>
                      <a:pt x="86356" y="44097"/>
                      <a:pt x="86439" y="44014"/>
                    </a:cubicBezTo>
                    <a:cubicBezTo>
                      <a:pt x="86487" y="43917"/>
                      <a:pt x="86479" y="43877"/>
                      <a:pt x="86430" y="43877"/>
                    </a:cubicBezTo>
                    <a:cubicBezTo>
                      <a:pt x="86396" y="43877"/>
                      <a:pt x="86342" y="43897"/>
                      <a:pt x="86273" y="43931"/>
                    </a:cubicBezTo>
                    <a:cubicBezTo>
                      <a:pt x="86107" y="44014"/>
                      <a:pt x="85859" y="44097"/>
                      <a:pt x="85859" y="44097"/>
                    </a:cubicBezTo>
                    <a:cubicBezTo>
                      <a:pt x="85827" y="44081"/>
                      <a:pt x="85798" y="44074"/>
                      <a:pt x="85773" y="44074"/>
                    </a:cubicBezTo>
                    <a:cubicBezTo>
                      <a:pt x="85667" y="44074"/>
                      <a:pt x="85626" y="44196"/>
                      <a:pt x="85693" y="44263"/>
                    </a:cubicBezTo>
                    <a:cubicBezTo>
                      <a:pt x="85776" y="44345"/>
                      <a:pt x="85693" y="44594"/>
                      <a:pt x="85444" y="44760"/>
                    </a:cubicBezTo>
                    <a:cubicBezTo>
                      <a:pt x="85361" y="44760"/>
                      <a:pt x="85278" y="44677"/>
                      <a:pt x="85361" y="44511"/>
                    </a:cubicBezTo>
                    <a:cubicBezTo>
                      <a:pt x="85410" y="44414"/>
                      <a:pt x="85402" y="44374"/>
                      <a:pt x="85370" y="44374"/>
                    </a:cubicBezTo>
                    <a:cubicBezTo>
                      <a:pt x="85347" y="44374"/>
                      <a:pt x="85313" y="44394"/>
                      <a:pt x="85278" y="44428"/>
                    </a:cubicBezTo>
                    <a:cubicBezTo>
                      <a:pt x="85226" y="44498"/>
                      <a:pt x="85163" y="44527"/>
                      <a:pt x="85098" y="44527"/>
                    </a:cubicBezTo>
                    <a:cubicBezTo>
                      <a:pt x="84850" y="44527"/>
                      <a:pt x="84567" y="44110"/>
                      <a:pt x="84698" y="43848"/>
                    </a:cubicBezTo>
                    <a:cubicBezTo>
                      <a:pt x="84781" y="43683"/>
                      <a:pt x="84781" y="43683"/>
                      <a:pt x="84698" y="43683"/>
                    </a:cubicBezTo>
                    <a:cubicBezTo>
                      <a:pt x="84533" y="43765"/>
                      <a:pt x="84533" y="43848"/>
                      <a:pt x="84533" y="44014"/>
                    </a:cubicBezTo>
                    <a:cubicBezTo>
                      <a:pt x="84533" y="44263"/>
                      <a:pt x="84201" y="44594"/>
                      <a:pt x="83952" y="44594"/>
                    </a:cubicBezTo>
                    <a:cubicBezTo>
                      <a:pt x="83787" y="44511"/>
                      <a:pt x="83787" y="44511"/>
                      <a:pt x="83870" y="44428"/>
                    </a:cubicBezTo>
                    <a:cubicBezTo>
                      <a:pt x="84035" y="44345"/>
                      <a:pt x="84367" y="43600"/>
                      <a:pt x="84284" y="43517"/>
                    </a:cubicBezTo>
                    <a:cubicBezTo>
                      <a:pt x="84254" y="43486"/>
                      <a:pt x="84223" y="43467"/>
                      <a:pt x="84197" y="43467"/>
                    </a:cubicBezTo>
                    <a:cubicBezTo>
                      <a:pt x="84152" y="43467"/>
                      <a:pt x="84118" y="43525"/>
                      <a:pt x="84118" y="43683"/>
                    </a:cubicBezTo>
                    <a:cubicBezTo>
                      <a:pt x="84118" y="43848"/>
                      <a:pt x="84035" y="43931"/>
                      <a:pt x="83870" y="43931"/>
                    </a:cubicBezTo>
                    <a:cubicBezTo>
                      <a:pt x="83787" y="43931"/>
                      <a:pt x="83787" y="43683"/>
                      <a:pt x="83870" y="43351"/>
                    </a:cubicBezTo>
                    <a:cubicBezTo>
                      <a:pt x="84035" y="42771"/>
                      <a:pt x="84035" y="42605"/>
                      <a:pt x="83787" y="42357"/>
                    </a:cubicBezTo>
                    <a:lnTo>
                      <a:pt x="83455" y="42108"/>
                    </a:lnTo>
                    <a:lnTo>
                      <a:pt x="83455" y="42522"/>
                    </a:lnTo>
                    <a:cubicBezTo>
                      <a:pt x="83455" y="42797"/>
                      <a:pt x="83512" y="42958"/>
                      <a:pt x="83626" y="42958"/>
                    </a:cubicBezTo>
                    <a:cubicBezTo>
                      <a:pt x="83649" y="42958"/>
                      <a:pt x="83675" y="42951"/>
                      <a:pt x="83704" y="42937"/>
                    </a:cubicBezTo>
                    <a:cubicBezTo>
                      <a:pt x="83763" y="42917"/>
                      <a:pt x="83807" y="42907"/>
                      <a:pt x="83837" y="42907"/>
                    </a:cubicBezTo>
                    <a:cubicBezTo>
                      <a:pt x="83934" y="42907"/>
                      <a:pt x="83874" y="43015"/>
                      <a:pt x="83621" y="43268"/>
                    </a:cubicBezTo>
                    <a:cubicBezTo>
                      <a:pt x="83418" y="43522"/>
                      <a:pt x="83308" y="43620"/>
                      <a:pt x="83177" y="43620"/>
                    </a:cubicBezTo>
                    <a:cubicBezTo>
                      <a:pt x="83095" y="43620"/>
                      <a:pt x="83004" y="43581"/>
                      <a:pt x="82875" y="43517"/>
                    </a:cubicBezTo>
                    <a:cubicBezTo>
                      <a:pt x="82627" y="43434"/>
                      <a:pt x="82461" y="43185"/>
                      <a:pt x="82378" y="43102"/>
                    </a:cubicBezTo>
                    <a:cubicBezTo>
                      <a:pt x="82378" y="42945"/>
                      <a:pt x="82311" y="42887"/>
                      <a:pt x="82199" y="42887"/>
                    </a:cubicBezTo>
                    <a:cubicBezTo>
                      <a:pt x="82134" y="42887"/>
                      <a:pt x="82055" y="42906"/>
                      <a:pt x="81964" y="42937"/>
                    </a:cubicBezTo>
                    <a:cubicBezTo>
                      <a:pt x="81825" y="42964"/>
                      <a:pt x="81733" y="42983"/>
                      <a:pt x="81675" y="42983"/>
                    </a:cubicBezTo>
                    <a:cubicBezTo>
                      <a:pt x="81558" y="42983"/>
                      <a:pt x="81577" y="42909"/>
                      <a:pt x="81632" y="42688"/>
                    </a:cubicBezTo>
                    <a:cubicBezTo>
                      <a:pt x="81760" y="42368"/>
                      <a:pt x="81592" y="42000"/>
                      <a:pt x="81394" y="42000"/>
                    </a:cubicBezTo>
                    <a:cubicBezTo>
                      <a:pt x="81336" y="42000"/>
                      <a:pt x="81275" y="42032"/>
                      <a:pt x="81218" y="42108"/>
                    </a:cubicBezTo>
                    <a:cubicBezTo>
                      <a:pt x="81135" y="42191"/>
                      <a:pt x="81135" y="42274"/>
                      <a:pt x="81218" y="42357"/>
                    </a:cubicBezTo>
                    <a:cubicBezTo>
                      <a:pt x="81301" y="42439"/>
                      <a:pt x="81301" y="42522"/>
                      <a:pt x="81052" y="42522"/>
                    </a:cubicBezTo>
                    <a:cubicBezTo>
                      <a:pt x="80969" y="42605"/>
                      <a:pt x="80886" y="42688"/>
                      <a:pt x="80886" y="42688"/>
                    </a:cubicBezTo>
                    <a:cubicBezTo>
                      <a:pt x="80886" y="42771"/>
                      <a:pt x="80886" y="42771"/>
                      <a:pt x="80720" y="42854"/>
                    </a:cubicBezTo>
                    <a:cubicBezTo>
                      <a:pt x="80662" y="42912"/>
                      <a:pt x="80613" y="42940"/>
                      <a:pt x="80579" y="42940"/>
                    </a:cubicBezTo>
                    <a:cubicBezTo>
                      <a:pt x="80517" y="42940"/>
                      <a:pt x="80501" y="42849"/>
                      <a:pt x="80555" y="42688"/>
                    </a:cubicBezTo>
                    <a:cubicBezTo>
                      <a:pt x="80596" y="42522"/>
                      <a:pt x="80534" y="42439"/>
                      <a:pt x="80441" y="42439"/>
                    </a:cubicBezTo>
                    <a:cubicBezTo>
                      <a:pt x="80347" y="42439"/>
                      <a:pt x="80223" y="42522"/>
                      <a:pt x="80140" y="42688"/>
                    </a:cubicBezTo>
                    <a:cubicBezTo>
                      <a:pt x="80106" y="42722"/>
                      <a:pt x="80086" y="42742"/>
                      <a:pt x="80068" y="42742"/>
                    </a:cubicBezTo>
                    <a:cubicBezTo>
                      <a:pt x="80043" y="42742"/>
                      <a:pt x="80023" y="42702"/>
                      <a:pt x="79975" y="42605"/>
                    </a:cubicBezTo>
                    <a:cubicBezTo>
                      <a:pt x="79975" y="42508"/>
                      <a:pt x="79946" y="42468"/>
                      <a:pt x="79923" y="42468"/>
                    </a:cubicBezTo>
                    <a:cubicBezTo>
                      <a:pt x="79906" y="42468"/>
                      <a:pt x="79892" y="42488"/>
                      <a:pt x="79892" y="42522"/>
                    </a:cubicBezTo>
                    <a:cubicBezTo>
                      <a:pt x="79809" y="42688"/>
                      <a:pt x="79643" y="42771"/>
                      <a:pt x="79560" y="42771"/>
                    </a:cubicBezTo>
                    <a:cubicBezTo>
                      <a:pt x="79312" y="42771"/>
                      <a:pt x="79312" y="42771"/>
                      <a:pt x="79229" y="43102"/>
                    </a:cubicBezTo>
                    <a:cubicBezTo>
                      <a:pt x="79180" y="43297"/>
                      <a:pt x="79160" y="43377"/>
                      <a:pt x="79118" y="43377"/>
                    </a:cubicBezTo>
                    <a:cubicBezTo>
                      <a:pt x="79089" y="43377"/>
                      <a:pt x="79049" y="43337"/>
                      <a:pt x="78980" y="43268"/>
                    </a:cubicBezTo>
                    <a:cubicBezTo>
                      <a:pt x="78814" y="43185"/>
                      <a:pt x="78731" y="43102"/>
                      <a:pt x="78731" y="43102"/>
                    </a:cubicBezTo>
                    <a:cubicBezTo>
                      <a:pt x="78649" y="43102"/>
                      <a:pt x="78731" y="43020"/>
                      <a:pt x="78814" y="42854"/>
                    </a:cubicBezTo>
                    <a:cubicBezTo>
                      <a:pt x="78873" y="42795"/>
                      <a:pt x="78931" y="42737"/>
                      <a:pt x="78990" y="42737"/>
                    </a:cubicBezTo>
                    <a:cubicBezTo>
                      <a:pt x="79014" y="42737"/>
                      <a:pt x="79039" y="42747"/>
                      <a:pt x="79063" y="42771"/>
                    </a:cubicBezTo>
                    <a:cubicBezTo>
                      <a:pt x="79093" y="42801"/>
                      <a:pt x="79112" y="42820"/>
                      <a:pt x="79129" y="42820"/>
                    </a:cubicBezTo>
                    <a:cubicBezTo>
                      <a:pt x="79157" y="42820"/>
                      <a:pt x="79176" y="42763"/>
                      <a:pt x="79229" y="42605"/>
                    </a:cubicBezTo>
                    <a:cubicBezTo>
                      <a:pt x="79229" y="42522"/>
                      <a:pt x="79063" y="42274"/>
                      <a:pt x="78814" y="42191"/>
                    </a:cubicBezTo>
                    <a:cubicBezTo>
                      <a:pt x="78317" y="42025"/>
                      <a:pt x="78234" y="41694"/>
                      <a:pt x="78566" y="41362"/>
                    </a:cubicBezTo>
                    <a:cubicBezTo>
                      <a:pt x="78649" y="41279"/>
                      <a:pt x="78731" y="41113"/>
                      <a:pt x="78649" y="41113"/>
                    </a:cubicBezTo>
                    <a:cubicBezTo>
                      <a:pt x="78566" y="41031"/>
                      <a:pt x="78649" y="40782"/>
                      <a:pt x="78731" y="40533"/>
                    </a:cubicBezTo>
                    <a:cubicBezTo>
                      <a:pt x="78835" y="40274"/>
                      <a:pt x="78874" y="40145"/>
                      <a:pt x="78828" y="40145"/>
                    </a:cubicBezTo>
                    <a:cubicBezTo>
                      <a:pt x="78800" y="40145"/>
                      <a:pt x="78742" y="40191"/>
                      <a:pt x="78649" y="40285"/>
                    </a:cubicBezTo>
                    <a:cubicBezTo>
                      <a:pt x="78483" y="40450"/>
                      <a:pt x="78317" y="40699"/>
                      <a:pt x="78317" y="40782"/>
                    </a:cubicBezTo>
                    <a:cubicBezTo>
                      <a:pt x="78317" y="40879"/>
                      <a:pt x="78289" y="40919"/>
                      <a:pt x="78248" y="40919"/>
                    </a:cubicBezTo>
                    <a:cubicBezTo>
                      <a:pt x="78220" y="40919"/>
                      <a:pt x="78186" y="40899"/>
                      <a:pt x="78151" y="40865"/>
                    </a:cubicBezTo>
                    <a:cubicBezTo>
                      <a:pt x="78068" y="40782"/>
                      <a:pt x="78068" y="40450"/>
                      <a:pt x="78151" y="40119"/>
                    </a:cubicBezTo>
                    <a:cubicBezTo>
                      <a:pt x="78220" y="39774"/>
                      <a:pt x="78232" y="39601"/>
                      <a:pt x="78186" y="39601"/>
                    </a:cubicBezTo>
                    <a:cubicBezTo>
                      <a:pt x="78177" y="39601"/>
                      <a:pt x="78165" y="39608"/>
                      <a:pt x="78151" y="39622"/>
                    </a:cubicBezTo>
                    <a:cubicBezTo>
                      <a:pt x="78090" y="39743"/>
                      <a:pt x="77996" y="39798"/>
                      <a:pt x="77901" y="39798"/>
                    </a:cubicBezTo>
                    <a:cubicBezTo>
                      <a:pt x="77737" y="39798"/>
                      <a:pt x="77571" y="39635"/>
                      <a:pt x="77571" y="39373"/>
                    </a:cubicBezTo>
                    <a:cubicBezTo>
                      <a:pt x="77518" y="39213"/>
                      <a:pt x="77499" y="39121"/>
                      <a:pt x="77447" y="39121"/>
                    </a:cubicBezTo>
                    <a:cubicBezTo>
                      <a:pt x="77419" y="39121"/>
                      <a:pt x="77381" y="39149"/>
                      <a:pt x="77323" y="39207"/>
                    </a:cubicBezTo>
                    <a:cubicBezTo>
                      <a:pt x="77288" y="39242"/>
                      <a:pt x="77254" y="39262"/>
                      <a:pt x="77225" y="39262"/>
                    </a:cubicBezTo>
                    <a:cubicBezTo>
                      <a:pt x="77185" y="39262"/>
                      <a:pt x="77157" y="39222"/>
                      <a:pt x="77157" y="39124"/>
                    </a:cubicBezTo>
                    <a:cubicBezTo>
                      <a:pt x="77108" y="39027"/>
                      <a:pt x="77060" y="38987"/>
                      <a:pt x="77011" y="38987"/>
                    </a:cubicBezTo>
                    <a:cubicBezTo>
                      <a:pt x="76977" y="38987"/>
                      <a:pt x="76943" y="39007"/>
                      <a:pt x="76908" y="39042"/>
                    </a:cubicBezTo>
                    <a:cubicBezTo>
                      <a:pt x="76867" y="39083"/>
                      <a:pt x="76805" y="39104"/>
                      <a:pt x="76742" y="39104"/>
                    </a:cubicBezTo>
                    <a:cubicBezTo>
                      <a:pt x="76680" y="39104"/>
                      <a:pt x="76618" y="39083"/>
                      <a:pt x="76577" y="39042"/>
                    </a:cubicBezTo>
                    <a:cubicBezTo>
                      <a:pt x="76411" y="39042"/>
                      <a:pt x="76494" y="39042"/>
                      <a:pt x="76660" y="39207"/>
                    </a:cubicBezTo>
                    <a:cubicBezTo>
                      <a:pt x="76991" y="39373"/>
                      <a:pt x="76991" y="39456"/>
                      <a:pt x="76825" y="39705"/>
                    </a:cubicBezTo>
                    <a:cubicBezTo>
                      <a:pt x="76660" y="39870"/>
                      <a:pt x="76494" y="39953"/>
                      <a:pt x="76390" y="39953"/>
                    </a:cubicBezTo>
                    <a:cubicBezTo>
                      <a:pt x="76287" y="39953"/>
                      <a:pt x="76245" y="39870"/>
                      <a:pt x="76328" y="39705"/>
                    </a:cubicBezTo>
                    <a:cubicBezTo>
                      <a:pt x="76328" y="39602"/>
                      <a:pt x="76296" y="39531"/>
                      <a:pt x="76214" y="39531"/>
                    </a:cubicBezTo>
                    <a:cubicBezTo>
                      <a:pt x="76162" y="39531"/>
                      <a:pt x="76092" y="39558"/>
                      <a:pt x="75997" y="39622"/>
                    </a:cubicBezTo>
                    <a:cubicBezTo>
                      <a:pt x="75930" y="39644"/>
                      <a:pt x="75857" y="39654"/>
                      <a:pt x="75780" y="39654"/>
                    </a:cubicBezTo>
                    <a:cubicBezTo>
                      <a:pt x="75570" y="39654"/>
                      <a:pt x="75328" y="39577"/>
                      <a:pt x="75085" y="39456"/>
                    </a:cubicBezTo>
                    <a:cubicBezTo>
                      <a:pt x="74927" y="39298"/>
                      <a:pt x="74770" y="39241"/>
                      <a:pt x="74633" y="39241"/>
                    </a:cubicBezTo>
                    <a:cubicBezTo>
                      <a:pt x="74554" y="39241"/>
                      <a:pt x="74483" y="39260"/>
                      <a:pt x="74422" y="39290"/>
                    </a:cubicBezTo>
                    <a:cubicBezTo>
                      <a:pt x="74339" y="39373"/>
                      <a:pt x="74256" y="39539"/>
                      <a:pt x="74339" y="39539"/>
                    </a:cubicBezTo>
                    <a:cubicBezTo>
                      <a:pt x="74339" y="39622"/>
                      <a:pt x="74339" y="39787"/>
                      <a:pt x="74256" y="39870"/>
                    </a:cubicBezTo>
                    <a:cubicBezTo>
                      <a:pt x="74228" y="39913"/>
                      <a:pt x="74188" y="39931"/>
                      <a:pt x="74141" y="39931"/>
                    </a:cubicBezTo>
                    <a:cubicBezTo>
                      <a:pt x="73915" y="39931"/>
                      <a:pt x="73539" y="39496"/>
                      <a:pt x="73676" y="39290"/>
                    </a:cubicBezTo>
                    <a:cubicBezTo>
                      <a:pt x="73824" y="39069"/>
                      <a:pt x="73380" y="38256"/>
                      <a:pt x="73105" y="38256"/>
                    </a:cubicBezTo>
                    <a:cubicBezTo>
                      <a:pt x="73072" y="38256"/>
                      <a:pt x="73040" y="38268"/>
                      <a:pt x="73013" y="38296"/>
                    </a:cubicBezTo>
                    <a:cubicBezTo>
                      <a:pt x="72978" y="38366"/>
                      <a:pt x="72943" y="38391"/>
                      <a:pt x="72908" y="38391"/>
                    </a:cubicBezTo>
                    <a:cubicBezTo>
                      <a:pt x="72860" y="38391"/>
                      <a:pt x="72812" y="38344"/>
                      <a:pt x="72764" y="38296"/>
                    </a:cubicBezTo>
                    <a:cubicBezTo>
                      <a:pt x="72764" y="38180"/>
                      <a:pt x="72764" y="38118"/>
                      <a:pt x="72756" y="38118"/>
                    </a:cubicBezTo>
                    <a:cubicBezTo>
                      <a:pt x="72747" y="38118"/>
                      <a:pt x="72726" y="38201"/>
                      <a:pt x="72682" y="38379"/>
                    </a:cubicBezTo>
                    <a:cubicBezTo>
                      <a:pt x="72631" y="38632"/>
                      <a:pt x="72611" y="38731"/>
                      <a:pt x="72565" y="38731"/>
                    </a:cubicBezTo>
                    <a:cubicBezTo>
                      <a:pt x="72537" y="38731"/>
                      <a:pt x="72497" y="38691"/>
                      <a:pt x="72433" y="38627"/>
                    </a:cubicBezTo>
                    <a:cubicBezTo>
                      <a:pt x="72374" y="38569"/>
                      <a:pt x="72274" y="38510"/>
                      <a:pt x="72191" y="38510"/>
                    </a:cubicBezTo>
                    <a:cubicBezTo>
                      <a:pt x="72157" y="38510"/>
                      <a:pt x="72126" y="38520"/>
                      <a:pt x="72101" y="38544"/>
                    </a:cubicBezTo>
                    <a:cubicBezTo>
                      <a:pt x="72050" y="38613"/>
                      <a:pt x="72006" y="38643"/>
                      <a:pt x="71969" y="38643"/>
                    </a:cubicBezTo>
                    <a:cubicBezTo>
                      <a:pt x="71829" y="38643"/>
                      <a:pt x="71804" y="38210"/>
                      <a:pt x="71936" y="37881"/>
                    </a:cubicBezTo>
                    <a:cubicBezTo>
                      <a:pt x="72101" y="37550"/>
                      <a:pt x="72101" y="37467"/>
                      <a:pt x="71936" y="37384"/>
                    </a:cubicBezTo>
                    <a:cubicBezTo>
                      <a:pt x="71887" y="37360"/>
                      <a:pt x="71839" y="37350"/>
                      <a:pt x="71794" y="37350"/>
                    </a:cubicBezTo>
                    <a:cubicBezTo>
                      <a:pt x="71687" y="37350"/>
                      <a:pt x="71604" y="37408"/>
                      <a:pt x="71604" y="37467"/>
                    </a:cubicBezTo>
                    <a:cubicBezTo>
                      <a:pt x="71563" y="37550"/>
                      <a:pt x="71521" y="37591"/>
                      <a:pt x="71480" y="37591"/>
                    </a:cubicBezTo>
                    <a:cubicBezTo>
                      <a:pt x="71438" y="37591"/>
                      <a:pt x="71397" y="37550"/>
                      <a:pt x="71356" y="37467"/>
                    </a:cubicBezTo>
                    <a:cubicBezTo>
                      <a:pt x="71356" y="37301"/>
                      <a:pt x="71273" y="37301"/>
                      <a:pt x="71190" y="37301"/>
                    </a:cubicBezTo>
                    <a:cubicBezTo>
                      <a:pt x="71190" y="37452"/>
                      <a:pt x="70571" y="37809"/>
                      <a:pt x="70398" y="37809"/>
                    </a:cubicBezTo>
                    <a:cubicBezTo>
                      <a:pt x="70381" y="37809"/>
                      <a:pt x="70369" y="37806"/>
                      <a:pt x="70361" y="37798"/>
                    </a:cubicBezTo>
                    <a:cubicBezTo>
                      <a:pt x="70361" y="37798"/>
                      <a:pt x="70527" y="37633"/>
                      <a:pt x="70776" y="37384"/>
                    </a:cubicBezTo>
                    <a:cubicBezTo>
                      <a:pt x="71101" y="37058"/>
                      <a:pt x="71171" y="36835"/>
                      <a:pt x="70984" y="36835"/>
                    </a:cubicBezTo>
                    <a:cubicBezTo>
                      <a:pt x="70934" y="36835"/>
                      <a:pt x="70864" y="36851"/>
                      <a:pt x="70776" y="36887"/>
                    </a:cubicBezTo>
                    <a:cubicBezTo>
                      <a:pt x="70610" y="36970"/>
                      <a:pt x="70527" y="36970"/>
                      <a:pt x="70527" y="37218"/>
                    </a:cubicBezTo>
                    <a:cubicBezTo>
                      <a:pt x="70492" y="37461"/>
                      <a:pt x="70327" y="37573"/>
                      <a:pt x="70147" y="37573"/>
                    </a:cubicBezTo>
                    <a:cubicBezTo>
                      <a:pt x="69896" y="37573"/>
                      <a:pt x="69615" y="37356"/>
                      <a:pt x="69615" y="36970"/>
                    </a:cubicBezTo>
                    <a:cubicBezTo>
                      <a:pt x="69615" y="36804"/>
                      <a:pt x="69450" y="36472"/>
                      <a:pt x="69284" y="36307"/>
                    </a:cubicBezTo>
                    <a:cubicBezTo>
                      <a:pt x="68869" y="35975"/>
                      <a:pt x="68952" y="35809"/>
                      <a:pt x="69532" y="35395"/>
                    </a:cubicBezTo>
                    <a:cubicBezTo>
                      <a:pt x="69738" y="35258"/>
                      <a:pt x="69873" y="35177"/>
                      <a:pt x="69955" y="35177"/>
                    </a:cubicBezTo>
                    <a:cubicBezTo>
                      <a:pt x="70070" y="35177"/>
                      <a:pt x="70078" y="35338"/>
                      <a:pt x="70030" y="35727"/>
                    </a:cubicBezTo>
                    <a:cubicBezTo>
                      <a:pt x="70030" y="35948"/>
                      <a:pt x="70030" y="36058"/>
                      <a:pt x="70079" y="36058"/>
                    </a:cubicBezTo>
                    <a:cubicBezTo>
                      <a:pt x="70103" y="36058"/>
                      <a:pt x="70140" y="36030"/>
                      <a:pt x="70195" y="35975"/>
                    </a:cubicBezTo>
                    <a:cubicBezTo>
                      <a:pt x="70235" y="35956"/>
                      <a:pt x="70269" y="35945"/>
                      <a:pt x="70297" y="35945"/>
                    </a:cubicBezTo>
                    <a:cubicBezTo>
                      <a:pt x="70386" y="35945"/>
                      <a:pt x="70405" y="36053"/>
                      <a:pt x="70278" y="36307"/>
                    </a:cubicBezTo>
                    <a:cubicBezTo>
                      <a:pt x="70195" y="36555"/>
                      <a:pt x="70113" y="36804"/>
                      <a:pt x="70030" y="36804"/>
                    </a:cubicBezTo>
                    <a:cubicBezTo>
                      <a:pt x="69947" y="36887"/>
                      <a:pt x="69947" y="36970"/>
                      <a:pt x="69947" y="37053"/>
                    </a:cubicBezTo>
                    <a:cubicBezTo>
                      <a:pt x="69967" y="37073"/>
                      <a:pt x="69988" y="37084"/>
                      <a:pt x="70010" y="37084"/>
                    </a:cubicBezTo>
                    <a:cubicBezTo>
                      <a:pt x="70076" y="37084"/>
                      <a:pt x="70154" y="36990"/>
                      <a:pt x="70278" y="36804"/>
                    </a:cubicBezTo>
                    <a:cubicBezTo>
                      <a:pt x="70361" y="36638"/>
                      <a:pt x="70527" y="36307"/>
                      <a:pt x="70693" y="36141"/>
                    </a:cubicBezTo>
                    <a:cubicBezTo>
                      <a:pt x="70858" y="35975"/>
                      <a:pt x="71024" y="35892"/>
                      <a:pt x="70941" y="35809"/>
                    </a:cubicBezTo>
                    <a:cubicBezTo>
                      <a:pt x="70941" y="35809"/>
                      <a:pt x="70941" y="35644"/>
                      <a:pt x="71024" y="35561"/>
                    </a:cubicBezTo>
                    <a:cubicBezTo>
                      <a:pt x="71099" y="35486"/>
                      <a:pt x="71140" y="35445"/>
                      <a:pt x="71155" y="35445"/>
                    </a:cubicBezTo>
                    <a:cubicBezTo>
                      <a:pt x="71173" y="35445"/>
                      <a:pt x="71153" y="35507"/>
                      <a:pt x="71107" y="35644"/>
                    </a:cubicBezTo>
                    <a:cubicBezTo>
                      <a:pt x="71056" y="35849"/>
                      <a:pt x="71068" y="35990"/>
                      <a:pt x="71143" y="35990"/>
                    </a:cubicBezTo>
                    <a:cubicBezTo>
                      <a:pt x="71190" y="35990"/>
                      <a:pt x="71261" y="35936"/>
                      <a:pt x="71356" y="35809"/>
                    </a:cubicBezTo>
                    <a:cubicBezTo>
                      <a:pt x="71414" y="35751"/>
                      <a:pt x="71514" y="35692"/>
                      <a:pt x="71568" y="35692"/>
                    </a:cubicBezTo>
                    <a:cubicBezTo>
                      <a:pt x="71590" y="35692"/>
                      <a:pt x="71604" y="35702"/>
                      <a:pt x="71604" y="35727"/>
                    </a:cubicBezTo>
                    <a:cubicBezTo>
                      <a:pt x="71625" y="35747"/>
                      <a:pt x="71651" y="35758"/>
                      <a:pt x="71681" y="35758"/>
                    </a:cubicBezTo>
                    <a:cubicBezTo>
                      <a:pt x="71770" y="35758"/>
                      <a:pt x="71894" y="35664"/>
                      <a:pt x="72019" y="35478"/>
                    </a:cubicBezTo>
                    <a:cubicBezTo>
                      <a:pt x="72350" y="35146"/>
                      <a:pt x="72350" y="35064"/>
                      <a:pt x="72350" y="34649"/>
                    </a:cubicBezTo>
                    <a:lnTo>
                      <a:pt x="72184" y="34235"/>
                    </a:lnTo>
                    <a:lnTo>
                      <a:pt x="72101" y="34732"/>
                    </a:lnTo>
                    <a:cubicBezTo>
                      <a:pt x="72010" y="35097"/>
                      <a:pt x="71894" y="35286"/>
                      <a:pt x="71780" y="35286"/>
                    </a:cubicBezTo>
                    <a:cubicBezTo>
                      <a:pt x="71687" y="35286"/>
                      <a:pt x="71596" y="35159"/>
                      <a:pt x="71521" y="34898"/>
                    </a:cubicBezTo>
                    <a:cubicBezTo>
                      <a:pt x="71466" y="34677"/>
                      <a:pt x="71411" y="34566"/>
                      <a:pt x="71331" y="34566"/>
                    </a:cubicBezTo>
                    <a:cubicBezTo>
                      <a:pt x="71291" y="34566"/>
                      <a:pt x="71245" y="34594"/>
                      <a:pt x="71190" y="34649"/>
                    </a:cubicBezTo>
                    <a:cubicBezTo>
                      <a:pt x="71131" y="34708"/>
                      <a:pt x="71031" y="34766"/>
                      <a:pt x="70948" y="34766"/>
                    </a:cubicBezTo>
                    <a:cubicBezTo>
                      <a:pt x="70914" y="34766"/>
                      <a:pt x="70883" y="34756"/>
                      <a:pt x="70858" y="34732"/>
                    </a:cubicBezTo>
                    <a:cubicBezTo>
                      <a:pt x="70776" y="34649"/>
                      <a:pt x="70858" y="34566"/>
                      <a:pt x="70941" y="34484"/>
                    </a:cubicBezTo>
                    <a:cubicBezTo>
                      <a:pt x="71107" y="34401"/>
                      <a:pt x="71190" y="34235"/>
                      <a:pt x="71190" y="34069"/>
                    </a:cubicBezTo>
                    <a:cubicBezTo>
                      <a:pt x="71234" y="33891"/>
                      <a:pt x="71231" y="33809"/>
                      <a:pt x="71193" y="33809"/>
                    </a:cubicBezTo>
                    <a:cubicBezTo>
                      <a:pt x="71160" y="33809"/>
                      <a:pt x="71101" y="33871"/>
                      <a:pt x="71024" y="33986"/>
                    </a:cubicBezTo>
                    <a:cubicBezTo>
                      <a:pt x="70927" y="34083"/>
                      <a:pt x="70858" y="34124"/>
                      <a:pt x="70801" y="34124"/>
                    </a:cubicBezTo>
                    <a:cubicBezTo>
                      <a:pt x="70761" y="34124"/>
                      <a:pt x="70727" y="34103"/>
                      <a:pt x="70693" y="34069"/>
                    </a:cubicBezTo>
                    <a:cubicBezTo>
                      <a:pt x="70654" y="33954"/>
                      <a:pt x="70526" y="33892"/>
                      <a:pt x="70384" y="33892"/>
                    </a:cubicBezTo>
                    <a:cubicBezTo>
                      <a:pt x="70220" y="33892"/>
                      <a:pt x="70036" y="33974"/>
                      <a:pt x="69947" y="34152"/>
                    </a:cubicBezTo>
                    <a:cubicBezTo>
                      <a:pt x="69912" y="34256"/>
                      <a:pt x="69819" y="34302"/>
                      <a:pt x="69717" y="34302"/>
                    </a:cubicBezTo>
                    <a:cubicBezTo>
                      <a:pt x="69575" y="34302"/>
                      <a:pt x="69415" y="34214"/>
                      <a:pt x="69367" y="34069"/>
                    </a:cubicBezTo>
                    <a:cubicBezTo>
                      <a:pt x="69367" y="33932"/>
                      <a:pt x="69367" y="33871"/>
                      <a:pt x="69353" y="33871"/>
                    </a:cubicBezTo>
                    <a:cubicBezTo>
                      <a:pt x="69342" y="33871"/>
                      <a:pt x="69321" y="33912"/>
                      <a:pt x="69284" y="33986"/>
                    </a:cubicBezTo>
                    <a:cubicBezTo>
                      <a:pt x="69223" y="34108"/>
                      <a:pt x="69162" y="34185"/>
                      <a:pt x="69102" y="34185"/>
                    </a:cubicBezTo>
                    <a:cubicBezTo>
                      <a:pt x="69080" y="34185"/>
                      <a:pt x="69057" y="34174"/>
                      <a:pt x="69035" y="34152"/>
                    </a:cubicBezTo>
                    <a:cubicBezTo>
                      <a:pt x="69035" y="34152"/>
                      <a:pt x="69035" y="34069"/>
                      <a:pt x="69118" y="33903"/>
                    </a:cubicBezTo>
                    <a:cubicBezTo>
                      <a:pt x="69201" y="33821"/>
                      <a:pt x="69284" y="33738"/>
                      <a:pt x="69201" y="33738"/>
                    </a:cubicBezTo>
                    <a:cubicBezTo>
                      <a:pt x="69201" y="33722"/>
                      <a:pt x="69195" y="33716"/>
                      <a:pt x="69186" y="33716"/>
                    </a:cubicBezTo>
                    <a:cubicBezTo>
                      <a:pt x="69143" y="33716"/>
                      <a:pt x="69020" y="33851"/>
                      <a:pt x="68952" y="33986"/>
                    </a:cubicBezTo>
                    <a:cubicBezTo>
                      <a:pt x="68792" y="34147"/>
                      <a:pt x="68700" y="34238"/>
                      <a:pt x="68656" y="34238"/>
                    </a:cubicBezTo>
                    <a:cubicBezTo>
                      <a:pt x="68631" y="34238"/>
                      <a:pt x="68621" y="34211"/>
                      <a:pt x="68621" y="34152"/>
                    </a:cubicBezTo>
                    <a:cubicBezTo>
                      <a:pt x="68621" y="34118"/>
                      <a:pt x="68607" y="34098"/>
                      <a:pt x="68578" y="34098"/>
                    </a:cubicBezTo>
                    <a:cubicBezTo>
                      <a:pt x="68538" y="34098"/>
                      <a:pt x="68469" y="34138"/>
                      <a:pt x="68372" y="34235"/>
                    </a:cubicBezTo>
                    <a:cubicBezTo>
                      <a:pt x="68309" y="34298"/>
                      <a:pt x="68258" y="34325"/>
                      <a:pt x="68214" y="34325"/>
                    </a:cubicBezTo>
                    <a:cubicBezTo>
                      <a:pt x="68143" y="34325"/>
                      <a:pt x="68092" y="34254"/>
                      <a:pt x="68041" y="34152"/>
                    </a:cubicBezTo>
                    <a:cubicBezTo>
                      <a:pt x="67964" y="34037"/>
                      <a:pt x="67923" y="33975"/>
                      <a:pt x="67884" y="33975"/>
                    </a:cubicBezTo>
                    <a:cubicBezTo>
                      <a:pt x="67839" y="33975"/>
                      <a:pt x="67798" y="34057"/>
                      <a:pt x="67709" y="34235"/>
                    </a:cubicBezTo>
                    <a:cubicBezTo>
                      <a:pt x="67626" y="34401"/>
                      <a:pt x="67585" y="34484"/>
                      <a:pt x="67564" y="34484"/>
                    </a:cubicBezTo>
                    <a:cubicBezTo>
                      <a:pt x="67543" y="34484"/>
                      <a:pt x="67543" y="34401"/>
                      <a:pt x="67543" y="34235"/>
                    </a:cubicBezTo>
                    <a:cubicBezTo>
                      <a:pt x="67543" y="34111"/>
                      <a:pt x="67523" y="34048"/>
                      <a:pt x="67492" y="34048"/>
                    </a:cubicBezTo>
                    <a:cubicBezTo>
                      <a:pt x="67461" y="34048"/>
                      <a:pt x="67419" y="34111"/>
                      <a:pt x="67378" y="34235"/>
                    </a:cubicBezTo>
                    <a:cubicBezTo>
                      <a:pt x="67256" y="34356"/>
                      <a:pt x="67179" y="34433"/>
                      <a:pt x="67114" y="34433"/>
                    </a:cubicBezTo>
                    <a:cubicBezTo>
                      <a:pt x="67091" y="34433"/>
                      <a:pt x="67068" y="34423"/>
                      <a:pt x="67046" y="34401"/>
                    </a:cubicBezTo>
                    <a:cubicBezTo>
                      <a:pt x="67046" y="34401"/>
                      <a:pt x="67046" y="34235"/>
                      <a:pt x="67129" y="34069"/>
                    </a:cubicBezTo>
                    <a:cubicBezTo>
                      <a:pt x="67178" y="33972"/>
                      <a:pt x="67198" y="33932"/>
                      <a:pt x="67139" y="33932"/>
                    </a:cubicBezTo>
                    <a:cubicBezTo>
                      <a:pt x="67098" y="33932"/>
                      <a:pt x="67018" y="33952"/>
                      <a:pt x="66880" y="33986"/>
                    </a:cubicBezTo>
                    <a:cubicBezTo>
                      <a:pt x="66549" y="34152"/>
                      <a:pt x="66549" y="34235"/>
                      <a:pt x="66632" y="34318"/>
                    </a:cubicBezTo>
                    <a:cubicBezTo>
                      <a:pt x="66715" y="34401"/>
                      <a:pt x="66715" y="34484"/>
                      <a:pt x="66632" y="34566"/>
                    </a:cubicBezTo>
                    <a:cubicBezTo>
                      <a:pt x="66613" y="34573"/>
                      <a:pt x="66594" y="34576"/>
                      <a:pt x="66576" y="34576"/>
                    </a:cubicBezTo>
                    <a:cubicBezTo>
                      <a:pt x="66348" y="34576"/>
                      <a:pt x="66141" y="34133"/>
                      <a:pt x="66217" y="33903"/>
                    </a:cubicBezTo>
                    <a:cubicBezTo>
                      <a:pt x="66300" y="33821"/>
                      <a:pt x="66300" y="33572"/>
                      <a:pt x="66383" y="33406"/>
                    </a:cubicBezTo>
                    <a:cubicBezTo>
                      <a:pt x="66383" y="33185"/>
                      <a:pt x="66383" y="33111"/>
                      <a:pt x="66285" y="33111"/>
                    </a:cubicBezTo>
                    <a:cubicBezTo>
                      <a:pt x="66236" y="33111"/>
                      <a:pt x="66162" y="33130"/>
                      <a:pt x="66052" y="33158"/>
                    </a:cubicBezTo>
                    <a:cubicBezTo>
                      <a:pt x="65982" y="33228"/>
                      <a:pt x="65897" y="33253"/>
                      <a:pt x="65816" y="33253"/>
                    </a:cubicBezTo>
                    <a:cubicBezTo>
                      <a:pt x="65705" y="33253"/>
                      <a:pt x="65602" y="33205"/>
                      <a:pt x="65554" y="33158"/>
                    </a:cubicBezTo>
                    <a:cubicBezTo>
                      <a:pt x="65486" y="33123"/>
                      <a:pt x="65431" y="33103"/>
                      <a:pt x="65397" y="33103"/>
                    </a:cubicBezTo>
                    <a:cubicBezTo>
                      <a:pt x="65348" y="33103"/>
                      <a:pt x="65340" y="33143"/>
                      <a:pt x="65389" y="33240"/>
                    </a:cubicBezTo>
                    <a:cubicBezTo>
                      <a:pt x="65389" y="33406"/>
                      <a:pt x="65223" y="33655"/>
                      <a:pt x="64974" y="33738"/>
                    </a:cubicBezTo>
                    <a:cubicBezTo>
                      <a:pt x="64913" y="33768"/>
                      <a:pt x="64855" y="33782"/>
                      <a:pt x="64802" y="33782"/>
                    </a:cubicBezTo>
                    <a:cubicBezTo>
                      <a:pt x="64563" y="33782"/>
                      <a:pt x="64409" y="33511"/>
                      <a:pt x="64477" y="33240"/>
                    </a:cubicBezTo>
                    <a:cubicBezTo>
                      <a:pt x="64536" y="32944"/>
                      <a:pt x="64299" y="32691"/>
                      <a:pt x="64129" y="32691"/>
                    </a:cubicBezTo>
                    <a:cubicBezTo>
                      <a:pt x="64061" y="32691"/>
                      <a:pt x="64004" y="32731"/>
                      <a:pt x="63980" y="32826"/>
                    </a:cubicBezTo>
                    <a:cubicBezTo>
                      <a:pt x="63932" y="32921"/>
                      <a:pt x="63872" y="32961"/>
                      <a:pt x="63807" y="32961"/>
                    </a:cubicBezTo>
                    <a:cubicBezTo>
                      <a:pt x="63645" y="32961"/>
                      <a:pt x="63459" y="32708"/>
                      <a:pt x="63400" y="32412"/>
                    </a:cubicBezTo>
                    <a:cubicBezTo>
                      <a:pt x="63400" y="32163"/>
                      <a:pt x="63400" y="31997"/>
                      <a:pt x="63483" y="31997"/>
                    </a:cubicBezTo>
                    <a:cubicBezTo>
                      <a:pt x="63483" y="31997"/>
                      <a:pt x="63565" y="31914"/>
                      <a:pt x="63648" y="31749"/>
                    </a:cubicBezTo>
                    <a:cubicBezTo>
                      <a:pt x="63731" y="31583"/>
                      <a:pt x="63731" y="31417"/>
                      <a:pt x="63565" y="31334"/>
                    </a:cubicBezTo>
                    <a:cubicBezTo>
                      <a:pt x="63400" y="31334"/>
                      <a:pt x="63483" y="31251"/>
                      <a:pt x="63814" y="30920"/>
                    </a:cubicBezTo>
                    <a:cubicBezTo>
                      <a:pt x="64063" y="30671"/>
                      <a:pt x="64228" y="30423"/>
                      <a:pt x="64228" y="30257"/>
                    </a:cubicBezTo>
                    <a:cubicBezTo>
                      <a:pt x="64190" y="30142"/>
                      <a:pt x="64169" y="30080"/>
                      <a:pt x="64142" y="30080"/>
                    </a:cubicBezTo>
                    <a:cubicBezTo>
                      <a:pt x="64110" y="30080"/>
                      <a:pt x="64069" y="30162"/>
                      <a:pt x="63980" y="30340"/>
                    </a:cubicBezTo>
                    <a:cubicBezTo>
                      <a:pt x="63763" y="30701"/>
                      <a:pt x="63547" y="30936"/>
                      <a:pt x="63440" y="30936"/>
                    </a:cubicBezTo>
                    <a:cubicBezTo>
                      <a:pt x="63424" y="30936"/>
                      <a:pt x="63410" y="30931"/>
                      <a:pt x="63400" y="30920"/>
                    </a:cubicBezTo>
                    <a:cubicBezTo>
                      <a:pt x="63392" y="30913"/>
                      <a:pt x="63382" y="30909"/>
                      <a:pt x="63368" y="30909"/>
                    </a:cubicBezTo>
                    <a:cubicBezTo>
                      <a:pt x="63231" y="30909"/>
                      <a:pt x="62812" y="31266"/>
                      <a:pt x="62737" y="31417"/>
                    </a:cubicBezTo>
                    <a:cubicBezTo>
                      <a:pt x="62737" y="31500"/>
                      <a:pt x="62820" y="31666"/>
                      <a:pt x="62902" y="31914"/>
                    </a:cubicBezTo>
                    <a:cubicBezTo>
                      <a:pt x="63151" y="32412"/>
                      <a:pt x="63068" y="32660"/>
                      <a:pt x="62654" y="32660"/>
                    </a:cubicBezTo>
                    <a:cubicBezTo>
                      <a:pt x="62405" y="32660"/>
                      <a:pt x="62322" y="32743"/>
                      <a:pt x="62405" y="32826"/>
                    </a:cubicBezTo>
                    <a:cubicBezTo>
                      <a:pt x="62488" y="32909"/>
                      <a:pt x="62405" y="32992"/>
                      <a:pt x="62322" y="33075"/>
                    </a:cubicBezTo>
                    <a:cubicBezTo>
                      <a:pt x="62263" y="33164"/>
                      <a:pt x="62214" y="33210"/>
                      <a:pt x="62176" y="33210"/>
                    </a:cubicBezTo>
                    <a:cubicBezTo>
                      <a:pt x="62108" y="33210"/>
                      <a:pt x="62074" y="33062"/>
                      <a:pt x="62074" y="32743"/>
                    </a:cubicBezTo>
                    <a:cubicBezTo>
                      <a:pt x="62013" y="32622"/>
                      <a:pt x="62041" y="32545"/>
                      <a:pt x="62093" y="32545"/>
                    </a:cubicBezTo>
                    <a:cubicBezTo>
                      <a:pt x="62112" y="32545"/>
                      <a:pt x="62134" y="32555"/>
                      <a:pt x="62157" y="32577"/>
                    </a:cubicBezTo>
                    <a:cubicBezTo>
                      <a:pt x="62182" y="32603"/>
                      <a:pt x="62208" y="32615"/>
                      <a:pt x="62232" y="32615"/>
                    </a:cubicBezTo>
                    <a:cubicBezTo>
                      <a:pt x="62366" y="32615"/>
                      <a:pt x="62462" y="32265"/>
                      <a:pt x="62322" y="31914"/>
                    </a:cubicBezTo>
                    <a:cubicBezTo>
                      <a:pt x="62226" y="31673"/>
                      <a:pt x="62073" y="31544"/>
                      <a:pt x="61913" y="31544"/>
                    </a:cubicBezTo>
                    <a:cubicBezTo>
                      <a:pt x="61798" y="31544"/>
                      <a:pt x="61680" y="31610"/>
                      <a:pt x="61576" y="31749"/>
                    </a:cubicBezTo>
                    <a:cubicBezTo>
                      <a:pt x="61471" y="31906"/>
                      <a:pt x="61400" y="31964"/>
                      <a:pt x="61340" y="31964"/>
                    </a:cubicBezTo>
                    <a:cubicBezTo>
                      <a:pt x="61306" y="31964"/>
                      <a:pt x="61275" y="31945"/>
                      <a:pt x="61245" y="31914"/>
                    </a:cubicBezTo>
                    <a:cubicBezTo>
                      <a:pt x="61182" y="31851"/>
                      <a:pt x="61130" y="31824"/>
                      <a:pt x="61082" y="31824"/>
                    </a:cubicBezTo>
                    <a:cubicBezTo>
                      <a:pt x="61004" y="31824"/>
                      <a:pt x="60933" y="31895"/>
                      <a:pt x="60831" y="31997"/>
                    </a:cubicBezTo>
                    <a:cubicBezTo>
                      <a:pt x="60768" y="32184"/>
                      <a:pt x="60706" y="32277"/>
                      <a:pt x="60644" y="32277"/>
                    </a:cubicBezTo>
                    <a:cubicBezTo>
                      <a:pt x="60623" y="32277"/>
                      <a:pt x="60603" y="32267"/>
                      <a:pt x="60582" y="32246"/>
                    </a:cubicBezTo>
                    <a:cubicBezTo>
                      <a:pt x="60582" y="32246"/>
                      <a:pt x="60665" y="31997"/>
                      <a:pt x="60831" y="31832"/>
                    </a:cubicBezTo>
                    <a:cubicBezTo>
                      <a:pt x="61162" y="31334"/>
                      <a:pt x="61742" y="31003"/>
                      <a:pt x="62405" y="30837"/>
                    </a:cubicBezTo>
                    <a:cubicBezTo>
                      <a:pt x="62902" y="30754"/>
                      <a:pt x="62985" y="30754"/>
                      <a:pt x="62985" y="30506"/>
                    </a:cubicBezTo>
                    <a:cubicBezTo>
                      <a:pt x="63038" y="30348"/>
                      <a:pt x="63024" y="30290"/>
                      <a:pt x="62943" y="30290"/>
                    </a:cubicBezTo>
                    <a:cubicBezTo>
                      <a:pt x="62897" y="30290"/>
                      <a:pt x="62828" y="30309"/>
                      <a:pt x="62737" y="30340"/>
                    </a:cubicBezTo>
                    <a:cubicBezTo>
                      <a:pt x="62654" y="30381"/>
                      <a:pt x="62592" y="30402"/>
                      <a:pt x="62550" y="30402"/>
                    </a:cubicBezTo>
                    <a:cubicBezTo>
                      <a:pt x="62509" y="30402"/>
                      <a:pt x="62488" y="30381"/>
                      <a:pt x="62488" y="30340"/>
                    </a:cubicBezTo>
                    <a:cubicBezTo>
                      <a:pt x="62488" y="30340"/>
                      <a:pt x="62488" y="30257"/>
                      <a:pt x="62405" y="30257"/>
                    </a:cubicBezTo>
                    <a:cubicBezTo>
                      <a:pt x="62383" y="30235"/>
                      <a:pt x="62367" y="30224"/>
                      <a:pt x="62353" y="30224"/>
                    </a:cubicBezTo>
                    <a:cubicBezTo>
                      <a:pt x="62316" y="30224"/>
                      <a:pt x="62300" y="30301"/>
                      <a:pt x="62239" y="30423"/>
                    </a:cubicBezTo>
                    <a:cubicBezTo>
                      <a:pt x="62239" y="30671"/>
                      <a:pt x="62157" y="30754"/>
                      <a:pt x="62074" y="30754"/>
                    </a:cubicBezTo>
                    <a:cubicBezTo>
                      <a:pt x="61991" y="30754"/>
                      <a:pt x="61742" y="30837"/>
                      <a:pt x="61576" y="30920"/>
                    </a:cubicBezTo>
                    <a:cubicBezTo>
                      <a:pt x="61494" y="30948"/>
                      <a:pt x="61429" y="30966"/>
                      <a:pt x="61380" y="30966"/>
                    </a:cubicBezTo>
                    <a:cubicBezTo>
                      <a:pt x="61282" y="30966"/>
                      <a:pt x="61245" y="30892"/>
                      <a:pt x="61245" y="30671"/>
                    </a:cubicBezTo>
                    <a:cubicBezTo>
                      <a:pt x="61245" y="30398"/>
                      <a:pt x="61220" y="30275"/>
                      <a:pt x="61170" y="30275"/>
                    </a:cubicBezTo>
                    <a:cubicBezTo>
                      <a:pt x="61129" y="30275"/>
                      <a:pt x="61071" y="30357"/>
                      <a:pt x="60996" y="30506"/>
                    </a:cubicBezTo>
                    <a:cubicBezTo>
                      <a:pt x="60831" y="30671"/>
                      <a:pt x="60831" y="30837"/>
                      <a:pt x="60913" y="30920"/>
                    </a:cubicBezTo>
                    <a:cubicBezTo>
                      <a:pt x="60913" y="30920"/>
                      <a:pt x="60913" y="31086"/>
                      <a:pt x="60831" y="31169"/>
                    </a:cubicBezTo>
                    <a:cubicBezTo>
                      <a:pt x="60768" y="31231"/>
                      <a:pt x="60706" y="31257"/>
                      <a:pt x="60651" y="31257"/>
                    </a:cubicBezTo>
                    <a:cubicBezTo>
                      <a:pt x="60484" y="31257"/>
                      <a:pt x="60375" y="31024"/>
                      <a:pt x="60499" y="30837"/>
                    </a:cubicBezTo>
                    <a:cubicBezTo>
                      <a:pt x="60563" y="30644"/>
                      <a:pt x="60279" y="30452"/>
                      <a:pt x="60033" y="30452"/>
                    </a:cubicBezTo>
                    <a:cubicBezTo>
                      <a:pt x="59961" y="30452"/>
                      <a:pt x="59892" y="30468"/>
                      <a:pt x="59836" y="30506"/>
                    </a:cubicBezTo>
                    <a:cubicBezTo>
                      <a:pt x="59670" y="30506"/>
                      <a:pt x="59587" y="30506"/>
                      <a:pt x="59505" y="30423"/>
                    </a:cubicBezTo>
                    <a:cubicBezTo>
                      <a:pt x="59470" y="30388"/>
                      <a:pt x="59422" y="30368"/>
                      <a:pt x="59365" y="30368"/>
                    </a:cubicBezTo>
                    <a:cubicBezTo>
                      <a:pt x="59284" y="30368"/>
                      <a:pt x="59187" y="30408"/>
                      <a:pt x="59090" y="30506"/>
                    </a:cubicBezTo>
                    <a:cubicBezTo>
                      <a:pt x="59022" y="30540"/>
                      <a:pt x="58981" y="30560"/>
                      <a:pt x="58964" y="30560"/>
                    </a:cubicBezTo>
                    <a:cubicBezTo>
                      <a:pt x="58939" y="30560"/>
                      <a:pt x="58959" y="30520"/>
                      <a:pt x="59007" y="30423"/>
                    </a:cubicBezTo>
                    <a:cubicBezTo>
                      <a:pt x="59173" y="30174"/>
                      <a:pt x="59090" y="30174"/>
                      <a:pt x="58925" y="30174"/>
                    </a:cubicBezTo>
                    <a:cubicBezTo>
                      <a:pt x="58822" y="30208"/>
                      <a:pt x="58761" y="30228"/>
                      <a:pt x="58738" y="30228"/>
                    </a:cubicBezTo>
                    <a:cubicBezTo>
                      <a:pt x="58704" y="30228"/>
                      <a:pt x="58745" y="30188"/>
                      <a:pt x="58842" y="30091"/>
                    </a:cubicBezTo>
                    <a:cubicBezTo>
                      <a:pt x="58925" y="30008"/>
                      <a:pt x="59007" y="29925"/>
                      <a:pt x="58925" y="29843"/>
                    </a:cubicBezTo>
                    <a:cubicBezTo>
                      <a:pt x="58842" y="29843"/>
                      <a:pt x="58759" y="29677"/>
                      <a:pt x="58759" y="29428"/>
                    </a:cubicBezTo>
                    <a:cubicBezTo>
                      <a:pt x="58720" y="29313"/>
                      <a:pt x="58682" y="29251"/>
                      <a:pt x="58627" y="29251"/>
                    </a:cubicBezTo>
                    <a:cubicBezTo>
                      <a:pt x="58563" y="29251"/>
                      <a:pt x="58478" y="29333"/>
                      <a:pt x="58344" y="29511"/>
                    </a:cubicBezTo>
                    <a:cubicBezTo>
                      <a:pt x="58179" y="29760"/>
                      <a:pt x="58013" y="29925"/>
                      <a:pt x="58013" y="29925"/>
                    </a:cubicBezTo>
                    <a:cubicBezTo>
                      <a:pt x="58013" y="29843"/>
                      <a:pt x="58013" y="29760"/>
                      <a:pt x="58096" y="29677"/>
                    </a:cubicBezTo>
                    <a:cubicBezTo>
                      <a:pt x="58179" y="29594"/>
                      <a:pt x="58179" y="29428"/>
                      <a:pt x="58179" y="29428"/>
                    </a:cubicBezTo>
                    <a:cubicBezTo>
                      <a:pt x="58179" y="29406"/>
                      <a:pt x="58167" y="29396"/>
                      <a:pt x="58149" y="29396"/>
                    </a:cubicBezTo>
                    <a:cubicBezTo>
                      <a:pt x="58102" y="29396"/>
                      <a:pt x="58013" y="29473"/>
                      <a:pt x="58013" y="29594"/>
                    </a:cubicBezTo>
                    <a:cubicBezTo>
                      <a:pt x="57930" y="29677"/>
                      <a:pt x="57889" y="29718"/>
                      <a:pt x="57857" y="29718"/>
                    </a:cubicBezTo>
                    <a:cubicBezTo>
                      <a:pt x="57826" y="29718"/>
                      <a:pt x="57806" y="29677"/>
                      <a:pt x="57764" y="29594"/>
                    </a:cubicBezTo>
                    <a:cubicBezTo>
                      <a:pt x="57723" y="29470"/>
                      <a:pt x="57681" y="29407"/>
                      <a:pt x="57640" y="29407"/>
                    </a:cubicBezTo>
                    <a:cubicBezTo>
                      <a:pt x="57599" y="29407"/>
                      <a:pt x="57557" y="29470"/>
                      <a:pt x="57516" y="29594"/>
                    </a:cubicBezTo>
                    <a:cubicBezTo>
                      <a:pt x="57433" y="29718"/>
                      <a:pt x="57391" y="29780"/>
                      <a:pt x="57371" y="29780"/>
                    </a:cubicBezTo>
                    <a:cubicBezTo>
                      <a:pt x="57350" y="29780"/>
                      <a:pt x="57350" y="29718"/>
                      <a:pt x="57350" y="29594"/>
                    </a:cubicBezTo>
                    <a:cubicBezTo>
                      <a:pt x="57350" y="29428"/>
                      <a:pt x="57267" y="29345"/>
                      <a:pt x="57101" y="29345"/>
                    </a:cubicBezTo>
                    <a:cubicBezTo>
                      <a:pt x="56936" y="29345"/>
                      <a:pt x="56853" y="29262"/>
                      <a:pt x="56936" y="29097"/>
                    </a:cubicBezTo>
                    <a:cubicBezTo>
                      <a:pt x="56984" y="29000"/>
                      <a:pt x="57033" y="28959"/>
                      <a:pt x="57048" y="28959"/>
                    </a:cubicBezTo>
                    <a:cubicBezTo>
                      <a:pt x="57059" y="28959"/>
                      <a:pt x="57053" y="28979"/>
                      <a:pt x="57018" y="29014"/>
                    </a:cubicBezTo>
                    <a:cubicBezTo>
                      <a:pt x="57018" y="29097"/>
                      <a:pt x="57039" y="29138"/>
                      <a:pt x="57070" y="29138"/>
                    </a:cubicBezTo>
                    <a:cubicBezTo>
                      <a:pt x="57101" y="29138"/>
                      <a:pt x="57143" y="29097"/>
                      <a:pt x="57184" y="29014"/>
                    </a:cubicBezTo>
                    <a:cubicBezTo>
                      <a:pt x="57267" y="28931"/>
                      <a:pt x="57267" y="28848"/>
                      <a:pt x="57184" y="28765"/>
                    </a:cubicBezTo>
                    <a:cubicBezTo>
                      <a:pt x="57143" y="28724"/>
                      <a:pt x="57101" y="28703"/>
                      <a:pt x="57060" y="28703"/>
                    </a:cubicBezTo>
                    <a:cubicBezTo>
                      <a:pt x="57018" y="28703"/>
                      <a:pt x="56977" y="28724"/>
                      <a:pt x="56936" y="28765"/>
                    </a:cubicBezTo>
                    <a:cubicBezTo>
                      <a:pt x="56901" y="28800"/>
                      <a:pt x="56853" y="28820"/>
                      <a:pt x="56802" y="28820"/>
                    </a:cubicBezTo>
                    <a:cubicBezTo>
                      <a:pt x="56730" y="28820"/>
                      <a:pt x="56653" y="28779"/>
                      <a:pt x="56604" y="28682"/>
                    </a:cubicBezTo>
                    <a:cubicBezTo>
                      <a:pt x="56438" y="28517"/>
                      <a:pt x="56438" y="28434"/>
                      <a:pt x="56604" y="28351"/>
                    </a:cubicBezTo>
                    <a:cubicBezTo>
                      <a:pt x="56687" y="28351"/>
                      <a:pt x="56770" y="28185"/>
                      <a:pt x="56770" y="27936"/>
                    </a:cubicBezTo>
                    <a:cubicBezTo>
                      <a:pt x="56770" y="27605"/>
                      <a:pt x="56853" y="27356"/>
                      <a:pt x="57101" y="27191"/>
                    </a:cubicBezTo>
                    <a:cubicBezTo>
                      <a:pt x="57350" y="26859"/>
                      <a:pt x="57350" y="26776"/>
                      <a:pt x="57267" y="26693"/>
                    </a:cubicBezTo>
                    <a:cubicBezTo>
                      <a:pt x="57235" y="26630"/>
                      <a:pt x="57204" y="26603"/>
                      <a:pt x="57172" y="26603"/>
                    </a:cubicBezTo>
                    <a:cubicBezTo>
                      <a:pt x="57121" y="26603"/>
                      <a:pt x="57070" y="26674"/>
                      <a:pt x="57018" y="26776"/>
                    </a:cubicBezTo>
                    <a:cubicBezTo>
                      <a:pt x="56941" y="26932"/>
                      <a:pt x="56871" y="26998"/>
                      <a:pt x="56817" y="26998"/>
                    </a:cubicBezTo>
                    <a:cubicBezTo>
                      <a:pt x="56699" y="26998"/>
                      <a:pt x="56656" y="26678"/>
                      <a:pt x="56770" y="26279"/>
                    </a:cubicBezTo>
                    <a:cubicBezTo>
                      <a:pt x="56829" y="25926"/>
                      <a:pt x="56846" y="25824"/>
                      <a:pt x="56910" y="25824"/>
                    </a:cubicBezTo>
                    <a:cubicBezTo>
                      <a:pt x="56936" y="25824"/>
                      <a:pt x="56970" y="25841"/>
                      <a:pt x="57018" y="25865"/>
                    </a:cubicBezTo>
                    <a:cubicBezTo>
                      <a:pt x="57046" y="25920"/>
                      <a:pt x="57074" y="25947"/>
                      <a:pt x="57107" y="25947"/>
                    </a:cubicBezTo>
                    <a:cubicBezTo>
                      <a:pt x="57175" y="25947"/>
                      <a:pt x="57267" y="25837"/>
                      <a:pt x="57433" y="25616"/>
                    </a:cubicBezTo>
                    <a:cubicBezTo>
                      <a:pt x="57516" y="25450"/>
                      <a:pt x="57599" y="25284"/>
                      <a:pt x="57516" y="25284"/>
                    </a:cubicBezTo>
                    <a:cubicBezTo>
                      <a:pt x="57516" y="25284"/>
                      <a:pt x="57599" y="25119"/>
                      <a:pt x="57847" y="24953"/>
                    </a:cubicBezTo>
                    <a:cubicBezTo>
                      <a:pt x="57984" y="24748"/>
                      <a:pt x="58176" y="24600"/>
                      <a:pt x="58240" y="24600"/>
                    </a:cubicBezTo>
                    <a:cubicBezTo>
                      <a:pt x="58254" y="24600"/>
                      <a:pt x="58262" y="24607"/>
                      <a:pt x="58262" y="24622"/>
                    </a:cubicBezTo>
                    <a:cubicBezTo>
                      <a:pt x="58344" y="24622"/>
                      <a:pt x="58427" y="24622"/>
                      <a:pt x="58510" y="24456"/>
                    </a:cubicBezTo>
                    <a:cubicBezTo>
                      <a:pt x="58510" y="24373"/>
                      <a:pt x="58510" y="24290"/>
                      <a:pt x="58427" y="24290"/>
                    </a:cubicBezTo>
                    <a:cubicBezTo>
                      <a:pt x="58344" y="24290"/>
                      <a:pt x="58344" y="24207"/>
                      <a:pt x="58344" y="24041"/>
                    </a:cubicBezTo>
                    <a:cubicBezTo>
                      <a:pt x="58427" y="23917"/>
                      <a:pt x="58469" y="23855"/>
                      <a:pt x="58458" y="23855"/>
                    </a:cubicBezTo>
                    <a:lnTo>
                      <a:pt x="58458" y="23855"/>
                    </a:lnTo>
                    <a:cubicBezTo>
                      <a:pt x="58448" y="23855"/>
                      <a:pt x="58386" y="23917"/>
                      <a:pt x="58262" y="24041"/>
                    </a:cubicBezTo>
                    <a:cubicBezTo>
                      <a:pt x="58170" y="24178"/>
                      <a:pt x="58104" y="24240"/>
                      <a:pt x="58049" y="24240"/>
                    </a:cubicBezTo>
                    <a:cubicBezTo>
                      <a:pt x="58005" y="24240"/>
                      <a:pt x="57967" y="24199"/>
                      <a:pt x="57930" y="24124"/>
                    </a:cubicBezTo>
                    <a:cubicBezTo>
                      <a:pt x="57930" y="24041"/>
                      <a:pt x="57909" y="24000"/>
                      <a:pt x="57878" y="24000"/>
                    </a:cubicBezTo>
                    <a:cubicBezTo>
                      <a:pt x="57847" y="24000"/>
                      <a:pt x="57806" y="24041"/>
                      <a:pt x="57764" y="24124"/>
                    </a:cubicBezTo>
                    <a:cubicBezTo>
                      <a:pt x="57764" y="24290"/>
                      <a:pt x="57516" y="24539"/>
                      <a:pt x="57267" y="24787"/>
                    </a:cubicBezTo>
                    <a:cubicBezTo>
                      <a:pt x="57018" y="25036"/>
                      <a:pt x="56936" y="25119"/>
                      <a:pt x="56936" y="25202"/>
                    </a:cubicBezTo>
                    <a:cubicBezTo>
                      <a:pt x="57018" y="25284"/>
                      <a:pt x="56687" y="25782"/>
                      <a:pt x="56273" y="26196"/>
                    </a:cubicBezTo>
                    <a:cubicBezTo>
                      <a:pt x="56190" y="26279"/>
                      <a:pt x="56190" y="26362"/>
                      <a:pt x="56273" y="26362"/>
                    </a:cubicBezTo>
                    <a:cubicBezTo>
                      <a:pt x="56283" y="26351"/>
                      <a:pt x="56291" y="26346"/>
                      <a:pt x="56297" y="26346"/>
                    </a:cubicBezTo>
                    <a:cubicBezTo>
                      <a:pt x="56332" y="26346"/>
                      <a:pt x="56251" y="26571"/>
                      <a:pt x="56107" y="26859"/>
                    </a:cubicBezTo>
                    <a:cubicBezTo>
                      <a:pt x="55900" y="27204"/>
                      <a:pt x="55750" y="27377"/>
                      <a:pt x="55706" y="27377"/>
                    </a:cubicBezTo>
                    <a:cubicBezTo>
                      <a:pt x="55697" y="27377"/>
                      <a:pt x="55692" y="27370"/>
                      <a:pt x="55692" y="27356"/>
                    </a:cubicBezTo>
                    <a:cubicBezTo>
                      <a:pt x="55692" y="27356"/>
                      <a:pt x="55527" y="27439"/>
                      <a:pt x="55444" y="27605"/>
                    </a:cubicBezTo>
                    <a:cubicBezTo>
                      <a:pt x="55231" y="27818"/>
                      <a:pt x="55094" y="27925"/>
                      <a:pt x="55026" y="27925"/>
                    </a:cubicBezTo>
                    <a:cubicBezTo>
                      <a:pt x="54936" y="27925"/>
                      <a:pt x="54970" y="27735"/>
                      <a:pt x="55112" y="27356"/>
                    </a:cubicBezTo>
                    <a:cubicBezTo>
                      <a:pt x="55278" y="27108"/>
                      <a:pt x="55361" y="26776"/>
                      <a:pt x="55278" y="26693"/>
                    </a:cubicBezTo>
                    <a:cubicBezTo>
                      <a:pt x="55278" y="26693"/>
                      <a:pt x="55278" y="26528"/>
                      <a:pt x="55361" y="26362"/>
                    </a:cubicBezTo>
                    <a:cubicBezTo>
                      <a:pt x="55409" y="26314"/>
                      <a:pt x="55429" y="26266"/>
                      <a:pt x="55438" y="26266"/>
                    </a:cubicBezTo>
                    <a:cubicBezTo>
                      <a:pt x="55444" y="26266"/>
                      <a:pt x="55444" y="26292"/>
                      <a:pt x="55444" y="26362"/>
                    </a:cubicBezTo>
                    <a:cubicBezTo>
                      <a:pt x="55426" y="26415"/>
                      <a:pt x="55454" y="26438"/>
                      <a:pt x="55509" y="26438"/>
                    </a:cubicBezTo>
                    <a:cubicBezTo>
                      <a:pt x="55712" y="26438"/>
                      <a:pt x="56290" y="26125"/>
                      <a:pt x="56355" y="25865"/>
                    </a:cubicBezTo>
                    <a:cubicBezTo>
                      <a:pt x="56427" y="25686"/>
                      <a:pt x="56359" y="25599"/>
                      <a:pt x="56219" y="25599"/>
                    </a:cubicBezTo>
                    <a:cubicBezTo>
                      <a:pt x="56035" y="25599"/>
                      <a:pt x="55726" y="25748"/>
                      <a:pt x="55444" y="26030"/>
                    </a:cubicBezTo>
                    <a:cubicBezTo>
                      <a:pt x="55250" y="26225"/>
                      <a:pt x="55141" y="26305"/>
                      <a:pt x="55084" y="26305"/>
                    </a:cubicBezTo>
                    <a:cubicBezTo>
                      <a:pt x="55044" y="26305"/>
                      <a:pt x="55029" y="26265"/>
                      <a:pt x="55029" y="26196"/>
                    </a:cubicBezTo>
                    <a:cubicBezTo>
                      <a:pt x="55090" y="26075"/>
                      <a:pt x="55062" y="25998"/>
                      <a:pt x="54945" y="25998"/>
                    </a:cubicBezTo>
                    <a:cubicBezTo>
                      <a:pt x="54902" y="25998"/>
                      <a:pt x="54847" y="26008"/>
                      <a:pt x="54781" y="26030"/>
                    </a:cubicBezTo>
                    <a:cubicBezTo>
                      <a:pt x="54712" y="26065"/>
                      <a:pt x="54629" y="26085"/>
                      <a:pt x="54550" y="26085"/>
                    </a:cubicBezTo>
                    <a:cubicBezTo>
                      <a:pt x="54438" y="26085"/>
                      <a:pt x="54332" y="26045"/>
                      <a:pt x="54284" y="25947"/>
                    </a:cubicBezTo>
                    <a:cubicBezTo>
                      <a:pt x="54201" y="25906"/>
                      <a:pt x="54118" y="25885"/>
                      <a:pt x="54045" y="25885"/>
                    </a:cubicBezTo>
                    <a:cubicBezTo>
                      <a:pt x="53973" y="25885"/>
                      <a:pt x="53911" y="25906"/>
                      <a:pt x="53869" y="25947"/>
                    </a:cubicBezTo>
                    <a:cubicBezTo>
                      <a:pt x="53703" y="26030"/>
                      <a:pt x="53703" y="26113"/>
                      <a:pt x="53869" y="26113"/>
                    </a:cubicBezTo>
                    <a:cubicBezTo>
                      <a:pt x="54118" y="26196"/>
                      <a:pt x="54035" y="26610"/>
                      <a:pt x="53786" y="26610"/>
                    </a:cubicBezTo>
                    <a:cubicBezTo>
                      <a:pt x="53703" y="26610"/>
                      <a:pt x="53455" y="26693"/>
                      <a:pt x="53372" y="26859"/>
                    </a:cubicBezTo>
                    <a:cubicBezTo>
                      <a:pt x="53206" y="27025"/>
                      <a:pt x="53123" y="27025"/>
                      <a:pt x="53040" y="27025"/>
                    </a:cubicBezTo>
                    <a:cubicBezTo>
                      <a:pt x="52958" y="26942"/>
                      <a:pt x="52958" y="26859"/>
                      <a:pt x="53040" y="26859"/>
                    </a:cubicBezTo>
                    <a:cubicBezTo>
                      <a:pt x="53123" y="26776"/>
                      <a:pt x="53289" y="26445"/>
                      <a:pt x="53455" y="26113"/>
                    </a:cubicBezTo>
                    <a:cubicBezTo>
                      <a:pt x="53678" y="25517"/>
                      <a:pt x="53902" y="25189"/>
                      <a:pt x="54005" y="25189"/>
                    </a:cubicBezTo>
                    <a:cubicBezTo>
                      <a:pt x="54016" y="25189"/>
                      <a:pt x="54027" y="25193"/>
                      <a:pt x="54035" y="25202"/>
                    </a:cubicBezTo>
                    <a:cubicBezTo>
                      <a:pt x="54118" y="25284"/>
                      <a:pt x="54263" y="25326"/>
                      <a:pt x="54408" y="25326"/>
                    </a:cubicBezTo>
                    <a:cubicBezTo>
                      <a:pt x="54553" y="25326"/>
                      <a:pt x="54698" y="25284"/>
                      <a:pt x="54781" y="25202"/>
                    </a:cubicBezTo>
                    <a:cubicBezTo>
                      <a:pt x="54864" y="25119"/>
                      <a:pt x="54947" y="24953"/>
                      <a:pt x="54947" y="24870"/>
                    </a:cubicBezTo>
                    <a:cubicBezTo>
                      <a:pt x="54947" y="24796"/>
                      <a:pt x="54947" y="24755"/>
                      <a:pt x="54931" y="24755"/>
                    </a:cubicBezTo>
                    <a:cubicBezTo>
                      <a:pt x="54913" y="24755"/>
                      <a:pt x="54872" y="24816"/>
                      <a:pt x="54781" y="24953"/>
                    </a:cubicBezTo>
                    <a:cubicBezTo>
                      <a:pt x="54739" y="25036"/>
                      <a:pt x="54719" y="25077"/>
                      <a:pt x="54698" y="25077"/>
                    </a:cubicBezTo>
                    <a:cubicBezTo>
                      <a:pt x="54677" y="25077"/>
                      <a:pt x="54656" y="25036"/>
                      <a:pt x="54615" y="24953"/>
                    </a:cubicBezTo>
                    <a:cubicBezTo>
                      <a:pt x="54615" y="24787"/>
                      <a:pt x="54532" y="24539"/>
                      <a:pt x="54532" y="24456"/>
                    </a:cubicBezTo>
                    <a:cubicBezTo>
                      <a:pt x="54449" y="24373"/>
                      <a:pt x="54449" y="24041"/>
                      <a:pt x="54449" y="23793"/>
                    </a:cubicBezTo>
                    <a:cubicBezTo>
                      <a:pt x="54500" y="23436"/>
                      <a:pt x="54489" y="23267"/>
                      <a:pt x="54433" y="23267"/>
                    </a:cubicBezTo>
                    <a:cubicBezTo>
                      <a:pt x="54399" y="23267"/>
                      <a:pt x="54347" y="23334"/>
                      <a:pt x="54284" y="23461"/>
                    </a:cubicBezTo>
                    <a:cubicBezTo>
                      <a:pt x="54173" y="23682"/>
                      <a:pt x="53915" y="23866"/>
                      <a:pt x="53780" y="23866"/>
                    </a:cubicBezTo>
                    <a:cubicBezTo>
                      <a:pt x="53713" y="23866"/>
                      <a:pt x="53676" y="23820"/>
                      <a:pt x="53703" y="23710"/>
                    </a:cubicBezTo>
                    <a:cubicBezTo>
                      <a:pt x="53764" y="23589"/>
                      <a:pt x="53736" y="23512"/>
                      <a:pt x="53619" y="23512"/>
                    </a:cubicBezTo>
                    <a:cubicBezTo>
                      <a:pt x="53576" y="23512"/>
                      <a:pt x="53521" y="23522"/>
                      <a:pt x="53455" y="23544"/>
                    </a:cubicBezTo>
                    <a:cubicBezTo>
                      <a:pt x="53289" y="23544"/>
                      <a:pt x="53123" y="23461"/>
                      <a:pt x="53123" y="23461"/>
                    </a:cubicBezTo>
                    <a:cubicBezTo>
                      <a:pt x="53123" y="23378"/>
                      <a:pt x="52875" y="23213"/>
                      <a:pt x="52626" y="23130"/>
                    </a:cubicBezTo>
                    <a:cubicBezTo>
                      <a:pt x="52129" y="23047"/>
                      <a:pt x="52129" y="22964"/>
                      <a:pt x="52212" y="22550"/>
                    </a:cubicBezTo>
                    <a:cubicBezTo>
                      <a:pt x="52415" y="22075"/>
                      <a:pt x="52730" y="21655"/>
                      <a:pt x="52837" y="21655"/>
                    </a:cubicBezTo>
                    <a:cubicBezTo>
                      <a:pt x="52861" y="21655"/>
                      <a:pt x="52875" y="21676"/>
                      <a:pt x="52875" y="21721"/>
                    </a:cubicBezTo>
                    <a:cubicBezTo>
                      <a:pt x="52875" y="21762"/>
                      <a:pt x="52916" y="21783"/>
                      <a:pt x="52978" y="21783"/>
                    </a:cubicBezTo>
                    <a:cubicBezTo>
                      <a:pt x="53040" y="21783"/>
                      <a:pt x="53123" y="21762"/>
                      <a:pt x="53206" y="21721"/>
                    </a:cubicBezTo>
                    <a:cubicBezTo>
                      <a:pt x="53255" y="21624"/>
                      <a:pt x="53360" y="21584"/>
                      <a:pt x="53439" y="21584"/>
                    </a:cubicBezTo>
                    <a:cubicBezTo>
                      <a:pt x="53495" y="21584"/>
                      <a:pt x="53538" y="21604"/>
                      <a:pt x="53538" y="21638"/>
                    </a:cubicBezTo>
                    <a:cubicBezTo>
                      <a:pt x="53579" y="21679"/>
                      <a:pt x="53641" y="21700"/>
                      <a:pt x="53714" y="21700"/>
                    </a:cubicBezTo>
                    <a:cubicBezTo>
                      <a:pt x="53786" y="21700"/>
                      <a:pt x="53869" y="21679"/>
                      <a:pt x="53952" y="21638"/>
                    </a:cubicBezTo>
                    <a:cubicBezTo>
                      <a:pt x="54143" y="21511"/>
                      <a:pt x="53797" y="21335"/>
                      <a:pt x="53438" y="21335"/>
                    </a:cubicBezTo>
                    <a:cubicBezTo>
                      <a:pt x="53329" y="21335"/>
                      <a:pt x="53220" y="21351"/>
                      <a:pt x="53123" y="21389"/>
                    </a:cubicBezTo>
                    <a:cubicBezTo>
                      <a:pt x="52958" y="21389"/>
                      <a:pt x="52792" y="21389"/>
                      <a:pt x="52709" y="21224"/>
                    </a:cubicBezTo>
                    <a:cubicBezTo>
                      <a:pt x="52709" y="21247"/>
                      <a:pt x="52709" y="21275"/>
                      <a:pt x="52709" y="21307"/>
                    </a:cubicBezTo>
                    <a:cubicBezTo>
                      <a:pt x="52709" y="21721"/>
                      <a:pt x="52460" y="21970"/>
                      <a:pt x="52212" y="21970"/>
                    </a:cubicBezTo>
                    <a:cubicBezTo>
                      <a:pt x="52129" y="21970"/>
                      <a:pt x="51963" y="22135"/>
                      <a:pt x="51797" y="22218"/>
                    </a:cubicBezTo>
                    <a:cubicBezTo>
                      <a:pt x="51632" y="22467"/>
                      <a:pt x="51632" y="22550"/>
                      <a:pt x="51797" y="22550"/>
                    </a:cubicBezTo>
                    <a:cubicBezTo>
                      <a:pt x="51963" y="22550"/>
                      <a:pt x="51963" y="22633"/>
                      <a:pt x="51797" y="22715"/>
                    </a:cubicBezTo>
                    <a:cubicBezTo>
                      <a:pt x="51632" y="22798"/>
                      <a:pt x="51300" y="23130"/>
                      <a:pt x="51051" y="23461"/>
                    </a:cubicBezTo>
                    <a:cubicBezTo>
                      <a:pt x="50827" y="23776"/>
                      <a:pt x="50700" y="23920"/>
                      <a:pt x="50630" y="23920"/>
                    </a:cubicBezTo>
                    <a:cubicBezTo>
                      <a:pt x="50572" y="23920"/>
                      <a:pt x="50554" y="23817"/>
                      <a:pt x="50554" y="23627"/>
                    </a:cubicBezTo>
                    <a:cubicBezTo>
                      <a:pt x="50554" y="23461"/>
                      <a:pt x="50637" y="23213"/>
                      <a:pt x="50720" y="23130"/>
                    </a:cubicBezTo>
                    <a:cubicBezTo>
                      <a:pt x="50803" y="23088"/>
                      <a:pt x="50824" y="23068"/>
                      <a:pt x="50803" y="23068"/>
                    </a:cubicBezTo>
                    <a:cubicBezTo>
                      <a:pt x="50782" y="23068"/>
                      <a:pt x="50720" y="23088"/>
                      <a:pt x="50637" y="23130"/>
                    </a:cubicBezTo>
                    <a:cubicBezTo>
                      <a:pt x="50589" y="23154"/>
                      <a:pt x="50540" y="23164"/>
                      <a:pt x="50496" y="23164"/>
                    </a:cubicBezTo>
                    <a:cubicBezTo>
                      <a:pt x="50388" y="23164"/>
                      <a:pt x="50306" y="23105"/>
                      <a:pt x="50306" y="23047"/>
                    </a:cubicBezTo>
                    <a:cubicBezTo>
                      <a:pt x="50306" y="22798"/>
                      <a:pt x="50306" y="22798"/>
                      <a:pt x="50554" y="22715"/>
                    </a:cubicBezTo>
                    <a:cubicBezTo>
                      <a:pt x="50720" y="22715"/>
                      <a:pt x="50886" y="22798"/>
                      <a:pt x="50886" y="22964"/>
                    </a:cubicBezTo>
                    <a:cubicBezTo>
                      <a:pt x="50923" y="23039"/>
                      <a:pt x="50960" y="23080"/>
                      <a:pt x="51013" y="23080"/>
                    </a:cubicBezTo>
                    <a:cubicBezTo>
                      <a:pt x="51077" y="23080"/>
                      <a:pt x="51163" y="23018"/>
                      <a:pt x="51300" y="22881"/>
                    </a:cubicBezTo>
                    <a:cubicBezTo>
                      <a:pt x="51466" y="22633"/>
                      <a:pt x="51549" y="22467"/>
                      <a:pt x="51549" y="22467"/>
                    </a:cubicBezTo>
                    <a:cubicBezTo>
                      <a:pt x="51466" y="22384"/>
                      <a:pt x="51549" y="22218"/>
                      <a:pt x="51714" y="22135"/>
                    </a:cubicBezTo>
                    <a:cubicBezTo>
                      <a:pt x="51893" y="21898"/>
                      <a:pt x="51815" y="21703"/>
                      <a:pt x="51635" y="21703"/>
                    </a:cubicBezTo>
                    <a:cubicBezTo>
                      <a:pt x="51564" y="21703"/>
                      <a:pt x="51477" y="21733"/>
                      <a:pt x="51383" y="21804"/>
                    </a:cubicBezTo>
                    <a:cubicBezTo>
                      <a:pt x="51266" y="21862"/>
                      <a:pt x="51190" y="21921"/>
                      <a:pt x="51156" y="21921"/>
                    </a:cubicBezTo>
                    <a:cubicBezTo>
                      <a:pt x="51141" y="21921"/>
                      <a:pt x="51134" y="21911"/>
                      <a:pt x="51134" y="21887"/>
                    </a:cubicBezTo>
                    <a:cubicBezTo>
                      <a:pt x="51134" y="21804"/>
                      <a:pt x="51217" y="21638"/>
                      <a:pt x="51383" y="21555"/>
                    </a:cubicBezTo>
                    <a:cubicBezTo>
                      <a:pt x="51549" y="21472"/>
                      <a:pt x="51217" y="21141"/>
                      <a:pt x="50637" y="21058"/>
                    </a:cubicBezTo>
                    <a:cubicBezTo>
                      <a:pt x="50388" y="21058"/>
                      <a:pt x="50388" y="20975"/>
                      <a:pt x="50886" y="20561"/>
                    </a:cubicBezTo>
                    <a:cubicBezTo>
                      <a:pt x="51279" y="20167"/>
                      <a:pt x="51413" y="19929"/>
                      <a:pt x="51288" y="19929"/>
                    </a:cubicBezTo>
                    <a:cubicBezTo>
                      <a:pt x="51255" y="19929"/>
                      <a:pt x="51204" y="19946"/>
                      <a:pt x="51134" y="19981"/>
                    </a:cubicBezTo>
                    <a:cubicBezTo>
                      <a:pt x="51119" y="19996"/>
                      <a:pt x="51098" y="20003"/>
                      <a:pt x="51074" y="20003"/>
                    </a:cubicBezTo>
                    <a:cubicBezTo>
                      <a:pt x="50963" y="20003"/>
                      <a:pt x="50772" y="19867"/>
                      <a:pt x="50637" y="19732"/>
                    </a:cubicBezTo>
                    <a:cubicBezTo>
                      <a:pt x="50223" y="19400"/>
                      <a:pt x="50223" y="19318"/>
                      <a:pt x="50554" y="19069"/>
                    </a:cubicBezTo>
                    <a:cubicBezTo>
                      <a:pt x="50775" y="18848"/>
                      <a:pt x="50849" y="18737"/>
                      <a:pt x="50726" y="18737"/>
                    </a:cubicBezTo>
                    <a:cubicBezTo>
                      <a:pt x="50665" y="18737"/>
                      <a:pt x="50554" y="18765"/>
                      <a:pt x="50388" y="18820"/>
                    </a:cubicBezTo>
                    <a:cubicBezTo>
                      <a:pt x="50057" y="18903"/>
                      <a:pt x="50057" y="18986"/>
                      <a:pt x="50057" y="19152"/>
                    </a:cubicBezTo>
                    <a:cubicBezTo>
                      <a:pt x="50057" y="19389"/>
                      <a:pt x="49929" y="19584"/>
                      <a:pt x="49826" y="19584"/>
                    </a:cubicBezTo>
                    <a:cubicBezTo>
                      <a:pt x="49786" y="19584"/>
                      <a:pt x="49749" y="19554"/>
                      <a:pt x="49725" y="19483"/>
                    </a:cubicBezTo>
                    <a:cubicBezTo>
                      <a:pt x="49725" y="19373"/>
                      <a:pt x="49702" y="19327"/>
                      <a:pt x="49668" y="19327"/>
                    </a:cubicBezTo>
                    <a:cubicBezTo>
                      <a:pt x="49573" y="19327"/>
                      <a:pt x="49394" y="19676"/>
                      <a:pt x="49394" y="19981"/>
                    </a:cubicBezTo>
                    <a:cubicBezTo>
                      <a:pt x="49477" y="20229"/>
                      <a:pt x="49394" y="20395"/>
                      <a:pt x="49311" y="20478"/>
                    </a:cubicBezTo>
                    <a:cubicBezTo>
                      <a:pt x="49258" y="20557"/>
                      <a:pt x="49188" y="20595"/>
                      <a:pt x="49103" y="20595"/>
                    </a:cubicBezTo>
                    <a:cubicBezTo>
                      <a:pt x="48924" y="20595"/>
                      <a:pt x="48681" y="20428"/>
                      <a:pt x="48399" y="20146"/>
                    </a:cubicBezTo>
                    <a:cubicBezTo>
                      <a:pt x="48317" y="20063"/>
                      <a:pt x="47985" y="19815"/>
                      <a:pt x="47902" y="19815"/>
                    </a:cubicBezTo>
                    <a:cubicBezTo>
                      <a:pt x="47654" y="19732"/>
                      <a:pt x="47654" y="19649"/>
                      <a:pt x="47819" y="19566"/>
                    </a:cubicBezTo>
                    <a:cubicBezTo>
                      <a:pt x="48234" y="19235"/>
                      <a:pt x="48482" y="18986"/>
                      <a:pt x="48399" y="18737"/>
                    </a:cubicBezTo>
                    <a:cubicBezTo>
                      <a:pt x="48399" y="18691"/>
                      <a:pt x="48374" y="18671"/>
                      <a:pt x="48336" y="18671"/>
                    </a:cubicBezTo>
                    <a:cubicBezTo>
                      <a:pt x="48240" y="18671"/>
                      <a:pt x="48068" y="18807"/>
                      <a:pt x="48068" y="18986"/>
                    </a:cubicBezTo>
                    <a:cubicBezTo>
                      <a:pt x="48068" y="19069"/>
                      <a:pt x="47985" y="19152"/>
                      <a:pt x="47819" y="19152"/>
                    </a:cubicBezTo>
                    <a:cubicBezTo>
                      <a:pt x="47654" y="19152"/>
                      <a:pt x="47654" y="18903"/>
                      <a:pt x="47654" y="18655"/>
                    </a:cubicBezTo>
                    <a:cubicBezTo>
                      <a:pt x="47654" y="18323"/>
                      <a:pt x="47654" y="17992"/>
                      <a:pt x="47571" y="17909"/>
                    </a:cubicBezTo>
                    <a:cubicBezTo>
                      <a:pt x="47322" y="17411"/>
                      <a:pt x="47405" y="17163"/>
                      <a:pt x="47736" y="16831"/>
                    </a:cubicBezTo>
                    <a:cubicBezTo>
                      <a:pt x="47902" y="16666"/>
                      <a:pt x="47985" y="16500"/>
                      <a:pt x="47985" y="16417"/>
                    </a:cubicBezTo>
                    <a:cubicBezTo>
                      <a:pt x="47970" y="16402"/>
                      <a:pt x="47940" y="16395"/>
                      <a:pt x="47898" y="16395"/>
                    </a:cubicBezTo>
                    <a:cubicBezTo>
                      <a:pt x="47699" y="16395"/>
                      <a:pt x="47234" y="16544"/>
                      <a:pt x="46825" y="16748"/>
                    </a:cubicBezTo>
                    <a:cubicBezTo>
                      <a:pt x="46576" y="16914"/>
                      <a:pt x="46576" y="16914"/>
                      <a:pt x="46659" y="16997"/>
                    </a:cubicBezTo>
                    <a:cubicBezTo>
                      <a:pt x="46718" y="17056"/>
                      <a:pt x="46818" y="17114"/>
                      <a:pt x="46901" y="17114"/>
                    </a:cubicBezTo>
                    <a:cubicBezTo>
                      <a:pt x="46935" y="17114"/>
                      <a:pt x="46966" y="17104"/>
                      <a:pt x="46991" y="17080"/>
                    </a:cubicBezTo>
                    <a:cubicBezTo>
                      <a:pt x="47322" y="17080"/>
                      <a:pt x="47405" y="17743"/>
                      <a:pt x="47239" y="17992"/>
                    </a:cubicBezTo>
                    <a:cubicBezTo>
                      <a:pt x="47215" y="18016"/>
                      <a:pt x="47176" y="18026"/>
                      <a:pt x="47132" y="18026"/>
                    </a:cubicBezTo>
                    <a:cubicBezTo>
                      <a:pt x="47025" y="18026"/>
                      <a:pt x="46883" y="17967"/>
                      <a:pt x="46825" y="17909"/>
                    </a:cubicBezTo>
                    <a:lnTo>
                      <a:pt x="46576" y="17660"/>
                    </a:lnTo>
                    <a:lnTo>
                      <a:pt x="46659" y="18240"/>
                    </a:lnTo>
                    <a:cubicBezTo>
                      <a:pt x="46783" y="18734"/>
                      <a:pt x="46906" y="18998"/>
                      <a:pt x="47064" y="18998"/>
                    </a:cubicBezTo>
                    <a:cubicBezTo>
                      <a:pt x="47118" y="18998"/>
                      <a:pt x="47176" y="18967"/>
                      <a:pt x="47239" y="18903"/>
                    </a:cubicBezTo>
                    <a:cubicBezTo>
                      <a:pt x="47281" y="18862"/>
                      <a:pt x="47322" y="18841"/>
                      <a:pt x="47353" y="18841"/>
                    </a:cubicBezTo>
                    <a:cubicBezTo>
                      <a:pt x="47384" y="18841"/>
                      <a:pt x="47405" y="18862"/>
                      <a:pt x="47405" y="18903"/>
                    </a:cubicBezTo>
                    <a:cubicBezTo>
                      <a:pt x="47405" y="19069"/>
                      <a:pt x="47239" y="19235"/>
                      <a:pt x="46908" y="19566"/>
                    </a:cubicBezTo>
                    <a:cubicBezTo>
                      <a:pt x="46689" y="19741"/>
                      <a:pt x="46563" y="19847"/>
                      <a:pt x="46456" y="19847"/>
                    </a:cubicBezTo>
                    <a:cubicBezTo>
                      <a:pt x="46360" y="19847"/>
                      <a:pt x="46279" y="19762"/>
                      <a:pt x="46162" y="19566"/>
                    </a:cubicBezTo>
                    <a:cubicBezTo>
                      <a:pt x="45913" y="19235"/>
                      <a:pt x="45913" y="19069"/>
                      <a:pt x="46245" y="18737"/>
                    </a:cubicBezTo>
                    <a:cubicBezTo>
                      <a:pt x="46328" y="18655"/>
                      <a:pt x="46328" y="18572"/>
                      <a:pt x="46245" y="18489"/>
                    </a:cubicBezTo>
                    <a:cubicBezTo>
                      <a:pt x="45748" y="18406"/>
                      <a:pt x="45665" y="18323"/>
                      <a:pt x="45913" y="17743"/>
                    </a:cubicBezTo>
                    <a:cubicBezTo>
                      <a:pt x="45996" y="17411"/>
                      <a:pt x="46079" y="17080"/>
                      <a:pt x="45996" y="16997"/>
                    </a:cubicBezTo>
                    <a:cubicBezTo>
                      <a:pt x="45977" y="16978"/>
                      <a:pt x="45957" y="16967"/>
                      <a:pt x="45939" y="16967"/>
                    </a:cubicBezTo>
                    <a:cubicBezTo>
                      <a:pt x="45879" y="16967"/>
                      <a:pt x="45830" y="17075"/>
                      <a:pt x="45830" y="17329"/>
                    </a:cubicBezTo>
                    <a:cubicBezTo>
                      <a:pt x="45682" y="17700"/>
                      <a:pt x="45533" y="18004"/>
                      <a:pt x="45385" y="18004"/>
                    </a:cubicBezTo>
                    <a:cubicBezTo>
                      <a:pt x="45368" y="18004"/>
                      <a:pt x="45350" y="18000"/>
                      <a:pt x="45333" y="17992"/>
                    </a:cubicBezTo>
                    <a:cubicBezTo>
                      <a:pt x="45333" y="17950"/>
                      <a:pt x="45271" y="17929"/>
                      <a:pt x="45188" y="17929"/>
                    </a:cubicBezTo>
                    <a:cubicBezTo>
                      <a:pt x="45105" y="17929"/>
                      <a:pt x="45002" y="17950"/>
                      <a:pt x="44919" y="17992"/>
                    </a:cubicBezTo>
                    <a:cubicBezTo>
                      <a:pt x="44587" y="17992"/>
                      <a:pt x="44504" y="17992"/>
                      <a:pt x="44587" y="17743"/>
                    </a:cubicBezTo>
                    <a:cubicBezTo>
                      <a:pt x="44625" y="17668"/>
                      <a:pt x="44645" y="17627"/>
                      <a:pt x="44634" y="17627"/>
                    </a:cubicBezTo>
                    <a:cubicBezTo>
                      <a:pt x="44620" y="17627"/>
                      <a:pt x="44558" y="17689"/>
                      <a:pt x="44422" y="17826"/>
                    </a:cubicBezTo>
                    <a:cubicBezTo>
                      <a:pt x="44339" y="17992"/>
                      <a:pt x="44256" y="18074"/>
                      <a:pt x="44256" y="18157"/>
                    </a:cubicBezTo>
                    <a:cubicBezTo>
                      <a:pt x="44339" y="18240"/>
                      <a:pt x="44256" y="18240"/>
                      <a:pt x="44256" y="18323"/>
                    </a:cubicBezTo>
                    <a:cubicBezTo>
                      <a:pt x="44173" y="18323"/>
                      <a:pt x="44090" y="18157"/>
                      <a:pt x="44173" y="17909"/>
                    </a:cubicBezTo>
                    <a:cubicBezTo>
                      <a:pt x="44173" y="17722"/>
                      <a:pt x="44173" y="17629"/>
                      <a:pt x="44138" y="17629"/>
                    </a:cubicBezTo>
                    <a:cubicBezTo>
                      <a:pt x="44126" y="17629"/>
                      <a:pt x="44111" y="17639"/>
                      <a:pt x="44090" y="17660"/>
                    </a:cubicBezTo>
                    <a:cubicBezTo>
                      <a:pt x="44031" y="17719"/>
                      <a:pt x="43973" y="17777"/>
                      <a:pt x="43944" y="17777"/>
                    </a:cubicBezTo>
                    <a:cubicBezTo>
                      <a:pt x="43931" y="17777"/>
                      <a:pt x="43924" y="17767"/>
                      <a:pt x="43924" y="17743"/>
                    </a:cubicBezTo>
                    <a:cubicBezTo>
                      <a:pt x="43841" y="17743"/>
                      <a:pt x="43924" y="17494"/>
                      <a:pt x="44090" y="17329"/>
                    </a:cubicBezTo>
                    <a:cubicBezTo>
                      <a:pt x="44225" y="17193"/>
                      <a:pt x="44361" y="17058"/>
                      <a:pt x="44451" y="17058"/>
                    </a:cubicBezTo>
                    <a:cubicBezTo>
                      <a:pt x="44471" y="17058"/>
                      <a:pt x="44489" y="17065"/>
                      <a:pt x="44504" y="17080"/>
                    </a:cubicBezTo>
                    <a:cubicBezTo>
                      <a:pt x="44508" y="17084"/>
                      <a:pt x="44513" y="17086"/>
                      <a:pt x="44517" y="17086"/>
                    </a:cubicBezTo>
                    <a:cubicBezTo>
                      <a:pt x="44610" y="17086"/>
                      <a:pt x="44832" y="16326"/>
                      <a:pt x="44753" y="16168"/>
                    </a:cubicBezTo>
                    <a:cubicBezTo>
                      <a:pt x="44504" y="15837"/>
                      <a:pt x="44504" y="15754"/>
                      <a:pt x="44753" y="15505"/>
                    </a:cubicBezTo>
                    <a:cubicBezTo>
                      <a:pt x="44836" y="15340"/>
                      <a:pt x="44919" y="15174"/>
                      <a:pt x="44836" y="15091"/>
                    </a:cubicBezTo>
                    <a:cubicBezTo>
                      <a:pt x="44753" y="15091"/>
                      <a:pt x="44753" y="14925"/>
                      <a:pt x="44836" y="14760"/>
                    </a:cubicBezTo>
                    <a:cubicBezTo>
                      <a:pt x="44938" y="14657"/>
                      <a:pt x="44946" y="14586"/>
                      <a:pt x="44897" y="14586"/>
                    </a:cubicBezTo>
                    <a:cubicBezTo>
                      <a:pt x="44868" y="14586"/>
                      <a:pt x="44816" y="14613"/>
                      <a:pt x="44753" y="14677"/>
                    </a:cubicBezTo>
                    <a:cubicBezTo>
                      <a:pt x="44684" y="14711"/>
                      <a:pt x="44616" y="14731"/>
                      <a:pt x="44559" y="14731"/>
                    </a:cubicBezTo>
                    <a:cubicBezTo>
                      <a:pt x="44478" y="14731"/>
                      <a:pt x="44422" y="14691"/>
                      <a:pt x="44422" y="14594"/>
                    </a:cubicBezTo>
                    <a:cubicBezTo>
                      <a:pt x="44400" y="14530"/>
                      <a:pt x="44368" y="14499"/>
                      <a:pt x="44327" y="14499"/>
                    </a:cubicBezTo>
                    <a:cubicBezTo>
                      <a:pt x="44206" y="14499"/>
                      <a:pt x="44005" y="14763"/>
                      <a:pt x="43759" y="15257"/>
                    </a:cubicBezTo>
                    <a:cubicBezTo>
                      <a:pt x="43537" y="15745"/>
                      <a:pt x="43315" y="15996"/>
                      <a:pt x="43207" y="15996"/>
                    </a:cubicBezTo>
                    <a:cubicBezTo>
                      <a:pt x="43114" y="15996"/>
                      <a:pt x="43107" y="15807"/>
                      <a:pt x="43261" y="15422"/>
                    </a:cubicBezTo>
                    <a:cubicBezTo>
                      <a:pt x="43354" y="15099"/>
                      <a:pt x="43369" y="14930"/>
                      <a:pt x="43321" y="14930"/>
                    </a:cubicBezTo>
                    <a:cubicBezTo>
                      <a:pt x="43283" y="14930"/>
                      <a:pt x="43206" y="15037"/>
                      <a:pt x="43096" y="15257"/>
                    </a:cubicBezTo>
                    <a:cubicBezTo>
                      <a:pt x="43013" y="15381"/>
                      <a:pt x="42971" y="15443"/>
                      <a:pt x="42961" y="15443"/>
                    </a:cubicBezTo>
                    <a:cubicBezTo>
                      <a:pt x="42951" y="15443"/>
                      <a:pt x="42971" y="15381"/>
                      <a:pt x="43013" y="15257"/>
                    </a:cubicBezTo>
                    <a:cubicBezTo>
                      <a:pt x="43013" y="15091"/>
                      <a:pt x="42930" y="14760"/>
                      <a:pt x="42681" y="14594"/>
                    </a:cubicBezTo>
                    <a:cubicBezTo>
                      <a:pt x="42433" y="14262"/>
                      <a:pt x="42433" y="14097"/>
                      <a:pt x="42515" y="13848"/>
                    </a:cubicBezTo>
                    <a:cubicBezTo>
                      <a:pt x="42681" y="13641"/>
                      <a:pt x="42723" y="13537"/>
                      <a:pt x="42671" y="13537"/>
                    </a:cubicBezTo>
                    <a:cubicBezTo>
                      <a:pt x="42619" y="13537"/>
                      <a:pt x="42474" y="13641"/>
                      <a:pt x="42267" y="13848"/>
                    </a:cubicBezTo>
                    <a:cubicBezTo>
                      <a:pt x="42127" y="14081"/>
                      <a:pt x="42039" y="14183"/>
                      <a:pt x="41945" y="14183"/>
                    </a:cubicBezTo>
                    <a:cubicBezTo>
                      <a:pt x="41872" y="14183"/>
                      <a:pt x="41795" y="14122"/>
                      <a:pt x="41687" y="14014"/>
                    </a:cubicBezTo>
                    <a:cubicBezTo>
                      <a:pt x="41438" y="13765"/>
                      <a:pt x="41438" y="13599"/>
                      <a:pt x="41604" y="13434"/>
                    </a:cubicBezTo>
                    <a:cubicBezTo>
                      <a:pt x="41645" y="13351"/>
                      <a:pt x="41645" y="13309"/>
                      <a:pt x="41604" y="13309"/>
                    </a:cubicBezTo>
                    <a:cubicBezTo>
                      <a:pt x="41562" y="13309"/>
                      <a:pt x="41479" y="13351"/>
                      <a:pt x="41355" y="13434"/>
                    </a:cubicBezTo>
                    <a:cubicBezTo>
                      <a:pt x="41195" y="13594"/>
                      <a:pt x="41103" y="13685"/>
                      <a:pt x="41059" y="13685"/>
                    </a:cubicBezTo>
                    <a:cubicBezTo>
                      <a:pt x="41034" y="13685"/>
                      <a:pt x="41024" y="13658"/>
                      <a:pt x="41024" y="13599"/>
                    </a:cubicBezTo>
                    <a:cubicBezTo>
                      <a:pt x="41024" y="13536"/>
                      <a:pt x="41024" y="13509"/>
                      <a:pt x="41014" y="13509"/>
                    </a:cubicBezTo>
                    <a:cubicBezTo>
                      <a:pt x="41000" y="13509"/>
                      <a:pt x="40960" y="13580"/>
                      <a:pt x="40858" y="13682"/>
                    </a:cubicBezTo>
                    <a:cubicBezTo>
                      <a:pt x="40775" y="13848"/>
                      <a:pt x="40692" y="13931"/>
                      <a:pt x="40609" y="13931"/>
                    </a:cubicBezTo>
                    <a:cubicBezTo>
                      <a:pt x="40526" y="13848"/>
                      <a:pt x="40361" y="13848"/>
                      <a:pt x="40278" y="13765"/>
                    </a:cubicBezTo>
                    <a:cubicBezTo>
                      <a:pt x="40029" y="13765"/>
                      <a:pt x="40029" y="13682"/>
                      <a:pt x="40112" y="13516"/>
                    </a:cubicBezTo>
                    <a:cubicBezTo>
                      <a:pt x="40195" y="13434"/>
                      <a:pt x="40278" y="13351"/>
                      <a:pt x="40195" y="13268"/>
                    </a:cubicBezTo>
                    <a:cubicBezTo>
                      <a:pt x="40112" y="13185"/>
                      <a:pt x="40195" y="13019"/>
                      <a:pt x="40278" y="12853"/>
                    </a:cubicBezTo>
                    <a:cubicBezTo>
                      <a:pt x="40361" y="12605"/>
                      <a:pt x="40381" y="12480"/>
                      <a:pt x="40330" y="12480"/>
                    </a:cubicBezTo>
                    <a:cubicBezTo>
                      <a:pt x="40278" y="12480"/>
                      <a:pt x="40154" y="12605"/>
                      <a:pt x="39946" y="12853"/>
                    </a:cubicBezTo>
                    <a:lnTo>
                      <a:pt x="39615" y="13351"/>
                    </a:lnTo>
                    <a:lnTo>
                      <a:pt x="39615" y="12853"/>
                    </a:lnTo>
                    <a:cubicBezTo>
                      <a:pt x="39615" y="12605"/>
                      <a:pt x="39781" y="12273"/>
                      <a:pt x="39863" y="12190"/>
                    </a:cubicBezTo>
                    <a:cubicBezTo>
                      <a:pt x="39912" y="12093"/>
                      <a:pt x="39932" y="12053"/>
                      <a:pt x="39907" y="12053"/>
                    </a:cubicBezTo>
                    <a:cubicBezTo>
                      <a:pt x="39889" y="12053"/>
                      <a:pt x="39849" y="12073"/>
                      <a:pt x="39781" y="12108"/>
                    </a:cubicBezTo>
                    <a:cubicBezTo>
                      <a:pt x="39729" y="12134"/>
                      <a:pt x="39677" y="12145"/>
                      <a:pt x="39627" y="12145"/>
                    </a:cubicBezTo>
                    <a:cubicBezTo>
                      <a:pt x="39359" y="12145"/>
                      <a:pt x="39157" y="11807"/>
                      <a:pt x="39366" y="11527"/>
                    </a:cubicBezTo>
                    <a:cubicBezTo>
                      <a:pt x="39449" y="11403"/>
                      <a:pt x="39470" y="11341"/>
                      <a:pt x="39408" y="11341"/>
                    </a:cubicBezTo>
                    <a:cubicBezTo>
                      <a:pt x="39345" y="11341"/>
                      <a:pt x="39200" y="11403"/>
                      <a:pt x="38952" y="11527"/>
                    </a:cubicBezTo>
                    <a:cubicBezTo>
                      <a:pt x="38703" y="11693"/>
                      <a:pt x="38558" y="11776"/>
                      <a:pt x="38496" y="11776"/>
                    </a:cubicBezTo>
                    <a:cubicBezTo>
                      <a:pt x="38434" y="11776"/>
                      <a:pt x="38455" y="11693"/>
                      <a:pt x="38537" y="11527"/>
                    </a:cubicBezTo>
                    <a:cubicBezTo>
                      <a:pt x="38703" y="11030"/>
                      <a:pt x="38703" y="10450"/>
                      <a:pt x="38455" y="10450"/>
                    </a:cubicBezTo>
                    <a:cubicBezTo>
                      <a:pt x="38289" y="10450"/>
                      <a:pt x="38123" y="10533"/>
                      <a:pt x="38040" y="10947"/>
                    </a:cubicBezTo>
                    <a:cubicBezTo>
                      <a:pt x="37957" y="11113"/>
                      <a:pt x="37792" y="11279"/>
                      <a:pt x="37709" y="11279"/>
                    </a:cubicBezTo>
                    <a:cubicBezTo>
                      <a:pt x="37687" y="11301"/>
                      <a:pt x="37670" y="11311"/>
                      <a:pt x="37660" y="11311"/>
                    </a:cubicBezTo>
                    <a:cubicBezTo>
                      <a:pt x="37632" y="11311"/>
                      <a:pt x="37648" y="11234"/>
                      <a:pt x="37709" y="11113"/>
                    </a:cubicBezTo>
                    <a:cubicBezTo>
                      <a:pt x="37792" y="11030"/>
                      <a:pt x="37874" y="10864"/>
                      <a:pt x="37874" y="10864"/>
                    </a:cubicBezTo>
                    <a:cubicBezTo>
                      <a:pt x="37854" y="10844"/>
                      <a:pt x="37833" y="10833"/>
                      <a:pt x="37812" y="10833"/>
                    </a:cubicBezTo>
                    <a:cubicBezTo>
                      <a:pt x="37750" y="10833"/>
                      <a:pt x="37688" y="10927"/>
                      <a:pt x="37626" y="11113"/>
                    </a:cubicBezTo>
                    <a:cubicBezTo>
                      <a:pt x="37531" y="11240"/>
                      <a:pt x="37436" y="11294"/>
                      <a:pt x="37364" y="11294"/>
                    </a:cubicBezTo>
                    <a:cubicBezTo>
                      <a:pt x="37248" y="11294"/>
                      <a:pt x="37192" y="11152"/>
                      <a:pt x="37294" y="10947"/>
                    </a:cubicBezTo>
                    <a:cubicBezTo>
                      <a:pt x="37377" y="10782"/>
                      <a:pt x="37294" y="10699"/>
                      <a:pt x="37211" y="10699"/>
                    </a:cubicBezTo>
                    <a:cubicBezTo>
                      <a:pt x="37046" y="10699"/>
                      <a:pt x="37046" y="10616"/>
                      <a:pt x="37377" y="10201"/>
                    </a:cubicBezTo>
                    <a:cubicBezTo>
                      <a:pt x="37626" y="9953"/>
                      <a:pt x="37709" y="9787"/>
                      <a:pt x="37709" y="9704"/>
                    </a:cubicBezTo>
                    <a:cubicBezTo>
                      <a:pt x="37626" y="9704"/>
                      <a:pt x="37543" y="9704"/>
                      <a:pt x="37460" y="9787"/>
                    </a:cubicBezTo>
                    <a:cubicBezTo>
                      <a:pt x="37412" y="9884"/>
                      <a:pt x="37363" y="9924"/>
                      <a:pt x="37314" y="9924"/>
                    </a:cubicBezTo>
                    <a:cubicBezTo>
                      <a:pt x="37280" y="9924"/>
                      <a:pt x="37246" y="9904"/>
                      <a:pt x="37211" y="9870"/>
                    </a:cubicBezTo>
                    <a:cubicBezTo>
                      <a:pt x="37211" y="9870"/>
                      <a:pt x="37046" y="10036"/>
                      <a:pt x="36963" y="10533"/>
                    </a:cubicBezTo>
                    <a:cubicBezTo>
                      <a:pt x="36797" y="10947"/>
                      <a:pt x="36631" y="11279"/>
                      <a:pt x="36631" y="11279"/>
                    </a:cubicBezTo>
                    <a:cubicBezTo>
                      <a:pt x="36548" y="11279"/>
                      <a:pt x="36383" y="11196"/>
                      <a:pt x="36300" y="10947"/>
                    </a:cubicBezTo>
                    <a:cubicBezTo>
                      <a:pt x="36134" y="10699"/>
                      <a:pt x="36134" y="10533"/>
                      <a:pt x="36300" y="10367"/>
                    </a:cubicBezTo>
                    <a:cubicBezTo>
                      <a:pt x="36383" y="10201"/>
                      <a:pt x="36466" y="10119"/>
                      <a:pt x="36466" y="10036"/>
                    </a:cubicBezTo>
                    <a:cubicBezTo>
                      <a:pt x="36383" y="10036"/>
                      <a:pt x="36383" y="9953"/>
                      <a:pt x="36383" y="9787"/>
                    </a:cubicBezTo>
                    <a:cubicBezTo>
                      <a:pt x="36383" y="9766"/>
                      <a:pt x="36372" y="9756"/>
                      <a:pt x="36353" y="9756"/>
                    </a:cubicBezTo>
                    <a:cubicBezTo>
                      <a:pt x="36295" y="9756"/>
                      <a:pt x="36155" y="9849"/>
                      <a:pt x="35968" y="10036"/>
                    </a:cubicBezTo>
                    <a:cubicBezTo>
                      <a:pt x="35765" y="10171"/>
                      <a:pt x="35562" y="10306"/>
                      <a:pt x="35450" y="10306"/>
                    </a:cubicBezTo>
                    <a:cubicBezTo>
                      <a:pt x="35424" y="10306"/>
                      <a:pt x="35403" y="10300"/>
                      <a:pt x="35388" y="10284"/>
                    </a:cubicBezTo>
                    <a:cubicBezTo>
                      <a:pt x="35305" y="10201"/>
                      <a:pt x="35637" y="9041"/>
                      <a:pt x="35803" y="8958"/>
                    </a:cubicBezTo>
                    <a:cubicBezTo>
                      <a:pt x="35803" y="8875"/>
                      <a:pt x="35885" y="8710"/>
                      <a:pt x="35968" y="8544"/>
                    </a:cubicBezTo>
                    <a:cubicBezTo>
                      <a:pt x="36014" y="8407"/>
                      <a:pt x="36009" y="8346"/>
                      <a:pt x="35982" y="8346"/>
                    </a:cubicBezTo>
                    <a:cubicBezTo>
                      <a:pt x="35960" y="8346"/>
                      <a:pt x="35923" y="8387"/>
                      <a:pt x="35885" y="8461"/>
                    </a:cubicBezTo>
                    <a:cubicBezTo>
                      <a:pt x="35837" y="8558"/>
                      <a:pt x="35788" y="8598"/>
                      <a:pt x="35740" y="8598"/>
                    </a:cubicBezTo>
                    <a:cubicBezTo>
                      <a:pt x="35706" y="8598"/>
                      <a:pt x="35671" y="8578"/>
                      <a:pt x="35637" y="8544"/>
                    </a:cubicBezTo>
                    <a:lnTo>
                      <a:pt x="35471" y="8461"/>
                    </a:lnTo>
                    <a:lnTo>
                      <a:pt x="35471" y="8793"/>
                    </a:lnTo>
                    <a:cubicBezTo>
                      <a:pt x="35399" y="9300"/>
                      <a:pt x="35263" y="9554"/>
                      <a:pt x="34897" y="9554"/>
                    </a:cubicBezTo>
                    <a:cubicBezTo>
                      <a:pt x="34844" y="9554"/>
                      <a:pt x="34787" y="9549"/>
                      <a:pt x="34725" y="9538"/>
                    </a:cubicBezTo>
                    <a:cubicBezTo>
                      <a:pt x="34477" y="9538"/>
                      <a:pt x="34394" y="9456"/>
                      <a:pt x="34560" y="9290"/>
                    </a:cubicBezTo>
                    <a:cubicBezTo>
                      <a:pt x="34734" y="9071"/>
                      <a:pt x="34771" y="8968"/>
                      <a:pt x="34705" y="8968"/>
                    </a:cubicBezTo>
                    <a:cubicBezTo>
                      <a:pt x="34647" y="8968"/>
                      <a:pt x="34507" y="9050"/>
                      <a:pt x="34311" y="9207"/>
                    </a:cubicBezTo>
                    <a:cubicBezTo>
                      <a:pt x="34178" y="9340"/>
                      <a:pt x="34099" y="9419"/>
                      <a:pt x="34062" y="9419"/>
                    </a:cubicBezTo>
                    <a:cubicBezTo>
                      <a:pt x="34006" y="9419"/>
                      <a:pt x="34046" y="9240"/>
                      <a:pt x="34145" y="8793"/>
                    </a:cubicBezTo>
                    <a:cubicBezTo>
                      <a:pt x="34283" y="8447"/>
                      <a:pt x="34306" y="8275"/>
                      <a:pt x="34262" y="8275"/>
                    </a:cubicBezTo>
                    <a:cubicBezTo>
                      <a:pt x="34253" y="8275"/>
                      <a:pt x="34242" y="8282"/>
                      <a:pt x="34228" y="8295"/>
                    </a:cubicBezTo>
                    <a:cubicBezTo>
                      <a:pt x="34131" y="8392"/>
                      <a:pt x="34062" y="8433"/>
                      <a:pt x="34005" y="8433"/>
                    </a:cubicBezTo>
                    <a:cubicBezTo>
                      <a:pt x="33965" y="8433"/>
                      <a:pt x="33931" y="8413"/>
                      <a:pt x="33897" y="8378"/>
                    </a:cubicBezTo>
                    <a:cubicBezTo>
                      <a:pt x="33814" y="8378"/>
                      <a:pt x="33897" y="8212"/>
                      <a:pt x="34062" y="8047"/>
                    </a:cubicBezTo>
                    <a:cubicBezTo>
                      <a:pt x="34245" y="7910"/>
                      <a:pt x="34327" y="7848"/>
                      <a:pt x="34308" y="7848"/>
                    </a:cubicBezTo>
                    <a:cubicBezTo>
                      <a:pt x="34293" y="7848"/>
                      <a:pt x="34211" y="7889"/>
                      <a:pt x="34062" y="7964"/>
                    </a:cubicBezTo>
                    <a:cubicBezTo>
                      <a:pt x="33814" y="8047"/>
                      <a:pt x="33731" y="8047"/>
                      <a:pt x="33731" y="8295"/>
                    </a:cubicBezTo>
                    <a:cubicBezTo>
                      <a:pt x="33671" y="8596"/>
                      <a:pt x="33567" y="8809"/>
                      <a:pt x="33420" y="8809"/>
                    </a:cubicBezTo>
                    <a:cubicBezTo>
                      <a:pt x="33364" y="8809"/>
                      <a:pt x="33302" y="8778"/>
                      <a:pt x="33234" y="8710"/>
                    </a:cubicBezTo>
                    <a:cubicBezTo>
                      <a:pt x="33186" y="8662"/>
                      <a:pt x="33110" y="8614"/>
                      <a:pt x="33039" y="8614"/>
                    </a:cubicBezTo>
                    <a:cubicBezTo>
                      <a:pt x="32987" y="8614"/>
                      <a:pt x="32937" y="8640"/>
                      <a:pt x="32902" y="8710"/>
                    </a:cubicBezTo>
                    <a:cubicBezTo>
                      <a:pt x="32819" y="8793"/>
                      <a:pt x="32736" y="8793"/>
                      <a:pt x="32653" y="8793"/>
                    </a:cubicBezTo>
                    <a:cubicBezTo>
                      <a:pt x="32571" y="8710"/>
                      <a:pt x="32653" y="8544"/>
                      <a:pt x="32736" y="8378"/>
                    </a:cubicBezTo>
                    <a:cubicBezTo>
                      <a:pt x="32858" y="8257"/>
                      <a:pt x="32935" y="8180"/>
                      <a:pt x="33000" y="8180"/>
                    </a:cubicBezTo>
                    <a:cubicBezTo>
                      <a:pt x="33023" y="8180"/>
                      <a:pt x="33046" y="8190"/>
                      <a:pt x="33068" y="8212"/>
                    </a:cubicBezTo>
                    <a:cubicBezTo>
                      <a:pt x="33068" y="8212"/>
                      <a:pt x="33234" y="8212"/>
                      <a:pt x="33399" y="8130"/>
                    </a:cubicBezTo>
                    <a:cubicBezTo>
                      <a:pt x="33648" y="8047"/>
                      <a:pt x="33648" y="8047"/>
                      <a:pt x="33565" y="7881"/>
                    </a:cubicBezTo>
                    <a:cubicBezTo>
                      <a:pt x="33524" y="7840"/>
                      <a:pt x="33482" y="7819"/>
                      <a:pt x="33441" y="7819"/>
                    </a:cubicBezTo>
                    <a:cubicBezTo>
                      <a:pt x="33399" y="7819"/>
                      <a:pt x="33358" y="7840"/>
                      <a:pt x="33316" y="7881"/>
                    </a:cubicBezTo>
                    <a:cubicBezTo>
                      <a:pt x="33285" y="7912"/>
                      <a:pt x="33254" y="7932"/>
                      <a:pt x="33231" y="7944"/>
                    </a:cubicBezTo>
                    <a:lnTo>
                      <a:pt x="33231" y="7944"/>
                    </a:lnTo>
                    <a:cubicBezTo>
                      <a:pt x="33211" y="7846"/>
                      <a:pt x="33062" y="7621"/>
                      <a:pt x="32985" y="7467"/>
                    </a:cubicBezTo>
                    <a:cubicBezTo>
                      <a:pt x="32819" y="7218"/>
                      <a:pt x="32736" y="6969"/>
                      <a:pt x="32819" y="6721"/>
                    </a:cubicBezTo>
                    <a:cubicBezTo>
                      <a:pt x="32872" y="6563"/>
                      <a:pt x="32858" y="6505"/>
                      <a:pt x="32819" y="6505"/>
                    </a:cubicBezTo>
                    <a:cubicBezTo>
                      <a:pt x="32797" y="6505"/>
                      <a:pt x="32767" y="6525"/>
                      <a:pt x="32736" y="6555"/>
                    </a:cubicBezTo>
                    <a:cubicBezTo>
                      <a:pt x="32715" y="6566"/>
                      <a:pt x="32697" y="6571"/>
                      <a:pt x="32681" y="6571"/>
                    </a:cubicBezTo>
                    <a:cubicBezTo>
                      <a:pt x="32573" y="6571"/>
                      <a:pt x="32592" y="6326"/>
                      <a:pt x="32736" y="5892"/>
                    </a:cubicBezTo>
                    <a:cubicBezTo>
                      <a:pt x="32811" y="5446"/>
                      <a:pt x="32818" y="5133"/>
                      <a:pt x="32759" y="5133"/>
                    </a:cubicBezTo>
                    <a:cubicBezTo>
                      <a:pt x="32752" y="5133"/>
                      <a:pt x="32745" y="5138"/>
                      <a:pt x="32736" y="5146"/>
                    </a:cubicBezTo>
                    <a:cubicBezTo>
                      <a:pt x="32736" y="5146"/>
                      <a:pt x="32653" y="5229"/>
                      <a:pt x="32736" y="5312"/>
                    </a:cubicBezTo>
                    <a:cubicBezTo>
                      <a:pt x="32736" y="5312"/>
                      <a:pt x="32736" y="5395"/>
                      <a:pt x="32653" y="5478"/>
                    </a:cubicBezTo>
                    <a:cubicBezTo>
                      <a:pt x="32571" y="5478"/>
                      <a:pt x="32488" y="5643"/>
                      <a:pt x="32405" y="5809"/>
                    </a:cubicBezTo>
                    <a:cubicBezTo>
                      <a:pt x="32267" y="6084"/>
                      <a:pt x="32130" y="6245"/>
                      <a:pt x="31993" y="6245"/>
                    </a:cubicBezTo>
                    <a:cubicBezTo>
                      <a:pt x="31964" y="6245"/>
                      <a:pt x="31936" y="6238"/>
                      <a:pt x="31908" y="6223"/>
                    </a:cubicBezTo>
                    <a:cubicBezTo>
                      <a:pt x="31825" y="6223"/>
                      <a:pt x="31825" y="6058"/>
                      <a:pt x="31908" y="5975"/>
                    </a:cubicBezTo>
                    <a:cubicBezTo>
                      <a:pt x="31990" y="5892"/>
                      <a:pt x="32073" y="5726"/>
                      <a:pt x="31990" y="5560"/>
                    </a:cubicBezTo>
                    <a:cubicBezTo>
                      <a:pt x="31956" y="5526"/>
                      <a:pt x="31922" y="5506"/>
                      <a:pt x="31887" y="5506"/>
                    </a:cubicBezTo>
                    <a:cubicBezTo>
                      <a:pt x="31839" y="5506"/>
                      <a:pt x="31790" y="5546"/>
                      <a:pt x="31742" y="5643"/>
                    </a:cubicBezTo>
                    <a:cubicBezTo>
                      <a:pt x="31710" y="5706"/>
                      <a:pt x="31676" y="5733"/>
                      <a:pt x="31642" y="5733"/>
                    </a:cubicBezTo>
                    <a:cubicBezTo>
                      <a:pt x="31497" y="5733"/>
                      <a:pt x="31359" y="5234"/>
                      <a:pt x="31493" y="4898"/>
                    </a:cubicBezTo>
                    <a:cubicBezTo>
                      <a:pt x="31576" y="4815"/>
                      <a:pt x="31493" y="4483"/>
                      <a:pt x="31410" y="4317"/>
                    </a:cubicBezTo>
                    <a:cubicBezTo>
                      <a:pt x="31273" y="4181"/>
                      <a:pt x="31187" y="4119"/>
                      <a:pt x="31109" y="4119"/>
                    </a:cubicBezTo>
                    <a:cubicBezTo>
                      <a:pt x="31045" y="4119"/>
                      <a:pt x="30988" y="4160"/>
                      <a:pt x="30913" y="4235"/>
                    </a:cubicBezTo>
                    <a:cubicBezTo>
                      <a:pt x="30747" y="4400"/>
                      <a:pt x="30747" y="4483"/>
                      <a:pt x="30913" y="4483"/>
                    </a:cubicBezTo>
                    <a:cubicBezTo>
                      <a:pt x="30996" y="4483"/>
                      <a:pt x="30996" y="4649"/>
                      <a:pt x="30996" y="4815"/>
                    </a:cubicBezTo>
                    <a:cubicBezTo>
                      <a:pt x="30759" y="5209"/>
                      <a:pt x="30898" y="5981"/>
                      <a:pt x="31127" y="5981"/>
                    </a:cubicBezTo>
                    <a:cubicBezTo>
                      <a:pt x="31138" y="5981"/>
                      <a:pt x="31150" y="5979"/>
                      <a:pt x="31162" y="5975"/>
                    </a:cubicBezTo>
                    <a:cubicBezTo>
                      <a:pt x="31253" y="5906"/>
                      <a:pt x="31319" y="5876"/>
                      <a:pt x="31362" y="5876"/>
                    </a:cubicBezTo>
                    <a:cubicBezTo>
                      <a:pt x="31474" y="5876"/>
                      <a:pt x="31425" y="6089"/>
                      <a:pt x="31245" y="6389"/>
                    </a:cubicBezTo>
                    <a:cubicBezTo>
                      <a:pt x="31063" y="6511"/>
                      <a:pt x="30969" y="6587"/>
                      <a:pt x="30900" y="6587"/>
                    </a:cubicBezTo>
                    <a:cubicBezTo>
                      <a:pt x="30875" y="6587"/>
                      <a:pt x="30852" y="6577"/>
                      <a:pt x="30830" y="6555"/>
                    </a:cubicBezTo>
                    <a:cubicBezTo>
                      <a:pt x="30806" y="6531"/>
                      <a:pt x="30775" y="6521"/>
                      <a:pt x="30740" y="6521"/>
                    </a:cubicBezTo>
                    <a:cubicBezTo>
                      <a:pt x="30657" y="6521"/>
                      <a:pt x="30557" y="6579"/>
                      <a:pt x="30499" y="6638"/>
                    </a:cubicBezTo>
                    <a:cubicBezTo>
                      <a:pt x="30440" y="6697"/>
                      <a:pt x="30392" y="6724"/>
                      <a:pt x="30357" y="6724"/>
                    </a:cubicBezTo>
                    <a:cubicBezTo>
                      <a:pt x="30295" y="6724"/>
                      <a:pt x="30279" y="6633"/>
                      <a:pt x="30333" y="6472"/>
                    </a:cubicBezTo>
                    <a:cubicBezTo>
                      <a:pt x="30394" y="6351"/>
                      <a:pt x="30365" y="6274"/>
                      <a:pt x="30313" y="6274"/>
                    </a:cubicBezTo>
                    <a:cubicBezTo>
                      <a:pt x="30294" y="6274"/>
                      <a:pt x="30272" y="6284"/>
                      <a:pt x="30250" y="6306"/>
                    </a:cubicBezTo>
                    <a:cubicBezTo>
                      <a:pt x="30211" y="6326"/>
                      <a:pt x="30176" y="6336"/>
                      <a:pt x="30149" y="6336"/>
                    </a:cubicBezTo>
                    <a:cubicBezTo>
                      <a:pt x="30059" y="6336"/>
                      <a:pt x="30041" y="6228"/>
                      <a:pt x="30167" y="5975"/>
                    </a:cubicBezTo>
                    <a:cubicBezTo>
                      <a:pt x="30216" y="5781"/>
                      <a:pt x="30236" y="5700"/>
                      <a:pt x="30194" y="5700"/>
                    </a:cubicBezTo>
                    <a:cubicBezTo>
                      <a:pt x="30165" y="5700"/>
                      <a:pt x="30104" y="5740"/>
                      <a:pt x="30001" y="5809"/>
                    </a:cubicBezTo>
                    <a:cubicBezTo>
                      <a:pt x="29836" y="5892"/>
                      <a:pt x="29670" y="5892"/>
                      <a:pt x="29587" y="5892"/>
                    </a:cubicBezTo>
                    <a:cubicBezTo>
                      <a:pt x="29504" y="5726"/>
                      <a:pt x="29504" y="5726"/>
                      <a:pt x="29753" y="5478"/>
                    </a:cubicBezTo>
                    <a:cubicBezTo>
                      <a:pt x="30001" y="5312"/>
                      <a:pt x="30084" y="5229"/>
                      <a:pt x="30084" y="5063"/>
                    </a:cubicBezTo>
                    <a:cubicBezTo>
                      <a:pt x="30084" y="5015"/>
                      <a:pt x="30057" y="4968"/>
                      <a:pt x="30017" y="4968"/>
                    </a:cubicBezTo>
                    <a:cubicBezTo>
                      <a:pt x="29989" y="4968"/>
                      <a:pt x="29954" y="4993"/>
                      <a:pt x="29919" y="5063"/>
                    </a:cubicBezTo>
                    <a:cubicBezTo>
                      <a:pt x="29884" y="5098"/>
                      <a:pt x="29850" y="5118"/>
                      <a:pt x="29821" y="5118"/>
                    </a:cubicBezTo>
                    <a:cubicBezTo>
                      <a:pt x="29781" y="5118"/>
                      <a:pt x="29753" y="5077"/>
                      <a:pt x="29753" y="4980"/>
                    </a:cubicBezTo>
                    <a:cubicBezTo>
                      <a:pt x="29720" y="4882"/>
                      <a:pt x="29662" y="4836"/>
                      <a:pt x="29582" y="4836"/>
                    </a:cubicBezTo>
                    <a:cubicBezTo>
                      <a:pt x="29461" y="4836"/>
                      <a:pt x="29291" y="4945"/>
                      <a:pt x="29090" y="5146"/>
                    </a:cubicBezTo>
                    <a:cubicBezTo>
                      <a:pt x="29037" y="5199"/>
                      <a:pt x="29001" y="5226"/>
                      <a:pt x="28982" y="5226"/>
                    </a:cubicBezTo>
                    <a:cubicBezTo>
                      <a:pt x="28941" y="5226"/>
                      <a:pt x="28977" y="5098"/>
                      <a:pt x="29090" y="4815"/>
                    </a:cubicBezTo>
                    <a:cubicBezTo>
                      <a:pt x="29325" y="4462"/>
                      <a:pt x="29393" y="4359"/>
                      <a:pt x="29324" y="4359"/>
                    </a:cubicBezTo>
                    <a:cubicBezTo>
                      <a:pt x="29296" y="4359"/>
                      <a:pt x="29245" y="4376"/>
                      <a:pt x="29173" y="4400"/>
                    </a:cubicBezTo>
                    <a:cubicBezTo>
                      <a:pt x="29026" y="4459"/>
                      <a:pt x="28910" y="4486"/>
                      <a:pt x="28837" y="4486"/>
                    </a:cubicBezTo>
                    <a:cubicBezTo>
                      <a:pt x="28703" y="4486"/>
                      <a:pt x="28710" y="4395"/>
                      <a:pt x="28924" y="4235"/>
                    </a:cubicBezTo>
                    <a:cubicBezTo>
                      <a:pt x="29007" y="4152"/>
                      <a:pt x="29173" y="3820"/>
                      <a:pt x="29256" y="3654"/>
                    </a:cubicBezTo>
                    <a:cubicBezTo>
                      <a:pt x="29363" y="3333"/>
                      <a:pt x="29366" y="3150"/>
                      <a:pt x="29310" y="3150"/>
                    </a:cubicBezTo>
                    <a:cubicBezTo>
                      <a:pt x="29280" y="3150"/>
                      <a:pt x="29231" y="3205"/>
                      <a:pt x="29173" y="3323"/>
                    </a:cubicBezTo>
                    <a:cubicBezTo>
                      <a:pt x="29173" y="3406"/>
                      <a:pt x="29007" y="3572"/>
                      <a:pt x="28924" y="3572"/>
                    </a:cubicBezTo>
                    <a:cubicBezTo>
                      <a:pt x="28841" y="3572"/>
                      <a:pt x="28675" y="3737"/>
                      <a:pt x="28593" y="3903"/>
                    </a:cubicBezTo>
                    <a:cubicBezTo>
                      <a:pt x="28510" y="4027"/>
                      <a:pt x="28468" y="4089"/>
                      <a:pt x="28437" y="4089"/>
                    </a:cubicBezTo>
                    <a:cubicBezTo>
                      <a:pt x="28406" y="4089"/>
                      <a:pt x="28385" y="4027"/>
                      <a:pt x="28344" y="3903"/>
                    </a:cubicBezTo>
                    <a:cubicBezTo>
                      <a:pt x="28303" y="3820"/>
                      <a:pt x="28261" y="3779"/>
                      <a:pt x="28230" y="3779"/>
                    </a:cubicBezTo>
                    <a:cubicBezTo>
                      <a:pt x="28199" y="3779"/>
                      <a:pt x="28178" y="3820"/>
                      <a:pt x="28178" y="3903"/>
                    </a:cubicBezTo>
                    <a:cubicBezTo>
                      <a:pt x="28149" y="3962"/>
                      <a:pt x="28119" y="3989"/>
                      <a:pt x="28094" y="3989"/>
                    </a:cubicBezTo>
                    <a:cubicBezTo>
                      <a:pt x="28047" y="3989"/>
                      <a:pt x="28012" y="3898"/>
                      <a:pt x="28012" y="3737"/>
                    </a:cubicBezTo>
                    <a:cubicBezTo>
                      <a:pt x="28012" y="3489"/>
                      <a:pt x="28095" y="3323"/>
                      <a:pt x="28261" y="3240"/>
                    </a:cubicBezTo>
                    <a:cubicBezTo>
                      <a:pt x="28344" y="3157"/>
                      <a:pt x="28344" y="3074"/>
                      <a:pt x="28095" y="2991"/>
                    </a:cubicBezTo>
                    <a:cubicBezTo>
                      <a:pt x="27930" y="2909"/>
                      <a:pt x="27847" y="2826"/>
                      <a:pt x="27930" y="2660"/>
                    </a:cubicBezTo>
                    <a:cubicBezTo>
                      <a:pt x="27975" y="2523"/>
                      <a:pt x="27996" y="2462"/>
                      <a:pt x="27977" y="2462"/>
                    </a:cubicBezTo>
                    <a:cubicBezTo>
                      <a:pt x="27962" y="2462"/>
                      <a:pt x="27921" y="2503"/>
                      <a:pt x="27847" y="2577"/>
                    </a:cubicBezTo>
                    <a:cubicBezTo>
                      <a:pt x="27805" y="2618"/>
                      <a:pt x="27722" y="2639"/>
                      <a:pt x="27629" y="2639"/>
                    </a:cubicBezTo>
                    <a:cubicBezTo>
                      <a:pt x="27536" y="2639"/>
                      <a:pt x="27432" y="2618"/>
                      <a:pt x="27349" y="2577"/>
                    </a:cubicBezTo>
                    <a:cubicBezTo>
                      <a:pt x="27225" y="2536"/>
                      <a:pt x="27101" y="2515"/>
                      <a:pt x="27008" y="2515"/>
                    </a:cubicBezTo>
                    <a:cubicBezTo>
                      <a:pt x="26914" y="2515"/>
                      <a:pt x="26852" y="2536"/>
                      <a:pt x="26852" y="2577"/>
                    </a:cubicBezTo>
                    <a:cubicBezTo>
                      <a:pt x="26833" y="2597"/>
                      <a:pt x="26813" y="2607"/>
                      <a:pt x="26795" y="2607"/>
                    </a:cubicBezTo>
                    <a:cubicBezTo>
                      <a:pt x="26735" y="2607"/>
                      <a:pt x="26686" y="2499"/>
                      <a:pt x="26686" y="2246"/>
                    </a:cubicBezTo>
                    <a:cubicBezTo>
                      <a:pt x="26686" y="1992"/>
                      <a:pt x="26686" y="1893"/>
                      <a:pt x="26629" y="1893"/>
                    </a:cubicBezTo>
                    <a:cubicBezTo>
                      <a:pt x="26593" y="1893"/>
                      <a:pt x="26534" y="1933"/>
                      <a:pt x="26438" y="1997"/>
                    </a:cubicBezTo>
                    <a:cubicBezTo>
                      <a:pt x="26392" y="2134"/>
                      <a:pt x="26321" y="2195"/>
                      <a:pt x="26239" y="2195"/>
                    </a:cubicBezTo>
                    <a:cubicBezTo>
                      <a:pt x="26172" y="2195"/>
                      <a:pt x="26098" y="2154"/>
                      <a:pt x="26023" y="2080"/>
                    </a:cubicBezTo>
                    <a:cubicBezTo>
                      <a:pt x="25858" y="1914"/>
                      <a:pt x="25692" y="1831"/>
                      <a:pt x="25609" y="1748"/>
                    </a:cubicBezTo>
                    <a:cubicBezTo>
                      <a:pt x="25443" y="1748"/>
                      <a:pt x="25526" y="1665"/>
                      <a:pt x="25692" y="1500"/>
                    </a:cubicBezTo>
                    <a:cubicBezTo>
                      <a:pt x="25775" y="1417"/>
                      <a:pt x="25858" y="1251"/>
                      <a:pt x="25858" y="1251"/>
                    </a:cubicBezTo>
                    <a:cubicBezTo>
                      <a:pt x="25836" y="1229"/>
                      <a:pt x="25807" y="1219"/>
                      <a:pt x="25776" y="1219"/>
                    </a:cubicBezTo>
                    <a:cubicBezTo>
                      <a:pt x="25692" y="1219"/>
                      <a:pt x="25587" y="1295"/>
                      <a:pt x="25526" y="1417"/>
                    </a:cubicBezTo>
                    <a:cubicBezTo>
                      <a:pt x="25432" y="1487"/>
                      <a:pt x="25338" y="1518"/>
                      <a:pt x="25258" y="1518"/>
                    </a:cubicBezTo>
                    <a:cubicBezTo>
                      <a:pt x="25053" y="1518"/>
                      <a:pt x="24934" y="1323"/>
                      <a:pt x="25112" y="1085"/>
                    </a:cubicBezTo>
                    <a:cubicBezTo>
                      <a:pt x="25164" y="928"/>
                      <a:pt x="25184" y="870"/>
                      <a:pt x="25127" y="870"/>
                    </a:cubicBezTo>
                    <a:cubicBezTo>
                      <a:pt x="25095" y="870"/>
                      <a:pt x="25037" y="889"/>
                      <a:pt x="24946" y="920"/>
                    </a:cubicBezTo>
                    <a:cubicBezTo>
                      <a:pt x="24888" y="931"/>
                      <a:pt x="24832" y="936"/>
                      <a:pt x="24779" y="936"/>
                    </a:cubicBezTo>
                    <a:cubicBezTo>
                      <a:pt x="24454" y="936"/>
                      <a:pt x="24258" y="742"/>
                      <a:pt x="24615" y="671"/>
                    </a:cubicBezTo>
                    <a:cubicBezTo>
                      <a:pt x="24780" y="588"/>
                      <a:pt x="24863" y="588"/>
                      <a:pt x="24780" y="505"/>
                    </a:cubicBezTo>
                    <a:cubicBezTo>
                      <a:pt x="24755" y="480"/>
                      <a:pt x="24713" y="468"/>
                      <a:pt x="24660" y="468"/>
                    </a:cubicBezTo>
                    <a:cubicBezTo>
                      <a:pt x="24372" y="468"/>
                      <a:pt x="23747" y="818"/>
                      <a:pt x="23537" y="1168"/>
                    </a:cubicBezTo>
                    <a:cubicBezTo>
                      <a:pt x="23357" y="1468"/>
                      <a:pt x="23003" y="1682"/>
                      <a:pt x="22853" y="1682"/>
                    </a:cubicBezTo>
                    <a:cubicBezTo>
                      <a:pt x="22796" y="1682"/>
                      <a:pt x="22769" y="1651"/>
                      <a:pt x="22791" y="1583"/>
                    </a:cubicBezTo>
                    <a:cubicBezTo>
                      <a:pt x="22791" y="1500"/>
                      <a:pt x="22874" y="1251"/>
                      <a:pt x="22957" y="1085"/>
                    </a:cubicBezTo>
                    <a:cubicBezTo>
                      <a:pt x="23206" y="920"/>
                      <a:pt x="23206" y="671"/>
                      <a:pt x="22957" y="671"/>
                    </a:cubicBezTo>
                    <a:cubicBezTo>
                      <a:pt x="22957" y="588"/>
                      <a:pt x="23040" y="505"/>
                      <a:pt x="23289" y="422"/>
                    </a:cubicBezTo>
                    <a:cubicBezTo>
                      <a:pt x="23454" y="257"/>
                      <a:pt x="23703" y="91"/>
                      <a:pt x="23786" y="91"/>
                    </a:cubicBezTo>
                    <a:cubicBezTo>
                      <a:pt x="23818" y="28"/>
                      <a:pt x="23752" y="0"/>
                      <a:pt x="236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" name="Google Shape;477;p28"/>
              <p:cNvSpPr/>
              <p:nvPr/>
            </p:nvSpPr>
            <p:spPr>
              <a:xfrm rot="-2101848">
                <a:off x="1297631" y="2907355"/>
                <a:ext cx="2259319" cy="2428997"/>
              </a:xfrm>
              <a:custGeom>
                <a:avLst/>
                <a:gdLst/>
                <a:ahLst/>
                <a:cxnLst/>
                <a:rect l="l" t="t" r="r" b="b"/>
                <a:pathLst>
                  <a:path w="93318" h="93756" extrusionOk="0">
                    <a:moveTo>
                      <a:pt x="24334" y="1161"/>
                    </a:moveTo>
                    <a:cubicBezTo>
                      <a:pt x="24354" y="1161"/>
                      <a:pt x="24366" y="1188"/>
                      <a:pt x="24366" y="1251"/>
                    </a:cubicBezTo>
                    <a:cubicBezTo>
                      <a:pt x="24283" y="1334"/>
                      <a:pt x="24200" y="1500"/>
                      <a:pt x="24200" y="1583"/>
                    </a:cubicBezTo>
                    <a:cubicBezTo>
                      <a:pt x="24200" y="1748"/>
                      <a:pt x="24117" y="1748"/>
                      <a:pt x="24034" y="1748"/>
                    </a:cubicBezTo>
                    <a:cubicBezTo>
                      <a:pt x="23952" y="1665"/>
                      <a:pt x="24034" y="1500"/>
                      <a:pt x="24200" y="1334"/>
                    </a:cubicBezTo>
                    <a:cubicBezTo>
                      <a:pt x="24251" y="1231"/>
                      <a:pt x="24303" y="1161"/>
                      <a:pt x="24334" y="1161"/>
                    </a:cubicBezTo>
                    <a:close/>
                    <a:moveTo>
                      <a:pt x="24204" y="729"/>
                    </a:moveTo>
                    <a:cubicBezTo>
                      <a:pt x="24272" y="729"/>
                      <a:pt x="24133" y="1037"/>
                      <a:pt x="23786" y="1583"/>
                    </a:cubicBezTo>
                    <a:cubicBezTo>
                      <a:pt x="23537" y="1914"/>
                      <a:pt x="23371" y="1997"/>
                      <a:pt x="23371" y="1997"/>
                    </a:cubicBezTo>
                    <a:cubicBezTo>
                      <a:pt x="23289" y="1914"/>
                      <a:pt x="23454" y="1665"/>
                      <a:pt x="23786" y="1168"/>
                    </a:cubicBezTo>
                    <a:cubicBezTo>
                      <a:pt x="24019" y="868"/>
                      <a:pt x="24158" y="729"/>
                      <a:pt x="24204" y="729"/>
                    </a:cubicBezTo>
                    <a:close/>
                    <a:moveTo>
                      <a:pt x="21850" y="2400"/>
                    </a:moveTo>
                    <a:cubicBezTo>
                      <a:pt x="21856" y="2400"/>
                      <a:pt x="21835" y="2462"/>
                      <a:pt x="21797" y="2577"/>
                    </a:cubicBezTo>
                    <a:cubicBezTo>
                      <a:pt x="21714" y="2743"/>
                      <a:pt x="21631" y="2909"/>
                      <a:pt x="21548" y="2991"/>
                    </a:cubicBezTo>
                    <a:cubicBezTo>
                      <a:pt x="21548" y="2991"/>
                      <a:pt x="21548" y="2826"/>
                      <a:pt x="21714" y="2660"/>
                    </a:cubicBezTo>
                    <a:cubicBezTo>
                      <a:pt x="21803" y="2482"/>
                      <a:pt x="21844" y="2400"/>
                      <a:pt x="21850" y="2400"/>
                    </a:cubicBezTo>
                    <a:close/>
                    <a:moveTo>
                      <a:pt x="27277" y="2793"/>
                    </a:moveTo>
                    <a:cubicBezTo>
                      <a:pt x="27366" y="2793"/>
                      <a:pt x="27441" y="2834"/>
                      <a:pt x="27515" y="2909"/>
                    </a:cubicBezTo>
                    <a:cubicBezTo>
                      <a:pt x="27681" y="3074"/>
                      <a:pt x="27681" y="3074"/>
                      <a:pt x="27267" y="3489"/>
                    </a:cubicBezTo>
                    <a:cubicBezTo>
                      <a:pt x="26936" y="3819"/>
                      <a:pt x="26767" y="3961"/>
                      <a:pt x="26667" y="3961"/>
                    </a:cubicBezTo>
                    <a:cubicBezTo>
                      <a:pt x="26592" y="3961"/>
                      <a:pt x="26556" y="3880"/>
                      <a:pt x="26521" y="3737"/>
                    </a:cubicBezTo>
                    <a:cubicBezTo>
                      <a:pt x="26521" y="3406"/>
                      <a:pt x="26521" y="3323"/>
                      <a:pt x="26852" y="2991"/>
                    </a:cubicBezTo>
                    <a:cubicBezTo>
                      <a:pt x="27035" y="2855"/>
                      <a:pt x="27167" y="2793"/>
                      <a:pt x="27277" y="2793"/>
                    </a:cubicBezTo>
                    <a:close/>
                    <a:moveTo>
                      <a:pt x="28520" y="4615"/>
                    </a:moveTo>
                    <a:cubicBezTo>
                      <a:pt x="28544" y="4615"/>
                      <a:pt x="28568" y="4625"/>
                      <a:pt x="28593" y="4649"/>
                    </a:cubicBezTo>
                    <a:cubicBezTo>
                      <a:pt x="28593" y="4649"/>
                      <a:pt x="28593" y="4732"/>
                      <a:pt x="28593" y="4732"/>
                    </a:cubicBezTo>
                    <a:cubicBezTo>
                      <a:pt x="28510" y="4815"/>
                      <a:pt x="28427" y="4898"/>
                      <a:pt x="28344" y="4898"/>
                    </a:cubicBezTo>
                    <a:cubicBezTo>
                      <a:pt x="28261" y="4898"/>
                      <a:pt x="28261" y="4815"/>
                      <a:pt x="28344" y="4732"/>
                    </a:cubicBezTo>
                    <a:cubicBezTo>
                      <a:pt x="28403" y="4673"/>
                      <a:pt x="28461" y="4615"/>
                      <a:pt x="28520" y="4615"/>
                    </a:cubicBezTo>
                    <a:close/>
                    <a:moveTo>
                      <a:pt x="19559" y="4898"/>
                    </a:moveTo>
                    <a:cubicBezTo>
                      <a:pt x="19559" y="4980"/>
                      <a:pt x="19559" y="5063"/>
                      <a:pt x="19476" y="5146"/>
                    </a:cubicBezTo>
                    <a:cubicBezTo>
                      <a:pt x="19416" y="5267"/>
                      <a:pt x="19399" y="5344"/>
                      <a:pt x="19363" y="5344"/>
                    </a:cubicBezTo>
                    <a:cubicBezTo>
                      <a:pt x="19349" y="5344"/>
                      <a:pt x="19333" y="5334"/>
                      <a:pt x="19311" y="5312"/>
                    </a:cubicBezTo>
                    <a:cubicBezTo>
                      <a:pt x="19311" y="5312"/>
                      <a:pt x="19311" y="5146"/>
                      <a:pt x="19394" y="5063"/>
                    </a:cubicBezTo>
                    <a:cubicBezTo>
                      <a:pt x="19476" y="4980"/>
                      <a:pt x="19559" y="4898"/>
                      <a:pt x="19559" y="4898"/>
                    </a:cubicBezTo>
                    <a:close/>
                    <a:moveTo>
                      <a:pt x="21134" y="6804"/>
                    </a:moveTo>
                    <a:cubicBezTo>
                      <a:pt x="21134" y="6804"/>
                      <a:pt x="21134" y="6969"/>
                      <a:pt x="21051" y="7052"/>
                    </a:cubicBezTo>
                    <a:cubicBezTo>
                      <a:pt x="20968" y="7135"/>
                      <a:pt x="20885" y="7218"/>
                      <a:pt x="20885" y="7218"/>
                    </a:cubicBezTo>
                    <a:cubicBezTo>
                      <a:pt x="20885" y="7135"/>
                      <a:pt x="20885" y="7052"/>
                      <a:pt x="20968" y="6969"/>
                    </a:cubicBezTo>
                    <a:cubicBezTo>
                      <a:pt x="21051" y="6887"/>
                      <a:pt x="21134" y="6804"/>
                      <a:pt x="21134" y="6804"/>
                    </a:cubicBezTo>
                    <a:close/>
                    <a:moveTo>
                      <a:pt x="23040" y="7715"/>
                    </a:moveTo>
                    <a:cubicBezTo>
                      <a:pt x="23040" y="7798"/>
                      <a:pt x="22957" y="7881"/>
                      <a:pt x="22874" y="7964"/>
                    </a:cubicBezTo>
                    <a:cubicBezTo>
                      <a:pt x="22816" y="8022"/>
                      <a:pt x="22757" y="8081"/>
                      <a:pt x="22728" y="8081"/>
                    </a:cubicBezTo>
                    <a:cubicBezTo>
                      <a:pt x="22716" y="8081"/>
                      <a:pt x="22709" y="8071"/>
                      <a:pt x="22709" y="8047"/>
                    </a:cubicBezTo>
                    <a:cubicBezTo>
                      <a:pt x="22626" y="8047"/>
                      <a:pt x="22709" y="7964"/>
                      <a:pt x="22791" y="7881"/>
                    </a:cubicBezTo>
                    <a:cubicBezTo>
                      <a:pt x="22874" y="7798"/>
                      <a:pt x="23040" y="7715"/>
                      <a:pt x="23040" y="7715"/>
                    </a:cubicBezTo>
                    <a:close/>
                    <a:moveTo>
                      <a:pt x="18090" y="8016"/>
                    </a:moveTo>
                    <a:cubicBezTo>
                      <a:pt x="18109" y="8016"/>
                      <a:pt x="18130" y="8026"/>
                      <a:pt x="18150" y="8047"/>
                    </a:cubicBezTo>
                    <a:cubicBezTo>
                      <a:pt x="18233" y="8047"/>
                      <a:pt x="18150" y="8212"/>
                      <a:pt x="18150" y="8295"/>
                    </a:cubicBezTo>
                    <a:cubicBezTo>
                      <a:pt x="18109" y="8378"/>
                      <a:pt x="18068" y="8420"/>
                      <a:pt x="18036" y="8420"/>
                    </a:cubicBezTo>
                    <a:cubicBezTo>
                      <a:pt x="18005" y="8420"/>
                      <a:pt x="17985" y="8378"/>
                      <a:pt x="17985" y="8295"/>
                    </a:cubicBezTo>
                    <a:cubicBezTo>
                      <a:pt x="17985" y="8109"/>
                      <a:pt x="18031" y="8016"/>
                      <a:pt x="18090" y="8016"/>
                    </a:cubicBezTo>
                    <a:close/>
                    <a:moveTo>
                      <a:pt x="38658" y="12125"/>
                    </a:moveTo>
                    <a:cubicBezTo>
                      <a:pt x="38737" y="12125"/>
                      <a:pt x="38794" y="12207"/>
                      <a:pt x="38869" y="12356"/>
                    </a:cubicBezTo>
                    <a:cubicBezTo>
                      <a:pt x="39035" y="12522"/>
                      <a:pt x="39035" y="12771"/>
                      <a:pt x="39035" y="12853"/>
                    </a:cubicBezTo>
                    <a:cubicBezTo>
                      <a:pt x="38952" y="12936"/>
                      <a:pt x="38786" y="13019"/>
                      <a:pt x="38620" y="13102"/>
                    </a:cubicBezTo>
                    <a:cubicBezTo>
                      <a:pt x="38219" y="13182"/>
                      <a:pt x="37947" y="13228"/>
                      <a:pt x="37791" y="13228"/>
                    </a:cubicBezTo>
                    <a:cubicBezTo>
                      <a:pt x="37464" y="13228"/>
                      <a:pt x="37645" y="13027"/>
                      <a:pt x="38206" y="12522"/>
                    </a:cubicBezTo>
                    <a:cubicBezTo>
                      <a:pt x="38434" y="12248"/>
                      <a:pt x="38562" y="12125"/>
                      <a:pt x="38658" y="12125"/>
                    </a:cubicBezTo>
                    <a:close/>
                    <a:moveTo>
                      <a:pt x="37703" y="11475"/>
                    </a:moveTo>
                    <a:cubicBezTo>
                      <a:pt x="37885" y="11475"/>
                      <a:pt x="38022" y="11683"/>
                      <a:pt x="37957" y="11942"/>
                    </a:cubicBezTo>
                    <a:cubicBezTo>
                      <a:pt x="37957" y="12190"/>
                      <a:pt x="37046" y="13351"/>
                      <a:pt x="36880" y="13351"/>
                    </a:cubicBezTo>
                    <a:cubicBezTo>
                      <a:pt x="36631" y="13351"/>
                      <a:pt x="37211" y="11693"/>
                      <a:pt x="37543" y="11527"/>
                    </a:cubicBezTo>
                    <a:cubicBezTo>
                      <a:pt x="37597" y="11491"/>
                      <a:pt x="37652" y="11475"/>
                      <a:pt x="37703" y="11475"/>
                    </a:cubicBezTo>
                    <a:close/>
                    <a:moveTo>
                      <a:pt x="36726" y="13648"/>
                    </a:moveTo>
                    <a:cubicBezTo>
                      <a:pt x="36749" y="13648"/>
                      <a:pt x="36773" y="13658"/>
                      <a:pt x="36797" y="13682"/>
                    </a:cubicBezTo>
                    <a:cubicBezTo>
                      <a:pt x="36880" y="13765"/>
                      <a:pt x="36880" y="13848"/>
                      <a:pt x="36797" y="13931"/>
                    </a:cubicBezTo>
                    <a:cubicBezTo>
                      <a:pt x="36714" y="14014"/>
                      <a:pt x="36548" y="14097"/>
                      <a:pt x="36548" y="14097"/>
                    </a:cubicBezTo>
                    <a:cubicBezTo>
                      <a:pt x="36548" y="14014"/>
                      <a:pt x="36548" y="13931"/>
                      <a:pt x="36631" y="13765"/>
                    </a:cubicBezTo>
                    <a:cubicBezTo>
                      <a:pt x="36631" y="13706"/>
                      <a:pt x="36673" y="13648"/>
                      <a:pt x="36726" y="13648"/>
                    </a:cubicBezTo>
                    <a:close/>
                    <a:moveTo>
                      <a:pt x="39446" y="12516"/>
                    </a:moveTo>
                    <a:cubicBezTo>
                      <a:pt x="39448" y="12516"/>
                      <a:pt x="39449" y="12518"/>
                      <a:pt x="39449" y="12522"/>
                    </a:cubicBezTo>
                    <a:cubicBezTo>
                      <a:pt x="39532" y="12522"/>
                      <a:pt x="39532" y="12853"/>
                      <a:pt x="39449" y="13185"/>
                    </a:cubicBezTo>
                    <a:cubicBezTo>
                      <a:pt x="39449" y="13434"/>
                      <a:pt x="39449" y="13765"/>
                      <a:pt x="39532" y="13848"/>
                    </a:cubicBezTo>
                    <a:cubicBezTo>
                      <a:pt x="39615" y="13931"/>
                      <a:pt x="39532" y="14097"/>
                      <a:pt x="39449" y="14179"/>
                    </a:cubicBezTo>
                    <a:cubicBezTo>
                      <a:pt x="39415" y="14214"/>
                      <a:pt x="39380" y="14234"/>
                      <a:pt x="39346" y="14234"/>
                    </a:cubicBezTo>
                    <a:cubicBezTo>
                      <a:pt x="39298" y="14234"/>
                      <a:pt x="39249" y="14194"/>
                      <a:pt x="39200" y="14097"/>
                    </a:cubicBezTo>
                    <a:cubicBezTo>
                      <a:pt x="39118" y="14014"/>
                      <a:pt x="38952" y="13931"/>
                      <a:pt x="38786" y="13931"/>
                    </a:cubicBezTo>
                    <a:cubicBezTo>
                      <a:pt x="38762" y="13955"/>
                      <a:pt x="38745" y="13965"/>
                      <a:pt x="38735" y="13965"/>
                    </a:cubicBezTo>
                    <a:cubicBezTo>
                      <a:pt x="38710" y="13965"/>
                      <a:pt x="38727" y="13906"/>
                      <a:pt x="38786" y="13848"/>
                    </a:cubicBezTo>
                    <a:cubicBezTo>
                      <a:pt x="38952" y="13765"/>
                      <a:pt x="39035" y="13599"/>
                      <a:pt x="39035" y="13516"/>
                    </a:cubicBezTo>
                    <a:cubicBezTo>
                      <a:pt x="39113" y="13202"/>
                      <a:pt x="39415" y="12516"/>
                      <a:pt x="39446" y="12516"/>
                    </a:cubicBezTo>
                    <a:close/>
                    <a:moveTo>
                      <a:pt x="19062" y="15008"/>
                    </a:moveTo>
                    <a:cubicBezTo>
                      <a:pt x="19062" y="15008"/>
                      <a:pt x="18979" y="15091"/>
                      <a:pt x="18896" y="15174"/>
                    </a:cubicBezTo>
                    <a:cubicBezTo>
                      <a:pt x="18813" y="15257"/>
                      <a:pt x="18731" y="15340"/>
                      <a:pt x="18731" y="15340"/>
                    </a:cubicBezTo>
                    <a:cubicBezTo>
                      <a:pt x="18648" y="15257"/>
                      <a:pt x="18731" y="15174"/>
                      <a:pt x="18813" y="15091"/>
                    </a:cubicBezTo>
                    <a:cubicBezTo>
                      <a:pt x="18896" y="15008"/>
                      <a:pt x="18979" y="15008"/>
                      <a:pt x="19062" y="15008"/>
                    </a:cubicBezTo>
                    <a:close/>
                    <a:moveTo>
                      <a:pt x="41245" y="15319"/>
                    </a:moveTo>
                    <a:cubicBezTo>
                      <a:pt x="41355" y="15319"/>
                      <a:pt x="41549" y="15479"/>
                      <a:pt x="41687" y="15754"/>
                    </a:cubicBezTo>
                    <a:cubicBezTo>
                      <a:pt x="41754" y="15889"/>
                      <a:pt x="41601" y="16025"/>
                      <a:pt x="41452" y="16025"/>
                    </a:cubicBezTo>
                    <a:cubicBezTo>
                      <a:pt x="41419" y="16025"/>
                      <a:pt x="41386" y="16018"/>
                      <a:pt x="41355" y="16003"/>
                    </a:cubicBezTo>
                    <a:cubicBezTo>
                      <a:pt x="41272" y="16003"/>
                      <a:pt x="41107" y="15920"/>
                      <a:pt x="41024" y="15920"/>
                    </a:cubicBezTo>
                    <a:cubicBezTo>
                      <a:pt x="40775" y="15920"/>
                      <a:pt x="40858" y="15505"/>
                      <a:pt x="41189" y="15340"/>
                    </a:cubicBezTo>
                    <a:cubicBezTo>
                      <a:pt x="41204" y="15325"/>
                      <a:pt x="41223" y="15319"/>
                      <a:pt x="41245" y="15319"/>
                    </a:cubicBezTo>
                    <a:close/>
                    <a:moveTo>
                      <a:pt x="23175" y="15692"/>
                    </a:moveTo>
                    <a:cubicBezTo>
                      <a:pt x="23206" y="15692"/>
                      <a:pt x="23247" y="15713"/>
                      <a:pt x="23289" y="15754"/>
                    </a:cubicBezTo>
                    <a:cubicBezTo>
                      <a:pt x="23371" y="15837"/>
                      <a:pt x="23289" y="15920"/>
                      <a:pt x="23206" y="16003"/>
                    </a:cubicBezTo>
                    <a:cubicBezTo>
                      <a:pt x="23164" y="16044"/>
                      <a:pt x="23144" y="16065"/>
                      <a:pt x="23133" y="16065"/>
                    </a:cubicBezTo>
                    <a:cubicBezTo>
                      <a:pt x="23123" y="16065"/>
                      <a:pt x="23123" y="16044"/>
                      <a:pt x="23123" y="16003"/>
                    </a:cubicBezTo>
                    <a:cubicBezTo>
                      <a:pt x="23040" y="15920"/>
                      <a:pt x="23123" y="15754"/>
                      <a:pt x="23123" y="15754"/>
                    </a:cubicBezTo>
                    <a:cubicBezTo>
                      <a:pt x="23123" y="15713"/>
                      <a:pt x="23144" y="15692"/>
                      <a:pt x="23175" y="15692"/>
                    </a:cubicBezTo>
                    <a:close/>
                    <a:moveTo>
                      <a:pt x="39980" y="16102"/>
                    </a:moveTo>
                    <a:cubicBezTo>
                      <a:pt x="40136" y="16102"/>
                      <a:pt x="40232" y="16238"/>
                      <a:pt x="40112" y="16417"/>
                    </a:cubicBezTo>
                    <a:cubicBezTo>
                      <a:pt x="40019" y="16603"/>
                      <a:pt x="39795" y="16711"/>
                      <a:pt x="39632" y="16711"/>
                    </a:cubicBezTo>
                    <a:cubicBezTo>
                      <a:pt x="39504" y="16711"/>
                      <a:pt x="39413" y="16645"/>
                      <a:pt x="39449" y="16500"/>
                    </a:cubicBezTo>
                    <a:cubicBezTo>
                      <a:pt x="39532" y="16417"/>
                      <a:pt x="39698" y="16251"/>
                      <a:pt x="39781" y="16168"/>
                    </a:cubicBezTo>
                    <a:cubicBezTo>
                      <a:pt x="39850" y="16122"/>
                      <a:pt x="39919" y="16102"/>
                      <a:pt x="39980" y="16102"/>
                    </a:cubicBezTo>
                    <a:close/>
                    <a:moveTo>
                      <a:pt x="36973" y="16466"/>
                    </a:moveTo>
                    <a:cubicBezTo>
                      <a:pt x="36997" y="16466"/>
                      <a:pt x="37021" y="16476"/>
                      <a:pt x="37046" y="16500"/>
                    </a:cubicBezTo>
                    <a:cubicBezTo>
                      <a:pt x="37046" y="16500"/>
                      <a:pt x="37046" y="16666"/>
                      <a:pt x="36963" y="16748"/>
                    </a:cubicBezTo>
                    <a:cubicBezTo>
                      <a:pt x="36904" y="16807"/>
                      <a:pt x="36804" y="16866"/>
                      <a:pt x="36751" y="16866"/>
                    </a:cubicBezTo>
                    <a:cubicBezTo>
                      <a:pt x="36728" y="16866"/>
                      <a:pt x="36714" y="16856"/>
                      <a:pt x="36714" y="16831"/>
                    </a:cubicBezTo>
                    <a:cubicBezTo>
                      <a:pt x="36714" y="16831"/>
                      <a:pt x="36714" y="16666"/>
                      <a:pt x="36797" y="16583"/>
                    </a:cubicBezTo>
                    <a:cubicBezTo>
                      <a:pt x="36856" y="16524"/>
                      <a:pt x="36914" y="16466"/>
                      <a:pt x="36973" y="16466"/>
                    </a:cubicBezTo>
                    <a:close/>
                    <a:moveTo>
                      <a:pt x="42515" y="16914"/>
                    </a:moveTo>
                    <a:cubicBezTo>
                      <a:pt x="42847" y="16914"/>
                      <a:pt x="42847" y="16997"/>
                      <a:pt x="42681" y="17246"/>
                    </a:cubicBezTo>
                    <a:cubicBezTo>
                      <a:pt x="42564" y="17402"/>
                      <a:pt x="42502" y="17485"/>
                      <a:pt x="42460" y="17485"/>
                    </a:cubicBezTo>
                    <a:cubicBezTo>
                      <a:pt x="42414" y="17485"/>
                      <a:pt x="42393" y="17382"/>
                      <a:pt x="42350" y="17163"/>
                    </a:cubicBezTo>
                    <a:cubicBezTo>
                      <a:pt x="42267" y="16914"/>
                      <a:pt x="42267" y="16914"/>
                      <a:pt x="42515" y="16914"/>
                    </a:cubicBezTo>
                    <a:close/>
                    <a:moveTo>
                      <a:pt x="43746" y="15829"/>
                    </a:moveTo>
                    <a:cubicBezTo>
                      <a:pt x="43810" y="15829"/>
                      <a:pt x="43841" y="15900"/>
                      <a:pt x="43841" y="16003"/>
                    </a:cubicBezTo>
                    <a:cubicBezTo>
                      <a:pt x="43889" y="16050"/>
                      <a:pt x="43909" y="16098"/>
                      <a:pt x="43934" y="16098"/>
                    </a:cubicBezTo>
                    <a:cubicBezTo>
                      <a:pt x="43952" y="16098"/>
                      <a:pt x="43972" y="16073"/>
                      <a:pt x="44007" y="16003"/>
                    </a:cubicBezTo>
                    <a:cubicBezTo>
                      <a:pt x="44049" y="15920"/>
                      <a:pt x="44090" y="15878"/>
                      <a:pt x="44142" y="15878"/>
                    </a:cubicBezTo>
                    <a:cubicBezTo>
                      <a:pt x="44194" y="15878"/>
                      <a:pt x="44256" y="15920"/>
                      <a:pt x="44339" y="16003"/>
                    </a:cubicBezTo>
                    <a:cubicBezTo>
                      <a:pt x="44422" y="16168"/>
                      <a:pt x="44422" y="16334"/>
                      <a:pt x="44339" y="16417"/>
                    </a:cubicBezTo>
                    <a:cubicBezTo>
                      <a:pt x="44339" y="16417"/>
                      <a:pt x="44256" y="16583"/>
                      <a:pt x="44256" y="16666"/>
                    </a:cubicBezTo>
                    <a:cubicBezTo>
                      <a:pt x="44256" y="16831"/>
                      <a:pt x="44173" y="16997"/>
                      <a:pt x="44007" y="17080"/>
                    </a:cubicBezTo>
                    <a:cubicBezTo>
                      <a:pt x="43841" y="17163"/>
                      <a:pt x="43759" y="17329"/>
                      <a:pt x="43841" y="17411"/>
                    </a:cubicBezTo>
                    <a:cubicBezTo>
                      <a:pt x="43841" y="17411"/>
                      <a:pt x="43841" y="17494"/>
                      <a:pt x="43759" y="17660"/>
                    </a:cubicBezTo>
                    <a:cubicBezTo>
                      <a:pt x="43741" y="17678"/>
                      <a:pt x="43721" y="17686"/>
                      <a:pt x="43701" y="17686"/>
                    </a:cubicBezTo>
                    <a:cubicBezTo>
                      <a:pt x="43526" y="17686"/>
                      <a:pt x="43261" y="17101"/>
                      <a:pt x="43261" y="16583"/>
                    </a:cubicBezTo>
                    <a:cubicBezTo>
                      <a:pt x="43261" y="16168"/>
                      <a:pt x="43344" y="16003"/>
                      <a:pt x="43593" y="15920"/>
                    </a:cubicBezTo>
                    <a:cubicBezTo>
                      <a:pt x="43656" y="15856"/>
                      <a:pt x="43707" y="15829"/>
                      <a:pt x="43746" y="15829"/>
                    </a:cubicBezTo>
                    <a:close/>
                    <a:moveTo>
                      <a:pt x="40504" y="16637"/>
                    </a:moveTo>
                    <a:cubicBezTo>
                      <a:pt x="40519" y="16637"/>
                      <a:pt x="40526" y="16674"/>
                      <a:pt x="40526" y="16748"/>
                    </a:cubicBezTo>
                    <a:cubicBezTo>
                      <a:pt x="40526" y="16846"/>
                      <a:pt x="40555" y="16886"/>
                      <a:pt x="40612" y="16886"/>
                    </a:cubicBezTo>
                    <a:cubicBezTo>
                      <a:pt x="40652" y="16886"/>
                      <a:pt x="40706" y="16866"/>
                      <a:pt x="40775" y="16831"/>
                    </a:cubicBezTo>
                    <a:cubicBezTo>
                      <a:pt x="40853" y="16773"/>
                      <a:pt x="40903" y="16747"/>
                      <a:pt x="40929" y="16747"/>
                    </a:cubicBezTo>
                    <a:cubicBezTo>
                      <a:pt x="41015" y="16747"/>
                      <a:pt x="40844" y="17030"/>
                      <a:pt x="40526" y="17411"/>
                    </a:cubicBezTo>
                    <a:cubicBezTo>
                      <a:pt x="40334" y="17642"/>
                      <a:pt x="40213" y="17766"/>
                      <a:pt x="40164" y="17766"/>
                    </a:cubicBezTo>
                    <a:cubicBezTo>
                      <a:pt x="40107" y="17766"/>
                      <a:pt x="40145" y="17601"/>
                      <a:pt x="40278" y="17246"/>
                    </a:cubicBezTo>
                    <a:cubicBezTo>
                      <a:pt x="40394" y="16840"/>
                      <a:pt x="40469" y="16637"/>
                      <a:pt x="40504" y="16637"/>
                    </a:cubicBezTo>
                    <a:close/>
                    <a:moveTo>
                      <a:pt x="50296" y="19863"/>
                    </a:moveTo>
                    <a:cubicBezTo>
                      <a:pt x="50333" y="19863"/>
                      <a:pt x="50364" y="19873"/>
                      <a:pt x="50388" y="19898"/>
                    </a:cubicBezTo>
                    <a:cubicBezTo>
                      <a:pt x="50471" y="19981"/>
                      <a:pt x="50471" y="20063"/>
                      <a:pt x="50140" y="20229"/>
                    </a:cubicBezTo>
                    <a:cubicBezTo>
                      <a:pt x="49974" y="20312"/>
                      <a:pt x="49808" y="20312"/>
                      <a:pt x="49808" y="20312"/>
                    </a:cubicBezTo>
                    <a:cubicBezTo>
                      <a:pt x="49808" y="20312"/>
                      <a:pt x="49891" y="20146"/>
                      <a:pt x="49974" y="19981"/>
                    </a:cubicBezTo>
                    <a:cubicBezTo>
                      <a:pt x="50091" y="19922"/>
                      <a:pt x="50208" y="19863"/>
                      <a:pt x="50296" y="19863"/>
                    </a:cubicBezTo>
                    <a:close/>
                    <a:moveTo>
                      <a:pt x="47206" y="19597"/>
                    </a:moveTo>
                    <a:cubicBezTo>
                      <a:pt x="47262" y="19597"/>
                      <a:pt x="47279" y="19700"/>
                      <a:pt x="47239" y="19898"/>
                    </a:cubicBezTo>
                    <a:cubicBezTo>
                      <a:pt x="47156" y="20063"/>
                      <a:pt x="47074" y="20229"/>
                      <a:pt x="46908" y="20312"/>
                    </a:cubicBezTo>
                    <a:cubicBezTo>
                      <a:pt x="46869" y="20332"/>
                      <a:pt x="46839" y="20342"/>
                      <a:pt x="46818" y="20342"/>
                    </a:cubicBezTo>
                    <a:cubicBezTo>
                      <a:pt x="46751" y="20342"/>
                      <a:pt x="46781" y="20234"/>
                      <a:pt x="46908" y="19981"/>
                    </a:cubicBezTo>
                    <a:cubicBezTo>
                      <a:pt x="47038" y="19721"/>
                      <a:pt x="47145" y="19597"/>
                      <a:pt x="47206" y="19597"/>
                    </a:cubicBezTo>
                    <a:close/>
                    <a:moveTo>
                      <a:pt x="50508" y="20456"/>
                    </a:moveTo>
                    <a:cubicBezTo>
                      <a:pt x="50659" y="20456"/>
                      <a:pt x="50690" y="20591"/>
                      <a:pt x="50554" y="20726"/>
                    </a:cubicBezTo>
                    <a:cubicBezTo>
                      <a:pt x="50471" y="20851"/>
                      <a:pt x="50347" y="20913"/>
                      <a:pt x="50254" y="20913"/>
                    </a:cubicBezTo>
                    <a:cubicBezTo>
                      <a:pt x="50161" y="20913"/>
                      <a:pt x="50098" y="20851"/>
                      <a:pt x="50140" y="20726"/>
                    </a:cubicBezTo>
                    <a:cubicBezTo>
                      <a:pt x="50223" y="20644"/>
                      <a:pt x="50306" y="20561"/>
                      <a:pt x="50388" y="20478"/>
                    </a:cubicBezTo>
                    <a:cubicBezTo>
                      <a:pt x="50434" y="20463"/>
                      <a:pt x="50474" y="20456"/>
                      <a:pt x="50508" y="20456"/>
                    </a:cubicBezTo>
                    <a:close/>
                    <a:moveTo>
                      <a:pt x="49808" y="20975"/>
                    </a:moveTo>
                    <a:cubicBezTo>
                      <a:pt x="49808" y="20975"/>
                      <a:pt x="49808" y="21058"/>
                      <a:pt x="49725" y="21224"/>
                    </a:cubicBezTo>
                    <a:cubicBezTo>
                      <a:pt x="49643" y="21307"/>
                      <a:pt x="49560" y="21307"/>
                      <a:pt x="49477" y="21307"/>
                    </a:cubicBezTo>
                    <a:cubicBezTo>
                      <a:pt x="49477" y="21224"/>
                      <a:pt x="49477" y="21141"/>
                      <a:pt x="49643" y="21141"/>
                    </a:cubicBezTo>
                    <a:cubicBezTo>
                      <a:pt x="49725" y="21058"/>
                      <a:pt x="49808" y="20975"/>
                      <a:pt x="49808" y="20975"/>
                    </a:cubicBezTo>
                    <a:close/>
                    <a:moveTo>
                      <a:pt x="48210" y="21133"/>
                    </a:moveTo>
                    <a:lnTo>
                      <a:pt x="48210" y="21133"/>
                    </a:lnTo>
                    <a:cubicBezTo>
                      <a:pt x="48222" y="21133"/>
                      <a:pt x="48202" y="21204"/>
                      <a:pt x="48151" y="21307"/>
                    </a:cubicBezTo>
                    <a:cubicBezTo>
                      <a:pt x="48151" y="21472"/>
                      <a:pt x="48068" y="21638"/>
                      <a:pt x="47985" y="21638"/>
                    </a:cubicBezTo>
                    <a:cubicBezTo>
                      <a:pt x="47902" y="21638"/>
                      <a:pt x="47819" y="21721"/>
                      <a:pt x="47736" y="21887"/>
                    </a:cubicBezTo>
                    <a:cubicBezTo>
                      <a:pt x="47688" y="21984"/>
                      <a:pt x="47611" y="22024"/>
                      <a:pt x="47522" y="22024"/>
                    </a:cubicBezTo>
                    <a:cubicBezTo>
                      <a:pt x="47459" y="22024"/>
                      <a:pt x="47391" y="22004"/>
                      <a:pt x="47322" y="21970"/>
                    </a:cubicBezTo>
                    <a:cubicBezTo>
                      <a:pt x="47156" y="21804"/>
                      <a:pt x="47156" y="21721"/>
                      <a:pt x="47405" y="21472"/>
                    </a:cubicBezTo>
                    <a:cubicBezTo>
                      <a:pt x="47545" y="21239"/>
                      <a:pt x="47659" y="21137"/>
                      <a:pt x="47746" y="21137"/>
                    </a:cubicBezTo>
                    <a:cubicBezTo>
                      <a:pt x="47814" y="21137"/>
                      <a:pt x="47866" y="21198"/>
                      <a:pt x="47902" y="21307"/>
                    </a:cubicBezTo>
                    <a:cubicBezTo>
                      <a:pt x="47985" y="21307"/>
                      <a:pt x="48068" y="21307"/>
                      <a:pt x="48151" y="21224"/>
                    </a:cubicBezTo>
                    <a:cubicBezTo>
                      <a:pt x="48183" y="21160"/>
                      <a:pt x="48202" y="21133"/>
                      <a:pt x="48210" y="21133"/>
                    </a:cubicBezTo>
                    <a:close/>
                    <a:moveTo>
                      <a:pt x="48448" y="21874"/>
                    </a:moveTo>
                    <a:cubicBezTo>
                      <a:pt x="48462" y="21874"/>
                      <a:pt x="48474" y="21878"/>
                      <a:pt x="48482" y="21887"/>
                    </a:cubicBezTo>
                    <a:cubicBezTo>
                      <a:pt x="48565" y="21970"/>
                      <a:pt x="48482" y="22052"/>
                      <a:pt x="48482" y="22135"/>
                    </a:cubicBezTo>
                    <a:cubicBezTo>
                      <a:pt x="48399" y="22301"/>
                      <a:pt x="48234" y="22467"/>
                      <a:pt x="48068" y="22633"/>
                    </a:cubicBezTo>
                    <a:cubicBezTo>
                      <a:pt x="47965" y="22701"/>
                      <a:pt x="47890" y="22741"/>
                      <a:pt x="47850" y="22741"/>
                    </a:cubicBezTo>
                    <a:cubicBezTo>
                      <a:pt x="47793" y="22741"/>
                      <a:pt x="47805" y="22661"/>
                      <a:pt x="47902" y="22467"/>
                    </a:cubicBezTo>
                    <a:cubicBezTo>
                      <a:pt x="48050" y="22170"/>
                      <a:pt x="48331" y="21874"/>
                      <a:pt x="48448" y="21874"/>
                    </a:cubicBezTo>
                    <a:close/>
                    <a:moveTo>
                      <a:pt x="42869" y="22661"/>
                    </a:moveTo>
                    <a:cubicBezTo>
                      <a:pt x="42942" y="22661"/>
                      <a:pt x="42978" y="22701"/>
                      <a:pt x="42930" y="22798"/>
                    </a:cubicBezTo>
                    <a:cubicBezTo>
                      <a:pt x="42930" y="22798"/>
                      <a:pt x="42764" y="22881"/>
                      <a:pt x="42681" y="22881"/>
                    </a:cubicBezTo>
                    <a:cubicBezTo>
                      <a:pt x="42598" y="22881"/>
                      <a:pt x="42598" y="22798"/>
                      <a:pt x="42681" y="22715"/>
                    </a:cubicBezTo>
                    <a:cubicBezTo>
                      <a:pt x="42750" y="22681"/>
                      <a:pt x="42818" y="22661"/>
                      <a:pt x="42869" y="22661"/>
                    </a:cubicBezTo>
                    <a:close/>
                    <a:moveTo>
                      <a:pt x="51364" y="23924"/>
                    </a:moveTo>
                    <a:cubicBezTo>
                      <a:pt x="51376" y="23924"/>
                      <a:pt x="51383" y="23934"/>
                      <a:pt x="51383" y="23959"/>
                    </a:cubicBezTo>
                    <a:cubicBezTo>
                      <a:pt x="51383" y="23959"/>
                      <a:pt x="51383" y="24041"/>
                      <a:pt x="51300" y="24207"/>
                    </a:cubicBezTo>
                    <a:cubicBezTo>
                      <a:pt x="51241" y="24266"/>
                      <a:pt x="51183" y="24324"/>
                      <a:pt x="51154" y="24324"/>
                    </a:cubicBezTo>
                    <a:cubicBezTo>
                      <a:pt x="51141" y="24324"/>
                      <a:pt x="51134" y="24314"/>
                      <a:pt x="51134" y="24290"/>
                    </a:cubicBezTo>
                    <a:cubicBezTo>
                      <a:pt x="51051" y="24290"/>
                      <a:pt x="51134" y="24207"/>
                      <a:pt x="51217" y="24041"/>
                    </a:cubicBezTo>
                    <a:cubicBezTo>
                      <a:pt x="51276" y="23983"/>
                      <a:pt x="51334" y="23924"/>
                      <a:pt x="51364" y="23924"/>
                    </a:cubicBezTo>
                    <a:close/>
                    <a:moveTo>
                      <a:pt x="43278" y="24401"/>
                    </a:moveTo>
                    <a:cubicBezTo>
                      <a:pt x="43290" y="24401"/>
                      <a:pt x="43310" y="24421"/>
                      <a:pt x="43344" y="24456"/>
                    </a:cubicBezTo>
                    <a:cubicBezTo>
                      <a:pt x="43427" y="24539"/>
                      <a:pt x="43427" y="24622"/>
                      <a:pt x="43344" y="24622"/>
                    </a:cubicBezTo>
                    <a:cubicBezTo>
                      <a:pt x="43261" y="24622"/>
                      <a:pt x="43261" y="24622"/>
                      <a:pt x="43261" y="24539"/>
                    </a:cubicBezTo>
                    <a:cubicBezTo>
                      <a:pt x="43261" y="24442"/>
                      <a:pt x="43261" y="24401"/>
                      <a:pt x="43278" y="24401"/>
                    </a:cubicBezTo>
                    <a:close/>
                    <a:moveTo>
                      <a:pt x="45996" y="24207"/>
                    </a:moveTo>
                    <a:cubicBezTo>
                      <a:pt x="45996" y="24207"/>
                      <a:pt x="45913" y="24290"/>
                      <a:pt x="45913" y="24456"/>
                    </a:cubicBezTo>
                    <a:cubicBezTo>
                      <a:pt x="45830" y="24539"/>
                      <a:pt x="45748" y="24622"/>
                      <a:pt x="45748" y="24622"/>
                    </a:cubicBezTo>
                    <a:cubicBezTo>
                      <a:pt x="45665" y="24539"/>
                      <a:pt x="45748" y="24456"/>
                      <a:pt x="45830" y="24373"/>
                    </a:cubicBezTo>
                    <a:cubicBezTo>
                      <a:pt x="45913" y="24207"/>
                      <a:pt x="45996" y="24207"/>
                      <a:pt x="45996" y="24207"/>
                    </a:cubicBezTo>
                    <a:close/>
                    <a:moveTo>
                      <a:pt x="47156" y="24124"/>
                    </a:moveTo>
                    <a:lnTo>
                      <a:pt x="47156" y="24124"/>
                    </a:lnTo>
                    <a:cubicBezTo>
                      <a:pt x="47239" y="24207"/>
                      <a:pt x="47156" y="24290"/>
                      <a:pt x="46991" y="24456"/>
                    </a:cubicBezTo>
                    <a:cubicBezTo>
                      <a:pt x="46930" y="24577"/>
                      <a:pt x="46825" y="24654"/>
                      <a:pt x="46773" y="24654"/>
                    </a:cubicBezTo>
                    <a:cubicBezTo>
                      <a:pt x="46754" y="24654"/>
                      <a:pt x="46742" y="24644"/>
                      <a:pt x="46742" y="24622"/>
                    </a:cubicBezTo>
                    <a:cubicBezTo>
                      <a:pt x="46659" y="24539"/>
                      <a:pt x="46742" y="24456"/>
                      <a:pt x="46908" y="24290"/>
                    </a:cubicBezTo>
                    <a:cubicBezTo>
                      <a:pt x="46991" y="24207"/>
                      <a:pt x="47156" y="24124"/>
                      <a:pt x="47156" y="24124"/>
                    </a:cubicBezTo>
                    <a:close/>
                    <a:moveTo>
                      <a:pt x="50233" y="25416"/>
                    </a:moveTo>
                    <a:cubicBezTo>
                      <a:pt x="50257" y="25416"/>
                      <a:pt x="50281" y="25426"/>
                      <a:pt x="50306" y="25450"/>
                    </a:cubicBezTo>
                    <a:cubicBezTo>
                      <a:pt x="50388" y="25533"/>
                      <a:pt x="50306" y="25616"/>
                      <a:pt x="50306" y="25782"/>
                    </a:cubicBezTo>
                    <a:cubicBezTo>
                      <a:pt x="50247" y="25840"/>
                      <a:pt x="50188" y="25899"/>
                      <a:pt x="50130" y="25899"/>
                    </a:cubicBezTo>
                    <a:cubicBezTo>
                      <a:pt x="50106" y="25899"/>
                      <a:pt x="50081" y="25889"/>
                      <a:pt x="50057" y="25865"/>
                    </a:cubicBezTo>
                    <a:cubicBezTo>
                      <a:pt x="50057" y="25782"/>
                      <a:pt x="50057" y="25699"/>
                      <a:pt x="50057" y="25533"/>
                    </a:cubicBezTo>
                    <a:cubicBezTo>
                      <a:pt x="50116" y="25475"/>
                      <a:pt x="50174" y="25416"/>
                      <a:pt x="50233" y="25416"/>
                    </a:cubicBezTo>
                    <a:close/>
                    <a:moveTo>
                      <a:pt x="52209" y="23431"/>
                    </a:moveTo>
                    <a:cubicBezTo>
                      <a:pt x="52373" y="23431"/>
                      <a:pt x="52499" y="23540"/>
                      <a:pt x="52626" y="23793"/>
                    </a:cubicBezTo>
                    <a:cubicBezTo>
                      <a:pt x="52688" y="23979"/>
                      <a:pt x="52797" y="24072"/>
                      <a:pt x="52917" y="24072"/>
                    </a:cubicBezTo>
                    <a:cubicBezTo>
                      <a:pt x="52958" y="24072"/>
                      <a:pt x="52999" y="24062"/>
                      <a:pt x="53040" y="24041"/>
                    </a:cubicBezTo>
                    <a:cubicBezTo>
                      <a:pt x="53063" y="24027"/>
                      <a:pt x="53088" y="24020"/>
                      <a:pt x="53115" y="24020"/>
                    </a:cubicBezTo>
                    <a:cubicBezTo>
                      <a:pt x="53387" y="24020"/>
                      <a:pt x="53854" y="24727"/>
                      <a:pt x="53703" y="24953"/>
                    </a:cubicBezTo>
                    <a:cubicBezTo>
                      <a:pt x="53538" y="25036"/>
                      <a:pt x="53538" y="25202"/>
                      <a:pt x="53538" y="25202"/>
                    </a:cubicBezTo>
                    <a:cubicBezTo>
                      <a:pt x="53621" y="25202"/>
                      <a:pt x="53455" y="25533"/>
                      <a:pt x="53289" y="25865"/>
                    </a:cubicBezTo>
                    <a:cubicBezTo>
                      <a:pt x="53040" y="26362"/>
                      <a:pt x="53040" y="26362"/>
                      <a:pt x="52709" y="26528"/>
                    </a:cubicBezTo>
                    <a:cubicBezTo>
                      <a:pt x="52655" y="26545"/>
                      <a:pt x="52613" y="26556"/>
                      <a:pt x="52581" y="26556"/>
                    </a:cubicBezTo>
                    <a:cubicBezTo>
                      <a:pt x="52464" y="26556"/>
                      <a:pt x="52478" y="26421"/>
                      <a:pt x="52543" y="26030"/>
                    </a:cubicBezTo>
                    <a:cubicBezTo>
                      <a:pt x="52596" y="25715"/>
                      <a:pt x="52615" y="25600"/>
                      <a:pt x="52538" y="25600"/>
                    </a:cubicBezTo>
                    <a:cubicBezTo>
                      <a:pt x="52493" y="25600"/>
                      <a:pt x="52416" y="25638"/>
                      <a:pt x="52295" y="25699"/>
                    </a:cubicBezTo>
                    <a:cubicBezTo>
                      <a:pt x="51963" y="25865"/>
                      <a:pt x="51963" y="25865"/>
                      <a:pt x="52212" y="25865"/>
                    </a:cubicBezTo>
                    <a:cubicBezTo>
                      <a:pt x="52377" y="25865"/>
                      <a:pt x="52377" y="25947"/>
                      <a:pt x="52046" y="26196"/>
                    </a:cubicBezTo>
                    <a:cubicBezTo>
                      <a:pt x="51864" y="26317"/>
                      <a:pt x="51682" y="26394"/>
                      <a:pt x="51597" y="26394"/>
                    </a:cubicBezTo>
                    <a:cubicBezTo>
                      <a:pt x="51567" y="26394"/>
                      <a:pt x="51549" y="26384"/>
                      <a:pt x="51549" y="26362"/>
                    </a:cubicBezTo>
                    <a:cubicBezTo>
                      <a:pt x="51383" y="26279"/>
                      <a:pt x="51466" y="26279"/>
                      <a:pt x="51632" y="26196"/>
                    </a:cubicBezTo>
                    <a:cubicBezTo>
                      <a:pt x="51880" y="26113"/>
                      <a:pt x="51880" y="26113"/>
                      <a:pt x="51797" y="26030"/>
                    </a:cubicBezTo>
                    <a:cubicBezTo>
                      <a:pt x="51714" y="25947"/>
                      <a:pt x="51714" y="25699"/>
                      <a:pt x="51714" y="25533"/>
                    </a:cubicBezTo>
                    <a:cubicBezTo>
                      <a:pt x="51763" y="25339"/>
                      <a:pt x="51755" y="25258"/>
                      <a:pt x="51706" y="25258"/>
                    </a:cubicBezTo>
                    <a:cubicBezTo>
                      <a:pt x="51672" y="25258"/>
                      <a:pt x="51617" y="25299"/>
                      <a:pt x="51549" y="25367"/>
                    </a:cubicBezTo>
                    <a:cubicBezTo>
                      <a:pt x="51468" y="25428"/>
                      <a:pt x="51392" y="25454"/>
                      <a:pt x="51327" y="25454"/>
                    </a:cubicBezTo>
                    <a:cubicBezTo>
                      <a:pt x="51125" y="25454"/>
                      <a:pt x="51029" y="25204"/>
                      <a:pt x="51217" y="24953"/>
                    </a:cubicBezTo>
                    <a:cubicBezTo>
                      <a:pt x="51383" y="24787"/>
                      <a:pt x="51466" y="24704"/>
                      <a:pt x="51383" y="24622"/>
                    </a:cubicBezTo>
                    <a:cubicBezTo>
                      <a:pt x="51383" y="24622"/>
                      <a:pt x="51466" y="24373"/>
                      <a:pt x="51632" y="24207"/>
                    </a:cubicBezTo>
                    <a:cubicBezTo>
                      <a:pt x="51797" y="23959"/>
                      <a:pt x="51797" y="23793"/>
                      <a:pt x="51797" y="23710"/>
                    </a:cubicBezTo>
                    <a:cubicBezTo>
                      <a:pt x="51714" y="23544"/>
                      <a:pt x="51714" y="23544"/>
                      <a:pt x="52046" y="23461"/>
                    </a:cubicBezTo>
                    <a:cubicBezTo>
                      <a:pt x="52105" y="23442"/>
                      <a:pt x="52159" y="23431"/>
                      <a:pt x="52209" y="23431"/>
                    </a:cubicBezTo>
                    <a:close/>
                    <a:moveTo>
                      <a:pt x="54413" y="26888"/>
                    </a:moveTo>
                    <a:cubicBezTo>
                      <a:pt x="54435" y="26888"/>
                      <a:pt x="54449" y="26908"/>
                      <a:pt x="54449" y="26942"/>
                    </a:cubicBezTo>
                    <a:cubicBezTo>
                      <a:pt x="54532" y="27025"/>
                      <a:pt x="54449" y="27108"/>
                      <a:pt x="54366" y="27191"/>
                    </a:cubicBezTo>
                    <a:cubicBezTo>
                      <a:pt x="54308" y="27249"/>
                      <a:pt x="54259" y="27277"/>
                      <a:pt x="54229" y="27277"/>
                    </a:cubicBezTo>
                    <a:cubicBezTo>
                      <a:pt x="54173" y="27277"/>
                      <a:pt x="54177" y="27185"/>
                      <a:pt x="54284" y="27025"/>
                    </a:cubicBezTo>
                    <a:cubicBezTo>
                      <a:pt x="54332" y="26928"/>
                      <a:pt x="54381" y="26888"/>
                      <a:pt x="54413" y="26888"/>
                    </a:cubicBezTo>
                    <a:close/>
                    <a:moveTo>
                      <a:pt x="51383" y="26942"/>
                    </a:moveTo>
                    <a:cubicBezTo>
                      <a:pt x="51466" y="26942"/>
                      <a:pt x="51383" y="27025"/>
                      <a:pt x="51300" y="27191"/>
                    </a:cubicBezTo>
                    <a:cubicBezTo>
                      <a:pt x="51300" y="27249"/>
                      <a:pt x="51259" y="27308"/>
                      <a:pt x="51205" y="27308"/>
                    </a:cubicBezTo>
                    <a:cubicBezTo>
                      <a:pt x="51183" y="27308"/>
                      <a:pt x="51159" y="27298"/>
                      <a:pt x="51134" y="27273"/>
                    </a:cubicBezTo>
                    <a:cubicBezTo>
                      <a:pt x="51134" y="27273"/>
                      <a:pt x="51134" y="27191"/>
                      <a:pt x="51217" y="27108"/>
                    </a:cubicBezTo>
                    <a:cubicBezTo>
                      <a:pt x="51300" y="26942"/>
                      <a:pt x="51383" y="26942"/>
                      <a:pt x="51383" y="26942"/>
                    </a:cubicBezTo>
                    <a:close/>
                    <a:moveTo>
                      <a:pt x="47716" y="27460"/>
                    </a:moveTo>
                    <a:cubicBezTo>
                      <a:pt x="47736" y="27460"/>
                      <a:pt x="47778" y="27481"/>
                      <a:pt x="47819" y="27522"/>
                    </a:cubicBezTo>
                    <a:cubicBezTo>
                      <a:pt x="47902" y="27522"/>
                      <a:pt x="47902" y="27605"/>
                      <a:pt x="47819" y="27688"/>
                    </a:cubicBezTo>
                    <a:cubicBezTo>
                      <a:pt x="47736" y="27688"/>
                      <a:pt x="47736" y="27605"/>
                      <a:pt x="47736" y="27522"/>
                    </a:cubicBezTo>
                    <a:cubicBezTo>
                      <a:pt x="47695" y="27481"/>
                      <a:pt x="47695" y="27460"/>
                      <a:pt x="47716" y="27460"/>
                    </a:cubicBezTo>
                    <a:close/>
                    <a:moveTo>
                      <a:pt x="53455" y="28019"/>
                    </a:moveTo>
                    <a:cubicBezTo>
                      <a:pt x="53869" y="28019"/>
                      <a:pt x="53786" y="28102"/>
                      <a:pt x="53455" y="28351"/>
                    </a:cubicBezTo>
                    <a:cubicBezTo>
                      <a:pt x="53289" y="28475"/>
                      <a:pt x="53206" y="28537"/>
                      <a:pt x="53165" y="28537"/>
                    </a:cubicBezTo>
                    <a:cubicBezTo>
                      <a:pt x="53123" y="28537"/>
                      <a:pt x="53123" y="28475"/>
                      <a:pt x="53123" y="28351"/>
                    </a:cubicBezTo>
                    <a:cubicBezTo>
                      <a:pt x="53206" y="28102"/>
                      <a:pt x="53289" y="28019"/>
                      <a:pt x="53455" y="28019"/>
                    </a:cubicBezTo>
                    <a:close/>
                    <a:moveTo>
                      <a:pt x="52143" y="28037"/>
                    </a:moveTo>
                    <a:cubicBezTo>
                      <a:pt x="52200" y="28037"/>
                      <a:pt x="52167" y="28191"/>
                      <a:pt x="52046" y="28434"/>
                    </a:cubicBezTo>
                    <a:cubicBezTo>
                      <a:pt x="51880" y="28517"/>
                      <a:pt x="51797" y="28599"/>
                      <a:pt x="51714" y="28599"/>
                    </a:cubicBezTo>
                    <a:cubicBezTo>
                      <a:pt x="51632" y="28517"/>
                      <a:pt x="51880" y="28185"/>
                      <a:pt x="52046" y="28102"/>
                    </a:cubicBezTo>
                    <a:cubicBezTo>
                      <a:pt x="52090" y="28058"/>
                      <a:pt x="52123" y="28037"/>
                      <a:pt x="52143" y="28037"/>
                    </a:cubicBezTo>
                    <a:close/>
                    <a:moveTo>
                      <a:pt x="52904" y="28011"/>
                    </a:moveTo>
                    <a:cubicBezTo>
                      <a:pt x="53029" y="28011"/>
                      <a:pt x="52947" y="28528"/>
                      <a:pt x="52792" y="28682"/>
                    </a:cubicBezTo>
                    <a:cubicBezTo>
                      <a:pt x="52792" y="28717"/>
                      <a:pt x="52763" y="28737"/>
                      <a:pt x="52730" y="28737"/>
                    </a:cubicBezTo>
                    <a:cubicBezTo>
                      <a:pt x="52683" y="28737"/>
                      <a:pt x="52626" y="28697"/>
                      <a:pt x="52626" y="28599"/>
                    </a:cubicBezTo>
                    <a:cubicBezTo>
                      <a:pt x="52543" y="28351"/>
                      <a:pt x="52626" y="28185"/>
                      <a:pt x="52875" y="28019"/>
                    </a:cubicBezTo>
                    <a:cubicBezTo>
                      <a:pt x="52886" y="28014"/>
                      <a:pt x="52895" y="28011"/>
                      <a:pt x="52904" y="28011"/>
                    </a:cubicBezTo>
                    <a:close/>
                    <a:moveTo>
                      <a:pt x="51051" y="28517"/>
                    </a:moveTo>
                    <a:cubicBezTo>
                      <a:pt x="51051" y="28517"/>
                      <a:pt x="50969" y="28599"/>
                      <a:pt x="50886" y="28682"/>
                    </a:cubicBezTo>
                    <a:cubicBezTo>
                      <a:pt x="50827" y="28741"/>
                      <a:pt x="50769" y="28800"/>
                      <a:pt x="50739" y="28800"/>
                    </a:cubicBezTo>
                    <a:cubicBezTo>
                      <a:pt x="50727" y="28800"/>
                      <a:pt x="50720" y="28789"/>
                      <a:pt x="50720" y="28765"/>
                    </a:cubicBezTo>
                    <a:cubicBezTo>
                      <a:pt x="50637" y="28765"/>
                      <a:pt x="50720" y="28682"/>
                      <a:pt x="50803" y="28599"/>
                    </a:cubicBezTo>
                    <a:cubicBezTo>
                      <a:pt x="50969" y="28517"/>
                      <a:pt x="51051" y="28517"/>
                      <a:pt x="51051" y="28517"/>
                    </a:cubicBezTo>
                    <a:close/>
                    <a:moveTo>
                      <a:pt x="54263" y="28268"/>
                    </a:moveTo>
                    <a:cubicBezTo>
                      <a:pt x="54346" y="28268"/>
                      <a:pt x="54366" y="28351"/>
                      <a:pt x="54284" y="28517"/>
                    </a:cubicBezTo>
                    <a:cubicBezTo>
                      <a:pt x="54210" y="28739"/>
                      <a:pt x="53871" y="29027"/>
                      <a:pt x="53741" y="29027"/>
                    </a:cubicBezTo>
                    <a:cubicBezTo>
                      <a:pt x="53725" y="29027"/>
                      <a:pt x="53712" y="29023"/>
                      <a:pt x="53703" y="29014"/>
                    </a:cubicBezTo>
                    <a:cubicBezTo>
                      <a:pt x="53621" y="28931"/>
                      <a:pt x="53703" y="28765"/>
                      <a:pt x="53869" y="28517"/>
                    </a:cubicBezTo>
                    <a:cubicBezTo>
                      <a:pt x="54035" y="28351"/>
                      <a:pt x="54180" y="28268"/>
                      <a:pt x="54263" y="28268"/>
                    </a:cubicBezTo>
                    <a:close/>
                    <a:moveTo>
                      <a:pt x="54532" y="28898"/>
                    </a:moveTo>
                    <a:cubicBezTo>
                      <a:pt x="54614" y="28898"/>
                      <a:pt x="54623" y="28960"/>
                      <a:pt x="54532" y="29097"/>
                    </a:cubicBezTo>
                    <a:cubicBezTo>
                      <a:pt x="54449" y="29180"/>
                      <a:pt x="54201" y="29345"/>
                      <a:pt x="54035" y="29511"/>
                    </a:cubicBezTo>
                    <a:cubicBezTo>
                      <a:pt x="53923" y="29586"/>
                      <a:pt x="53845" y="29627"/>
                      <a:pt x="53800" y="29627"/>
                    </a:cubicBezTo>
                    <a:cubicBezTo>
                      <a:pt x="53745" y="29627"/>
                      <a:pt x="53741" y="29565"/>
                      <a:pt x="53786" y="29428"/>
                    </a:cubicBezTo>
                    <a:cubicBezTo>
                      <a:pt x="53869" y="29345"/>
                      <a:pt x="54035" y="29097"/>
                      <a:pt x="54201" y="29014"/>
                    </a:cubicBezTo>
                    <a:cubicBezTo>
                      <a:pt x="54350" y="28939"/>
                      <a:pt x="54465" y="28898"/>
                      <a:pt x="54532" y="28898"/>
                    </a:cubicBezTo>
                    <a:close/>
                    <a:moveTo>
                      <a:pt x="25941" y="29594"/>
                    </a:moveTo>
                    <a:cubicBezTo>
                      <a:pt x="26023" y="29677"/>
                      <a:pt x="25941" y="29760"/>
                      <a:pt x="25858" y="29843"/>
                    </a:cubicBezTo>
                    <a:cubicBezTo>
                      <a:pt x="25799" y="29901"/>
                      <a:pt x="25741" y="29960"/>
                      <a:pt x="25711" y="29960"/>
                    </a:cubicBezTo>
                    <a:cubicBezTo>
                      <a:pt x="25699" y="29960"/>
                      <a:pt x="25692" y="29950"/>
                      <a:pt x="25692" y="29925"/>
                    </a:cubicBezTo>
                    <a:cubicBezTo>
                      <a:pt x="25609" y="29925"/>
                      <a:pt x="25692" y="29843"/>
                      <a:pt x="25775" y="29677"/>
                    </a:cubicBezTo>
                    <a:cubicBezTo>
                      <a:pt x="25858" y="29594"/>
                      <a:pt x="25941" y="29594"/>
                      <a:pt x="25941" y="29594"/>
                    </a:cubicBezTo>
                    <a:close/>
                    <a:moveTo>
                      <a:pt x="51466" y="29925"/>
                    </a:moveTo>
                    <a:cubicBezTo>
                      <a:pt x="51466" y="29926"/>
                      <a:pt x="51466" y="30091"/>
                      <a:pt x="51383" y="30174"/>
                    </a:cubicBezTo>
                    <a:cubicBezTo>
                      <a:pt x="51300" y="30340"/>
                      <a:pt x="51217" y="30340"/>
                      <a:pt x="51217" y="30340"/>
                    </a:cubicBezTo>
                    <a:cubicBezTo>
                      <a:pt x="51134" y="30257"/>
                      <a:pt x="51217" y="30174"/>
                      <a:pt x="51300" y="30091"/>
                    </a:cubicBezTo>
                    <a:cubicBezTo>
                      <a:pt x="51383" y="30008"/>
                      <a:pt x="51466" y="29925"/>
                      <a:pt x="51466" y="29925"/>
                    </a:cubicBezTo>
                    <a:close/>
                    <a:moveTo>
                      <a:pt x="55047" y="28567"/>
                    </a:moveTo>
                    <a:cubicBezTo>
                      <a:pt x="55112" y="28567"/>
                      <a:pt x="55112" y="28644"/>
                      <a:pt x="55112" y="28765"/>
                    </a:cubicBezTo>
                    <a:cubicBezTo>
                      <a:pt x="55052" y="28887"/>
                      <a:pt x="55080" y="28963"/>
                      <a:pt x="55132" y="28963"/>
                    </a:cubicBezTo>
                    <a:cubicBezTo>
                      <a:pt x="55151" y="28963"/>
                      <a:pt x="55173" y="28953"/>
                      <a:pt x="55195" y="28931"/>
                    </a:cubicBezTo>
                    <a:cubicBezTo>
                      <a:pt x="55527" y="28931"/>
                      <a:pt x="55775" y="29925"/>
                      <a:pt x="55527" y="30174"/>
                    </a:cubicBezTo>
                    <a:cubicBezTo>
                      <a:pt x="55448" y="30370"/>
                      <a:pt x="55352" y="30455"/>
                      <a:pt x="55280" y="30455"/>
                    </a:cubicBezTo>
                    <a:cubicBezTo>
                      <a:pt x="55200" y="30455"/>
                      <a:pt x="55151" y="30349"/>
                      <a:pt x="55195" y="30174"/>
                    </a:cubicBezTo>
                    <a:cubicBezTo>
                      <a:pt x="55195" y="29988"/>
                      <a:pt x="55195" y="29894"/>
                      <a:pt x="55125" y="29894"/>
                    </a:cubicBezTo>
                    <a:cubicBezTo>
                      <a:pt x="55102" y="29894"/>
                      <a:pt x="55071" y="29905"/>
                      <a:pt x="55029" y="29925"/>
                    </a:cubicBezTo>
                    <a:cubicBezTo>
                      <a:pt x="54943" y="29990"/>
                      <a:pt x="54867" y="30021"/>
                      <a:pt x="54806" y="30021"/>
                    </a:cubicBezTo>
                    <a:cubicBezTo>
                      <a:pt x="54634" y="30021"/>
                      <a:pt x="54575" y="29774"/>
                      <a:pt x="54698" y="29345"/>
                    </a:cubicBezTo>
                    <a:cubicBezTo>
                      <a:pt x="54698" y="29014"/>
                      <a:pt x="54864" y="28682"/>
                      <a:pt x="54947" y="28599"/>
                    </a:cubicBezTo>
                    <a:cubicBezTo>
                      <a:pt x="54991" y="28577"/>
                      <a:pt x="55023" y="28567"/>
                      <a:pt x="55047" y="28567"/>
                    </a:cubicBezTo>
                    <a:close/>
                    <a:moveTo>
                      <a:pt x="58408" y="30305"/>
                    </a:moveTo>
                    <a:cubicBezTo>
                      <a:pt x="58420" y="30305"/>
                      <a:pt x="58427" y="30316"/>
                      <a:pt x="58427" y="30340"/>
                    </a:cubicBezTo>
                    <a:cubicBezTo>
                      <a:pt x="58510" y="30340"/>
                      <a:pt x="58427" y="30506"/>
                      <a:pt x="58344" y="30588"/>
                    </a:cubicBezTo>
                    <a:cubicBezTo>
                      <a:pt x="58286" y="30647"/>
                      <a:pt x="58227" y="30706"/>
                      <a:pt x="58198" y="30706"/>
                    </a:cubicBezTo>
                    <a:cubicBezTo>
                      <a:pt x="58186" y="30706"/>
                      <a:pt x="58179" y="30696"/>
                      <a:pt x="58179" y="30671"/>
                    </a:cubicBezTo>
                    <a:cubicBezTo>
                      <a:pt x="58096" y="30671"/>
                      <a:pt x="58179" y="30506"/>
                      <a:pt x="58262" y="30423"/>
                    </a:cubicBezTo>
                    <a:cubicBezTo>
                      <a:pt x="58320" y="30364"/>
                      <a:pt x="58379" y="30305"/>
                      <a:pt x="58408" y="30305"/>
                    </a:cubicBezTo>
                    <a:close/>
                    <a:moveTo>
                      <a:pt x="58657" y="30554"/>
                    </a:moveTo>
                    <a:cubicBezTo>
                      <a:pt x="58669" y="30554"/>
                      <a:pt x="58676" y="30564"/>
                      <a:pt x="58676" y="30588"/>
                    </a:cubicBezTo>
                    <a:cubicBezTo>
                      <a:pt x="58676" y="30588"/>
                      <a:pt x="58676" y="30671"/>
                      <a:pt x="58593" y="30837"/>
                    </a:cubicBezTo>
                    <a:cubicBezTo>
                      <a:pt x="58534" y="30896"/>
                      <a:pt x="58476" y="30954"/>
                      <a:pt x="58447" y="30954"/>
                    </a:cubicBezTo>
                    <a:cubicBezTo>
                      <a:pt x="58434" y="30954"/>
                      <a:pt x="58427" y="30944"/>
                      <a:pt x="58427" y="30920"/>
                    </a:cubicBezTo>
                    <a:cubicBezTo>
                      <a:pt x="58344" y="30920"/>
                      <a:pt x="58427" y="30837"/>
                      <a:pt x="58510" y="30671"/>
                    </a:cubicBezTo>
                    <a:cubicBezTo>
                      <a:pt x="58569" y="30613"/>
                      <a:pt x="58627" y="30554"/>
                      <a:pt x="58657" y="30554"/>
                    </a:cubicBezTo>
                    <a:close/>
                    <a:moveTo>
                      <a:pt x="52709" y="30920"/>
                    </a:moveTo>
                    <a:cubicBezTo>
                      <a:pt x="52792" y="30920"/>
                      <a:pt x="52709" y="31086"/>
                      <a:pt x="52626" y="31169"/>
                    </a:cubicBezTo>
                    <a:cubicBezTo>
                      <a:pt x="52626" y="31334"/>
                      <a:pt x="52543" y="31334"/>
                      <a:pt x="52460" y="31334"/>
                    </a:cubicBezTo>
                    <a:cubicBezTo>
                      <a:pt x="52460" y="31334"/>
                      <a:pt x="52460" y="31169"/>
                      <a:pt x="52543" y="31086"/>
                    </a:cubicBezTo>
                    <a:cubicBezTo>
                      <a:pt x="52626" y="31003"/>
                      <a:pt x="52709" y="30920"/>
                      <a:pt x="52709" y="30920"/>
                    </a:cubicBezTo>
                    <a:close/>
                    <a:moveTo>
                      <a:pt x="57332" y="30855"/>
                    </a:moveTo>
                    <a:cubicBezTo>
                      <a:pt x="57421" y="30855"/>
                      <a:pt x="57388" y="31009"/>
                      <a:pt x="57267" y="31251"/>
                    </a:cubicBezTo>
                    <a:cubicBezTo>
                      <a:pt x="57150" y="31310"/>
                      <a:pt x="57033" y="31369"/>
                      <a:pt x="56974" y="31369"/>
                    </a:cubicBezTo>
                    <a:cubicBezTo>
                      <a:pt x="56950" y="31369"/>
                      <a:pt x="56936" y="31359"/>
                      <a:pt x="56936" y="31334"/>
                    </a:cubicBezTo>
                    <a:cubicBezTo>
                      <a:pt x="56853" y="31251"/>
                      <a:pt x="56936" y="31003"/>
                      <a:pt x="57184" y="30920"/>
                    </a:cubicBezTo>
                    <a:cubicBezTo>
                      <a:pt x="57251" y="30876"/>
                      <a:pt x="57300" y="30855"/>
                      <a:pt x="57332" y="30855"/>
                    </a:cubicBezTo>
                    <a:close/>
                    <a:moveTo>
                      <a:pt x="56190" y="31251"/>
                    </a:moveTo>
                    <a:cubicBezTo>
                      <a:pt x="56190" y="31251"/>
                      <a:pt x="56190" y="31334"/>
                      <a:pt x="56107" y="31500"/>
                    </a:cubicBezTo>
                    <a:cubicBezTo>
                      <a:pt x="56048" y="31559"/>
                      <a:pt x="55990" y="31617"/>
                      <a:pt x="55931" y="31617"/>
                    </a:cubicBezTo>
                    <a:cubicBezTo>
                      <a:pt x="55907" y="31617"/>
                      <a:pt x="55882" y="31607"/>
                      <a:pt x="55858" y="31583"/>
                    </a:cubicBezTo>
                    <a:cubicBezTo>
                      <a:pt x="55858" y="31500"/>
                      <a:pt x="55858" y="31417"/>
                      <a:pt x="55941" y="31334"/>
                    </a:cubicBezTo>
                    <a:cubicBezTo>
                      <a:pt x="56107" y="31251"/>
                      <a:pt x="56190" y="31251"/>
                      <a:pt x="56190" y="31251"/>
                    </a:cubicBezTo>
                    <a:close/>
                    <a:moveTo>
                      <a:pt x="58266" y="31860"/>
                    </a:moveTo>
                    <a:cubicBezTo>
                      <a:pt x="58316" y="31860"/>
                      <a:pt x="58276" y="31900"/>
                      <a:pt x="58179" y="31997"/>
                    </a:cubicBezTo>
                    <a:cubicBezTo>
                      <a:pt x="58096" y="32039"/>
                      <a:pt x="58034" y="32059"/>
                      <a:pt x="57982" y="32059"/>
                    </a:cubicBezTo>
                    <a:cubicBezTo>
                      <a:pt x="57930" y="32059"/>
                      <a:pt x="57889" y="32039"/>
                      <a:pt x="57847" y="31997"/>
                    </a:cubicBezTo>
                    <a:cubicBezTo>
                      <a:pt x="57764" y="31914"/>
                      <a:pt x="57847" y="31914"/>
                      <a:pt x="58013" y="31914"/>
                    </a:cubicBezTo>
                    <a:cubicBezTo>
                      <a:pt x="58150" y="31880"/>
                      <a:pt x="58231" y="31860"/>
                      <a:pt x="58266" y="31860"/>
                    </a:cubicBezTo>
                    <a:close/>
                    <a:moveTo>
                      <a:pt x="58925" y="31832"/>
                    </a:moveTo>
                    <a:cubicBezTo>
                      <a:pt x="58925" y="31832"/>
                      <a:pt x="58924" y="31997"/>
                      <a:pt x="58842" y="32246"/>
                    </a:cubicBezTo>
                    <a:cubicBezTo>
                      <a:pt x="58735" y="32406"/>
                      <a:pt x="58697" y="32498"/>
                      <a:pt x="58661" y="32498"/>
                    </a:cubicBezTo>
                    <a:cubicBezTo>
                      <a:pt x="58641" y="32498"/>
                      <a:pt x="58622" y="32470"/>
                      <a:pt x="58593" y="32412"/>
                    </a:cubicBezTo>
                    <a:cubicBezTo>
                      <a:pt x="58510" y="32329"/>
                      <a:pt x="58510" y="32163"/>
                      <a:pt x="58676" y="31997"/>
                    </a:cubicBezTo>
                    <a:cubicBezTo>
                      <a:pt x="58759" y="31914"/>
                      <a:pt x="58924" y="31832"/>
                      <a:pt x="58925" y="31832"/>
                    </a:cubicBezTo>
                    <a:close/>
                    <a:moveTo>
                      <a:pt x="55772" y="32048"/>
                    </a:moveTo>
                    <a:cubicBezTo>
                      <a:pt x="55858" y="32048"/>
                      <a:pt x="55970" y="32109"/>
                      <a:pt x="56107" y="32246"/>
                    </a:cubicBezTo>
                    <a:cubicBezTo>
                      <a:pt x="56273" y="32495"/>
                      <a:pt x="56273" y="32660"/>
                      <a:pt x="56107" y="32743"/>
                    </a:cubicBezTo>
                    <a:cubicBezTo>
                      <a:pt x="56024" y="32826"/>
                      <a:pt x="55858" y="32992"/>
                      <a:pt x="55775" y="33075"/>
                    </a:cubicBezTo>
                    <a:cubicBezTo>
                      <a:pt x="55746" y="33133"/>
                      <a:pt x="55706" y="33161"/>
                      <a:pt x="55667" y="33161"/>
                    </a:cubicBezTo>
                    <a:cubicBezTo>
                      <a:pt x="55596" y="33161"/>
                      <a:pt x="55527" y="33069"/>
                      <a:pt x="55527" y="32909"/>
                    </a:cubicBezTo>
                    <a:cubicBezTo>
                      <a:pt x="55527" y="32743"/>
                      <a:pt x="55527" y="32577"/>
                      <a:pt x="55444" y="32495"/>
                    </a:cubicBezTo>
                    <a:cubicBezTo>
                      <a:pt x="55444" y="32412"/>
                      <a:pt x="55444" y="32246"/>
                      <a:pt x="55610" y="32163"/>
                    </a:cubicBezTo>
                    <a:cubicBezTo>
                      <a:pt x="55647" y="32089"/>
                      <a:pt x="55701" y="32048"/>
                      <a:pt x="55772" y="32048"/>
                    </a:cubicBezTo>
                    <a:close/>
                    <a:moveTo>
                      <a:pt x="60613" y="32681"/>
                    </a:moveTo>
                    <a:cubicBezTo>
                      <a:pt x="60644" y="32681"/>
                      <a:pt x="60665" y="32702"/>
                      <a:pt x="60665" y="32743"/>
                    </a:cubicBezTo>
                    <a:cubicBezTo>
                      <a:pt x="60665" y="32840"/>
                      <a:pt x="60693" y="32880"/>
                      <a:pt x="60734" y="32880"/>
                    </a:cubicBezTo>
                    <a:cubicBezTo>
                      <a:pt x="60762" y="32880"/>
                      <a:pt x="60796" y="32860"/>
                      <a:pt x="60831" y="32826"/>
                    </a:cubicBezTo>
                    <a:cubicBezTo>
                      <a:pt x="60897" y="32804"/>
                      <a:pt x="60958" y="32794"/>
                      <a:pt x="61009" y="32794"/>
                    </a:cubicBezTo>
                    <a:cubicBezTo>
                      <a:pt x="61150" y="32794"/>
                      <a:pt x="61223" y="32870"/>
                      <a:pt x="61162" y="32992"/>
                    </a:cubicBezTo>
                    <a:cubicBezTo>
                      <a:pt x="61079" y="33075"/>
                      <a:pt x="60913" y="33158"/>
                      <a:pt x="60748" y="33240"/>
                    </a:cubicBezTo>
                    <a:cubicBezTo>
                      <a:pt x="60702" y="33271"/>
                      <a:pt x="60656" y="33284"/>
                      <a:pt x="60614" y="33284"/>
                    </a:cubicBezTo>
                    <a:cubicBezTo>
                      <a:pt x="60425" y="33284"/>
                      <a:pt x="60296" y="33014"/>
                      <a:pt x="60499" y="32743"/>
                    </a:cubicBezTo>
                    <a:cubicBezTo>
                      <a:pt x="60541" y="32702"/>
                      <a:pt x="60582" y="32681"/>
                      <a:pt x="60613" y="32681"/>
                    </a:cubicBezTo>
                    <a:close/>
                    <a:moveTo>
                      <a:pt x="58355" y="32660"/>
                    </a:moveTo>
                    <a:cubicBezTo>
                      <a:pt x="58386" y="32660"/>
                      <a:pt x="58386" y="32743"/>
                      <a:pt x="58344" y="32909"/>
                    </a:cubicBezTo>
                    <a:cubicBezTo>
                      <a:pt x="58344" y="33075"/>
                      <a:pt x="58179" y="33406"/>
                      <a:pt x="58013" y="33572"/>
                    </a:cubicBezTo>
                    <a:cubicBezTo>
                      <a:pt x="57831" y="33800"/>
                      <a:pt x="57674" y="33927"/>
                      <a:pt x="57583" y="33927"/>
                    </a:cubicBezTo>
                    <a:cubicBezTo>
                      <a:pt x="57508" y="33927"/>
                      <a:pt x="57478" y="33841"/>
                      <a:pt x="57516" y="33655"/>
                    </a:cubicBezTo>
                    <a:cubicBezTo>
                      <a:pt x="57576" y="33533"/>
                      <a:pt x="57593" y="33457"/>
                      <a:pt x="57564" y="33457"/>
                    </a:cubicBezTo>
                    <a:cubicBezTo>
                      <a:pt x="57554" y="33457"/>
                      <a:pt x="57538" y="33467"/>
                      <a:pt x="57516" y="33489"/>
                    </a:cubicBezTo>
                    <a:cubicBezTo>
                      <a:pt x="57516" y="33504"/>
                      <a:pt x="57513" y="33511"/>
                      <a:pt x="57508" y="33511"/>
                    </a:cubicBezTo>
                    <a:cubicBezTo>
                      <a:pt x="57488" y="33511"/>
                      <a:pt x="57433" y="33376"/>
                      <a:pt x="57433" y="33240"/>
                    </a:cubicBezTo>
                    <a:cubicBezTo>
                      <a:pt x="57485" y="32978"/>
                      <a:pt x="57637" y="32815"/>
                      <a:pt x="57763" y="32815"/>
                    </a:cubicBezTo>
                    <a:cubicBezTo>
                      <a:pt x="57836" y="32815"/>
                      <a:pt x="57900" y="32870"/>
                      <a:pt x="57930" y="32992"/>
                    </a:cubicBezTo>
                    <a:cubicBezTo>
                      <a:pt x="57967" y="33066"/>
                      <a:pt x="57988" y="33107"/>
                      <a:pt x="58014" y="33107"/>
                    </a:cubicBezTo>
                    <a:cubicBezTo>
                      <a:pt x="58046" y="33107"/>
                      <a:pt x="58087" y="33046"/>
                      <a:pt x="58179" y="32909"/>
                    </a:cubicBezTo>
                    <a:cubicBezTo>
                      <a:pt x="58262" y="32743"/>
                      <a:pt x="58324" y="32660"/>
                      <a:pt x="58355" y="32660"/>
                    </a:cubicBezTo>
                    <a:close/>
                    <a:moveTo>
                      <a:pt x="65886" y="33821"/>
                    </a:moveTo>
                    <a:cubicBezTo>
                      <a:pt x="65969" y="33903"/>
                      <a:pt x="65969" y="33986"/>
                      <a:pt x="65886" y="33986"/>
                    </a:cubicBezTo>
                    <a:cubicBezTo>
                      <a:pt x="65862" y="34011"/>
                      <a:pt x="65837" y="34021"/>
                      <a:pt x="65815" y="34021"/>
                    </a:cubicBezTo>
                    <a:cubicBezTo>
                      <a:pt x="65762" y="34021"/>
                      <a:pt x="65720" y="33962"/>
                      <a:pt x="65720" y="33903"/>
                    </a:cubicBezTo>
                    <a:cubicBezTo>
                      <a:pt x="65720" y="33821"/>
                      <a:pt x="65803" y="33821"/>
                      <a:pt x="65886" y="33821"/>
                    </a:cubicBezTo>
                    <a:close/>
                    <a:moveTo>
                      <a:pt x="56300" y="33703"/>
                    </a:moveTo>
                    <a:cubicBezTo>
                      <a:pt x="56314" y="33703"/>
                      <a:pt x="56331" y="33713"/>
                      <a:pt x="56355" y="33738"/>
                    </a:cubicBezTo>
                    <a:cubicBezTo>
                      <a:pt x="56355" y="33738"/>
                      <a:pt x="56273" y="33821"/>
                      <a:pt x="56273" y="33986"/>
                    </a:cubicBezTo>
                    <a:cubicBezTo>
                      <a:pt x="56214" y="34045"/>
                      <a:pt x="56155" y="34103"/>
                      <a:pt x="56126" y="34103"/>
                    </a:cubicBezTo>
                    <a:cubicBezTo>
                      <a:pt x="56114" y="34103"/>
                      <a:pt x="56107" y="34093"/>
                      <a:pt x="56107" y="34069"/>
                    </a:cubicBezTo>
                    <a:cubicBezTo>
                      <a:pt x="56024" y="34069"/>
                      <a:pt x="56107" y="33986"/>
                      <a:pt x="56190" y="33821"/>
                    </a:cubicBezTo>
                    <a:cubicBezTo>
                      <a:pt x="56248" y="33762"/>
                      <a:pt x="56265" y="33703"/>
                      <a:pt x="56300" y="33703"/>
                    </a:cubicBezTo>
                    <a:close/>
                    <a:moveTo>
                      <a:pt x="62385" y="33849"/>
                    </a:moveTo>
                    <a:cubicBezTo>
                      <a:pt x="62419" y="33849"/>
                      <a:pt x="62454" y="33869"/>
                      <a:pt x="62488" y="33903"/>
                    </a:cubicBezTo>
                    <a:cubicBezTo>
                      <a:pt x="62571" y="33986"/>
                      <a:pt x="62571" y="34069"/>
                      <a:pt x="62488" y="34235"/>
                    </a:cubicBezTo>
                    <a:cubicBezTo>
                      <a:pt x="62405" y="34318"/>
                      <a:pt x="62322" y="34318"/>
                      <a:pt x="62239" y="34318"/>
                    </a:cubicBezTo>
                    <a:cubicBezTo>
                      <a:pt x="62157" y="34235"/>
                      <a:pt x="62157" y="34069"/>
                      <a:pt x="62239" y="33986"/>
                    </a:cubicBezTo>
                    <a:cubicBezTo>
                      <a:pt x="62288" y="33889"/>
                      <a:pt x="62337" y="33849"/>
                      <a:pt x="62385" y="33849"/>
                    </a:cubicBezTo>
                    <a:close/>
                    <a:moveTo>
                      <a:pt x="58432" y="33317"/>
                    </a:moveTo>
                    <a:cubicBezTo>
                      <a:pt x="58479" y="33317"/>
                      <a:pt x="58422" y="33499"/>
                      <a:pt x="58262" y="33821"/>
                    </a:cubicBezTo>
                    <a:cubicBezTo>
                      <a:pt x="58179" y="34069"/>
                      <a:pt x="58013" y="34318"/>
                      <a:pt x="57930" y="34318"/>
                    </a:cubicBezTo>
                    <a:cubicBezTo>
                      <a:pt x="57919" y="34323"/>
                      <a:pt x="57910" y="34326"/>
                      <a:pt x="57903" y="34326"/>
                    </a:cubicBezTo>
                    <a:cubicBezTo>
                      <a:pt x="57797" y="34326"/>
                      <a:pt x="58029" y="33799"/>
                      <a:pt x="58262" y="33489"/>
                    </a:cubicBezTo>
                    <a:cubicBezTo>
                      <a:pt x="58350" y="33372"/>
                      <a:pt x="58406" y="33317"/>
                      <a:pt x="58432" y="33317"/>
                    </a:cubicBezTo>
                    <a:close/>
                    <a:moveTo>
                      <a:pt x="64508" y="34090"/>
                    </a:moveTo>
                    <a:cubicBezTo>
                      <a:pt x="64560" y="34090"/>
                      <a:pt x="64601" y="34111"/>
                      <a:pt x="64643" y="34152"/>
                    </a:cubicBezTo>
                    <a:cubicBezTo>
                      <a:pt x="64643" y="34152"/>
                      <a:pt x="64643" y="34318"/>
                      <a:pt x="64477" y="34318"/>
                    </a:cubicBezTo>
                    <a:cubicBezTo>
                      <a:pt x="64418" y="34376"/>
                      <a:pt x="64360" y="34435"/>
                      <a:pt x="64301" y="34435"/>
                    </a:cubicBezTo>
                    <a:cubicBezTo>
                      <a:pt x="64277" y="34435"/>
                      <a:pt x="64253" y="34425"/>
                      <a:pt x="64228" y="34401"/>
                    </a:cubicBezTo>
                    <a:cubicBezTo>
                      <a:pt x="64146" y="34318"/>
                      <a:pt x="64228" y="34235"/>
                      <a:pt x="64311" y="34152"/>
                    </a:cubicBezTo>
                    <a:cubicBezTo>
                      <a:pt x="64394" y="34111"/>
                      <a:pt x="64456" y="34090"/>
                      <a:pt x="64508" y="34090"/>
                    </a:cubicBezTo>
                    <a:close/>
                    <a:moveTo>
                      <a:pt x="63278" y="33859"/>
                    </a:moveTo>
                    <a:cubicBezTo>
                      <a:pt x="63449" y="33859"/>
                      <a:pt x="63535" y="34130"/>
                      <a:pt x="63400" y="34401"/>
                    </a:cubicBezTo>
                    <a:cubicBezTo>
                      <a:pt x="63365" y="34435"/>
                      <a:pt x="63317" y="34455"/>
                      <a:pt x="63266" y="34455"/>
                    </a:cubicBezTo>
                    <a:cubicBezTo>
                      <a:pt x="63194" y="34455"/>
                      <a:pt x="63117" y="34415"/>
                      <a:pt x="63068" y="34318"/>
                    </a:cubicBezTo>
                    <a:cubicBezTo>
                      <a:pt x="63068" y="34152"/>
                      <a:pt x="63068" y="33986"/>
                      <a:pt x="63151" y="33903"/>
                    </a:cubicBezTo>
                    <a:cubicBezTo>
                      <a:pt x="63197" y="33873"/>
                      <a:pt x="63240" y="33859"/>
                      <a:pt x="63278" y="33859"/>
                    </a:cubicBezTo>
                    <a:close/>
                    <a:moveTo>
                      <a:pt x="60178" y="34118"/>
                    </a:moveTo>
                    <a:cubicBezTo>
                      <a:pt x="60202" y="34118"/>
                      <a:pt x="60226" y="34128"/>
                      <a:pt x="60250" y="34152"/>
                    </a:cubicBezTo>
                    <a:cubicBezTo>
                      <a:pt x="60250" y="34152"/>
                      <a:pt x="60250" y="34318"/>
                      <a:pt x="60168" y="34484"/>
                    </a:cubicBezTo>
                    <a:cubicBezTo>
                      <a:pt x="60168" y="34566"/>
                      <a:pt x="60002" y="34566"/>
                      <a:pt x="59919" y="34566"/>
                    </a:cubicBezTo>
                    <a:cubicBezTo>
                      <a:pt x="59919" y="34484"/>
                      <a:pt x="59919" y="34318"/>
                      <a:pt x="60002" y="34235"/>
                    </a:cubicBezTo>
                    <a:cubicBezTo>
                      <a:pt x="60060" y="34176"/>
                      <a:pt x="60119" y="34118"/>
                      <a:pt x="60178" y="34118"/>
                    </a:cubicBezTo>
                    <a:close/>
                    <a:moveTo>
                      <a:pt x="54449" y="34401"/>
                    </a:moveTo>
                    <a:cubicBezTo>
                      <a:pt x="54449" y="34401"/>
                      <a:pt x="54449" y="34484"/>
                      <a:pt x="54366" y="34649"/>
                    </a:cubicBezTo>
                    <a:cubicBezTo>
                      <a:pt x="54308" y="34708"/>
                      <a:pt x="54249" y="34766"/>
                      <a:pt x="54220" y="34766"/>
                    </a:cubicBezTo>
                    <a:cubicBezTo>
                      <a:pt x="54208" y="34766"/>
                      <a:pt x="54201" y="34756"/>
                      <a:pt x="54201" y="34732"/>
                    </a:cubicBezTo>
                    <a:cubicBezTo>
                      <a:pt x="54118" y="34732"/>
                      <a:pt x="54201" y="34649"/>
                      <a:pt x="54284" y="34484"/>
                    </a:cubicBezTo>
                    <a:cubicBezTo>
                      <a:pt x="54366" y="34401"/>
                      <a:pt x="54449" y="34401"/>
                      <a:pt x="54449" y="34401"/>
                    </a:cubicBezTo>
                    <a:close/>
                    <a:moveTo>
                      <a:pt x="59351" y="34615"/>
                    </a:moveTo>
                    <a:cubicBezTo>
                      <a:pt x="59373" y="34615"/>
                      <a:pt x="59397" y="34625"/>
                      <a:pt x="59422" y="34649"/>
                    </a:cubicBezTo>
                    <a:cubicBezTo>
                      <a:pt x="59505" y="34732"/>
                      <a:pt x="59505" y="34815"/>
                      <a:pt x="59422" y="34815"/>
                    </a:cubicBezTo>
                    <a:cubicBezTo>
                      <a:pt x="59397" y="34839"/>
                      <a:pt x="59373" y="34849"/>
                      <a:pt x="59351" y="34849"/>
                    </a:cubicBezTo>
                    <a:cubicBezTo>
                      <a:pt x="59297" y="34849"/>
                      <a:pt x="59256" y="34791"/>
                      <a:pt x="59256" y="34732"/>
                    </a:cubicBezTo>
                    <a:cubicBezTo>
                      <a:pt x="59256" y="34674"/>
                      <a:pt x="59297" y="34615"/>
                      <a:pt x="59351" y="34615"/>
                    </a:cubicBezTo>
                    <a:close/>
                    <a:moveTo>
                      <a:pt x="56368" y="34781"/>
                    </a:moveTo>
                    <a:cubicBezTo>
                      <a:pt x="56390" y="34781"/>
                      <a:pt x="56414" y="34791"/>
                      <a:pt x="56438" y="34815"/>
                    </a:cubicBezTo>
                    <a:cubicBezTo>
                      <a:pt x="56521" y="34898"/>
                      <a:pt x="56438" y="34981"/>
                      <a:pt x="56438" y="35064"/>
                    </a:cubicBezTo>
                    <a:cubicBezTo>
                      <a:pt x="56355" y="35146"/>
                      <a:pt x="56190" y="35229"/>
                      <a:pt x="56190" y="35229"/>
                    </a:cubicBezTo>
                    <a:cubicBezTo>
                      <a:pt x="56190" y="35146"/>
                      <a:pt x="56190" y="35064"/>
                      <a:pt x="56273" y="34898"/>
                    </a:cubicBezTo>
                    <a:cubicBezTo>
                      <a:pt x="56273" y="34839"/>
                      <a:pt x="56314" y="34781"/>
                      <a:pt x="56368" y="34781"/>
                    </a:cubicBezTo>
                    <a:close/>
                    <a:moveTo>
                      <a:pt x="68155" y="35056"/>
                    </a:moveTo>
                    <a:cubicBezTo>
                      <a:pt x="68233" y="35056"/>
                      <a:pt x="68309" y="35083"/>
                      <a:pt x="68372" y="35146"/>
                    </a:cubicBezTo>
                    <a:cubicBezTo>
                      <a:pt x="68455" y="35229"/>
                      <a:pt x="68455" y="35312"/>
                      <a:pt x="68372" y="35395"/>
                    </a:cubicBezTo>
                    <a:cubicBezTo>
                      <a:pt x="68283" y="35417"/>
                      <a:pt x="68189" y="35428"/>
                      <a:pt x="68101" y="35428"/>
                    </a:cubicBezTo>
                    <a:cubicBezTo>
                      <a:pt x="67860" y="35428"/>
                      <a:pt x="67671" y="35351"/>
                      <a:pt x="67792" y="35229"/>
                    </a:cubicBezTo>
                    <a:cubicBezTo>
                      <a:pt x="67894" y="35127"/>
                      <a:pt x="68029" y="35056"/>
                      <a:pt x="68155" y="35056"/>
                    </a:cubicBezTo>
                    <a:close/>
                    <a:moveTo>
                      <a:pt x="67734" y="34831"/>
                    </a:moveTo>
                    <a:cubicBezTo>
                      <a:pt x="67782" y="34831"/>
                      <a:pt x="67829" y="34852"/>
                      <a:pt x="67875" y="34898"/>
                    </a:cubicBezTo>
                    <a:cubicBezTo>
                      <a:pt x="67958" y="34981"/>
                      <a:pt x="67875" y="34981"/>
                      <a:pt x="67543" y="35229"/>
                    </a:cubicBezTo>
                    <a:cubicBezTo>
                      <a:pt x="67362" y="35375"/>
                      <a:pt x="67244" y="35440"/>
                      <a:pt x="67190" y="35440"/>
                    </a:cubicBezTo>
                    <a:cubicBezTo>
                      <a:pt x="67120" y="35440"/>
                      <a:pt x="67155" y="35333"/>
                      <a:pt x="67295" y="35146"/>
                    </a:cubicBezTo>
                    <a:cubicBezTo>
                      <a:pt x="67474" y="34967"/>
                      <a:pt x="67610" y="34831"/>
                      <a:pt x="67734" y="34831"/>
                    </a:cubicBezTo>
                    <a:close/>
                    <a:moveTo>
                      <a:pt x="69367" y="34484"/>
                    </a:moveTo>
                    <a:cubicBezTo>
                      <a:pt x="69450" y="34484"/>
                      <a:pt x="69532" y="34566"/>
                      <a:pt x="69450" y="34815"/>
                    </a:cubicBezTo>
                    <a:cubicBezTo>
                      <a:pt x="69284" y="35146"/>
                      <a:pt x="69284" y="35229"/>
                      <a:pt x="69118" y="35312"/>
                    </a:cubicBezTo>
                    <a:cubicBezTo>
                      <a:pt x="69035" y="35312"/>
                      <a:pt x="68869" y="35478"/>
                      <a:pt x="68704" y="35561"/>
                    </a:cubicBezTo>
                    <a:cubicBezTo>
                      <a:pt x="68703" y="35563"/>
                      <a:pt x="68702" y="35564"/>
                      <a:pt x="68701" y="35566"/>
                    </a:cubicBezTo>
                    <a:lnTo>
                      <a:pt x="68701" y="35566"/>
                    </a:lnTo>
                    <a:cubicBezTo>
                      <a:pt x="68696" y="35509"/>
                      <a:pt x="68678" y="35452"/>
                      <a:pt x="68621" y="35395"/>
                    </a:cubicBezTo>
                    <a:cubicBezTo>
                      <a:pt x="68538" y="35312"/>
                      <a:pt x="68621" y="35229"/>
                      <a:pt x="68869" y="35064"/>
                    </a:cubicBezTo>
                    <a:cubicBezTo>
                      <a:pt x="69201" y="34898"/>
                      <a:pt x="69201" y="34898"/>
                      <a:pt x="69201" y="34732"/>
                    </a:cubicBezTo>
                    <a:cubicBezTo>
                      <a:pt x="69201" y="34566"/>
                      <a:pt x="69201" y="34566"/>
                      <a:pt x="69367" y="34484"/>
                    </a:cubicBezTo>
                    <a:close/>
                    <a:moveTo>
                      <a:pt x="64653" y="35195"/>
                    </a:moveTo>
                    <a:cubicBezTo>
                      <a:pt x="64677" y="35195"/>
                      <a:pt x="64701" y="35205"/>
                      <a:pt x="64726" y="35229"/>
                    </a:cubicBezTo>
                    <a:cubicBezTo>
                      <a:pt x="64726" y="35312"/>
                      <a:pt x="64726" y="35478"/>
                      <a:pt x="64560" y="35644"/>
                    </a:cubicBezTo>
                    <a:cubicBezTo>
                      <a:pt x="64480" y="35723"/>
                      <a:pt x="64418" y="35761"/>
                      <a:pt x="64377" y="35761"/>
                    </a:cubicBezTo>
                    <a:cubicBezTo>
                      <a:pt x="64292" y="35761"/>
                      <a:pt x="64308" y="35594"/>
                      <a:pt x="64477" y="35312"/>
                    </a:cubicBezTo>
                    <a:cubicBezTo>
                      <a:pt x="64536" y="35254"/>
                      <a:pt x="64594" y="35195"/>
                      <a:pt x="64653" y="35195"/>
                    </a:cubicBezTo>
                    <a:close/>
                    <a:moveTo>
                      <a:pt x="49725" y="35312"/>
                    </a:moveTo>
                    <a:cubicBezTo>
                      <a:pt x="49725" y="35395"/>
                      <a:pt x="49725" y="35478"/>
                      <a:pt x="49643" y="35644"/>
                    </a:cubicBezTo>
                    <a:cubicBezTo>
                      <a:pt x="49643" y="35727"/>
                      <a:pt x="49560" y="35809"/>
                      <a:pt x="49477" y="35809"/>
                    </a:cubicBezTo>
                    <a:cubicBezTo>
                      <a:pt x="49477" y="35727"/>
                      <a:pt x="49477" y="35644"/>
                      <a:pt x="49560" y="35478"/>
                    </a:cubicBezTo>
                    <a:cubicBezTo>
                      <a:pt x="49643" y="35395"/>
                      <a:pt x="49725" y="35312"/>
                      <a:pt x="49725" y="35312"/>
                    </a:cubicBezTo>
                    <a:close/>
                    <a:moveTo>
                      <a:pt x="65487" y="36074"/>
                    </a:moveTo>
                    <a:cubicBezTo>
                      <a:pt x="65508" y="36074"/>
                      <a:pt x="65531" y="36095"/>
                      <a:pt x="65554" y="36141"/>
                    </a:cubicBezTo>
                    <a:cubicBezTo>
                      <a:pt x="65554" y="36141"/>
                      <a:pt x="65554" y="36224"/>
                      <a:pt x="65472" y="36390"/>
                    </a:cubicBezTo>
                    <a:cubicBezTo>
                      <a:pt x="65472" y="36431"/>
                      <a:pt x="65451" y="36452"/>
                      <a:pt x="65430" y="36452"/>
                    </a:cubicBezTo>
                    <a:cubicBezTo>
                      <a:pt x="65409" y="36452"/>
                      <a:pt x="65389" y="36431"/>
                      <a:pt x="65389" y="36390"/>
                    </a:cubicBezTo>
                    <a:cubicBezTo>
                      <a:pt x="65389" y="36210"/>
                      <a:pt x="65432" y="36074"/>
                      <a:pt x="65487" y="36074"/>
                    </a:cubicBezTo>
                    <a:close/>
                    <a:moveTo>
                      <a:pt x="62471" y="36511"/>
                    </a:moveTo>
                    <a:cubicBezTo>
                      <a:pt x="62506" y="36511"/>
                      <a:pt x="62540" y="36524"/>
                      <a:pt x="62571" y="36555"/>
                    </a:cubicBezTo>
                    <a:cubicBezTo>
                      <a:pt x="62654" y="36638"/>
                      <a:pt x="62571" y="36804"/>
                      <a:pt x="62405" y="36970"/>
                    </a:cubicBezTo>
                    <a:cubicBezTo>
                      <a:pt x="62281" y="37094"/>
                      <a:pt x="62219" y="37156"/>
                      <a:pt x="62188" y="37156"/>
                    </a:cubicBezTo>
                    <a:cubicBezTo>
                      <a:pt x="62157" y="37156"/>
                      <a:pt x="62157" y="37094"/>
                      <a:pt x="62157" y="36970"/>
                    </a:cubicBezTo>
                    <a:cubicBezTo>
                      <a:pt x="62157" y="36768"/>
                      <a:pt x="62321" y="36511"/>
                      <a:pt x="62471" y="36511"/>
                    </a:cubicBezTo>
                    <a:close/>
                    <a:moveTo>
                      <a:pt x="71604" y="37716"/>
                    </a:moveTo>
                    <a:cubicBezTo>
                      <a:pt x="71604" y="37798"/>
                      <a:pt x="71521" y="37881"/>
                      <a:pt x="71521" y="37964"/>
                    </a:cubicBezTo>
                    <a:cubicBezTo>
                      <a:pt x="71438" y="38130"/>
                      <a:pt x="71356" y="38130"/>
                      <a:pt x="71273" y="38130"/>
                    </a:cubicBezTo>
                    <a:cubicBezTo>
                      <a:pt x="71190" y="38047"/>
                      <a:pt x="71273" y="37964"/>
                      <a:pt x="71356" y="37881"/>
                    </a:cubicBezTo>
                    <a:cubicBezTo>
                      <a:pt x="71438" y="37798"/>
                      <a:pt x="71521" y="37716"/>
                      <a:pt x="71604" y="37716"/>
                    </a:cubicBezTo>
                    <a:close/>
                    <a:moveTo>
                      <a:pt x="66111" y="35778"/>
                    </a:moveTo>
                    <a:cubicBezTo>
                      <a:pt x="66166" y="35778"/>
                      <a:pt x="66197" y="35872"/>
                      <a:pt x="66135" y="36058"/>
                    </a:cubicBezTo>
                    <a:cubicBezTo>
                      <a:pt x="66090" y="36236"/>
                      <a:pt x="66070" y="36318"/>
                      <a:pt x="66085" y="36318"/>
                    </a:cubicBezTo>
                    <a:cubicBezTo>
                      <a:pt x="66099" y="36318"/>
                      <a:pt x="66141" y="36256"/>
                      <a:pt x="66217" y="36141"/>
                    </a:cubicBezTo>
                    <a:cubicBezTo>
                      <a:pt x="66263" y="36004"/>
                      <a:pt x="66309" y="35943"/>
                      <a:pt x="66354" y="35943"/>
                    </a:cubicBezTo>
                    <a:cubicBezTo>
                      <a:pt x="66392" y="35943"/>
                      <a:pt x="66429" y="35984"/>
                      <a:pt x="66466" y="36058"/>
                    </a:cubicBezTo>
                    <a:cubicBezTo>
                      <a:pt x="66466" y="36182"/>
                      <a:pt x="66487" y="36245"/>
                      <a:pt x="66528" y="36245"/>
                    </a:cubicBezTo>
                    <a:cubicBezTo>
                      <a:pt x="66570" y="36245"/>
                      <a:pt x="66632" y="36182"/>
                      <a:pt x="66715" y="36058"/>
                    </a:cubicBezTo>
                    <a:cubicBezTo>
                      <a:pt x="66763" y="35961"/>
                      <a:pt x="66812" y="35921"/>
                      <a:pt x="66877" y="35921"/>
                    </a:cubicBezTo>
                    <a:cubicBezTo>
                      <a:pt x="66923" y="35921"/>
                      <a:pt x="66978" y="35941"/>
                      <a:pt x="67046" y="35975"/>
                    </a:cubicBezTo>
                    <a:cubicBezTo>
                      <a:pt x="67088" y="36058"/>
                      <a:pt x="67170" y="36100"/>
                      <a:pt x="67253" y="36100"/>
                    </a:cubicBezTo>
                    <a:cubicBezTo>
                      <a:pt x="67336" y="36100"/>
                      <a:pt x="67419" y="36058"/>
                      <a:pt x="67461" y="35975"/>
                    </a:cubicBezTo>
                    <a:cubicBezTo>
                      <a:pt x="67655" y="35878"/>
                      <a:pt x="67820" y="35838"/>
                      <a:pt x="67958" y="35838"/>
                    </a:cubicBezTo>
                    <a:cubicBezTo>
                      <a:pt x="68055" y="35838"/>
                      <a:pt x="68138" y="35858"/>
                      <a:pt x="68206" y="35892"/>
                    </a:cubicBezTo>
                    <a:cubicBezTo>
                      <a:pt x="68289" y="35975"/>
                      <a:pt x="68289" y="36058"/>
                      <a:pt x="68041" y="36224"/>
                    </a:cubicBezTo>
                    <a:cubicBezTo>
                      <a:pt x="67709" y="36390"/>
                      <a:pt x="67709" y="36472"/>
                      <a:pt x="68041" y="36555"/>
                    </a:cubicBezTo>
                    <a:cubicBezTo>
                      <a:pt x="68206" y="36638"/>
                      <a:pt x="68289" y="36804"/>
                      <a:pt x="68124" y="36887"/>
                    </a:cubicBezTo>
                    <a:cubicBezTo>
                      <a:pt x="67958" y="36970"/>
                      <a:pt x="67958" y="36970"/>
                      <a:pt x="68041" y="36970"/>
                    </a:cubicBezTo>
                    <a:cubicBezTo>
                      <a:pt x="68051" y="36966"/>
                      <a:pt x="68061" y="36965"/>
                      <a:pt x="68071" y="36965"/>
                    </a:cubicBezTo>
                    <a:cubicBezTo>
                      <a:pt x="68315" y="36965"/>
                      <a:pt x="68617" y="37895"/>
                      <a:pt x="68538" y="38213"/>
                    </a:cubicBezTo>
                    <a:cubicBezTo>
                      <a:pt x="68489" y="38310"/>
                      <a:pt x="68441" y="38350"/>
                      <a:pt x="68409" y="38350"/>
                    </a:cubicBezTo>
                    <a:cubicBezTo>
                      <a:pt x="68386" y="38350"/>
                      <a:pt x="68372" y="38330"/>
                      <a:pt x="68372" y="38296"/>
                    </a:cubicBezTo>
                    <a:cubicBezTo>
                      <a:pt x="68317" y="38296"/>
                      <a:pt x="68151" y="38259"/>
                      <a:pt x="67973" y="38259"/>
                    </a:cubicBezTo>
                    <a:cubicBezTo>
                      <a:pt x="67884" y="38259"/>
                      <a:pt x="67792" y="38268"/>
                      <a:pt x="67709" y="38296"/>
                    </a:cubicBezTo>
                    <a:cubicBezTo>
                      <a:pt x="67603" y="38311"/>
                      <a:pt x="67510" y="38318"/>
                      <a:pt x="67433" y="38318"/>
                    </a:cubicBezTo>
                    <a:cubicBezTo>
                      <a:pt x="67091" y="38318"/>
                      <a:pt x="67055" y="38182"/>
                      <a:pt x="67461" y="38047"/>
                    </a:cubicBezTo>
                    <a:cubicBezTo>
                      <a:pt x="67543" y="38047"/>
                      <a:pt x="67543" y="37881"/>
                      <a:pt x="67378" y="37798"/>
                    </a:cubicBezTo>
                    <a:cubicBezTo>
                      <a:pt x="67295" y="37633"/>
                      <a:pt x="67212" y="37467"/>
                      <a:pt x="67212" y="37384"/>
                    </a:cubicBezTo>
                    <a:cubicBezTo>
                      <a:pt x="67212" y="37325"/>
                      <a:pt x="67170" y="37267"/>
                      <a:pt x="67117" y="37267"/>
                    </a:cubicBezTo>
                    <a:cubicBezTo>
                      <a:pt x="67095" y="37267"/>
                      <a:pt x="67070" y="37277"/>
                      <a:pt x="67046" y="37301"/>
                    </a:cubicBezTo>
                    <a:cubicBezTo>
                      <a:pt x="66999" y="37349"/>
                      <a:pt x="66960" y="37369"/>
                      <a:pt x="66932" y="37369"/>
                    </a:cubicBezTo>
                    <a:cubicBezTo>
                      <a:pt x="66810" y="37369"/>
                      <a:pt x="66861" y="37005"/>
                      <a:pt x="67129" y="36804"/>
                    </a:cubicBezTo>
                    <a:cubicBezTo>
                      <a:pt x="67274" y="36659"/>
                      <a:pt x="67166" y="36571"/>
                      <a:pt x="66986" y="36571"/>
                    </a:cubicBezTo>
                    <a:cubicBezTo>
                      <a:pt x="66856" y="36571"/>
                      <a:pt x="66688" y="36617"/>
                      <a:pt x="66549" y="36721"/>
                    </a:cubicBezTo>
                    <a:cubicBezTo>
                      <a:pt x="66383" y="36804"/>
                      <a:pt x="66300" y="36804"/>
                      <a:pt x="66217" y="36804"/>
                    </a:cubicBezTo>
                    <a:cubicBezTo>
                      <a:pt x="66207" y="36793"/>
                      <a:pt x="66192" y="36788"/>
                      <a:pt x="66173" y="36788"/>
                    </a:cubicBezTo>
                    <a:cubicBezTo>
                      <a:pt x="66049" y="36788"/>
                      <a:pt x="65760" y="37023"/>
                      <a:pt x="65472" y="37384"/>
                    </a:cubicBezTo>
                    <a:cubicBezTo>
                      <a:pt x="65472" y="37467"/>
                      <a:pt x="65306" y="37467"/>
                      <a:pt x="65223" y="37467"/>
                    </a:cubicBezTo>
                    <a:cubicBezTo>
                      <a:pt x="65140" y="37467"/>
                      <a:pt x="65140" y="37301"/>
                      <a:pt x="65306" y="37135"/>
                    </a:cubicBezTo>
                    <a:cubicBezTo>
                      <a:pt x="65472" y="36887"/>
                      <a:pt x="65637" y="36555"/>
                      <a:pt x="65720" y="36307"/>
                    </a:cubicBezTo>
                    <a:cubicBezTo>
                      <a:pt x="65803" y="36058"/>
                      <a:pt x="65886" y="35892"/>
                      <a:pt x="66052" y="35809"/>
                    </a:cubicBezTo>
                    <a:cubicBezTo>
                      <a:pt x="66072" y="35789"/>
                      <a:pt x="66093" y="35778"/>
                      <a:pt x="66111" y="35778"/>
                    </a:cubicBezTo>
                    <a:close/>
                    <a:moveTo>
                      <a:pt x="66535" y="38490"/>
                    </a:moveTo>
                    <a:cubicBezTo>
                      <a:pt x="66563" y="38490"/>
                      <a:pt x="66597" y="38510"/>
                      <a:pt x="66632" y="38544"/>
                    </a:cubicBezTo>
                    <a:cubicBezTo>
                      <a:pt x="66715" y="38544"/>
                      <a:pt x="66715" y="38627"/>
                      <a:pt x="66632" y="38710"/>
                    </a:cubicBezTo>
                    <a:cubicBezTo>
                      <a:pt x="66549" y="38710"/>
                      <a:pt x="66466" y="38710"/>
                      <a:pt x="66466" y="38627"/>
                    </a:cubicBezTo>
                    <a:cubicBezTo>
                      <a:pt x="66466" y="38530"/>
                      <a:pt x="66494" y="38490"/>
                      <a:pt x="66535" y="38490"/>
                    </a:cubicBezTo>
                    <a:close/>
                    <a:moveTo>
                      <a:pt x="55827" y="38565"/>
                    </a:moveTo>
                    <a:cubicBezTo>
                      <a:pt x="55858" y="38565"/>
                      <a:pt x="55900" y="38586"/>
                      <a:pt x="55941" y="38627"/>
                    </a:cubicBezTo>
                    <a:cubicBezTo>
                      <a:pt x="56024" y="38627"/>
                      <a:pt x="56024" y="38710"/>
                      <a:pt x="55941" y="38793"/>
                    </a:cubicBezTo>
                    <a:cubicBezTo>
                      <a:pt x="55858" y="38793"/>
                      <a:pt x="55775" y="38710"/>
                      <a:pt x="55775" y="38627"/>
                    </a:cubicBezTo>
                    <a:cubicBezTo>
                      <a:pt x="55775" y="38586"/>
                      <a:pt x="55796" y="38565"/>
                      <a:pt x="55827" y="38565"/>
                    </a:cubicBezTo>
                    <a:close/>
                    <a:moveTo>
                      <a:pt x="70316" y="38245"/>
                    </a:moveTo>
                    <a:cubicBezTo>
                      <a:pt x="70561" y="38245"/>
                      <a:pt x="70741" y="38482"/>
                      <a:pt x="70610" y="38876"/>
                    </a:cubicBezTo>
                    <a:cubicBezTo>
                      <a:pt x="70527" y="39207"/>
                      <a:pt x="70527" y="39207"/>
                      <a:pt x="70361" y="39207"/>
                    </a:cubicBezTo>
                    <a:cubicBezTo>
                      <a:pt x="70195" y="39207"/>
                      <a:pt x="70030" y="39042"/>
                      <a:pt x="69947" y="38876"/>
                    </a:cubicBezTo>
                    <a:cubicBezTo>
                      <a:pt x="69864" y="38544"/>
                      <a:pt x="69864" y="38461"/>
                      <a:pt x="70113" y="38296"/>
                    </a:cubicBezTo>
                    <a:cubicBezTo>
                      <a:pt x="70182" y="38261"/>
                      <a:pt x="70251" y="38245"/>
                      <a:pt x="70316" y="38245"/>
                    </a:cubicBezTo>
                    <a:close/>
                    <a:moveTo>
                      <a:pt x="68538" y="38876"/>
                    </a:moveTo>
                    <a:cubicBezTo>
                      <a:pt x="68621" y="38876"/>
                      <a:pt x="68455" y="38959"/>
                      <a:pt x="68289" y="39124"/>
                    </a:cubicBezTo>
                    <a:cubicBezTo>
                      <a:pt x="68140" y="39199"/>
                      <a:pt x="68025" y="39240"/>
                      <a:pt x="67965" y="39240"/>
                    </a:cubicBezTo>
                    <a:cubicBezTo>
                      <a:pt x="67892" y="39240"/>
                      <a:pt x="67904" y="39178"/>
                      <a:pt x="68041" y="39042"/>
                    </a:cubicBezTo>
                    <a:cubicBezTo>
                      <a:pt x="68124" y="38959"/>
                      <a:pt x="68206" y="38876"/>
                      <a:pt x="68372" y="38876"/>
                    </a:cubicBezTo>
                    <a:close/>
                    <a:moveTo>
                      <a:pt x="67623" y="39005"/>
                    </a:moveTo>
                    <a:cubicBezTo>
                      <a:pt x="67728" y="39005"/>
                      <a:pt x="67709" y="39152"/>
                      <a:pt x="67543" y="39373"/>
                    </a:cubicBezTo>
                    <a:cubicBezTo>
                      <a:pt x="67495" y="39470"/>
                      <a:pt x="67446" y="39510"/>
                      <a:pt x="67398" y="39510"/>
                    </a:cubicBezTo>
                    <a:cubicBezTo>
                      <a:pt x="67363" y="39510"/>
                      <a:pt x="67329" y="39490"/>
                      <a:pt x="67295" y="39456"/>
                    </a:cubicBezTo>
                    <a:cubicBezTo>
                      <a:pt x="67212" y="39373"/>
                      <a:pt x="67212" y="39290"/>
                      <a:pt x="67378" y="39124"/>
                    </a:cubicBezTo>
                    <a:cubicBezTo>
                      <a:pt x="67488" y="39042"/>
                      <a:pt x="67571" y="39005"/>
                      <a:pt x="67623" y="39005"/>
                    </a:cubicBezTo>
                    <a:close/>
                    <a:moveTo>
                      <a:pt x="68115" y="39484"/>
                    </a:moveTo>
                    <a:cubicBezTo>
                      <a:pt x="68138" y="39484"/>
                      <a:pt x="68172" y="39504"/>
                      <a:pt x="68206" y="39539"/>
                    </a:cubicBezTo>
                    <a:cubicBezTo>
                      <a:pt x="68289" y="39622"/>
                      <a:pt x="68289" y="39705"/>
                      <a:pt x="68206" y="39705"/>
                    </a:cubicBezTo>
                    <a:cubicBezTo>
                      <a:pt x="68182" y="39729"/>
                      <a:pt x="68165" y="39739"/>
                      <a:pt x="68153" y="39739"/>
                    </a:cubicBezTo>
                    <a:cubicBezTo>
                      <a:pt x="68124" y="39739"/>
                      <a:pt x="68124" y="39680"/>
                      <a:pt x="68124" y="39622"/>
                    </a:cubicBezTo>
                    <a:cubicBezTo>
                      <a:pt x="68075" y="39525"/>
                      <a:pt x="68083" y="39484"/>
                      <a:pt x="68115" y="39484"/>
                    </a:cubicBezTo>
                    <a:close/>
                    <a:moveTo>
                      <a:pt x="76977" y="39733"/>
                    </a:moveTo>
                    <a:cubicBezTo>
                      <a:pt x="77005" y="39733"/>
                      <a:pt x="77040" y="39753"/>
                      <a:pt x="77074" y="39787"/>
                    </a:cubicBezTo>
                    <a:cubicBezTo>
                      <a:pt x="77157" y="39870"/>
                      <a:pt x="77157" y="39953"/>
                      <a:pt x="77074" y="39953"/>
                    </a:cubicBezTo>
                    <a:cubicBezTo>
                      <a:pt x="77050" y="39977"/>
                      <a:pt x="77025" y="39988"/>
                      <a:pt x="77003" y="39988"/>
                    </a:cubicBezTo>
                    <a:cubicBezTo>
                      <a:pt x="76950" y="39988"/>
                      <a:pt x="76908" y="39929"/>
                      <a:pt x="76908" y="39870"/>
                    </a:cubicBezTo>
                    <a:cubicBezTo>
                      <a:pt x="76908" y="39773"/>
                      <a:pt x="76937" y="39733"/>
                      <a:pt x="76977" y="39733"/>
                    </a:cubicBezTo>
                    <a:close/>
                    <a:moveTo>
                      <a:pt x="69611" y="39037"/>
                    </a:moveTo>
                    <a:cubicBezTo>
                      <a:pt x="69725" y="39037"/>
                      <a:pt x="69714" y="39226"/>
                      <a:pt x="69615" y="39622"/>
                    </a:cubicBezTo>
                    <a:lnTo>
                      <a:pt x="69532" y="40202"/>
                    </a:lnTo>
                    <a:lnTo>
                      <a:pt x="69201" y="39870"/>
                    </a:lnTo>
                    <a:cubicBezTo>
                      <a:pt x="68869" y="39539"/>
                      <a:pt x="68869" y="39539"/>
                      <a:pt x="69201" y="39290"/>
                    </a:cubicBezTo>
                    <a:cubicBezTo>
                      <a:pt x="69401" y="39123"/>
                      <a:pt x="69534" y="39037"/>
                      <a:pt x="69611" y="39037"/>
                    </a:cubicBezTo>
                    <a:close/>
                    <a:moveTo>
                      <a:pt x="47322" y="40036"/>
                    </a:moveTo>
                    <a:cubicBezTo>
                      <a:pt x="47405" y="40119"/>
                      <a:pt x="47405" y="40202"/>
                      <a:pt x="47322" y="40285"/>
                    </a:cubicBezTo>
                    <a:cubicBezTo>
                      <a:pt x="47239" y="40285"/>
                      <a:pt x="47156" y="40202"/>
                      <a:pt x="47156" y="40119"/>
                    </a:cubicBezTo>
                    <a:cubicBezTo>
                      <a:pt x="47156" y="40036"/>
                      <a:pt x="47239" y="40036"/>
                      <a:pt x="47322" y="40036"/>
                    </a:cubicBezTo>
                    <a:close/>
                    <a:moveTo>
                      <a:pt x="70527" y="39953"/>
                    </a:moveTo>
                    <a:cubicBezTo>
                      <a:pt x="70527" y="39953"/>
                      <a:pt x="70527" y="40036"/>
                      <a:pt x="70444" y="40202"/>
                    </a:cubicBezTo>
                    <a:cubicBezTo>
                      <a:pt x="70444" y="40260"/>
                      <a:pt x="70361" y="40319"/>
                      <a:pt x="70313" y="40319"/>
                    </a:cubicBezTo>
                    <a:cubicBezTo>
                      <a:pt x="70292" y="40319"/>
                      <a:pt x="70278" y="40309"/>
                      <a:pt x="70278" y="40285"/>
                    </a:cubicBezTo>
                    <a:cubicBezTo>
                      <a:pt x="70195" y="40202"/>
                      <a:pt x="70278" y="40119"/>
                      <a:pt x="70361" y="40036"/>
                    </a:cubicBezTo>
                    <a:cubicBezTo>
                      <a:pt x="70444" y="39953"/>
                      <a:pt x="70527" y="39953"/>
                      <a:pt x="70527" y="39953"/>
                    </a:cubicBezTo>
                    <a:close/>
                    <a:moveTo>
                      <a:pt x="68509" y="39885"/>
                    </a:moveTo>
                    <a:cubicBezTo>
                      <a:pt x="68607" y="39885"/>
                      <a:pt x="68655" y="40002"/>
                      <a:pt x="68538" y="40119"/>
                    </a:cubicBezTo>
                    <a:cubicBezTo>
                      <a:pt x="68431" y="40279"/>
                      <a:pt x="68324" y="40371"/>
                      <a:pt x="68261" y="40371"/>
                    </a:cubicBezTo>
                    <a:cubicBezTo>
                      <a:pt x="68227" y="40371"/>
                      <a:pt x="68206" y="40343"/>
                      <a:pt x="68206" y="40285"/>
                    </a:cubicBezTo>
                    <a:cubicBezTo>
                      <a:pt x="68206" y="40119"/>
                      <a:pt x="68289" y="40036"/>
                      <a:pt x="68372" y="39953"/>
                    </a:cubicBezTo>
                    <a:cubicBezTo>
                      <a:pt x="68421" y="39905"/>
                      <a:pt x="68469" y="39885"/>
                      <a:pt x="68509" y="39885"/>
                    </a:cubicBezTo>
                    <a:close/>
                    <a:moveTo>
                      <a:pt x="77809" y="40305"/>
                    </a:moveTo>
                    <a:cubicBezTo>
                      <a:pt x="77861" y="40305"/>
                      <a:pt x="77903" y="40326"/>
                      <a:pt x="77903" y="40368"/>
                    </a:cubicBezTo>
                    <a:cubicBezTo>
                      <a:pt x="77986" y="40368"/>
                      <a:pt x="77986" y="40533"/>
                      <a:pt x="77820" y="40616"/>
                    </a:cubicBezTo>
                    <a:cubicBezTo>
                      <a:pt x="77778" y="40658"/>
                      <a:pt x="77737" y="40678"/>
                      <a:pt x="77695" y="40678"/>
                    </a:cubicBezTo>
                    <a:cubicBezTo>
                      <a:pt x="77654" y="40678"/>
                      <a:pt x="77613" y="40658"/>
                      <a:pt x="77571" y="40616"/>
                    </a:cubicBezTo>
                    <a:cubicBezTo>
                      <a:pt x="77488" y="40533"/>
                      <a:pt x="77571" y="40450"/>
                      <a:pt x="77654" y="40368"/>
                    </a:cubicBezTo>
                    <a:cubicBezTo>
                      <a:pt x="77695" y="40326"/>
                      <a:pt x="77758" y="40305"/>
                      <a:pt x="77809" y="40305"/>
                    </a:cubicBezTo>
                    <a:close/>
                    <a:moveTo>
                      <a:pt x="77319" y="41081"/>
                    </a:moveTo>
                    <a:cubicBezTo>
                      <a:pt x="77432" y="41081"/>
                      <a:pt x="77444" y="41158"/>
                      <a:pt x="77323" y="41279"/>
                    </a:cubicBezTo>
                    <a:cubicBezTo>
                      <a:pt x="77274" y="41376"/>
                      <a:pt x="77197" y="41416"/>
                      <a:pt x="77125" y="41416"/>
                    </a:cubicBezTo>
                    <a:cubicBezTo>
                      <a:pt x="77074" y="41416"/>
                      <a:pt x="77025" y="41396"/>
                      <a:pt x="76991" y="41362"/>
                    </a:cubicBezTo>
                    <a:cubicBezTo>
                      <a:pt x="76908" y="41196"/>
                      <a:pt x="76908" y="41196"/>
                      <a:pt x="77157" y="41113"/>
                    </a:cubicBezTo>
                    <a:cubicBezTo>
                      <a:pt x="77223" y="41091"/>
                      <a:pt x="77278" y="41081"/>
                      <a:pt x="77319" y="41081"/>
                    </a:cubicBezTo>
                    <a:close/>
                    <a:moveTo>
                      <a:pt x="77737" y="41113"/>
                    </a:moveTo>
                    <a:cubicBezTo>
                      <a:pt x="77737" y="41113"/>
                      <a:pt x="77737" y="41196"/>
                      <a:pt x="77654" y="41362"/>
                    </a:cubicBezTo>
                    <a:cubicBezTo>
                      <a:pt x="77571" y="41445"/>
                      <a:pt x="77488" y="41445"/>
                      <a:pt x="77405" y="41445"/>
                    </a:cubicBezTo>
                    <a:cubicBezTo>
                      <a:pt x="77405" y="41362"/>
                      <a:pt x="77488" y="41279"/>
                      <a:pt x="77571" y="41196"/>
                    </a:cubicBezTo>
                    <a:cubicBezTo>
                      <a:pt x="77654" y="41113"/>
                      <a:pt x="77737" y="41113"/>
                      <a:pt x="77737" y="41113"/>
                    </a:cubicBezTo>
                    <a:close/>
                    <a:moveTo>
                      <a:pt x="71619" y="39223"/>
                    </a:moveTo>
                    <a:cubicBezTo>
                      <a:pt x="71711" y="39223"/>
                      <a:pt x="71820" y="39244"/>
                      <a:pt x="71936" y="39290"/>
                    </a:cubicBezTo>
                    <a:cubicBezTo>
                      <a:pt x="72101" y="39456"/>
                      <a:pt x="72433" y="39539"/>
                      <a:pt x="72682" y="39622"/>
                    </a:cubicBezTo>
                    <a:cubicBezTo>
                      <a:pt x="73096" y="39705"/>
                      <a:pt x="73262" y="39953"/>
                      <a:pt x="73096" y="40202"/>
                    </a:cubicBezTo>
                    <a:cubicBezTo>
                      <a:pt x="72875" y="40423"/>
                      <a:pt x="72654" y="40570"/>
                      <a:pt x="72507" y="40570"/>
                    </a:cubicBezTo>
                    <a:cubicBezTo>
                      <a:pt x="72433" y="40570"/>
                      <a:pt x="72378" y="40533"/>
                      <a:pt x="72350" y="40450"/>
                    </a:cubicBezTo>
                    <a:cubicBezTo>
                      <a:pt x="72350" y="40285"/>
                      <a:pt x="72184" y="40202"/>
                      <a:pt x="72019" y="40202"/>
                    </a:cubicBezTo>
                    <a:lnTo>
                      <a:pt x="71687" y="40202"/>
                    </a:lnTo>
                    <a:lnTo>
                      <a:pt x="71770" y="40782"/>
                    </a:lnTo>
                    <a:cubicBezTo>
                      <a:pt x="71770" y="41356"/>
                      <a:pt x="71721" y="41587"/>
                      <a:pt x="71585" y="41587"/>
                    </a:cubicBezTo>
                    <a:cubicBezTo>
                      <a:pt x="71544" y="41587"/>
                      <a:pt x="71496" y="41566"/>
                      <a:pt x="71438" y="41528"/>
                    </a:cubicBezTo>
                    <a:cubicBezTo>
                      <a:pt x="71356" y="41362"/>
                      <a:pt x="71273" y="41196"/>
                      <a:pt x="71356" y="41031"/>
                    </a:cubicBezTo>
                    <a:cubicBezTo>
                      <a:pt x="71418" y="40844"/>
                      <a:pt x="71433" y="40751"/>
                      <a:pt x="71297" y="40751"/>
                    </a:cubicBezTo>
                    <a:cubicBezTo>
                      <a:pt x="71252" y="40751"/>
                      <a:pt x="71190" y="40761"/>
                      <a:pt x="71107" y="40782"/>
                    </a:cubicBezTo>
                    <a:cubicBezTo>
                      <a:pt x="71024" y="40810"/>
                      <a:pt x="70969" y="40828"/>
                      <a:pt x="70935" y="40828"/>
                    </a:cubicBezTo>
                    <a:cubicBezTo>
                      <a:pt x="70868" y="40828"/>
                      <a:pt x="70886" y="40754"/>
                      <a:pt x="70941" y="40533"/>
                    </a:cubicBezTo>
                    <a:cubicBezTo>
                      <a:pt x="70998" y="40252"/>
                      <a:pt x="71092" y="40085"/>
                      <a:pt x="71199" y="40085"/>
                    </a:cubicBezTo>
                    <a:cubicBezTo>
                      <a:pt x="71249" y="40085"/>
                      <a:pt x="71302" y="40122"/>
                      <a:pt x="71356" y="40202"/>
                    </a:cubicBezTo>
                    <a:cubicBezTo>
                      <a:pt x="71438" y="40202"/>
                      <a:pt x="71521" y="40202"/>
                      <a:pt x="71604" y="40119"/>
                    </a:cubicBezTo>
                    <a:cubicBezTo>
                      <a:pt x="71604" y="39953"/>
                      <a:pt x="71604" y="39870"/>
                      <a:pt x="71438" y="39539"/>
                    </a:cubicBezTo>
                    <a:cubicBezTo>
                      <a:pt x="71259" y="39360"/>
                      <a:pt x="71381" y="39223"/>
                      <a:pt x="71619" y="39223"/>
                    </a:cubicBezTo>
                    <a:close/>
                    <a:moveTo>
                      <a:pt x="72877" y="40987"/>
                    </a:moveTo>
                    <a:cubicBezTo>
                      <a:pt x="73044" y="40987"/>
                      <a:pt x="73092" y="41205"/>
                      <a:pt x="72930" y="41528"/>
                    </a:cubicBezTo>
                    <a:cubicBezTo>
                      <a:pt x="72930" y="41586"/>
                      <a:pt x="72889" y="41645"/>
                      <a:pt x="72865" y="41645"/>
                    </a:cubicBezTo>
                    <a:cubicBezTo>
                      <a:pt x="72854" y="41645"/>
                      <a:pt x="72847" y="41635"/>
                      <a:pt x="72847" y="41611"/>
                    </a:cubicBezTo>
                    <a:cubicBezTo>
                      <a:pt x="72433" y="41445"/>
                      <a:pt x="72433" y="41279"/>
                      <a:pt x="72516" y="41196"/>
                    </a:cubicBezTo>
                    <a:cubicBezTo>
                      <a:pt x="72661" y="41051"/>
                      <a:pt x="72786" y="40987"/>
                      <a:pt x="72877" y="40987"/>
                    </a:cubicBezTo>
                    <a:close/>
                    <a:moveTo>
                      <a:pt x="76483" y="41374"/>
                    </a:moveTo>
                    <a:cubicBezTo>
                      <a:pt x="76592" y="41374"/>
                      <a:pt x="76689" y="41421"/>
                      <a:pt x="76742" y="41528"/>
                    </a:cubicBezTo>
                    <a:cubicBezTo>
                      <a:pt x="76742" y="41694"/>
                      <a:pt x="76908" y="41859"/>
                      <a:pt x="76908" y="41942"/>
                    </a:cubicBezTo>
                    <a:cubicBezTo>
                      <a:pt x="77074" y="42025"/>
                      <a:pt x="76991" y="42108"/>
                      <a:pt x="76742" y="42191"/>
                    </a:cubicBezTo>
                    <a:cubicBezTo>
                      <a:pt x="76660" y="42274"/>
                      <a:pt x="76577" y="42315"/>
                      <a:pt x="76515" y="42315"/>
                    </a:cubicBezTo>
                    <a:cubicBezTo>
                      <a:pt x="76452" y="42315"/>
                      <a:pt x="76411" y="42274"/>
                      <a:pt x="76411" y="42191"/>
                    </a:cubicBezTo>
                    <a:cubicBezTo>
                      <a:pt x="76370" y="42066"/>
                      <a:pt x="76349" y="42004"/>
                      <a:pt x="76328" y="42004"/>
                    </a:cubicBezTo>
                    <a:cubicBezTo>
                      <a:pt x="76307" y="42004"/>
                      <a:pt x="76287" y="42066"/>
                      <a:pt x="76245" y="42191"/>
                    </a:cubicBezTo>
                    <a:cubicBezTo>
                      <a:pt x="76245" y="42348"/>
                      <a:pt x="76245" y="42406"/>
                      <a:pt x="76203" y="42406"/>
                    </a:cubicBezTo>
                    <a:cubicBezTo>
                      <a:pt x="76179" y="42406"/>
                      <a:pt x="76140" y="42387"/>
                      <a:pt x="76079" y="42357"/>
                    </a:cubicBezTo>
                    <a:cubicBezTo>
                      <a:pt x="75997" y="42191"/>
                      <a:pt x="75914" y="42025"/>
                      <a:pt x="75914" y="41859"/>
                    </a:cubicBezTo>
                    <a:cubicBezTo>
                      <a:pt x="75970" y="41579"/>
                      <a:pt x="76254" y="41374"/>
                      <a:pt x="76483" y="41374"/>
                    </a:cubicBezTo>
                    <a:close/>
                    <a:moveTo>
                      <a:pt x="75070" y="39945"/>
                    </a:moveTo>
                    <a:cubicBezTo>
                      <a:pt x="75406" y="39945"/>
                      <a:pt x="75897" y="40467"/>
                      <a:pt x="75665" y="40699"/>
                    </a:cubicBezTo>
                    <a:cubicBezTo>
                      <a:pt x="75631" y="40733"/>
                      <a:pt x="75625" y="40753"/>
                      <a:pt x="75647" y="40753"/>
                    </a:cubicBezTo>
                    <a:cubicBezTo>
                      <a:pt x="75679" y="40753"/>
                      <a:pt x="75768" y="40713"/>
                      <a:pt x="75914" y="40616"/>
                    </a:cubicBezTo>
                    <a:cubicBezTo>
                      <a:pt x="76107" y="40478"/>
                      <a:pt x="76254" y="40414"/>
                      <a:pt x="76350" y="40414"/>
                    </a:cubicBezTo>
                    <a:cubicBezTo>
                      <a:pt x="76540" y="40414"/>
                      <a:pt x="76521" y="40671"/>
                      <a:pt x="76245" y="41113"/>
                    </a:cubicBezTo>
                    <a:cubicBezTo>
                      <a:pt x="75858" y="41656"/>
                      <a:pt x="75180" y="42199"/>
                      <a:pt x="75026" y="42199"/>
                    </a:cubicBezTo>
                    <a:cubicBezTo>
                      <a:pt x="75016" y="42199"/>
                      <a:pt x="75007" y="42196"/>
                      <a:pt x="75002" y="42191"/>
                    </a:cubicBezTo>
                    <a:cubicBezTo>
                      <a:pt x="74980" y="42169"/>
                      <a:pt x="74952" y="42158"/>
                      <a:pt x="74921" y="42158"/>
                    </a:cubicBezTo>
                    <a:cubicBezTo>
                      <a:pt x="74836" y="42158"/>
                      <a:pt x="74731" y="42235"/>
                      <a:pt x="74671" y="42357"/>
                    </a:cubicBezTo>
                    <a:cubicBezTo>
                      <a:pt x="74555" y="42472"/>
                      <a:pt x="74476" y="42534"/>
                      <a:pt x="74415" y="42534"/>
                    </a:cubicBezTo>
                    <a:cubicBezTo>
                      <a:pt x="74345" y="42534"/>
                      <a:pt x="74301" y="42451"/>
                      <a:pt x="74256" y="42274"/>
                    </a:cubicBezTo>
                    <a:cubicBezTo>
                      <a:pt x="74256" y="42191"/>
                      <a:pt x="74339" y="42025"/>
                      <a:pt x="74505" y="41859"/>
                    </a:cubicBezTo>
                    <a:cubicBezTo>
                      <a:pt x="74737" y="41627"/>
                      <a:pt x="74897" y="41105"/>
                      <a:pt x="74714" y="41105"/>
                    </a:cubicBezTo>
                    <a:cubicBezTo>
                      <a:pt x="74701" y="41105"/>
                      <a:pt x="74687" y="41108"/>
                      <a:pt x="74671" y="41113"/>
                    </a:cubicBezTo>
                    <a:cubicBezTo>
                      <a:pt x="74588" y="41113"/>
                      <a:pt x="74671" y="41031"/>
                      <a:pt x="74836" y="40782"/>
                    </a:cubicBezTo>
                    <a:cubicBezTo>
                      <a:pt x="74919" y="40533"/>
                      <a:pt x="75002" y="40368"/>
                      <a:pt x="74919" y="40368"/>
                    </a:cubicBezTo>
                    <a:cubicBezTo>
                      <a:pt x="74897" y="40390"/>
                      <a:pt x="74875" y="40400"/>
                      <a:pt x="74854" y="40400"/>
                    </a:cubicBezTo>
                    <a:cubicBezTo>
                      <a:pt x="74798" y="40400"/>
                      <a:pt x="74753" y="40323"/>
                      <a:pt x="74753" y="40202"/>
                    </a:cubicBezTo>
                    <a:cubicBezTo>
                      <a:pt x="74753" y="40036"/>
                      <a:pt x="74836" y="40036"/>
                      <a:pt x="75002" y="39953"/>
                    </a:cubicBezTo>
                    <a:cubicBezTo>
                      <a:pt x="75024" y="39948"/>
                      <a:pt x="75047" y="39945"/>
                      <a:pt x="75070" y="39945"/>
                    </a:cubicBezTo>
                    <a:close/>
                    <a:moveTo>
                      <a:pt x="78524" y="42626"/>
                    </a:moveTo>
                    <a:cubicBezTo>
                      <a:pt x="78566" y="42626"/>
                      <a:pt x="78607" y="42647"/>
                      <a:pt x="78649" y="42688"/>
                    </a:cubicBezTo>
                    <a:cubicBezTo>
                      <a:pt x="78731" y="42688"/>
                      <a:pt x="78649" y="42854"/>
                      <a:pt x="78566" y="42937"/>
                    </a:cubicBezTo>
                    <a:cubicBezTo>
                      <a:pt x="78483" y="43020"/>
                      <a:pt x="78400" y="43020"/>
                      <a:pt x="78317" y="43020"/>
                    </a:cubicBezTo>
                    <a:cubicBezTo>
                      <a:pt x="78234" y="42937"/>
                      <a:pt x="78317" y="42771"/>
                      <a:pt x="78400" y="42688"/>
                    </a:cubicBezTo>
                    <a:cubicBezTo>
                      <a:pt x="78441" y="42647"/>
                      <a:pt x="78483" y="42626"/>
                      <a:pt x="78524" y="42626"/>
                    </a:cubicBezTo>
                    <a:close/>
                    <a:moveTo>
                      <a:pt x="74351" y="42902"/>
                    </a:moveTo>
                    <a:cubicBezTo>
                      <a:pt x="74373" y="42902"/>
                      <a:pt x="74398" y="42912"/>
                      <a:pt x="74422" y="42937"/>
                    </a:cubicBezTo>
                    <a:cubicBezTo>
                      <a:pt x="74505" y="42937"/>
                      <a:pt x="74422" y="43102"/>
                      <a:pt x="74339" y="43185"/>
                    </a:cubicBezTo>
                    <a:cubicBezTo>
                      <a:pt x="74280" y="43244"/>
                      <a:pt x="74222" y="43302"/>
                      <a:pt x="74193" y="43302"/>
                    </a:cubicBezTo>
                    <a:cubicBezTo>
                      <a:pt x="74180" y="43302"/>
                      <a:pt x="74173" y="43292"/>
                      <a:pt x="74173" y="43268"/>
                    </a:cubicBezTo>
                    <a:cubicBezTo>
                      <a:pt x="74173" y="43268"/>
                      <a:pt x="74173" y="43185"/>
                      <a:pt x="74256" y="43020"/>
                    </a:cubicBezTo>
                    <a:cubicBezTo>
                      <a:pt x="74256" y="42961"/>
                      <a:pt x="74298" y="42902"/>
                      <a:pt x="74351" y="42902"/>
                    </a:cubicBezTo>
                    <a:close/>
                    <a:moveTo>
                      <a:pt x="76164" y="42738"/>
                    </a:moveTo>
                    <a:cubicBezTo>
                      <a:pt x="76195" y="42738"/>
                      <a:pt x="76223" y="42749"/>
                      <a:pt x="76245" y="42771"/>
                    </a:cubicBezTo>
                    <a:cubicBezTo>
                      <a:pt x="76328" y="42937"/>
                      <a:pt x="76328" y="42937"/>
                      <a:pt x="76162" y="43020"/>
                    </a:cubicBezTo>
                    <a:cubicBezTo>
                      <a:pt x="75997" y="43102"/>
                      <a:pt x="75914" y="43102"/>
                      <a:pt x="75914" y="43185"/>
                    </a:cubicBezTo>
                    <a:cubicBezTo>
                      <a:pt x="75997" y="43185"/>
                      <a:pt x="75831" y="43268"/>
                      <a:pt x="75582" y="43434"/>
                    </a:cubicBezTo>
                    <a:cubicBezTo>
                      <a:pt x="75427" y="43527"/>
                      <a:pt x="75295" y="43574"/>
                      <a:pt x="75199" y="43574"/>
                    </a:cubicBezTo>
                    <a:cubicBezTo>
                      <a:pt x="75040" y="43574"/>
                      <a:pt x="74981" y="43444"/>
                      <a:pt x="75085" y="43185"/>
                    </a:cubicBezTo>
                    <a:cubicBezTo>
                      <a:pt x="75189" y="42926"/>
                      <a:pt x="75325" y="42797"/>
                      <a:pt x="75412" y="42797"/>
                    </a:cubicBezTo>
                    <a:cubicBezTo>
                      <a:pt x="75464" y="42797"/>
                      <a:pt x="75499" y="42843"/>
                      <a:pt x="75499" y="42937"/>
                    </a:cubicBezTo>
                    <a:cubicBezTo>
                      <a:pt x="75499" y="42978"/>
                      <a:pt x="75520" y="42999"/>
                      <a:pt x="75551" y="42999"/>
                    </a:cubicBezTo>
                    <a:cubicBezTo>
                      <a:pt x="75582" y="42999"/>
                      <a:pt x="75624" y="42978"/>
                      <a:pt x="75665" y="42937"/>
                    </a:cubicBezTo>
                    <a:cubicBezTo>
                      <a:pt x="75707" y="42895"/>
                      <a:pt x="75748" y="42874"/>
                      <a:pt x="75779" y="42874"/>
                    </a:cubicBezTo>
                    <a:cubicBezTo>
                      <a:pt x="75810" y="42874"/>
                      <a:pt x="75831" y="42895"/>
                      <a:pt x="75831" y="42937"/>
                    </a:cubicBezTo>
                    <a:cubicBezTo>
                      <a:pt x="75831" y="43020"/>
                      <a:pt x="75831" y="43061"/>
                      <a:pt x="75841" y="43061"/>
                    </a:cubicBezTo>
                    <a:cubicBezTo>
                      <a:pt x="75852" y="43061"/>
                      <a:pt x="75872" y="43020"/>
                      <a:pt x="75914" y="42937"/>
                    </a:cubicBezTo>
                    <a:cubicBezTo>
                      <a:pt x="75974" y="42815"/>
                      <a:pt x="76079" y="42738"/>
                      <a:pt x="76164" y="42738"/>
                    </a:cubicBezTo>
                    <a:close/>
                    <a:moveTo>
                      <a:pt x="78317" y="43600"/>
                    </a:moveTo>
                    <a:cubicBezTo>
                      <a:pt x="78400" y="43683"/>
                      <a:pt x="78400" y="43765"/>
                      <a:pt x="78317" y="43765"/>
                    </a:cubicBezTo>
                    <a:cubicBezTo>
                      <a:pt x="78293" y="43790"/>
                      <a:pt x="78269" y="43800"/>
                      <a:pt x="78246" y="43800"/>
                    </a:cubicBezTo>
                    <a:cubicBezTo>
                      <a:pt x="78193" y="43800"/>
                      <a:pt x="78151" y="43741"/>
                      <a:pt x="78151" y="43683"/>
                    </a:cubicBezTo>
                    <a:cubicBezTo>
                      <a:pt x="78151" y="43600"/>
                      <a:pt x="78234" y="43600"/>
                      <a:pt x="78317" y="43600"/>
                    </a:cubicBezTo>
                    <a:close/>
                    <a:moveTo>
                      <a:pt x="79959" y="43215"/>
                    </a:moveTo>
                    <a:cubicBezTo>
                      <a:pt x="80118" y="43215"/>
                      <a:pt x="80205" y="43424"/>
                      <a:pt x="80140" y="43683"/>
                    </a:cubicBezTo>
                    <a:cubicBezTo>
                      <a:pt x="80092" y="43827"/>
                      <a:pt x="79932" y="43915"/>
                      <a:pt x="79790" y="43915"/>
                    </a:cubicBezTo>
                    <a:cubicBezTo>
                      <a:pt x="79688" y="43915"/>
                      <a:pt x="79595" y="43870"/>
                      <a:pt x="79560" y="43765"/>
                    </a:cubicBezTo>
                    <a:cubicBezTo>
                      <a:pt x="79560" y="43517"/>
                      <a:pt x="79560" y="43434"/>
                      <a:pt x="79809" y="43268"/>
                    </a:cubicBezTo>
                    <a:cubicBezTo>
                      <a:pt x="79863" y="43232"/>
                      <a:pt x="79914" y="43215"/>
                      <a:pt x="79959" y="43215"/>
                    </a:cubicBezTo>
                    <a:close/>
                    <a:moveTo>
                      <a:pt x="41935" y="43931"/>
                    </a:moveTo>
                    <a:cubicBezTo>
                      <a:pt x="42018" y="44014"/>
                      <a:pt x="42018" y="44097"/>
                      <a:pt x="41935" y="44180"/>
                    </a:cubicBezTo>
                    <a:cubicBezTo>
                      <a:pt x="41852" y="44180"/>
                      <a:pt x="41770" y="44097"/>
                      <a:pt x="41770" y="44014"/>
                    </a:cubicBezTo>
                    <a:cubicBezTo>
                      <a:pt x="41770" y="43931"/>
                      <a:pt x="41852" y="43931"/>
                      <a:pt x="41935" y="43931"/>
                    </a:cubicBezTo>
                    <a:close/>
                    <a:moveTo>
                      <a:pt x="21797" y="44594"/>
                    </a:moveTo>
                    <a:lnTo>
                      <a:pt x="21797" y="44594"/>
                    </a:lnTo>
                    <a:cubicBezTo>
                      <a:pt x="21880" y="44677"/>
                      <a:pt x="21797" y="44760"/>
                      <a:pt x="21714" y="44843"/>
                    </a:cubicBezTo>
                    <a:cubicBezTo>
                      <a:pt x="21631" y="44926"/>
                      <a:pt x="21548" y="45008"/>
                      <a:pt x="21548" y="45008"/>
                    </a:cubicBezTo>
                    <a:cubicBezTo>
                      <a:pt x="21548" y="45008"/>
                      <a:pt x="21548" y="44843"/>
                      <a:pt x="21631" y="44760"/>
                    </a:cubicBezTo>
                    <a:cubicBezTo>
                      <a:pt x="21714" y="44677"/>
                      <a:pt x="21797" y="44594"/>
                      <a:pt x="21797" y="44594"/>
                    </a:cubicBezTo>
                    <a:close/>
                    <a:moveTo>
                      <a:pt x="80126" y="44871"/>
                    </a:moveTo>
                    <a:cubicBezTo>
                      <a:pt x="80154" y="44871"/>
                      <a:pt x="80189" y="44891"/>
                      <a:pt x="80223" y="44926"/>
                    </a:cubicBezTo>
                    <a:cubicBezTo>
                      <a:pt x="80306" y="44926"/>
                      <a:pt x="80306" y="45008"/>
                      <a:pt x="80223" y="45091"/>
                    </a:cubicBezTo>
                    <a:cubicBezTo>
                      <a:pt x="80140" y="45091"/>
                      <a:pt x="80057" y="45091"/>
                      <a:pt x="80057" y="45008"/>
                    </a:cubicBezTo>
                    <a:cubicBezTo>
                      <a:pt x="80057" y="44911"/>
                      <a:pt x="80086" y="44871"/>
                      <a:pt x="80126" y="44871"/>
                    </a:cubicBezTo>
                    <a:close/>
                    <a:moveTo>
                      <a:pt x="78607" y="43724"/>
                    </a:moveTo>
                    <a:cubicBezTo>
                      <a:pt x="78669" y="43724"/>
                      <a:pt x="78731" y="43765"/>
                      <a:pt x="78814" y="43848"/>
                    </a:cubicBezTo>
                    <a:cubicBezTo>
                      <a:pt x="78911" y="43945"/>
                      <a:pt x="79037" y="43986"/>
                      <a:pt x="79141" y="43986"/>
                    </a:cubicBezTo>
                    <a:cubicBezTo>
                      <a:pt x="79214" y="43986"/>
                      <a:pt x="79277" y="43965"/>
                      <a:pt x="79312" y="43931"/>
                    </a:cubicBezTo>
                    <a:cubicBezTo>
                      <a:pt x="79415" y="43897"/>
                      <a:pt x="79475" y="43877"/>
                      <a:pt x="79498" y="43877"/>
                    </a:cubicBezTo>
                    <a:cubicBezTo>
                      <a:pt x="79532" y="43877"/>
                      <a:pt x="79492" y="43917"/>
                      <a:pt x="79394" y="44014"/>
                    </a:cubicBezTo>
                    <a:cubicBezTo>
                      <a:pt x="79229" y="44235"/>
                      <a:pt x="79284" y="44382"/>
                      <a:pt x="79437" y="44382"/>
                    </a:cubicBezTo>
                    <a:cubicBezTo>
                      <a:pt x="79514" y="44382"/>
                      <a:pt x="79615" y="44345"/>
                      <a:pt x="79726" y="44263"/>
                    </a:cubicBezTo>
                    <a:cubicBezTo>
                      <a:pt x="79785" y="44204"/>
                      <a:pt x="79885" y="44145"/>
                      <a:pt x="79967" y="44145"/>
                    </a:cubicBezTo>
                    <a:cubicBezTo>
                      <a:pt x="80002" y="44145"/>
                      <a:pt x="80033" y="44155"/>
                      <a:pt x="80057" y="44180"/>
                    </a:cubicBezTo>
                    <a:cubicBezTo>
                      <a:pt x="80223" y="44263"/>
                      <a:pt x="80140" y="44345"/>
                      <a:pt x="79643" y="44843"/>
                    </a:cubicBezTo>
                    <a:cubicBezTo>
                      <a:pt x="79353" y="45133"/>
                      <a:pt x="79146" y="45278"/>
                      <a:pt x="79042" y="45278"/>
                    </a:cubicBezTo>
                    <a:cubicBezTo>
                      <a:pt x="78939" y="45278"/>
                      <a:pt x="78939" y="45133"/>
                      <a:pt x="79063" y="44843"/>
                    </a:cubicBezTo>
                    <a:cubicBezTo>
                      <a:pt x="79194" y="44515"/>
                      <a:pt x="79014" y="44188"/>
                      <a:pt x="78769" y="44188"/>
                    </a:cubicBezTo>
                    <a:cubicBezTo>
                      <a:pt x="78705" y="44188"/>
                      <a:pt x="78635" y="44211"/>
                      <a:pt x="78566" y="44263"/>
                    </a:cubicBezTo>
                    <a:cubicBezTo>
                      <a:pt x="78511" y="44299"/>
                      <a:pt x="78461" y="44315"/>
                      <a:pt x="78418" y="44315"/>
                    </a:cubicBezTo>
                    <a:cubicBezTo>
                      <a:pt x="78264" y="44315"/>
                      <a:pt x="78206" y="44107"/>
                      <a:pt x="78400" y="43848"/>
                    </a:cubicBezTo>
                    <a:cubicBezTo>
                      <a:pt x="78483" y="43765"/>
                      <a:pt x="78545" y="43724"/>
                      <a:pt x="78607" y="43724"/>
                    </a:cubicBezTo>
                    <a:close/>
                    <a:moveTo>
                      <a:pt x="91991" y="44760"/>
                    </a:moveTo>
                    <a:cubicBezTo>
                      <a:pt x="92157" y="44760"/>
                      <a:pt x="92323" y="44760"/>
                      <a:pt x="92323" y="44843"/>
                    </a:cubicBezTo>
                    <a:lnTo>
                      <a:pt x="92240" y="44843"/>
                    </a:lnTo>
                    <a:cubicBezTo>
                      <a:pt x="92157" y="44843"/>
                      <a:pt x="92074" y="45008"/>
                      <a:pt x="91991" y="45174"/>
                    </a:cubicBezTo>
                    <a:cubicBezTo>
                      <a:pt x="91874" y="45331"/>
                      <a:pt x="91793" y="45413"/>
                      <a:pt x="91741" y="45413"/>
                    </a:cubicBezTo>
                    <a:cubicBezTo>
                      <a:pt x="91683" y="45413"/>
                      <a:pt x="91660" y="45310"/>
                      <a:pt x="91660" y="45091"/>
                    </a:cubicBezTo>
                    <a:cubicBezTo>
                      <a:pt x="91660" y="44843"/>
                      <a:pt x="91660" y="44843"/>
                      <a:pt x="91991" y="44760"/>
                    </a:cubicBezTo>
                    <a:close/>
                    <a:moveTo>
                      <a:pt x="76119" y="44968"/>
                    </a:moveTo>
                    <a:cubicBezTo>
                      <a:pt x="76250" y="44968"/>
                      <a:pt x="76353" y="45095"/>
                      <a:pt x="76245" y="45257"/>
                    </a:cubicBezTo>
                    <a:cubicBezTo>
                      <a:pt x="76162" y="45340"/>
                      <a:pt x="76079" y="45423"/>
                      <a:pt x="75914" y="45423"/>
                    </a:cubicBezTo>
                    <a:cubicBezTo>
                      <a:pt x="75884" y="45438"/>
                      <a:pt x="75860" y="45444"/>
                      <a:pt x="75841" y="45444"/>
                    </a:cubicBezTo>
                    <a:cubicBezTo>
                      <a:pt x="75753" y="45444"/>
                      <a:pt x="75777" y="45296"/>
                      <a:pt x="75914" y="45091"/>
                    </a:cubicBezTo>
                    <a:cubicBezTo>
                      <a:pt x="75971" y="45005"/>
                      <a:pt x="76049" y="44968"/>
                      <a:pt x="76119" y="44968"/>
                    </a:cubicBezTo>
                    <a:close/>
                    <a:moveTo>
                      <a:pt x="81335" y="45121"/>
                    </a:moveTo>
                    <a:cubicBezTo>
                      <a:pt x="81383" y="45121"/>
                      <a:pt x="81429" y="45137"/>
                      <a:pt x="81466" y="45174"/>
                    </a:cubicBezTo>
                    <a:cubicBezTo>
                      <a:pt x="81632" y="45340"/>
                      <a:pt x="81632" y="45340"/>
                      <a:pt x="81301" y="45506"/>
                    </a:cubicBezTo>
                    <a:cubicBezTo>
                      <a:pt x="81230" y="45576"/>
                      <a:pt x="81160" y="45601"/>
                      <a:pt x="81103" y="45601"/>
                    </a:cubicBezTo>
                    <a:cubicBezTo>
                      <a:pt x="81024" y="45601"/>
                      <a:pt x="80969" y="45554"/>
                      <a:pt x="80969" y="45506"/>
                    </a:cubicBezTo>
                    <a:cubicBezTo>
                      <a:pt x="80969" y="45313"/>
                      <a:pt x="81168" y="45121"/>
                      <a:pt x="81335" y="45121"/>
                    </a:cubicBezTo>
                    <a:close/>
                    <a:moveTo>
                      <a:pt x="90568" y="44644"/>
                    </a:moveTo>
                    <a:cubicBezTo>
                      <a:pt x="90576" y="44644"/>
                      <a:pt x="90582" y="44655"/>
                      <a:pt x="90582" y="44677"/>
                    </a:cubicBezTo>
                    <a:cubicBezTo>
                      <a:pt x="90665" y="44677"/>
                      <a:pt x="90665" y="44926"/>
                      <a:pt x="90665" y="45091"/>
                    </a:cubicBezTo>
                    <a:cubicBezTo>
                      <a:pt x="90612" y="45252"/>
                      <a:pt x="90627" y="45343"/>
                      <a:pt x="90690" y="45343"/>
                    </a:cubicBezTo>
                    <a:cubicBezTo>
                      <a:pt x="90724" y="45343"/>
                      <a:pt x="90772" y="45316"/>
                      <a:pt x="90831" y="45257"/>
                    </a:cubicBezTo>
                    <a:cubicBezTo>
                      <a:pt x="90879" y="45209"/>
                      <a:pt x="90927" y="45161"/>
                      <a:pt x="90959" y="45161"/>
                    </a:cubicBezTo>
                    <a:cubicBezTo>
                      <a:pt x="90982" y="45161"/>
                      <a:pt x="90997" y="45187"/>
                      <a:pt x="90997" y="45257"/>
                    </a:cubicBezTo>
                    <a:cubicBezTo>
                      <a:pt x="90997" y="45279"/>
                      <a:pt x="90997" y="45290"/>
                      <a:pt x="91000" y="45290"/>
                    </a:cubicBezTo>
                    <a:cubicBezTo>
                      <a:pt x="91009" y="45290"/>
                      <a:pt x="91041" y="45213"/>
                      <a:pt x="91163" y="45091"/>
                    </a:cubicBezTo>
                    <a:cubicBezTo>
                      <a:pt x="91208" y="45000"/>
                      <a:pt x="91253" y="44934"/>
                      <a:pt x="91313" y="44934"/>
                    </a:cubicBezTo>
                    <a:cubicBezTo>
                      <a:pt x="91361" y="44934"/>
                      <a:pt x="91419" y="44979"/>
                      <a:pt x="91494" y="45091"/>
                    </a:cubicBezTo>
                    <a:cubicBezTo>
                      <a:pt x="91577" y="45257"/>
                      <a:pt x="91577" y="45423"/>
                      <a:pt x="91494" y="45506"/>
                    </a:cubicBezTo>
                    <a:cubicBezTo>
                      <a:pt x="91411" y="45589"/>
                      <a:pt x="91245" y="45754"/>
                      <a:pt x="91163" y="45754"/>
                    </a:cubicBezTo>
                    <a:cubicBezTo>
                      <a:pt x="90997" y="45837"/>
                      <a:pt x="90914" y="45837"/>
                      <a:pt x="90914" y="45920"/>
                    </a:cubicBezTo>
                    <a:cubicBezTo>
                      <a:pt x="90997" y="45920"/>
                      <a:pt x="90914" y="46086"/>
                      <a:pt x="90831" y="46169"/>
                    </a:cubicBezTo>
                    <a:cubicBezTo>
                      <a:pt x="90728" y="46237"/>
                      <a:pt x="90654" y="46278"/>
                      <a:pt x="90596" y="46278"/>
                    </a:cubicBezTo>
                    <a:cubicBezTo>
                      <a:pt x="90514" y="46278"/>
                      <a:pt x="90465" y="46197"/>
                      <a:pt x="90417" y="46003"/>
                    </a:cubicBezTo>
                    <a:cubicBezTo>
                      <a:pt x="90334" y="45754"/>
                      <a:pt x="90251" y="45671"/>
                      <a:pt x="90002" y="45671"/>
                    </a:cubicBezTo>
                    <a:cubicBezTo>
                      <a:pt x="89671" y="45671"/>
                      <a:pt x="89754" y="45589"/>
                      <a:pt x="90251" y="45257"/>
                    </a:cubicBezTo>
                    <a:cubicBezTo>
                      <a:pt x="90500" y="45091"/>
                      <a:pt x="90582" y="45091"/>
                      <a:pt x="90500" y="44843"/>
                    </a:cubicBezTo>
                    <a:cubicBezTo>
                      <a:pt x="90500" y="44721"/>
                      <a:pt x="90544" y="44644"/>
                      <a:pt x="90568" y="44644"/>
                    </a:cubicBezTo>
                    <a:close/>
                    <a:moveTo>
                      <a:pt x="77157" y="45671"/>
                    </a:moveTo>
                    <a:lnTo>
                      <a:pt x="77157" y="45671"/>
                    </a:lnTo>
                    <a:cubicBezTo>
                      <a:pt x="77240" y="45754"/>
                      <a:pt x="77157" y="45920"/>
                      <a:pt x="77074" y="46086"/>
                    </a:cubicBezTo>
                    <a:cubicBezTo>
                      <a:pt x="76991" y="46252"/>
                      <a:pt x="76825" y="46334"/>
                      <a:pt x="76825" y="46334"/>
                    </a:cubicBezTo>
                    <a:cubicBezTo>
                      <a:pt x="76742" y="46252"/>
                      <a:pt x="76825" y="46086"/>
                      <a:pt x="76908" y="45920"/>
                    </a:cubicBezTo>
                    <a:cubicBezTo>
                      <a:pt x="76991" y="45754"/>
                      <a:pt x="77157" y="45672"/>
                      <a:pt x="77157" y="45671"/>
                    </a:cubicBezTo>
                    <a:close/>
                    <a:moveTo>
                      <a:pt x="82685" y="45784"/>
                    </a:moveTo>
                    <a:cubicBezTo>
                      <a:pt x="82813" y="45784"/>
                      <a:pt x="82819" y="45976"/>
                      <a:pt x="82627" y="46169"/>
                    </a:cubicBezTo>
                    <a:cubicBezTo>
                      <a:pt x="82573" y="46329"/>
                      <a:pt x="82519" y="46421"/>
                      <a:pt x="82444" y="46421"/>
                    </a:cubicBezTo>
                    <a:cubicBezTo>
                      <a:pt x="82402" y="46421"/>
                      <a:pt x="82354" y="46393"/>
                      <a:pt x="82295" y="46334"/>
                    </a:cubicBezTo>
                    <a:cubicBezTo>
                      <a:pt x="82212" y="46169"/>
                      <a:pt x="82295" y="46003"/>
                      <a:pt x="82544" y="45837"/>
                    </a:cubicBezTo>
                    <a:cubicBezTo>
                      <a:pt x="82600" y="45800"/>
                      <a:pt x="82647" y="45784"/>
                      <a:pt x="82685" y="45784"/>
                    </a:cubicBezTo>
                    <a:close/>
                    <a:moveTo>
                      <a:pt x="85965" y="45338"/>
                    </a:moveTo>
                    <a:cubicBezTo>
                      <a:pt x="86002" y="45338"/>
                      <a:pt x="86024" y="45365"/>
                      <a:pt x="86024" y="45423"/>
                    </a:cubicBezTo>
                    <a:cubicBezTo>
                      <a:pt x="86024" y="45589"/>
                      <a:pt x="86024" y="45671"/>
                      <a:pt x="85859" y="45671"/>
                    </a:cubicBezTo>
                    <a:cubicBezTo>
                      <a:pt x="85693" y="45754"/>
                      <a:pt x="85610" y="45837"/>
                      <a:pt x="85693" y="46086"/>
                    </a:cubicBezTo>
                    <a:cubicBezTo>
                      <a:pt x="85822" y="46345"/>
                      <a:pt x="85750" y="46553"/>
                      <a:pt x="85593" y="46553"/>
                    </a:cubicBezTo>
                    <a:cubicBezTo>
                      <a:pt x="85549" y="46553"/>
                      <a:pt x="85499" y="46537"/>
                      <a:pt x="85444" y="46500"/>
                    </a:cubicBezTo>
                    <a:cubicBezTo>
                      <a:pt x="85361" y="46417"/>
                      <a:pt x="85361" y="46252"/>
                      <a:pt x="85444" y="46003"/>
                    </a:cubicBezTo>
                    <a:cubicBezTo>
                      <a:pt x="85571" y="45622"/>
                      <a:pt x="85844" y="45338"/>
                      <a:pt x="85965" y="45338"/>
                    </a:cubicBezTo>
                    <a:close/>
                    <a:moveTo>
                      <a:pt x="81396" y="46134"/>
                    </a:moveTo>
                    <a:cubicBezTo>
                      <a:pt x="81418" y="46134"/>
                      <a:pt x="81442" y="46144"/>
                      <a:pt x="81466" y="46169"/>
                    </a:cubicBezTo>
                    <a:cubicBezTo>
                      <a:pt x="81549" y="46169"/>
                      <a:pt x="81549" y="46334"/>
                      <a:pt x="81466" y="46417"/>
                    </a:cubicBezTo>
                    <a:cubicBezTo>
                      <a:pt x="81383" y="46583"/>
                      <a:pt x="81301" y="46583"/>
                      <a:pt x="81301" y="46583"/>
                    </a:cubicBezTo>
                    <a:cubicBezTo>
                      <a:pt x="81218" y="46500"/>
                      <a:pt x="81218" y="46417"/>
                      <a:pt x="81301" y="46252"/>
                    </a:cubicBezTo>
                    <a:cubicBezTo>
                      <a:pt x="81301" y="46193"/>
                      <a:pt x="81342" y="46134"/>
                      <a:pt x="81396" y="46134"/>
                    </a:cubicBezTo>
                    <a:close/>
                    <a:moveTo>
                      <a:pt x="88345" y="46252"/>
                    </a:moveTo>
                    <a:cubicBezTo>
                      <a:pt x="88345" y="46252"/>
                      <a:pt x="88345" y="46334"/>
                      <a:pt x="88262" y="46500"/>
                    </a:cubicBezTo>
                    <a:cubicBezTo>
                      <a:pt x="88203" y="46559"/>
                      <a:pt x="88145" y="46617"/>
                      <a:pt x="88115" y="46617"/>
                    </a:cubicBezTo>
                    <a:cubicBezTo>
                      <a:pt x="88103" y="46617"/>
                      <a:pt x="88096" y="46607"/>
                      <a:pt x="88096" y="46583"/>
                    </a:cubicBezTo>
                    <a:cubicBezTo>
                      <a:pt x="88013" y="46583"/>
                      <a:pt x="88013" y="46417"/>
                      <a:pt x="88179" y="46334"/>
                    </a:cubicBezTo>
                    <a:cubicBezTo>
                      <a:pt x="88262" y="46252"/>
                      <a:pt x="88345" y="46252"/>
                      <a:pt x="88345" y="46252"/>
                    </a:cubicBezTo>
                    <a:close/>
                    <a:moveTo>
                      <a:pt x="92903" y="45920"/>
                    </a:moveTo>
                    <a:cubicBezTo>
                      <a:pt x="92986" y="46003"/>
                      <a:pt x="92903" y="46086"/>
                      <a:pt x="92820" y="46169"/>
                    </a:cubicBezTo>
                    <a:cubicBezTo>
                      <a:pt x="92737" y="46334"/>
                      <a:pt x="92737" y="46417"/>
                      <a:pt x="92820" y="46417"/>
                    </a:cubicBezTo>
                    <a:cubicBezTo>
                      <a:pt x="92903" y="46417"/>
                      <a:pt x="92986" y="46500"/>
                      <a:pt x="92903" y="46583"/>
                    </a:cubicBezTo>
                    <a:cubicBezTo>
                      <a:pt x="92820" y="46666"/>
                      <a:pt x="92758" y="46707"/>
                      <a:pt x="92706" y="46707"/>
                    </a:cubicBezTo>
                    <a:cubicBezTo>
                      <a:pt x="92654" y="46707"/>
                      <a:pt x="92613" y="46666"/>
                      <a:pt x="92571" y="46583"/>
                    </a:cubicBezTo>
                    <a:cubicBezTo>
                      <a:pt x="92571" y="46559"/>
                      <a:pt x="92564" y="46549"/>
                      <a:pt x="92550" y="46549"/>
                    </a:cubicBezTo>
                    <a:cubicBezTo>
                      <a:pt x="92516" y="46549"/>
                      <a:pt x="92440" y="46607"/>
                      <a:pt x="92323" y="46666"/>
                    </a:cubicBezTo>
                    <a:cubicBezTo>
                      <a:pt x="92303" y="46686"/>
                      <a:pt x="92293" y="46696"/>
                      <a:pt x="92291" y="46696"/>
                    </a:cubicBezTo>
                    <a:cubicBezTo>
                      <a:pt x="92284" y="46696"/>
                      <a:pt x="92362" y="46588"/>
                      <a:pt x="92489" y="46334"/>
                    </a:cubicBezTo>
                    <a:cubicBezTo>
                      <a:pt x="92737" y="46086"/>
                      <a:pt x="92903" y="45920"/>
                      <a:pt x="92903" y="45920"/>
                    </a:cubicBezTo>
                    <a:close/>
                    <a:moveTo>
                      <a:pt x="88804" y="46089"/>
                    </a:moveTo>
                    <a:cubicBezTo>
                      <a:pt x="88870" y="46089"/>
                      <a:pt x="88872" y="46217"/>
                      <a:pt x="88759" y="46500"/>
                    </a:cubicBezTo>
                    <a:cubicBezTo>
                      <a:pt x="88666" y="46686"/>
                      <a:pt x="88625" y="46794"/>
                      <a:pt x="88593" y="46794"/>
                    </a:cubicBezTo>
                    <a:cubicBezTo>
                      <a:pt x="88567" y="46794"/>
                      <a:pt x="88547" y="46728"/>
                      <a:pt x="88511" y="46583"/>
                    </a:cubicBezTo>
                    <a:cubicBezTo>
                      <a:pt x="88511" y="46500"/>
                      <a:pt x="88593" y="46252"/>
                      <a:pt x="88676" y="46169"/>
                    </a:cubicBezTo>
                    <a:cubicBezTo>
                      <a:pt x="88729" y="46116"/>
                      <a:pt x="88773" y="46089"/>
                      <a:pt x="88804" y="46089"/>
                    </a:cubicBezTo>
                    <a:close/>
                    <a:moveTo>
                      <a:pt x="91660" y="45754"/>
                    </a:moveTo>
                    <a:cubicBezTo>
                      <a:pt x="91660" y="45754"/>
                      <a:pt x="91743" y="45837"/>
                      <a:pt x="91908" y="45920"/>
                    </a:cubicBezTo>
                    <a:cubicBezTo>
                      <a:pt x="91991" y="46003"/>
                      <a:pt x="91991" y="46169"/>
                      <a:pt x="91908" y="46169"/>
                    </a:cubicBezTo>
                    <a:cubicBezTo>
                      <a:pt x="91743" y="46169"/>
                      <a:pt x="91494" y="46417"/>
                      <a:pt x="91577" y="46583"/>
                    </a:cubicBezTo>
                    <a:cubicBezTo>
                      <a:pt x="91768" y="46710"/>
                      <a:pt x="91470" y="46886"/>
                      <a:pt x="91209" y="46886"/>
                    </a:cubicBezTo>
                    <a:cubicBezTo>
                      <a:pt x="91130" y="46886"/>
                      <a:pt x="91055" y="46870"/>
                      <a:pt x="90997" y="46832"/>
                    </a:cubicBezTo>
                    <a:cubicBezTo>
                      <a:pt x="90831" y="46749"/>
                      <a:pt x="90914" y="46666"/>
                      <a:pt x="91245" y="46252"/>
                    </a:cubicBezTo>
                    <a:cubicBezTo>
                      <a:pt x="91411" y="46003"/>
                      <a:pt x="91660" y="45754"/>
                      <a:pt x="91660" y="45754"/>
                    </a:cubicBezTo>
                    <a:close/>
                    <a:moveTo>
                      <a:pt x="89091" y="46666"/>
                    </a:moveTo>
                    <a:cubicBezTo>
                      <a:pt x="89091" y="46666"/>
                      <a:pt x="89091" y="46749"/>
                      <a:pt x="89008" y="46915"/>
                    </a:cubicBezTo>
                    <a:cubicBezTo>
                      <a:pt x="89008" y="46997"/>
                      <a:pt x="88925" y="47080"/>
                      <a:pt x="88842" y="47080"/>
                    </a:cubicBezTo>
                    <a:cubicBezTo>
                      <a:pt x="88842" y="46997"/>
                      <a:pt x="88842" y="46915"/>
                      <a:pt x="88925" y="46832"/>
                    </a:cubicBezTo>
                    <a:cubicBezTo>
                      <a:pt x="89008" y="46749"/>
                      <a:pt x="89091" y="46666"/>
                      <a:pt x="89091" y="46666"/>
                    </a:cubicBezTo>
                    <a:close/>
                    <a:moveTo>
                      <a:pt x="87599" y="46417"/>
                    </a:moveTo>
                    <a:cubicBezTo>
                      <a:pt x="87599" y="46500"/>
                      <a:pt x="87599" y="46583"/>
                      <a:pt x="87516" y="46666"/>
                    </a:cubicBezTo>
                    <a:cubicBezTo>
                      <a:pt x="87433" y="46832"/>
                      <a:pt x="87433" y="46832"/>
                      <a:pt x="87516" y="46832"/>
                    </a:cubicBezTo>
                    <a:cubicBezTo>
                      <a:pt x="87599" y="46832"/>
                      <a:pt x="87599" y="46915"/>
                      <a:pt x="87516" y="46997"/>
                    </a:cubicBezTo>
                    <a:cubicBezTo>
                      <a:pt x="87455" y="47058"/>
                      <a:pt x="87405" y="47084"/>
                      <a:pt x="87365" y="47084"/>
                    </a:cubicBezTo>
                    <a:cubicBezTo>
                      <a:pt x="87242" y="47084"/>
                      <a:pt x="87225" y="46834"/>
                      <a:pt x="87350" y="46583"/>
                    </a:cubicBezTo>
                    <a:cubicBezTo>
                      <a:pt x="87433" y="46500"/>
                      <a:pt x="87516" y="46417"/>
                      <a:pt x="87599" y="46417"/>
                    </a:cubicBezTo>
                    <a:close/>
                    <a:moveTo>
                      <a:pt x="90033" y="46770"/>
                    </a:moveTo>
                    <a:cubicBezTo>
                      <a:pt x="90064" y="46770"/>
                      <a:pt x="90085" y="46790"/>
                      <a:pt x="90085" y="46832"/>
                    </a:cubicBezTo>
                    <a:cubicBezTo>
                      <a:pt x="90002" y="46915"/>
                      <a:pt x="89919" y="47080"/>
                      <a:pt x="89754" y="47163"/>
                    </a:cubicBezTo>
                    <a:cubicBezTo>
                      <a:pt x="89616" y="47232"/>
                      <a:pt x="89522" y="47272"/>
                      <a:pt x="89476" y="47272"/>
                    </a:cubicBezTo>
                    <a:cubicBezTo>
                      <a:pt x="89410" y="47272"/>
                      <a:pt x="89442" y="47192"/>
                      <a:pt x="89588" y="46997"/>
                    </a:cubicBezTo>
                    <a:cubicBezTo>
                      <a:pt x="89685" y="46900"/>
                      <a:pt x="89754" y="46860"/>
                      <a:pt x="89777" y="46860"/>
                    </a:cubicBezTo>
                    <a:cubicBezTo>
                      <a:pt x="89794" y="46860"/>
                      <a:pt x="89788" y="46880"/>
                      <a:pt x="89754" y="46915"/>
                    </a:cubicBezTo>
                    <a:cubicBezTo>
                      <a:pt x="89754" y="46939"/>
                      <a:pt x="89761" y="46949"/>
                      <a:pt x="89773" y="46949"/>
                    </a:cubicBezTo>
                    <a:cubicBezTo>
                      <a:pt x="89802" y="46949"/>
                      <a:pt x="89861" y="46890"/>
                      <a:pt x="89919" y="46832"/>
                    </a:cubicBezTo>
                    <a:cubicBezTo>
                      <a:pt x="89961" y="46790"/>
                      <a:pt x="90002" y="46770"/>
                      <a:pt x="90033" y="46770"/>
                    </a:cubicBezTo>
                    <a:close/>
                    <a:moveTo>
                      <a:pt x="84760" y="46958"/>
                    </a:moveTo>
                    <a:cubicBezTo>
                      <a:pt x="84786" y="46958"/>
                      <a:pt x="84819" y="46975"/>
                      <a:pt x="84864" y="46997"/>
                    </a:cubicBezTo>
                    <a:cubicBezTo>
                      <a:pt x="84998" y="47065"/>
                      <a:pt x="85512" y="47186"/>
                      <a:pt x="85747" y="47186"/>
                    </a:cubicBezTo>
                    <a:cubicBezTo>
                      <a:pt x="85803" y="47186"/>
                      <a:pt x="85843" y="47179"/>
                      <a:pt x="85859" y="47163"/>
                    </a:cubicBezTo>
                    <a:cubicBezTo>
                      <a:pt x="85900" y="47142"/>
                      <a:pt x="85936" y="47132"/>
                      <a:pt x="85965" y="47132"/>
                    </a:cubicBezTo>
                    <a:cubicBezTo>
                      <a:pt x="86050" y="47132"/>
                      <a:pt x="86066" y="47225"/>
                      <a:pt x="85941" y="47412"/>
                    </a:cubicBezTo>
                    <a:cubicBezTo>
                      <a:pt x="85827" y="47755"/>
                      <a:pt x="85713" y="47940"/>
                      <a:pt x="85653" y="47940"/>
                    </a:cubicBezTo>
                    <a:cubicBezTo>
                      <a:pt x="85626" y="47940"/>
                      <a:pt x="85610" y="47903"/>
                      <a:pt x="85610" y="47826"/>
                    </a:cubicBezTo>
                    <a:cubicBezTo>
                      <a:pt x="85551" y="47768"/>
                      <a:pt x="85451" y="47709"/>
                      <a:pt x="85281" y="47709"/>
                    </a:cubicBezTo>
                    <a:cubicBezTo>
                      <a:pt x="85210" y="47709"/>
                      <a:pt x="85127" y="47719"/>
                      <a:pt x="85030" y="47743"/>
                    </a:cubicBezTo>
                    <a:cubicBezTo>
                      <a:pt x="84837" y="47808"/>
                      <a:pt x="84719" y="47847"/>
                      <a:pt x="84652" y="47847"/>
                    </a:cubicBezTo>
                    <a:cubicBezTo>
                      <a:pt x="84545" y="47847"/>
                      <a:pt x="84565" y="47749"/>
                      <a:pt x="84615" y="47495"/>
                    </a:cubicBezTo>
                    <a:cubicBezTo>
                      <a:pt x="84676" y="47074"/>
                      <a:pt x="84692" y="46958"/>
                      <a:pt x="84760" y="46958"/>
                    </a:cubicBezTo>
                    <a:close/>
                    <a:moveTo>
                      <a:pt x="75499" y="47495"/>
                    </a:moveTo>
                    <a:cubicBezTo>
                      <a:pt x="75831" y="47495"/>
                      <a:pt x="75914" y="47578"/>
                      <a:pt x="75748" y="47826"/>
                    </a:cubicBezTo>
                    <a:cubicBezTo>
                      <a:pt x="75673" y="47901"/>
                      <a:pt x="75549" y="47942"/>
                      <a:pt x="75441" y="47942"/>
                    </a:cubicBezTo>
                    <a:cubicBezTo>
                      <a:pt x="75310" y="47942"/>
                      <a:pt x="75205" y="47880"/>
                      <a:pt x="75251" y="47743"/>
                    </a:cubicBezTo>
                    <a:cubicBezTo>
                      <a:pt x="75251" y="47578"/>
                      <a:pt x="75334" y="47495"/>
                      <a:pt x="75499" y="47495"/>
                    </a:cubicBezTo>
                    <a:close/>
                    <a:moveTo>
                      <a:pt x="88956" y="47681"/>
                    </a:moveTo>
                    <a:cubicBezTo>
                      <a:pt x="88987" y="47681"/>
                      <a:pt x="89008" y="47702"/>
                      <a:pt x="89008" y="47743"/>
                    </a:cubicBezTo>
                    <a:cubicBezTo>
                      <a:pt x="89008" y="47909"/>
                      <a:pt x="89008" y="47992"/>
                      <a:pt x="89008" y="47992"/>
                    </a:cubicBezTo>
                    <a:cubicBezTo>
                      <a:pt x="88966" y="48033"/>
                      <a:pt x="88946" y="48054"/>
                      <a:pt x="88925" y="48054"/>
                    </a:cubicBezTo>
                    <a:cubicBezTo>
                      <a:pt x="88904" y="48054"/>
                      <a:pt x="88883" y="48033"/>
                      <a:pt x="88842" y="47992"/>
                    </a:cubicBezTo>
                    <a:cubicBezTo>
                      <a:pt x="88759" y="47909"/>
                      <a:pt x="88842" y="47826"/>
                      <a:pt x="88842" y="47743"/>
                    </a:cubicBezTo>
                    <a:cubicBezTo>
                      <a:pt x="88883" y="47702"/>
                      <a:pt x="88925" y="47681"/>
                      <a:pt x="88956" y="47681"/>
                    </a:cubicBezTo>
                    <a:close/>
                    <a:moveTo>
                      <a:pt x="73769" y="47792"/>
                    </a:moveTo>
                    <a:cubicBezTo>
                      <a:pt x="73793" y="47792"/>
                      <a:pt x="73818" y="47802"/>
                      <a:pt x="73842" y="47826"/>
                    </a:cubicBezTo>
                    <a:cubicBezTo>
                      <a:pt x="73842" y="47826"/>
                      <a:pt x="73759" y="47909"/>
                      <a:pt x="73676" y="47992"/>
                    </a:cubicBezTo>
                    <a:cubicBezTo>
                      <a:pt x="73593" y="48075"/>
                      <a:pt x="73510" y="48075"/>
                      <a:pt x="73427" y="48075"/>
                    </a:cubicBezTo>
                    <a:cubicBezTo>
                      <a:pt x="73427" y="48075"/>
                      <a:pt x="73427" y="47909"/>
                      <a:pt x="73593" y="47909"/>
                    </a:cubicBezTo>
                    <a:cubicBezTo>
                      <a:pt x="73652" y="47850"/>
                      <a:pt x="73710" y="47792"/>
                      <a:pt x="73769" y="47792"/>
                    </a:cubicBezTo>
                    <a:close/>
                    <a:moveTo>
                      <a:pt x="78796" y="47711"/>
                    </a:moveTo>
                    <a:cubicBezTo>
                      <a:pt x="78808" y="47711"/>
                      <a:pt x="78814" y="47721"/>
                      <a:pt x="78814" y="47743"/>
                    </a:cubicBezTo>
                    <a:cubicBezTo>
                      <a:pt x="78814" y="47826"/>
                      <a:pt x="78731" y="47992"/>
                      <a:pt x="78649" y="48075"/>
                    </a:cubicBezTo>
                    <a:cubicBezTo>
                      <a:pt x="78587" y="48230"/>
                      <a:pt x="78536" y="48292"/>
                      <a:pt x="78506" y="48292"/>
                    </a:cubicBezTo>
                    <a:cubicBezTo>
                      <a:pt x="78456" y="48292"/>
                      <a:pt x="78462" y="48117"/>
                      <a:pt x="78566" y="47909"/>
                    </a:cubicBezTo>
                    <a:cubicBezTo>
                      <a:pt x="78687" y="47788"/>
                      <a:pt x="78764" y="47711"/>
                      <a:pt x="78796" y="47711"/>
                    </a:cubicBezTo>
                    <a:close/>
                    <a:moveTo>
                      <a:pt x="76144" y="47946"/>
                    </a:moveTo>
                    <a:cubicBezTo>
                      <a:pt x="76236" y="47946"/>
                      <a:pt x="76218" y="48020"/>
                      <a:pt x="76162" y="48241"/>
                    </a:cubicBezTo>
                    <a:cubicBezTo>
                      <a:pt x="76121" y="48282"/>
                      <a:pt x="76079" y="48303"/>
                      <a:pt x="76038" y="48303"/>
                    </a:cubicBezTo>
                    <a:cubicBezTo>
                      <a:pt x="75997" y="48303"/>
                      <a:pt x="75955" y="48282"/>
                      <a:pt x="75914" y="48241"/>
                    </a:cubicBezTo>
                    <a:cubicBezTo>
                      <a:pt x="75748" y="48075"/>
                      <a:pt x="75748" y="48075"/>
                      <a:pt x="75914" y="47992"/>
                    </a:cubicBezTo>
                    <a:cubicBezTo>
                      <a:pt x="76024" y="47964"/>
                      <a:pt x="76098" y="47946"/>
                      <a:pt x="76144" y="47946"/>
                    </a:cubicBezTo>
                    <a:close/>
                    <a:moveTo>
                      <a:pt x="91559" y="47989"/>
                    </a:moveTo>
                    <a:cubicBezTo>
                      <a:pt x="91629" y="47989"/>
                      <a:pt x="91572" y="48080"/>
                      <a:pt x="91411" y="48241"/>
                    </a:cubicBezTo>
                    <a:cubicBezTo>
                      <a:pt x="91353" y="48299"/>
                      <a:pt x="91253" y="48358"/>
                      <a:pt x="91199" y="48358"/>
                    </a:cubicBezTo>
                    <a:cubicBezTo>
                      <a:pt x="91177" y="48358"/>
                      <a:pt x="91163" y="48348"/>
                      <a:pt x="91163" y="48323"/>
                    </a:cubicBezTo>
                    <a:cubicBezTo>
                      <a:pt x="91080" y="48323"/>
                      <a:pt x="91245" y="48241"/>
                      <a:pt x="91328" y="48075"/>
                    </a:cubicBezTo>
                    <a:cubicBezTo>
                      <a:pt x="91446" y="48016"/>
                      <a:pt x="91522" y="47989"/>
                      <a:pt x="91559" y="47989"/>
                    </a:cubicBezTo>
                    <a:close/>
                    <a:moveTo>
                      <a:pt x="92016" y="47777"/>
                    </a:moveTo>
                    <a:cubicBezTo>
                      <a:pt x="92052" y="47777"/>
                      <a:pt x="92074" y="47796"/>
                      <a:pt x="92074" y="47826"/>
                    </a:cubicBezTo>
                    <a:cubicBezTo>
                      <a:pt x="92074" y="47909"/>
                      <a:pt x="91991" y="48075"/>
                      <a:pt x="91826" y="48241"/>
                    </a:cubicBezTo>
                    <a:cubicBezTo>
                      <a:pt x="91765" y="48362"/>
                      <a:pt x="91660" y="48439"/>
                      <a:pt x="91608" y="48439"/>
                    </a:cubicBezTo>
                    <a:cubicBezTo>
                      <a:pt x="91589" y="48439"/>
                      <a:pt x="91577" y="48429"/>
                      <a:pt x="91577" y="48406"/>
                    </a:cubicBezTo>
                    <a:cubicBezTo>
                      <a:pt x="91494" y="48406"/>
                      <a:pt x="91577" y="48158"/>
                      <a:pt x="91743" y="47992"/>
                    </a:cubicBezTo>
                    <a:cubicBezTo>
                      <a:pt x="91848" y="47834"/>
                      <a:pt x="91953" y="47777"/>
                      <a:pt x="92016" y="47777"/>
                    </a:cubicBezTo>
                    <a:close/>
                    <a:moveTo>
                      <a:pt x="88357" y="48206"/>
                    </a:moveTo>
                    <a:cubicBezTo>
                      <a:pt x="88379" y="48206"/>
                      <a:pt x="88403" y="48216"/>
                      <a:pt x="88428" y="48241"/>
                    </a:cubicBezTo>
                    <a:cubicBezTo>
                      <a:pt x="88511" y="48323"/>
                      <a:pt x="88511" y="48406"/>
                      <a:pt x="88428" y="48406"/>
                    </a:cubicBezTo>
                    <a:cubicBezTo>
                      <a:pt x="88403" y="48431"/>
                      <a:pt x="88379" y="48441"/>
                      <a:pt x="88357" y="48441"/>
                    </a:cubicBezTo>
                    <a:cubicBezTo>
                      <a:pt x="88303" y="48441"/>
                      <a:pt x="88262" y="48382"/>
                      <a:pt x="88262" y="48323"/>
                    </a:cubicBezTo>
                    <a:cubicBezTo>
                      <a:pt x="88262" y="48265"/>
                      <a:pt x="88303" y="48206"/>
                      <a:pt x="88357" y="48206"/>
                    </a:cubicBezTo>
                    <a:close/>
                    <a:moveTo>
                      <a:pt x="89298" y="48510"/>
                    </a:moveTo>
                    <a:cubicBezTo>
                      <a:pt x="89319" y="48510"/>
                      <a:pt x="89339" y="48531"/>
                      <a:pt x="89339" y="48572"/>
                    </a:cubicBezTo>
                    <a:cubicBezTo>
                      <a:pt x="89339" y="48738"/>
                      <a:pt x="89422" y="48904"/>
                      <a:pt x="89505" y="48986"/>
                    </a:cubicBezTo>
                    <a:cubicBezTo>
                      <a:pt x="89588" y="49069"/>
                      <a:pt x="89588" y="49069"/>
                      <a:pt x="89256" y="49152"/>
                    </a:cubicBezTo>
                    <a:cubicBezTo>
                      <a:pt x="89153" y="49187"/>
                      <a:pt x="89079" y="49207"/>
                      <a:pt x="89039" y="49207"/>
                    </a:cubicBezTo>
                    <a:cubicBezTo>
                      <a:pt x="88982" y="49207"/>
                      <a:pt x="88994" y="49166"/>
                      <a:pt x="89091" y="49069"/>
                    </a:cubicBezTo>
                    <a:cubicBezTo>
                      <a:pt x="89174" y="48904"/>
                      <a:pt x="89256" y="48738"/>
                      <a:pt x="89256" y="48572"/>
                    </a:cubicBezTo>
                    <a:cubicBezTo>
                      <a:pt x="89256" y="48531"/>
                      <a:pt x="89277" y="48510"/>
                      <a:pt x="89298" y="48510"/>
                    </a:cubicBezTo>
                    <a:close/>
                    <a:moveTo>
                      <a:pt x="84384" y="49098"/>
                    </a:moveTo>
                    <a:cubicBezTo>
                      <a:pt x="84395" y="49098"/>
                      <a:pt x="84415" y="49118"/>
                      <a:pt x="84450" y="49152"/>
                    </a:cubicBezTo>
                    <a:cubicBezTo>
                      <a:pt x="84533" y="49152"/>
                      <a:pt x="84533" y="49235"/>
                      <a:pt x="84450" y="49318"/>
                    </a:cubicBezTo>
                    <a:cubicBezTo>
                      <a:pt x="84450" y="49318"/>
                      <a:pt x="84367" y="49318"/>
                      <a:pt x="84367" y="49235"/>
                    </a:cubicBezTo>
                    <a:cubicBezTo>
                      <a:pt x="84367" y="49138"/>
                      <a:pt x="84367" y="49098"/>
                      <a:pt x="84384" y="49098"/>
                    </a:cubicBezTo>
                    <a:close/>
                    <a:moveTo>
                      <a:pt x="90162" y="48975"/>
                    </a:moveTo>
                    <a:cubicBezTo>
                      <a:pt x="90197" y="48975"/>
                      <a:pt x="90136" y="49057"/>
                      <a:pt x="90002" y="49235"/>
                    </a:cubicBezTo>
                    <a:cubicBezTo>
                      <a:pt x="89919" y="49401"/>
                      <a:pt x="89754" y="49401"/>
                      <a:pt x="89671" y="49401"/>
                    </a:cubicBezTo>
                    <a:cubicBezTo>
                      <a:pt x="89505" y="49235"/>
                      <a:pt x="89505" y="49235"/>
                      <a:pt x="89837" y="49152"/>
                    </a:cubicBezTo>
                    <a:cubicBezTo>
                      <a:pt x="90029" y="49037"/>
                      <a:pt x="90132" y="48975"/>
                      <a:pt x="90162" y="48975"/>
                    </a:cubicBezTo>
                    <a:close/>
                    <a:moveTo>
                      <a:pt x="86024" y="49069"/>
                    </a:moveTo>
                    <a:cubicBezTo>
                      <a:pt x="86107" y="49069"/>
                      <a:pt x="86024" y="49235"/>
                      <a:pt x="85941" y="49318"/>
                    </a:cubicBezTo>
                    <a:cubicBezTo>
                      <a:pt x="85883" y="49377"/>
                      <a:pt x="85824" y="49435"/>
                      <a:pt x="85795" y="49435"/>
                    </a:cubicBezTo>
                    <a:cubicBezTo>
                      <a:pt x="85783" y="49435"/>
                      <a:pt x="85776" y="49425"/>
                      <a:pt x="85776" y="49401"/>
                    </a:cubicBezTo>
                    <a:cubicBezTo>
                      <a:pt x="85693" y="49401"/>
                      <a:pt x="85776" y="49318"/>
                      <a:pt x="85859" y="49152"/>
                    </a:cubicBezTo>
                    <a:cubicBezTo>
                      <a:pt x="85941" y="49069"/>
                      <a:pt x="86024" y="49069"/>
                      <a:pt x="86024" y="49069"/>
                    </a:cubicBezTo>
                    <a:close/>
                    <a:moveTo>
                      <a:pt x="81301" y="49484"/>
                    </a:moveTo>
                    <a:lnTo>
                      <a:pt x="81301" y="49484"/>
                    </a:lnTo>
                    <a:cubicBezTo>
                      <a:pt x="81383" y="49567"/>
                      <a:pt x="81301" y="49649"/>
                      <a:pt x="81218" y="49732"/>
                    </a:cubicBezTo>
                    <a:cubicBezTo>
                      <a:pt x="81135" y="49815"/>
                      <a:pt x="81052" y="49898"/>
                      <a:pt x="81052" y="49898"/>
                    </a:cubicBezTo>
                    <a:cubicBezTo>
                      <a:pt x="80969" y="49815"/>
                      <a:pt x="81052" y="49732"/>
                      <a:pt x="81135" y="49649"/>
                    </a:cubicBezTo>
                    <a:cubicBezTo>
                      <a:pt x="81218" y="49484"/>
                      <a:pt x="81300" y="49484"/>
                      <a:pt x="81301" y="49484"/>
                    </a:cubicBezTo>
                    <a:close/>
                    <a:moveTo>
                      <a:pt x="90729" y="49362"/>
                    </a:moveTo>
                    <a:cubicBezTo>
                      <a:pt x="90804" y="49362"/>
                      <a:pt x="90893" y="49428"/>
                      <a:pt x="90997" y="49567"/>
                    </a:cubicBezTo>
                    <a:cubicBezTo>
                      <a:pt x="91055" y="49625"/>
                      <a:pt x="91114" y="49684"/>
                      <a:pt x="91173" y="49684"/>
                    </a:cubicBezTo>
                    <a:cubicBezTo>
                      <a:pt x="91197" y="49684"/>
                      <a:pt x="91221" y="49674"/>
                      <a:pt x="91245" y="49649"/>
                    </a:cubicBezTo>
                    <a:cubicBezTo>
                      <a:pt x="91280" y="49579"/>
                      <a:pt x="91301" y="49554"/>
                      <a:pt x="91312" y="49554"/>
                    </a:cubicBezTo>
                    <a:cubicBezTo>
                      <a:pt x="91328" y="49554"/>
                      <a:pt x="91328" y="49602"/>
                      <a:pt x="91328" y="49649"/>
                    </a:cubicBezTo>
                    <a:cubicBezTo>
                      <a:pt x="91328" y="49732"/>
                      <a:pt x="91245" y="49898"/>
                      <a:pt x="91080" y="49981"/>
                    </a:cubicBezTo>
                    <a:cubicBezTo>
                      <a:pt x="90958" y="50103"/>
                      <a:pt x="90836" y="50157"/>
                      <a:pt x="90735" y="50157"/>
                    </a:cubicBezTo>
                    <a:cubicBezTo>
                      <a:pt x="90561" y="50157"/>
                      <a:pt x="90447" y="49995"/>
                      <a:pt x="90500" y="49732"/>
                    </a:cubicBezTo>
                    <a:cubicBezTo>
                      <a:pt x="90548" y="49491"/>
                      <a:pt x="90624" y="49362"/>
                      <a:pt x="90729" y="49362"/>
                    </a:cubicBezTo>
                    <a:close/>
                    <a:moveTo>
                      <a:pt x="73675" y="50042"/>
                    </a:moveTo>
                    <a:cubicBezTo>
                      <a:pt x="73889" y="50042"/>
                      <a:pt x="73962" y="50177"/>
                      <a:pt x="73759" y="50312"/>
                    </a:cubicBezTo>
                    <a:cubicBezTo>
                      <a:pt x="73718" y="50354"/>
                      <a:pt x="73655" y="50375"/>
                      <a:pt x="73593" y="50375"/>
                    </a:cubicBezTo>
                    <a:cubicBezTo>
                      <a:pt x="73531" y="50375"/>
                      <a:pt x="73469" y="50354"/>
                      <a:pt x="73427" y="50312"/>
                    </a:cubicBezTo>
                    <a:cubicBezTo>
                      <a:pt x="73345" y="50147"/>
                      <a:pt x="73345" y="50147"/>
                      <a:pt x="73510" y="50064"/>
                    </a:cubicBezTo>
                    <a:cubicBezTo>
                      <a:pt x="73571" y="50049"/>
                      <a:pt x="73626" y="50042"/>
                      <a:pt x="73675" y="50042"/>
                    </a:cubicBezTo>
                    <a:close/>
                    <a:moveTo>
                      <a:pt x="89504" y="49936"/>
                    </a:moveTo>
                    <a:cubicBezTo>
                      <a:pt x="89520" y="49936"/>
                      <a:pt x="89495" y="50001"/>
                      <a:pt x="89422" y="50147"/>
                    </a:cubicBezTo>
                    <a:cubicBezTo>
                      <a:pt x="89422" y="50312"/>
                      <a:pt x="89256" y="50395"/>
                      <a:pt x="89174" y="50395"/>
                    </a:cubicBezTo>
                    <a:cubicBezTo>
                      <a:pt x="89158" y="50411"/>
                      <a:pt x="89148" y="50418"/>
                      <a:pt x="89143" y="50418"/>
                    </a:cubicBezTo>
                    <a:cubicBezTo>
                      <a:pt x="89122" y="50418"/>
                      <a:pt x="89189" y="50297"/>
                      <a:pt x="89256" y="50230"/>
                    </a:cubicBezTo>
                    <a:cubicBezTo>
                      <a:pt x="89396" y="50043"/>
                      <a:pt x="89483" y="49936"/>
                      <a:pt x="89504" y="49936"/>
                    </a:cubicBezTo>
                    <a:close/>
                    <a:moveTo>
                      <a:pt x="86853" y="50147"/>
                    </a:moveTo>
                    <a:cubicBezTo>
                      <a:pt x="86853" y="50230"/>
                      <a:pt x="86853" y="50312"/>
                      <a:pt x="86770" y="50395"/>
                    </a:cubicBezTo>
                    <a:cubicBezTo>
                      <a:pt x="86687" y="50478"/>
                      <a:pt x="86604" y="50561"/>
                      <a:pt x="86604" y="50561"/>
                    </a:cubicBezTo>
                    <a:cubicBezTo>
                      <a:pt x="86522" y="50478"/>
                      <a:pt x="86604" y="50395"/>
                      <a:pt x="86604" y="50312"/>
                    </a:cubicBezTo>
                    <a:cubicBezTo>
                      <a:pt x="86687" y="50147"/>
                      <a:pt x="86853" y="50147"/>
                      <a:pt x="86853" y="50147"/>
                    </a:cubicBezTo>
                    <a:close/>
                    <a:moveTo>
                      <a:pt x="81618" y="50163"/>
                    </a:moveTo>
                    <a:cubicBezTo>
                      <a:pt x="81702" y="50163"/>
                      <a:pt x="81669" y="50299"/>
                      <a:pt x="81549" y="50478"/>
                    </a:cubicBezTo>
                    <a:cubicBezTo>
                      <a:pt x="81383" y="50644"/>
                      <a:pt x="81301" y="50727"/>
                      <a:pt x="81218" y="50727"/>
                    </a:cubicBezTo>
                    <a:cubicBezTo>
                      <a:pt x="81135" y="50561"/>
                      <a:pt x="81218" y="50395"/>
                      <a:pt x="81466" y="50230"/>
                    </a:cubicBezTo>
                    <a:cubicBezTo>
                      <a:pt x="81536" y="50183"/>
                      <a:pt x="81586" y="50163"/>
                      <a:pt x="81618" y="50163"/>
                    </a:cubicBezTo>
                    <a:close/>
                    <a:moveTo>
                      <a:pt x="74572" y="50494"/>
                    </a:moveTo>
                    <a:cubicBezTo>
                      <a:pt x="74651" y="50494"/>
                      <a:pt x="74601" y="50630"/>
                      <a:pt x="74422" y="50810"/>
                    </a:cubicBezTo>
                    <a:cubicBezTo>
                      <a:pt x="74339" y="50975"/>
                      <a:pt x="74173" y="51058"/>
                      <a:pt x="74173" y="51058"/>
                    </a:cubicBezTo>
                    <a:cubicBezTo>
                      <a:pt x="74090" y="50975"/>
                      <a:pt x="74256" y="50644"/>
                      <a:pt x="74422" y="50561"/>
                    </a:cubicBezTo>
                    <a:cubicBezTo>
                      <a:pt x="74491" y="50515"/>
                      <a:pt x="74541" y="50494"/>
                      <a:pt x="74572" y="50494"/>
                    </a:cubicBezTo>
                    <a:close/>
                    <a:moveTo>
                      <a:pt x="87671" y="50719"/>
                    </a:moveTo>
                    <a:cubicBezTo>
                      <a:pt x="87755" y="50719"/>
                      <a:pt x="87689" y="50790"/>
                      <a:pt x="87433" y="50893"/>
                    </a:cubicBezTo>
                    <a:cubicBezTo>
                      <a:pt x="87267" y="51058"/>
                      <a:pt x="87102" y="51058"/>
                      <a:pt x="87102" y="51058"/>
                    </a:cubicBezTo>
                    <a:cubicBezTo>
                      <a:pt x="87102" y="50975"/>
                      <a:pt x="87185" y="50893"/>
                      <a:pt x="87350" y="50810"/>
                    </a:cubicBezTo>
                    <a:cubicBezTo>
                      <a:pt x="87509" y="50746"/>
                      <a:pt x="87619" y="50719"/>
                      <a:pt x="87671" y="50719"/>
                    </a:cubicBezTo>
                    <a:close/>
                    <a:moveTo>
                      <a:pt x="86770" y="50748"/>
                    </a:moveTo>
                    <a:cubicBezTo>
                      <a:pt x="86791" y="50748"/>
                      <a:pt x="86812" y="50768"/>
                      <a:pt x="86853" y="50810"/>
                    </a:cubicBezTo>
                    <a:cubicBezTo>
                      <a:pt x="86936" y="50810"/>
                      <a:pt x="86853" y="50975"/>
                      <a:pt x="86770" y="51058"/>
                    </a:cubicBezTo>
                    <a:cubicBezTo>
                      <a:pt x="86729" y="51100"/>
                      <a:pt x="86708" y="51120"/>
                      <a:pt x="86698" y="51120"/>
                    </a:cubicBezTo>
                    <a:cubicBezTo>
                      <a:pt x="86687" y="51120"/>
                      <a:pt x="86687" y="51100"/>
                      <a:pt x="86687" y="51058"/>
                    </a:cubicBezTo>
                    <a:cubicBezTo>
                      <a:pt x="86604" y="50975"/>
                      <a:pt x="86687" y="50810"/>
                      <a:pt x="86687" y="50810"/>
                    </a:cubicBezTo>
                    <a:cubicBezTo>
                      <a:pt x="86729" y="50768"/>
                      <a:pt x="86749" y="50748"/>
                      <a:pt x="86770" y="50748"/>
                    </a:cubicBezTo>
                    <a:close/>
                    <a:moveTo>
                      <a:pt x="90531" y="50632"/>
                    </a:moveTo>
                    <a:cubicBezTo>
                      <a:pt x="90582" y="50632"/>
                      <a:pt x="90582" y="50715"/>
                      <a:pt x="90582" y="50893"/>
                    </a:cubicBezTo>
                    <a:cubicBezTo>
                      <a:pt x="90500" y="51058"/>
                      <a:pt x="90500" y="51141"/>
                      <a:pt x="90417" y="51141"/>
                    </a:cubicBezTo>
                    <a:cubicBezTo>
                      <a:pt x="90417" y="51058"/>
                      <a:pt x="90251" y="51058"/>
                      <a:pt x="90168" y="51058"/>
                    </a:cubicBezTo>
                    <a:cubicBezTo>
                      <a:pt x="90085" y="51058"/>
                      <a:pt x="90085" y="50975"/>
                      <a:pt x="90251" y="50810"/>
                    </a:cubicBezTo>
                    <a:cubicBezTo>
                      <a:pt x="90405" y="50694"/>
                      <a:pt x="90487" y="50632"/>
                      <a:pt x="90531" y="50632"/>
                    </a:cubicBezTo>
                    <a:close/>
                    <a:moveTo>
                      <a:pt x="83170" y="51355"/>
                    </a:moveTo>
                    <a:cubicBezTo>
                      <a:pt x="83192" y="51355"/>
                      <a:pt x="83207" y="51366"/>
                      <a:pt x="83207" y="51390"/>
                    </a:cubicBezTo>
                    <a:cubicBezTo>
                      <a:pt x="83289" y="51473"/>
                      <a:pt x="83289" y="51556"/>
                      <a:pt x="83207" y="51638"/>
                    </a:cubicBezTo>
                    <a:cubicBezTo>
                      <a:pt x="83158" y="51735"/>
                      <a:pt x="83110" y="51776"/>
                      <a:pt x="83061" y="51776"/>
                    </a:cubicBezTo>
                    <a:cubicBezTo>
                      <a:pt x="83027" y="51776"/>
                      <a:pt x="82992" y="51756"/>
                      <a:pt x="82958" y="51721"/>
                    </a:cubicBezTo>
                    <a:cubicBezTo>
                      <a:pt x="82875" y="51721"/>
                      <a:pt x="82875" y="51556"/>
                      <a:pt x="82958" y="51473"/>
                    </a:cubicBezTo>
                    <a:cubicBezTo>
                      <a:pt x="83017" y="51414"/>
                      <a:pt x="83117" y="51355"/>
                      <a:pt x="83170" y="51355"/>
                    </a:cubicBezTo>
                    <a:close/>
                    <a:moveTo>
                      <a:pt x="87599" y="51473"/>
                    </a:moveTo>
                    <a:cubicBezTo>
                      <a:pt x="87599" y="51556"/>
                      <a:pt x="87599" y="51638"/>
                      <a:pt x="87516" y="51721"/>
                    </a:cubicBezTo>
                    <a:cubicBezTo>
                      <a:pt x="87433" y="51804"/>
                      <a:pt x="87350" y="51887"/>
                      <a:pt x="87267" y="51887"/>
                    </a:cubicBezTo>
                    <a:cubicBezTo>
                      <a:pt x="87267" y="51804"/>
                      <a:pt x="87267" y="51721"/>
                      <a:pt x="87350" y="51638"/>
                    </a:cubicBezTo>
                    <a:cubicBezTo>
                      <a:pt x="87433" y="51556"/>
                      <a:pt x="87516" y="51473"/>
                      <a:pt x="87599" y="51473"/>
                    </a:cubicBezTo>
                    <a:close/>
                    <a:moveTo>
                      <a:pt x="92539" y="51772"/>
                    </a:moveTo>
                    <a:cubicBezTo>
                      <a:pt x="92571" y="51772"/>
                      <a:pt x="92571" y="51849"/>
                      <a:pt x="92571" y="51970"/>
                    </a:cubicBezTo>
                    <a:cubicBezTo>
                      <a:pt x="92489" y="52136"/>
                      <a:pt x="92406" y="52301"/>
                      <a:pt x="92406" y="52301"/>
                    </a:cubicBezTo>
                    <a:cubicBezTo>
                      <a:pt x="92393" y="52308"/>
                      <a:pt x="92382" y="52311"/>
                      <a:pt x="92372" y="52311"/>
                    </a:cubicBezTo>
                    <a:cubicBezTo>
                      <a:pt x="92253" y="52311"/>
                      <a:pt x="92335" y="51881"/>
                      <a:pt x="92489" y="51804"/>
                    </a:cubicBezTo>
                    <a:cubicBezTo>
                      <a:pt x="92511" y="51782"/>
                      <a:pt x="92527" y="51772"/>
                      <a:pt x="92539" y="51772"/>
                    </a:cubicBezTo>
                    <a:close/>
                    <a:moveTo>
                      <a:pt x="76870" y="51866"/>
                    </a:moveTo>
                    <a:cubicBezTo>
                      <a:pt x="76908" y="51866"/>
                      <a:pt x="76908" y="51965"/>
                      <a:pt x="76908" y="52219"/>
                    </a:cubicBezTo>
                    <a:cubicBezTo>
                      <a:pt x="76908" y="52355"/>
                      <a:pt x="76908" y="52417"/>
                      <a:pt x="76881" y="52417"/>
                    </a:cubicBezTo>
                    <a:cubicBezTo>
                      <a:pt x="76858" y="52417"/>
                      <a:pt x="76817" y="52376"/>
                      <a:pt x="76742" y="52301"/>
                    </a:cubicBezTo>
                    <a:cubicBezTo>
                      <a:pt x="76660" y="52219"/>
                      <a:pt x="76660" y="52053"/>
                      <a:pt x="76742" y="51970"/>
                    </a:cubicBezTo>
                    <a:cubicBezTo>
                      <a:pt x="76807" y="51906"/>
                      <a:pt x="76846" y="51866"/>
                      <a:pt x="76870" y="51866"/>
                    </a:cubicBezTo>
                    <a:close/>
                    <a:moveTo>
                      <a:pt x="83242" y="52043"/>
                    </a:moveTo>
                    <a:cubicBezTo>
                      <a:pt x="83261" y="52043"/>
                      <a:pt x="83277" y="52046"/>
                      <a:pt x="83289" y="52053"/>
                    </a:cubicBezTo>
                    <a:cubicBezTo>
                      <a:pt x="83289" y="52136"/>
                      <a:pt x="83124" y="52219"/>
                      <a:pt x="82875" y="52384"/>
                    </a:cubicBezTo>
                    <a:cubicBezTo>
                      <a:pt x="82709" y="52467"/>
                      <a:pt x="82461" y="52550"/>
                      <a:pt x="82461" y="52550"/>
                    </a:cubicBezTo>
                    <a:cubicBezTo>
                      <a:pt x="82384" y="52473"/>
                      <a:pt x="83015" y="52043"/>
                      <a:pt x="83242" y="52043"/>
                    </a:cubicBezTo>
                    <a:close/>
                    <a:moveTo>
                      <a:pt x="84367" y="52799"/>
                    </a:moveTo>
                    <a:cubicBezTo>
                      <a:pt x="84450" y="52882"/>
                      <a:pt x="84450" y="52964"/>
                      <a:pt x="84367" y="52964"/>
                    </a:cubicBezTo>
                    <a:cubicBezTo>
                      <a:pt x="84343" y="52989"/>
                      <a:pt x="84318" y="52999"/>
                      <a:pt x="84296" y="52999"/>
                    </a:cubicBezTo>
                    <a:cubicBezTo>
                      <a:pt x="84243" y="52999"/>
                      <a:pt x="84201" y="52940"/>
                      <a:pt x="84201" y="52882"/>
                    </a:cubicBezTo>
                    <a:cubicBezTo>
                      <a:pt x="84201" y="52799"/>
                      <a:pt x="84284" y="52799"/>
                      <a:pt x="84367" y="52799"/>
                    </a:cubicBezTo>
                    <a:close/>
                    <a:moveTo>
                      <a:pt x="89461" y="53366"/>
                    </a:moveTo>
                    <a:cubicBezTo>
                      <a:pt x="89481" y="53366"/>
                      <a:pt x="89496" y="53370"/>
                      <a:pt x="89505" y="53379"/>
                    </a:cubicBezTo>
                    <a:cubicBezTo>
                      <a:pt x="89505" y="53379"/>
                      <a:pt x="89422" y="53462"/>
                      <a:pt x="89256" y="53627"/>
                    </a:cubicBezTo>
                    <a:cubicBezTo>
                      <a:pt x="89139" y="53686"/>
                      <a:pt x="89022" y="53745"/>
                      <a:pt x="88963" y="53745"/>
                    </a:cubicBezTo>
                    <a:cubicBezTo>
                      <a:pt x="88939" y="53745"/>
                      <a:pt x="88925" y="53735"/>
                      <a:pt x="88925" y="53710"/>
                    </a:cubicBezTo>
                    <a:cubicBezTo>
                      <a:pt x="88851" y="53636"/>
                      <a:pt x="89303" y="53366"/>
                      <a:pt x="89461" y="53366"/>
                    </a:cubicBezTo>
                    <a:close/>
                    <a:moveTo>
                      <a:pt x="90758" y="53676"/>
                    </a:moveTo>
                    <a:cubicBezTo>
                      <a:pt x="90782" y="53676"/>
                      <a:pt x="90807" y="53686"/>
                      <a:pt x="90831" y="53710"/>
                    </a:cubicBezTo>
                    <a:cubicBezTo>
                      <a:pt x="90831" y="53710"/>
                      <a:pt x="90831" y="53876"/>
                      <a:pt x="90748" y="53959"/>
                    </a:cubicBezTo>
                    <a:cubicBezTo>
                      <a:pt x="90690" y="54017"/>
                      <a:pt x="90631" y="54076"/>
                      <a:pt x="90602" y="54076"/>
                    </a:cubicBezTo>
                    <a:cubicBezTo>
                      <a:pt x="90590" y="54076"/>
                      <a:pt x="90582" y="54066"/>
                      <a:pt x="90582" y="54042"/>
                    </a:cubicBezTo>
                    <a:cubicBezTo>
                      <a:pt x="90500" y="54042"/>
                      <a:pt x="90500" y="53959"/>
                      <a:pt x="90582" y="53793"/>
                    </a:cubicBezTo>
                    <a:cubicBezTo>
                      <a:pt x="90641" y="53735"/>
                      <a:pt x="90700" y="53676"/>
                      <a:pt x="90758" y="53676"/>
                    </a:cubicBezTo>
                    <a:close/>
                    <a:moveTo>
                      <a:pt x="89379" y="54899"/>
                    </a:moveTo>
                    <a:cubicBezTo>
                      <a:pt x="89515" y="54899"/>
                      <a:pt x="89632" y="55075"/>
                      <a:pt x="89505" y="55202"/>
                    </a:cubicBezTo>
                    <a:cubicBezTo>
                      <a:pt x="89422" y="55285"/>
                      <a:pt x="89256" y="55451"/>
                      <a:pt x="89091" y="55533"/>
                    </a:cubicBezTo>
                    <a:cubicBezTo>
                      <a:pt x="89003" y="55592"/>
                      <a:pt x="88946" y="55620"/>
                      <a:pt x="88913" y="55620"/>
                    </a:cubicBezTo>
                    <a:cubicBezTo>
                      <a:pt x="88852" y="55620"/>
                      <a:pt x="88871" y="55528"/>
                      <a:pt x="88925" y="55368"/>
                    </a:cubicBezTo>
                    <a:cubicBezTo>
                      <a:pt x="89008" y="55202"/>
                      <a:pt x="89174" y="55036"/>
                      <a:pt x="89256" y="54953"/>
                    </a:cubicBezTo>
                    <a:cubicBezTo>
                      <a:pt x="89295" y="54915"/>
                      <a:pt x="89338" y="54899"/>
                      <a:pt x="89379" y="54899"/>
                    </a:cubicBezTo>
                    <a:close/>
                    <a:moveTo>
                      <a:pt x="31474" y="57074"/>
                    </a:moveTo>
                    <a:cubicBezTo>
                      <a:pt x="31486" y="57074"/>
                      <a:pt x="31493" y="57084"/>
                      <a:pt x="31493" y="57108"/>
                    </a:cubicBezTo>
                    <a:cubicBezTo>
                      <a:pt x="31576" y="57108"/>
                      <a:pt x="31493" y="57191"/>
                      <a:pt x="31410" y="57274"/>
                    </a:cubicBezTo>
                    <a:cubicBezTo>
                      <a:pt x="31410" y="57395"/>
                      <a:pt x="31366" y="57472"/>
                      <a:pt x="31310" y="57472"/>
                    </a:cubicBezTo>
                    <a:cubicBezTo>
                      <a:pt x="31289" y="57472"/>
                      <a:pt x="31267" y="57462"/>
                      <a:pt x="31245" y="57440"/>
                    </a:cubicBezTo>
                    <a:cubicBezTo>
                      <a:pt x="31245" y="57440"/>
                      <a:pt x="31245" y="57274"/>
                      <a:pt x="31327" y="57191"/>
                    </a:cubicBezTo>
                    <a:cubicBezTo>
                      <a:pt x="31386" y="57132"/>
                      <a:pt x="31445" y="57074"/>
                      <a:pt x="31474" y="57074"/>
                    </a:cubicBezTo>
                    <a:close/>
                    <a:moveTo>
                      <a:pt x="16778" y="57953"/>
                    </a:moveTo>
                    <a:cubicBezTo>
                      <a:pt x="16888" y="57953"/>
                      <a:pt x="16838" y="58089"/>
                      <a:pt x="16659" y="58268"/>
                    </a:cubicBezTo>
                    <a:cubicBezTo>
                      <a:pt x="16548" y="58268"/>
                      <a:pt x="16475" y="58305"/>
                      <a:pt x="16413" y="58305"/>
                    </a:cubicBezTo>
                    <a:cubicBezTo>
                      <a:pt x="16382" y="58305"/>
                      <a:pt x="16355" y="58296"/>
                      <a:pt x="16327" y="58268"/>
                    </a:cubicBezTo>
                    <a:cubicBezTo>
                      <a:pt x="16327" y="58268"/>
                      <a:pt x="16410" y="58185"/>
                      <a:pt x="16576" y="58020"/>
                    </a:cubicBezTo>
                    <a:cubicBezTo>
                      <a:pt x="16668" y="57973"/>
                      <a:pt x="16735" y="57953"/>
                      <a:pt x="16778" y="57953"/>
                    </a:cubicBezTo>
                    <a:close/>
                    <a:moveTo>
                      <a:pt x="80720" y="58351"/>
                    </a:moveTo>
                    <a:cubicBezTo>
                      <a:pt x="80886" y="58434"/>
                      <a:pt x="80969" y="58848"/>
                      <a:pt x="80803" y="59097"/>
                    </a:cubicBezTo>
                    <a:cubicBezTo>
                      <a:pt x="80760" y="59140"/>
                      <a:pt x="80718" y="59161"/>
                      <a:pt x="80675" y="59161"/>
                    </a:cubicBezTo>
                    <a:cubicBezTo>
                      <a:pt x="80552" y="59161"/>
                      <a:pt x="80429" y="58990"/>
                      <a:pt x="80306" y="58683"/>
                    </a:cubicBezTo>
                    <a:cubicBezTo>
                      <a:pt x="80223" y="58517"/>
                      <a:pt x="80555" y="58351"/>
                      <a:pt x="80720" y="58351"/>
                    </a:cubicBezTo>
                    <a:close/>
                    <a:moveTo>
                      <a:pt x="86888" y="59585"/>
                    </a:moveTo>
                    <a:cubicBezTo>
                      <a:pt x="87018" y="59585"/>
                      <a:pt x="87006" y="60015"/>
                      <a:pt x="86853" y="60092"/>
                    </a:cubicBezTo>
                    <a:cubicBezTo>
                      <a:pt x="86837" y="60107"/>
                      <a:pt x="86821" y="60114"/>
                      <a:pt x="86806" y="60114"/>
                    </a:cubicBezTo>
                    <a:cubicBezTo>
                      <a:pt x="86742" y="60114"/>
                      <a:pt x="86687" y="59993"/>
                      <a:pt x="86687" y="59926"/>
                    </a:cubicBezTo>
                    <a:cubicBezTo>
                      <a:pt x="86687" y="59760"/>
                      <a:pt x="86687" y="59677"/>
                      <a:pt x="86853" y="59594"/>
                    </a:cubicBezTo>
                    <a:cubicBezTo>
                      <a:pt x="86866" y="59588"/>
                      <a:pt x="86877" y="59585"/>
                      <a:pt x="86888" y="59585"/>
                    </a:cubicBezTo>
                    <a:close/>
                    <a:moveTo>
                      <a:pt x="55444" y="60837"/>
                    </a:moveTo>
                    <a:cubicBezTo>
                      <a:pt x="55444" y="60837"/>
                      <a:pt x="55361" y="60920"/>
                      <a:pt x="55278" y="61086"/>
                    </a:cubicBezTo>
                    <a:cubicBezTo>
                      <a:pt x="55195" y="61169"/>
                      <a:pt x="55112" y="61169"/>
                      <a:pt x="55112" y="61169"/>
                    </a:cubicBezTo>
                    <a:cubicBezTo>
                      <a:pt x="55029" y="61086"/>
                      <a:pt x="55112" y="61003"/>
                      <a:pt x="55195" y="60920"/>
                    </a:cubicBezTo>
                    <a:cubicBezTo>
                      <a:pt x="55278" y="60837"/>
                      <a:pt x="55444" y="60837"/>
                      <a:pt x="55444" y="60837"/>
                    </a:cubicBezTo>
                    <a:close/>
                    <a:moveTo>
                      <a:pt x="72941" y="73786"/>
                    </a:moveTo>
                    <a:cubicBezTo>
                      <a:pt x="72951" y="73786"/>
                      <a:pt x="72972" y="73807"/>
                      <a:pt x="73013" y="73849"/>
                    </a:cubicBezTo>
                    <a:cubicBezTo>
                      <a:pt x="73096" y="73849"/>
                      <a:pt x="73096" y="73931"/>
                      <a:pt x="73096" y="74014"/>
                    </a:cubicBezTo>
                    <a:cubicBezTo>
                      <a:pt x="73013" y="74014"/>
                      <a:pt x="72930" y="74014"/>
                      <a:pt x="72930" y="73849"/>
                    </a:cubicBezTo>
                    <a:cubicBezTo>
                      <a:pt x="72930" y="73807"/>
                      <a:pt x="72930" y="73786"/>
                      <a:pt x="72941" y="73786"/>
                    </a:cubicBezTo>
                    <a:close/>
                    <a:moveTo>
                      <a:pt x="84502" y="75527"/>
                    </a:moveTo>
                    <a:cubicBezTo>
                      <a:pt x="84533" y="75527"/>
                      <a:pt x="84574" y="75548"/>
                      <a:pt x="84615" y="75589"/>
                    </a:cubicBezTo>
                    <a:cubicBezTo>
                      <a:pt x="84615" y="75589"/>
                      <a:pt x="84698" y="75672"/>
                      <a:pt x="84615" y="75755"/>
                    </a:cubicBezTo>
                    <a:cubicBezTo>
                      <a:pt x="84533" y="75755"/>
                      <a:pt x="84450" y="75755"/>
                      <a:pt x="84450" y="75589"/>
                    </a:cubicBezTo>
                    <a:cubicBezTo>
                      <a:pt x="84450" y="75548"/>
                      <a:pt x="84470" y="75527"/>
                      <a:pt x="84502" y="75527"/>
                    </a:cubicBezTo>
                    <a:close/>
                    <a:moveTo>
                      <a:pt x="83816" y="76135"/>
                    </a:moveTo>
                    <a:cubicBezTo>
                      <a:pt x="83828" y="76135"/>
                      <a:pt x="83845" y="76145"/>
                      <a:pt x="83870" y="76169"/>
                    </a:cubicBezTo>
                    <a:cubicBezTo>
                      <a:pt x="83952" y="76252"/>
                      <a:pt x="83952" y="76335"/>
                      <a:pt x="83952" y="76335"/>
                    </a:cubicBezTo>
                    <a:cubicBezTo>
                      <a:pt x="83928" y="76359"/>
                      <a:pt x="83904" y="76369"/>
                      <a:pt x="83882" y="76369"/>
                    </a:cubicBezTo>
                    <a:cubicBezTo>
                      <a:pt x="83828" y="76369"/>
                      <a:pt x="83787" y="76311"/>
                      <a:pt x="83787" y="76252"/>
                    </a:cubicBezTo>
                    <a:cubicBezTo>
                      <a:pt x="83787" y="76193"/>
                      <a:pt x="83787" y="76135"/>
                      <a:pt x="83816" y="76135"/>
                    </a:cubicBezTo>
                    <a:close/>
                    <a:moveTo>
                      <a:pt x="23646" y="0"/>
                    </a:moveTo>
                    <a:cubicBezTo>
                      <a:pt x="23474" y="0"/>
                      <a:pt x="23194" y="71"/>
                      <a:pt x="23040" y="174"/>
                    </a:cubicBezTo>
                    <a:lnTo>
                      <a:pt x="22791" y="174"/>
                    </a:lnTo>
                    <a:cubicBezTo>
                      <a:pt x="22709" y="174"/>
                      <a:pt x="22626" y="422"/>
                      <a:pt x="22460" y="837"/>
                    </a:cubicBezTo>
                    <a:cubicBezTo>
                      <a:pt x="22377" y="1168"/>
                      <a:pt x="22211" y="1500"/>
                      <a:pt x="22128" y="1500"/>
                    </a:cubicBezTo>
                    <a:cubicBezTo>
                      <a:pt x="22128" y="1500"/>
                      <a:pt x="22128" y="1583"/>
                      <a:pt x="22211" y="1665"/>
                    </a:cubicBezTo>
                    <a:cubicBezTo>
                      <a:pt x="22460" y="1831"/>
                      <a:pt x="22128" y="2246"/>
                      <a:pt x="21880" y="2246"/>
                    </a:cubicBezTo>
                    <a:cubicBezTo>
                      <a:pt x="21831" y="2221"/>
                      <a:pt x="21790" y="2211"/>
                      <a:pt x="21753" y="2211"/>
                    </a:cubicBezTo>
                    <a:cubicBezTo>
                      <a:pt x="21665" y="2211"/>
                      <a:pt x="21607" y="2270"/>
                      <a:pt x="21548" y="2328"/>
                    </a:cubicBezTo>
                    <a:cubicBezTo>
                      <a:pt x="21484" y="2521"/>
                      <a:pt x="21171" y="2714"/>
                      <a:pt x="20995" y="2714"/>
                    </a:cubicBezTo>
                    <a:cubicBezTo>
                      <a:pt x="20944" y="2714"/>
                      <a:pt x="20904" y="2697"/>
                      <a:pt x="20885" y="2660"/>
                    </a:cubicBezTo>
                    <a:cubicBezTo>
                      <a:pt x="20861" y="2636"/>
                      <a:pt x="20823" y="2626"/>
                      <a:pt x="20776" y="2626"/>
                    </a:cubicBezTo>
                    <a:cubicBezTo>
                      <a:pt x="20664" y="2626"/>
                      <a:pt x="20505" y="2684"/>
                      <a:pt x="20388" y="2743"/>
                    </a:cubicBezTo>
                    <a:cubicBezTo>
                      <a:pt x="20305" y="2784"/>
                      <a:pt x="20222" y="2805"/>
                      <a:pt x="20150" y="2805"/>
                    </a:cubicBezTo>
                    <a:cubicBezTo>
                      <a:pt x="20077" y="2805"/>
                      <a:pt x="20015" y="2784"/>
                      <a:pt x="19974" y="2743"/>
                    </a:cubicBezTo>
                    <a:cubicBezTo>
                      <a:pt x="19891" y="2743"/>
                      <a:pt x="19725" y="2743"/>
                      <a:pt x="19642" y="2826"/>
                    </a:cubicBezTo>
                    <a:cubicBezTo>
                      <a:pt x="19618" y="2850"/>
                      <a:pt x="19587" y="2860"/>
                      <a:pt x="19554" y="2860"/>
                    </a:cubicBezTo>
                    <a:cubicBezTo>
                      <a:pt x="19476" y="2860"/>
                      <a:pt x="19394" y="2801"/>
                      <a:pt x="19394" y="2743"/>
                    </a:cubicBezTo>
                    <a:cubicBezTo>
                      <a:pt x="19394" y="2660"/>
                      <a:pt x="19373" y="2618"/>
                      <a:pt x="19331" y="2618"/>
                    </a:cubicBezTo>
                    <a:cubicBezTo>
                      <a:pt x="19290" y="2618"/>
                      <a:pt x="19228" y="2660"/>
                      <a:pt x="19145" y="2743"/>
                    </a:cubicBezTo>
                    <a:cubicBezTo>
                      <a:pt x="19062" y="2909"/>
                      <a:pt x="18979" y="3074"/>
                      <a:pt x="19062" y="3157"/>
                    </a:cubicBezTo>
                    <a:cubicBezTo>
                      <a:pt x="19145" y="3323"/>
                      <a:pt x="18482" y="3986"/>
                      <a:pt x="18150" y="4069"/>
                    </a:cubicBezTo>
                    <a:cubicBezTo>
                      <a:pt x="17653" y="4069"/>
                      <a:pt x="17570" y="4235"/>
                      <a:pt x="17487" y="4649"/>
                    </a:cubicBezTo>
                    <a:cubicBezTo>
                      <a:pt x="17432" y="4870"/>
                      <a:pt x="17414" y="4944"/>
                      <a:pt x="17359" y="4944"/>
                    </a:cubicBezTo>
                    <a:cubicBezTo>
                      <a:pt x="17331" y="4944"/>
                      <a:pt x="17294" y="4925"/>
                      <a:pt x="17239" y="4898"/>
                    </a:cubicBezTo>
                    <a:cubicBezTo>
                      <a:pt x="17223" y="4881"/>
                      <a:pt x="17207" y="4872"/>
                      <a:pt x="17187" y="4872"/>
                    </a:cubicBezTo>
                    <a:cubicBezTo>
                      <a:pt x="17105" y="4872"/>
                      <a:pt x="16961" y="5042"/>
                      <a:pt x="16493" y="5643"/>
                    </a:cubicBezTo>
                    <a:cubicBezTo>
                      <a:pt x="16161" y="6058"/>
                      <a:pt x="15830" y="6472"/>
                      <a:pt x="15830" y="6555"/>
                    </a:cubicBezTo>
                    <a:cubicBezTo>
                      <a:pt x="15830" y="6638"/>
                      <a:pt x="15664" y="6804"/>
                      <a:pt x="15581" y="6886"/>
                    </a:cubicBezTo>
                    <a:cubicBezTo>
                      <a:pt x="15416" y="6969"/>
                      <a:pt x="15250" y="7301"/>
                      <a:pt x="15084" y="7632"/>
                    </a:cubicBezTo>
                    <a:cubicBezTo>
                      <a:pt x="15001" y="7881"/>
                      <a:pt x="14753" y="8130"/>
                      <a:pt x="14753" y="8212"/>
                    </a:cubicBezTo>
                    <a:cubicBezTo>
                      <a:pt x="14670" y="8295"/>
                      <a:pt x="14587" y="8461"/>
                      <a:pt x="14587" y="8627"/>
                    </a:cubicBezTo>
                    <a:cubicBezTo>
                      <a:pt x="14587" y="8875"/>
                      <a:pt x="14504" y="9041"/>
                      <a:pt x="14255" y="9124"/>
                    </a:cubicBezTo>
                    <a:cubicBezTo>
                      <a:pt x="14007" y="9290"/>
                      <a:pt x="13758" y="9704"/>
                      <a:pt x="13841" y="9870"/>
                    </a:cubicBezTo>
                    <a:cubicBezTo>
                      <a:pt x="13924" y="9870"/>
                      <a:pt x="14007" y="9787"/>
                      <a:pt x="14007" y="9621"/>
                    </a:cubicBezTo>
                    <a:cubicBezTo>
                      <a:pt x="14055" y="9573"/>
                      <a:pt x="14102" y="9526"/>
                      <a:pt x="14134" y="9526"/>
                    </a:cubicBezTo>
                    <a:cubicBezTo>
                      <a:pt x="14158" y="9526"/>
                      <a:pt x="14172" y="9551"/>
                      <a:pt x="14172" y="9621"/>
                    </a:cubicBezTo>
                    <a:cubicBezTo>
                      <a:pt x="14090" y="9704"/>
                      <a:pt x="14007" y="9870"/>
                      <a:pt x="13924" y="9953"/>
                    </a:cubicBezTo>
                    <a:cubicBezTo>
                      <a:pt x="13758" y="10119"/>
                      <a:pt x="13592" y="10367"/>
                      <a:pt x="13592" y="10533"/>
                    </a:cubicBezTo>
                    <a:cubicBezTo>
                      <a:pt x="13509" y="10699"/>
                      <a:pt x="13344" y="11030"/>
                      <a:pt x="13095" y="11362"/>
                    </a:cubicBezTo>
                    <a:cubicBezTo>
                      <a:pt x="12846" y="11610"/>
                      <a:pt x="12681" y="11942"/>
                      <a:pt x="12598" y="12108"/>
                    </a:cubicBezTo>
                    <a:cubicBezTo>
                      <a:pt x="12598" y="12273"/>
                      <a:pt x="12515" y="12439"/>
                      <a:pt x="12432" y="12522"/>
                    </a:cubicBezTo>
                    <a:cubicBezTo>
                      <a:pt x="12349" y="12522"/>
                      <a:pt x="12266" y="12853"/>
                      <a:pt x="12183" y="13185"/>
                    </a:cubicBezTo>
                    <a:cubicBezTo>
                      <a:pt x="12101" y="13516"/>
                      <a:pt x="11935" y="13848"/>
                      <a:pt x="11852" y="13931"/>
                    </a:cubicBezTo>
                    <a:cubicBezTo>
                      <a:pt x="11769" y="14014"/>
                      <a:pt x="11603" y="14262"/>
                      <a:pt x="11603" y="14428"/>
                    </a:cubicBezTo>
                    <a:cubicBezTo>
                      <a:pt x="11520" y="14677"/>
                      <a:pt x="11355" y="14842"/>
                      <a:pt x="11272" y="14925"/>
                    </a:cubicBezTo>
                    <a:cubicBezTo>
                      <a:pt x="11189" y="15008"/>
                      <a:pt x="11106" y="15257"/>
                      <a:pt x="11023" y="15505"/>
                    </a:cubicBezTo>
                    <a:cubicBezTo>
                      <a:pt x="11023" y="15671"/>
                      <a:pt x="10775" y="16085"/>
                      <a:pt x="10526" y="16334"/>
                    </a:cubicBezTo>
                    <a:cubicBezTo>
                      <a:pt x="9946" y="17163"/>
                      <a:pt x="9863" y="17494"/>
                      <a:pt x="9863" y="18406"/>
                    </a:cubicBezTo>
                    <a:cubicBezTo>
                      <a:pt x="9863" y="19483"/>
                      <a:pt x="9946" y="19566"/>
                      <a:pt x="10609" y="19566"/>
                    </a:cubicBezTo>
                    <a:cubicBezTo>
                      <a:pt x="11438" y="19566"/>
                      <a:pt x="11686" y="19732"/>
                      <a:pt x="11438" y="20229"/>
                    </a:cubicBezTo>
                    <a:cubicBezTo>
                      <a:pt x="11272" y="20478"/>
                      <a:pt x="11272" y="20644"/>
                      <a:pt x="11520" y="20892"/>
                    </a:cubicBezTo>
                    <a:cubicBezTo>
                      <a:pt x="11686" y="21058"/>
                      <a:pt x="11852" y="21224"/>
                      <a:pt x="11769" y="21307"/>
                    </a:cubicBezTo>
                    <a:cubicBezTo>
                      <a:pt x="11520" y="21555"/>
                      <a:pt x="11686" y="21887"/>
                      <a:pt x="12266" y="22633"/>
                    </a:cubicBezTo>
                    <a:cubicBezTo>
                      <a:pt x="12681" y="23130"/>
                      <a:pt x="13012" y="23544"/>
                      <a:pt x="13095" y="23710"/>
                    </a:cubicBezTo>
                    <a:cubicBezTo>
                      <a:pt x="13178" y="23876"/>
                      <a:pt x="13261" y="23959"/>
                      <a:pt x="13261" y="24041"/>
                    </a:cubicBezTo>
                    <a:cubicBezTo>
                      <a:pt x="13344" y="24124"/>
                      <a:pt x="12764" y="24704"/>
                      <a:pt x="12018" y="25450"/>
                    </a:cubicBezTo>
                    <a:cubicBezTo>
                      <a:pt x="11852" y="25616"/>
                      <a:pt x="11686" y="25616"/>
                      <a:pt x="11603" y="25616"/>
                    </a:cubicBezTo>
                    <a:cubicBezTo>
                      <a:pt x="11603" y="25595"/>
                      <a:pt x="11593" y="25585"/>
                      <a:pt x="11575" y="25585"/>
                    </a:cubicBezTo>
                    <a:cubicBezTo>
                      <a:pt x="11520" y="25585"/>
                      <a:pt x="11396" y="25678"/>
                      <a:pt x="11272" y="25865"/>
                    </a:cubicBezTo>
                    <a:cubicBezTo>
                      <a:pt x="11175" y="26059"/>
                      <a:pt x="11106" y="26139"/>
                      <a:pt x="11066" y="26139"/>
                    </a:cubicBezTo>
                    <a:cubicBezTo>
                      <a:pt x="11037" y="26139"/>
                      <a:pt x="11023" y="26099"/>
                      <a:pt x="11023" y="26030"/>
                    </a:cubicBezTo>
                    <a:cubicBezTo>
                      <a:pt x="10998" y="25953"/>
                      <a:pt x="10932" y="25916"/>
                      <a:pt x="10844" y="25916"/>
                    </a:cubicBezTo>
                    <a:cubicBezTo>
                      <a:pt x="10648" y="25916"/>
                      <a:pt x="10341" y="26101"/>
                      <a:pt x="10112" y="26445"/>
                    </a:cubicBezTo>
                    <a:cubicBezTo>
                      <a:pt x="10029" y="26610"/>
                      <a:pt x="9863" y="26693"/>
                      <a:pt x="9780" y="26693"/>
                    </a:cubicBezTo>
                    <a:cubicBezTo>
                      <a:pt x="9780" y="26671"/>
                      <a:pt x="9774" y="26661"/>
                      <a:pt x="9765" y="26661"/>
                    </a:cubicBezTo>
                    <a:cubicBezTo>
                      <a:pt x="9742" y="26661"/>
                      <a:pt x="9697" y="26738"/>
                      <a:pt x="9697" y="26859"/>
                    </a:cubicBezTo>
                    <a:cubicBezTo>
                      <a:pt x="9614" y="27108"/>
                      <a:pt x="9614" y="27108"/>
                      <a:pt x="9532" y="27108"/>
                    </a:cubicBezTo>
                    <a:cubicBezTo>
                      <a:pt x="9519" y="27089"/>
                      <a:pt x="9500" y="27080"/>
                      <a:pt x="9475" y="27080"/>
                    </a:cubicBezTo>
                    <a:cubicBezTo>
                      <a:pt x="9172" y="27080"/>
                      <a:pt x="7971" y="28457"/>
                      <a:pt x="6134" y="30754"/>
                    </a:cubicBezTo>
                    <a:cubicBezTo>
                      <a:pt x="5388" y="31832"/>
                      <a:pt x="4310" y="33572"/>
                      <a:pt x="4062" y="34235"/>
                    </a:cubicBezTo>
                    <a:cubicBezTo>
                      <a:pt x="3896" y="34566"/>
                      <a:pt x="3813" y="34815"/>
                      <a:pt x="3730" y="34981"/>
                    </a:cubicBezTo>
                    <a:cubicBezTo>
                      <a:pt x="3647" y="35064"/>
                      <a:pt x="3565" y="35229"/>
                      <a:pt x="3565" y="35229"/>
                    </a:cubicBezTo>
                    <a:cubicBezTo>
                      <a:pt x="3565" y="35312"/>
                      <a:pt x="3316" y="35727"/>
                      <a:pt x="3067" y="36141"/>
                    </a:cubicBezTo>
                    <a:cubicBezTo>
                      <a:pt x="2819" y="36638"/>
                      <a:pt x="2487" y="37384"/>
                      <a:pt x="2321" y="37881"/>
                    </a:cubicBezTo>
                    <a:cubicBezTo>
                      <a:pt x="2156" y="38379"/>
                      <a:pt x="1990" y="38793"/>
                      <a:pt x="1907" y="38876"/>
                    </a:cubicBezTo>
                    <a:cubicBezTo>
                      <a:pt x="1824" y="38959"/>
                      <a:pt x="1658" y="39456"/>
                      <a:pt x="1493" y="39787"/>
                    </a:cubicBezTo>
                    <a:cubicBezTo>
                      <a:pt x="1327" y="40202"/>
                      <a:pt x="1078" y="40699"/>
                      <a:pt x="913" y="40948"/>
                    </a:cubicBezTo>
                    <a:cubicBezTo>
                      <a:pt x="581" y="41279"/>
                      <a:pt x="84" y="42688"/>
                      <a:pt x="167" y="42771"/>
                    </a:cubicBezTo>
                    <a:cubicBezTo>
                      <a:pt x="250" y="42854"/>
                      <a:pt x="250" y="43020"/>
                      <a:pt x="167" y="43102"/>
                    </a:cubicBezTo>
                    <a:cubicBezTo>
                      <a:pt x="1" y="43600"/>
                      <a:pt x="747" y="45589"/>
                      <a:pt x="1327" y="46334"/>
                    </a:cubicBezTo>
                    <a:cubicBezTo>
                      <a:pt x="1658" y="46749"/>
                      <a:pt x="1907" y="47246"/>
                      <a:pt x="1907" y="47329"/>
                    </a:cubicBezTo>
                    <a:cubicBezTo>
                      <a:pt x="1824" y="47495"/>
                      <a:pt x="2073" y="47909"/>
                      <a:pt x="2404" y="48241"/>
                    </a:cubicBezTo>
                    <a:cubicBezTo>
                      <a:pt x="2736" y="48655"/>
                      <a:pt x="3399" y="49567"/>
                      <a:pt x="3979" y="50230"/>
                    </a:cubicBezTo>
                    <a:cubicBezTo>
                      <a:pt x="4476" y="50975"/>
                      <a:pt x="5885" y="52550"/>
                      <a:pt x="7045" y="53793"/>
                    </a:cubicBezTo>
                    <a:cubicBezTo>
                      <a:pt x="8206" y="55036"/>
                      <a:pt x="9532" y="56445"/>
                      <a:pt x="10029" y="56942"/>
                    </a:cubicBezTo>
                    <a:cubicBezTo>
                      <a:pt x="10493" y="57473"/>
                      <a:pt x="10798" y="57738"/>
                      <a:pt x="10986" y="57738"/>
                    </a:cubicBezTo>
                    <a:cubicBezTo>
                      <a:pt x="11033" y="57738"/>
                      <a:pt x="11073" y="57721"/>
                      <a:pt x="11106" y="57688"/>
                    </a:cubicBezTo>
                    <a:cubicBezTo>
                      <a:pt x="11175" y="57654"/>
                      <a:pt x="11215" y="57634"/>
                      <a:pt x="11233" y="57634"/>
                    </a:cubicBezTo>
                    <a:cubicBezTo>
                      <a:pt x="11258" y="57634"/>
                      <a:pt x="11238" y="57674"/>
                      <a:pt x="11189" y="57771"/>
                    </a:cubicBezTo>
                    <a:cubicBezTo>
                      <a:pt x="11030" y="58088"/>
                      <a:pt x="12616" y="59771"/>
                      <a:pt x="13044" y="59771"/>
                    </a:cubicBezTo>
                    <a:cubicBezTo>
                      <a:pt x="13064" y="59771"/>
                      <a:pt x="13081" y="59767"/>
                      <a:pt x="13095" y="59760"/>
                    </a:cubicBezTo>
                    <a:cubicBezTo>
                      <a:pt x="13170" y="59686"/>
                      <a:pt x="13211" y="59645"/>
                      <a:pt x="13226" y="59645"/>
                    </a:cubicBezTo>
                    <a:cubicBezTo>
                      <a:pt x="13244" y="59645"/>
                      <a:pt x="13224" y="59706"/>
                      <a:pt x="13178" y="59843"/>
                    </a:cubicBezTo>
                    <a:cubicBezTo>
                      <a:pt x="13012" y="60092"/>
                      <a:pt x="13509" y="60672"/>
                      <a:pt x="13841" y="60672"/>
                    </a:cubicBezTo>
                    <a:cubicBezTo>
                      <a:pt x="13847" y="60666"/>
                      <a:pt x="13855" y="60663"/>
                      <a:pt x="13865" y="60663"/>
                    </a:cubicBezTo>
                    <a:cubicBezTo>
                      <a:pt x="13986" y="60663"/>
                      <a:pt x="14375" y="61123"/>
                      <a:pt x="14835" y="61583"/>
                    </a:cubicBezTo>
                    <a:cubicBezTo>
                      <a:pt x="15414" y="62226"/>
                      <a:pt x="15693" y="62470"/>
                      <a:pt x="15944" y="62470"/>
                    </a:cubicBezTo>
                    <a:cubicBezTo>
                      <a:pt x="16017" y="62470"/>
                      <a:pt x="16087" y="62449"/>
                      <a:pt x="16161" y="62412"/>
                    </a:cubicBezTo>
                    <a:cubicBezTo>
                      <a:pt x="16252" y="62382"/>
                      <a:pt x="16321" y="62362"/>
                      <a:pt x="16364" y="62362"/>
                    </a:cubicBezTo>
                    <a:cubicBezTo>
                      <a:pt x="16437" y="62362"/>
                      <a:pt x="16432" y="62420"/>
                      <a:pt x="16327" y="62578"/>
                    </a:cubicBezTo>
                    <a:cubicBezTo>
                      <a:pt x="15996" y="62826"/>
                      <a:pt x="16161" y="63075"/>
                      <a:pt x="17653" y="64235"/>
                    </a:cubicBezTo>
                    <a:cubicBezTo>
                      <a:pt x="18979" y="65313"/>
                      <a:pt x="20471" y="66639"/>
                      <a:pt x="22460" y="68462"/>
                    </a:cubicBezTo>
                    <a:cubicBezTo>
                      <a:pt x="23371" y="69291"/>
                      <a:pt x="24200" y="70036"/>
                      <a:pt x="24366" y="70119"/>
                    </a:cubicBezTo>
                    <a:cubicBezTo>
                      <a:pt x="24449" y="70119"/>
                      <a:pt x="25278" y="70865"/>
                      <a:pt x="26189" y="71694"/>
                    </a:cubicBezTo>
                    <a:cubicBezTo>
                      <a:pt x="27101" y="72523"/>
                      <a:pt x="27930" y="73268"/>
                      <a:pt x="28095" y="73268"/>
                    </a:cubicBezTo>
                    <a:cubicBezTo>
                      <a:pt x="28261" y="73351"/>
                      <a:pt x="29338" y="74263"/>
                      <a:pt x="31493" y="76169"/>
                    </a:cubicBezTo>
                    <a:cubicBezTo>
                      <a:pt x="32488" y="77081"/>
                      <a:pt x="33151" y="77661"/>
                      <a:pt x="34642" y="78738"/>
                    </a:cubicBezTo>
                    <a:cubicBezTo>
                      <a:pt x="34974" y="78987"/>
                      <a:pt x="35554" y="79401"/>
                      <a:pt x="35968" y="79816"/>
                    </a:cubicBezTo>
                    <a:cubicBezTo>
                      <a:pt x="36383" y="80147"/>
                      <a:pt x="37046" y="80644"/>
                      <a:pt x="37460" y="80976"/>
                    </a:cubicBezTo>
                    <a:cubicBezTo>
                      <a:pt x="37874" y="81307"/>
                      <a:pt x="38537" y="81887"/>
                      <a:pt x="39035" y="82219"/>
                    </a:cubicBezTo>
                    <a:cubicBezTo>
                      <a:pt x="39449" y="82550"/>
                      <a:pt x="39946" y="82882"/>
                      <a:pt x="40112" y="82965"/>
                    </a:cubicBezTo>
                    <a:cubicBezTo>
                      <a:pt x="40195" y="82965"/>
                      <a:pt x="40609" y="83213"/>
                      <a:pt x="40941" y="83462"/>
                    </a:cubicBezTo>
                    <a:cubicBezTo>
                      <a:pt x="41272" y="83793"/>
                      <a:pt x="41770" y="84125"/>
                      <a:pt x="42018" y="84291"/>
                    </a:cubicBezTo>
                    <a:cubicBezTo>
                      <a:pt x="42267" y="84456"/>
                      <a:pt x="42764" y="84788"/>
                      <a:pt x="43096" y="85037"/>
                    </a:cubicBezTo>
                    <a:cubicBezTo>
                      <a:pt x="44007" y="85700"/>
                      <a:pt x="44836" y="86280"/>
                      <a:pt x="45830" y="86943"/>
                    </a:cubicBezTo>
                    <a:cubicBezTo>
                      <a:pt x="46328" y="87274"/>
                      <a:pt x="46991" y="87689"/>
                      <a:pt x="47322" y="87937"/>
                    </a:cubicBezTo>
                    <a:cubicBezTo>
                      <a:pt x="47985" y="88434"/>
                      <a:pt x="49477" y="89263"/>
                      <a:pt x="50057" y="89512"/>
                    </a:cubicBezTo>
                    <a:cubicBezTo>
                      <a:pt x="50306" y="89595"/>
                      <a:pt x="50637" y="89843"/>
                      <a:pt x="50803" y="90009"/>
                    </a:cubicBezTo>
                    <a:cubicBezTo>
                      <a:pt x="50969" y="90175"/>
                      <a:pt x="51383" y="90506"/>
                      <a:pt x="51714" y="90672"/>
                    </a:cubicBezTo>
                    <a:cubicBezTo>
                      <a:pt x="51963" y="90838"/>
                      <a:pt x="52626" y="91169"/>
                      <a:pt x="53040" y="91418"/>
                    </a:cubicBezTo>
                    <a:cubicBezTo>
                      <a:pt x="53455" y="91667"/>
                      <a:pt x="54201" y="92081"/>
                      <a:pt x="54698" y="92412"/>
                    </a:cubicBezTo>
                    <a:cubicBezTo>
                      <a:pt x="55444" y="92827"/>
                      <a:pt x="55692" y="93075"/>
                      <a:pt x="55692" y="93324"/>
                    </a:cubicBezTo>
                    <a:cubicBezTo>
                      <a:pt x="55739" y="93606"/>
                      <a:pt x="55813" y="93755"/>
                      <a:pt x="56005" y="93755"/>
                    </a:cubicBezTo>
                    <a:cubicBezTo>
                      <a:pt x="56151" y="93755"/>
                      <a:pt x="56365" y="93669"/>
                      <a:pt x="56687" y="93490"/>
                    </a:cubicBezTo>
                    <a:cubicBezTo>
                      <a:pt x="57184" y="93324"/>
                      <a:pt x="58427" y="92330"/>
                      <a:pt x="58593" y="91998"/>
                    </a:cubicBezTo>
                    <a:cubicBezTo>
                      <a:pt x="58676" y="91915"/>
                      <a:pt x="58842" y="91832"/>
                      <a:pt x="59007" y="91749"/>
                    </a:cubicBezTo>
                    <a:cubicBezTo>
                      <a:pt x="59173" y="91667"/>
                      <a:pt x="59339" y="91501"/>
                      <a:pt x="59505" y="91335"/>
                    </a:cubicBezTo>
                    <a:cubicBezTo>
                      <a:pt x="59587" y="91169"/>
                      <a:pt x="60002" y="90755"/>
                      <a:pt x="60416" y="90423"/>
                    </a:cubicBezTo>
                    <a:cubicBezTo>
                      <a:pt x="60831" y="90092"/>
                      <a:pt x="61576" y="89429"/>
                      <a:pt x="62157" y="88683"/>
                    </a:cubicBezTo>
                    <a:cubicBezTo>
                      <a:pt x="63068" y="87606"/>
                      <a:pt x="63151" y="87440"/>
                      <a:pt x="62902" y="87440"/>
                    </a:cubicBezTo>
                    <a:cubicBezTo>
                      <a:pt x="62737" y="87440"/>
                      <a:pt x="62737" y="87440"/>
                      <a:pt x="63151" y="87191"/>
                    </a:cubicBezTo>
                    <a:cubicBezTo>
                      <a:pt x="63400" y="87108"/>
                      <a:pt x="63483" y="86943"/>
                      <a:pt x="63483" y="86943"/>
                    </a:cubicBezTo>
                    <a:cubicBezTo>
                      <a:pt x="63400" y="86860"/>
                      <a:pt x="63814" y="86363"/>
                      <a:pt x="64394" y="85700"/>
                    </a:cubicBezTo>
                    <a:cubicBezTo>
                      <a:pt x="65554" y="84291"/>
                      <a:pt x="65389" y="84456"/>
                      <a:pt x="66632" y="82633"/>
                    </a:cubicBezTo>
                    <a:cubicBezTo>
                      <a:pt x="67461" y="81556"/>
                      <a:pt x="67792" y="80976"/>
                      <a:pt x="68041" y="80396"/>
                    </a:cubicBezTo>
                    <a:cubicBezTo>
                      <a:pt x="68206" y="79981"/>
                      <a:pt x="68372" y="79567"/>
                      <a:pt x="68455" y="79484"/>
                    </a:cubicBezTo>
                    <a:cubicBezTo>
                      <a:pt x="68538" y="79401"/>
                      <a:pt x="68621" y="79070"/>
                      <a:pt x="68704" y="78821"/>
                    </a:cubicBezTo>
                    <a:cubicBezTo>
                      <a:pt x="68869" y="78324"/>
                      <a:pt x="69947" y="76252"/>
                      <a:pt x="70113" y="76169"/>
                    </a:cubicBezTo>
                    <a:cubicBezTo>
                      <a:pt x="70113" y="76169"/>
                      <a:pt x="70361" y="76169"/>
                      <a:pt x="70527" y="76252"/>
                    </a:cubicBezTo>
                    <a:cubicBezTo>
                      <a:pt x="70610" y="76293"/>
                      <a:pt x="70713" y="76314"/>
                      <a:pt x="70817" y="76314"/>
                    </a:cubicBezTo>
                    <a:cubicBezTo>
                      <a:pt x="70921" y="76314"/>
                      <a:pt x="71024" y="76293"/>
                      <a:pt x="71107" y="76252"/>
                    </a:cubicBezTo>
                    <a:cubicBezTo>
                      <a:pt x="71190" y="76211"/>
                      <a:pt x="71273" y="76190"/>
                      <a:pt x="71345" y="76190"/>
                    </a:cubicBezTo>
                    <a:cubicBezTo>
                      <a:pt x="71418" y="76190"/>
                      <a:pt x="71480" y="76211"/>
                      <a:pt x="71521" y="76252"/>
                    </a:cubicBezTo>
                    <a:cubicBezTo>
                      <a:pt x="71521" y="76335"/>
                      <a:pt x="71604" y="76376"/>
                      <a:pt x="71729" y="76376"/>
                    </a:cubicBezTo>
                    <a:cubicBezTo>
                      <a:pt x="71853" y="76376"/>
                      <a:pt x="72019" y="76335"/>
                      <a:pt x="72184" y="76252"/>
                    </a:cubicBezTo>
                    <a:cubicBezTo>
                      <a:pt x="72492" y="76137"/>
                      <a:pt x="72728" y="76075"/>
                      <a:pt x="72885" y="76075"/>
                    </a:cubicBezTo>
                    <a:cubicBezTo>
                      <a:pt x="73066" y="76075"/>
                      <a:pt x="73140" y="76157"/>
                      <a:pt x="73096" y="76335"/>
                    </a:cubicBezTo>
                    <a:cubicBezTo>
                      <a:pt x="73013" y="76418"/>
                      <a:pt x="73096" y="76501"/>
                      <a:pt x="73427" y="76501"/>
                    </a:cubicBezTo>
                    <a:cubicBezTo>
                      <a:pt x="73676" y="76501"/>
                      <a:pt x="73925" y="76501"/>
                      <a:pt x="74090" y="76666"/>
                    </a:cubicBezTo>
                    <a:cubicBezTo>
                      <a:pt x="74132" y="76708"/>
                      <a:pt x="74194" y="76728"/>
                      <a:pt x="74256" y="76728"/>
                    </a:cubicBezTo>
                    <a:cubicBezTo>
                      <a:pt x="74318" y="76728"/>
                      <a:pt x="74381" y="76708"/>
                      <a:pt x="74422" y="76666"/>
                    </a:cubicBezTo>
                    <a:cubicBezTo>
                      <a:pt x="74491" y="76632"/>
                      <a:pt x="74545" y="76612"/>
                      <a:pt x="74585" y="76612"/>
                    </a:cubicBezTo>
                    <a:cubicBezTo>
                      <a:pt x="74642" y="76612"/>
                      <a:pt x="74671" y="76652"/>
                      <a:pt x="74671" y="76749"/>
                    </a:cubicBezTo>
                    <a:cubicBezTo>
                      <a:pt x="74671" y="76808"/>
                      <a:pt x="74795" y="76866"/>
                      <a:pt x="74926" y="76866"/>
                    </a:cubicBezTo>
                    <a:cubicBezTo>
                      <a:pt x="74981" y="76866"/>
                      <a:pt x="75036" y="76856"/>
                      <a:pt x="75085" y="76832"/>
                    </a:cubicBezTo>
                    <a:cubicBezTo>
                      <a:pt x="75334" y="76832"/>
                      <a:pt x="75499" y="76915"/>
                      <a:pt x="75582" y="77081"/>
                    </a:cubicBezTo>
                    <a:cubicBezTo>
                      <a:pt x="75582" y="77238"/>
                      <a:pt x="75616" y="77296"/>
                      <a:pt x="75682" y="77296"/>
                    </a:cubicBezTo>
                    <a:cubicBezTo>
                      <a:pt x="75721" y="77296"/>
                      <a:pt x="75770" y="77277"/>
                      <a:pt x="75831" y="77246"/>
                    </a:cubicBezTo>
                    <a:cubicBezTo>
                      <a:pt x="75855" y="77222"/>
                      <a:pt x="75886" y="77212"/>
                      <a:pt x="75923" y="77212"/>
                    </a:cubicBezTo>
                    <a:cubicBezTo>
                      <a:pt x="76011" y="77212"/>
                      <a:pt x="76128" y="77271"/>
                      <a:pt x="76245" y="77329"/>
                    </a:cubicBezTo>
                    <a:cubicBezTo>
                      <a:pt x="76348" y="77432"/>
                      <a:pt x="76450" y="77503"/>
                      <a:pt x="76513" y="77503"/>
                    </a:cubicBezTo>
                    <a:cubicBezTo>
                      <a:pt x="76553" y="77503"/>
                      <a:pt x="76577" y="77476"/>
                      <a:pt x="76577" y="77412"/>
                    </a:cubicBezTo>
                    <a:cubicBezTo>
                      <a:pt x="76601" y="77364"/>
                      <a:pt x="76703" y="77344"/>
                      <a:pt x="76842" y="77344"/>
                    </a:cubicBezTo>
                    <a:cubicBezTo>
                      <a:pt x="77178" y="77344"/>
                      <a:pt x="77727" y="77461"/>
                      <a:pt x="77903" y="77578"/>
                    </a:cubicBezTo>
                    <a:cubicBezTo>
                      <a:pt x="77986" y="77661"/>
                      <a:pt x="78234" y="77661"/>
                      <a:pt x="78483" y="77661"/>
                    </a:cubicBezTo>
                    <a:cubicBezTo>
                      <a:pt x="78572" y="77639"/>
                      <a:pt x="78643" y="77628"/>
                      <a:pt x="78696" y="77628"/>
                    </a:cubicBezTo>
                    <a:cubicBezTo>
                      <a:pt x="78841" y="77628"/>
                      <a:pt x="78853" y="77705"/>
                      <a:pt x="78731" y="77827"/>
                    </a:cubicBezTo>
                    <a:cubicBezTo>
                      <a:pt x="78638" y="78060"/>
                      <a:pt x="78650" y="78162"/>
                      <a:pt x="78767" y="78162"/>
                    </a:cubicBezTo>
                    <a:cubicBezTo>
                      <a:pt x="78858" y="78162"/>
                      <a:pt x="79012" y="78101"/>
                      <a:pt x="79229" y="77992"/>
                    </a:cubicBezTo>
                    <a:cubicBezTo>
                      <a:pt x="79404" y="77934"/>
                      <a:pt x="79539" y="77875"/>
                      <a:pt x="79602" y="77875"/>
                    </a:cubicBezTo>
                    <a:cubicBezTo>
                      <a:pt x="79629" y="77875"/>
                      <a:pt x="79643" y="77885"/>
                      <a:pt x="79643" y="77909"/>
                    </a:cubicBezTo>
                    <a:cubicBezTo>
                      <a:pt x="79643" y="77951"/>
                      <a:pt x="79664" y="77972"/>
                      <a:pt x="79695" y="77972"/>
                    </a:cubicBezTo>
                    <a:cubicBezTo>
                      <a:pt x="79726" y="77972"/>
                      <a:pt x="79767" y="77951"/>
                      <a:pt x="79809" y="77909"/>
                    </a:cubicBezTo>
                    <a:cubicBezTo>
                      <a:pt x="79850" y="77868"/>
                      <a:pt x="79892" y="77847"/>
                      <a:pt x="79933" y="77847"/>
                    </a:cubicBezTo>
                    <a:cubicBezTo>
                      <a:pt x="79975" y="77847"/>
                      <a:pt x="80016" y="77868"/>
                      <a:pt x="80057" y="77909"/>
                    </a:cubicBezTo>
                    <a:cubicBezTo>
                      <a:pt x="80105" y="77957"/>
                      <a:pt x="80208" y="78005"/>
                      <a:pt x="80367" y="78005"/>
                    </a:cubicBezTo>
                    <a:cubicBezTo>
                      <a:pt x="80483" y="78005"/>
                      <a:pt x="80628" y="77979"/>
                      <a:pt x="80803" y="77909"/>
                    </a:cubicBezTo>
                    <a:cubicBezTo>
                      <a:pt x="80969" y="77909"/>
                      <a:pt x="81052" y="77992"/>
                      <a:pt x="81052" y="78075"/>
                    </a:cubicBezTo>
                    <a:cubicBezTo>
                      <a:pt x="81110" y="78134"/>
                      <a:pt x="81169" y="78192"/>
                      <a:pt x="81257" y="78192"/>
                    </a:cubicBezTo>
                    <a:cubicBezTo>
                      <a:pt x="81293" y="78192"/>
                      <a:pt x="81335" y="78182"/>
                      <a:pt x="81383" y="78158"/>
                    </a:cubicBezTo>
                    <a:cubicBezTo>
                      <a:pt x="81632" y="78158"/>
                      <a:pt x="81715" y="78158"/>
                      <a:pt x="81632" y="78407"/>
                    </a:cubicBezTo>
                    <a:cubicBezTo>
                      <a:pt x="81588" y="78584"/>
                      <a:pt x="81591" y="78667"/>
                      <a:pt x="81642" y="78667"/>
                    </a:cubicBezTo>
                    <a:cubicBezTo>
                      <a:pt x="81686" y="78667"/>
                      <a:pt x="81765" y="78605"/>
                      <a:pt x="81881" y="78490"/>
                    </a:cubicBezTo>
                    <a:cubicBezTo>
                      <a:pt x="82046" y="78407"/>
                      <a:pt x="82212" y="78324"/>
                      <a:pt x="82295" y="78324"/>
                    </a:cubicBezTo>
                    <a:cubicBezTo>
                      <a:pt x="82319" y="78348"/>
                      <a:pt x="82344" y="78358"/>
                      <a:pt x="82370" y="78358"/>
                    </a:cubicBezTo>
                    <a:cubicBezTo>
                      <a:pt x="82434" y="78358"/>
                      <a:pt x="82509" y="78300"/>
                      <a:pt x="82627" y="78241"/>
                    </a:cubicBezTo>
                    <a:cubicBezTo>
                      <a:pt x="82748" y="78120"/>
                      <a:pt x="82825" y="78043"/>
                      <a:pt x="82890" y="78043"/>
                    </a:cubicBezTo>
                    <a:cubicBezTo>
                      <a:pt x="82914" y="78043"/>
                      <a:pt x="82936" y="78053"/>
                      <a:pt x="82958" y="78075"/>
                    </a:cubicBezTo>
                    <a:cubicBezTo>
                      <a:pt x="83041" y="78075"/>
                      <a:pt x="83207" y="77909"/>
                      <a:pt x="83621" y="77329"/>
                    </a:cubicBezTo>
                    <a:cubicBezTo>
                      <a:pt x="83952" y="76915"/>
                      <a:pt x="84367" y="76501"/>
                      <a:pt x="84450" y="76501"/>
                    </a:cubicBezTo>
                    <a:cubicBezTo>
                      <a:pt x="84533" y="76418"/>
                      <a:pt x="84781" y="76169"/>
                      <a:pt x="84947" y="75838"/>
                    </a:cubicBezTo>
                    <a:cubicBezTo>
                      <a:pt x="85091" y="75550"/>
                      <a:pt x="85297" y="75324"/>
                      <a:pt x="85349" y="75324"/>
                    </a:cubicBezTo>
                    <a:cubicBezTo>
                      <a:pt x="85357" y="75324"/>
                      <a:pt x="85361" y="75329"/>
                      <a:pt x="85361" y="75340"/>
                    </a:cubicBezTo>
                    <a:cubicBezTo>
                      <a:pt x="85365" y="75344"/>
                      <a:pt x="85371" y="75346"/>
                      <a:pt x="85377" y="75346"/>
                    </a:cubicBezTo>
                    <a:cubicBezTo>
                      <a:pt x="85513" y="75346"/>
                      <a:pt x="86190" y="74583"/>
                      <a:pt x="86190" y="74346"/>
                    </a:cubicBezTo>
                    <a:cubicBezTo>
                      <a:pt x="86190" y="74263"/>
                      <a:pt x="86273" y="74180"/>
                      <a:pt x="86356" y="74097"/>
                    </a:cubicBezTo>
                    <a:cubicBezTo>
                      <a:pt x="86522" y="74014"/>
                      <a:pt x="86853" y="73517"/>
                      <a:pt x="87185" y="73103"/>
                    </a:cubicBezTo>
                    <a:cubicBezTo>
                      <a:pt x="87765" y="72357"/>
                      <a:pt x="87848" y="72274"/>
                      <a:pt x="87930" y="71777"/>
                    </a:cubicBezTo>
                    <a:cubicBezTo>
                      <a:pt x="87930" y="71387"/>
                      <a:pt x="87930" y="71252"/>
                      <a:pt x="88051" y="71252"/>
                    </a:cubicBezTo>
                    <a:cubicBezTo>
                      <a:pt x="88084" y="71252"/>
                      <a:pt x="88126" y="71262"/>
                      <a:pt x="88179" y="71280"/>
                    </a:cubicBezTo>
                    <a:cubicBezTo>
                      <a:pt x="88428" y="71280"/>
                      <a:pt x="88842" y="70865"/>
                      <a:pt x="89008" y="70368"/>
                    </a:cubicBezTo>
                    <a:cubicBezTo>
                      <a:pt x="89008" y="70202"/>
                      <a:pt x="89256" y="69871"/>
                      <a:pt x="89505" y="69539"/>
                    </a:cubicBezTo>
                    <a:cubicBezTo>
                      <a:pt x="89837" y="69125"/>
                      <a:pt x="89837" y="69042"/>
                      <a:pt x="89671" y="68710"/>
                    </a:cubicBezTo>
                    <a:cubicBezTo>
                      <a:pt x="89588" y="68462"/>
                      <a:pt x="89588" y="68213"/>
                      <a:pt x="89588" y="68130"/>
                    </a:cubicBezTo>
                    <a:cubicBezTo>
                      <a:pt x="89671" y="68047"/>
                      <a:pt x="89671" y="67882"/>
                      <a:pt x="89588" y="67799"/>
                    </a:cubicBezTo>
                    <a:cubicBezTo>
                      <a:pt x="89505" y="67633"/>
                      <a:pt x="89588" y="67467"/>
                      <a:pt x="89671" y="67302"/>
                    </a:cubicBezTo>
                    <a:cubicBezTo>
                      <a:pt x="89843" y="67015"/>
                      <a:pt x="89896" y="66927"/>
                      <a:pt x="89830" y="66927"/>
                    </a:cubicBezTo>
                    <a:cubicBezTo>
                      <a:pt x="89801" y="66927"/>
                      <a:pt x="89748" y="66944"/>
                      <a:pt x="89671" y="66970"/>
                    </a:cubicBezTo>
                    <a:cubicBezTo>
                      <a:pt x="89616" y="67025"/>
                      <a:pt x="89570" y="67053"/>
                      <a:pt x="89533" y="67053"/>
                    </a:cubicBezTo>
                    <a:cubicBezTo>
                      <a:pt x="89459" y="67053"/>
                      <a:pt x="89422" y="66942"/>
                      <a:pt x="89422" y="66721"/>
                    </a:cubicBezTo>
                    <a:cubicBezTo>
                      <a:pt x="89359" y="66468"/>
                      <a:pt x="89344" y="66360"/>
                      <a:pt x="89267" y="66360"/>
                    </a:cubicBezTo>
                    <a:cubicBezTo>
                      <a:pt x="89243" y="66360"/>
                      <a:pt x="89213" y="66370"/>
                      <a:pt x="89174" y="66390"/>
                    </a:cubicBezTo>
                    <a:cubicBezTo>
                      <a:pt x="89142" y="66437"/>
                      <a:pt x="89107" y="66458"/>
                      <a:pt x="89072" y="66458"/>
                    </a:cubicBezTo>
                    <a:cubicBezTo>
                      <a:pt x="88925" y="66458"/>
                      <a:pt x="88775" y="66094"/>
                      <a:pt x="88842" y="65893"/>
                    </a:cubicBezTo>
                    <a:cubicBezTo>
                      <a:pt x="88925" y="65727"/>
                      <a:pt x="88925" y="65644"/>
                      <a:pt x="88842" y="65561"/>
                    </a:cubicBezTo>
                    <a:cubicBezTo>
                      <a:pt x="88759" y="65561"/>
                      <a:pt x="88676" y="65561"/>
                      <a:pt x="88676" y="65727"/>
                    </a:cubicBezTo>
                    <a:cubicBezTo>
                      <a:pt x="88642" y="65761"/>
                      <a:pt x="88608" y="65781"/>
                      <a:pt x="88579" y="65781"/>
                    </a:cubicBezTo>
                    <a:cubicBezTo>
                      <a:pt x="88539" y="65781"/>
                      <a:pt x="88511" y="65741"/>
                      <a:pt x="88511" y="65644"/>
                    </a:cubicBezTo>
                    <a:cubicBezTo>
                      <a:pt x="88428" y="65561"/>
                      <a:pt x="88511" y="65395"/>
                      <a:pt x="88676" y="65230"/>
                    </a:cubicBezTo>
                    <a:cubicBezTo>
                      <a:pt x="88925" y="64981"/>
                      <a:pt x="88842" y="64981"/>
                      <a:pt x="88593" y="64815"/>
                    </a:cubicBezTo>
                    <a:cubicBezTo>
                      <a:pt x="88345" y="64732"/>
                      <a:pt x="88262" y="64650"/>
                      <a:pt x="88345" y="64484"/>
                    </a:cubicBezTo>
                    <a:cubicBezTo>
                      <a:pt x="88403" y="64425"/>
                      <a:pt x="88338" y="64367"/>
                      <a:pt x="88177" y="64367"/>
                    </a:cubicBezTo>
                    <a:cubicBezTo>
                      <a:pt x="88110" y="64367"/>
                      <a:pt x="88028" y="64377"/>
                      <a:pt x="87930" y="64401"/>
                    </a:cubicBezTo>
                    <a:cubicBezTo>
                      <a:pt x="87878" y="64410"/>
                      <a:pt x="87823" y="64414"/>
                      <a:pt x="87766" y="64414"/>
                    </a:cubicBezTo>
                    <a:cubicBezTo>
                      <a:pt x="87286" y="64414"/>
                      <a:pt x="86705" y="64117"/>
                      <a:pt x="86853" y="63821"/>
                    </a:cubicBezTo>
                    <a:cubicBezTo>
                      <a:pt x="86936" y="63738"/>
                      <a:pt x="86853" y="63572"/>
                      <a:pt x="86604" y="63324"/>
                    </a:cubicBezTo>
                    <a:cubicBezTo>
                      <a:pt x="86356" y="63075"/>
                      <a:pt x="86190" y="62826"/>
                      <a:pt x="86190" y="62744"/>
                    </a:cubicBezTo>
                    <a:cubicBezTo>
                      <a:pt x="86190" y="62709"/>
                      <a:pt x="86176" y="62689"/>
                      <a:pt x="86147" y="62689"/>
                    </a:cubicBezTo>
                    <a:cubicBezTo>
                      <a:pt x="86107" y="62689"/>
                      <a:pt x="86039" y="62729"/>
                      <a:pt x="85941" y="62826"/>
                    </a:cubicBezTo>
                    <a:cubicBezTo>
                      <a:pt x="85846" y="62970"/>
                      <a:pt x="85689" y="63030"/>
                      <a:pt x="85519" y="63030"/>
                    </a:cubicBezTo>
                    <a:cubicBezTo>
                      <a:pt x="85099" y="63030"/>
                      <a:pt x="84604" y="62659"/>
                      <a:pt x="84781" y="62246"/>
                    </a:cubicBezTo>
                    <a:cubicBezTo>
                      <a:pt x="84903" y="62125"/>
                      <a:pt x="84979" y="62048"/>
                      <a:pt x="85045" y="62048"/>
                    </a:cubicBezTo>
                    <a:cubicBezTo>
                      <a:pt x="85068" y="62048"/>
                      <a:pt x="85091" y="62058"/>
                      <a:pt x="85113" y="62081"/>
                    </a:cubicBezTo>
                    <a:cubicBezTo>
                      <a:pt x="85120" y="62088"/>
                      <a:pt x="85129" y="62091"/>
                      <a:pt x="85139" y="62091"/>
                    </a:cubicBezTo>
                    <a:cubicBezTo>
                      <a:pt x="85253" y="62091"/>
                      <a:pt x="85563" y="61699"/>
                      <a:pt x="85941" y="61169"/>
                    </a:cubicBezTo>
                    <a:cubicBezTo>
                      <a:pt x="85941" y="61086"/>
                      <a:pt x="86024" y="61086"/>
                      <a:pt x="86107" y="61086"/>
                    </a:cubicBezTo>
                    <a:cubicBezTo>
                      <a:pt x="86129" y="61108"/>
                      <a:pt x="86146" y="61119"/>
                      <a:pt x="86158" y="61119"/>
                    </a:cubicBezTo>
                    <a:cubicBezTo>
                      <a:pt x="86190" y="61119"/>
                      <a:pt x="86190" y="61042"/>
                      <a:pt x="86190" y="60920"/>
                    </a:cubicBezTo>
                    <a:cubicBezTo>
                      <a:pt x="86190" y="60755"/>
                      <a:pt x="86190" y="60672"/>
                      <a:pt x="86687" y="60340"/>
                    </a:cubicBezTo>
                    <a:cubicBezTo>
                      <a:pt x="87267" y="59926"/>
                      <a:pt x="87350" y="59843"/>
                      <a:pt x="87267" y="59677"/>
                    </a:cubicBezTo>
                    <a:cubicBezTo>
                      <a:pt x="87185" y="59677"/>
                      <a:pt x="87185" y="59511"/>
                      <a:pt x="87267" y="59263"/>
                    </a:cubicBezTo>
                    <a:cubicBezTo>
                      <a:pt x="87320" y="59105"/>
                      <a:pt x="87373" y="59047"/>
                      <a:pt x="87446" y="59047"/>
                    </a:cubicBezTo>
                    <a:cubicBezTo>
                      <a:pt x="87489" y="59047"/>
                      <a:pt x="87538" y="59067"/>
                      <a:pt x="87599" y="59097"/>
                    </a:cubicBezTo>
                    <a:cubicBezTo>
                      <a:pt x="87765" y="59097"/>
                      <a:pt x="87930" y="59097"/>
                      <a:pt x="88013" y="59014"/>
                    </a:cubicBezTo>
                    <a:cubicBezTo>
                      <a:pt x="88096" y="58848"/>
                      <a:pt x="88262" y="58766"/>
                      <a:pt x="88262" y="58683"/>
                    </a:cubicBezTo>
                    <a:cubicBezTo>
                      <a:pt x="88428" y="58600"/>
                      <a:pt x="89091" y="57688"/>
                      <a:pt x="89008" y="57605"/>
                    </a:cubicBezTo>
                    <a:lnTo>
                      <a:pt x="89008" y="57605"/>
                    </a:lnTo>
                    <a:cubicBezTo>
                      <a:pt x="89008" y="57605"/>
                      <a:pt x="88842" y="57605"/>
                      <a:pt x="88759" y="57688"/>
                    </a:cubicBezTo>
                    <a:cubicBezTo>
                      <a:pt x="88701" y="57747"/>
                      <a:pt x="88642" y="57805"/>
                      <a:pt x="88583" y="57805"/>
                    </a:cubicBezTo>
                    <a:cubicBezTo>
                      <a:pt x="88559" y="57805"/>
                      <a:pt x="88535" y="57795"/>
                      <a:pt x="88511" y="57771"/>
                    </a:cubicBezTo>
                    <a:cubicBezTo>
                      <a:pt x="88511" y="57771"/>
                      <a:pt x="88511" y="57688"/>
                      <a:pt x="88676" y="57605"/>
                    </a:cubicBezTo>
                    <a:cubicBezTo>
                      <a:pt x="88842" y="57605"/>
                      <a:pt x="88842" y="57522"/>
                      <a:pt x="88842" y="57440"/>
                    </a:cubicBezTo>
                    <a:cubicBezTo>
                      <a:pt x="88759" y="57440"/>
                      <a:pt x="88842" y="57191"/>
                      <a:pt x="89008" y="57025"/>
                    </a:cubicBezTo>
                    <a:cubicBezTo>
                      <a:pt x="89174" y="56859"/>
                      <a:pt x="89339" y="56694"/>
                      <a:pt x="89339" y="56694"/>
                    </a:cubicBezTo>
                    <a:lnTo>
                      <a:pt x="89339" y="56694"/>
                    </a:lnTo>
                    <a:cubicBezTo>
                      <a:pt x="89422" y="56777"/>
                      <a:pt x="89339" y="56859"/>
                      <a:pt x="89256" y="57025"/>
                    </a:cubicBezTo>
                    <a:cubicBezTo>
                      <a:pt x="89091" y="57191"/>
                      <a:pt x="89091" y="57357"/>
                      <a:pt x="89174" y="57440"/>
                    </a:cubicBezTo>
                    <a:cubicBezTo>
                      <a:pt x="89196" y="57462"/>
                      <a:pt x="89212" y="57472"/>
                      <a:pt x="89224" y="57472"/>
                    </a:cubicBezTo>
                    <a:cubicBezTo>
                      <a:pt x="89256" y="57472"/>
                      <a:pt x="89256" y="57395"/>
                      <a:pt x="89256" y="57274"/>
                    </a:cubicBezTo>
                    <a:cubicBezTo>
                      <a:pt x="89339" y="57191"/>
                      <a:pt x="89339" y="57025"/>
                      <a:pt x="89422" y="56942"/>
                    </a:cubicBezTo>
                    <a:cubicBezTo>
                      <a:pt x="89505" y="56859"/>
                      <a:pt x="89505" y="56611"/>
                      <a:pt x="89505" y="56528"/>
                    </a:cubicBezTo>
                    <a:cubicBezTo>
                      <a:pt x="89422" y="56279"/>
                      <a:pt x="89505" y="56279"/>
                      <a:pt x="89671" y="56279"/>
                    </a:cubicBezTo>
                    <a:cubicBezTo>
                      <a:pt x="89837" y="56279"/>
                      <a:pt x="90085" y="56114"/>
                      <a:pt x="90417" y="55616"/>
                    </a:cubicBezTo>
                    <a:cubicBezTo>
                      <a:pt x="90665" y="55285"/>
                      <a:pt x="90831" y="55036"/>
                      <a:pt x="90831" y="55036"/>
                    </a:cubicBezTo>
                    <a:cubicBezTo>
                      <a:pt x="90748" y="55036"/>
                      <a:pt x="90831" y="54953"/>
                      <a:pt x="90997" y="54705"/>
                    </a:cubicBezTo>
                    <a:cubicBezTo>
                      <a:pt x="91086" y="54527"/>
                      <a:pt x="91151" y="54445"/>
                      <a:pt x="91179" y="54445"/>
                    </a:cubicBezTo>
                    <a:cubicBezTo>
                      <a:pt x="91204" y="54445"/>
                      <a:pt x="91201" y="54506"/>
                      <a:pt x="91163" y="54622"/>
                    </a:cubicBezTo>
                    <a:cubicBezTo>
                      <a:pt x="91107" y="54843"/>
                      <a:pt x="91126" y="54990"/>
                      <a:pt x="91193" y="54990"/>
                    </a:cubicBezTo>
                    <a:cubicBezTo>
                      <a:pt x="91227" y="54990"/>
                      <a:pt x="91273" y="54953"/>
                      <a:pt x="91328" y="54870"/>
                    </a:cubicBezTo>
                    <a:cubicBezTo>
                      <a:pt x="91478" y="54721"/>
                      <a:pt x="91492" y="54101"/>
                      <a:pt x="91373" y="54101"/>
                    </a:cubicBezTo>
                    <a:cubicBezTo>
                      <a:pt x="91359" y="54101"/>
                      <a:pt x="91345" y="54108"/>
                      <a:pt x="91328" y="54125"/>
                    </a:cubicBezTo>
                    <a:cubicBezTo>
                      <a:pt x="91204" y="54207"/>
                      <a:pt x="91038" y="54249"/>
                      <a:pt x="90935" y="54249"/>
                    </a:cubicBezTo>
                    <a:cubicBezTo>
                      <a:pt x="90831" y="54249"/>
                      <a:pt x="90790" y="54207"/>
                      <a:pt x="90914" y="54125"/>
                    </a:cubicBezTo>
                    <a:cubicBezTo>
                      <a:pt x="90997" y="54042"/>
                      <a:pt x="90997" y="53959"/>
                      <a:pt x="90997" y="53876"/>
                    </a:cubicBezTo>
                    <a:cubicBezTo>
                      <a:pt x="90997" y="53827"/>
                      <a:pt x="91061" y="53807"/>
                      <a:pt x="91153" y="53807"/>
                    </a:cubicBezTo>
                    <a:cubicBezTo>
                      <a:pt x="91377" y="53807"/>
                      <a:pt x="91767" y="53925"/>
                      <a:pt x="91826" y="54042"/>
                    </a:cubicBezTo>
                    <a:cubicBezTo>
                      <a:pt x="91826" y="54042"/>
                      <a:pt x="91991" y="53959"/>
                      <a:pt x="92074" y="53793"/>
                    </a:cubicBezTo>
                    <a:cubicBezTo>
                      <a:pt x="92225" y="53592"/>
                      <a:pt x="92254" y="53483"/>
                      <a:pt x="92198" y="53483"/>
                    </a:cubicBezTo>
                    <a:cubicBezTo>
                      <a:pt x="92162" y="53483"/>
                      <a:pt x="92089" y="53529"/>
                      <a:pt x="91991" y="53627"/>
                    </a:cubicBezTo>
                    <a:cubicBezTo>
                      <a:pt x="91908" y="53669"/>
                      <a:pt x="91846" y="53690"/>
                      <a:pt x="91805" y="53690"/>
                    </a:cubicBezTo>
                    <a:cubicBezTo>
                      <a:pt x="91763" y="53690"/>
                      <a:pt x="91743" y="53669"/>
                      <a:pt x="91743" y="53627"/>
                    </a:cubicBezTo>
                    <a:cubicBezTo>
                      <a:pt x="91743" y="53545"/>
                      <a:pt x="91908" y="53379"/>
                      <a:pt x="92323" y="53130"/>
                    </a:cubicBezTo>
                    <a:cubicBezTo>
                      <a:pt x="92737" y="52882"/>
                      <a:pt x="92903" y="52716"/>
                      <a:pt x="92986" y="52550"/>
                    </a:cubicBezTo>
                    <a:cubicBezTo>
                      <a:pt x="92986" y="52426"/>
                      <a:pt x="92986" y="52364"/>
                      <a:pt x="92965" y="52364"/>
                    </a:cubicBezTo>
                    <a:cubicBezTo>
                      <a:pt x="92944" y="52364"/>
                      <a:pt x="92903" y="52426"/>
                      <a:pt x="92820" y="52550"/>
                    </a:cubicBezTo>
                    <a:cubicBezTo>
                      <a:pt x="92715" y="52708"/>
                      <a:pt x="92643" y="52765"/>
                      <a:pt x="92605" y="52765"/>
                    </a:cubicBezTo>
                    <a:cubicBezTo>
                      <a:pt x="92583" y="52765"/>
                      <a:pt x="92571" y="52746"/>
                      <a:pt x="92571" y="52716"/>
                    </a:cubicBezTo>
                    <a:cubicBezTo>
                      <a:pt x="92571" y="52633"/>
                      <a:pt x="92571" y="52591"/>
                      <a:pt x="92561" y="52591"/>
                    </a:cubicBezTo>
                    <a:cubicBezTo>
                      <a:pt x="92551" y="52591"/>
                      <a:pt x="92530" y="52633"/>
                      <a:pt x="92489" y="52716"/>
                    </a:cubicBezTo>
                    <a:cubicBezTo>
                      <a:pt x="92406" y="52882"/>
                      <a:pt x="92240" y="52964"/>
                      <a:pt x="92074" y="53047"/>
                    </a:cubicBezTo>
                    <a:cubicBezTo>
                      <a:pt x="92030" y="53069"/>
                      <a:pt x="91991" y="53080"/>
                      <a:pt x="91962" y="53080"/>
                    </a:cubicBezTo>
                    <a:cubicBezTo>
                      <a:pt x="91882" y="53080"/>
                      <a:pt x="91870" y="53003"/>
                      <a:pt x="91991" y="52882"/>
                    </a:cubicBezTo>
                    <a:cubicBezTo>
                      <a:pt x="92157" y="52716"/>
                      <a:pt x="92323" y="52550"/>
                      <a:pt x="92406" y="52467"/>
                    </a:cubicBezTo>
                    <a:cubicBezTo>
                      <a:pt x="92571" y="52384"/>
                      <a:pt x="92654" y="52301"/>
                      <a:pt x="92654" y="52136"/>
                    </a:cubicBezTo>
                    <a:cubicBezTo>
                      <a:pt x="92654" y="52053"/>
                      <a:pt x="92737" y="51804"/>
                      <a:pt x="92820" y="51721"/>
                    </a:cubicBezTo>
                    <a:cubicBezTo>
                      <a:pt x="93037" y="51432"/>
                      <a:pt x="92938" y="50764"/>
                      <a:pt x="92744" y="50764"/>
                    </a:cubicBezTo>
                    <a:cubicBezTo>
                      <a:pt x="92716" y="50764"/>
                      <a:pt x="92686" y="50778"/>
                      <a:pt x="92654" y="50810"/>
                    </a:cubicBezTo>
                    <a:cubicBezTo>
                      <a:pt x="92636" y="50827"/>
                      <a:pt x="92620" y="50836"/>
                      <a:pt x="92604" y="50836"/>
                    </a:cubicBezTo>
                    <a:cubicBezTo>
                      <a:pt x="92475" y="50836"/>
                      <a:pt x="92432" y="50268"/>
                      <a:pt x="92654" y="49898"/>
                    </a:cubicBezTo>
                    <a:cubicBezTo>
                      <a:pt x="92722" y="49693"/>
                      <a:pt x="92735" y="49545"/>
                      <a:pt x="92691" y="49545"/>
                    </a:cubicBezTo>
                    <a:cubicBezTo>
                      <a:pt x="92681" y="49545"/>
                      <a:pt x="92669" y="49552"/>
                      <a:pt x="92654" y="49567"/>
                    </a:cubicBezTo>
                    <a:cubicBezTo>
                      <a:pt x="92571" y="49649"/>
                      <a:pt x="92489" y="49815"/>
                      <a:pt x="92406" y="49898"/>
                    </a:cubicBezTo>
                    <a:cubicBezTo>
                      <a:pt x="92406" y="50147"/>
                      <a:pt x="92323" y="50230"/>
                      <a:pt x="92074" y="50395"/>
                    </a:cubicBezTo>
                    <a:cubicBezTo>
                      <a:pt x="91826" y="50561"/>
                      <a:pt x="91743" y="50644"/>
                      <a:pt x="91743" y="50893"/>
                    </a:cubicBezTo>
                    <a:cubicBezTo>
                      <a:pt x="91682" y="51257"/>
                      <a:pt x="91755" y="51487"/>
                      <a:pt x="91895" y="51487"/>
                    </a:cubicBezTo>
                    <a:cubicBezTo>
                      <a:pt x="91947" y="51487"/>
                      <a:pt x="92008" y="51456"/>
                      <a:pt x="92074" y="51390"/>
                    </a:cubicBezTo>
                    <a:cubicBezTo>
                      <a:pt x="92116" y="51348"/>
                      <a:pt x="92136" y="51328"/>
                      <a:pt x="92147" y="51328"/>
                    </a:cubicBezTo>
                    <a:cubicBezTo>
                      <a:pt x="92157" y="51328"/>
                      <a:pt x="92157" y="51348"/>
                      <a:pt x="92157" y="51390"/>
                    </a:cubicBezTo>
                    <a:cubicBezTo>
                      <a:pt x="92157" y="51611"/>
                      <a:pt x="92047" y="51758"/>
                      <a:pt x="91924" y="51758"/>
                    </a:cubicBezTo>
                    <a:cubicBezTo>
                      <a:pt x="91862" y="51758"/>
                      <a:pt x="91798" y="51721"/>
                      <a:pt x="91743" y="51638"/>
                    </a:cubicBezTo>
                    <a:cubicBezTo>
                      <a:pt x="91684" y="51580"/>
                      <a:pt x="91625" y="51521"/>
                      <a:pt x="91567" y="51521"/>
                    </a:cubicBezTo>
                    <a:cubicBezTo>
                      <a:pt x="91543" y="51521"/>
                      <a:pt x="91518" y="51531"/>
                      <a:pt x="91494" y="51556"/>
                    </a:cubicBezTo>
                    <a:cubicBezTo>
                      <a:pt x="91411" y="51638"/>
                      <a:pt x="91411" y="51721"/>
                      <a:pt x="91411" y="51804"/>
                    </a:cubicBezTo>
                    <a:cubicBezTo>
                      <a:pt x="91411" y="51804"/>
                      <a:pt x="91494" y="51887"/>
                      <a:pt x="91494" y="52053"/>
                    </a:cubicBezTo>
                    <a:cubicBezTo>
                      <a:pt x="91494" y="52087"/>
                      <a:pt x="91522" y="52107"/>
                      <a:pt x="91568" y="52107"/>
                    </a:cubicBezTo>
                    <a:cubicBezTo>
                      <a:pt x="91631" y="52107"/>
                      <a:pt x="91728" y="52067"/>
                      <a:pt x="91826" y="51970"/>
                    </a:cubicBezTo>
                    <a:cubicBezTo>
                      <a:pt x="91908" y="51928"/>
                      <a:pt x="91971" y="51908"/>
                      <a:pt x="92012" y="51908"/>
                    </a:cubicBezTo>
                    <a:cubicBezTo>
                      <a:pt x="92053" y="51908"/>
                      <a:pt x="92074" y="51928"/>
                      <a:pt x="92074" y="51970"/>
                    </a:cubicBezTo>
                    <a:cubicBezTo>
                      <a:pt x="92139" y="52229"/>
                      <a:pt x="92001" y="52437"/>
                      <a:pt x="91859" y="52437"/>
                    </a:cubicBezTo>
                    <a:cubicBezTo>
                      <a:pt x="91819" y="52437"/>
                      <a:pt x="91779" y="52421"/>
                      <a:pt x="91743" y="52384"/>
                    </a:cubicBezTo>
                    <a:cubicBezTo>
                      <a:pt x="91701" y="52343"/>
                      <a:pt x="91618" y="52322"/>
                      <a:pt x="91525" y="52322"/>
                    </a:cubicBezTo>
                    <a:cubicBezTo>
                      <a:pt x="91432" y="52322"/>
                      <a:pt x="91328" y="52343"/>
                      <a:pt x="91245" y="52384"/>
                    </a:cubicBezTo>
                    <a:cubicBezTo>
                      <a:pt x="91171" y="52459"/>
                      <a:pt x="91113" y="52500"/>
                      <a:pt x="91065" y="52500"/>
                    </a:cubicBezTo>
                    <a:cubicBezTo>
                      <a:pt x="91005" y="52500"/>
                      <a:pt x="90960" y="52438"/>
                      <a:pt x="90914" y="52301"/>
                    </a:cubicBezTo>
                    <a:cubicBezTo>
                      <a:pt x="90878" y="52193"/>
                      <a:pt x="90857" y="52132"/>
                      <a:pt x="90832" y="52132"/>
                    </a:cubicBezTo>
                    <a:cubicBezTo>
                      <a:pt x="90799" y="52132"/>
                      <a:pt x="90759" y="52234"/>
                      <a:pt x="90665" y="52467"/>
                    </a:cubicBezTo>
                    <a:cubicBezTo>
                      <a:pt x="90610" y="52688"/>
                      <a:pt x="90555" y="52762"/>
                      <a:pt x="90500" y="52762"/>
                    </a:cubicBezTo>
                    <a:cubicBezTo>
                      <a:pt x="90472" y="52762"/>
                      <a:pt x="90444" y="52743"/>
                      <a:pt x="90417" y="52716"/>
                    </a:cubicBezTo>
                    <a:cubicBezTo>
                      <a:pt x="90386" y="52685"/>
                      <a:pt x="90356" y="52666"/>
                      <a:pt x="90322" y="52666"/>
                    </a:cubicBezTo>
                    <a:cubicBezTo>
                      <a:pt x="90262" y="52666"/>
                      <a:pt x="90190" y="52724"/>
                      <a:pt x="90085" y="52882"/>
                    </a:cubicBezTo>
                    <a:cubicBezTo>
                      <a:pt x="90040" y="53018"/>
                      <a:pt x="89994" y="53080"/>
                      <a:pt x="89962" y="53080"/>
                    </a:cubicBezTo>
                    <a:cubicBezTo>
                      <a:pt x="89936" y="53080"/>
                      <a:pt x="89919" y="53039"/>
                      <a:pt x="89919" y="52964"/>
                    </a:cubicBezTo>
                    <a:cubicBezTo>
                      <a:pt x="89919" y="52882"/>
                      <a:pt x="90002" y="52716"/>
                      <a:pt x="90085" y="52633"/>
                    </a:cubicBezTo>
                    <a:cubicBezTo>
                      <a:pt x="90168" y="52550"/>
                      <a:pt x="90168" y="52467"/>
                      <a:pt x="90085" y="52384"/>
                    </a:cubicBezTo>
                    <a:cubicBezTo>
                      <a:pt x="89933" y="52232"/>
                      <a:pt x="90688" y="51453"/>
                      <a:pt x="90941" y="51453"/>
                    </a:cubicBezTo>
                    <a:cubicBezTo>
                      <a:pt x="90964" y="51453"/>
                      <a:pt x="90983" y="51459"/>
                      <a:pt x="90997" y="51473"/>
                    </a:cubicBezTo>
                    <a:cubicBezTo>
                      <a:pt x="91081" y="51536"/>
                      <a:pt x="91155" y="51567"/>
                      <a:pt x="91217" y="51567"/>
                    </a:cubicBezTo>
                    <a:cubicBezTo>
                      <a:pt x="91397" y="51567"/>
                      <a:pt x="91473" y="51303"/>
                      <a:pt x="91411" y="50810"/>
                    </a:cubicBezTo>
                    <a:cubicBezTo>
                      <a:pt x="91411" y="50154"/>
                      <a:pt x="91475" y="49883"/>
                      <a:pt x="91772" y="49883"/>
                    </a:cubicBezTo>
                    <a:cubicBezTo>
                      <a:pt x="91813" y="49883"/>
                      <a:pt x="91858" y="49888"/>
                      <a:pt x="91908" y="49898"/>
                    </a:cubicBezTo>
                    <a:cubicBezTo>
                      <a:pt x="92074" y="49898"/>
                      <a:pt x="92157" y="49815"/>
                      <a:pt x="92240" y="49567"/>
                    </a:cubicBezTo>
                    <a:cubicBezTo>
                      <a:pt x="92364" y="49380"/>
                      <a:pt x="92395" y="49287"/>
                      <a:pt x="92438" y="49287"/>
                    </a:cubicBezTo>
                    <a:cubicBezTo>
                      <a:pt x="92452" y="49287"/>
                      <a:pt x="92468" y="49297"/>
                      <a:pt x="92489" y="49318"/>
                    </a:cubicBezTo>
                    <a:cubicBezTo>
                      <a:pt x="92489" y="49318"/>
                      <a:pt x="92571" y="49318"/>
                      <a:pt x="92654" y="49152"/>
                    </a:cubicBezTo>
                    <a:cubicBezTo>
                      <a:pt x="92713" y="49094"/>
                      <a:pt x="92771" y="49035"/>
                      <a:pt x="92801" y="49035"/>
                    </a:cubicBezTo>
                    <a:cubicBezTo>
                      <a:pt x="92813" y="49035"/>
                      <a:pt x="92820" y="49045"/>
                      <a:pt x="92820" y="49069"/>
                    </a:cubicBezTo>
                    <a:cubicBezTo>
                      <a:pt x="92903" y="49069"/>
                      <a:pt x="92986" y="49069"/>
                      <a:pt x="93069" y="48904"/>
                    </a:cubicBezTo>
                    <a:cubicBezTo>
                      <a:pt x="93136" y="48837"/>
                      <a:pt x="93094" y="48715"/>
                      <a:pt x="93032" y="48715"/>
                    </a:cubicBezTo>
                    <a:cubicBezTo>
                      <a:pt x="93017" y="48715"/>
                      <a:pt x="93002" y="48722"/>
                      <a:pt x="92986" y="48738"/>
                    </a:cubicBezTo>
                    <a:cubicBezTo>
                      <a:pt x="92737" y="48738"/>
                      <a:pt x="92986" y="48075"/>
                      <a:pt x="93152" y="47992"/>
                    </a:cubicBezTo>
                    <a:cubicBezTo>
                      <a:pt x="93234" y="47992"/>
                      <a:pt x="93317" y="47992"/>
                      <a:pt x="93234" y="47909"/>
                    </a:cubicBezTo>
                    <a:cubicBezTo>
                      <a:pt x="93207" y="47881"/>
                      <a:pt x="93179" y="47863"/>
                      <a:pt x="93148" y="47863"/>
                    </a:cubicBezTo>
                    <a:cubicBezTo>
                      <a:pt x="93087" y="47863"/>
                      <a:pt x="93013" y="47937"/>
                      <a:pt x="92903" y="48158"/>
                    </a:cubicBezTo>
                    <a:cubicBezTo>
                      <a:pt x="92660" y="48522"/>
                      <a:pt x="92418" y="48752"/>
                      <a:pt x="92337" y="48752"/>
                    </a:cubicBezTo>
                    <a:cubicBezTo>
                      <a:pt x="92308" y="48752"/>
                      <a:pt x="92301" y="48722"/>
                      <a:pt x="92323" y="48655"/>
                    </a:cubicBezTo>
                    <a:cubicBezTo>
                      <a:pt x="92323" y="48489"/>
                      <a:pt x="92323" y="48406"/>
                      <a:pt x="92240" y="48323"/>
                    </a:cubicBezTo>
                    <a:cubicBezTo>
                      <a:pt x="92074" y="48158"/>
                      <a:pt x="92323" y="47743"/>
                      <a:pt x="92571" y="47743"/>
                    </a:cubicBezTo>
                    <a:cubicBezTo>
                      <a:pt x="92627" y="47762"/>
                      <a:pt x="92671" y="47772"/>
                      <a:pt x="92707" y="47772"/>
                    </a:cubicBezTo>
                    <a:cubicBezTo>
                      <a:pt x="92833" y="47772"/>
                      <a:pt x="92876" y="47650"/>
                      <a:pt x="93069" y="47329"/>
                    </a:cubicBezTo>
                    <a:cubicBezTo>
                      <a:pt x="93152" y="46997"/>
                      <a:pt x="93234" y="46749"/>
                      <a:pt x="93152" y="46749"/>
                    </a:cubicBezTo>
                    <a:cubicBezTo>
                      <a:pt x="93069" y="46666"/>
                      <a:pt x="93069" y="46417"/>
                      <a:pt x="93152" y="46169"/>
                    </a:cubicBezTo>
                    <a:cubicBezTo>
                      <a:pt x="93265" y="45828"/>
                      <a:pt x="93262" y="45603"/>
                      <a:pt x="93142" y="45603"/>
                    </a:cubicBezTo>
                    <a:cubicBezTo>
                      <a:pt x="93086" y="45603"/>
                      <a:pt x="93007" y="45650"/>
                      <a:pt x="92903" y="45754"/>
                    </a:cubicBezTo>
                    <a:cubicBezTo>
                      <a:pt x="92737" y="45920"/>
                      <a:pt x="92571" y="46003"/>
                      <a:pt x="92489" y="46003"/>
                    </a:cubicBezTo>
                    <a:cubicBezTo>
                      <a:pt x="92406" y="46003"/>
                      <a:pt x="92406" y="45920"/>
                      <a:pt x="92571" y="45754"/>
                    </a:cubicBezTo>
                    <a:cubicBezTo>
                      <a:pt x="92867" y="45533"/>
                      <a:pt x="93096" y="44982"/>
                      <a:pt x="93026" y="44982"/>
                    </a:cubicBezTo>
                    <a:cubicBezTo>
                      <a:pt x="93017" y="44982"/>
                      <a:pt x="93004" y="44990"/>
                      <a:pt x="92986" y="45008"/>
                    </a:cubicBezTo>
                    <a:cubicBezTo>
                      <a:pt x="92903" y="45008"/>
                      <a:pt x="92654" y="45008"/>
                      <a:pt x="92489" y="44843"/>
                    </a:cubicBezTo>
                    <a:cubicBezTo>
                      <a:pt x="92323" y="44677"/>
                      <a:pt x="91991" y="44511"/>
                      <a:pt x="91826" y="44428"/>
                    </a:cubicBezTo>
                    <a:cubicBezTo>
                      <a:pt x="91715" y="44401"/>
                      <a:pt x="91632" y="44382"/>
                      <a:pt x="91565" y="44382"/>
                    </a:cubicBezTo>
                    <a:cubicBezTo>
                      <a:pt x="91430" y="44382"/>
                      <a:pt x="91356" y="44456"/>
                      <a:pt x="91245" y="44677"/>
                    </a:cubicBezTo>
                    <a:cubicBezTo>
                      <a:pt x="91121" y="44884"/>
                      <a:pt x="91038" y="44988"/>
                      <a:pt x="90986" y="44988"/>
                    </a:cubicBezTo>
                    <a:cubicBezTo>
                      <a:pt x="90935" y="44988"/>
                      <a:pt x="90914" y="44884"/>
                      <a:pt x="90914" y="44677"/>
                    </a:cubicBezTo>
                    <a:cubicBezTo>
                      <a:pt x="90914" y="44498"/>
                      <a:pt x="90836" y="44412"/>
                      <a:pt x="90729" y="44412"/>
                    </a:cubicBezTo>
                    <a:cubicBezTo>
                      <a:pt x="90587" y="44412"/>
                      <a:pt x="90392" y="44560"/>
                      <a:pt x="90251" y="44843"/>
                    </a:cubicBezTo>
                    <a:cubicBezTo>
                      <a:pt x="90139" y="45029"/>
                      <a:pt x="90027" y="45115"/>
                      <a:pt x="89960" y="45115"/>
                    </a:cubicBezTo>
                    <a:cubicBezTo>
                      <a:pt x="89879" y="45115"/>
                      <a:pt x="89866" y="44988"/>
                      <a:pt x="90002" y="44760"/>
                    </a:cubicBezTo>
                    <a:cubicBezTo>
                      <a:pt x="90168" y="44511"/>
                      <a:pt x="90168" y="44263"/>
                      <a:pt x="90168" y="44263"/>
                    </a:cubicBezTo>
                    <a:cubicBezTo>
                      <a:pt x="90085" y="44180"/>
                      <a:pt x="89919" y="44014"/>
                      <a:pt x="89837" y="43848"/>
                    </a:cubicBezTo>
                    <a:cubicBezTo>
                      <a:pt x="89791" y="43711"/>
                      <a:pt x="89745" y="43650"/>
                      <a:pt x="89686" y="43650"/>
                    </a:cubicBezTo>
                    <a:cubicBezTo>
                      <a:pt x="89637" y="43650"/>
                      <a:pt x="89580" y="43691"/>
                      <a:pt x="89505" y="43765"/>
                    </a:cubicBezTo>
                    <a:cubicBezTo>
                      <a:pt x="89422" y="43931"/>
                      <a:pt x="89339" y="44097"/>
                      <a:pt x="89422" y="44180"/>
                    </a:cubicBezTo>
                    <a:cubicBezTo>
                      <a:pt x="89422" y="44263"/>
                      <a:pt x="89505" y="44345"/>
                      <a:pt x="89505" y="44428"/>
                    </a:cubicBezTo>
                    <a:cubicBezTo>
                      <a:pt x="89588" y="44511"/>
                      <a:pt x="89588" y="44594"/>
                      <a:pt x="89671" y="44594"/>
                    </a:cubicBezTo>
                    <a:cubicBezTo>
                      <a:pt x="89671" y="44677"/>
                      <a:pt x="89671" y="44843"/>
                      <a:pt x="89588" y="44926"/>
                    </a:cubicBezTo>
                    <a:cubicBezTo>
                      <a:pt x="89554" y="44960"/>
                      <a:pt x="89519" y="44980"/>
                      <a:pt x="89485" y="44980"/>
                    </a:cubicBezTo>
                    <a:cubicBezTo>
                      <a:pt x="89436" y="44980"/>
                      <a:pt x="89388" y="44940"/>
                      <a:pt x="89339" y="44843"/>
                    </a:cubicBezTo>
                    <a:cubicBezTo>
                      <a:pt x="89339" y="44746"/>
                      <a:pt x="89282" y="44705"/>
                      <a:pt x="89219" y="44705"/>
                    </a:cubicBezTo>
                    <a:cubicBezTo>
                      <a:pt x="89174" y="44705"/>
                      <a:pt x="89125" y="44726"/>
                      <a:pt x="89091" y="44760"/>
                    </a:cubicBezTo>
                    <a:cubicBezTo>
                      <a:pt x="89008" y="44843"/>
                      <a:pt x="88925" y="45008"/>
                      <a:pt x="88925" y="45174"/>
                    </a:cubicBezTo>
                    <a:cubicBezTo>
                      <a:pt x="88992" y="45376"/>
                      <a:pt x="88841" y="45633"/>
                      <a:pt x="88737" y="45633"/>
                    </a:cubicBezTo>
                    <a:cubicBezTo>
                      <a:pt x="88713" y="45633"/>
                      <a:pt x="88692" y="45620"/>
                      <a:pt x="88676" y="45589"/>
                    </a:cubicBezTo>
                    <a:cubicBezTo>
                      <a:pt x="88593" y="45589"/>
                      <a:pt x="88428" y="45589"/>
                      <a:pt x="88345" y="45671"/>
                    </a:cubicBezTo>
                    <a:cubicBezTo>
                      <a:pt x="88282" y="45735"/>
                      <a:pt x="88254" y="45762"/>
                      <a:pt x="88250" y="45762"/>
                    </a:cubicBezTo>
                    <a:cubicBezTo>
                      <a:pt x="88242" y="45762"/>
                      <a:pt x="88294" y="45691"/>
                      <a:pt x="88345" y="45589"/>
                    </a:cubicBezTo>
                    <a:cubicBezTo>
                      <a:pt x="88511" y="45423"/>
                      <a:pt x="88593" y="45174"/>
                      <a:pt x="88593" y="45008"/>
                    </a:cubicBezTo>
                    <a:cubicBezTo>
                      <a:pt x="88511" y="44843"/>
                      <a:pt x="88593" y="44760"/>
                      <a:pt x="88759" y="44677"/>
                    </a:cubicBezTo>
                    <a:cubicBezTo>
                      <a:pt x="88925" y="44677"/>
                      <a:pt x="88925" y="44594"/>
                      <a:pt x="88842" y="44511"/>
                    </a:cubicBezTo>
                    <a:cubicBezTo>
                      <a:pt x="88759" y="44428"/>
                      <a:pt x="88842" y="44345"/>
                      <a:pt x="89008" y="44097"/>
                    </a:cubicBezTo>
                    <a:cubicBezTo>
                      <a:pt x="89174" y="43931"/>
                      <a:pt x="89339" y="43600"/>
                      <a:pt x="89422" y="43434"/>
                    </a:cubicBezTo>
                    <a:cubicBezTo>
                      <a:pt x="89488" y="43203"/>
                      <a:pt x="89502" y="43090"/>
                      <a:pt x="89468" y="43090"/>
                    </a:cubicBezTo>
                    <a:cubicBezTo>
                      <a:pt x="89417" y="43090"/>
                      <a:pt x="89257" y="43349"/>
                      <a:pt x="89008" y="43848"/>
                    </a:cubicBezTo>
                    <a:cubicBezTo>
                      <a:pt x="88815" y="44169"/>
                      <a:pt x="88722" y="44292"/>
                      <a:pt x="88613" y="44292"/>
                    </a:cubicBezTo>
                    <a:cubicBezTo>
                      <a:pt x="88581" y="44292"/>
                      <a:pt x="88548" y="44281"/>
                      <a:pt x="88511" y="44263"/>
                    </a:cubicBezTo>
                    <a:cubicBezTo>
                      <a:pt x="88345" y="44263"/>
                      <a:pt x="88179" y="44180"/>
                      <a:pt x="88096" y="44097"/>
                    </a:cubicBezTo>
                    <a:cubicBezTo>
                      <a:pt x="88030" y="44052"/>
                      <a:pt x="87963" y="44032"/>
                      <a:pt x="87901" y="44032"/>
                    </a:cubicBezTo>
                    <a:cubicBezTo>
                      <a:pt x="87732" y="44032"/>
                      <a:pt x="87599" y="44186"/>
                      <a:pt x="87599" y="44428"/>
                    </a:cubicBezTo>
                    <a:cubicBezTo>
                      <a:pt x="87682" y="44594"/>
                      <a:pt x="87599" y="44760"/>
                      <a:pt x="87433" y="44843"/>
                    </a:cubicBezTo>
                    <a:cubicBezTo>
                      <a:pt x="87350" y="44926"/>
                      <a:pt x="87102" y="45174"/>
                      <a:pt x="86936" y="45340"/>
                    </a:cubicBezTo>
                    <a:cubicBezTo>
                      <a:pt x="86853" y="45423"/>
                      <a:pt x="86770" y="45464"/>
                      <a:pt x="86708" y="45464"/>
                    </a:cubicBezTo>
                    <a:cubicBezTo>
                      <a:pt x="86646" y="45464"/>
                      <a:pt x="86604" y="45423"/>
                      <a:pt x="86604" y="45340"/>
                    </a:cubicBezTo>
                    <a:cubicBezTo>
                      <a:pt x="86604" y="45174"/>
                      <a:pt x="86439" y="44926"/>
                      <a:pt x="86356" y="44760"/>
                    </a:cubicBezTo>
                    <a:cubicBezTo>
                      <a:pt x="86273" y="44636"/>
                      <a:pt x="86211" y="44573"/>
                      <a:pt x="86159" y="44573"/>
                    </a:cubicBezTo>
                    <a:cubicBezTo>
                      <a:pt x="86107" y="44573"/>
                      <a:pt x="86066" y="44636"/>
                      <a:pt x="86024" y="44760"/>
                    </a:cubicBezTo>
                    <a:cubicBezTo>
                      <a:pt x="85912" y="44947"/>
                      <a:pt x="85800" y="45032"/>
                      <a:pt x="85726" y="45032"/>
                    </a:cubicBezTo>
                    <a:cubicBezTo>
                      <a:pt x="85636" y="45032"/>
                      <a:pt x="85602" y="44905"/>
                      <a:pt x="85693" y="44677"/>
                    </a:cubicBezTo>
                    <a:cubicBezTo>
                      <a:pt x="85776" y="44345"/>
                      <a:pt x="85859" y="44263"/>
                      <a:pt x="86024" y="44263"/>
                    </a:cubicBezTo>
                    <a:cubicBezTo>
                      <a:pt x="86190" y="44180"/>
                      <a:pt x="86356" y="44097"/>
                      <a:pt x="86439" y="44014"/>
                    </a:cubicBezTo>
                    <a:cubicBezTo>
                      <a:pt x="86487" y="43917"/>
                      <a:pt x="86479" y="43877"/>
                      <a:pt x="86430" y="43877"/>
                    </a:cubicBezTo>
                    <a:cubicBezTo>
                      <a:pt x="86396" y="43877"/>
                      <a:pt x="86342" y="43897"/>
                      <a:pt x="86273" y="43931"/>
                    </a:cubicBezTo>
                    <a:cubicBezTo>
                      <a:pt x="86107" y="44014"/>
                      <a:pt x="85859" y="44097"/>
                      <a:pt x="85859" y="44097"/>
                    </a:cubicBezTo>
                    <a:cubicBezTo>
                      <a:pt x="85827" y="44081"/>
                      <a:pt x="85798" y="44074"/>
                      <a:pt x="85773" y="44074"/>
                    </a:cubicBezTo>
                    <a:cubicBezTo>
                      <a:pt x="85667" y="44074"/>
                      <a:pt x="85626" y="44196"/>
                      <a:pt x="85693" y="44263"/>
                    </a:cubicBezTo>
                    <a:cubicBezTo>
                      <a:pt x="85776" y="44345"/>
                      <a:pt x="85693" y="44594"/>
                      <a:pt x="85444" y="44760"/>
                    </a:cubicBezTo>
                    <a:cubicBezTo>
                      <a:pt x="85361" y="44760"/>
                      <a:pt x="85278" y="44677"/>
                      <a:pt x="85361" y="44511"/>
                    </a:cubicBezTo>
                    <a:cubicBezTo>
                      <a:pt x="85410" y="44414"/>
                      <a:pt x="85402" y="44374"/>
                      <a:pt x="85370" y="44374"/>
                    </a:cubicBezTo>
                    <a:cubicBezTo>
                      <a:pt x="85347" y="44374"/>
                      <a:pt x="85313" y="44394"/>
                      <a:pt x="85278" y="44428"/>
                    </a:cubicBezTo>
                    <a:cubicBezTo>
                      <a:pt x="85226" y="44498"/>
                      <a:pt x="85163" y="44527"/>
                      <a:pt x="85098" y="44527"/>
                    </a:cubicBezTo>
                    <a:cubicBezTo>
                      <a:pt x="84850" y="44527"/>
                      <a:pt x="84567" y="44110"/>
                      <a:pt x="84698" y="43848"/>
                    </a:cubicBezTo>
                    <a:cubicBezTo>
                      <a:pt x="84781" y="43683"/>
                      <a:pt x="84781" y="43683"/>
                      <a:pt x="84698" y="43683"/>
                    </a:cubicBezTo>
                    <a:cubicBezTo>
                      <a:pt x="84533" y="43765"/>
                      <a:pt x="84533" y="43848"/>
                      <a:pt x="84533" y="44014"/>
                    </a:cubicBezTo>
                    <a:cubicBezTo>
                      <a:pt x="84533" y="44263"/>
                      <a:pt x="84201" y="44594"/>
                      <a:pt x="83952" y="44594"/>
                    </a:cubicBezTo>
                    <a:cubicBezTo>
                      <a:pt x="83787" y="44511"/>
                      <a:pt x="83787" y="44511"/>
                      <a:pt x="83870" y="44428"/>
                    </a:cubicBezTo>
                    <a:cubicBezTo>
                      <a:pt x="84035" y="44345"/>
                      <a:pt x="84367" y="43600"/>
                      <a:pt x="84284" y="43517"/>
                    </a:cubicBezTo>
                    <a:cubicBezTo>
                      <a:pt x="84254" y="43486"/>
                      <a:pt x="84223" y="43467"/>
                      <a:pt x="84197" y="43467"/>
                    </a:cubicBezTo>
                    <a:cubicBezTo>
                      <a:pt x="84152" y="43467"/>
                      <a:pt x="84118" y="43525"/>
                      <a:pt x="84118" y="43683"/>
                    </a:cubicBezTo>
                    <a:cubicBezTo>
                      <a:pt x="84118" y="43848"/>
                      <a:pt x="84035" y="43931"/>
                      <a:pt x="83870" y="43931"/>
                    </a:cubicBezTo>
                    <a:cubicBezTo>
                      <a:pt x="83787" y="43931"/>
                      <a:pt x="83787" y="43683"/>
                      <a:pt x="83870" y="43351"/>
                    </a:cubicBezTo>
                    <a:cubicBezTo>
                      <a:pt x="84035" y="42771"/>
                      <a:pt x="84035" y="42605"/>
                      <a:pt x="83787" y="42357"/>
                    </a:cubicBezTo>
                    <a:lnTo>
                      <a:pt x="83455" y="42108"/>
                    </a:lnTo>
                    <a:lnTo>
                      <a:pt x="83455" y="42522"/>
                    </a:lnTo>
                    <a:cubicBezTo>
                      <a:pt x="83455" y="42797"/>
                      <a:pt x="83512" y="42958"/>
                      <a:pt x="83626" y="42958"/>
                    </a:cubicBezTo>
                    <a:cubicBezTo>
                      <a:pt x="83649" y="42958"/>
                      <a:pt x="83675" y="42951"/>
                      <a:pt x="83704" y="42937"/>
                    </a:cubicBezTo>
                    <a:cubicBezTo>
                      <a:pt x="83763" y="42917"/>
                      <a:pt x="83807" y="42907"/>
                      <a:pt x="83837" y="42907"/>
                    </a:cubicBezTo>
                    <a:cubicBezTo>
                      <a:pt x="83934" y="42907"/>
                      <a:pt x="83874" y="43015"/>
                      <a:pt x="83621" y="43268"/>
                    </a:cubicBezTo>
                    <a:cubicBezTo>
                      <a:pt x="83418" y="43522"/>
                      <a:pt x="83308" y="43620"/>
                      <a:pt x="83177" y="43620"/>
                    </a:cubicBezTo>
                    <a:cubicBezTo>
                      <a:pt x="83095" y="43620"/>
                      <a:pt x="83004" y="43581"/>
                      <a:pt x="82875" y="43517"/>
                    </a:cubicBezTo>
                    <a:cubicBezTo>
                      <a:pt x="82627" y="43434"/>
                      <a:pt x="82461" y="43185"/>
                      <a:pt x="82378" y="43102"/>
                    </a:cubicBezTo>
                    <a:cubicBezTo>
                      <a:pt x="82378" y="42945"/>
                      <a:pt x="82311" y="42887"/>
                      <a:pt x="82199" y="42887"/>
                    </a:cubicBezTo>
                    <a:cubicBezTo>
                      <a:pt x="82134" y="42887"/>
                      <a:pt x="82055" y="42906"/>
                      <a:pt x="81964" y="42937"/>
                    </a:cubicBezTo>
                    <a:cubicBezTo>
                      <a:pt x="81825" y="42964"/>
                      <a:pt x="81733" y="42983"/>
                      <a:pt x="81675" y="42983"/>
                    </a:cubicBezTo>
                    <a:cubicBezTo>
                      <a:pt x="81558" y="42983"/>
                      <a:pt x="81577" y="42909"/>
                      <a:pt x="81632" y="42688"/>
                    </a:cubicBezTo>
                    <a:cubicBezTo>
                      <a:pt x="81760" y="42368"/>
                      <a:pt x="81592" y="42000"/>
                      <a:pt x="81394" y="42000"/>
                    </a:cubicBezTo>
                    <a:cubicBezTo>
                      <a:pt x="81336" y="42000"/>
                      <a:pt x="81275" y="42032"/>
                      <a:pt x="81218" y="42108"/>
                    </a:cubicBezTo>
                    <a:cubicBezTo>
                      <a:pt x="81135" y="42191"/>
                      <a:pt x="81135" y="42274"/>
                      <a:pt x="81218" y="42357"/>
                    </a:cubicBezTo>
                    <a:cubicBezTo>
                      <a:pt x="81301" y="42439"/>
                      <a:pt x="81301" y="42522"/>
                      <a:pt x="81052" y="42522"/>
                    </a:cubicBezTo>
                    <a:cubicBezTo>
                      <a:pt x="80969" y="42605"/>
                      <a:pt x="80886" y="42688"/>
                      <a:pt x="80886" y="42688"/>
                    </a:cubicBezTo>
                    <a:cubicBezTo>
                      <a:pt x="80886" y="42771"/>
                      <a:pt x="80886" y="42771"/>
                      <a:pt x="80720" y="42854"/>
                    </a:cubicBezTo>
                    <a:cubicBezTo>
                      <a:pt x="80662" y="42912"/>
                      <a:pt x="80613" y="42940"/>
                      <a:pt x="80579" y="42940"/>
                    </a:cubicBezTo>
                    <a:cubicBezTo>
                      <a:pt x="80517" y="42940"/>
                      <a:pt x="80501" y="42849"/>
                      <a:pt x="80555" y="42688"/>
                    </a:cubicBezTo>
                    <a:cubicBezTo>
                      <a:pt x="80596" y="42522"/>
                      <a:pt x="80534" y="42439"/>
                      <a:pt x="80441" y="42439"/>
                    </a:cubicBezTo>
                    <a:cubicBezTo>
                      <a:pt x="80347" y="42439"/>
                      <a:pt x="80223" y="42522"/>
                      <a:pt x="80140" y="42688"/>
                    </a:cubicBezTo>
                    <a:cubicBezTo>
                      <a:pt x="80106" y="42722"/>
                      <a:pt x="80086" y="42742"/>
                      <a:pt x="80068" y="42742"/>
                    </a:cubicBezTo>
                    <a:cubicBezTo>
                      <a:pt x="80043" y="42742"/>
                      <a:pt x="80023" y="42702"/>
                      <a:pt x="79975" y="42605"/>
                    </a:cubicBezTo>
                    <a:cubicBezTo>
                      <a:pt x="79975" y="42508"/>
                      <a:pt x="79946" y="42468"/>
                      <a:pt x="79923" y="42468"/>
                    </a:cubicBezTo>
                    <a:cubicBezTo>
                      <a:pt x="79906" y="42468"/>
                      <a:pt x="79892" y="42488"/>
                      <a:pt x="79892" y="42522"/>
                    </a:cubicBezTo>
                    <a:cubicBezTo>
                      <a:pt x="79809" y="42688"/>
                      <a:pt x="79643" y="42771"/>
                      <a:pt x="79560" y="42771"/>
                    </a:cubicBezTo>
                    <a:cubicBezTo>
                      <a:pt x="79312" y="42771"/>
                      <a:pt x="79312" y="42771"/>
                      <a:pt x="79229" y="43102"/>
                    </a:cubicBezTo>
                    <a:cubicBezTo>
                      <a:pt x="79180" y="43297"/>
                      <a:pt x="79160" y="43377"/>
                      <a:pt x="79118" y="43377"/>
                    </a:cubicBezTo>
                    <a:cubicBezTo>
                      <a:pt x="79089" y="43377"/>
                      <a:pt x="79049" y="43337"/>
                      <a:pt x="78980" y="43268"/>
                    </a:cubicBezTo>
                    <a:cubicBezTo>
                      <a:pt x="78814" y="43185"/>
                      <a:pt x="78731" y="43102"/>
                      <a:pt x="78731" y="43102"/>
                    </a:cubicBezTo>
                    <a:cubicBezTo>
                      <a:pt x="78649" y="43102"/>
                      <a:pt x="78731" y="43020"/>
                      <a:pt x="78814" y="42854"/>
                    </a:cubicBezTo>
                    <a:cubicBezTo>
                      <a:pt x="78873" y="42795"/>
                      <a:pt x="78931" y="42737"/>
                      <a:pt x="78990" y="42737"/>
                    </a:cubicBezTo>
                    <a:cubicBezTo>
                      <a:pt x="79014" y="42737"/>
                      <a:pt x="79039" y="42747"/>
                      <a:pt x="79063" y="42771"/>
                    </a:cubicBezTo>
                    <a:cubicBezTo>
                      <a:pt x="79093" y="42801"/>
                      <a:pt x="79112" y="42820"/>
                      <a:pt x="79129" y="42820"/>
                    </a:cubicBezTo>
                    <a:cubicBezTo>
                      <a:pt x="79157" y="42820"/>
                      <a:pt x="79176" y="42763"/>
                      <a:pt x="79229" y="42605"/>
                    </a:cubicBezTo>
                    <a:cubicBezTo>
                      <a:pt x="79229" y="42522"/>
                      <a:pt x="79063" y="42274"/>
                      <a:pt x="78814" y="42191"/>
                    </a:cubicBezTo>
                    <a:cubicBezTo>
                      <a:pt x="78317" y="42025"/>
                      <a:pt x="78234" y="41694"/>
                      <a:pt x="78566" y="41362"/>
                    </a:cubicBezTo>
                    <a:cubicBezTo>
                      <a:pt x="78649" y="41279"/>
                      <a:pt x="78731" y="41113"/>
                      <a:pt x="78649" y="41113"/>
                    </a:cubicBezTo>
                    <a:cubicBezTo>
                      <a:pt x="78566" y="41031"/>
                      <a:pt x="78649" y="40782"/>
                      <a:pt x="78731" y="40533"/>
                    </a:cubicBezTo>
                    <a:cubicBezTo>
                      <a:pt x="78835" y="40274"/>
                      <a:pt x="78874" y="40145"/>
                      <a:pt x="78828" y="40145"/>
                    </a:cubicBezTo>
                    <a:cubicBezTo>
                      <a:pt x="78800" y="40145"/>
                      <a:pt x="78742" y="40191"/>
                      <a:pt x="78649" y="40285"/>
                    </a:cubicBezTo>
                    <a:cubicBezTo>
                      <a:pt x="78483" y="40450"/>
                      <a:pt x="78317" y="40699"/>
                      <a:pt x="78317" y="40782"/>
                    </a:cubicBezTo>
                    <a:cubicBezTo>
                      <a:pt x="78317" y="40879"/>
                      <a:pt x="78289" y="40919"/>
                      <a:pt x="78248" y="40919"/>
                    </a:cubicBezTo>
                    <a:cubicBezTo>
                      <a:pt x="78220" y="40919"/>
                      <a:pt x="78186" y="40899"/>
                      <a:pt x="78151" y="40865"/>
                    </a:cubicBezTo>
                    <a:cubicBezTo>
                      <a:pt x="78068" y="40782"/>
                      <a:pt x="78068" y="40450"/>
                      <a:pt x="78151" y="40119"/>
                    </a:cubicBezTo>
                    <a:cubicBezTo>
                      <a:pt x="78220" y="39774"/>
                      <a:pt x="78232" y="39601"/>
                      <a:pt x="78186" y="39601"/>
                    </a:cubicBezTo>
                    <a:cubicBezTo>
                      <a:pt x="78177" y="39601"/>
                      <a:pt x="78165" y="39608"/>
                      <a:pt x="78151" y="39622"/>
                    </a:cubicBezTo>
                    <a:cubicBezTo>
                      <a:pt x="78090" y="39743"/>
                      <a:pt x="77996" y="39798"/>
                      <a:pt x="77901" y="39798"/>
                    </a:cubicBezTo>
                    <a:cubicBezTo>
                      <a:pt x="77737" y="39798"/>
                      <a:pt x="77571" y="39635"/>
                      <a:pt x="77571" y="39373"/>
                    </a:cubicBezTo>
                    <a:cubicBezTo>
                      <a:pt x="77518" y="39213"/>
                      <a:pt x="77499" y="39121"/>
                      <a:pt x="77447" y="39121"/>
                    </a:cubicBezTo>
                    <a:cubicBezTo>
                      <a:pt x="77419" y="39121"/>
                      <a:pt x="77381" y="39149"/>
                      <a:pt x="77323" y="39207"/>
                    </a:cubicBezTo>
                    <a:cubicBezTo>
                      <a:pt x="77288" y="39242"/>
                      <a:pt x="77254" y="39262"/>
                      <a:pt x="77225" y="39262"/>
                    </a:cubicBezTo>
                    <a:cubicBezTo>
                      <a:pt x="77185" y="39262"/>
                      <a:pt x="77157" y="39222"/>
                      <a:pt x="77157" y="39124"/>
                    </a:cubicBezTo>
                    <a:cubicBezTo>
                      <a:pt x="77108" y="39027"/>
                      <a:pt x="77060" y="38987"/>
                      <a:pt x="77011" y="38987"/>
                    </a:cubicBezTo>
                    <a:cubicBezTo>
                      <a:pt x="76977" y="38987"/>
                      <a:pt x="76943" y="39007"/>
                      <a:pt x="76908" y="39042"/>
                    </a:cubicBezTo>
                    <a:cubicBezTo>
                      <a:pt x="76867" y="39083"/>
                      <a:pt x="76805" y="39104"/>
                      <a:pt x="76742" y="39104"/>
                    </a:cubicBezTo>
                    <a:cubicBezTo>
                      <a:pt x="76680" y="39104"/>
                      <a:pt x="76618" y="39083"/>
                      <a:pt x="76577" y="39042"/>
                    </a:cubicBezTo>
                    <a:cubicBezTo>
                      <a:pt x="76411" y="39042"/>
                      <a:pt x="76494" y="39042"/>
                      <a:pt x="76660" y="39207"/>
                    </a:cubicBezTo>
                    <a:cubicBezTo>
                      <a:pt x="76991" y="39373"/>
                      <a:pt x="76991" y="39456"/>
                      <a:pt x="76825" y="39705"/>
                    </a:cubicBezTo>
                    <a:cubicBezTo>
                      <a:pt x="76660" y="39870"/>
                      <a:pt x="76494" y="39953"/>
                      <a:pt x="76390" y="39953"/>
                    </a:cubicBezTo>
                    <a:cubicBezTo>
                      <a:pt x="76287" y="39953"/>
                      <a:pt x="76245" y="39870"/>
                      <a:pt x="76328" y="39705"/>
                    </a:cubicBezTo>
                    <a:cubicBezTo>
                      <a:pt x="76328" y="39602"/>
                      <a:pt x="76296" y="39531"/>
                      <a:pt x="76214" y="39531"/>
                    </a:cubicBezTo>
                    <a:cubicBezTo>
                      <a:pt x="76162" y="39531"/>
                      <a:pt x="76092" y="39558"/>
                      <a:pt x="75997" y="39622"/>
                    </a:cubicBezTo>
                    <a:cubicBezTo>
                      <a:pt x="75930" y="39644"/>
                      <a:pt x="75857" y="39654"/>
                      <a:pt x="75780" y="39654"/>
                    </a:cubicBezTo>
                    <a:cubicBezTo>
                      <a:pt x="75570" y="39654"/>
                      <a:pt x="75328" y="39577"/>
                      <a:pt x="75085" y="39456"/>
                    </a:cubicBezTo>
                    <a:cubicBezTo>
                      <a:pt x="74927" y="39298"/>
                      <a:pt x="74770" y="39241"/>
                      <a:pt x="74633" y="39241"/>
                    </a:cubicBezTo>
                    <a:cubicBezTo>
                      <a:pt x="74554" y="39241"/>
                      <a:pt x="74483" y="39260"/>
                      <a:pt x="74422" y="39290"/>
                    </a:cubicBezTo>
                    <a:cubicBezTo>
                      <a:pt x="74339" y="39373"/>
                      <a:pt x="74256" y="39539"/>
                      <a:pt x="74339" y="39539"/>
                    </a:cubicBezTo>
                    <a:cubicBezTo>
                      <a:pt x="74339" y="39622"/>
                      <a:pt x="74339" y="39787"/>
                      <a:pt x="74256" y="39870"/>
                    </a:cubicBezTo>
                    <a:cubicBezTo>
                      <a:pt x="74228" y="39913"/>
                      <a:pt x="74188" y="39931"/>
                      <a:pt x="74141" y="39931"/>
                    </a:cubicBezTo>
                    <a:cubicBezTo>
                      <a:pt x="73915" y="39931"/>
                      <a:pt x="73539" y="39496"/>
                      <a:pt x="73676" y="39290"/>
                    </a:cubicBezTo>
                    <a:cubicBezTo>
                      <a:pt x="73824" y="39069"/>
                      <a:pt x="73380" y="38256"/>
                      <a:pt x="73105" y="38256"/>
                    </a:cubicBezTo>
                    <a:cubicBezTo>
                      <a:pt x="73072" y="38256"/>
                      <a:pt x="73040" y="38268"/>
                      <a:pt x="73013" y="38296"/>
                    </a:cubicBezTo>
                    <a:cubicBezTo>
                      <a:pt x="72978" y="38366"/>
                      <a:pt x="72943" y="38391"/>
                      <a:pt x="72908" y="38391"/>
                    </a:cubicBezTo>
                    <a:cubicBezTo>
                      <a:pt x="72860" y="38391"/>
                      <a:pt x="72812" y="38344"/>
                      <a:pt x="72764" y="38296"/>
                    </a:cubicBezTo>
                    <a:cubicBezTo>
                      <a:pt x="72764" y="38180"/>
                      <a:pt x="72764" y="38118"/>
                      <a:pt x="72756" y="38118"/>
                    </a:cubicBezTo>
                    <a:cubicBezTo>
                      <a:pt x="72747" y="38118"/>
                      <a:pt x="72726" y="38201"/>
                      <a:pt x="72682" y="38379"/>
                    </a:cubicBezTo>
                    <a:cubicBezTo>
                      <a:pt x="72631" y="38632"/>
                      <a:pt x="72611" y="38731"/>
                      <a:pt x="72565" y="38731"/>
                    </a:cubicBezTo>
                    <a:cubicBezTo>
                      <a:pt x="72537" y="38731"/>
                      <a:pt x="72497" y="38691"/>
                      <a:pt x="72433" y="38627"/>
                    </a:cubicBezTo>
                    <a:cubicBezTo>
                      <a:pt x="72374" y="38569"/>
                      <a:pt x="72274" y="38510"/>
                      <a:pt x="72191" y="38510"/>
                    </a:cubicBezTo>
                    <a:cubicBezTo>
                      <a:pt x="72157" y="38510"/>
                      <a:pt x="72126" y="38520"/>
                      <a:pt x="72101" y="38544"/>
                    </a:cubicBezTo>
                    <a:cubicBezTo>
                      <a:pt x="72050" y="38613"/>
                      <a:pt x="72006" y="38643"/>
                      <a:pt x="71969" y="38643"/>
                    </a:cubicBezTo>
                    <a:cubicBezTo>
                      <a:pt x="71829" y="38643"/>
                      <a:pt x="71804" y="38210"/>
                      <a:pt x="71936" y="37881"/>
                    </a:cubicBezTo>
                    <a:cubicBezTo>
                      <a:pt x="72101" y="37550"/>
                      <a:pt x="72101" y="37467"/>
                      <a:pt x="71936" y="37384"/>
                    </a:cubicBezTo>
                    <a:cubicBezTo>
                      <a:pt x="71887" y="37360"/>
                      <a:pt x="71839" y="37350"/>
                      <a:pt x="71794" y="37350"/>
                    </a:cubicBezTo>
                    <a:cubicBezTo>
                      <a:pt x="71687" y="37350"/>
                      <a:pt x="71604" y="37408"/>
                      <a:pt x="71604" y="37467"/>
                    </a:cubicBezTo>
                    <a:cubicBezTo>
                      <a:pt x="71563" y="37550"/>
                      <a:pt x="71521" y="37591"/>
                      <a:pt x="71480" y="37591"/>
                    </a:cubicBezTo>
                    <a:cubicBezTo>
                      <a:pt x="71438" y="37591"/>
                      <a:pt x="71397" y="37550"/>
                      <a:pt x="71356" y="37467"/>
                    </a:cubicBezTo>
                    <a:cubicBezTo>
                      <a:pt x="71356" y="37301"/>
                      <a:pt x="71273" y="37301"/>
                      <a:pt x="71190" y="37301"/>
                    </a:cubicBezTo>
                    <a:cubicBezTo>
                      <a:pt x="71190" y="37452"/>
                      <a:pt x="70571" y="37809"/>
                      <a:pt x="70398" y="37809"/>
                    </a:cubicBezTo>
                    <a:cubicBezTo>
                      <a:pt x="70381" y="37809"/>
                      <a:pt x="70369" y="37806"/>
                      <a:pt x="70361" y="37798"/>
                    </a:cubicBezTo>
                    <a:cubicBezTo>
                      <a:pt x="70361" y="37798"/>
                      <a:pt x="70527" y="37633"/>
                      <a:pt x="70776" y="37384"/>
                    </a:cubicBezTo>
                    <a:cubicBezTo>
                      <a:pt x="71101" y="37058"/>
                      <a:pt x="71171" y="36835"/>
                      <a:pt x="70984" y="36835"/>
                    </a:cubicBezTo>
                    <a:cubicBezTo>
                      <a:pt x="70934" y="36835"/>
                      <a:pt x="70864" y="36851"/>
                      <a:pt x="70776" y="36887"/>
                    </a:cubicBezTo>
                    <a:cubicBezTo>
                      <a:pt x="70610" y="36970"/>
                      <a:pt x="70527" y="36970"/>
                      <a:pt x="70527" y="37218"/>
                    </a:cubicBezTo>
                    <a:cubicBezTo>
                      <a:pt x="70492" y="37461"/>
                      <a:pt x="70327" y="37573"/>
                      <a:pt x="70147" y="37573"/>
                    </a:cubicBezTo>
                    <a:cubicBezTo>
                      <a:pt x="69896" y="37573"/>
                      <a:pt x="69615" y="37356"/>
                      <a:pt x="69615" y="36970"/>
                    </a:cubicBezTo>
                    <a:cubicBezTo>
                      <a:pt x="69615" y="36804"/>
                      <a:pt x="69450" y="36472"/>
                      <a:pt x="69284" y="36307"/>
                    </a:cubicBezTo>
                    <a:cubicBezTo>
                      <a:pt x="68869" y="35975"/>
                      <a:pt x="68952" y="35809"/>
                      <a:pt x="69532" y="35395"/>
                    </a:cubicBezTo>
                    <a:cubicBezTo>
                      <a:pt x="69738" y="35258"/>
                      <a:pt x="69873" y="35177"/>
                      <a:pt x="69955" y="35177"/>
                    </a:cubicBezTo>
                    <a:cubicBezTo>
                      <a:pt x="70070" y="35177"/>
                      <a:pt x="70078" y="35338"/>
                      <a:pt x="70030" y="35727"/>
                    </a:cubicBezTo>
                    <a:cubicBezTo>
                      <a:pt x="70030" y="35948"/>
                      <a:pt x="70030" y="36058"/>
                      <a:pt x="70079" y="36058"/>
                    </a:cubicBezTo>
                    <a:cubicBezTo>
                      <a:pt x="70103" y="36058"/>
                      <a:pt x="70140" y="36030"/>
                      <a:pt x="70195" y="35975"/>
                    </a:cubicBezTo>
                    <a:cubicBezTo>
                      <a:pt x="70235" y="35956"/>
                      <a:pt x="70269" y="35945"/>
                      <a:pt x="70297" y="35945"/>
                    </a:cubicBezTo>
                    <a:cubicBezTo>
                      <a:pt x="70386" y="35945"/>
                      <a:pt x="70405" y="36053"/>
                      <a:pt x="70278" y="36307"/>
                    </a:cubicBezTo>
                    <a:cubicBezTo>
                      <a:pt x="70195" y="36555"/>
                      <a:pt x="70113" y="36804"/>
                      <a:pt x="70030" y="36804"/>
                    </a:cubicBezTo>
                    <a:cubicBezTo>
                      <a:pt x="69947" y="36887"/>
                      <a:pt x="69947" y="36970"/>
                      <a:pt x="69947" y="37053"/>
                    </a:cubicBezTo>
                    <a:cubicBezTo>
                      <a:pt x="69967" y="37073"/>
                      <a:pt x="69988" y="37084"/>
                      <a:pt x="70010" y="37084"/>
                    </a:cubicBezTo>
                    <a:cubicBezTo>
                      <a:pt x="70076" y="37084"/>
                      <a:pt x="70154" y="36990"/>
                      <a:pt x="70278" y="36804"/>
                    </a:cubicBezTo>
                    <a:cubicBezTo>
                      <a:pt x="70361" y="36638"/>
                      <a:pt x="70527" y="36307"/>
                      <a:pt x="70693" y="36141"/>
                    </a:cubicBezTo>
                    <a:cubicBezTo>
                      <a:pt x="70858" y="35975"/>
                      <a:pt x="71024" y="35892"/>
                      <a:pt x="70941" y="35809"/>
                    </a:cubicBezTo>
                    <a:cubicBezTo>
                      <a:pt x="70941" y="35809"/>
                      <a:pt x="70941" y="35644"/>
                      <a:pt x="71024" y="35561"/>
                    </a:cubicBezTo>
                    <a:cubicBezTo>
                      <a:pt x="71099" y="35486"/>
                      <a:pt x="71140" y="35445"/>
                      <a:pt x="71155" y="35445"/>
                    </a:cubicBezTo>
                    <a:cubicBezTo>
                      <a:pt x="71173" y="35445"/>
                      <a:pt x="71153" y="35507"/>
                      <a:pt x="71107" y="35644"/>
                    </a:cubicBezTo>
                    <a:cubicBezTo>
                      <a:pt x="71056" y="35849"/>
                      <a:pt x="71068" y="35990"/>
                      <a:pt x="71143" y="35990"/>
                    </a:cubicBezTo>
                    <a:cubicBezTo>
                      <a:pt x="71190" y="35990"/>
                      <a:pt x="71261" y="35936"/>
                      <a:pt x="71356" y="35809"/>
                    </a:cubicBezTo>
                    <a:cubicBezTo>
                      <a:pt x="71414" y="35751"/>
                      <a:pt x="71514" y="35692"/>
                      <a:pt x="71568" y="35692"/>
                    </a:cubicBezTo>
                    <a:cubicBezTo>
                      <a:pt x="71590" y="35692"/>
                      <a:pt x="71604" y="35702"/>
                      <a:pt x="71604" y="35727"/>
                    </a:cubicBezTo>
                    <a:cubicBezTo>
                      <a:pt x="71625" y="35747"/>
                      <a:pt x="71651" y="35758"/>
                      <a:pt x="71681" y="35758"/>
                    </a:cubicBezTo>
                    <a:cubicBezTo>
                      <a:pt x="71770" y="35758"/>
                      <a:pt x="71894" y="35664"/>
                      <a:pt x="72019" y="35478"/>
                    </a:cubicBezTo>
                    <a:cubicBezTo>
                      <a:pt x="72350" y="35146"/>
                      <a:pt x="72350" y="35064"/>
                      <a:pt x="72350" y="34649"/>
                    </a:cubicBezTo>
                    <a:lnTo>
                      <a:pt x="72184" y="34235"/>
                    </a:lnTo>
                    <a:lnTo>
                      <a:pt x="72101" y="34732"/>
                    </a:lnTo>
                    <a:cubicBezTo>
                      <a:pt x="72010" y="35097"/>
                      <a:pt x="71894" y="35286"/>
                      <a:pt x="71780" y="35286"/>
                    </a:cubicBezTo>
                    <a:cubicBezTo>
                      <a:pt x="71687" y="35286"/>
                      <a:pt x="71596" y="35159"/>
                      <a:pt x="71521" y="34898"/>
                    </a:cubicBezTo>
                    <a:cubicBezTo>
                      <a:pt x="71466" y="34677"/>
                      <a:pt x="71411" y="34566"/>
                      <a:pt x="71331" y="34566"/>
                    </a:cubicBezTo>
                    <a:cubicBezTo>
                      <a:pt x="71291" y="34566"/>
                      <a:pt x="71245" y="34594"/>
                      <a:pt x="71190" y="34649"/>
                    </a:cubicBezTo>
                    <a:cubicBezTo>
                      <a:pt x="71131" y="34708"/>
                      <a:pt x="71031" y="34766"/>
                      <a:pt x="70948" y="34766"/>
                    </a:cubicBezTo>
                    <a:cubicBezTo>
                      <a:pt x="70914" y="34766"/>
                      <a:pt x="70883" y="34756"/>
                      <a:pt x="70858" y="34732"/>
                    </a:cubicBezTo>
                    <a:cubicBezTo>
                      <a:pt x="70776" y="34649"/>
                      <a:pt x="70858" y="34566"/>
                      <a:pt x="70941" y="34484"/>
                    </a:cubicBezTo>
                    <a:cubicBezTo>
                      <a:pt x="71107" y="34401"/>
                      <a:pt x="71190" y="34235"/>
                      <a:pt x="71190" y="34069"/>
                    </a:cubicBezTo>
                    <a:cubicBezTo>
                      <a:pt x="71234" y="33891"/>
                      <a:pt x="71231" y="33809"/>
                      <a:pt x="71193" y="33809"/>
                    </a:cubicBezTo>
                    <a:cubicBezTo>
                      <a:pt x="71160" y="33809"/>
                      <a:pt x="71101" y="33871"/>
                      <a:pt x="71024" y="33986"/>
                    </a:cubicBezTo>
                    <a:cubicBezTo>
                      <a:pt x="70927" y="34083"/>
                      <a:pt x="70858" y="34124"/>
                      <a:pt x="70801" y="34124"/>
                    </a:cubicBezTo>
                    <a:cubicBezTo>
                      <a:pt x="70761" y="34124"/>
                      <a:pt x="70727" y="34103"/>
                      <a:pt x="70693" y="34069"/>
                    </a:cubicBezTo>
                    <a:cubicBezTo>
                      <a:pt x="70654" y="33954"/>
                      <a:pt x="70526" y="33892"/>
                      <a:pt x="70384" y="33892"/>
                    </a:cubicBezTo>
                    <a:cubicBezTo>
                      <a:pt x="70220" y="33892"/>
                      <a:pt x="70036" y="33974"/>
                      <a:pt x="69947" y="34152"/>
                    </a:cubicBezTo>
                    <a:cubicBezTo>
                      <a:pt x="69912" y="34256"/>
                      <a:pt x="69819" y="34302"/>
                      <a:pt x="69717" y="34302"/>
                    </a:cubicBezTo>
                    <a:cubicBezTo>
                      <a:pt x="69575" y="34302"/>
                      <a:pt x="69415" y="34214"/>
                      <a:pt x="69367" y="34069"/>
                    </a:cubicBezTo>
                    <a:cubicBezTo>
                      <a:pt x="69367" y="33932"/>
                      <a:pt x="69367" y="33871"/>
                      <a:pt x="69353" y="33871"/>
                    </a:cubicBezTo>
                    <a:cubicBezTo>
                      <a:pt x="69342" y="33871"/>
                      <a:pt x="69321" y="33912"/>
                      <a:pt x="69284" y="33986"/>
                    </a:cubicBezTo>
                    <a:cubicBezTo>
                      <a:pt x="69223" y="34108"/>
                      <a:pt x="69162" y="34185"/>
                      <a:pt x="69102" y="34185"/>
                    </a:cubicBezTo>
                    <a:cubicBezTo>
                      <a:pt x="69080" y="34185"/>
                      <a:pt x="69057" y="34174"/>
                      <a:pt x="69035" y="34152"/>
                    </a:cubicBezTo>
                    <a:cubicBezTo>
                      <a:pt x="69035" y="34152"/>
                      <a:pt x="69035" y="34069"/>
                      <a:pt x="69118" y="33903"/>
                    </a:cubicBezTo>
                    <a:cubicBezTo>
                      <a:pt x="69201" y="33821"/>
                      <a:pt x="69284" y="33738"/>
                      <a:pt x="69201" y="33738"/>
                    </a:cubicBezTo>
                    <a:cubicBezTo>
                      <a:pt x="69201" y="33722"/>
                      <a:pt x="69195" y="33716"/>
                      <a:pt x="69186" y="33716"/>
                    </a:cubicBezTo>
                    <a:cubicBezTo>
                      <a:pt x="69143" y="33716"/>
                      <a:pt x="69020" y="33851"/>
                      <a:pt x="68952" y="33986"/>
                    </a:cubicBezTo>
                    <a:cubicBezTo>
                      <a:pt x="68792" y="34147"/>
                      <a:pt x="68700" y="34238"/>
                      <a:pt x="68656" y="34238"/>
                    </a:cubicBezTo>
                    <a:cubicBezTo>
                      <a:pt x="68631" y="34238"/>
                      <a:pt x="68621" y="34211"/>
                      <a:pt x="68621" y="34152"/>
                    </a:cubicBezTo>
                    <a:cubicBezTo>
                      <a:pt x="68621" y="34118"/>
                      <a:pt x="68607" y="34098"/>
                      <a:pt x="68578" y="34098"/>
                    </a:cubicBezTo>
                    <a:cubicBezTo>
                      <a:pt x="68538" y="34098"/>
                      <a:pt x="68469" y="34138"/>
                      <a:pt x="68372" y="34235"/>
                    </a:cubicBezTo>
                    <a:cubicBezTo>
                      <a:pt x="68309" y="34298"/>
                      <a:pt x="68258" y="34325"/>
                      <a:pt x="68214" y="34325"/>
                    </a:cubicBezTo>
                    <a:cubicBezTo>
                      <a:pt x="68143" y="34325"/>
                      <a:pt x="68092" y="34254"/>
                      <a:pt x="68041" y="34152"/>
                    </a:cubicBezTo>
                    <a:cubicBezTo>
                      <a:pt x="67964" y="34037"/>
                      <a:pt x="67923" y="33975"/>
                      <a:pt x="67884" y="33975"/>
                    </a:cubicBezTo>
                    <a:cubicBezTo>
                      <a:pt x="67839" y="33975"/>
                      <a:pt x="67798" y="34057"/>
                      <a:pt x="67709" y="34235"/>
                    </a:cubicBezTo>
                    <a:cubicBezTo>
                      <a:pt x="67626" y="34401"/>
                      <a:pt x="67585" y="34484"/>
                      <a:pt x="67564" y="34484"/>
                    </a:cubicBezTo>
                    <a:cubicBezTo>
                      <a:pt x="67543" y="34484"/>
                      <a:pt x="67543" y="34401"/>
                      <a:pt x="67543" y="34235"/>
                    </a:cubicBezTo>
                    <a:cubicBezTo>
                      <a:pt x="67543" y="34111"/>
                      <a:pt x="67523" y="34048"/>
                      <a:pt x="67492" y="34048"/>
                    </a:cubicBezTo>
                    <a:cubicBezTo>
                      <a:pt x="67461" y="34048"/>
                      <a:pt x="67419" y="34111"/>
                      <a:pt x="67378" y="34235"/>
                    </a:cubicBezTo>
                    <a:cubicBezTo>
                      <a:pt x="67256" y="34356"/>
                      <a:pt x="67179" y="34433"/>
                      <a:pt x="67114" y="34433"/>
                    </a:cubicBezTo>
                    <a:cubicBezTo>
                      <a:pt x="67091" y="34433"/>
                      <a:pt x="67068" y="34423"/>
                      <a:pt x="67046" y="34401"/>
                    </a:cubicBezTo>
                    <a:cubicBezTo>
                      <a:pt x="67046" y="34401"/>
                      <a:pt x="67046" y="34235"/>
                      <a:pt x="67129" y="34069"/>
                    </a:cubicBezTo>
                    <a:cubicBezTo>
                      <a:pt x="67178" y="33972"/>
                      <a:pt x="67198" y="33932"/>
                      <a:pt x="67139" y="33932"/>
                    </a:cubicBezTo>
                    <a:cubicBezTo>
                      <a:pt x="67098" y="33932"/>
                      <a:pt x="67018" y="33952"/>
                      <a:pt x="66880" y="33986"/>
                    </a:cubicBezTo>
                    <a:cubicBezTo>
                      <a:pt x="66549" y="34152"/>
                      <a:pt x="66549" y="34235"/>
                      <a:pt x="66632" y="34318"/>
                    </a:cubicBezTo>
                    <a:cubicBezTo>
                      <a:pt x="66715" y="34401"/>
                      <a:pt x="66715" y="34484"/>
                      <a:pt x="66632" y="34566"/>
                    </a:cubicBezTo>
                    <a:cubicBezTo>
                      <a:pt x="66613" y="34573"/>
                      <a:pt x="66594" y="34576"/>
                      <a:pt x="66576" y="34576"/>
                    </a:cubicBezTo>
                    <a:cubicBezTo>
                      <a:pt x="66348" y="34576"/>
                      <a:pt x="66141" y="34133"/>
                      <a:pt x="66217" y="33903"/>
                    </a:cubicBezTo>
                    <a:cubicBezTo>
                      <a:pt x="66300" y="33821"/>
                      <a:pt x="66300" y="33572"/>
                      <a:pt x="66383" y="33406"/>
                    </a:cubicBezTo>
                    <a:cubicBezTo>
                      <a:pt x="66383" y="33185"/>
                      <a:pt x="66383" y="33111"/>
                      <a:pt x="66285" y="33111"/>
                    </a:cubicBezTo>
                    <a:cubicBezTo>
                      <a:pt x="66236" y="33111"/>
                      <a:pt x="66162" y="33130"/>
                      <a:pt x="66052" y="33158"/>
                    </a:cubicBezTo>
                    <a:cubicBezTo>
                      <a:pt x="65982" y="33228"/>
                      <a:pt x="65897" y="33253"/>
                      <a:pt x="65816" y="33253"/>
                    </a:cubicBezTo>
                    <a:cubicBezTo>
                      <a:pt x="65705" y="33253"/>
                      <a:pt x="65602" y="33205"/>
                      <a:pt x="65554" y="33158"/>
                    </a:cubicBezTo>
                    <a:cubicBezTo>
                      <a:pt x="65486" y="33123"/>
                      <a:pt x="65431" y="33103"/>
                      <a:pt x="65397" y="33103"/>
                    </a:cubicBezTo>
                    <a:cubicBezTo>
                      <a:pt x="65348" y="33103"/>
                      <a:pt x="65340" y="33143"/>
                      <a:pt x="65389" y="33240"/>
                    </a:cubicBezTo>
                    <a:cubicBezTo>
                      <a:pt x="65389" y="33406"/>
                      <a:pt x="65223" y="33655"/>
                      <a:pt x="64974" y="33738"/>
                    </a:cubicBezTo>
                    <a:cubicBezTo>
                      <a:pt x="64913" y="33768"/>
                      <a:pt x="64855" y="33782"/>
                      <a:pt x="64802" y="33782"/>
                    </a:cubicBezTo>
                    <a:cubicBezTo>
                      <a:pt x="64563" y="33782"/>
                      <a:pt x="64409" y="33511"/>
                      <a:pt x="64477" y="33240"/>
                    </a:cubicBezTo>
                    <a:cubicBezTo>
                      <a:pt x="64536" y="32944"/>
                      <a:pt x="64299" y="32691"/>
                      <a:pt x="64129" y="32691"/>
                    </a:cubicBezTo>
                    <a:cubicBezTo>
                      <a:pt x="64061" y="32691"/>
                      <a:pt x="64004" y="32731"/>
                      <a:pt x="63980" y="32826"/>
                    </a:cubicBezTo>
                    <a:cubicBezTo>
                      <a:pt x="63932" y="32921"/>
                      <a:pt x="63872" y="32961"/>
                      <a:pt x="63807" y="32961"/>
                    </a:cubicBezTo>
                    <a:cubicBezTo>
                      <a:pt x="63645" y="32961"/>
                      <a:pt x="63459" y="32708"/>
                      <a:pt x="63400" y="32412"/>
                    </a:cubicBezTo>
                    <a:cubicBezTo>
                      <a:pt x="63400" y="32163"/>
                      <a:pt x="63400" y="31997"/>
                      <a:pt x="63483" y="31997"/>
                    </a:cubicBezTo>
                    <a:cubicBezTo>
                      <a:pt x="63483" y="31997"/>
                      <a:pt x="63565" y="31914"/>
                      <a:pt x="63648" y="31749"/>
                    </a:cubicBezTo>
                    <a:cubicBezTo>
                      <a:pt x="63731" y="31583"/>
                      <a:pt x="63731" y="31417"/>
                      <a:pt x="63565" y="31334"/>
                    </a:cubicBezTo>
                    <a:cubicBezTo>
                      <a:pt x="63400" y="31334"/>
                      <a:pt x="63483" y="31251"/>
                      <a:pt x="63814" y="30920"/>
                    </a:cubicBezTo>
                    <a:cubicBezTo>
                      <a:pt x="64063" y="30671"/>
                      <a:pt x="64228" y="30423"/>
                      <a:pt x="64228" y="30257"/>
                    </a:cubicBezTo>
                    <a:cubicBezTo>
                      <a:pt x="64190" y="30142"/>
                      <a:pt x="64169" y="30080"/>
                      <a:pt x="64142" y="30080"/>
                    </a:cubicBezTo>
                    <a:cubicBezTo>
                      <a:pt x="64110" y="30080"/>
                      <a:pt x="64069" y="30162"/>
                      <a:pt x="63980" y="30340"/>
                    </a:cubicBezTo>
                    <a:cubicBezTo>
                      <a:pt x="63763" y="30701"/>
                      <a:pt x="63547" y="30936"/>
                      <a:pt x="63440" y="30936"/>
                    </a:cubicBezTo>
                    <a:cubicBezTo>
                      <a:pt x="63424" y="30936"/>
                      <a:pt x="63410" y="30931"/>
                      <a:pt x="63400" y="30920"/>
                    </a:cubicBezTo>
                    <a:cubicBezTo>
                      <a:pt x="63392" y="30913"/>
                      <a:pt x="63382" y="30909"/>
                      <a:pt x="63368" y="30909"/>
                    </a:cubicBezTo>
                    <a:cubicBezTo>
                      <a:pt x="63231" y="30909"/>
                      <a:pt x="62812" y="31266"/>
                      <a:pt x="62737" y="31417"/>
                    </a:cubicBezTo>
                    <a:cubicBezTo>
                      <a:pt x="62737" y="31500"/>
                      <a:pt x="62820" y="31666"/>
                      <a:pt x="62902" y="31914"/>
                    </a:cubicBezTo>
                    <a:cubicBezTo>
                      <a:pt x="63151" y="32412"/>
                      <a:pt x="63068" y="32660"/>
                      <a:pt x="62654" y="32660"/>
                    </a:cubicBezTo>
                    <a:cubicBezTo>
                      <a:pt x="62405" y="32660"/>
                      <a:pt x="62322" y="32743"/>
                      <a:pt x="62405" y="32826"/>
                    </a:cubicBezTo>
                    <a:cubicBezTo>
                      <a:pt x="62488" y="32909"/>
                      <a:pt x="62405" y="32992"/>
                      <a:pt x="62322" y="33075"/>
                    </a:cubicBezTo>
                    <a:cubicBezTo>
                      <a:pt x="62263" y="33164"/>
                      <a:pt x="62214" y="33210"/>
                      <a:pt x="62176" y="33210"/>
                    </a:cubicBezTo>
                    <a:cubicBezTo>
                      <a:pt x="62108" y="33210"/>
                      <a:pt x="62074" y="33062"/>
                      <a:pt x="62074" y="32743"/>
                    </a:cubicBezTo>
                    <a:cubicBezTo>
                      <a:pt x="62013" y="32622"/>
                      <a:pt x="62041" y="32545"/>
                      <a:pt x="62093" y="32545"/>
                    </a:cubicBezTo>
                    <a:cubicBezTo>
                      <a:pt x="62112" y="32545"/>
                      <a:pt x="62134" y="32555"/>
                      <a:pt x="62157" y="32577"/>
                    </a:cubicBezTo>
                    <a:cubicBezTo>
                      <a:pt x="62182" y="32603"/>
                      <a:pt x="62208" y="32615"/>
                      <a:pt x="62232" y="32615"/>
                    </a:cubicBezTo>
                    <a:cubicBezTo>
                      <a:pt x="62366" y="32615"/>
                      <a:pt x="62462" y="32265"/>
                      <a:pt x="62322" y="31914"/>
                    </a:cubicBezTo>
                    <a:cubicBezTo>
                      <a:pt x="62226" y="31673"/>
                      <a:pt x="62073" y="31544"/>
                      <a:pt x="61913" y="31544"/>
                    </a:cubicBezTo>
                    <a:cubicBezTo>
                      <a:pt x="61798" y="31544"/>
                      <a:pt x="61680" y="31610"/>
                      <a:pt x="61576" y="31749"/>
                    </a:cubicBezTo>
                    <a:cubicBezTo>
                      <a:pt x="61471" y="31906"/>
                      <a:pt x="61400" y="31964"/>
                      <a:pt x="61340" y="31964"/>
                    </a:cubicBezTo>
                    <a:cubicBezTo>
                      <a:pt x="61306" y="31964"/>
                      <a:pt x="61275" y="31945"/>
                      <a:pt x="61245" y="31914"/>
                    </a:cubicBezTo>
                    <a:cubicBezTo>
                      <a:pt x="61182" y="31851"/>
                      <a:pt x="61130" y="31824"/>
                      <a:pt x="61082" y="31824"/>
                    </a:cubicBezTo>
                    <a:cubicBezTo>
                      <a:pt x="61004" y="31824"/>
                      <a:pt x="60933" y="31895"/>
                      <a:pt x="60831" y="31997"/>
                    </a:cubicBezTo>
                    <a:cubicBezTo>
                      <a:pt x="60768" y="32184"/>
                      <a:pt x="60706" y="32277"/>
                      <a:pt x="60644" y="32277"/>
                    </a:cubicBezTo>
                    <a:cubicBezTo>
                      <a:pt x="60623" y="32277"/>
                      <a:pt x="60603" y="32267"/>
                      <a:pt x="60582" y="32246"/>
                    </a:cubicBezTo>
                    <a:cubicBezTo>
                      <a:pt x="60582" y="32246"/>
                      <a:pt x="60665" y="31997"/>
                      <a:pt x="60831" y="31832"/>
                    </a:cubicBezTo>
                    <a:cubicBezTo>
                      <a:pt x="61162" y="31334"/>
                      <a:pt x="61742" y="31003"/>
                      <a:pt x="62405" y="30837"/>
                    </a:cubicBezTo>
                    <a:cubicBezTo>
                      <a:pt x="62902" y="30754"/>
                      <a:pt x="62985" y="30754"/>
                      <a:pt x="62985" y="30506"/>
                    </a:cubicBezTo>
                    <a:cubicBezTo>
                      <a:pt x="63038" y="30348"/>
                      <a:pt x="63024" y="30290"/>
                      <a:pt x="62943" y="30290"/>
                    </a:cubicBezTo>
                    <a:cubicBezTo>
                      <a:pt x="62897" y="30290"/>
                      <a:pt x="62828" y="30309"/>
                      <a:pt x="62737" y="30340"/>
                    </a:cubicBezTo>
                    <a:cubicBezTo>
                      <a:pt x="62654" y="30381"/>
                      <a:pt x="62592" y="30402"/>
                      <a:pt x="62550" y="30402"/>
                    </a:cubicBezTo>
                    <a:cubicBezTo>
                      <a:pt x="62509" y="30402"/>
                      <a:pt x="62488" y="30381"/>
                      <a:pt x="62488" y="30340"/>
                    </a:cubicBezTo>
                    <a:cubicBezTo>
                      <a:pt x="62488" y="30340"/>
                      <a:pt x="62488" y="30257"/>
                      <a:pt x="62405" y="30257"/>
                    </a:cubicBezTo>
                    <a:cubicBezTo>
                      <a:pt x="62383" y="30235"/>
                      <a:pt x="62367" y="30224"/>
                      <a:pt x="62353" y="30224"/>
                    </a:cubicBezTo>
                    <a:cubicBezTo>
                      <a:pt x="62316" y="30224"/>
                      <a:pt x="62300" y="30301"/>
                      <a:pt x="62239" y="30423"/>
                    </a:cubicBezTo>
                    <a:cubicBezTo>
                      <a:pt x="62239" y="30671"/>
                      <a:pt x="62157" y="30754"/>
                      <a:pt x="62074" y="30754"/>
                    </a:cubicBezTo>
                    <a:cubicBezTo>
                      <a:pt x="61991" y="30754"/>
                      <a:pt x="61742" y="30837"/>
                      <a:pt x="61576" y="30920"/>
                    </a:cubicBezTo>
                    <a:cubicBezTo>
                      <a:pt x="61494" y="30948"/>
                      <a:pt x="61429" y="30966"/>
                      <a:pt x="61380" y="30966"/>
                    </a:cubicBezTo>
                    <a:cubicBezTo>
                      <a:pt x="61282" y="30966"/>
                      <a:pt x="61245" y="30892"/>
                      <a:pt x="61245" y="30671"/>
                    </a:cubicBezTo>
                    <a:cubicBezTo>
                      <a:pt x="61245" y="30398"/>
                      <a:pt x="61220" y="30275"/>
                      <a:pt x="61170" y="30275"/>
                    </a:cubicBezTo>
                    <a:cubicBezTo>
                      <a:pt x="61129" y="30275"/>
                      <a:pt x="61071" y="30357"/>
                      <a:pt x="60996" y="30506"/>
                    </a:cubicBezTo>
                    <a:cubicBezTo>
                      <a:pt x="60831" y="30671"/>
                      <a:pt x="60831" y="30837"/>
                      <a:pt x="60913" y="30920"/>
                    </a:cubicBezTo>
                    <a:cubicBezTo>
                      <a:pt x="60913" y="30920"/>
                      <a:pt x="60913" y="31086"/>
                      <a:pt x="60831" y="31169"/>
                    </a:cubicBezTo>
                    <a:cubicBezTo>
                      <a:pt x="60768" y="31231"/>
                      <a:pt x="60706" y="31257"/>
                      <a:pt x="60651" y="31257"/>
                    </a:cubicBezTo>
                    <a:cubicBezTo>
                      <a:pt x="60484" y="31257"/>
                      <a:pt x="60375" y="31024"/>
                      <a:pt x="60499" y="30837"/>
                    </a:cubicBezTo>
                    <a:cubicBezTo>
                      <a:pt x="60563" y="30644"/>
                      <a:pt x="60279" y="30452"/>
                      <a:pt x="60033" y="30452"/>
                    </a:cubicBezTo>
                    <a:cubicBezTo>
                      <a:pt x="59961" y="30452"/>
                      <a:pt x="59892" y="30468"/>
                      <a:pt x="59836" y="30506"/>
                    </a:cubicBezTo>
                    <a:cubicBezTo>
                      <a:pt x="59670" y="30506"/>
                      <a:pt x="59587" y="30506"/>
                      <a:pt x="59505" y="30423"/>
                    </a:cubicBezTo>
                    <a:cubicBezTo>
                      <a:pt x="59470" y="30388"/>
                      <a:pt x="59422" y="30368"/>
                      <a:pt x="59365" y="30368"/>
                    </a:cubicBezTo>
                    <a:cubicBezTo>
                      <a:pt x="59284" y="30368"/>
                      <a:pt x="59187" y="30408"/>
                      <a:pt x="59090" y="30506"/>
                    </a:cubicBezTo>
                    <a:cubicBezTo>
                      <a:pt x="59022" y="30540"/>
                      <a:pt x="58981" y="30560"/>
                      <a:pt x="58964" y="30560"/>
                    </a:cubicBezTo>
                    <a:cubicBezTo>
                      <a:pt x="58939" y="30560"/>
                      <a:pt x="58959" y="30520"/>
                      <a:pt x="59007" y="30423"/>
                    </a:cubicBezTo>
                    <a:cubicBezTo>
                      <a:pt x="59173" y="30174"/>
                      <a:pt x="59090" y="30174"/>
                      <a:pt x="58925" y="30174"/>
                    </a:cubicBezTo>
                    <a:cubicBezTo>
                      <a:pt x="58822" y="30208"/>
                      <a:pt x="58761" y="30228"/>
                      <a:pt x="58738" y="30228"/>
                    </a:cubicBezTo>
                    <a:cubicBezTo>
                      <a:pt x="58704" y="30228"/>
                      <a:pt x="58745" y="30188"/>
                      <a:pt x="58842" y="30091"/>
                    </a:cubicBezTo>
                    <a:cubicBezTo>
                      <a:pt x="58925" y="30008"/>
                      <a:pt x="59007" y="29925"/>
                      <a:pt x="58925" y="29843"/>
                    </a:cubicBezTo>
                    <a:cubicBezTo>
                      <a:pt x="58842" y="29843"/>
                      <a:pt x="58759" y="29677"/>
                      <a:pt x="58759" y="29428"/>
                    </a:cubicBezTo>
                    <a:cubicBezTo>
                      <a:pt x="58720" y="29313"/>
                      <a:pt x="58682" y="29251"/>
                      <a:pt x="58627" y="29251"/>
                    </a:cubicBezTo>
                    <a:cubicBezTo>
                      <a:pt x="58563" y="29251"/>
                      <a:pt x="58478" y="29333"/>
                      <a:pt x="58344" y="29511"/>
                    </a:cubicBezTo>
                    <a:cubicBezTo>
                      <a:pt x="58179" y="29760"/>
                      <a:pt x="58013" y="29925"/>
                      <a:pt x="58013" y="29925"/>
                    </a:cubicBezTo>
                    <a:cubicBezTo>
                      <a:pt x="58013" y="29843"/>
                      <a:pt x="58013" y="29760"/>
                      <a:pt x="58096" y="29677"/>
                    </a:cubicBezTo>
                    <a:cubicBezTo>
                      <a:pt x="58179" y="29594"/>
                      <a:pt x="58179" y="29428"/>
                      <a:pt x="58179" y="29428"/>
                    </a:cubicBezTo>
                    <a:cubicBezTo>
                      <a:pt x="58179" y="29406"/>
                      <a:pt x="58167" y="29396"/>
                      <a:pt x="58149" y="29396"/>
                    </a:cubicBezTo>
                    <a:cubicBezTo>
                      <a:pt x="58102" y="29396"/>
                      <a:pt x="58013" y="29473"/>
                      <a:pt x="58013" y="29594"/>
                    </a:cubicBezTo>
                    <a:cubicBezTo>
                      <a:pt x="57930" y="29677"/>
                      <a:pt x="57889" y="29718"/>
                      <a:pt x="57857" y="29718"/>
                    </a:cubicBezTo>
                    <a:cubicBezTo>
                      <a:pt x="57826" y="29718"/>
                      <a:pt x="57806" y="29677"/>
                      <a:pt x="57764" y="29594"/>
                    </a:cubicBezTo>
                    <a:cubicBezTo>
                      <a:pt x="57723" y="29470"/>
                      <a:pt x="57681" y="29407"/>
                      <a:pt x="57640" y="29407"/>
                    </a:cubicBezTo>
                    <a:cubicBezTo>
                      <a:pt x="57599" y="29407"/>
                      <a:pt x="57557" y="29470"/>
                      <a:pt x="57516" y="29594"/>
                    </a:cubicBezTo>
                    <a:cubicBezTo>
                      <a:pt x="57433" y="29718"/>
                      <a:pt x="57391" y="29780"/>
                      <a:pt x="57371" y="29780"/>
                    </a:cubicBezTo>
                    <a:cubicBezTo>
                      <a:pt x="57350" y="29780"/>
                      <a:pt x="57350" y="29718"/>
                      <a:pt x="57350" y="29594"/>
                    </a:cubicBezTo>
                    <a:cubicBezTo>
                      <a:pt x="57350" y="29428"/>
                      <a:pt x="57267" y="29345"/>
                      <a:pt x="57101" y="29345"/>
                    </a:cubicBezTo>
                    <a:cubicBezTo>
                      <a:pt x="56936" y="29345"/>
                      <a:pt x="56853" y="29262"/>
                      <a:pt x="56936" y="29097"/>
                    </a:cubicBezTo>
                    <a:cubicBezTo>
                      <a:pt x="56984" y="29000"/>
                      <a:pt x="57033" y="28959"/>
                      <a:pt x="57048" y="28959"/>
                    </a:cubicBezTo>
                    <a:cubicBezTo>
                      <a:pt x="57059" y="28959"/>
                      <a:pt x="57053" y="28979"/>
                      <a:pt x="57018" y="29014"/>
                    </a:cubicBezTo>
                    <a:cubicBezTo>
                      <a:pt x="57018" y="29097"/>
                      <a:pt x="57039" y="29138"/>
                      <a:pt x="57070" y="29138"/>
                    </a:cubicBezTo>
                    <a:cubicBezTo>
                      <a:pt x="57101" y="29138"/>
                      <a:pt x="57143" y="29097"/>
                      <a:pt x="57184" y="29014"/>
                    </a:cubicBezTo>
                    <a:cubicBezTo>
                      <a:pt x="57267" y="28931"/>
                      <a:pt x="57267" y="28848"/>
                      <a:pt x="57184" y="28765"/>
                    </a:cubicBezTo>
                    <a:cubicBezTo>
                      <a:pt x="57143" y="28724"/>
                      <a:pt x="57101" y="28703"/>
                      <a:pt x="57060" y="28703"/>
                    </a:cubicBezTo>
                    <a:cubicBezTo>
                      <a:pt x="57018" y="28703"/>
                      <a:pt x="56977" y="28724"/>
                      <a:pt x="56936" y="28765"/>
                    </a:cubicBezTo>
                    <a:cubicBezTo>
                      <a:pt x="56901" y="28800"/>
                      <a:pt x="56853" y="28820"/>
                      <a:pt x="56802" y="28820"/>
                    </a:cubicBezTo>
                    <a:cubicBezTo>
                      <a:pt x="56730" y="28820"/>
                      <a:pt x="56653" y="28779"/>
                      <a:pt x="56604" y="28682"/>
                    </a:cubicBezTo>
                    <a:cubicBezTo>
                      <a:pt x="56438" y="28517"/>
                      <a:pt x="56438" y="28434"/>
                      <a:pt x="56604" y="28351"/>
                    </a:cubicBezTo>
                    <a:cubicBezTo>
                      <a:pt x="56687" y="28351"/>
                      <a:pt x="56770" y="28185"/>
                      <a:pt x="56770" y="27936"/>
                    </a:cubicBezTo>
                    <a:cubicBezTo>
                      <a:pt x="56770" y="27605"/>
                      <a:pt x="56853" y="27356"/>
                      <a:pt x="57101" y="27191"/>
                    </a:cubicBezTo>
                    <a:cubicBezTo>
                      <a:pt x="57350" y="26859"/>
                      <a:pt x="57350" y="26776"/>
                      <a:pt x="57267" y="26693"/>
                    </a:cubicBezTo>
                    <a:cubicBezTo>
                      <a:pt x="57235" y="26630"/>
                      <a:pt x="57204" y="26603"/>
                      <a:pt x="57172" y="26603"/>
                    </a:cubicBezTo>
                    <a:cubicBezTo>
                      <a:pt x="57121" y="26603"/>
                      <a:pt x="57070" y="26674"/>
                      <a:pt x="57018" y="26776"/>
                    </a:cubicBezTo>
                    <a:cubicBezTo>
                      <a:pt x="56941" y="26932"/>
                      <a:pt x="56871" y="26998"/>
                      <a:pt x="56817" y="26998"/>
                    </a:cubicBezTo>
                    <a:cubicBezTo>
                      <a:pt x="56699" y="26998"/>
                      <a:pt x="56656" y="26678"/>
                      <a:pt x="56770" y="26279"/>
                    </a:cubicBezTo>
                    <a:cubicBezTo>
                      <a:pt x="56829" y="25926"/>
                      <a:pt x="56846" y="25824"/>
                      <a:pt x="56910" y="25824"/>
                    </a:cubicBezTo>
                    <a:cubicBezTo>
                      <a:pt x="56936" y="25824"/>
                      <a:pt x="56970" y="25841"/>
                      <a:pt x="57018" y="25865"/>
                    </a:cubicBezTo>
                    <a:cubicBezTo>
                      <a:pt x="57046" y="25920"/>
                      <a:pt x="57074" y="25947"/>
                      <a:pt x="57107" y="25947"/>
                    </a:cubicBezTo>
                    <a:cubicBezTo>
                      <a:pt x="57175" y="25947"/>
                      <a:pt x="57267" y="25837"/>
                      <a:pt x="57433" y="25616"/>
                    </a:cubicBezTo>
                    <a:cubicBezTo>
                      <a:pt x="57516" y="25450"/>
                      <a:pt x="57599" y="25284"/>
                      <a:pt x="57516" y="25284"/>
                    </a:cubicBezTo>
                    <a:cubicBezTo>
                      <a:pt x="57516" y="25284"/>
                      <a:pt x="57599" y="25119"/>
                      <a:pt x="57847" y="24953"/>
                    </a:cubicBezTo>
                    <a:cubicBezTo>
                      <a:pt x="57984" y="24748"/>
                      <a:pt x="58176" y="24600"/>
                      <a:pt x="58240" y="24600"/>
                    </a:cubicBezTo>
                    <a:cubicBezTo>
                      <a:pt x="58254" y="24600"/>
                      <a:pt x="58262" y="24607"/>
                      <a:pt x="58262" y="24622"/>
                    </a:cubicBezTo>
                    <a:cubicBezTo>
                      <a:pt x="58344" y="24622"/>
                      <a:pt x="58427" y="24622"/>
                      <a:pt x="58510" y="24456"/>
                    </a:cubicBezTo>
                    <a:cubicBezTo>
                      <a:pt x="58510" y="24373"/>
                      <a:pt x="58510" y="24290"/>
                      <a:pt x="58427" y="24290"/>
                    </a:cubicBezTo>
                    <a:cubicBezTo>
                      <a:pt x="58344" y="24290"/>
                      <a:pt x="58344" y="24207"/>
                      <a:pt x="58344" y="24041"/>
                    </a:cubicBezTo>
                    <a:cubicBezTo>
                      <a:pt x="58427" y="23917"/>
                      <a:pt x="58469" y="23855"/>
                      <a:pt x="58458" y="23855"/>
                    </a:cubicBezTo>
                    <a:lnTo>
                      <a:pt x="58458" y="23855"/>
                    </a:lnTo>
                    <a:cubicBezTo>
                      <a:pt x="58448" y="23855"/>
                      <a:pt x="58386" y="23917"/>
                      <a:pt x="58262" y="24041"/>
                    </a:cubicBezTo>
                    <a:cubicBezTo>
                      <a:pt x="58170" y="24178"/>
                      <a:pt x="58104" y="24240"/>
                      <a:pt x="58049" y="24240"/>
                    </a:cubicBezTo>
                    <a:cubicBezTo>
                      <a:pt x="58005" y="24240"/>
                      <a:pt x="57967" y="24199"/>
                      <a:pt x="57930" y="24124"/>
                    </a:cubicBezTo>
                    <a:cubicBezTo>
                      <a:pt x="57930" y="24041"/>
                      <a:pt x="57909" y="24000"/>
                      <a:pt x="57878" y="24000"/>
                    </a:cubicBezTo>
                    <a:cubicBezTo>
                      <a:pt x="57847" y="24000"/>
                      <a:pt x="57806" y="24041"/>
                      <a:pt x="57764" y="24124"/>
                    </a:cubicBezTo>
                    <a:cubicBezTo>
                      <a:pt x="57764" y="24290"/>
                      <a:pt x="57516" y="24539"/>
                      <a:pt x="57267" y="24787"/>
                    </a:cubicBezTo>
                    <a:cubicBezTo>
                      <a:pt x="57018" y="25036"/>
                      <a:pt x="56936" y="25119"/>
                      <a:pt x="56936" y="25202"/>
                    </a:cubicBezTo>
                    <a:cubicBezTo>
                      <a:pt x="57018" y="25284"/>
                      <a:pt x="56687" y="25782"/>
                      <a:pt x="56273" y="26196"/>
                    </a:cubicBezTo>
                    <a:cubicBezTo>
                      <a:pt x="56190" y="26279"/>
                      <a:pt x="56190" y="26362"/>
                      <a:pt x="56273" y="26362"/>
                    </a:cubicBezTo>
                    <a:cubicBezTo>
                      <a:pt x="56283" y="26351"/>
                      <a:pt x="56291" y="26346"/>
                      <a:pt x="56297" y="26346"/>
                    </a:cubicBezTo>
                    <a:cubicBezTo>
                      <a:pt x="56332" y="26346"/>
                      <a:pt x="56251" y="26571"/>
                      <a:pt x="56107" y="26859"/>
                    </a:cubicBezTo>
                    <a:cubicBezTo>
                      <a:pt x="55900" y="27204"/>
                      <a:pt x="55750" y="27377"/>
                      <a:pt x="55706" y="27377"/>
                    </a:cubicBezTo>
                    <a:cubicBezTo>
                      <a:pt x="55697" y="27377"/>
                      <a:pt x="55692" y="27370"/>
                      <a:pt x="55692" y="27356"/>
                    </a:cubicBezTo>
                    <a:cubicBezTo>
                      <a:pt x="55692" y="27356"/>
                      <a:pt x="55527" y="27439"/>
                      <a:pt x="55444" y="27605"/>
                    </a:cubicBezTo>
                    <a:cubicBezTo>
                      <a:pt x="55231" y="27818"/>
                      <a:pt x="55094" y="27925"/>
                      <a:pt x="55026" y="27925"/>
                    </a:cubicBezTo>
                    <a:cubicBezTo>
                      <a:pt x="54936" y="27925"/>
                      <a:pt x="54970" y="27735"/>
                      <a:pt x="55112" y="27356"/>
                    </a:cubicBezTo>
                    <a:cubicBezTo>
                      <a:pt x="55278" y="27108"/>
                      <a:pt x="55361" y="26776"/>
                      <a:pt x="55278" y="26693"/>
                    </a:cubicBezTo>
                    <a:cubicBezTo>
                      <a:pt x="55278" y="26693"/>
                      <a:pt x="55278" y="26528"/>
                      <a:pt x="55361" y="26362"/>
                    </a:cubicBezTo>
                    <a:cubicBezTo>
                      <a:pt x="55409" y="26314"/>
                      <a:pt x="55429" y="26266"/>
                      <a:pt x="55438" y="26266"/>
                    </a:cubicBezTo>
                    <a:cubicBezTo>
                      <a:pt x="55444" y="26266"/>
                      <a:pt x="55444" y="26292"/>
                      <a:pt x="55444" y="26362"/>
                    </a:cubicBezTo>
                    <a:cubicBezTo>
                      <a:pt x="55426" y="26415"/>
                      <a:pt x="55454" y="26438"/>
                      <a:pt x="55509" y="26438"/>
                    </a:cubicBezTo>
                    <a:cubicBezTo>
                      <a:pt x="55712" y="26438"/>
                      <a:pt x="56290" y="26125"/>
                      <a:pt x="56355" y="25865"/>
                    </a:cubicBezTo>
                    <a:cubicBezTo>
                      <a:pt x="56427" y="25686"/>
                      <a:pt x="56359" y="25599"/>
                      <a:pt x="56219" y="25599"/>
                    </a:cubicBezTo>
                    <a:cubicBezTo>
                      <a:pt x="56035" y="25599"/>
                      <a:pt x="55726" y="25748"/>
                      <a:pt x="55444" y="26030"/>
                    </a:cubicBezTo>
                    <a:cubicBezTo>
                      <a:pt x="55250" y="26225"/>
                      <a:pt x="55141" y="26305"/>
                      <a:pt x="55084" y="26305"/>
                    </a:cubicBezTo>
                    <a:cubicBezTo>
                      <a:pt x="55044" y="26305"/>
                      <a:pt x="55029" y="26265"/>
                      <a:pt x="55029" y="26196"/>
                    </a:cubicBezTo>
                    <a:cubicBezTo>
                      <a:pt x="55090" y="26075"/>
                      <a:pt x="55062" y="25998"/>
                      <a:pt x="54945" y="25998"/>
                    </a:cubicBezTo>
                    <a:cubicBezTo>
                      <a:pt x="54902" y="25998"/>
                      <a:pt x="54847" y="26008"/>
                      <a:pt x="54781" y="26030"/>
                    </a:cubicBezTo>
                    <a:cubicBezTo>
                      <a:pt x="54712" y="26065"/>
                      <a:pt x="54629" y="26085"/>
                      <a:pt x="54550" y="26085"/>
                    </a:cubicBezTo>
                    <a:cubicBezTo>
                      <a:pt x="54438" y="26085"/>
                      <a:pt x="54332" y="26045"/>
                      <a:pt x="54284" y="25947"/>
                    </a:cubicBezTo>
                    <a:cubicBezTo>
                      <a:pt x="54201" y="25906"/>
                      <a:pt x="54118" y="25885"/>
                      <a:pt x="54045" y="25885"/>
                    </a:cubicBezTo>
                    <a:cubicBezTo>
                      <a:pt x="53973" y="25885"/>
                      <a:pt x="53911" y="25906"/>
                      <a:pt x="53869" y="25947"/>
                    </a:cubicBezTo>
                    <a:cubicBezTo>
                      <a:pt x="53703" y="26030"/>
                      <a:pt x="53703" y="26113"/>
                      <a:pt x="53869" y="26113"/>
                    </a:cubicBezTo>
                    <a:cubicBezTo>
                      <a:pt x="54118" y="26196"/>
                      <a:pt x="54035" y="26610"/>
                      <a:pt x="53786" y="26610"/>
                    </a:cubicBezTo>
                    <a:cubicBezTo>
                      <a:pt x="53703" y="26610"/>
                      <a:pt x="53455" y="26693"/>
                      <a:pt x="53372" y="26859"/>
                    </a:cubicBezTo>
                    <a:cubicBezTo>
                      <a:pt x="53206" y="27025"/>
                      <a:pt x="53123" y="27025"/>
                      <a:pt x="53040" y="27025"/>
                    </a:cubicBezTo>
                    <a:cubicBezTo>
                      <a:pt x="52958" y="26942"/>
                      <a:pt x="52958" y="26859"/>
                      <a:pt x="53040" y="26859"/>
                    </a:cubicBezTo>
                    <a:cubicBezTo>
                      <a:pt x="53123" y="26776"/>
                      <a:pt x="53289" y="26445"/>
                      <a:pt x="53455" y="26113"/>
                    </a:cubicBezTo>
                    <a:cubicBezTo>
                      <a:pt x="53678" y="25517"/>
                      <a:pt x="53902" y="25189"/>
                      <a:pt x="54005" y="25189"/>
                    </a:cubicBezTo>
                    <a:cubicBezTo>
                      <a:pt x="54016" y="25189"/>
                      <a:pt x="54027" y="25193"/>
                      <a:pt x="54035" y="25202"/>
                    </a:cubicBezTo>
                    <a:cubicBezTo>
                      <a:pt x="54118" y="25284"/>
                      <a:pt x="54263" y="25326"/>
                      <a:pt x="54408" y="25326"/>
                    </a:cubicBezTo>
                    <a:cubicBezTo>
                      <a:pt x="54553" y="25326"/>
                      <a:pt x="54698" y="25284"/>
                      <a:pt x="54781" y="25202"/>
                    </a:cubicBezTo>
                    <a:cubicBezTo>
                      <a:pt x="54864" y="25119"/>
                      <a:pt x="54947" y="24953"/>
                      <a:pt x="54947" y="24870"/>
                    </a:cubicBezTo>
                    <a:cubicBezTo>
                      <a:pt x="54947" y="24796"/>
                      <a:pt x="54947" y="24755"/>
                      <a:pt x="54931" y="24755"/>
                    </a:cubicBezTo>
                    <a:cubicBezTo>
                      <a:pt x="54913" y="24755"/>
                      <a:pt x="54872" y="24816"/>
                      <a:pt x="54781" y="24953"/>
                    </a:cubicBezTo>
                    <a:cubicBezTo>
                      <a:pt x="54739" y="25036"/>
                      <a:pt x="54719" y="25077"/>
                      <a:pt x="54698" y="25077"/>
                    </a:cubicBezTo>
                    <a:cubicBezTo>
                      <a:pt x="54677" y="25077"/>
                      <a:pt x="54656" y="25036"/>
                      <a:pt x="54615" y="24953"/>
                    </a:cubicBezTo>
                    <a:cubicBezTo>
                      <a:pt x="54615" y="24787"/>
                      <a:pt x="54532" y="24539"/>
                      <a:pt x="54532" y="24456"/>
                    </a:cubicBezTo>
                    <a:cubicBezTo>
                      <a:pt x="54449" y="24373"/>
                      <a:pt x="54449" y="24041"/>
                      <a:pt x="54449" y="23793"/>
                    </a:cubicBezTo>
                    <a:cubicBezTo>
                      <a:pt x="54500" y="23436"/>
                      <a:pt x="54489" y="23267"/>
                      <a:pt x="54433" y="23267"/>
                    </a:cubicBezTo>
                    <a:cubicBezTo>
                      <a:pt x="54399" y="23267"/>
                      <a:pt x="54347" y="23334"/>
                      <a:pt x="54284" y="23461"/>
                    </a:cubicBezTo>
                    <a:cubicBezTo>
                      <a:pt x="54173" y="23682"/>
                      <a:pt x="53915" y="23866"/>
                      <a:pt x="53780" y="23866"/>
                    </a:cubicBezTo>
                    <a:cubicBezTo>
                      <a:pt x="53713" y="23866"/>
                      <a:pt x="53676" y="23820"/>
                      <a:pt x="53703" y="23710"/>
                    </a:cubicBezTo>
                    <a:cubicBezTo>
                      <a:pt x="53764" y="23589"/>
                      <a:pt x="53736" y="23512"/>
                      <a:pt x="53619" y="23512"/>
                    </a:cubicBezTo>
                    <a:cubicBezTo>
                      <a:pt x="53576" y="23512"/>
                      <a:pt x="53521" y="23522"/>
                      <a:pt x="53455" y="23544"/>
                    </a:cubicBezTo>
                    <a:cubicBezTo>
                      <a:pt x="53289" y="23544"/>
                      <a:pt x="53123" y="23461"/>
                      <a:pt x="53123" y="23461"/>
                    </a:cubicBezTo>
                    <a:cubicBezTo>
                      <a:pt x="53123" y="23378"/>
                      <a:pt x="52875" y="23213"/>
                      <a:pt x="52626" y="23130"/>
                    </a:cubicBezTo>
                    <a:cubicBezTo>
                      <a:pt x="52129" y="23047"/>
                      <a:pt x="52129" y="22964"/>
                      <a:pt x="52212" y="22550"/>
                    </a:cubicBezTo>
                    <a:cubicBezTo>
                      <a:pt x="52415" y="22075"/>
                      <a:pt x="52730" y="21655"/>
                      <a:pt x="52837" y="21655"/>
                    </a:cubicBezTo>
                    <a:cubicBezTo>
                      <a:pt x="52861" y="21655"/>
                      <a:pt x="52875" y="21676"/>
                      <a:pt x="52875" y="21721"/>
                    </a:cubicBezTo>
                    <a:cubicBezTo>
                      <a:pt x="52875" y="21762"/>
                      <a:pt x="52916" y="21783"/>
                      <a:pt x="52978" y="21783"/>
                    </a:cubicBezTo>
                    <a:cubicBezTo>
                      <a:pt x="53040" y="21783"/>
                      <a:pt x="53123" y="21762"/>
                      <a:pt x="53206" y="21721"/>
                    </a:cubicBezTo>
                    <a:cubicBezTo>
                      <a:pt x="53255" y="21624"/>
                      <a:pt x="53360" y="21584"/>
                      <a:pt x="53439" y="21584"/>
                    </a:cubicBezTo>
                    <a:cubicBezTo>
                      <a:pt x="53495" y="21584"/>
                      <a:pt x="53538" y="21604"/>
                      <a:pt x="53538" y="21638"/>
                    </a:cubicBezTo>
                    <a:cubicBezTo>
                      <a:pt x="53579" y="21679"/>
                      <a:pt x="53641" y="21700"/>
                      <a:pt x="53714" y="21700"/>
                    </a:cubicBezTo>
                    <a:cubicBezTo>
                      <a:pt x="53786" y="21700"/>
                      <a:pt x="53869" y="21679"/>
                      <a:pt x="53952" y="21638"/>
                    </a:cubicBezTo>
                    <a:cubicBezTo>
                      <a:pt x="54143" y="21511"/>
                      <a:pt x="53797" y="21335"/>
                      <a:pt x="53438" y="21335"/>
                    </a:cubicBezTo>
                    <a:cubicBezTo>
                      <a:pt x="53329" y="21335"/>
                      <a:pt x="53220" y="21351"/>
                      <a:pt x="53123" y="21389"/>
                    </a:cubicBezTo>
                    <a:cubicBezTo>
                      <a:pt x="52958" y="21389"/>
                      <a:pt x="52792" y="21389"/>
                      <a:pt x="52709" y="21224"/>
                    </a:cubicBezTo>
                    <a:cubicBezTo>
                      <a:pt x="52709" y="21247"/>
                      <a:pt x="52709" y="21275"/>
                      <a:pt x="52709" y="21307"/>
                    </a:cubicBezTo>
                    <a:cubicBezTo>
                      <a:pt x="52709" y="21721"/>
                      <a:pt x="52460" y="21970"/>
                      <a:pt x="52212" y="21970"/>
                    </a:cubicBezTo>
                    <a:cubicBezTo>
                      <a:pt x="52129" y="21970"/>
                      <a:pt x="51963" y="22135"/>
                      <a:pt x="51797" y="22218"/>
                    </a:cubicBezTo>
                    <a:cubicBezTo>
                      <a:pt x="51632" y="22467"/>
                      <a:pt x="51632" y="22550"/>
                      <a:pt x="51797" y="22550"/>
                    </a:cubicBezTo>
                    <a:cubicBezTo>
                      <a:pt x="51963" y="22550"/>
                      <a:pt x="51963" y="22633"/>
                      <a:pt x="51797" y="22715"/>
                    </a:cubicBezTo>
                    <a:cubicBezTo>
                      <a:pt x="51632" y="22798"/>
                      <a:pt x="51300" y="23130"/>
                      <a:pt x="51051" y="23461"/>
                    </a:cubicBezTo>
                    <a:cubicBezTo>
                      <a:pt x="50827" y="23776"/>
                      <a:pt x="50700" y="23920"/>
                      <a:pt x="50630" y="23920"/>
                    </a:cubicBezTo>
                    <a:cubicBezTo>
                      <a:pt x="50572" y="23920"/>
                      <a:pt x="50554" y="23817"/>
                      <a:pt x="50554" y="23627"/>
                    </a:cubicBezTo>
                    <a:cubicBezTo>
                      <a:pt x="50554" y="23461"/>
                      <a:pt x="50637" y="23213"/>
                      <a:pt x="50720" y="23130"/>
                    </a:cubicBezTo>
                    <a:cubicBezTo>
                      <a:pt x="50803" y="23088"/>
                      <a:pt x="50824" y="23068"/>
                      <a:pt x="50803" y="23068"/>
                    </a:cubicBezTo>
                    <a:cubicBezTo>
                      <a:pt x="50782" y="23068"/>
                      <a:pt x="50720" y="23088"/>
                      <a:pt x="50637" y="23130"/>
                    </a:cubicBezTo>
                    <a:cubicBezTo>
                      <a:pt x="50589" y="23154"/>
                      <a:pt x="50540" y="23164"/>
                      <a:pt x="50496" y="23164"/>
                    </a:cubicBezTo>
                    <a:cubicBezTo>
                      <a:pt x="50388" y="23164"/>
                      <a:pt x="50306" y="23105"/>
                      <a:pt x="50306" y="23047"/>
                    </a:cubicBezTo>
                    <a:cubicBezTo>
                      <a:pt x="50306" y="22798"/>
                      <a:pt x="50306" y="22798"/>
                      <a:pt x="50554" y="22715"/>
                    </a:cubicBezTo>
                    <a:cubicBezTo>
                      <a:pt x="50720" y="22715"/>
                      <a:pt x="50886" y="22798"/>
                      <a:pt x="50886" y="22964"/>
                    </a:cubicBezTo>
                    <a:cubicBezTo>
                      <a:pt x="50923" y="23039"/>
                      <a:pt x="50960" y="23080"/>
                      <a:pt x="51013" y="23080"/>
                    </a:cubicBezTo>
                    <a:cubicBezTo>
                      <a:pt x="51077" y="23080"/>
                      <a:pt x="51163" y="23018"/>
                      <a:pt x="51300" y="22881"/>
                    </a:cubicBezTo>
                    <a:cubicBezTo>
                      <a:pt x="51466" y="22633"/>
                      <a:pt x="51549" y="22467"/>
                      <a:pt x="51549" y="22467"/>
                    </a:cubicBezTo>
                    <a:cubicBezTo>
                      <a:pt x="51466" y="22384"/>
                      <a:pt x="51549" y="22218"/>
                      <a:pt x="51714" y="22135"/>
                    </a:cubicBezTo>
                    <a:cubicBezTo>
                      <a:pt x="51893" y="21898"/>
                      <a:pt x="51815" y="21703"/>
                      <a:pt x="51635" y="21703"/>
                    </a:cubicBezTo>
                    <a:cubicBezTo>
                      <a:pt x="51564" y="21703"/>
                      <a:pt x="51477" y="21733"/>
                      <a:pt x="51383" y="21804"/>
                    </a:cubicBezTo>
                    <a:cubicBezTo>
                      <a:pt x="51266" y="21862"/>
                      <a:pt x="51190" y="21921"/>
                      <a:pt x="51156" y="21921"/>
                    </a:cubicBezTo>
                    <a:cubicBezTo>
                      <a:pt x="51141" y="21921"/>
                      <a:pt x="51134" y="21911"/>
                      <a:pt x="51134" y="21887"/>
                    </a:cubicBezTo>
                    <a:cubicBezTo>
                      <a:pt x="51134" y="21804"/>
                      <a:pt x="51217" y="21638"/>
                      <a:pt x="51383" y="21555"/>
                    </a:cubicBezTo>
                    <a:cubicBezTo>
                      <a:pt x="51549" y="21472"/>
                      <a:pt x="51217" y="21141"/>
                      <a:pt x="50637" y="21058"/>
                    </a:cubicBezTo>
                    <a:cubicBezTo>
                      <a:pt x="50388" y="21058"/>
                      <a:pt x="50388" y="20975"/>
                      <a:pt x="50886" y="20561"/>
                    </a:cubicBezTo>
                    <a:cubicBezTo>
                      <a:pt x="51279" y="20167"/>
                      <a:pt x="51413" y="19929"/>
                      <a:pt x="51288" y="19929"/>
                    </a:cubicBezTo>
                    <a:cubicBezTo>
                      <a:pt x="51255" y="19929"/>
                      <a:pt x="51204" y="19946"/>
                      <a:pt x="51134" y="19981"/>
                    </a:cubicBezTo>
                    <a:cubicBezTo>
                      <a:pt x="51119" y="19996"/>
                      <a:pt x="51098" y="20003"/>
                      <a:pt x="51074" y="20003"/>
                    </a:cubicBezTo>
                    <a:cubicBezTo>
                      <a:pt x="50963" y="20003"/>
                      <a:pt x="50772" y="19867"/>
                      <a:pt x="50637" y="19732"/>
                    </a:cubicBezTo>
                    <a:cubicBezTo>
                      <a:pt x="50223" y="19400"/>
                      <a:pt x="50223" y="19318"/>
                      <a:pt x="50554" y="19069"/>
                    </a:cubicBezTo>
                    <a:cubicBezTo>
                      <a:pt x="50775" y="18848"/>
                      <a:pt x="50849" y="18737"/>
                      <a:pt x="50726" y="18737"/>
                    </a:cubicBezTo>
                    <a:cubicBezTo>
                      <a:pt x="50665" y="18737"/>
                      <a:pt x="50554" y="18765"/>
                      <a:pt x="50388" y="18820"/>
                    </a:cubicBezTo>
                    <a:cubicBezTo>
                      <a:pt x="50057" y="18903"/>
                      <a:pt x="50057" y="18986"/>
                      <a:pt x="50057" y="19152"/>
                    </a:cubicBezTo>
                    <a:cubicBezTo>
                      <a:pt x="50057" y="19389"/>
                      <a:pt x="49929" y="19584"/>
                      <a:pt x="49826" y="19584"/>
                    </a:cubicBezTo>
                    <a:cubicBezTo>
                      <a:pt x="49786" y="19584"/>
                      <a:pt x="49749" y="19554"/>
                      <a:pt x="49725" y="19483"/>
                    </a:cubicBezTo>
                    <a:cubicBezTo>
                      <a:pt x="49725" y="19373"/>
                      <a:pt x="49702" y="19327"/>
                      <a:pt x="49668" y="19327"/>
                    </a:cubicBezTo>
                    <a:cubicBezTo>
                      <a:pt x="49573" y="19327"/>
                      <a:pt x="49394" y="19676"/>
                      <a:pt x="49394" y="19981"/>
                    </a:cubicBezTo>
                    <a:cubicBezTo>
                      <a:pt x="49477" y="20229"/>
                      <a:pt x="49394" y="20395"/>
                      <a:pt x="49311" y="20478"/>
                    </a:cubicBezTo>
                    <a:cubicBezTo>
                      <a:pt x="49258" y="20557"/>
                      <a:pt x="49188" y="20595"/>
                      <a:pt x="49103" y="20595"/>
                    </a:cubicBezTo>
                    <a:cubicBezTo>
                      <a:pt x="48924" y="20595"/>
                      <a:pt x="48681" y="20428"/>
                      <a:pt x="48399" y="20146"/>
                    </a:cubicBezTo>
                    <a:cubicBezTo>
                      <a:pt x="48317" y="20063"/>
                      <a:pt x="47985" y="19815"/>
                      <a:pt x="47902" y="19815"/>
                    </a:cubicBezTo>
                    <a:cubicBezTo>
                      <a:pt x="47654" y="19732"/>
                      <a:pt x="47654" y="19649"/>
                      <a:pt x="47819" y="19566"/>
                    </a:cubicBezTo>
                    <a:cubicBezTo>
                      <a:pt x="48234" y="19235"/>
                      <a:pt x="48482" y="18986"/>
                      <a:pt x="48399" y="18737"/>
                    </a:cubicBezTo>
                    <a:cubicBezTo>
                      <a:pt x="48399" y="18691"/>
                      <a:pt x="48374" y="18671"/>
                      <a:pt x="48336" y="18671"/>
                    </a:cubicBezTo>
                    <a:cubicBezTo>
                      <a:pt x="48240" y="18671"/>
                      <a:pt x="48068" y="18807"/>
                      <a:pt x="48068" y="18986"/>
                    </a:cubicBezTo>
                    <a:cubicBezTo>
                      <a:pt x="48068" y="19069"/>
                      <a:pt x="47985" y="19152"/>
                      <a:pt x="47819" y="19152"/>
                    </a:cubicBezTo>
                    <a:cubicBezTo>
                      <a:pt x="47654" y="19152"/>
                      <a:pt x="47654" y="18903"/>
                      <a:pt x="47654" y="18655"/>
                    </a:cubicBezTo>
                    <a:cubicBezTo>
                      <a:pt x="47654" y="18323"/>
                      <a:pt x="47654" y="17992"/>
                      <a:pt x="47571" y="17909"/>
                    </a:cubicBezTo>
                    <a:cubicBezTo>
                      <a:pt x="47322" y="17411"/>
                      <a:pt x="47405" y="17163"/>
                      <a:pt x="47736" y="16831"/>
                    </a:cubicBezTo>
                    <a:cubicBezTo>
                      <a:pt x="47902" y="16666"/>
                      <a:pt x="47985" y="16500"/>
                      <a:pt x="47985" y="16417"/>
                    </a:cubicBezTo>
                    <a:cubicBezTo>
                      <a:pt x="47970" y="16402"/>
                      <a:pt x="47940" y="16395"/>
                      <a:pt x="47898" y="16395"/>
                    </a:cubicBezTo>
                    <a:cubicBezTo>
                      <a:pt x="47699" y="16395"/>
                      <a:pt x="47234" y="16544"/>
                      <a:pt x="46825" y="16748"/>
                    </a:cubicBezTo>
                    <a:cubicBezTo>
                      <a:pt x="46576" y="16914"/>
                      <a:pt x="46576" y="16914"/>
                      <a:pt x="46659" y="16997"/>
                    </a:cubicBezTo>
                    <a:cubicBezTo>
                      <a:pt x="46718" y="17056"/>
                      <a:pt x="46818" y="17114"/>
                      <a:pt x="46901" y="17114"/>
                    </a:cubicBezTo>
                    <a:cubicBezTo>
                      <a:pt x="46935" y="17114"/>
                      <a:pt x="46966" y="17104"/>
                      <a:pt x="46991" y="17080"/>
                    </a:cubicBezTo>
                    <a:cubicBezTo>
                      <a:pt x="47322" y="17080"/>
                      <a:pt x="47405" y="17743"/>
                      <a:pt x="47239" y="17992"/>
                    </a:cubicBezTo>
                    <a:cubicBezTo>
                      <a:pt x="47215" y="18016"/>
                      <a:pt x="47176" y="18026"/>
                      <a:pt x="47132" y="18026"/>
                    </a:cubicBezTo>
                    <a:cubicBezTo>
                      <a:pt x="47025" y="18026"/>
                      <a:pt x="46883" y="17967"/>
                      <a:pt x="46825" y="17909"/>
                    </a:cubicBezTo>
                    <a:lnTo>
                      <a:pt x="46576" y="17660"/>
                    </a:lnTo>
                    <a:lnTo>
                      <a:pt x="46659" y="18240"/>
                    </a:lnTo>
                    <a:cubicBezTo>
                      <a:pt x="46783" y="18734"/>
                      <a:pt x="46906" y="18998"/>
                      <a:pt x="47064" y="18998"/>
                    </a:cubicBezTo>
                    <a:cubicBezTo>
                      <a:pt x="47118" y="18998"/>
                      <a:pt x="47176" y="18967"/>
                      <a:pt x="47239" y="18903"/>
                    </a:cubicBezTo>
                    <a:cubicBezTo>
                      <a:pt x="47281" y="18862"/>
                      <a:pt x="47322" y="18841"/>
                      <a:pt x="47353" y="18841"/>
                    </a:cubicBezTo>
                    <a:cubicBezTo>
                      <a:pt x="47384" y="18841"/>
                      <a:pt x="47405" y="18862"/>
                      <a:pt x="47405" y="18903"/>
                    </a:cubicBezTo>
                    <a:cubicBezTo>
                      <a:pt x="47405" y="19069"/>
                      <a:pt x="47239" y="19235"/>
                      <a:pt x="46908" y="19566"/>
                    </a:cubicBezTo>
                    <a:cubicBezTo>
                      <a:pt x="46689" y="19741"/>
                      <a:pt x="46563" y="19847"/>
                      <a:pt x="46456" y="19847"/>
                    </a:cubicBezTo>
                    <a:cubicBezTo>
                      <a:pt x="46360" y="19847"/>
                      <a:pt x="46279" y="19762"/>
                      <a:pt x="46162" y="19566"/>
                    </a:cubicBezTo>
                    <a:cubicBezTo>
                      <a:pt x="45913" y="19235"/>
                      <a:pt x="45913" y="19069"/>
                      <a:pt x="46245" y="18737"/>
                    </a:cubicBezTo>
                    <a:cubicBezTo>
                      <a:pt x="46328" y="18655"/>
                      <a:pt x="46328" y="18572"/>
                      <a:pt x="46245" y="18489"/>
                    </a:cubicBezTo>
                    <a:cubicBezTo>
                      <a:pt x="45748" y="18406"/>
                      <a:pt x="45665" y="18323"/>
                      <a:pt x="45913" y="17743"/>
                    </a:cubicBezTo>
                    <a:cubicBezTo>
                      <a:pt x="45996" y="17411"/>
                      <a:pt x="46079" y="17080"/>
                      <a:pt x="45996" y="16997"/>
                    </a:cubicBezTo>
                    <a:cubicBezTo>
                      <a:pt x="45977" y="16978"/>
                      <a:pt x="45957" y="16967"/>
                      <a:pt x="45939" y="16967"/>
                    </a:cubicBezTo>
                    <a:cubicBezTo>
                      <a:pt x="45879" y="16967"/>
                      <a:pt x="45830" y="17075"/>
                      <a:pt x="45830" y="17329"/>
                    </a:cubicBezTo>
                    <a:cubicBezTo>
                      <a:pt x="45682" y="17700"/>
                      <a:pt x="45533" y="18004"/>
                      <a:pt x="45385" y="18004"/>
                    </a:cubicBezTo>
                    <a:cubicBezTo>
                      <a:pt x="45368" y="18004"/>
                      <a:pt x="45350" y="18000"/>
                      <a:pt x="45333" y="17992"/>
                    </a:cubicBezTo>
                    <a:cubicBezTo>
                      <a:pt x="45333" y="17950"/>
                      <a:pt x="45271" y="17929"/>
                      <a:pt x="45188" y="17929"/>
                    </a:cubicBezTo>
                    <a:cubicBezTo>
                      <a:pt x="45105" y="17929"/>
                      <a:pt x="45002" y="17950"/>
                      <a:pt x="44919" y="17992"/>
                    </a:cubicBezTo>
                    <a:cubicBezTo>
                      <a:pt x="44587" y="17992"/>
                      <a:pt x="44504" y="17992"/>
                      <a:pt x="44587" y="17743"/>
                    </a:cubicBezTo>
                    <a:cubicBezTo>
                      <a:pt x="44625" y="17668"/>
                      <a:pt x="44645" y="17627"/>
                      <a:pt x="44634" y="17627"/>
                    </a:cubicBezTo>
                    <a:cubicBezTo>
                      <a:pt x="44620" y="17627"/>
                      <a:pt x="44558" y="17689"/>
                      <a:pt x="44422" y="17826"/>
                    </a:cubicBezTo>
                    <a:cubicBezTo>
                      <a:pt x="44339" y="17992"/>
                      <a:pt x="44256" y="18074"/>
                      <a:pt x="44256" y="18157"/>
                    </a:cubicBezTo>
                    <a:cubicBezTo>
                      <a:pt x="44339" y="18240"/>
                      <a:pt x="44256" y="18240"/>
                      <a:pt x="44256" y="18323"/>
                    </a:cubicBezTo>
                    <a:cubicBezTo>
                      <a:pt x="44173" y="18323"/>
                      <a:pt x="44090" y="18157"/>
                      <a:pt x="44173" y="17909"/>
                    </a:cubicBezTo>
                    <a:cubicBezTo>
                      <a:pt x="44173" y="17722"/>
                      <a:pt x="44173" y="17629"/>
                      <a:pt x="44138" y="17629"/>
                    </a:cubicBezTo>
                    <a:cubicBezTo>
                      <a:pt x="44126" y="17629"/>
                      <a:pt x="44111" y="17639"/>
                      <a:pt x="44090" y="17660"/>
                    </a:cubicBezTo>
                    <a:cubicBezTo>
                      <a:pt x="44031" y="17719"/>
                      <a:pt x="43973" y="17777"/>
                      <a:pt x="43944" y="17777"/>
                    </a:cubicBezTo>
                    <a:cubicBezTo>
                      <a:pt x="43931" y="17777"/>
                      <a:pt x="43924" y="17767"/>
                      <a:pt x="43924" y="17743"/>
                    </a:cubicBezTo>
                    <a:cubicBezTo>
                      <a:pt x="43841" y="17743"/>
                      <a:pt x="43924" y="17494"/>
                      <a:pt x="44090" y="17329"/>
                    </a:cubicBezTo>
                    <a:cubicBezTo>
                      <a:pt x="44225" y="17193"/>
                      <a:pt x="44361" y="17058"/>
                      <a:pt x="44451" y="17058"/>
                    </a:cubicBezTo>
                    <a:cubicBezTo>
                      <a:pt x="44471" y="17058"/>
                      <a:pt x="44489" y="17065"/>
                      <a:pt x="44504" y="17080"/>
                    </a:cubicBezTo>
                    <a:cubicBezTo>
                      <a:pt x="44508" y="17084"/>
                      <a:pt x="44513" y="17086"/>
                      <a:pt x="44517" y="17086"/>
                    </a:cubicBezTo>
                    <a:cubicBezTo>
                      <a:pt x="44610" y="17086"/>
                      <a:pt x="44832" y="16326"/>
                      <a:pt x="44753" y="16168"/>
                    </a:cubicBezTo>
                    <a:cubicBezTo>
                      <a:pt x="44504" y="15837"/>
                      <a:pt x="44504" y="15754"/>
                      <a:pt x="44753" y="15505"/>
                    </a:cubicBezTo>
                    <a:cubicBezTo>
                      <a:pt x="44836" y="15340"/>
                      <a:pt x="44919" y="15174"/>
                      <a:pt x="44836" y="15091"/>
                    </a:cubicBezTo>
                    <a:cubicBezTo>
                      <a:pt x="44753" y="15091"/>
                      <a:pt x="44753" y="14925"/>
                      <a:pt x="44836" y="14760"/>
                    </a:cubicBezTo>
                    <a:cubicBezTo>
                      <a:pt x="44938" y="14657"/>
                      <a:pt x="44946" y="14586"/>
                      <a:pt x="44897" y="14586"/>
                    </a:cubicBezTo>
                    <a:cubicBezTo>
                      <a:pt x="44868" y="14586"/>
                      <a:pt x="44816" y="14613"/>
                      <a:pt x="44753" y="14677"/>
                    </a:cubicBezTo>
                    <a:cubicBezTo>
                      <a:pt x="44684" y="14711"/>
                      <a:pt x="44616" y="14731"/>
                      <a:pt x="44559" y="14731"/>
                    </a:cubicBezTo>
                    <a:cubicBezTo>
                      <a:pt x="44478" y="14731"/>
                      <a:pt x="44422" y="14691"/>
                      <a:pt x="44422" y="14594"/>
                    </a:cubicBezTo>
                    <a:cubicBezTo>
                      <a:pt x="44400" y="14530"/>
                      <a:pt x="44368" y="14499"/>
                      <a:pt x="44327" y="14499"/>
                    </a:cubicBezTo>
                    <a:cubicBezTo>
                      <a:pt x="44206" y="14499"/>
                      <a:pt x="44005" y="14763"/>
                      <a:pt x="43759" y="15257"/>
                    </a:cubicBezTo>
                    <a:cubicBezTo>
                      <a:pt x="43537" y="15745"/>
                      <a:pt x="43315" y="15996"/>
                      <a:pt x="43207" y="15996"/>
                    </a:cubicBezTo>
                    <a:cubicBezTo>
                      <a:pt x="43114" y="15996"/>
                      <a:pt x="43107" y="15807"/>
                      <a:pt x="43261" y="15422"/>
                    </a:cubicBezTo>
                    <a:cubicBezTo>
                      <a:pt x="43354" y="15099"/>
                      <a:pt x="43369" y="14930"/>
                      <a:pt x="43321" y="14930"/>
                    </a:cubicBezTo>
                    <a:cubicBezTo>
                      <a:pt x="43283" y="14930"/>
                      <a:pt x="43206" y="15037"/>
                      <a:pt x="43096" y="15257"/>
                    </a:cubicBezTo>
                    <a:cubicBezTo>
                      <a:pt x="43013" y="15381"/>
                      <a:pt x="42971" y="15443"/>
                      <a:pt x="42961" y="15443"/>
                    </a:cubicBezTo>
                    <a:cubicBezTo>
                      <a:pt x="42951" y="15443"/>
                      <a:pt x="42971" y="15381"/>
                      <a:pt x="43013" y="15257"/>
                    </a:cubicBezTo>
                    <a:cubicBezTo>
                      <a:pt x="43013" y="15091"/>
                      <a:pt x="42930" y="14760"/>
                      <a:pt x="42681" y="14594"/>
                    </a:cubicBezTo>
                    <a:cubicBezTo>
                      <a:pt x="42433" y="14262"/>
                      <a:pt x="42433" y="14097"/>
                      <a:pt x="42515" y="13848"/>
                    </a:cubicBezTo>
                    <a:cubicBezTo>
                      <a:pt x="42681" y="13641"/>
                      <a:pt x="42723" y="13537"/>
                      <a:pt x="42671" y="13537"/>
                    </a:cubicBezTo>
                    <a:cubicBezTo>
                      <a:pt x="42619" y="13537"/>
                      <a:pt x="42474" y="13641"/>
                      <a:pt x="42267" y="13848"/>
                    </a:cubicBezTo>
                    <a:cubicBezTo>
                      <a:pt x="42127" y="14081"/>
                      <a:pt x="42039" y="14183"/>
                      <a:pt x="41945" y="14183"/>
                    </a:cubicBezTo>
                    <a:cubicBezTo>
                      <a:pt x="41872" y="14183"/>
                      <a:pt x="41795" y="14122"/>
                      <a:pt x="41687" y="14014"/>
                    </a:cubicBezTo>
                    <a:cubicBezTo>
                      <a:pt x="41438" y="13765"/>
                      <a:pt x="41438" y="13599"/>
                      <a:pt x="41604" y="13434"/>
                    </a:cubicBezTo>
                    <a:cubicBezTo>
                      <a:pt x="41645" y="13351"/>
                      <a:pt x="41645" y="13309"/>
                      <a:pt x="41604" y="13309"/>
                    </a:cubicBezTo>
                    <a:cubicBezTo>
                      <a:pt x="41562" y="13309"/>
                      <a:pt x="41479" y="13351"/>
                      <a:pt x="41355" y="13434"/>
                    </a:cubicBezTo>
                    <a:cubicBezTo>
                      <a:pt x="41195" y="13594"/>
                      <a:pt x="41103" y="13685"/>
                      <a:pt x="41059" y="13685"/>
                    </a:cubicBezTo>
                    <a:cubicBezTo>
                      <a:pt x="41034" y="13685"/>
                      <a:pt x="41024" y="13658"/>
                      <a:pt x="41024" y="13599"/>
                    </a:cubicBezTo>
                    <a:cubicBezTo>
                      <a:pt x="41024" y="13536"/>
                      <a:pt x="41024" y="13509"/>
                      <a:pt x="41014" y="13509"/>
                    </a:cubicBezTo>
                    <a:cubicBezTo>
                      <a:pt x="41000" y="13509"/>
                      <a:pt x="40960" y="13580"/>
                      <a:pt x="40858" y="13682"/>
                    </a:cubicBezTo>
                    <a:cubicBezTo>
                      <a:pt x="40775" y="13848"/>
                      <a:pt x="40692" y="13931"/>
                      <a:pt x="40609" y="13931"/>
                    </a:cubicBezTo>
                    <a:cubicBezTo>
                      <a:pt x="40526" y="13848"/>
                      <a:pt x="40361" y="13848"/>
                      <a:pt x="40278" y="13765"/>
                    </a:cubicBezTo>
                    <a:cubicBezTo>
                      <a:pt x="40029" y="13765"/>
                      <a:pt x="40029" y="13682"/>
                      <a:pt x="40112" y="13516"/>
                    </a:cubicBezTo>
                    <a:cubicBezTo>
                      <a:pt x="40195" y="13434"/>
                      <a:pt x="40278" y="13351"/>
                      <a:pt x="40195" y="13268"/>
                    </a:cubicBezTo>
                    <a:cubicBezTo>
                      <a:pt x="40112" y="13185"/>
                      <a:pt x="40195" y="13019"/>
                      <a:pt x="40278" y="12853"/>
                    </a:cubicBezTo>
                    <a:cubicBezTo>
                      <a:pt x="40361" y="12605"/>
                      <a:pt x="40381" y="12480"/>
                      <a:pt x="40330" y="12480"/>
                    </a:cubicBezTo>
                    <a:cubicBezTo>
                      <a:pt x="40278" y="12480"/>
                      <a:pt x="40154" y="12605"/>
                      <a:pt x="39946" y="12853"/>
                    </a:cubicBezTo>
                    <a:lnTo>
                      <a:pt x="39615" y="13351"/>
                    </a:lnTo>
                    <a:lnTo>
                      <a:pt x="39615" y="12853"/>
                    </a:lnTo>
                    <a:cubicBezTo>
                      <a:pt x="39615" y="12605"/>
                      <a:pt x="39781" y="12273"/>
                      <a:pt x="39863" y="12190"/>
                    </a:cubicBezTo>
                    <a:cubicBezTo>
                      <a:pt x="39912" y="12093"/>
                      <a:pt x="39932" y="12053"/>
                      <a:pt x="39907" y="12053"/>
                    </a:cubicBezTo>
                    <a:cubicBezTo>
                      <a:pt x="39889" y="12053"/>
                      <a:pt x="39849" y="12073"/>
                      <a:pt x="39781" y="12108"/>
                    </a:cubicBezTo>
                    <a:cubicBezTo>
                      <a:pt x="39729" y="12134"/>
                      <a:pt x="39677" y="12145"/>
                      <a:pt x="39627" y="12145"/>
                    </a:cubicBezTo>
                    <a:cubicBezTo>
                      <a:pt x="39359" y="12145"/>
                      <a:pt x="39157" y="11807"/>
                      <a:pt x="39366" y="11527"/>
                    </a:cubicBezTo>
                    <a:cubicBezTo>
                      <a:pt x="39449" y="11403"/>
                      <a:pt x="39470" y="11341"/>
                      <a:pt x="39408" y="11341"/>
                    </a:cubicBezTo>
                    <a:cubicBezTo>
                      <a:pt x="39345" y="11341"/>
                      <a:pt x="39200" y="11403"/>
                      <a:pt x="38952" y="11527"/>
                    </a:cubicBezTo>
                    <a:cubicBezTo>
                      <a:pt x="38703" y="11693"/>
                      <a:pt x="38558" y="11776"/>
                      <a:pt x="38496" y="11776"/>
                    </a:cubicBezTo>
                    <a:cubicBezTo>
                      <a:pt x="38434" y="11776"/>
                      <a:pt x="38455" y="11693"/>
                      <a:pt x="38537" y="11527"/>
                    </a:cubicBezTo>
                    <a:cubicBezTo>
                      <a:pt x="38703" y="11030"/>
                      <a:pt x="38703" y="10450"/>
                      <a:pt x="38455" y="10450"/>
                    </a:cubicBezTo>
                    <a:cubicBezTo>
                      <a:pt x="38289" y="10450"/>
                      <a:pt x="38123" y="10533"/>
                      <a:pt x="38040" y="10947"/>
                    </a:cubicBezTo>
                    <a:cubicBezTo>
                      <a:pt x="37957" y="11113"/>
                      <a:pt x="37792" y="11279"/>
                      <a:pt x="37709" y="11279"/>
                    </a:cubicBezTo>
                    <a:cubicBezTo>
                      <a:pt x="37687" y="11301"/>
                      <a:pt x="37670" y="11311"/>
                      <a:pt x="37660" y="11311"/>
                    </a:cubicBezTo>
                    <a:cubicBezTo>
                      <a:pt x="37632" y="11311"/>
                      <a:pt x="37648" y="11234"/>
                      <a:pt x="37709" y="11113"/>
                    </a:cubicBezTo>
                    <a:cubicBezTo>
                      <a:pt x="37792" y="11030"/>
                      <a:pt x="37874" y="10864"/>
                      <a:pt x="37874" y="10864"/>
                    </a:cubicBezTo>
                    <a:cubicBezTo>
                      <a:pt x="37854" y="10844"/>
                      <a:pt x="37833" y="10833"/>
                      <a:pt x="37812" y="10833"/>
                    </a:cubicBezTo>
                    <a:cubicBezTo>
                      <a:pt x="37750" y="10833"/>
                      <a:pt x="37688" y="10927"/>
                      <a:pt x="37626" y="11113"/>
                    </a:cubicBezTo>
                    <a:cubicBezTo>
                      <a:pt x="37531" y="11240"/>
                      <a:pt x="37436" y="11294"/>
                      <a:pt x="37364" y="11294"/>
                    </a:cubicBezTo>
                    <a:cubicBezTo>
                      <a:pt x="37248" y="11294"/>
                      <a:pt x="37192" y="11152"/>
                      <a:pt x="37294" y="10947"/>
                    </a:cubicBezTo>
                    <a:cubicBezTo>
                      <a:pt x="37377" y="10782"/>
                      <a:pt x="37294" y="10699"/>
                      <a:pt x="37211" y="10699"/>
                    </a:cubicBezTo>
                    <a:cubicBezTo>
                      <a:pt x="37046" y="10699"/>
                      <a:pt x="37046" y="10616"/>
                      <a:pt x="37377" y="10201"/>
                    </a:cubicBezTo>
                    <a:cubicBezTo>
                      <a:pt x="37626" y="9953"/>
                      <a:pt x="37709" y="9787"/>
                      <a:pt x="37709" y="9704"/>
                    </a:cubicBezTo>
                    <a:cubicBezTo>
                      <a:pt x="37626" y="9704"/>
                      <a:pt x="37543" y="9704"/>
                      <a:pt x="37460" y="9787"/>
                    </a:cubicBezTo>
                    <a:cubicBezTo>
                      <a:pt x="37412" y="9884"/>
                      <a:pt x="37363" y="9924"/>
                      <a:pt x="37314" y="9924"/>
                    </a:cubicBezTo>
                    <a:cubicBezTo>
                      <a:pt x="37280" y="9924"/>
                      <a:pt x="37246" y="9904"/>
                      <a:pt x="37211" y="9870"/>
                    </a:cubicBezTo>
                    <a:cubicBezTo>
                      <a:pt x="37211" y="9870"/>
                      <a:pt x="37046" y="10036"/>
                      <a:pt x="36963" y="10533"/>
                    </a:cubicBezTo>
                    <a:cubicBezTo>
                      <a:pt x="36797" y="10947"/>
                      <a:pt x="36631" y="11279"/>
                      <a:pt x="36631" y="11279"/>
                    </a:cubicBezTo>
                    <a:cubicBezTo>
                      <a:pt x="36548" y="11279"/>
                      <a:pt x="36383" y="11196"/>
                      <a:pt x="36300" y="10947"/>
                    </a:cubicBezTo>
                    <a:cubicBezTo>
                      <a:pt x="36134" y="10699"/>
                      <a:pt x="36134" y="10533"/>
                      <a:pt x="36300" y="10367"/>
                    </a:cubicBezTo>
                    <a:cubicBezTo>
                      <a:pt x="36383" y="10201"/>
                      <a:pt x="36466" y="10119"/>
                      <a:pt x="36466" y="10036"/>
                    </a:cubicBezTo>
                    <a:cubicBezTo>
                      <a:pt x="36383" y="10036"/>
                      <a:pt x="36383" y="9953"/>
                      <a:pt x="36383" y="9787"/>
                    </a:cubicBezTo>
                    <a:cubicBezTo>
                      <a:pt x="36383" y="9766"/>
                      <a:pt x="36372" y="9756"/>
                      <a:pt x="36353" y="9756"/>
                    </a:cubicBezTo>
                    <a:cubicBezTo>
                      <a:pt x="36295" y="9756"/>
                      <a:pt x="36155" y="9849"/>
                      <a:pt x="35968" y="10036"/>
                    </a:cubicBezTo>
                    <a:cubicBezTo>
                      <a:pt x="35765" y="10171"/>
                      <a:pt x="35562" y="10306"/>
                      <a:pt x="35450" y="10306"/>
                    </a:cubicBezTo>
                    <a:cubicBezTo>
                      <a:pt x="35424" y="10306"/>
                      <a:pt x="35403" y="10300"/>
                      <a:pt x="35388" y="10284"/>
                    </a:cubicBezTo>
                    <a:cubicBezTo>
                      <a:pt x="35305" y="10201"/>
                      <a:pt x="35637" y="9041"/>
                      <a:pt x="35803" y="8958"/>
                    </a:cubicBezTo>
                    <a:cubicBezTo>
                      <a:pt x="35803" y="8875"/>
                      <a:pt x="35885" y="8710"/>
                      <a:pt x="35968" y="8544"/>
                    </a:cubicBezTo>
                    <a:cubicBezTo>
                      <a:pt x="36014" y="8407"/>
                      <a:pt x="36009" y="8346"/>
                      <a:pt x="35982" y="8346"/>
                    </a:cubicBezTo>
                    <a:cubicBezTo>
                      <a:pt x="35960" y="8346"/>
                      <a:pt x="35923" y="8387"/>
                      <a:pt x="35885" y="8461"/>
                    </a:cubicBezTo>
                    <a:cubicBezTo>
                      <a:pt x="35837" y="8558"/>
                      <a:pt x="35788" y="8598"/>
                      <a:pt x="35740" y="8598"/>
                    </a:cubicBezTo>
                    <a:cubicBezTo>
                      <a:pt x="35706" y="8598"/>
                      <a:pt x="35671" y="8578"/>
                      <a:pt x="35637" y="8544"/>
                    </a:cubicBezTo>
                    <a:lnTo>
                      <a:pt x="35471" y="8461"/>
                    </a:lnTo>
                    <a:lnTo>
                      <a:pt x="35471" y="8793"/>
                    </a:lnTo>
                    <a:cubicBezTo>
                      <a:pt x="35399" y="9300"/>
                      <a:pt x="35263" y="9554"/>
                      <a:pt x="34897" y="9554"/>
                    </a:cubicBezTo>
                    <a:cubicBezTo>
                      <a:pt x="34844" y="9554"/>
                      <a:pt x="34787" y="9549"/>
                      <a:pt x="34725" y="9538"/>
                    </a:cubicBezTo>
                    <a:cubicBezTo>
                      <a:pt x="34477" y="9538"/>
                      <a:pt x="34394" y="9456"/>
                      <a:pt x="34560" y="9290"/>
                    </a:cubicBezTo>
                    <a:cubicBezTo>
                      <a:pt x="34734" y="9071"/>
                      <a:pt x="34771" y="8968"/>
                      <a:pt x="34705" y="8968"/>
                    </a:cubicBezTo>
                    <a:cubicBezTo>
                      <a:pt x="34647" y="8968"/>
                      <a:pt x="34507" y="9050"/>
                      <a:pt x="34311" y="9207"/>
                    </a:cubicBezTo>
                    <a:cubicBezTo>
                      <a:pt x="34178" y="9340"/>
                      <a:pt x="34099" y="9419"/>
                      <a:pt x="34062" y="9419"/>
                    </a:cubicBezTo>
                    <a:cubicBezTo>
                      <a:pt x="34006" y="9419"/>
                      <a:pt x="34046" y="9240"/>
                      <a:pt x="34145" y="8793"/>
                    </a:cubicBezTo>
                    <a:cubicBezTo>
                      <a:pt x="34283" y="8447"/>
                      <a:pt x="34306" y="8275"/>
                      <a:pt x="34262" y="8275"/>
                    </a:cubicBezTo>
                    <a:cubicBezTo>
                      <a:pt x="34253" y="8275"/>
                      <a:pt x="34242" y="8282"/>
                      <a:pt x="34228" y="8295"/>
                    </a:cubicBezTo>
                    <a:cubicBezTo>
                      <a:pt x="34131" y="8392"/>
                      <a:pt x="34062" y="8433"/>
                      <a:pt x="34005" y="8433"/>
                    </a:cubicBezTo>
                    <a:cubicBezTo>
                      <a:pt x="33965" y="8433"/>
                      <a:pt x="33931" y="8413"/>
                      <a:pt x="33897" y="8378"/>
                    </a:cubicBezTo>
                    <a:cubicBezTo>
                      <a:pt x="33814" y="8378"/>
                      <a:pt x="33897" y="8212"/>
                      <a:pt x="34062" y="8047"/>
                    </a:cubicBezTo>
                    <a:cubicBezTo>
                      <a:pt x="34245" y="7910"/>
                      <a:pt x="34327" y="7848"/>
                      <a:pt x="34308" y="7848"/>
                    </a:cubicBezTo>
                    <a:cubicBezTo>
                      <a:pt x="34293" y="7848"/>
                      <a:pt x="34211" y="7889"/>
                      <a:pt x="34062" y="7964"/>
                    </a:cubicBezTo>
                    <a:cubicBezTo>
                      <a:pt x="33814" y="8047"/>
                      <a:pt x="33731" y="8047"/>
                      <a:pt x="33731" y="8295"/>
                    </a:cubicBezTo>
                    <a:cubicBezTo>
                      <a:pt x="33671" y="8596"/>
                      <a:pt x="33567" y="8809"/>
                      <a:pt x="33420" y="8809"/>
                    </a:cubicBezTo>
                    <a:cubicBezTo>
                      <a:pt x="33364" y="8809"/>
                      <a:pt x="33302" y="8778"/>
                      <a:pt x="33234" y="8710"/>
                    </a:cubicBezTo>
                    <a:cubicBezTo>
                      <a:pt x="33186" y="8662"/>
                      <a:pt x="33110" y="8614"/>
                      <a:pt x="33039" y="8614"/>
                    </a:cubicBezTo>
                    <a:cubicBezTo>
                      <a:pt x="32987" y="8614"/>
                      <a:pt x="32937" y="8640"/>
                      <a:pt x="32902" y="8710"/>
                    </a:cubicBezTo>
                    <a:cubicBezTo>
                      <a:pt x="32819" y="8793"/>
                      <a:pt x="32736" y="8793"/>
                      <a:pt x="32653" y="8793"/>
                    </a:cubicBezTo>
                    <a:cubicBezTo>
                      <a:pt x="32571" y="8710"/>
                      <a:pt x="32653" y="8544"/>
                      <a:pt x="32736" y="8378"/>
                    </a:cubicBezTo>
                    <a:cubicBezTo>
                      <a:pt x="32858" y="8257"/>
                      <a:pt x="32935" y="8180"/>
                      <a:pt x="33000" y="8180"/>
                    </a:cubicBezTo>
                    <a:cubicBezTo>
                      <a:pt x="33023" y="8180"/>
                      <a:pt x="33046" y="8190"/>
                      <a:pt x="33068" y="8212"/>
                    </a:cubicBezTo>
                    <a:cubicBezTo>
                      <a:pt x="33068" y="8212"/>
                      <a:pt x="33234" y="8212"/>
                      <a:pt x="33399" y="8130"/>
                    </a:cubicBezTo>
                    <a:cubicBezTo>
                      <a:pt x="33648" y="8047"/>
                      <a:pt x="33648" y="8047"/>
                      <a:pt x="33565" y="7881"/>
                    </a:cubicBezTo>
                    <a:cubicBezTo>
                      <a:pt x="33524" y="7840"/>
                      <a:pt x="33482" y="7819"/>
                      <a:pt x="33441" y="7819"/>
                    </a:cubicBezTo>
                    <a:cubicBezTo>
                      <a:pt x="33399" y="7819"/>
                      <a:pt x="33358" y="7840"/>
                      <a:pt x="33316" y="7881"/>
                    </a:cubicBezTo>
                    <a:cubicBezTo>
                      <a:pt x="33285" y="7912"/>
                      <a:pt x="33254" y="7932"/>
                      <a:pt x="33231" y="7944"/>
                    </a:cubicBezTo>
                    <a:lnTo>
                      <a:pt x="33231" y="7944"/>
                    </a:lnTo>
                    <a:cubicBezTo>
                      <a:pt x="33211" y="7846"/>
                      <a:pt x="33062" y="7621"/>
                      <a:pt x="32985" y="7467"/>
                    </a:cubicBezTo>
                    <a:cubicBezTo>
                      <a:pt x="32819" y="7218"/>
                      <a:pt x="32736" y="6969"/>
                      <a:pt x="32819" y="6721"/>
                    </a:cubicBezTo>
                    <a:cubicBezTo>
                      <a:pt x="32872" y="6563"/>
                      <a:pt x="32858" y="6505"/>
                      <a:pt x="32819" y="6505"/>
                    </a:cubicBezTo>
                    <a:cubicBezTo>
                      <a:pt x="32797" y="6505"/>
                      <a:pt x="32767" y="6525"/>
                      <a:pt x="32736" y="6555"/>
                    </a:cubicBezTo>
                    <a:cubicBezTo>
                      <a:pt x="32715" y="6566"/>
                      <a:pt x="32697" y="6571"/>
                      <a:pt x="32681" y="6571"/>
                    </a:cubicBezTo>
                    <a:cubicBezTo>
                      <a:pt x="32573" y="6571"/>
                      <a:pt x="32592" y="6326"/>
                      <a:pt x="32736" y="5892"/>
                    </a:cubicBezTo>
                    <a:cubicBezTo>
                      <a:pt x="32811" y="5446"/>
                      <a:pt x="32818" y="5133"/>
                      <a:pt x="32759" y="5133"/>
                    </a:cubicBezTo>
                    <a:cubicBezTo>
                      <a:pt x="32752" y="5133"/>
                      <a:pt x="32745" y="5138"/>
                      <a:pt x="32736" y="5146"/>
                    </a:cubicBezTo>
                    <a:cubicBezTo>
                      <a:pt x="32736" y="5146"/>
                      <a:pt x="32653" y="5229"/>
                      <a:pt x="32736" y="5312"/>
                    </a:cubicBezTo>
                    <a:cubicBezTo>
                      <a:pt x="32736" y="5312"/>
                      <a:pt x="32736" y="5395"/>
                      <a:pt x="32653" y="5478"/>
                    </a:cubicBezTo>
                    <a:cubicBezTo>
                      <a:pt x="32571" y="5478"/>
                      <a:pt x="32488" y="5643"/>
                      <a:pt x="32405" y="5809"/>
                    </a:cubicBezTo>
                    <a:cubicBezTo>
                      <a:pt x="32267" y="6084"/>
                      <a:pt x="32130" y="6245"/>
                      <a:pt x="31993" y="6245"/>
                    </a:cubicBezTo>
                    <a:cubicBezTo>
                      <a:pt x="31964" y="6245"/>
                      <a:pt x="31936" y="6238"/>
                      <a:pt x="31908" y="6223"/>
                    </a:cubicBezTo>
                    <a:cubicBezTo>
                      <a:pt x="31825" y="6223"/>
                      <a:pt x="31825" y="6058"/>
                      <a:pt x="31908" y="5975"/>
                    </a:cubicBezTo>
                    <a:cubicBezTo>
                      <a:pt x="31990" y="5892"/>
                      <a:pt x="32073" y="5726"/>
                      <a:pt x="31990" y="5560"/>
                    </a:cubicBezTo>
                    <a:cubicBezTo>
                      <a:pt x="31956" y="5526"/>
                      <a:pt x="31922" y="5506"/>
                      <a:pt x="31887" y="5506"/>
                    </a:cubicBezTo>
                    <a:cubicBezTo>
                      <a:pt x="31839" y="5506"/>
                      <a:pt x="31790" y="5546"/>
                      <a:pt x="31742" y="5643"/>
                    </a:cubicBezTo>
                    <a:cubicBezTo>
                      <a:pt x="31710" y="5706"/>
                      <a:pt x="31676" y="5733"/>
                      <a:pt x="31642" y="5733"/>
                    </a:cubicBezTo>
                    <a:cubicBezTo>
                      <a:pt x="31497" y="5733"/>
                      <a:pt x="31359" y="5234"/>
                      <a:pt x="31493" y="4898"/>
                    </a:cubicBezTo>
                    <a:cubicBezTo>
                      <a:pt x="31576" y="4815"/>
                      <a:pt x="31493" y="4483"/>
                      <a:pt x="31410" y="4317"/>
                    </a:cubicBezTo>
                    <a:cubicBezTo>
                      <a:pt x="31273" y="4181"/>
                      <a:pt x="31187" y="4119"/>
                      <a:pt x="31109" y="4119"/>
                    </a:cubicBezTo>
                    <a:cubicBezTo>
                      <a:pt x="31045" y="4119"/>
                      <a:pt x="30988" y="4160"/>
                      <a:pt x="30913" y="4235"/>
                    </a:cubicBezTo>
                    <a:cubicBezTo>
                      <a:pt x="30747" y="4400"/>
                      <a:pt x="30747" y="4483"/>
                      <a:pt x="30913" y="4483"/>
                    </a:cubicBezTo>
                    <a:cubicBezTo>
                      <a:pt x="30996" y="4483"/>
                      <a:pt x="30996" y="4649"/>
                      <a:pt x="30996" y="4815"/>
                    </a:cubicBezTo>
                    <a:cubicBezTo>
                      <a:pt x="30759" y="5209"/>
                      <a:pt x="30898" y="5981"/>
                      <a:pt x="31127" y="5981"/>
                    </a:cubicBezTo>
                    <a:cubicBezTo>
                      <a:pt x="31138" y="5981"/>
                      <a:pt x="31150" y="5979"/>
                      <a:pt x="31162" y="5975"/>
                    </a:cubicBezTo>
                    <a:cubicBezTo>
                      <a:pt x="31253" y="5906"/>
                      <a:pt x="31319" y="5876"/>
                      <a:pt x="31362" y="5876"/>
                    </a:cubicBezTo>
                    <a:cubicBezTo>
                      <a:pt x="31474" y="5876"/>
                      <a:pt x="31425" y="6089"/>
                      <a:pt x="31245" y="6389"/>
                    </a:cubicBezTo>
                    <a:cubicBezTo>
                      <a:pt x="31063" y="6511"/>
                      <a:pt x="30969" y="6587"/>
                      <a:pt x="30900" y="6587"/>
                    </a:cubicBezTo>
                    <a:cubicBezTo>
                      <a:pt x="30875" y="6587"/>
                      <a:pt x="30852" y="6577"/>
                      <a:pt x="30830" y="6555"/>
                    </a:cubicBezTo>
                    <a:cubicBezTo>
                      <a:pt x="30806" y="6531"/>
                      <a:pt x="30775" y="6521"/>
                      <a:pt x="30740" y="6521"/>
                    </a:cubicBezTo>
                    <a:cubicBezTo>
                      <a:pt x="30657" y="6521"/>
                      <a:pt x="30557" y="6579"/>
                      <a:pt x="30499" y="6638"/>
                    </a:cubicBezTo>
                    <a:cubicBezTo>
                      <a:pt x="30440" y="6697"/>
                      <a:pt x="30392" y="6724"/>
                      <a:pt x="30357" y="6724"/>
                    </a:cubicBezTo>
                    <a:cubicBezTo>
                      <a:pt x="30295" y="6724"/>
                      <a:pt x="30279" y="6633"/>
                      <a:pt x="30333" y="6472"/>
                    </a:cubicBezTo>
                    <a:cubicBezTo>
                      <a:pt x="30394" y="6351"/>
                      <a:pt x="30365" y="6274"/>
                      <a:pt x="30313" y="6274"/>
                    </a:cubicBezTo>
                    <a:cubicBezTo>
                      <a:pt x="30294" y="6274"/>
                      <a:pt x="30272" y="6284"/>
                      <a:pt x="30250" y="6306"/>
                    </a:cubicBezTo>
                    <a:cubicBezTo>
                      <a:pt x="30211" y="6326"/>
                      <a:pt x="30176" y="6336"/>
                      <a:pt x="30149" y="6336"/>
                    </a:cubicBezTo>
                    <a:cubicBezTo>
                      <a:pt x="30059" y="6336"/>
                      <a:pt x="30041" y="6228"/>
                      <a:pt x="30167" y="5975"/>
                    </a:cubicBezTo>
                    <a:cubicBezTo>
                      <a:pt x="30216" y="5781"/>
                      <a:pt x="30236" y="5700"/>
                      <a:pt x="30194" y="5700"/>
                    </a:cubicBezTo>
                    <a:cubicBezTo>
                      <a:pt x="30165" y="5700"/>
                      <a:pt x="30104" y="5740"/>
                      <a:pt x="30001" y="5809"/>
                    </a:cubicBezTo>
                    <a:cubicBezTo>
                      <a:pt x="29836" y="5892"/>
                      <a:pt x="29670" y="5892"/>
                      <a:pt x="29587" y="5892"/>
                    </a:cubicBezTo>
                    <a:cubicBezTo>
                      <a:pt x="29504" y="5726"/>
                      <a:pt x="29504" y="5726"/>
                      <a:pt x="29753" y="5478"/>
                    </a:cubicBezTo>
                    <a:cubicBezTo>
                      <a:pt x="30001" y="5312"/>
                      <a:pt x="30084" y="5229"/>
                      <a:pt x="30084" y="5063"/>
                    </a:cubicBezTo>
                    <a:cubicBezTo>
                      <a:pt x="30084" y="5015"/>
                      <a:pt x="30057" y="4968"/>
                      <a:pt x="30017" y="4968"/>
                    </a:cubicBezTo>
                    <a:cubicBezTo>
                      <a:pt x="29989" y="4968"/>
                      <a:pt x="29954" y="4993"/>
                      <a:pt x="29919" y="5063"/>
                    </a:cubicBezTo>
                    <a:cubicBezTo>
                      <a:pt x="29884" y="5098"/>
                      <a:pt x="29850" y="5118"/>
                      <a:pt x="29821" y="5118"/>
                    </a:cubicBezTo>
                    <a:cubicBezTo>
                      <a:pt x="29781" y="5118"/>
                      <a:pt x="29753" y="5077"/>
                      <a:pt x="29753" y="4980"/>
                    </a:cubicBezTo>
                    <a:cubicBezTo>
                      <a:pt x="29720" y="4882"/>
                      <a:pt x="29662" y="4836"/>
                      <a:pt x="29582" y="4836"/>
                    </a:cubicBezTo>
                    <a:cubicBezTo>
                      <a:pt x="29461" y="4836"/>
                      <a:pt x="29291" y="4945"/>
                      <a:pt x="29090" y="5146"/>
                    </a:cubicBezTo>
                    <a:cubicBezTo>
                      <a:pt x="29037" y="5199"/>
                      <a:pt x="29001" y="5226"/>
                      <a:pt x="28982" y="5226"/>
                    </a:cubicBezTo>
                    <a:cubicBezTo>
                      <a:pt x="28941" y="5226"/>
                      <a:pt x="28977" y="5098"/>
                      <a:pt x="29090" y="4815"/>
                    </a:cubicBezTo>
                    <a:cubicBezTo>
                      <a:pt x="29325" y="4462"/>
                      <a:pt x="29393" y="4359"/>
                      <a:pt x="29324" y="4359"/>
                    </a:cubicBezTo>
                    <a:cubicBezTo>
                      <a:pt x="29296" y="4359"/>
                      <a:pt x="29245" y="4376"/>
                      <a:pt x="29173" y="4400"/>
                    </a:cubicBezTo>
                    <a:cubicBezTo>
                      <a:pt x="29026" y="4459"/>
                      <a:pt x="28910" y="4486"/>
                      <a:pt x="28837" y="4486"/>
                    </a:cubicBezTo>
                    <a:cubicBezTo>
                      <a:pt x="28703" y="4486"/>
                      <a:pt x="28710" y="4395"/>
                      <a:pt x="28924" y="4235"/>
                    </a:cubicBezTo>
                    <a:cubicBezTo>
                      <a:pt x="29007" y="4152"/>
                      <a:pt x="29173" y="3820"/>
                      <a:pt x="29256" y="3654"/>
                    </a:cubicBezTo>
                    <a:cubicBezTo>
                      <a:pt x="29363" y="3333"/>
                      <a:pt x="29366" y="3150"/>
                      <a:pt x="29310" y="3150"/>
                    </a:cubicBezTo>
                    <a:cubicBezTo>
                      <a:pt x="29280" y="3150"/>
                      <a:pt x="29231" y="3205"/>
                      <a:pt x="29173" y="3323"/>
                    </a:cubicBezTo>
                    <a:cubicBezTo>
                      <a:pt x="29173" y="3406"/>
                      <a:pt x="29007" y="3572"/>
                      <a:pt x="28924" y="3572"/>
                    </a:cubicBezTo>
                    <a:cubicBezTo>
                      <a:pt x="28841" y="3572"/>
                      <a:pt x="28675" y="3737"/>
                      <a:pt x="28593" y="3903"/>
                    </a:cubicBezTo>
                    <a:cubicBezTo>
                      <a:pt x="28510" y="4027"/>
                      <a:pt x="28468" y="4089"/>
                      <a:pt x="28437" y="4089"/>
                    </a:cubicBezTo>
                    <a:cubicBezTo>
                      <a:pt x="28406" y="4089"/>
                      <a:pt x="28385" y="4027"/>
                      <a:pt x="28344" y="3903"/>
                    </a:cubicBezTo>
                    <a:cubicBezTo>
                      <a:pt x="28303" y="3820"/>
                      <a:pt x="28261" y="3779"/>
                      <a:pt x="28230" y="3779"/>
                    </a:cubicBezTo>
                    <a:cubicBezTo>
                      <a:pt x="28199" y="3779"/>
                      <a:pt x="28178" y="3820"/>
                      <a:pt x="28178" y="3903"/>
                    </a:cubicBezTo>
                    <a:cubicBezTo>
                      <a:pt x="28149" y="3962"/>
                      <a:pt x="28119" y="3989"/>
                      <a:pt x="28094" y="3989"/>
                    </a:cubicBezTo>
                    <a:cubicBezTo>
                      <a:pt x="28047" y="3989"/>
                      <a:pt x="28012" y="3898"/>
                      <a:pt x="28012" y="3737"/>
                    </a:cubicBezTo>
                    <a:cubicBezTo>
                      <a:pt x="28012" y="3489"/>
                      <a:pt x="28095" y="3323"/>
                      <a:pt x="28261" y="3240"/>
                    </a:cubicBezTo>
                    <a:cubicBezTo>
                      <a:pt x="28344" y="3157"/>
                      <a:pt x="28344" y="3074"/>
                      <a:pt x="28095" y="2991"/>
                    </a:cubicBezTo>
                    <a:cubicBezTo>
                      <a:pt x="27930" y="2909"/>
                      <a:pt x="27847" y="2826"/>
                      <a:pt x="27930" y="2660"/>
                    </a:cubicBezTo>
                    <a:cubicBezTo>
                      <a:pt x="27975" y="2523"/>
                      <a:pt x="27996" y="2462"/>
                      <a:pt x="27977" y="2462"/>
                    </a:cubicBezTo>
                    <a:cubicBezTo>
                      <a:pt x="27962" y="2462"/>
                      <a:pt x="27921" y="2503"/>
                      <a:pt x="27847" y="2577"/>
                    </a:cubicBezTo>
                    <a:cubicBezTo>
                      <a:pt x="27805" y="2618"/>
                      <a:pt x="27722" y="2639"/>
                      <a:pt x="27629" y="2639"/>
                    </a:cubicBezTo>
                    <a:cubicBezTo>
                      <a:pt x="27536" y="2639"/>
                      <a:pt x="27432" y="2618"/>
                      <a:pt x="27349" y="2577"/>
                    </a:cubicBezTo>
                    <a:cubicBezTo>
                      <a:pt x="27225" y="2536"/>
                      <a:pt x="27101" y="2515"/>
                      <a:pt x="27008" y="2515"/>
                    </a:cubicBezTo>
                    <a:cubicBezTo>
                      <a:pt x="26914" y="2515"/>
                      <a:pt x="26852" y="2536"/>
                      <a:pt x="26852" y="2577"/>
                    </a:cubicBezTo>
                    <a:cubicBezTo>
                      <a:pt x="26833" y="2597"/>
                      <a:pt x="26813" y="2607"/>
                      <a:pt x="26795" y="2607"/>
                    </a:cubicBezTo>
                    <a:cubicBezTo>
                      <a:pt x="26735" y="2607"/>
                      <a:pt x="26686" y="2499"/>
                      <a:pt x="26686" y="2246"/>
                    </a:cubicBezTo>
                    <a:cubicBezTo>
                      <a:pt x="26686" y="1992"/>
                      <a:pt x="26686" y="1893"/>
                      <a:pt x="26629" y="1893"/>
                    </a:cubicBezTo>
                    <a:cubicBezTo>
                      <a:pt x="26593" y="1893"/>
                      <a:pt x="26534" y="1933"/>
                      <a:pt x="26438" y="1997"/>
                    </a:cubicBezTo>
                    <a:cubicBezTo>
                      <a:pt x="26392" y="2134"/>
                      <a:pt x="26321" y="2195"/>
                      <a:pt x="26239" y="2195"/>
                    </a:cubicBezTo>
                    <a:cubicBezTo>
                      <a:pt x="26172" y="2195"/>
                      <a:pt x="26098" y="2154"/>
                      <a:pt x="26023" y="2080"/>
                    </a:cubicBezTo>
                    <a:cubicBezTo>
                      <a:pt x="25858" y="1914"/>
                      <a:pt x="25692" y="1831"/>
                      <a:pt x="25609" y="1748"/>
                    </a:cubicBezTo>
                    <a:cubicBezTo>
                      <a:pt x="25443" y="1748"/>
                      <a:pt x="25526" y="1665"/>
                      <a:pt x="25692" y="1500"/>
                    </a:cubicBezTo>
                    <a:cubicBezTo>
                      <a:pt x="25775" y="1417"/>
                      <a:pt x="25858" y="1251"/>
                      <a:pt x="25858" y="1251"/>
                    </a:cubicBezTo>
                    <a:cubicBezTo>
                      <a:pt x="25836" y="1229"/>
                      <a:pt x="25807" y="1219"/>
                      <a:pt x="25776" y="1219"/>
                    </a:cubicBezTo>
                    <a:cubicBezTo>
                      <a:pt x="25692" y="1219"/>
                      <a:pt x="25587" y="1295"/>
                      <a:pt x="25526" y="1417"/>
                    </a:cubicBezTo>
                    <a:cubicBezTo>
                      <a:pt x="25432" y="1487"/>
                      <a:pt x="25338" y="1518"/>
                      <a:pt x="25258" y="1518"/>
                    </a:cubicBezTo>
                    <a:cubicBezTo>
                      <a:pt x="25053" y="1518"/>
                      <a:pt x="24934" y="1323"/>
                      <a:pt x="25112" y="1085"/>
                    </a:cubicBezTo>
                    <a:cubicBezTo>
                      <a:pt x="25164" y="928"/>
                      <a:pt x="25184" y="870"/>
                      <a:pt x="25127" y="870"/>
                    </a:cubicBezTo>
                    <a:cubicBezTo>
                      <a:pt x="25095" y="870"/>
                      <a:pt x="25037" y="889"/>
                      <a:pt x="24946" y="920"/>
                    </a:cubicBezTo>
                    <a:cubicBezTo>
                      <a:pt x="24888" y="931"/>
                      <a:pt x="24832" y="936"/>
                      <a:pt x="24779" y="936"/>
                    </a:cubicBezTo>
                    <a:cubicBezTo>
                      <a:pt x="24454" y="936"/>
                      <a:pt x="24258" y="742"/>
                      <a:pt x="24615" y="671"/>
                    </a:cubicBezTo>
                    <a:cubicBezTo>
                      <a:pt x="24780" y="588"/>
                      <a:pt x="24863" y="588"/>
                      <a:pt x="24780" y="505"/>
                    </a:cubicBezTo>
                    <a:cubicBezTo>
                      <a:pt x="24755" y="480"/>
                      <a:pt x="24713" y="468"/>
                      <a:pt x="24660" y="468"/>
                    </a:cubicBezTo>
                    <a:cubicBezTo>
                      <a:pt x="24372" y="468"/>
                      <a:pt x="23747" y="818"/>
                      <a:pt x="23537" y="1168"/>
                    </a:cubicBezTo>
                    <a:cubicBezTo>
                      <a:pt x="23357" y="1468"/>
                      <a:pt x="23003" y="1682"/>
                      <a:pt x="22853" y="1682"/>
                    </a:cubicBezTo>
                    <a:cubicBezTo>
                      <a:pt x="22796" y="1682"/>
                      <a:pt x="22769" y="1651"/>
                      <a:pt x="22791" y="1583"/>
                    </a:cubicBezTo>
                    <a:cubicBezTo>
                      <a:pt x="22791" y="1500"/>
                      <a:pt x="22874" y="1251"/>
                      <a:pt x="22957" y="1085"/>
                    </a:cubicBezTo>
                    <a:cubicBezTo>
                      <a:pt x="23206" y="920"/>
                      <a:pt x="23206" y="671"/>
                      <a:pt x="22957" y="671"/>
                    </a:cubicBezTo>
                    <a:cubicBezTo>
                      <a:pt x="22957" y="588"/>
                      <a:pt x="23040" y="505"/>
                      <a:pt x="23289" y="422"/>
                    </a:cubicBezTo>
                    <a:cubicBezTo>
                      <a:pt x="23454" y="257"/>
                      <a:pt x="23703" y="91"/>
                      <a:pt x="23786" y="91"/>
                    </a:cubicBezTo>
                    <a:cubicBezTo>
                      <a:pt x="23818" y="28"/>
                      <a:pt x="23752" y="0"/>
                      <a:pt x="2364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78" name="Google Shape;478;p28"/>
            <p:cNvSpPr/>
            <p:nvPr/>
          </p:nvSpPr>
          <p:spPr>
            <a:xfrm rot="-2101852">
              <a:off x="5733002" y="2711052"/>
              <a:ext cx="2593803" cy="2217240"/>
            </a:xfrm>
            <a:custGeom>
              <a:avLst/>
              <a:gdLst/>
              <a:ahLst/>
              <a:cxnLst/>
              <a:rect l="l" t="t" r="r" b="b"/>
              <a:pathLst>
                <a:path w="93318" h="93756" extrusionOk="0">
                  <a:moveTo>
                    <a:pt x="24334" y="1161"/>
                  </a:moveTo>
                  <a:cubicBezTo>
                    <a:pt x="24354" y="1161"/>
                    <a:pt x="24366" y="1188"/>
                    <a:pt x="24366" y="1251"/>
                  </a:cubicBezTo>
                  <a:cubicBezTo>
                    <a:pt x="24283" y="1334"/>
                    <a:pt x="24200" y="1500"/>
                    <a:pt x="24200" y="1583"/>
                  </a:cubicBezTo>
                  <a:cubicBezTo>
                    <a:pt x="24200" y="1748"/>
                    <a:pt x="24117" y="1748"/>
                    <a:pt x="24034" y="1748"/>
                  </a:cubicBezTo>
                  <a:cubicBezTo>
                    <a:pt x="23952" y="1665"/>
                    <a:pt x="24034" y="1500"/>
                    <a:pt x="24200" y="1334"/>
                  </a:cubicBezTo>
                  <a:cubicBezTo>
                    <a:pt x="24251" y="1231"/>
                    <a:pt x="24303" y="1161"/>
                    <a:pt x="24334" y="1161"/>
                  </a:cubicBezTo>
                  <a:close/>
                  <a:moveTo>
                    <a:pt x="24204" y="729"/>
                  </a:moveTo>
                  <a:cubicBezTo>
                    <a:pt x="24272" y="729"/>
                    <a:pt x="24133" y="1037"/>
                    <a:pt x="23786" y="1583"/>
                  </a:cubicBezTo>
                  <a:cubicBezTo>
                    <a:pt x="23537" y="1914"/>
                    <a:pt x="23371" y="1997"/>
                    <a:pt x="23371" y="1997"/>
                  </a:cubicBezTo>
                  <a:cubicBezTo>
                    <a:pt x="23289" y="1914"/>
                    <a:pt x="23454" y="1665"/>
                    <a:pt x="23786" y="1168"/>
                  </a:cubicBezTo>
                  <a:cubicBezTo>
                    <a:pt x="24019" y="868"/>
                    <a:pt x="24158" y="729"/>
                    <a:pt x="24204" y="729"/>
                  </a:cubicBezTo>
                  <a:close/>
                  <a:moveTo>
                    <a:pt x="21850" y="2400"/>
                  </a:moveTo>
                  <a:cubicBezTo>
                    <a:pt x="21856" y="2400"/>
                    <a:pt x="21835" y="2462"/>
                    <a:pt x="21797" y="2577"/>
                  </a:cubicBezTo>
                  <a:cubicBezTo>
                    <a:pt x="21714" y="2743"/>
                    <a:pt x="21631" y="2909"/>
                    <a:pt x="21548" y="2991"/>
                  </a:cubicBezTo>
                  <a:cubicBezTo>
                    <a:pt x="21548" y="2991"/>
                    <a:pt x="21548" y="2826"/>
                    <a:pt x="21714" y="2660"/>
                  </a:cubicBezTo>
                  <a:cubicBezTo>
                    <a:pt x="21803" y="2482"/>
                    <a:pt x="21844" y="2400"/>
                    <a:pt x="21850" y="2400"/>
                  </a:cubicBezTo>
                  <a:close/>
                  <a:moveTo>
                    <a:pt x="27277" y="2793"/>
                  </a:moveTo>
                  <a:cubicBezTo>
                    <a:pt x="27366" y="2793"/>
                    <a:pt x="27441" y="2834"/>
                    <a:pt x="27515" y="2909"/>
                  </a:cubicBezTo>
                  <a:cubicBezTo>
                    <a:pt x="27681" y="3074"/>
                    <a:pt x="27681" y="3074"/>
                    <a:pt x="27267" y="3489"/>
                  </a:cubicBezTo>
                  <a:cubicBezTo>
                    <a:pt x="26936" y="3819"/>
                    <a:pt x="26767" y="3961"/>
                    <a:pt x="26667" y="3961"/>
                  </a:cubicBezTo>
                  <a:cubicBezTo>
                    <a:pt x="26592" y="3961"/>
                    <a:pt x="26556" y="3880"/>
                    <a:pt x="26521" y="3737"/>
                  </a:cubicBezTo>
                  <a:cubicBezTo>
                    <a:pt x="26521" y="3406"/>
                    <a:pt x="26521" y="3323"/>
                    <a:pt x="26852" y="2991"/>
                  </a:cubicBezTo>
                  <a:cubicBezTo>
                    <a:pt x="27035" y="2855"/>
                    <a:pt x="27167" y="2793"/>
                    <a:pt x="27277" y="2793"/>
                  </a:cubicBezTo>
                  <a:close/>
                  <a:moveTo>
                    <a:pt x="28520" y="4615"/>
                  </a:moveTo>
                  <a:cubicBezTo>
                    <a:pt x="28544" y="4615"/>
                    <a:pt x="28568" y="4625"/>
                    <a:pt x="28593" y="4649"/>
                  </a:cubicBezTo>
                  <a:cubicBezTo>
                    <a:pt x="28593" y="4649"/>
                    <a:pt x="28593" y="4732"/>
                    <a:pt x="28593" y="4732"/>
                  </a:cubicBezTo>
                  <a:cubicBezTo>
                    <a:pt x="28510" y="4815"/>
                    <a:pt x="28427" y="4898"/>
                    <a:pt x="28344" y="4898"/>
                  </a:cubicBezTo>
                  <a:cubicBezTo>
                    <a:pt x="28261" y="4898"/>
                    <a:pt x="28261" y="4815"/>
                    <a:pt x="28344" y="4732"/>
                  </a:cubicBezTo>
                  <a:cubicBezTo>
                    <a:pt x="28403" y="4673"/>
                    <a:pt x="28461" y="4615"/>
                    <a:pt x="28520" y="4615"/>
                  </a:cubicBezTo>
                  <a:close/>
                  <a:moveTo>
                    <a:pt x="19559" y="4898"/>
                  </a:moveTo>
                  <a:cubicBezTo>
                    <a:pt x="19559" y="4980"/>
                    <a:pt x="19559" y="5063"/>
                    <a:pt x="19476" y="5146"/>
                  </a:cubicBezTo>
                  <a:cubicBezTo>
                    <a:pt x="19416" y="5267"/>
                    <a:pt x="19399" y="5344"/>
                    <a:pt x="19363" y="5344"/>
                  </a:cubicBezTo>
                  <a:cubicBezTo>
                    <a:pt x="19349" y="5344"/>
                    <a:pt x="19333" y="5334"/>
                    <a:pt x="19311" y="5312"/>
                  </a:cubicBezTo>
                  <a:cubicBezTo>
                    <a:pt x="19311" y="5312"/>
                    <a:pt x="19311" y="5146"/>
                    <a:pt x="19394" y="5063"/>
                  </a:cubicBezTo>
                  <a:cubicBezTo>
                    <a:pt x="19476" y="4980"/>
                    <a:pt x="19559" y="4898"/>
                    <a:pt x="19559" y="4898"/>
                  </a:cubicBezTo>
                  <a:close/>
                  <a:moveTo>
                    <a:pt x="21134" y="6804"/>
                  </a:moveTo>
                  <a:cubicBezTo>
                    <a:pt x="21134" y="6804"/>
                    <a:pt x="21134" y="6969"/>
                    <a:pt x="21051" y="7052"/>
                  </a:cubicBezTo>
                  <a:cubicBezTo>
                    <a:pt x="20968" y="7135"/>
                    <a:pt x="20885" y="7218"/>
                    <a:pt x="20885" y="7218"/>
                  </a:cubicBezTo>
                  <a:cubicBezTo>
                    <a:pt x="20885" y="7135"/>
                    <a:pt x="20885" y="7052"/>
                    <a:pt x="20968" y="6969"/>
                  </a:cubicBezTo>
                  <a:cubicBezTo>
                    <a:pt x="21051" y="6887"/>
                    <a:pt x="21134" y="6804"/>
                    <a:pt x="21134" y="6804"/>
                  </a:cubicBezTo>
                  <a:close/>
                  <a:moveTo>
                    <a:pt x="23040" y="7715"/>
                  </a:moveTo>
                  <a:cubicBezTo>
                    <a:pt x="23040" y="7798"/>
                    <a:pt x="22957" y="7881"/>
                    <a:pt x="22874" y="7964"/>
                  </a:cubicBezTo>
                  <a:cubicBezTo>
                    <a:pt x="22816" y="8022"/>
                    <a:pt x="22757" y="8081"/>
                    <a:pt x="22728" y="8081"/>
                  </a:cubicBezTo>
                  <a:cubicBezTo>
                    <a:pt x="22716" y="8081"/>
                    <a:pt x="22709" y="8071"/>
                    <a:pt x="22709" y="8047"/>
                  </a:cubicBezTo>
                  <a:cubicBezTo>
                    <a:pt x="22626" y="8047"/>
                    <a:pt x="22709" y="7964"/>
                    <a:pt x="22791" y="7881"/>
                  </a:cubicBezTo>
                  <a:cubicBezTo>
                    <a:pt x="22874" y="7798"/>
                    <a:pt x="23040" y="7715"/>
                    <a:pt x="23040" y="7715"/>
                  </a:cubicBezTo>
                  <a:close/>
                  <a:moveTo>
                    <a:pt x="18090" y="8016"/>
                  </a:moveTo>
                  <a:cubicBezTo>
                    <a:pt x="18109" y="8016"/>
                    <a:pt x="18130" y="8026"/>
                    <a:pt x="18150" y="8047"/>
                  </a:cubicBezTo>
                  <a:cubicBezTo>
                    <a:pt x="18233" y="8047"/>
                    <a:pt x="18150" y="8212"/>
                    <a:pt x="18150" y="8295"/>
                  </a:cubicBezTo>
                  <a:cubicBezTo>
                    <a:pt x="18109" y="8378"/>
                    <a:pt x="18068" y="8420"/>
                    <a:pt x="18036" y="8420"/>
                  </a:cubicBezTo>
                  <a:cubicBezTo>
                    <a:pt x="18005" y="8420"/>
                    <a:pt x="17985" y="8378"/>
                    <a:pt x="17985" y="8295"/>
                  </a:cubicBezTo>
                  <a:cubicBezTo>
                    <a:pt x="17985" y="8109"/>
                    <a:pt x="18031" y="8016"/>
                    <a:pt x="18090" y="8016"/>
                  </a:cubicBezTo>
                  <a:close/>
                  <a:moveTo>
                    <a:pt x="38658" y="12125"/>
                  </a:moveTo>
                  <a:cubicBezTo>
                    <a:pt x="38737" y="12125"/>
                    <a:pt x="38794" y="12207"/>
                    <a:pt x="38869" y="12356"/>
                  </a:cubicBezTo>
                  <a:cubicBezTo>
                    <a:pt x="39035" y="12522"/>
                    <a:pt x="39035" y="12771"/>
                    <a:pt x="39035" y="12853"/>
                  </a:cubicBezTo>
                  <a:cubicBezTo>
                    <a:pt x="38952" y="12936"/>
                    <a:pt x="38786" y="13019"/>
                    <a:pt x="38620" y="13102"/>
                  </a:cubicBezTo>
                  <a:cubicBezTo>
                    <a:pt x="38219" y="13182"/>
                    <a:pt x="37947" y="13228"/>
                    <a:pt x="37791" y="13228"/>
                  </a:cubicBezTo>
                  <a:cubicBezTo>
                    <a:pt x="37464" y="13228"/>
                    <a:pt x="37645" y="13027"/>
                    <a:pt x="38206" y="12522"/>
                  </a:cubicBezTo>
                  <a:cubicBezTo>
                    <a:pt x="38434" y="12248"/>
                    <a:pt x="38562" y="12125"/>
                    <a:pt x="38658" y="12125"/>
                  </a:cubicBezTo>
                  <a:close/>
                  <a:moveTo>
                    <a:pt x="37703" y="11475"/>
                  </a:moveTo>
                  <a:cubicBezTo>
                    <a:pt x="37885" y="11475"/>
                    <a:pt x="38022" y="11683"/>
                    <a:pt x="37957" y="11942"/>
                  </a:cubicBezTo>
                  <a:cubicBezTo>
                    <a:pt x="37957" y="12190"/>
                    <a:pt x="37046" y="13351"/>
                    <a:pt x="36880" y="13351"/>
                  </a:cubicBezTo>
                  <a:cubicBezTo>
                    <a:pt x="36631" y="13351"/>
                    <a:pt x="37211" y="11693"/>
                    <a:pt x="37543" y="11527"/>
                  </a:cubicBezTo>
                  <a:cubicBezTo>
                    <a:pt x="37597" y="11491"/>
                    <a:pt x="37652" y="11475"/>
                    <a:pt x="37703" y="11475"/>
                  </a:cubicBezTo>
                  <a:close/>
                  <a:moveTo>
                    <a:pt x="36726" y="13648"/>
                  </a:moveTo>
                  <a:cubicBezTo>
                    <a:pt x="36749" y="13648"/>
                    <a:pt x="36773" y="13658"/>
                    <a:pt x="36797" y="13682"/>
                  </a:cubicBezTo>
                  <a:cubicBezTo>
                    <a:pt x="36880" y="13765"/>
                    <a:pt x="36880" y="13848"/>
                    <a:pt x="36797" y="13931"/>
                  </a:cubicBezTo>
                  <a:cubicBezTo>
                    <a:pt x="36714" y="14014"/>
                    <a:pt x="36548" y="14097"/>
                    <a:pt x="36548" y="14097"/>
                  </a:cubicBezTo>
                  <a:cubicBezTo>
                    <a:pt x="36548" y="14014"/>
                    <a:pt x="36548" y="13931"/>
                    <a:pt x="36631" y="13765"/>
                  </a:cubicBezTo>
                  <a:cubicBezTo>
                    <a:pt x="36631" y="13706"/>
                    <a:pt x="36673" y="13648"/>
                    <a:pt x="36726" y="13648"/>
                  </a:cubicBezTo>
                  <a:close/>
                  <a:moveTo>
                    <a:pt x="39446" y="12516"/>
                  </a:moveTo>
                  <a:cubicBezTo>
                    <a:pt x="39448" y="12516"/>
                    <a:pt x="39449" y="12518"/>
                    <a:pt x="39449" y="12522"/>
                  </a:cubicBezTo>
                  <a:cubicBezTo>
                    <a:pt x="39532" y="12522"/>
                    <a:pt x="39532" y="12853"/>
                    <a:pt x="39449" y="13185"/>
                  </a:cubicBezTo>
                  <a:cubicBezTo>
                    <a:pt x="39449" y="13434"/>
                    <a:pt x="39449" y="13765"/>
                    <a:pt x="39532" y="13848"/>
                  </a:cubicBezTo>
                  <a:cubicBezTo>
                    <a:pt x="39615" y="13931"/>
                    <a:pt x="39532" y="14097"/>
                    <a:pt x="39449" y="14179"/>
                  </a:cubicBezTo>
                  <a:cubicBezTo>
                    <a:pt x="39415" y="14214"/>
                    <a:pt x="39380" y="14234"/>
                    <a:pt x="39346" y="14234"/>
                  </a:cubicBezTo>
                  <a:cubicBezTo>
                    <a:pt x="39298" y="14234"/>
                    <a:pt x="39249" y="14194"/>
                    <a:pt x="39200" y="14097"/>
                  </a:cubicBezTo>
                  <a:cubicBezTo>
                    <a:pt x="39118" y="14014"/>
                    <a:pt x="38952" y="13931"/>
                    <a:pt x="38786" y="13931"/>
                  </a:cubicBezTo>
                  <a:cubicBezTo>
                    <a:pt x="38762" y="13955"/>
                    <a:pt x="38745" y="13965"/>
                    <a:pt x="38735" y="13965"/>
                  </a:cubicBezTo>
                  <a:cubicBezTo>
                    <a:pt x="38710" y="13965"/>
                    <a:pt x="38727" y="13906"/>
                    <a:pt x="38786" y="13848"/>
                  </a:cubicBezTo>
                  <a:cubicBezTo>
                    <a:pt x="38952" y="13765"/>
                    <a:pt x="39035" y="13599"/>
                    <a:pt x="39035" y="13516"/>
                  </a:cubicBezTo>
                  <a:cubicBezTo>
                    <a:pt x="39113" y="13202"/>
                    <a:pt x="39415" y="12516"/>
                    <a:pt x="39446" y="12516"/>
                  </a:cubicBezTo>
                  <a:close/>
                  <a:moveTo>
                    <a:pt x="19062" y="15008"/>
                  </a:moveTo>
                  <a:cubicBezTo>
                    <a:pt x="19062" y="15008"/>
                    <a:pt x="18979" y="15091"/>
                    <a:pt x="18896" y="15174"/>
                  </a:cubicBezTo>
                  <a:cubicBezTo>
                    <a:pt x="18813" y="15257"/>
                    <a:pt x="18731" y="15340"/>
                    <a:pt x="18731" y="15340"/>
                  </a:cubicBezTo>
                  <a:cubicBezTo>
                    <a:pt x="18648" y="15257"/>
                    <a:pt x="18731" y="15174"/>
                    <a:pt x="18813" y="15091"/>
                  </a:cubicBezTo>
                  <a:cubicBezTo>
                    <a:pt x="18896" y="15008"/>
                    <a:pt x="18979" y="15008"/>
                    <a:pt x="19062" y="15008"/>
                  </a:cubicBezTo>
                  <a:close/>
                  <a:moveTo>
                    <a:pt x="41245" y="15319"/>
                  </a:moveTo>
                  <a:cubicBezTo>
                    <a:pt x="41355" y="15319"/>
                    <a:pt x="41549" y="15479"/>
                    <a:pt x="41687" y="15754"/>
                  </a:cubicBezTo>
                  <a:cubicBezTo>
                    <a:pt x="41754" y="15889"/>
                    <a:pt x="41601" y="16025"/>
                    <a:pt x="41452" y="16025"/>
                  </a:cubicBezTo>
                  <a:cubicBezTo>
                    <a:pt x="41419" y="16025"/>
                    <a:pt x="41386" y="16018"/>
                    <a:pt x="41355" y="16003"/>
                  </a:cubicBezTo>
                  <a:cubicBezTo>
                    <a:pt x="41272" y="16003"/>
                    <a:pt x="41107" y="15920"/>
                    <a:pt x="41024" y="15920"/>
                  </a:cubicBezTo>
                  <a:cubicBezTo>
                    <a:pt x="40775" y="15920"/>
                    <a:pt x="40858" y="15505"/>
                    <a:pt x="41189" y="15340"/>
                  </a:cubicBezTo>
                  <a:cubicBezTo>
                    <a:pt x="41204" y="15325"/>
                    <a:pt x="41223" y="15319"/>
                    <a:pt x="41245" y="15319"/>
                  </a:cubicBezTo>
                  <a:close/>
                  <a:moveTo>
                    <a:pt x="23175" y="15692"/>
                  </a:moveTo>
                  <a:cubicBezTo>
                    <a:pt x="23206" y="15692"/>
                    <a:pt x="23247" y="15713"/>
                    <a:pt x="23289" y="15754"/>
                  </a:cubicBezTo>
                  <a:cubicBezTo>
                    <a:pt x="23371" y="15837"/>
                    <a:pt x="23289" y="15920"/>
                    <a:pt x="23206" y="16003"/>
                  </a:cubicBezTo>
                  <a:cubicBezTo>
                    <a:pt x="23164" y="16044"/>
                    <a:pt x="23144" y="16065"/>
                    <a:pt x="23133" y="16065"/>
                  </a:cubicBezTo>
                  <a:cubicBezTo>
                    <a:pt x="23123" y="16065"/>
                    <a:pt x="23123" y="16044"/>
                    <a:pt x="23123" y="16003"/>
                  </a:cubicBezTo>
                  <a:cubicBezTo>
                    <a:pt x="23040" y="15920"/>
                    <a:pt x="23123" y="15754"/>
                    <a:pt x="23123" y="15754"/>
                  </a:cubicBezTo>
                  <a:cubicBezTo>
                    <a:pt x="23123" y="15713"/>
                    <a:pt x="23144" y="15692"/>
                    <a:pt x="23175" y="15692"/>
                  </a:cubicBezTo>
                  <a:close/>
                  <a:moveTo>
                    <a:pt x="39980" y="16102"/>
                  </a:moveTo>
                  <a:cubicBezTo>
                    <a:pt x="40136" y="16102"/>
                    <a:pt x="40232" y="16238"/>
                    <a:pt x="40112" y="16417"/>
                  </a:cubicBezTo>
                  <a:cubicBezTo>
                    <a:pt x="40019" y="16603"/>
                    <a:pt x="39795" y="16711"/>
                    <a:pt x="39632" y="16711"/>
                  </a:cubicBezTo>
                  <a:cubicBezTo>
                    <a:pt x="39504" y="16711"/>
                    <a:pt x="39413" y="16645"/>
                    <a:pt x="39449" y="16500"/>
                  </a:cubicBezTo>
                  <a:cubicBezTo>
                    <a:pt x="39532" y="16417"/>
                    <a:pt x="39698" y="16251"/>
                    <a:pt x="39781" y="16168"/>
                  </a:cubicBezTo>
                  <a:cubicBezTo>
                    <a:pt x="39850" y="16122"/>
                    <a:pt x="39919" y="16102"/>
                    <a:pt x="39980" y="16102"/>
                  </a:cubicBezTo>
                  <a:close/>
                  <a:moveTo>
                    <a:pt x="36973" y="16466"/>
                  </a:moveTo>
                  <a:cubicBezTo>
                    <a:pt x="36997" y="16466"/>
                    <a:pt x="37021" y="16476"/>
                    <a:pt x="37046" y="16500"/>
                  </a:cubicBezTo>
                  <a:cubicBezTo>
                    <a:pt x="37046" y="16500"/>
                    <a:pt x="37046" y="16666"/>
                    <a:pt x="36963" y="16748"/>
                  </a:cubicBezTo>
                  <a:cubicBezTo>
                    <a:pt x="36904" y="16807"/>
                    <a:pt x="36804" y="16866"/>
                    <a:pt x="36751" y="16866"/>
                  </a:cubicBezTo>
                  <a:cubicBezTo>
                    <a:pt x="36728" y="16866"/>
                    <a:pt x="36714" y="16856"/>
                    <a:pt x="36714" y="16831"/>
                  </a:cubicBezTo>
                  <a:cubicBezTo>
                    <a:pt x="36714" y="16831"/>
                    <a:pt x="36714" y="16666"/>
                    <a:pt x="36797" y="16583"/>
                  </a:cubicBezTo>
                  <a:cubicBezTo>
                    <a:pt x="36856" y="16524"/>
                    <a:pt x="36914" y="16466"/>
                    <a:pt x="36973" y="16466"/>
                  </a:cubicBezTo>
                  <a:close/>
                  <a:moveTo>
                    <a:pt x="42515" y="16914"/>
                  </a:moveTo>
                  <a:cubicBezTo>
                    <a:pt x="42847" y="16914"/>
                    <a:pt x="42847" y="16997"/>
                    <a:pt x="42681" y="17246"/>
                  </a:cubicBezTo>
                  <a:cubicBezTo>
                    <a:pt x="42564" y="17402"/>
                    <a:pt x="42502" y="17485"/>
                    <a:pt x="42460" y="17485"/>
                  </a:cubicBezTo>
                  <a:cubicBezTo>
                    <a:pt x="42414" y="17485"/>
                    <a:pt x="42393" y="17382"/>
                    <a:pt x="42350" y="17163"/>
                  </a:cubicBezTo>
                  <a:cubicBezTo>
                    <a:pt x="42267" y="16914"/>
                    <a:pt x="42267" y="16914"/>
                    <a:pt x="42515" y="16914"/>
                  </a:cubicBezTo>
                  <a:close/>
                  <a:moveTo>
                    <a:pt x="43746" y="15829"/>
                  </a:moveTo>
                  <a:cubicBezTo>
                    <a:pt x="43810" y="15829"/>
                    <a:pt x="43841" y="15900"/>
                    <a:pt x="43841" y="16003"/>
                  </a:cubicBezTo>
                  <a:cubicBezTo>
                    <a:pt x="43889" y="16050"/>
                    <a:pt x="43909" y="16098"/>
                    <a:pt x="43934" y="16098"/>
                  </a:cubicBezTo>
                  <a:cubicBezTo>
                    <a:pt x="43952" y="16098"/>
                    <a:pt x="43972" y="16073"/>
                    <a:pt x="44007" y="16003"/>
                  </a:cubicBezTo>
                  <a:cubicBezTo>
                    <a:pt x="44049" y="15920"/>
                    <a:pt x="44090" y="15878"/>
                    <a:pt x="44142" y="15878"/>
                  </a:cubicBezTo>
                  <a:cubicBezTo>
                    <a:pt x="44194" y="15878"/>
                    <a:pt x="44256" y="15920"/>
                    <a:pt x="44339" y="16003"/>
                  </a:cubicBezTo>
                  <a:cubicBezTo>
                    <a:pt x="44422" y="16168"/>
                    <a:pt x="44422" y="16334"/>
                    <a:pt x="44339" y="16417"/>
                  </a:cubicBezTo>
                  <a:cubicBezTo>
                    <a:pt x="44339" y="16417"/>
                    <a:pt x="44256" y="16583"/>
                    <a:pt x="44256" y="16666"/>
                  </a:cubicBezTo>
                  <a:cubicBezTo>
                    <a:pt x="44256" y="16831"/>
                    <a:pt x="44173" y="16997"/>
                    <a:pt x="44007" y="17080"/>
                  </a:cubicBezTo>
                  <a:cubicBezTo>
                    <a:pt x="43841" y="17163"/>
                    <a:pt x="43759" y="17329"/>
                    <a:pt x="43841" y="17411"/>
                  </a:cubicBezTo>
                  <a:cubicBezTo>
                    <a:pt x="43841" y="17411"/>
                    <a:pt x="43841" y="17494"/>
                    <a:pt x="43759" y="17660"/>
                  </a:cubicBezTo>
                  <a:cubicBezTo>
                    <a:pt x="43741" y="17678"/>
                    <a:pt x="43721" y="17686"/>
                    <a:pt x="43701" y="17686"/>
                  </a:cubicBezTo>
                  <a:cubicBezTo>
                    <a:pt x="43526" y="17686"/>
                    <a:pt x="43261" y="17101"/>
                    <a:pt x="43261" y="16583"/>
                  </a:cubicBezTo>
                  <a:cubicBezTo>
                    <a:pt x="43261" y="16168"/>
                    <a:pt x="43344" y="16003"/>
                    <a:pt x="43593" y="15920"/>
                  </a:cubicBezTo>
                  <a:cubicBezTo>
                    <a:pt x="43656" y="15856"/>
                    <a:pt x="43707" y="15829"/>
                    <a:pt x="43746" y="15829"/>
                  </a:cubicBezTo>
                  <a:close/>
                  <a:moveTo>
                    <a:pt x="40504" y="16637"/>
                  </a:moveTo>
                  <a:cubicBezTo>
                    <a:pt x="40519" y="16637"/>
                    <a:pt x="40526" y="16674"/>
                    <a:pt x="40526" y="16748"/>
                  </a:cubicBezTo>
                  <a:cubicBezTo>
                    <a:pt x="40526" y="16846"/>
                    <a:pt x="40555" y="16886"/>
                    <a:pt x="40612" y="16886"/>
                  </a:cubicBezTo>
                  <a:cubicBezTo>
                    <a:pt x="40652" y="16886"/>
                    <a:pt x="40706" y="16866"/>
                    <a:pt x="40775" y="16831"/>
                  </a:cubicBezTo>
                  <a:cubicBezTo>
                    <a:pt x="40853" y="16773"/>
                    <a:pt x="40903" y="16747"/>
                    <a:pt x="40929" y="16747"/>
                  </a:cubicBezTo>
                  <a:cubicBezTo>
                    <a:pt x="41015" y="16747"/>
                    <a:pt x="40844" y="17030"/>
                    <a:pt x="40526" y="17411"/>
                  </a:cubicBezTo>
                  <a:cubicBezTo>
                    <a:pt x="40334" y="17642"/>
                    <a:pt x="40213" y="17766"/>
                    <a:pt x="40164" y="17766"/>
                  </a:cubicBezTo>
                  <a:cubicBezTo>
                    <a:pt x="40107" y="17766"/>
                    <a:pt x="40145" y="17601"/>
                    <a:pt x="40278" y="17246"/>
                  </a:cubicBezTo>
                  <a:cubicBezTo>
                    <a:pt x="40394" y="16840"/>
                    <a:pt x="40469" y="16637"/>
                    <a:pt x="40504" y="16637"/>
                  </a:cubicBezTo>
                  <a:close/>
                  <a:moveTo>
                    <a:pt x="50296" y="19863"/>
                  </a:moveTo>
                  <a:cubicBezTo>
                    <a:pt x="50333" y="19863"/>
                    <a:pt x="50364" y="19873"/>
                    <a:pt x="50388" y="19898"/>
                  </a:cubicBezTo>
                  <a:cubicBezTo>
                    <a:pt x="50471" y="19981"/>
                    <a:pt x="50471" y="20063"/>
                    <a:pt x="50140" y="20229"/>
                  </a:cubicBezTo>
                  <a:cubicBezTo>
                    <a:pt x="49974" y="20312"/>
                    <a:pt x="49808" y="20312"/>
                    <a:pt x="49808" y="20312"/>
                  </a:cubicBezTo>
                  <a:cubicBezTo>
                    <a:pt x="49808" y="20312"/>
                    <a:pt x="49891" y="20146"/>
                    <a:pt x="49974" y="19981"/>
                  </a:cubicBezTo>
                  <a:cubicBezTo>
                    <a:pt x="50091" y="19922"/>
                    <a:pt x="50208" y="19863"/>
                    <a:pt x="50296" y="19863"/>
                  </a:cubicBezTo>
                  <a:close/>
                  <a:moveTo>
                    <a:pt x="47206" y="19597"/>
                  </a:moveTo>
                  <a:cubicBezTo>
                    <a:pt x="47262" y="19597"/>
                    <a:pt x="47279" y="19700"/>
                    <a:pt x="47239" y="19898"/>
                  </a:cubicBezTo>
                  <a:cubicBezTo>
                    <a:pt x="47156" y="20063"/>
                    <a:pt x="47074" y="20229"/>
                    <a:pt x="46908" y="20312"/>
                  </a:cubicBezTo>
                  <a:cubicBezTo>
                    <a:pt x="46869" y="20332"/>
                    <a:pt x="46839" y="20342"/>
                    <a:pt x="46818" y="20342"/>
                  </a:cubicBezTo>
                  <a:cubicBezTo>
                    <a:pt x="46751" y="20342"/>
                    <a:pt x="46781" y="20234"/>
                    <a:pt x="46908" y="19981"/>
                  </a:cubicBezTo>
                  <a:cubicBezTo>
                    <a:pt x="47038" y="19721"/>
                    <a:pt x="47145" y="19597"/>
                    <a:pt x="47206" y="19597"/>
                  </a:cubicBezTo>
                  <a:close/>
                  <a:moveTo>
                    <a:pt x="50508" y="20456"/>
                  </a:moveTo>
                  <a:cubicBezTo>
                    <a:pt x="50659" y="20456"/>
                    <a:pt x="50690" y="20591"/>
                    <a:pt x="50554" y="20726"/>
                  </a:cubicBezTo>
                  <a:cubicBezTo>
                    <a:pt x="50471" y="20851"/>
                    <a:pt x="50347" y="20913"/>
                    <a:pt x="50254" y="20913"/>
                  </a:cubicBezTo>
                  <a:cubicBezTo>
                    <a:pt x="50161" y="20913"/>
                    <a:pt x="50098" y="20851"/>
                    <a:pt x="50140" y="20726"/>
                  </a:cubicBezTo>
                  <a:cubicBezTo>
                    <a:pt x="50223" y="20644"/>
                    <a:pt x="50306" y="20561"/>
                    <a:pt x="50388" y="20478"/>
                  </a:cubicBezTo>
                  <a:cubicBezTo>
                    <a:pt x="50434" y="20463"/>
                    <a:pt x="50474" y="20456"/>
                    <a:pt x="50508" y="20456"/>
                  </a:cubicBezTo>
                  <a:close/>
                  <a:moveTo>
                    <a:pt x="49808" y="20975"/>
                  </a:moveTo>
                  <a:cubicBezTo>
                    <a:pt x="49808" y="20975"/>
                    <a:pt x="49808" y="21058"/>
                    <a:pt x="49725" y="21224"/>
                  </a:cubicBezTo>
                  <a:cubicBezTo>
                    <a:pt x="49643" y="21307"/>
                    <a:pt x="49560" y="21307"/>
                    <a:pt x="49477" y="21307"/>
                  </a:cubicBezTo>
                  <a:cubicBezTo>
                    <a:pt x="49477" y="21224"/>
                    <a:pt x="49477" y="21141"/>
                    <a:pt x="49643" y="21141"/>
                  </a:cubicBezTo>
                  <a:cubicBezTo>
                    <a:pt x="49725" y="21058"/>
                    <a:pt x="49808" y="20975"/>
                    <a:pt x="49808" y="20975"/>
                  </a:cubicBezTo>
                  <a:close/>
                  <a:moveTo>
                    <a:pt x="48210" y="21133"/>
                  </a:moveTo>
                  <a:lnTo>
                    <a:pt x="48210" y="21133"/>
                  </a:lnTo>
                  <a:cubicBezTo>
                    <a:pt x="48222" y="21133"/>
                    <a:pt x="48202" y="21204"/>
                    <a:pt x="48151" y="21307"/>
                  </a:cubicBezTo>
                  <a:cubicBezTo>
                    <a:pt x="48151" y="21472"/>
                    <a:pt x="48068" y="21638"/>
                    <a:pt x="47985" y="21638"/>
                  </a:cubicBezTo>
                  <a:cubicBezTo>
                    <a:pt x="47902" y="21638"/>
                    <a:pt x="47819" y="21721"/>
                    <a:pt x="47736" y="21887"/>
                  </a:cubicBezTo>
                  <a:cubicBezTo>
                    <a:pt x="47688" y="21984"/>
                    <a:pt x="47611" y="22024"/>
                    <a:pt x="47522" y="22024"/>
                  </a:cubicBezTo>
                  <a:cubicBezTo>
                    <a:pt x="47459" y="22024"/>
                    <a:pt x="47391" y="22004"/>
                    <a:pt x="47322" y="21970"/>
                  </a:cubicBezTo>
                  <a:cubicBezTo>
                    <a:pt x="47156" y="21804"/>
                    <a:pt x="47156" y="21721"/>
                    <a:pt x="47405" y="21472"/>
                  </a:cubicBezTo>
                  <a:cubicBezTo>
                    <a:pt x="47545" y="21239"/>
                    <a:pt x="47659" y="21137"/>
                    <a:pt x="47746" y="21137"/>
                  </a:cubicBezTo>
                  <a:cubicBezTo>
                    <a:pt x="47814" y="21137"/>
                    <a:pt x="47866" y="21198"/>
                    <a:pt x="47902" y="21307"/>
                  </a:cubicBezTo>
                  <a:cubicBezTo>
                    <a:pt x="47985" y="21307"/>
                    <a:pt x="48068" y="21307"/>
                    <a:pt x="48151" y="21224"/>
                  </a:cubicBezTo>
                  <a:cubicBezTo>
                    <a:pt x="48183" y="21160"/>
                    <a:pt x="48202" y="21133"/>
                    <a:pt x="48210" y="21133"/>
                  </a:cubicBezTo>
                  <a:close/>
                  <a:moveTo>
                    <a:pt x="48448" y="21874"/>
                  </a:moveTo>
                  <a:cubicBezTo>
                    <a:pt x="48462" y="21874"/>
                    <a:pt x="48474" y="21878"/>
                    <a:pt x="48482" y="21887"/>
                  </a:cubicBezTo>
                  <a:cubicBezTo>
                    <a:pt x="48565" y="21970"/>
                    <a:pt x="48482" y="22052"/>
                    <a:pt x="48482" y="22135"/>
                  </a:cubicBezTo>
                  <a:cubicBezTo>
                    <a:pt x="48399" y="22301"/>
                    <a:pt x="48234" y="22467"/>
                    <a:pt x="48068" y="22633"/>
                  </a:cubicBezTo>
                  <a:cubicBezTo>
                    <a:pt x="47965" y="22701"/>
                    <a:pt x="47890" y="22741"/>
                    <a:pt x="47850" y="22741"/>
                  </a:cubicBezTo>
                  <a:cubicBezTo>
                    <a:pt x="47793" y="22741"/>
                    <a:pt x="47805" y="22661"/>
                    <a:pt x="47902" y="22467"/>
                  </a:cubicBezTo>
                  <a:cubicBezTo>
                    <a:pt x="48050" y="22170"/>
                    <a:pt x="48331" y="21874"/>
                    <a:pt x="48448" y="21874"/>
                  </a:cubicBezTo>
                  <a:close/>
                  <a:moveTo>
                    <a:pt x="42869" y="22661"/>
                  </a:moveTo>
                  <a:cubicBezTo>
                    <a:pt x="42942" y="22661"/>
                    <a:pt x="42978" y="22701"/>
                    <a:pt x="42930" y="22798"/>
                  </a:cubicBezTo>
                  <a:cubicBezTo>
                    <a:pt x="42930" y="22798"/>
                    <a:pt x="42764" y="22881"/>
                    <a:pt x="42681" y="22881"/>
                  </a:cubicBezTo>
                  <a:cubicBezTo>
                    <a:pt x="42598" y="22881"/>
                    <a:pt x="42598" y="22798"/>
                    <a:pt x="42681" y="22715"/>
                  </a:cubicBezTo>
                  <a:cubicBezTo>
                    <a:pt x="42750" y="22681"/>
                    <a:pt x="42818" y="22661"/>
                    <a:pt x="42869" y="22661"/>
                  </a:cubicBezTo>
                  <a:close/>
                  <a:moveTo>
                    <a:pt x="51364" y="23924"/>
                  </a:moveTo>
                  <a:cubicBezTo>
                    <a:pt x="51376" y="23924"/>
                    <a:pt x="51383" y="23934"/>
                    <a:pt x="51383" y="23959"/>
                  </a:cubicBezTo>
                  <a:cubicBezTo>
                    <a:pt x="51383" y="23959"/>
                    <a:pt x="51383" y="24041"/>
                    <a:pt x="51300" y="24207"/>
                  </a:cubicBezTo>
                  <a:cubicBezTo>
                    <a:pt x="51241" y="24266"/>
                    <a:pt x="51183" y="24324"/>
                    <a:pt x="51154" y="24324"/>
                  </a:cubicBezTo>
                  <a:cubicBezTo>
                    <a:pt x="51141" y="24324"/>
                    <a:pt x="51134" y="24314"/>
                    <a:pt x="51134" y="24290"/>
                  </a:cubicBezTo>
                  <a:cubicBezTo>
                    <a:pt x="51051" y="24290"/>
                    <a:pt x="51134" y="24207"/>
                    <a:pt x="51217" y="24041"/>
                  </a:cubicBezTo>
                  <a:cubicBezTo>
                    <a:pt x="51276" y="23983"/>
                    <a:pt x="51334" y="23924"/>
                    <a:pt x="51364" y="23924"/>
                  </a:cubicBezTo>
                  <a:close/>
                  <a:moveTo>
                    <a:pt x="43278" y="24401"/>
                  </a:moveTo>
                  <a:cubicBezTo>
                    <a:pt x="43290" y="24401"/>
                    <a:pt x="43310" y="24421"/>
                    <a:pt x="43344" y="24456"/>
                  </a:cubicBezTo>
                  <a:cubicBezTo>
                    <a:pt x="43427" y="24539"/>
                    <a:pt x="43427" y="24622"/>
                    <a:pt x="43344" y="24622"/>
                  </a:cubicBezTo>
                  <a:cubicBezTo>
                    <a:pt x="43261" y="24622"/>
                    <a:pt x="43261" y="24622"/>
                    <a:pt x="43261" y="24539"/>
                  </a:cubicBezTo>
                  <a:cubicBezTo>
                    <a:pt x="43261" y="24442"/>
                    <a:pt x="43261" y="24401"/>
                    <a:pt x="43278" y="24401"/>
                  </a:cubicBezTo>
                  <a:close/>
                  <a:moveTo>
                    <a:pt x="45996" y="24207"/>
                  </a:moveTo>
                  <a:cubicBezTo>
                    <a:pt x="45996" y="24207"/>
                    <a:pt x="45913" y="24290"/>
                    <a:pt x="45913" y="24456"/>
                  </a:cubicBezTo>
                  <a:cubicBezTo>
                    <a:pt x="45830" y="24539"/>
                    <a:pt x="45748" y="24622"/>
                    <a:pt x="45748" y="24622"/>
                  </a:cubicBezTo>
                  <a:cubicBezTo>
                    <a:pt x="45665" y="24539"/>
                    <a:pt x="45748" y="24456"/>
                    <a:pt x="45830" y="24373"/>
                  </a:cubicBezTo>
                  <a:cubicBezTo>
                    <a:pt x="45913" y="24207"/>
                    <a:pt x="45996" y="24207"/>
                    <a:pt x="45996" y="24207"/>
                  </a:cubicBezTo>
                  <a:close/>
                  <a:moveTo>
                    <a:pt x="47156" y="24124"/>
                  </a:moveTo>
                  <a:lnTo>
                    <a:pt x="47156" y="24124"/>
                  </a:lnTo>
                  <a:cubicBezTo>
                    <a:pt x="47239" y="24207"/>
                    <a:pt x="47156" y="24290"/>
                    <a:pt x="46991" y="24456"/>
                  </a:cubicBezTo>
                  <a:cubicBezTo>
                    <a:pt x="46930" y="24577"/>
                    <a:pt x="46825" y="24654"/>
                    <a:pt x="46773" y="24654"/>
                  </a:cubicBezTo>
                  <a:cubicBezTo>
                    <a:pt x="46754" y="24654"/>
                    <a:pt x="46742" y="24644"/>
                    <a:pt x="46742" y="24622"/>
                  </a:cubicBezTo>
                  <a:cubicBezTo>
                    <a:pt x="46659" y="24539"/>
                    <a:pt x="46742" y="24456"/>
                    <a:pt x="46908" y="24290"/>
                  </a:cubicBezTo>
                  <a:cubicBezTo>
                    <a:pt x="46991" y="24207"/>
                    <a:pt x="47156" y="24124"/>
                    <a:pt x="47156" y="24124"/>
                  </a:cubicBezTo>
                  <a:close/>
                  <a:moveTo>
                    <a:pt x="50233" y="25416"/>
                  </a:moveTo>
                  <a:cubicBezTo>
                    <a:pt x="50257" y="25416"/>
                    <a:pt x="50281" y="25426"/>
                    <a:pt x="50306" y="25450"/>
                  </a:cubicBezTo>
                  <a:cubicBezTo>
                    <a:pt x="50388" y="25533"/>
                    <a:pt x="50306" y="25616"/>
                    <a:pt x="50306" y="25782"/>
                  </a:cubicBezTo>
                  <a:cubicBezTo>
                    <a:pt x="50247" y="25840"/>
                    <a:pt x="50188" y="25899"/>
                    <a:pt x="50130" y="25899"/>
                  </a:cubicBezTo>
                  <a:cubicBezTo>
                    <a:pt x="50106" y="25899"/>
                    <a:pt x="50081" y="25889"/>
                    <a:pt x="50057" y="25865"/>
                  </a:cubicBezTo>
                  <a:cubicBezTo>
                    <a:pt x="50057" y="25782"/>
                    <a:pt x="50057" y="25699"/>
                    <a:pt x="50057" y="25533"/>
                  </a:cubicBezTo>
                  <a:cubicBezTo>
                    <a:pt x="50116" y="25475"/>
                    <a:pt x="50174" y="25416"/>
                    <a:pt x="50233" y="25416"/>
                  </a:cubicBezTo>
                  <a:close/>
                  <a:moveTo>
                    <a:pt x="52209" y="23431"/>
                  </a:moveTo>
                  <a:cubicBezTo>
                    <a:pt x="52373" y="23431"/>
                    <a:pt x="52499" y="23540"/>
                    <a:pt x="52626" y="23793"/>
                  </a:cubicBezTo>
                  <a:cubicBezTo>
                    <a:pt x="52688" y="23979"/>
                    <a:pt x="52797" y="24072"/>
                    <a:pt x="52917" y="24072"/>
                  </a:cubicBezTo>
                  <a:cubicBezTo>
                    <a:pt x="52958" y="24072"/>
                    <a:pt x="52999" y="24062"/>
                    <a:pt x="53040" y="24041"/>
                  </a:cubicBezTo>
                  <a:cubicBezTo>
                    <a:pt x="53063" y="24027"/>
                    <a:pt x="53088" y="24020"/>
                    <a:pt x="53115" y="24020"/>
                  </a:cubicBezTo>
                  <a:cubicBezTo>
                    <a:pt x="53387" y="24020"/>
                    <a:pt x="53854" y="24727"/>
                    <a:pt x="53703" y="24953"/>
                  </a:cubicBezTo>
                  <a:cubicBezTo>
                    <a:pt x="53538" y="25036"/>
                    <a:pt x="53538" y="25202"/>
                    <a:pt x="53538" y="25202"/>
                  </a:cubicBezTo>
                  <a:cubicBezTo>
                    <a:pt x="53621" y="25202"/>
                    <a:pt x="53455" y="25533"/>
                    <a:pt x="53289" y="25865"/>
                  </a:cubicBezTo>
                  <a:cubicBezTo>
                    <a:pt x="53040" y="26362"/>
                    <a:pt x="53040" y="26362"/>
                    <a:pt x="52709" y="26528"/>
                  </a:cubicBezTo>
                  <a:cubicBezTo>
                    <a:pt x="52655" y="26545"/>
                    <a:pt x="52613" y="26556"/>
                    <a:pt x="52581" y="26556"/>
                  </a:cubicBezTo>
                  <a:cubicBezTo>
                    <a:pt x="52464" y="26556"/>
                    <a:pt x="52478" y="26421"/>
                    <a:pt x="52543" y="26030"/>
                  </a:cubicBezTo>
                  <a:cubicBezTo>
                    <a:pt x="52596" y="25715"/>
                    <a:pt x="52615" y="25600"/>
                    <a:pt x="52538" y="25600"/>
                  </a:cubicBezTo>
                  <a:cubicBezTo>
                    <a:pt x="52493" y="25600"/>
                    <a:pt x="52416" y="25638"/>
                    <a:pt x="52295" y="25699"/>
                  </a:cubicBezTo>
                  <a:cubicBezTo>
                    <a:pt x="51963" y="25865"/>
                    <a:pt x="51963" y="25865"/>
                    <a:pt x="52212" y="25865"/>
                  </a:cubicBezTo>
                  <a:cubicBezTo>
                    <a:pt x="52377" y="25865"/>
                    <a:pt x="52377" y="25947"/>
                    <a:pt x="52046" y="26196"/>
                  </a:cubicBezTo>
                  <a:cubicBezTo>
                    <a:pt x="51864" y="26317"/>
                    <a:pt x="51682" y="26394"/>
                    <a:pt x="51597" y="26394"/>
                  </a:cubicBezTo>
                  <a:cubicBezTo>
                    <a:pt x="51567" y="26394"/>
                    <a:pt x="51549" y="26384"/>
                    <a:pt x="51549" y="26362"/>
                  </a:cubicBezTo>
                  <a:cubicBezTo>
                    <a:pt x="51383" y="26279"/>
                    <a:pt x="51466" y="26279"/>
                    <a:pt x="51632" y="26196"/>
                  </a:cubicBezTo>
                  <a:cubicBezTo>
                    <a:pt x="51880" y="26113"/>
                    <a:pt x="51880" y="26113"/>
                    <a:pt x="51797" y="26030"/>
                  </a:cubicBezTo>
                  <a:cubicBezTo>
                    <a:pt x="51714" y="25947"/>
                    <a:pt x="51714" y="25699"/>
                    <a:pt x="51714" y="25533"/>
                  </a:cubicBezTo>
                  <a:cubicBezTo>
                    <a:pt x="51763" y="25339"/>
                    <a:pt x="51755" y="25258"/>
                    <a:pt x="51706" y="25258"/>
                  </a:cubicBezTo>
                  <a:cubicBezTo>
                    <a:pt x="51672" y="25258"/>
                    <a:pt x="51617" y="25299"/>
                    <a:pt x="51549" y="25367"/>
                  </a:cubicBezTo>
                  <a:cubicBezTo>
                    <a:pt x="51468" y="25428"/>
                    <a:pt x="51392" y="25454"/>
                    <a:pt x="51327" y="25454"/>
                  </a:cubicBezTo>
                  <a:cubicBezTo>
                    <a:pt x="51125" y="25454"/>
                    <a:pt x="51029" y="25204"/>
                    <a:pt x="51217" y="24953"/>
                  </a:cubicBezTo>
                  <a:cubicBezTo>
                    <a:pt x="51383" y="24787"/>
                    <a:pt x="51466" y="24704"/>
                    <a:pt x="51383" y="24622"/>
                  </a:cubicBezTo>
                  <a:cubicBezTo>
                    <a:pt x="51383" y="24622"/>
                    <a:pt x="51466" y="24373"/>
                    <a:pt x="51632" y="24207"/>
                  </a:cubicBezTo>
                  <a:cubicBezTo>
                    <a:pt x="51797" y="23959"/>
                    <a:pt x="51797" y="23793"/>
                    <a:pt x="51797" y="23710"/>
                  </a:cubicBezTo>
                  <a:cubicBezTo>
                    <a:pt x="51714" y="23544"/>
                    <a:pt x="51714" y="23544"/>
                    <a:pt x="52046" y="23461"/>
                  </a:cubicBezTo>
                  <a:cubicBezTo>
                    <a:pt x="52105" y="23442"/>
                    <a:pt x="52159" y="23431"/>
                    <a:pt x="52209" y="23431"/>
                  </a:cubicBezTo>
                  <a:close/>
                  <a:moveTo>
                    <a:pt x="54413" y="26888"/>
                  </a:moveTo>
                  <a:cubicBezTo>
                    <a:pt x="54435" y="26888"/>
                    <a:pt x="54449" y="26908"/>
                    <a:pt x="54449" y="26942"/>
                  </a:cubicBezTo>
                  <a:cubicBezTo>
                    <a:pt x="54532" y="27025"/>
                    <a:pt x="54449" y="27108"/>
                    <a:pt x="54366" y="27191"/>
                  </a:cubicBezTo>
                  <a:cubicBezTo>
                    <a:pt x="54308" y="27249"/>
                    <a:pt x="54259" y="27277"/>
                    <a:pt x="54229" y="27277"/>
                  </a:cubicBezTo>
                  <a:cubicBezTo>
                    <a:pt x="54173" y="27277"/>
                    <a:pt x="54177" y="27185"/>
                    <a:pt x="54284" y="27025"/>
                  </a:cubicBezTo>
                  <a:cubicBezTo>
                    <a:pt x="54332" y="26928"/>
                    <a:pt x="54381" y="26888"/>
                    <a:pt x="54413" y="26888"/>
                  </a:cubicBezTo>
                  <a:close/>
                  <a:moveTo>
                    <a:pt x="51383" y="26942"/>
                  </a:moveTo>
                  <a:cubicBezTo>
                    <a:pt x="51466" y="26942"/>
                    <a:pt x="51383" y="27025"/>
                    <a:pt x="51300" y="27191"/>
                  </a:cubicBezTo>
                  <a:cubicBezTo>
                    <a:pt x="51300" y="27249"/>
                    <a:pt x="51259" y="27308"/>
                    <a:pt x="51205" y="27308"/>
                  </a:cubicBezTo>
                  <a:cubicBezTo>
                    <a:pt x="51183" y="27308"/>
                    <a:pt x="51159" y="27298"/>
                    <a:pt x="51134" y="27273"/>
                  </a:cubicBezTo>
                  <a:cubicBezTo>
                    <a:pt x="51134" y="27273"/>
                    <a:pt x="51134" y="27191"/>
                    <a:pt x="51217" y="27108"/>
                  </a:cubicBezTo>
                  <a:cubicBezTo>
                    <a:pt x="51300" y="26942"/>
                    <a:pt x="51383" y="26942"/>
                    <a:pt x="51383" y="26942"/>
                  </a:cubicBezTo>
                  <a:close/>
                  <a:moveTo>
                    <a:pt x="47716" y="27460"/>
                  </a:moveTo>
                  <a:cubicBezTo>
                    <a:pt x="47736" y="27460"/>
                    <a:pt x="47778" y="27481"/>
                    <a:pt x="47819" y="27522"/>
                  </a:cubicBezTo>
                  <a:cubicBezTo>
                    <a:pt x="47902" y="27522"/>
                    <a:pt x="47902" y="27605"/>
                    <a:pt x="47819" y="27688"/>
                  </a:cubicBezTo>
                  <a:cubicBezTo>
                    <a:pt x="47736" y="27688"/>
                    <a:pt x="47736" y="27605"/>
                    <a:pt x="47736" y="27522"/>
                  </a:cubicBezTo>
                  <a:cubicBezTo>
                    <a:pt x="47695" y="27481"/>
                    <a:pt x="47695" y="27460"/>
                    <a:pt x="47716" y="27460"/>
                  </a:cubicBezTo>
                  <a:close/>
                  <a:moveTo>
                    <a:pt x="53455" y="28019"/>
                  </a:moveTo>
                  <a:cubicBezTo>
                    <a:pt x="53869" y="28019"/>
                    <a:pt x="53786" y="28102"/>
                    <a:pt x="53455" y="28351"/>
                  </a:cubicBezTo>
                  <a:cubicBezTo>
                    <a:pt x="53289" y="28475"/>
                    <a:pt x="53206" y="28537"/>
                    <a:pt x="53165" y="28537"/>
                  </a:cubicBezTo>
                  <a:cubicBezTo>
                    <a:pt x="53123" y="28537"/>
                    <a:pt x="53123" y="28475"/>
                    <a:pt x="53123" y="28351"/>
                  </a:cubicBezTo>
                  <a:cubicBezTo>
                    <a:pt x="53206" y="28102"/>
                    <a:pt x="53289" y="28019"/>
                    <a:pt x="53455" y="28019"/>
                  </a:cubicBezTo>
                  <a:close/>
                  <a:moveTo>
                    <a:pt x="52143" y="28037"/>
                  </a:moveTo>
                  <a:cubicBezTo>
                    <a:pt x="52200" y="28037"/>
                    <a:pt x="52167" y="28191"/>
                    <a:pt x="52046" y="28434"/>
                  </a:cubicBezTo>
                  <a:cubicBezTo>
                    <a:pt x="51880" y="28517"/>
                    <a:pt x="51797" y="28599"/>
                    <a:pt x="51714" y="28599"/>
                  </a:cubicBezTo>
                  <a:cubicBezTo>
                    <a:pt x="51632" y="28517"/>
                    <a:pt x="51880" y="28185"/>
                    <a:pt x="52046" y="28102"/>
                  </a:cubicBezTo>
                  <a:cubicBezTo>
                    <a:pt x="52090" y="28058"/>
                    <a:pt x="52123" y="28037"/>
                    <a:pt x="52143" y="28037"/>
                  </a:cubicBezTo>
                  <a:close/>
                  <a:moveTo>
                    <a:pt x="52904" y="28011"/>
                  </a:moveTo>
                  <a:cubicBezTo>
                    <a:pt x="53029" y="28011"/>
                    <a:pt x="52947" y="28528"/>
                    <a:pt x="52792" y="28682"/>
                  </a:cubicBezTo>
                  <a:cubicBezTo>
                    <a:pt x="52792" y="28717"/>
                    <a:pt x="52763" y="28737"/>
                    <a:pt x="52730" y="28737"/>
                  </a:cubicBezTo>
                  <a:cubicBezTo>
                    <a:pt x="52683" y="28737"/>
                    <a:pt x="52626" y="28697"/>
                    <a:pt x="52626" y="28599"/>
                  </a:cubicBezTo>
                  <a:cubicBezTo>
                    <a:pt x="52543" y="28351"/>
                    <a:pt x="52626" y="28185"/>
                    <a:pt x="52875" y="28019"/>
                  </a:cubicBezTo>
                  <a:cubicBezTo>
                    <a:pt x="52886" y="28014"/>
                    <a:pt x="52895" y="28011"/>
                    <a:pt x="52904" y="28011"/>
                  </a:cubicBezTo>
                  <a:close/>
                  <a:moveTo>
                    <a:pt x="51051" y="28517"/>
                  </a:moveTo>
                  <a:cubicBezTo>
                    <a:pt x="51051" y="28517"/>
                    <a:pt x="50969" y="28599"/>
                    <a:pt x="50886" y="28682"/>
                  </a:cubicBezTo>
                  <a:cubicBezTo>
                    <a:pt x="50827" y="28741"/>
                    <a:pt x="50769" y="28800"/>
                    <a:pt x="50739" y="28800"/>
                  </a:cubicBezTo>
                  <a:cubicBezTo>
                    <a:pt x="50727" y="28800"/>
                    <a:pt x="50720" y="28789"/>
                    <a:pt x="50720" y="28765"/>
                  </a:cubicBezTo>
                  <a:cubicBezTo>
                    <a:pt x="50637" y="28765"/>
                    <a:pt x="50720" y="28682"/>
                    <a:pt x="50803" y="28599"/>
                  </a:cubicBezTo>
                  <a:cubicBezTo>
                    <a:pt x="50969" y="28517"/>
                    <a:pt x="51051" y="28517"/>
                    <a:pt x="51051" y="28517"/>
                  </a:cubicBezTo>
                  <a:close/>
                  <a:moveTo>
                    <a:pt x="54263" y="28268"/>
                  </a:moveTo>
                  <a:cubicBezTo>
                    <a:pt x="54346" y="28268"/>
                    <a:pt x="54366" y="28351"/>
                    <a:pt x="54284" y="28517"/>
                  </a:cubicBezTo>
                  <a:cubicBezTo>
                    <a:pt x="54210" y="28739"/>
                    <a:pt x="53871" y="29027"/>
                    <a:pt x="53741" y="29027"/>
                  </a:cubicBezTo>
                  <a:cubicBezTo>
                    <a:pt x="53725" y="29027"/>
                    <a:pt x="53712" y="29023"/>
                    <a:pt x="53703" y="29014"/>
                  </a:cubicBezTo>
                  <a:cubicBezTo>
                    <a:pt x="53621" y="28931"/>
                    <a:pt x="53703" y="28765"/>
                    <a:pt x="53869" y="28517"/>
                  </a:cubicBezTo>
                  <a:cubicBezTo>
                    <a:pt x="54035" y="28351"/>
                    <a:pt x="54180" y="28268"/>
                    <a:pt x="54263" y="28268"/>
                  </a:cubicBezTo>
                  <a:close/>
                  <a:moveTo>
                    <a:pt x="54532" y="28898"/>
                  </a:moveTo>
                  <a:cubicBezTo>
                    <a:pt x="54614" y="28898"/>
                    <a:pt x="54623" y="28960"/>
                    <a:pt x="54532" y="29097"/>
                  </a:cubicBezTo>
                  <a:cubicBezTo>
                    <a:pt x="54449" y="29180"/>
                    <a:pt x="54201" y="29345"/>
                    <a:pt x="54035" y="29511"/>
                  </a:cubicBezTo>
                  <a:cubicBezTo>
                    <a:pt x="53923" y="29586"/>
                    <a:pt x="53845" y="29627"/>
                    <a:pt x="53800" y="29627"/>
                  </a:cubicBezTo>
                  <a:cubicBezTo>
                    <a:pt x="53745" y="29627"/>
                    <a:pt x="53741" y="29565"/>
                    <a:pt x="53786" y="29428"/>
                  </a:cubicBezTo>
                  <a:cubicBezTo>
                    <a:pt x="53869" y="29345"/>
                    <a:pt x="54035" y="29097"/>
                    <a:pt x="54201" y="29014"/>
                  </a:cubicBezTo>
                  <a:cubicBezTo>
                    <a:pt x="54350" y="28939"/>
                    <a:pt x="54465" y="28898"/>
                    <a:pt x="54532" y="28898"/>
                  </a:cubicBezTo>
                  <a:close/>
                  <a:moveTo>
                    <a:pt x="25941" y="29594"/>
                  </a:moveTo>
                  <a:cubicBezTo>
                    <a:pt x="26023" y="29677"/>
                    <a:pt x="25941" y="29760"/>
                    <a:pt x="25858" y="29843"/>
                  </a:cubicBezTo>
                  <a:cubicBezTo>
                    <a:pt x="25799" y="29901"/>
                    <a:pt x="25741" y="29960"/>
                    <a:pt x="25711" y="29960"/>
                  </a:cubicBezTo>
                  <a:cubicBezTo>
                    <a:pt x="25699" y="29960"/>
                    <a:pt x="25692" y="29950"/>
                    <a:pt x="25692" y="29925"/>
                  </a:cubicBezTo>
                  <a:cubicBezTo>
                    <a:pt x="25609" y="29925"/>
                    <a:pt x="25692" y="29843"/>
                    <a:pt x="25775" y="29677"/>
                  </a:cubicBezTo>
                  <a:cubicBezTo>
                    <a:pt x="25858" y="29594"/>
                    <a:pt x="25941" y="29594"/>
                    <a:pt x="25941" y="29594"/>
                  </a:cubicBezTo>
                  <a:close/>
                  <a:moveTo>
                    <a:pt x="51466" y="29925"/>
                  </a:moveTo>
                  <a:cubicBezTo>
                    <a:pt x="51466" y="29926"/>
                    <a:pt x="51466" y="30091"/>
                    <a:pt x="51383" y="30174"/>
                  </a:cubicBezTo>
                  <a:cubicBezTo>
                    <a:pt x="51300" y="30340"/>
                    <a:pt x="51217" y="30340"/>
                    <a:pt x="51217" y="30340"/>
                  </a:cubicBezTo>
                  <a:cubicBezTo>
                    <a:pt x="51134" y="30257"/>
                    <a:pt x="51217" y="30174"/>
                    <a:pt x="51300" y="30091"/>
                  </a:cubicBezTo>
                  <a:cubicBezTo>
                    <a:pt x="51383" y="30008"/>
                    <a:pt x="51466" y="29925"/>
                    <a:pt x="51466" y="29925"/>
                  </a:cubicBezTo>
                  <a:close/>
                  <a:moveTo>
                    <a:pt x="55047" y="28567"/>
                  </a:moveTo>
                  <a:cubicBezTo>
                    <a:pt x="55112" y="28567"/>
                    <a:pt x="55112" y="28644"/>
                    <a:pt x="55112" y="28765"/>
                  </a:cubicBezTo>
                  <a:cubicBezTo>
                    <a:pt x="55052" y="28887"/>
                    <a:pt x="55080" y="28963"/>
                    <a:pt x="55132" y="28963"/>
                  </a:cubicBezTo>
                  <a:cubicBezTo>
                    <a:pt x="55151" y="28963"/>
                    <a:pt x="55173" y="28953"/>
                    <a:pt x="55195" y="28931"/>
                  </a:cubicBezTo>
                  <a:cubicBezTo>
                    <a:pt x="55527" y="28931"/>
                    <a:pt x="55775" y="29925"/>
                    <a:pt x="55527" y="30174"/>
                  </a:cubicBezTo>
                  <a:cubicBezTo>
                    <a:pt x="55448" y="30370"/>
                    <a:pt x="55352" y="30455"/>
                    <a:pt x="55280" y="30455"/>
                  </a:cubicBezTo>
                  <a:cubicBezTo>
                    <a:pt x="55200" y="30455"/>
                    <a:pt x="55151" y="30349"/>
                    <a:pt x="55195" y="30174"/>
                  </a:cubicBezTo>
                  <a:cubicBezTo>
                    <a:pt x="55195" y="29988"/>
                    <a:pt x="55195" y="29894"/>
                    <a:pt x="55125" y="29894"/>
                  </a:cubicBezTo>
                  <a:cubicBezTo>
                    <a:pt x="55102" y="29894"/>
                    <a:pt x="55071" y="29905"/>
                    <a:pt x="55029" y="29925"/>
                  </a:cubicBezTo>
                  <a:cubicBezTo>
                    <a:pt x="54943" y="29990"/>
                    <a:pt x="54867" y="30021"/>
                    <a:pt x="54806" y="30021"/>
                  </a:cubicBezTo>
                  <a:cubicBezTo>
                    <a:pt x="54634" y="30021"/>
                    <a:pt x="54575" y="29774"/>
                    <a:pt x="54698" y="29345"/>
                  </a:cubicBezTo>
                  <a:cubicBezTo>
                    <a:pt x="54698" y="29014"/>
                    <a:pt x="54864" y="28682"/>
                    <a:pt x="54947" y="28599"/>
                  </a:cubicBezTo>
                  <a:cubicBezTo>
                    <a:pt x="54991" y="28577"/>
                    <a:pt x="55023" y="28567"/>
                    <a:pt x="55047" y="28567"/>
                  </a:cubicBezTo>
                  <a:close/>
                  <a:moveTo>
                    <a:pt x="58408" y="30305"/>
                  </a:moveTo>
                  <a:cubicBezTo>
                    <a:pt x="58420" y="30305"/>
                    <a:pt x="58427" y="30316"/>
                    <a:pt x="58427" y="30340"/>
                  </a:cubicBezTo>
                  <a:cubicBezTo>
                    <a:pt x="58510" y="30340"/>
                    <a:pt x="58427" y="30506"/>
                    <a:pt x="58344" y="30588"/>
                  </a:cubicBezTo>
                  <a:cubicBezTo>
                    <a:pt x="58286" y="30647"/>
                    <a:pt x="58227" y="30706"/>
                    <a:pt x="58198" y="30706"/>
                  </a:cubicBezTo>
                  <a:cubicBezTo>
                    <a:pt x="58186" y="30706"/>
                    <a:pt x="58179" y="30696"/>
                    <a:pt x="58179" y="30671"/>
                  </a:cubicBezTo>
                  <a:cubicBezTo>
                    <a:pt x="58096" y="30671"/>
                    <a:pt x="58179" y="30506"/>
                    <a:pt x="58262" y="30423"/>
                  </a:cubicBezTo>
                  <a:cubicBezTo>
                    <a:pt x="58320" y="30364"/>
                    <a:pt x="58379" y="30305"/>
                    <a:pt x="58408" y="30305"/>
                  </a:cubicBezTo>
                  <a:close/>
                  <a:moveTo>
                    <a:pt x="58657" y="30554"/>
                  </a:moveTo>
                  <a:cubicBezTo>
                    <a:pt x="58669" y="30554"/>
                    <a:pt x="58676" y="30564"/>
                    <a:pt x="58676" y="30588"/>
                  </a:cubicBezTo>
                  <a:cubicBezTo>
                    <a:pt x="58676" y="30588"/>
                    <a:pt x="58676" y="30671"/>
                    <a:pt x="58593" y="30837"/>
                  </a:cubicBezTo>
                  <a:cubicBezTo>
                    <a:pt x="58534" y="30896"/>
                    <a:pt x="58476" y="30954"/>
                    <a:pt x="58447" y="30954"/>
                  </a:cubicBezTo>
                  <a:cubicBezTo>
                    <a:pt x="58434" y="30954"/>
                    <a:pt x="58427" y="30944"/>
                    <a:pt x="58427" y="30920"/>
                  </a:cubicBezTo>
                  <a:cubicBezTo>
                    <a:pt x="58344" y="30920"/>
                    <a:pt x="58427" y="30837"/>
                    <a:pt x="58510" y="30671"/>
                  </a:cubicBezTo>
                  <a:cubicBezTo>
                    <a:pt x="58569" y="30613"/>
                    <a:pt x="58627" y="30554"/>
                    <a:pt x="58657" y="30554"/>
                  </a:cubicBezTo>
                  <a:close/>
                  <a:moveTo>
                    <a:pt x="52709" y="30920"/>
                  </a:moveTo>
                  <a:cubicBezTo>
                    <a:pt x="52792" y="30920"/>
                    <a:pt x="52709" y="31086"/>
                    <a:pt x="52626" y="31169"/>
                  </a:cubicBezTo>
                  <a:cubicBezTo>
                    <a:pt x="52626" y="31334"/>
                    <a:pt x="52543" y="31334"/>
                    <a:pt x="52460" y="31334"/>
                  </a:cubicBezTo>
                  <a:cubicBezTo>
                    <a:pt x="52460" y="31334"/>
                    <a:pt x="52460" y="31169"/>
                    <a:pt x="52543" y="31086"/>
                  </a:cubicBezTo>
                  <a:cubicBezTo>
                    <a:pt x="52626" y="31003"/>
                    <a:pt x="52709" y="30920"/>
                    <a:pt x="52709" y="30920"/>
                  </a:cubicBezTo>
                  <a:close/>
                  <a:moveTo>
                    <a:pt x="57332" y="30855"/>
                  </a:moveTo>
                  <a:cubicBezTo>
                    <a:pt x="57421" y="30855"/>
                    <a:pt x="57388" y="31009"/>
                    <a:pt x="57267" y="31251"/>
                  </a:cubicBezTo>
                  <a:cubicBezTo>
                    <a:pt x="57150" y="31310"/>
                    <a:pt x="57033" y="31369"/>
                    <a:pt x="56974" y="31369"/>
                  </a:cubicBezTo>
                  <a:cubicBezTo>
                    <a:pt x="56950" y="31369"/>
                    <a:pt x="56936" y="31359"/>
                    <a:pt x="56936" y="31334"/>
                  </a:cubicBezTo>
                  <a:cubicBezTo>
                    <a:pt x="56853" y="31251"/>
                    <a:pt x="56936" y="31003"/>
                    <a:pt x="57184" y="30920"/>
                  </a:cubicBezTo>
                  <a:cubicBezTo>
                    <a:pt x="57251" y="30876"/>
                    <a:pt x="57300" y="30855"/>
                    <a:pt x="57332" y="30855"/>
                  </a:cubicBezTo>
                  <a:close/>
                  <a:moveTo>
                    <a:pt x="56190" y="31251"/>
                  </a:moveTo>
                  <a:cubicBezTo>
                    <a:pt x="56190" y="31251"/>
                    <a:pt x="56190" y="31334"/>
                    <a:pt x="56107" y="31500"/>
                  </a:cubicBezTo>
                  <a:cubicBezTo>
                    <a:pt x="56048" y="31559"/>
                    <a:pt x="55990" y="31617"/>
                    <a:pt x="55931" y="31617"/>
                  </a:cubicBezTo>
                  <a:cubicBezTo>
                    <a:pt x="55907" y="31617"/>
                    <a:pt x="55882" y="31607"/>
                    <a:pt x="55858" y="31583"/>
                  </a:cubicBezTo>
                  <a:cubicBezTo>
                    <a:pt x="55858" y="31500"/>
                    <a:pt x="55858" y="31417"/>
                    <a:pt x="55941" y="31334"/>
                  </a:cubicBezTo>
                  <a:cubicBezTo>
                    <a:pt x="56107" y="31251"/>
                    <a:pt x="56190" y="31251"/>
                    <a:pt x="56190" y="31251"/>
                  </a:cubicBezTo>
                  <a:close/>
                  <a:moveTo>
                    <a:pt x="58266" y="31860"/>
                  </a:moveTo>
                  <a:cubicBezTo>
                    <a:pt x="58316" y="31860"/>
                    <a:pt x="58276" y="31900"/>
                    <a:pt x="58179" y="31997"/>
                  </a:cubicBezTo>
                  <a:cubicBezTo>
                    <a:pt x="58096" y="32039"/>
                    <a:pt x="58034" y="32059"/>
                    <a:pt x="57982" y="32059"/>
                  </a:cubicBezTo>
                  <a:cubicBezTo>
                    <a:pt x="57930" y="32059"/>
                    <a:pt x="57889" y="32039"/>
                    <a:pt x="57847" y="31997"/>
                  </a:cubicBezTo>
                  <a:cubicBezTo>
                    <a:pt x="57764" y="31914"/>
                    <a:pt x="57847" y="31914"/>
                    <a:pt x="58013" y="31914"/>
                  </a:cubicBezTo>
                  <a:cubicBezTo>
                    <a:pt x="58150" y="31880"/>
                    <a:pt x="58231" y="31860"/>
                    <a:pt x="58266" y="31860"/>
                  </a:cubicBezTo>
                  <a:close/>
                  <a:moveTo>
                    <a:pt x="58925" y="31832"/>
                  </a:moveTo>
                  <a:cubicBezTo>
                    <a:pt x="58925" y="31832"/>
                    <a:pt x="58924" y="31997"/>
                    <a:pt x="58842" y="32246"/>
                  </a:cubicBezTo>
                  <a:cubicBezTo>
                    <a:pt x="58735" y="32406"/>
                    <a:pt x="58697" y="32498"/>
                    <a:pt x="58661" y="32498"/>
                  </a:cubicBezTo>
                  <a:cubicBezTo>
                    <a:pt x="58641" y="32498"/>
                    <a:pt x="58622" y="32470"/>
                    <a:pt x="58593" y="32412"/>
                  </a:cubicBezTo>
                  <a:cubicBezTo>
                    <a:pt x="58510" y="32329"/>
                    <a:pt x="58510" y="32163"/>
                    <a:pt x="58676" y="31997"/>
                  </a:cubicBezTo>
                  <a:cubicBezTo>
                    <a:pt x="58759" y="31914"/>
                    <a:pt x="58924" y="31832"/>
                    <a:pt x="58925" y="31832"/>
                  </a:cubicBezTo>
                  <a:close/>
                  <a:moveTo>
                    <a:pt x="55772" y="32048"/>
                  </a:moveTo>
                  <a:cubicBezTo>
                    <a:pt x="55858" y="32048"/>
                    <a:pt x="55970" y="32109"/>
                    <a:pt x="56107" y="32246"/>
                  </a:cubicBezTo>
                  <a:cubicBezTo>
                    <a:pt x="56273" y="32495"/>
                    <a:pt x="56273" y="32660"/>
                    <a:pt x="56107" y="32743"/>
                  </a:cubicBezTo>
                  <a:cubicBezTo>
                    <a:pt x="56024" y="32826"/>
                    <a:pt x="55858" y="32992"/>
                    <a:pt x="55775" y="33075"/>
                  </a:cubicBezTo>
                  <a:cubicBezTo>
                    <a:pt x="55746" y="33133"/>
                    <a:pt x="55706" y="33161"/>
                    <a:pt x="55667" y="33161"/>
                  </a:cubicBezTo>
                  <a:cubicBezTo>
                    <a:pt x="55596" y="33161"/>
                    <a:pt x="55527" y="33069"/>
                    <a:pt x="55527" y="32909"/>
                  </a:cubicBezTo>
                  <a:cubicBezTo>
                    <a:pt x="55527" y="32743"/>
                    <a:pt x="55527" y="32577"/>
                    <a:pt x="55444" y="32495"/>
                  </a:cubicBezTo>
                  <a:cubicBezTo>
                    <a:pt x="55444" y="32412"/>
                    <a:pt x="55444" y="32246"/>
                    <a:pt x="55610" y="32163"/>
                  </a:cubicBezTo>
                  <a:cubicBezTo>
                    <a:pt x="55647" y="32089"/>
                    <a:pt x="55701" y="32048"/>
                    <a:pt x="55772" y="32048"/>
                  </a:cubicBezTo>
                  <a:close/>
                  <a:moveTo>
                    <a:pt x="60613" y="32681"/>
                  </a:moveTo>
                  <a:cubicBezTo>
                    <a:pt x="60644" y="32681"/>
                    <a:pt x="60665" y="32702"/>
                    <a:pt x="60665" y="32743"/>
                  </a:cubicBezTo>
                  <a:cubicBezTo>
                    <a:pt x="60665" y="32840"/>
                    <a:pt x="60693" y="32880"/>
                    <a:pt x="60734" y="32880"/>
                  </a:cubicBezTo>
                  <a:cubicBezTo>
                    <a:pt x="60762" y="32880"/>
                    <a:pt x="60796" y="32860"/>
                    <a:pt x="60831" y="32826"/>
                  </a:cubicBezTo>
                  <a:cubicBezTo>
                    <a:pt x="60897" y="32804"/>
                    <a:pt x="60958" y="32794"/>
                    <a:pt x="61009" y="32794"/>
                  </a:cubicBezTo>
                  <a:cubicBezTo>
                    <a:pt x="61150" y="32794"/>
                    <a:pt x="61223" y="32870"/>
                    <a:pt x="61162" y="32992"/>
                  </a:cubicBezTo>
                  <a:cubicBezTo>
                    <a:pt x="61079" y="33075"/>
                    <a:pt x="60913" y="33158"/>
                    <a:pt x="60748" y="33240"/>
                  </a:cubicBezTo>
                  <a:cubicBezTo>
                    <a:pt x="60702" y="33271"/>
                    <a:pt x="60656" y="33284"/>
                    <a:pt x="60614" y="33284"/>
                  </a:cubicBezTo>
                  <a:cubicBezTo>
                    <a:pt x="60425" y="33284"/>
                    <a:pt x="60296" y="33014"/>
                    <a:pt x="60499" y="32743"/>
                  </a:cubicBezTo>
                  <a:cubicBezTo>
                    <a:pt x="60541" y="32702"/>
                    <a:pt x="60582" y="32681"/>
                    <a:pt x="60613" y="32681"/>
                  </a:cubicBezTo>
                  <a:close/>
                  <a:moveTo>
                    <a:pt x="58355" y="32660"/>
                  </a:moveTo>
                  <a:cubicBezTo>
                    <a:pt x="58386" y="32660"/>
                    <a:pt x="58386" y="32743"/>
                    <a:pt x="58344" y="32909"/>
                  </a:cubicBezTo>
                  <a:cubicBezTo>
                    <a:pt x="58344" y="33075"/>
                    <a:pt x="58179" y="33406"/>
                    <a:pt x="58013" y="33572"/>
                  </a:cubicBezTo>
                  <a:cubicBezTo>
                    <a:pt x="57831" y="33800"/>
                    <a:pt x="57674" y="33927"/>
                    <a:pt x="57583" y="33927"/>
                  </a:cubicBezTo>
                  <a:cubicBezTo>
                    <a:pt x="57508" y="33927"/>
                    <a:pt x="57478" y="33841"/>
                    <a:pt x="57516" y="33655"/>
                  </a:cubicBezTo>
                  <a:cubicBezTo>
                    <a:pt x="57576" y="33533"/>
                    <a:pt x="57593" y="33457"/>
                    <a:pt x="57564" y="33457"/>
                  </a:cubicBezTo>
                  <a:cubicBezTo>
                    <a:pt x="57554" y="33457"/>
                    <a:pt x="57538" y="33467"/>
                    <a:pt x="57516" y="33489"/>
                  </a:cubicBezTo>
                  <a:cubicBezTo>
                    <a:pt x="57516" y="33504"/>
                    <a:pt x="57513" y="33511"/>
                    <a:pt x="57508" y="33511"/>
                  </a:cubicBezTo>
                  <a:cubicBezTo>
                    <a:pt x="57488" y="33511"/>
                    <a:pt x="57433" y="33376"/>
                    <a:pt x="57433" y="33240"/>
                  </a:cubicBezTo>
                  <a:cubicBezTo>
                    <a:pt x="57485" y="32978"/>
                    <a:pt x="57637" y="32815"/>
                    <a:pt x="57763" y="32815"/>
                  </a:cubicBezTo>
                  <a:cubicBezTo>
                    <a:pt x="57836" y="32815"/>
                    <a:pt x="57900" y="32870"/>
                    <a:pt x="57930" y="32992"/>
                  </a:cubicBezTo>
                  <a:cubicBezTo>
                    <a:pt x="57967" y="33066"/>
                    <a:pt x="57988" y="33107"/>
                    <a:pt x="58014" y="33107"/>
                  </a:cubicBezTo>
                  <a:cubicBezTo>
                    <a:pt x="58046" y="33107"/>
                    <a:pt x="58087" y="33046"/>
                    <a:pt x="58179" y="32909"/>
                  </a:cubicBezTo>
                  <a:cubicBezTo>
                    <a:pt x="58262" y="32743"/>
                    <a:pt x="58324" y="32660"/>
                    <a:pt x="58355" y="32660"/>
                  </a:cubicBezTo>
                  <a:close/>
                  <a:moveTo>
                    <a:pt x="65886" y="33821"/>
                  </a:moveTo>
                  <a:cubicBezTo>
                    <a:pt x="65969" y="33903"/>
                    <a:pt x="65969" y="33986"/>
                    <a:pt x="65886" y="33986"/>
                  </a:cubicBezTo>
                  <a:cubicBezTo>
                    <a:pt x="65862" y="34011"/>
                    <a:pt x="65837" y="34021"/>
                    <a:pt x="65815" y="34021"/>
                  </a:cubicBezTo>
                  <a:cubicBezTo>
                    <a:pt x="65762" y="34021"/>
                    <a:pt x="65720" y="33962"/>
                    <a:pt x="65720" y="33903"/>
                  </a:cubicBezTo>
                  <a:cubicBezTo>
                    <a:pt x="65720" y="33821"/>
                    <a:pt x="65803" y="33821"/>
                    <a:pt x="65886" y="33821"/>
                  </a:cubicBezTo>
                  <a:close/>
                  <a:moveTo>
                    <a:pt x="56300" y="33703"/>
                  </a:moveTo>
                  <a:cubicBezTo>
                    <a:pt x="56314" y="33703"/>
                    <a:pt x="56331" y="33713"/>
                    <a:pt x="56355" y="33738"/>
                  </a:cubicBezTo>
                  <a:cubicBezTo>
                    <a:pt x="56355" y="33738"/>
                    <a:pt x="56273" y="33821"/>
                    <a:pt x="56273" y="33986"/>
                  </a:cubicBezTo>
                  <a:cubicBezTo>
                    <a:pt x="56214" y="34045"/>
                    <a:pt x="56155" y="34103"/>
                    <a:pt x="56126" y="34103"/>
                  </a:cubicBezTo>
                  <a:cubicBezTo>
                    <a:pt x="56114" y="34103"/>
                    <a:pt x="56107" y="34093"/>
                    <a:pt x="56107" y="34069"/>
                  </a:cubicBezTo>
                  <a:cubicBezTo>
                    <a:pt x="56024" y="34069"/>
                    <a:pt x="56107" y="33986"/>
                    <a:pt x="56190" y="33821"/>
                  </a:cubicBezTo>
                  <a:cubicBezTo>
                    <a:pt x="56248" y="33762"/>
                    <a:pt x="56265" y="33703"/>
                    <a:pt x="56300" y="33703"/>
                  </a:cubicBezTo>
                  <a:close/>
                  <a:moveTo>
                    <a:pt x="62385" y="33849"/>
                  </a:moveTo>
                  <a:cubicBezTo>
                    <a:pt x="62419" y="33849"/>
                    <a:pt x="62454" y="33869"/>
                    <a:pt x="62488" y="33903"/>
                  </a:cubicBezTo>
                  <a:cubicBezTo>
                    <a:pt x="62571" y="33986"/>
                    <a:pt x="62571" y="34069"/>
                    <a:pt x="62488" y="34235"/>
                  </a:cubicBezTo>
                  <a:cubicBezTo>
                    <a:pt x="62405" y="34318"/>
                    <a:pt x="62322" y="34318"/>
                    <a:pt x="62239" y="34318"/>
                  </a:cubicBezTo>
                  <a:cubicBezTo>
                    <a:pt x="62157" y="34235"/>
                    <a:pt x="62157" y="34069"/>
                    <a:pt x="62239" y="33986"/>
                  </a:cubicBezTo>
                  <a:cubicBezTo>
                    <a:pt x="62288" y="33889"/>
                    <a:pt x="62337" y="33849"/>
                    <a:pt x="62385" y="33849"/>
                  </a:cubicBezTo>
                  <a:close/>
                  <a:moveTo>
                    <a:pt x="58432" y="33317"/>
                  </a:moveTo>
                  <a:cubicBezTo>
                    <a:pt x="58479" y="33317"/>
                    <a:pt x="58422" y="33499"/>
                    <a:pt x="58262" y="33821"/>
                  </a:cubicBezTo>
                  <a:cubicBezTo>
                    <a:pt x="58179" y="34069"/>
                    <a:pt x="58013" y="34318"/>
                    <a:pt x="57930" y="34318"/>
                  </a:cubicBezTo>
                  <a:cubicBezTo>
                    <a:pt x="57919" y="34323"/>
                    <a:pt x="57910" y="34326"/>
                    <a:pt x="57903" y="34326"/>
                  </a:cubicBezTo>
                  <a:cubicBezTo>
                    <a:pt x="57797" y="34326"/>
                    <a:pt x="58029" y="33799"/>
                    <a:pt x="58262" y="33489"/>
                  </a:cubicBezTo>
                  <a:cubicBezTo>
                    <a:pt x="58350" y="33372"/>
                    <a:pt x="58406" y="33317"/>
                    <a:pt x="58432" y="33317"/>
                  </a:cubicBezTo>
                  <a:close/>
                  <a:moveTo>
                    <a:pt x="64508" y="34090"/>
                  </a:moveTo>
                  <a:cubicBezTo>
                    <a:pt x="64560" y="34090"/>
                    <a:pt x="64601" y="34111"/>
                    <a:pt x="64643" y="34152"/>
                  </a:cubicBezTo>
                  <a:cubicBezTo>
                    <a:pt x="64643" y="34152"/>
                    <a:pt x="64643" y="34318"/>
                    <a:pt x="64477" y="34318"/>
                  </a:cubicBezTo>
                  <a:cubicBezTo>
                    <a:pt x="64418" y="34376"/>
                    <a:pt x="64360" y="34435"/>
                    <a:pt x="64301" y="34435"/>
                  </a:cubicBezTo>
                  <a:cubicBezTo>
                    <a:pt x="64277" y="34435"/>
                    <a:pt x="64253" y="34425"/>
                    <a:pt x="64228" y="34401"/>
                  </a:cubicBezTo>
                  <a:cubicBezTo>
                    <a:pt x="64146" y="34318"/>
                    <a:pt x="64228" y="34235"/>
                    <a:pt x="64311" y="34152"/>
                  </a:cubicBezTo>
                  <a:cubicBezTo>
                    <a:pt x="64394" y="34111"/>
                    <a:pt x="64456" y="34090"/>
                    <a:pt x="64508" y="34090"/>
                  </a:cubicBezTo>
                  <a:close/>
                  <a:moveTo>
                    <a:pt x="63278" y="33859"/>
                  </a:moveTo>
                  <a:cubicBezTo>
                    <a:pt x="63449" y="33859"/>
                    <a:pt x="63535" y="34130"/>
                    <a:pt x="63400" y="34401"/>
                  </a:cubicBezTo>
                  <a:cubicBezTo>
                    <a:pt x="63365" y="34435"/>
                    <a:pt x="63317" y="34455"/>
                    <a:pt x="63266" y="34455"/>
                  </a:cubicBezTo>
                  <a:cubicBezTo>
                    <a:pt x="63194" y="34455"/>
                    <a:pt x="63117" y="34415"/>
                    <a:pt x="63068" y="34318"/>
                  </a:cubicBezTo>
                  <a:cubicBezTo>
                    <a:pt x="63068" y="34152"/>
                    <a:pt x="63068" y="33986"/>
                    <a:pt x="63151" y="33903"/>
                  </a:cubicBezTo>
                  <a:cubicBezTo>
                    <a:pt x="63197" y="33873"/>
                    <a:pt x="63240" y="33859"/>
                    <a:pt x="63278" y="33859"/>
                  </a:cubicBezTo>
                  <a:close/>
                  <a:moveTo>
                    <a:pt x="60178" y="34118"/>
                  </a:moveTo>
                  <a:cubicBezTo>
                    <a:pt x="60202" y="34118"/>
                    <a:pt x="60226" y="34128"/>
                    <a:pt x="60250" y="34152"/>
                  </a:cubicBezTo>
                  <a:cubicBezTo>
                    <a:pt x="60250" y="34152"/>
                    <a:pt x="60250" y="34318"/>
                    <a:pt x="60168" y="34484"/>
                  </a:cubicBezTo>
                  <a:cubicBezTo>
                    <a:pt x="60168" y="34566"/>
                    <a:pt x="60002" y="34566"/>
                    <a:pt x="59919" y="34566"/>
                  </a:cubicBezTo>
                  <a:cubicBezTo>
                    <a:pt x="59919" y="34484"/>
                    <a:pt x="59919" y="34318"/>
                    <a:pt x="60002" y="34235"/>
                  </a:cubicBezTo>
                  <a:cubicBezTo>
                    <a:pt x="60060" y="34176"/>
                    <a:pt x="60119" y="34118"/>
                    <a:pt x="60178" y="34118"/>
                  </a:cubicBezTo>
                  <a:close/>
                  <a:moveTo>
                    <a:pt x="54449" y="34401"/>
                  </a:moveTo>
                  <a:cubicBezTo>
                    <a:pt x="54449" y="34401"/>
                    <a:pt x="54449" y="34484"/>
                    <a:pt x="54366" y="34649"/>
                  </a:cubicBezTo>
                  <a:cubicBezTo>
                    <a:pt x="54308" y="34708"/>
                    <a:pt x="54249" y="34766"/>
                    <a:pt x="54220" y="34766"/>
                  </a:cubicBezTo>
                  <a:cubicBezTo>
                    <a:pt x="54208" y="34766"/>
                    <a:pt x="54201" y="34756"/>
                    <a:pt x="54201" y="34732"/>
                  </a:cubicBezTo>
                  <a:cubicBezTo>
                    <a:pt x="54118" y="34732"/>
                    <a:pt x="54201" y="34649"/>
                    <a:pt x="54284" y="34484"/>
                  </a:cubicBezTo>
                  <a:cubicBezTo>
                    <a:pt x="54366" y="34401"/>
                    <a:pt x="54449" y="34401"/>
                    <a:pt x="54449" y="34401"/>
                  </a:cubicBezTo>
                  <a:close/>
                  <a:moveTo>
                    <a:pt x="59351" y="34615"/>
                  </a:moveTo>
                  <a:cubicBezTo>
                    <a:pt x="59373" y="34615"/>
                    <a:pt x="59397" y="34625"/>
                    <a:pt x="59422" y="34649"/>
                  </a:cubicBezTo>
                  <a:cubicBezTo>
                    <a:pt x="59505" y="34732"/>
                    <a:pt x="59505" y="34815"/>
                    <a:pt x="59422" y="34815"/>
                  </a:cubicBezTo>
                  <a:cubicBezTo>
                    <a:pt x="59397" y="34839"/>
                    <a:pt x="59373" y="34849"/>
                    <a:pt x="59351" y="34849"/>
                  </a:cubicBezTo>
                  <a:cubicBezTo>
                    <a:pt x="59297" y="34849"/>
                    <a:pt x="59256" y="34791"/>
                    <a:pt x="59256" y="34732"/>
                  </a:cubicBezTo>
                  <a:cubicBezTo>
                    <a:pt x="59256" y="34674"/>
                    <a:pt x="59297" y="34615"/>
                    <a:pt x="59351" y="34615"/>
                  </a:cubicBezTo>
                  <a:close/>
                  <a:moveTo>
                    <a:pt x="56368" y="34781"/>
                  </a:moveTo>
                  <a:cubicBezTo>
                    <a:pt x="56390" y="34781"/>
                    <a:pt x="56414" y="34791"/>
                    <a:pt x="56438" y="34815"/>
                  </a:cubicBezTo>
                  <a:cubicBezTo>
                    <a:pt x="56521" y="34898"/>
                    <a:pt x="56438" y="34981"/>
                    <a:pt x="56438" y="35064"/>
                  </a:cubicBezTo>
                  <a:cubicBezTo>
                    <a:pt x="56355" y="35146"/>
                    <a:pt x="56190" y="35229"/>
                    <a:pt x="56190" y="35229"/>
                  </a:cubicBezTo>
                  <a:cubicBezTo>
                    <a:pt x="56190" y="35146"/>
                    <a:pt x="56190" y="35064"/>
                    <a:pt x="56273" y="34898"/>
                  </a:cubicBezTo>
                  <a:cubicBezTo>
                    <a:pt x="56273" y="34839"/>
                    <a:pt x="56314" y="34781"/>
                    <a:pt x="56368" y="34781"/>
                  </a:cubicBezTo>
                  <a:close/>
                  <a:moveTo>
                    <a:pt x="68155" y="35056"/>
                  </a:moveTo>
                  <a:cubicBezTo>
                    <a:pt x="68233" y="35056"/>
                    <a:pt x="68309" y="35083"/>
                    <a:pt x="68372" y="35146"/>
                  </a:cubicBezTo>
                  <a:cubicBezTo>
                    <a:pt x="68455" y="35229"/>
                    <a:pt x="68455" y="35312"/>
                    <a:pt x="68372" y="35395"/>
                  </a:cubicBezTo>
                  <a:cubicBezTo>
                    <a:pt x="68283" y="35417"/>
                    <a:pt x="68189" y="35428"/>
                    <a:pt x="68101" y="35428"/>
                  </a:cubicBezTo>
                  <a:cubicBezTo>
                    <a:pt x="67860" y="35428"/>
                    <a:pt x="67671" y="35351"/>
                    <a:pt x="67792" y="35229"/>
                  </a:cubicBezTo>
                  <a:cubicBezTo>
                    <a:pt x="67894" y="35127"/>
                    <a:pt x="68029" y="35056"/>
                    <a:pt x="68155" y="35056"/>
                  </a:cubicBezTo>
                  <a:close/>
                  <a:moveTo>
                    <a:pt x="67734" y="34831"/>
                  </a:moveTo>
                  <a:cubicBezTo>
                    <a:pt x="67782" y="34831"/>
                    <a:pt x="67829" y="34852"/>
                    <a:pt x="67875" y="34898"/>
                  </a:cubicBezTo>
                  <a:cubicBezTo>
                    <a:pt x="67958" y="34981"/>
                    <a:pt x="67875" y="34981"/>
                    <a:pt x="67543" y="35229"/>
                  </a:cubicBezTo>
                  <a:cubicBezTo>
                    <a:pt x="67362" y="35375"/>
                    <a:pt x="67244" y="35440"/>
                    <a:pt x="67190" y="35440"/>
                  </a:cubicBezTo>
                  <a:cubicBezTo>
                    <a:pt x="67120" y="35440"/>
                    <a:pt x="67155" y="35333"/>
                    <a:pt x="67295" y="35146"/>
                  </a:cubicBezTo>
                  <a:cubicBezTo>
                    <a:pt x="67474" y="34967"/>
                    <a:pt x="67610" y="34831"/>
                    <a:pt x="67734" y="34831"/>
                  </a:cubicBezTo>
                  <a:close/>
                  <a:moveTo>
                    <a:pt x="69367" y="34484"/>
                  </a:moveTo>
                  <a:cubicBezTo>
                    <a:pt x="69450" y="34484"/>
                    <a:pt x="69532" y="34566"/>
                    <a:pt x="69450" y="34815"/>
                  </a:cubicBezTo>
                  <a:cubicBezTo>
                    <a:pt x="69284" y="35146"/>
                    <a:pt x="69284" y="35229"/>
                    <a:pt x="69118" y="35312"/>
                  </a:cubicBezTo>
                  <a:cubicBezTo>
                    <a:pt x="69035" y="35312"/>
                    <a:pt x="68869" y="35478"/>
                    <a:pt x="68704" y="35561"/>
                  </a:cubicBezTo>
                  <a:cubicBezTo>
                    <a:pt x="68703" y="35563"/>
                    <a:pt x="68702" y="35564"/>
                    <a:pt x="68701" y="35566"/>
                  </a:cubicBezTo>
                  <a:lnTo>
                    <a:pt x="68701" y="35566"/>
                  </a:lnTo>
                  <a:cubicBezTo>
                    <a:pt x="68696" y="35509"/>
                    <a:pt x="68678" y="35452"/>
                    <a:pt x="68621" y="35395"/>
                  </a:cubicBezTo>
                  <a:cubicBezTo>
                    <a:pt x="68538" y="35312"/>
                    <a:pt x="68621" y="35229"/>
                    <a:pt x="68869" y="35064"/>
                  </a:cubicBezTo>
                  <a:cubicBezTo>
                    <a:pt x="69201" y="34898"/>
                    <a:pt x="69201" y="34898"/>
                    <a:pt x="69201" y="34732"/>
                  </a:cubicBezTo>
                  <a:cubicBezTo>
                    <a:pt x="69201" y="34566"/>
                    <a:pt x="69201" y="34566"/>
                    <a:pt x="69367" y="34484"/>
                  </a:cubicBezTo>
                  <a:close/>
                  <a:moveTo>
                    <a:pt x="64653" y="35195"/>
                  </a:moveTo>
                  <a:cubicBezTo>
                    <a:pt x="64677" y="35195"/>
                    <a:pt x="64701" y="35205"/>
                    <a:pt x="64726" y="35229"/>
                  </a:cubicBezTo>
                  <a:cubicBezTo>
                    <a:pt x="64726" y="35312"/>
                    <a:pt x="64726" y="35478"/>
                    <a:pt x="64560" y="35644"/>
                  </a:cubicBezTo>
                  <a:cubicBezTo>
                    <a:pt x="64480" y="35723"/>
                    <a:pt x="64418" y="35761"/>
                    <a:pt x="64377" y="35761"/>
                  </a:cubicBezTo>
                  <a:cubicBezTo>
                    <a:pt x="64292" y="35761"/>
                    <a:pt x="64308" y="35594"/>
                    <a:pt x="64477" y="35312"/>
                  </a:cubicBezTo>
                  <a:cubicBezTo>
                    <a:pt x="64536" y="35254"/>
                    <a:pt x="64594" y="35195"/>
                    <a:pt x="64653" y="35195"/>
                  </a:cubicBezTo>
                  <a:close/>
                  <a:moveTo>
                    <a:pt x="49725" y="35312"/>
                  </a:moveTo>
                  <a:cubicBezTo>
                    <a:pt x="49725" y="35395"/>
                    <a:pt x="49725" y="35478"/>
                    <a:pt x="49643" y="35644"/>
                  </a:cubicBezTo>
                  <a:cubicBezTo>
                    <a:pt x="49643" y="35727"/>
                    <a:pt x="49560" y="35809"/>
                    <a:pt x="49477" y="35809"/>
                  </a:cubicBezTo>
                  <a:cubicBezTo>
                    <a:pt x="49477" y="35727"/>
                    <a:pt x="49477" y="35644"/>
                    <a:pt x="49560" y="35478"/>
                  </a:cubicBezTo>
                  <a:cubicBezTo>
                    <a:pt x="49643" y="35395"/>
                    <a:pt x="49725" y="35312"/>
                    <a:pt x="49725" y="35312"/>
                  </a:cubicBezTo>
                  <a:close/>
                  <a:moveTo>
                    <a:pt x="65487" y="36074"/>
                  </a:moveTo>
                  <a:cubicBezTo>
                    <a:pt x="65508" y="36074"/>
                    <a:pt x="65531" y="36095"/>
                    <a:pt x="65554" y="36141"/>
                  </a:cubicBezTo>
                  <a:cubicBezTo>
                    <a:pt x="65554" y="36141"/>
                    <a:pt x="65554" y="36224"/>
                    <a:pt x="65472" y="36390"/>
                  </a:cubicBezTo>
                  <a:cubicBezTo>
                    <a:pt x="65472" y="36431"/>
                    <a:pt x="65451" y="36452"/>
                    <a:pt x="65430" y="36452"/>
                  </a:cubicBezTo>
                  <a:cubicBezTo>
                    <a:pt x="65409" y="36452"/>
                    <a:pt x="65389" y="36431"/>
                    <a:pt x="65389" y="36390"/>
                  </a:cubicBezTo>
                  <a:cubicBezTo>
                    <a:pt x="65389" y="36210"/>
                    <a:pt x="65432" y="36074"/>
                    <a:pt x="65487" y="36074"/>
                  </a:cubicBezTo>
                  <a:close/>
                  <a:moveTo>
                    <a:pt x="62471" y="36511"/>
                  </a:moveTo>
                  <a:cubicBezTo>
                    <a:pt x="62506" y="36511"/>
                    <a:pt x="62540" y="36524"/>
                    <a:pt x="62571" y="36555"/>
                  </a:cubicBezTo>
                  <a:cubicBezTo>
                    <a:pt x="62654" y="36638"/>
                    <a:pt x="62571" y="36804"/>
                    <a:pt x="62405" y="36970"/>
                  </a:cubicBezTo>
                  <a:cubicBezTo>
                    <a:pt x="62281" y="37094"/>
                    <a:pt x="62219" y="37156"/>
                    <a:pt x="62188" y="37156"/>
                  </a:cubicBezTo>
                  <a:cubicBezTo>
                    <a:pt x="62157" y="37156"/>
                    <a:pt x="62157" y="37094"/>
                    <a:pt x="62157" y="36970"/>
                  </a:cubicBezTo>
                  <a:cubicBezTo>
                    <a:pt x="62157" y="36768"/>
                    <a:pt x="62321" y="36511"/>
                    <a:pt x="62471" y="36511"/>
                  </a:cubicBezTo>
                  <a:close/>
                  <a:moveTo>
                    <a:pt x="71604" y="37716"/>
                  </a:moveTo>
                  <a:cubicBezTo>
                    <a:pt x="71604" y="37798"/>
                    <a:pt x="71521" y="37881"/>
                    <a:pt x="71521" y="37964"/>
                  </a:cubicBezTo>
                  <a:cubicBezTo>
                    <a:pt x="71438" y="38130"/>
                    <a:pt x="71356" y="38130"/>
                    <a:pt x="71273" y="38130"/>
                  </a:cubicBezTo>
                  <a:cubicBezTo>
                    <a:pt x="71190" y="38047"/>
                    <a:pt x="71273" y="37964"/>
                    <a:pt x="71356" y="37881"/>
                  </a:cubicBezTo>
                  <a:cubicBezTo>
                    <a:pt x="71438" y="37798"/>
                    <a:pt x="71521" y="37716"/>
                    <a:pt x="71604" y="37716"/>
                  </a:cubicBezTo>
                  <a:close/>
                  <a:moveTo>
                    <a:pt x="66111" y="35778"/>
                  </a:moveTo>
                  <a:cubicBezTo>
                    <a:pt x="66166" y="35778"/>
                    <a:pt x="66197" y="35872"/>
                    <a:pt x="66135" y="36058"/>
                  </a:cubicBezTo>
                  <a:cubicBezTo>
                    <a:pt x="66090" y="36236"/>
                    <a:pt x="66070" y="36318"/>
                    <a:pt x="66085" y="36318"/>
                  </a:cubicBezTo>
                  <a:cubicBezTo>
                    <a:pt x="66099" y="36318"/>
                    <a:pt x="66141" y="36256"/>
                    <a:pt x="66217" y="36141"/>
                  </a:cubicBezTo>
                  <a:cubicBezTo>
                    <a:pt x="66263" y="36004"/>
                    <a:pt x="66309" y="35943"/>
                    <a:pt x="66354" y="35943"/>
                  </a:cubicBezTo>
                  <a:cubicBezTo>
                    <a:pt x="66392" y="35943"/>
                    <a:pt x="66429" y="35984"/>
                    <a:pt x="66466" y="36058"/>
                  </a:cubicBezTo>
                  <a:cubicBezTo>
                    <a:pt x="66466" y="36182"/>
                    <a:pt x="66487" y="36245"/>
                    <a:pt x="66528" y="36245"/>
                  </a:cubicBezTo>
                  <a:cubicBezTo>
                    <a:pt x="66570" y="36245"/>
                    <a:pt x="66632" y="36182"/>
                    <a:pt x="66715" y="36058"/>
                  </a:cubicBezTo>
                  <a:cubicBezTo>
                    <a:pt x="66763" y="35961"/>
                    <a:pt x="66812" y="35921"/>
                    <a:pt x="66877" y="35921"/>
                  </a:cubicBezTo>
                  <a:cubicBezTo>
                    <a:pt x="66923" y="35921"/>
                    <a:pt x="66978" y="35941"/>
                    <a:pt x="67046" y="35975"/>
                  </a:cubicBezTo>
                  <a:cubicBezTo>
                    <a:pt x="67088" y="36058"/>
                    <a:pt x="67170" y="36100"/>
                    <a:pt x="67253" y="36100"/>
                  </a:cubicBezTo>
                  <a:cubicBezTo>
                    <a:pt x="67336" y="36100"/>
                    <a:pt x="67419" y="36058"/>
                    <a:pt x="67461" y="35975"/>
                  </a:cubicBezTo>
                  <a:cubicBezTo>
                    <a:pt x="67655" y="35878"/>
                    <a:pt x="67820" y="35838"/>
                    <a:pt x="67958" y="35838"/>
                  </a:cubicBezTo>
                  <a:cubicBezTo>
                    <a:pt x="68055" y="35838"/>
                    <a:pt x="68138" y="35858"/>
                    <a:pt x="68206" y="35892"/>
                  </a:cubicBezTo>
                  <a:cubicBezTo>
                    <a:pt x="68289" y="35975"/>
                    <a:pt x="68289" y="36058"/>
                    <a:pt x="68041" y="36224"/>
                  </a:cubicBezTo>
                  <a:cubicBezTo>
                    <a:pt x="67709" y="36390"/>
                    <a:pt x="67709" y="36472"/>
                    <a:pt x="68041" y="36555"/>
                  </a:cubicBezTo>
                  <a:cubicBezTo>
                    <a:pt x="68206" y="36638"/>
                    <a:pt x="68289" y="36804"/>
                    <a:pt x="68124" y="36887"/>
                  </a:cubicBezTo>
                  <a:cubicBezTo>
                    <a:pt x="67958" y="36970"/>
                    <a:pt x="67958" y="36970"/>
                    <a:pt x="68041" y="36970"/>
                  </a:cubicBezTo>
                  <a:cubicBezTo>
                    <a:pt x="68051" y="36966"/>
                    <a:pt x="68061" y="36965"/>
                    <a:pt x="68071" y="36965"/>
                  </a:cubicBezTo>
                  <a:cubicBezTo>
                    <a:pt x="68315" y="36965"/>
                    <a:pt x="68617" y="37895"/>
                    <a:pt x="68538" y="38213"/>
                  </a:cubicBezTo>
                  <a:cubicBezTo>
                    <a:pt x="68489" y="38310"/>
                    <a:pt x="68441" y="38350"/>
                    <a:pt x="68409" y="38350"/>
                  </a:cubicBezTo>
                  <a:cubicBezTo>
                    <a:pt x="68386" y="38350"/>
                    <a:pt x="68372" y="38330"/>
                    <a:pt x="68372" y="38296"/>
                  </a:cubicBezTo>
                  <a:cubicBezTo>
                    <a:pt x="68317" y="38296"/>
                    <a:pt x="68151" y="38259"/>
                    <a:pt x="67973" y="38259"/>
                  </a:cubicBezTo>
                  <a:cubicBezTo>
                    <a:pt x="67884" y="38259"/>
                    <a:pt x="67792" y="38268"/>
                    <a:pt x="67709" y="38296"/>
                  </a:cubicBezTo>
                  <a:cubicBezTo>
                    <a:pt x="67603" y="38311"/>
                    <a:pt x="67510" y="38318"/>
                    <a:pt x="67433" y="38318"/>
                  </a:cubicBezTo>
                  <a:cubicBezTo>
                    <a:pt x="67091" y="38318"/>
                    <a:pt x="67055" y="38182"/>
                    <a:pt x="67461" y="38047"/>
                  </a:cubicBezTo>
                  <a:cubicBezTo>
                    <a:pt x="67543" y="38047"/>
                    <a:pt x="67543" y="37881"/>
                    <a:pt x="67378" y="37798"/>
                  </a:cubicBezTo>
                  <a:cubicBezTo>
                    <a:pt x="67295" y="37633"/>
                    <a:pt x="67212" y="37467"/>
                    <a:pt x="67212" y="37384"/>
                  </a:cubicBezTo>
                  <a:cubicBezTo>
                    <a:pt x="67212" y="37325"/>
                    <a:pt x="67170" y="37267"/>
                    <a:pt x="67117" y="37267"/>
                  </a:cubicBezTo>
                  <a:cubicBezTo>
                    <a:pt x="67095" y="37267"/>
                    <a:pt x="67070" y="37277"/>
                    <a:pt x="67046" y="37301"/>
                  </a:cubicBezTo>
                  <a:cubicBezTo>
                    <a:pt x="66999" y="37349"/>
                    <a:pt x="66960" y="37369"/>
                    <a:pt x="66932" y="37369"/>
                  </a:cubicBezTo>
                  <a:cubicBezTo>
                    <a:pt x="66810" y="37369"/>
                    <a:pt x="66861" y="37005"/>
                    <a:pt x="67129" y="36804"/>
                  </a:cubicBezTo>
                  <a:cubicBezTo>
                    <a:pt x="67274" y="36659"/>
                    <a:pt x="67166" y="36571"/>
                    <a:pt x="66986" y="36571"/>
                  </a:cubicBezTo>
                  <a:cubicBezTo>
                    <a:pt x="66856" y="36571"/>
                    <a:pt x="66688" y="36617"/>
                    <a:pt x="66549" y="36721"/>
                  </a:cubicBezTo>
                  <a:cubicBezTo>
                    <a:pt x="66383" y="36804"/>
                    <a:pt x="66300" y="36804"/>
                    <a:pt x="66217" y="36804"/>
                  </a:cubicBezTo>
                  <a:cubicBezTo>
                    <a:pt x="66207" y="36793"/>
                    <a:pt x="66192" y="36788"/>
                    <a:pt x="66173" y="36788"/>
                  </a:cubicBezTo>
                  <a:cubicBezTo>
                    <a:pt x="66049" y="36788"/>
                    <a:pt x="65760" y="37023"/>
                    <a:pt x="65472" y="37384"/>
                  </a:cubicBezTo>
                  <a:cubicBezTo>
                    <a:pt x="65472" y="37467"/>
                    <a:pt x="65306" y="37467"/>
                    <a:pt x="65223" y="37467"/>
                  </a:cubicBezTo>
                  <a:cubicBezTo>
                    <a:pt x="65140" y="37467"/>
                    <a:pt x="65140" y="37301"/>
                    <a:pt x="65306" y="37135"/>
                  </a:cubicBezTo>
                  <a:cubicBezTo>
                    <a:pt x="65472" y="36887"/>
                    <a:pt x="65637" y="36555"/>
                    <a:pt x="65720" y="36307"/>
                  </a:cubicBezTo>
                  <a:cubicBezTo>
                    <a:pt x="65803" y="36058"/>
                    <a:pt x="65886" y="35892"/>
                    <a:pt x="66052" y="35809"/>
                  </a:cubicBezTo>
                  <a:cubicBezTo>
                    <a:pt x="66072" y="35789"/>
                    <a:pt x="66093" y="35778"/>
                    <a:pt x="66111" y="35778"/>
                  </a:cubicBezTo>
                  <a:close/>
                  <a:moveTo>
                    <a:pt x="66535" y="38490"/>
                  </a:moveTo>
                  <a:cubicBezTo>
                    <a:pt x="66563" y="38490"/>
                    <a:pt x="66597" y="38510"/>
                    <a:pt x="66632" y="38544"/>
                  </a:cubicBezTo>
                  <a:cubicBezTo>
                    <a:pt x="66715" y="38544"/>
                    <a:pt x="66715" y="38627"/>
                    <a:pt x="66632" y="38710"/>
                  </a:cubicBezTo>
                  <a:cubicBezTo>
                    <a:pt x="66549" y="38710"/>
                    <a:pt x="66466" y="38710"/>
                    <a:pt x="66466" y="38627"/>
                  </a:cubicBezTo>
                  <a:cubicBezTo>
                    <a:pt x="66466" y="38530"/>
                    <a:pt x="66494" y="38490"/>
                    <a:pt x="66535" y="38490"/>
                  </a:cubicBezTo>
                  <a:close/>
                  <a:moveTo>
                    <a:pt x="55827" y="38565"/>
                  </a:moveTo>
                  <a:cubicBezTo>
                    <a:pt x="55858" y="38565"/>
                    <a:pt x="55900" y="38586"/>
                    <a:pt x="55941" y="38627"/>
                  </a:cubicBezTo>
                  <a:cubicBezTo>
                    <a:pt x="56024" y="38627"/>
                    <a:pt x="56024" y="38710"/>
                    <a:pt x="55941" y="38793"/>
                  </a:cubicBezTo>
                  <a:cubicBezTo>
                    <a:pt x="55858" y="38793"/>
                    <a:pt x="55775" y="38710"/>
                    <a:pt x="55775" y="38627"/>
                  </a:cubicBezTo>
                  <a:cubicBezTo>
                    <a:pt x="55775" y="38586"/>
                    <a:pt x="55796" y="38565"/>
                    <a:pt x="55827" y="38565"/>
                  </a:cubicBezTo>
                  <a:close/>
                  <a:moveTo>
                    <a:pt x="70316" y="38245"/>
                  </a:moveTo>
                  <a:cubicBezTo>
                    <a:pt x="70561" y="38245"/>
                    <a:pt x="70741" y="38482"/>
                    <a:pt x="70610" y="38876"/>
                  </a:cubicBezTo>
                  <a:cubicBezTo>
                    <a:pt x="70527" y="39207"/>
                    <a:pt x="70527" y="39207"/>
                    <a:pt x="70361" y="39207"/>
                  </a:cubicBezTo>
                  <a:cubicBezTo>
                    <a:pt x="70195" y="39207"/>
                    <a:pt x="70030" y="39042"/>
                    <a:pt x="69947" y="38876"/>
                  </a:cubicBezTo>
                  <a:cubicBezTo>
                    <a:pt x="69864" y="38544"/>
                    <a:pt x="69864" y="38461"/>
                    <a:pt x="70113" y="38296"/>
                  </a:cubicBezTo>
                  <a:cubicBezTo>
                    <a:pt x="70182" y="38261"/>
                    <a:pt x="70251" y="38245"/>
                    <a:pt x="70316" y="38245"/>
                  </a:cubicBezTo>
                  <a:close/>
                  <a:moveTo>
                    <a:pt x="68538" y="38876"/>
                  </a:moveTo>
                  <a:cubicBezTo>
                    <a:pt x="68621" y="38876"/>
                    <a:pt x="68455" y="38959"/>
                    <a:pt x="68289" y="39124"/>
                  </a:cubicBezTo>
                  <a:cubicBezTo>
                    <a:pt x="68140" y="39199"/>
                    <a:pt x="68025" y="39240"/>
                    <a:pt x="67965" y="39240"/>
                  </a:cubicBezTo>
                  <a:cubicBezTo>
                    <a:pt x="67892" y="39240"/>
                    <a:pt x="67904" y="39178"/>
                    <a:pt x="68041" y="39042"/>
                  </a:cubicBezTo>
                  <a:cubicBezTo>
                    <a:pt x="68124" y="38959"/>
                    <a:pt x="68206" y="38876"/>
                    <a:pt x="68372" y="38876"/>
                  </a:cubicBezTo>
                  <a:close/>
                  <a:moveTo>
                    <a:pt x="67623" y="39005"/>
                  </a:moveTo>
                  <a:cubicBezTo>
                    <a:pt x="67728" y="39005"/>
                    <a:pt x="67709" y="39152"/>
                    <a:pt x="67543" y="39373"/>
                  </a:cubicBezTo>
                  <a:cubicBezTo>
                    <a:pt x="67495" y="39470"/>
                    <a:pt x="67446" y="39510"/>
                    <a:pt x="67398" y="39510"/>
                  </a:cubicBezTo>
                  <a:cubicBezTo>
                    <a:pt x="67363" y="39510"/>
                    <a:pt x="67329" y="39490"/>
                    <a:pt x="67295" y="39456"/>
                  </a:cubicBezTo>
                  <a:cubicBezTo>
                    <a:pt x="67212" y="39373"/>
                    <a:pt x="67212" y="39290"/>
                    <a:pt x="67378" y="39124"/>
                  </a:cubicBezTo>
                  <a:cubicBezTo>
                    <a:pt x="67488" y="39042"/>
                    <a:pt x="67571" y="39005"/>
                    <a:pt x="67623" y="39005"/>
                  </a:cubicBezTo>
                  <a:close/>
                  <a:moveTo>
                    <a:pt x="68115" y="39484"/>
                  </a:moveTo>
                  <a:cubicBezTo>
                    <a:pt x="68138" y="39484"/>
                    <a:pt x="68172" y="39504"/>
                    <a:pt x="68206" y="39539"/>
                  </a:cubicBezTo>
                  <a:cubicBezTo>
                    <a:pt x="68289" y="39622"/>
                    <a:pt x="68289" y="39705"/>
                    <a:pt x="68206" y="39705"/>
                  </a:cubicBezTo>
                  <a:cubicBezTo>
                    <a:pt x="68182" y="39729"/>
                    <a:pt x="68165" y="39739"/>
                    <a:pt x="68153" y="39739"/>
                  </a:cubicBezTo>
                  <a:cubicBezTo>
                    <a:pt x="68124" y="39739"/>
                    <a:pt x="68124" y="39680"/>
                    <a:pt x="68124" y="39622"/>
                  </a:cubicBezTo>
                  <a:cubicBezTo>
                    <a:pt x="68075" y="39525"/>
                    <a:pt x="68083" y="39484"/>
                    <a:pt x="68115" y="39484"/>
                  </a:cubicBezTo>
                  <a:close/>
                  <a:moveTo>
                    <a:pt x="76977" y="39733"/>
                  </a:moveTo>
                  <a:cubicBezTo>
                    <a:pt x="77005" y="39733"/>
                    <a:pt x="77040" y="39753"/>
                    <a:pt x="77074" y="39787"/>
                  </a:cubicBezTo>
                  <a:cubicBezTo>
                    <a:pt x="77157" y="39870"/>
                    <a:pt x="77157" y="39953"/>
                    <a:pt x="77074" y="39953"/>
                  </a:cubicBezTo>
                  <a:cubicBezTo>
                    <a:pt x="77050" y="39977"/>
                    <a:pt x="77025" y="39988"/>
                    <a:pt x="77003" y="39988"/>
                  </a:cubicBezTo>
                  <a:cubicBezTo>
                    <a:pt x="76950" y="39988"/>
                    <a:pt x="76908" y="39929"/>
                    <a:pt x="76908" y="39870"/>
                  </a:cubicBezTo>
                  <a:cubicBezTo>
                    <a:pt x="76908" y="39773"/>
                    <a:pt x="76937" y="39733"/>
                    <a:pt x="76977" y="39733"/>
                  </a:cubicBezTo>
                  <a:close/>
                  <a:moveTo>
                    <a:pt x="69611" y="39037"/>
                  </a:moveTo>
                  <a:cubicBezTo>
                    <a:pt x="69725" y="39037"/>
                    <a:pt x="69714" y="39226"/>
                    <a:pt x="69615" y="39622"/>
                  </a:cubicBezTo>
                  <a:lnTo>
                    <a:pt x="69532" y="40202"/>
                  </a:lnTo>
                  <a:lnTo>
                    <a:pt x="69201" y="39870"/>
                  </a:lnTo>
                  <a:cubicBezTo>
                    <a:pt x="68869" y="39539"/>
                    <a:pt x="68869" y="39539"/>
                    <a:pt x="69201" y="39290"/>
                  </a:cubicBezTo>
                  <a:cubicBezTo>
                    <a:pt x="69401" y="39123"/>
                    <a:pt x="69534" y="39037"/>
                    <a:pt x="69611" y="39037"/>
                  </a:cubicBezTo>
                  <a:close/>
                  <a:moveTo>
                    <a:pt x="47322" y="40036"/>
                  </a:moveTo>
                  <a:cubicBezTo>
                    <a:pt x="47405" y="40119"/>
                    <a:pt x="47405" y="40202"/>
                    <a:pt x="47322" y="40285"/>
                  </a:cubicBezTo>
                  <a:cubicBezTo>
                    <a:pt x="47239" y="40285"/>
                    <a:pt x="47156" y="40202"/>
                    <a:pt x="47156" y="40119"/>
                  </a:cubicBezTo>
                  <a:cubicBezTo>
                    <a:pt x="47156" y="40036"/>
                    <a:pt x="47239" y="40036"/>
                    <a:pt x="47322" y="40036"/>
                  </a:cubicBezTo>
                  <a:close/>
                  <a:moveTo>
                    <a:pt x="70527" y="39953"/>
                  </a:moveTo>
                  <a:cubicBezTo>
                    <a:pt x="70527" y="39953"/>
                    <a:pt x="70527" y="40036"/>
                    <a:pt x="70444" y="40202"/>
                  </a:cubicBezTo>
                  <a:cubicBezTo>
                    <a:pt x="70444" y="40260"/>
                    <a:pt x="70361" y="40319"/>
                    <a:pt x="70313" y="40319"/>
                  </a:cubicBezTo>
                  <a:cubicBezTo>
                    <a:pt x="70292" y="40319"/>
                    <a:pt x="70278" y="40309"/>
                    <a:pt x="70278" y="40285"/>
                  </a:cubicBezTo>
                  <a:cubicBezTo>
                    <a:pt x="70195" y="40202"/>
                    <a:pt x="70278" y="40119"/>
                    <a:pt x="70361" y="40036"/>
                  </a:cubicBezTo>
                  <a:cubicBezTo>
                    <a:pt x="70444" y="39953"/>
                    <a:pt x="70527" y="39953"/>
                    <a:pt x="70527" y="39953"/>
                  </a:cubicBezTo>
                  <a:close/>
                  <a:moveTo>
                    <a:pt x="68509" y="39885"/>
                  </a:moveTo>
                  <a:cubicBezTo>
                    <a:pt x="68607" y="39885"/>
                    <a:pt x="68655" y="40002"/>
                    <a:pt x="68538" y="40119"/>
                  </a:cubicBezTo>
                  <a:cubicBezTo>
                    <a:pt x="68431" y="40279"/>
                    <a:pt x="68324" y="40371"/>
                    <a:pt x="68261" y="40371"/>
                  </a:cubicBezTo>
                  <a:cubicBezTo>
                    <a:pt x="68227" y="40371"/>
                    <a:pt x="68206" y="40343"/>
                    <a:pt x="68206" y="40285"/>
                  </a:cubicBezTo>
                  <a:cubicBezTo>
                    <a:pt x="68206" y="40119"/>
                    <a:pt x="68289" y="40036"/>
                    <a:pt x="68372" y="39953"/>
                  </a:cubicBezTo>
                  <a:cubicBezTo>
                    <a:pt x="68421" y="39905"/>
                    <a:pt x="68469" y="39885"/>
                    <a:pt x="68509" y="39885"/>
                  </a:cubicBezTo>
                  <a:close/>
                  <a:moveTo>
                    <a:pt x="77809" y="40305"/>
                  </a:moveTo>
                  <a:cubicBezTo>
                    <a:pt x="77861" y="40305"/>
                    <a:pt x="77903" y="40326"/>
                    <a:pt x="77903" y="40368"/>
                  </a:cubicBezTo>
                  <a:cubicBezTo>
                    <a:pt x="77986" y="40368"/>
                    <a:pt x="77986" y="40533"/>
                    <a:pt x="77820" y="40616"/>
                  </a:cubicBezTo>
                  <a:cubicBezTo>
                    <a:pt x="77778" y="40658"/>
                    <a:pt x="77737" y="40678"/>
                    <a:pt x="77695" y="40678"/>
                  </a:cubicBezTo>
                  <a:cubicBezTo>
                    <a:pt x="77654" y="40678"/>
                    <a:pt x="77613" y="40658"/>
                    <a:pt x="77571" y="40616"/>
                  </a:cubicBezTo>
                  <a:cubicBezTo>
                    <a:pt x="77488" y="40533"/>
                    <a:pt x="77571" y="40450"/>
                    <a:pt x="77654" y="40368"/>
                  </a:cubicBezTo>
                  <a:cubicBezTo>
                    <a:pt x="77695" y="40326"/>
                    <a:pt x="77758" y="40305"/>
                    <a:pt x="77809" y="40305"/>
                  </a:cubicBezTo>
                  <a:close/>
                  <a:moveTo>
                    <a:pt x="77319" y="41081"/>
                  </a:moveTo>
                  <a:cubicBezTo>
                    <a:pt x="77432" y="41081"/>
                    <a:pt x="77444" y="41158"/>
                    <a:pt x="77323" y="41279"/>
                  </a:cubicBezTo>
                  <a:cubicBezTo>
                    <a:pt x="77274" y="41376"/>
                    <a:pt x="77197" y="41416"/>
                    <a:pt x="77125" y="41416"/>
                  </a:cubicBezTo>
                  <a:cubicBezTo>
                    <a:pt x="77074" y="41416"/>
                    <a:pt x="77025" y="41396"/>
                    <a:pt x="76991" y="41362"/>
                  </a:cubicBezTo>
                  <a:cubicBezTo>
                    <a:pt x="76908" y="41196"/>
                    <a:pt x="76908" y="41196"/>
                    <a:pt x="77157" y="41113"/>
                  </a:cubicBezTo>
                  <a:cubicBezTo>
                    <a:pt x="77223" y="41091"/>
                    <a:pt x="77278" y="41081"/>
                    <a:pt x="77319" y="41081"/>
                  </a:cubicBezTo>
                  <a:close/>
                  <a:moveTo>
                    <a:pt x="77737" y="41113"/>
                  </a:moveTo>
                  <a:cubicBezTo>
                    <a:pt x="77737" y="41113"/>
                    <a:pt x="77737" y="41196"/>
                    <a:pt x="77654" y="41362"/>
                  </a:cubicBezTo>
                  <a:cubicBezTo>
                    <a:pt x="77571" y="41445"/>
                    <a:pt x="77488" y="41445"/>
                    <a:pt x="77405" y="41445"/>
                  </a:cubicBezTo>
                  <a:cubicBezTo>
                    <a:pt x="77405" y="41362"/>
                    <a:pt x="77488" y="41279"/>
                    <a:pt x="77571" y="41196"/>
                  </a:cubicBezTo>
                  <a:cubicBezTo>
                    <a:pt x="77654" y="41113"/>
                    <a:pt x="77737" y="41113"/>
                    <a:pt x="77737" y="41113"/>
                  </a:cubicBezTo>
                  <a:close/>
                  <a:moveTo>
                    <a:pt x="71619" y="39223"/>
                  </a:moveTo>
                  <a:cubicBezTo>
                    <a:pt x="71711" y="39223"/>
                    <a:pt x="71820" y="39244"/>
                    <a:pt x="71936" y="39290"/>
                  </a:cubicBezTo>
                  <a:cubicBezTo>
                    <a:pt x="72101" y="39456"/>
                    <a:pt x="72433" y="39539"/>
                    <a:pt x="72682" y="39622"/>
                  </a:cubicBezTo>
                  <a:cubicBezTo>
                    <a:pt x="73096" y="39705"/>
                    <a:pt x="73262" y="39953"/>
                    <a:pt x="73096" y="40202"/>
                  </a:cubicBezTo>
                  <a:cubicBezTo>
                    <a:pt x="72875" y="40423"/>
                    <a:pt x="72654" y="40570"/>
                    <a:pt x="72507" y="40570"/>
                  </a:cubicBezTo>
                  <a:cubicBezTo>
                    <a:pt x="72433" y="40570"/>
                    <a:pt x="72378" y="40533"/>
                    <a:pt x="72350" y="40450"/>
                  </a:cubicBezTo>
                  <a:cubicBezTo>
                    <a:pt x="72350" y="40285"/>
                    <a:pt x="72184" y="40202"/>
                    <a:pt x="72019" y="40202"/>
                  </a:cubicBezTo>
                  <a:lnTo>
                    <a:pt x="71687" y="40202"/>
                  </a:lnTo>
                  <a:lnTo>
                    <a:pt x="71770" y="40782"/>
                  </a:lnTo>
                  <a:cubicBezTo>
                    <a:pt x="71770" y="41356"/>
                    <a:pt x="71721" y="41587"/>
                    <a:pt x="71585" y="41587"/>
                  </a:cubicBezTo>
                  <a:cubicBezTo>
                    <a:pt x="71544" y="41587"/>
                    <a:pt x="71496" y="41566"/>
                    <a:pt x="71438" y="41528"/>
                  </a:cubicBezTo>
                  <a:cubicBezTo>
                    <a:pt x="71356" y="41362"/>
                    <a:pt x="71273" y="41196"/>
                    <a:pt x="71356" y="41031"/>
                  </a:cubicBezTo>
                  <a:cubicBezTo>
                    <a:pt x="71418" y="40844"/>
                    <a:pt x="71433" y="40751"/>
                    <a:pt x="71297" y="40751"/>
                  </a:cubicBezTo>
                  <a:cubicBezTo>
                    <a:pt x="71252" y="40751"/>
                    <a:pt x="71190" y="40761"/>
                    <a:pt x="71107" y="40782"/>
                  </a:cubicBezTo>
                  <a:cubicBezTo>
                    <a:pt x="71024" y="40810"/>
                    <a:pt x="70969" y="40828"/>
                    <a:pt x="70935" y="40828"/>
                  </a:cubicBezTo>
                  <a:cubicBezTo>
                    <a:pt x="70868" y="40828"/>
                    <a:pt x="70886" y="40754"/>
                    <a:pt x="70941" y="40533"/>
                  </a:cubicBezTo>
                  <a:cubicBezTo>
                    <a:pt x="70998" y="40252"/>
                    <a:pt x="71092" y="40085"/>
                    <a:pt x="71199" y="40085"/>
                  </a:cubicBezTo>
                  <a:cubicBezTo>
                    <a:pt x="71249" y="40085"/>
                    <a:pt x="71302" y="40122"/>
                    <a:pt x="71356" y="40202"/>
                  </a:cubicBezTo>
                  <a:cubicBezTo>
                    <a:pt x="71438" y="40202"/>
                    <a:pt x="71521" y="40202"/>
                    <a:pt x="71604" y="40119"/>
                  </a:cubicBezTo>
                  <a:cubicBezTo>
                    <a:pt x="71604" y="39953"/>
                    <a:pt x="71604" y="39870"/>
                    <a:pt x="71438" y="39539"/>
                  </a:cubicBezTo>
                  <a:cubicBezTo>
                    <a:pt x="71259" y="39360"/>
                    <a:pt x="71381" y="39223"/>
                    <a:pt x="71619" y="39223"/>
                  </a:cubicBezTo>
                  <a:close/>
                  <a:moveTo>
                    <a:pt x="72877" y="40987"/>
                  </a:moveTo>
                  <a:cubicBezTo>
                    <a:pt x="73044" y="40987"/>
                    <a:pt x="73092" y="41205"/>
                    <a:pt x="72930" y="41528"/>
                  </a:cubicBezTo>
                  <a:cubicBezTo>
                    <a:pt x="72930" y="41586"/>
                    <a:pt x="72889" y="41645"/>
                    <a:pt x="72865" y="41645"/>
                  </a:cubicBezTo>
                  <a:cubicBezTo>
                    <a:pt x="72854" y="41645"/>
                    <a:pt x="72847" y="41635"/>
                    <a:pt x="72847" y="41611"/>
                  </a:cubicBezTo>
                  <a:cubicBezTo>
                    <a:pt x="72433" y="41445"/>
                    <a:pt x="72433" y="41279"/>
                    <a:pt x="72516" y="41196"/>
                  </a:cubicBezTo>
                  <a:cubicBezTo>
                    <a:pt x="72661" y="41051"/>
                    <a:pt x="72786" y="40987"/>
                    <a:pt x="72877" y="40987"/>
                  </a:cubicBezTo>
                  <a:close/>
                  <a:moveTo>
                    <a:pt x="76483" y="41374"/>
                  </a:moveTo>
                  <a:cubicBezTo>
                    <a:pt x="76592" y="41374"/>
                    <a:pt x="76689" y="41421"/>
                    <a:pt x="76742" y="41528"/>
                  </a:cubicBezTo>
                  <a:cubicBezTo>
                    <a:pt x="76742" y="41694"/>
                    <a:pt x="76908" y="41859"/>
                    <a:pt x="76908" y="41942"/>
                  </a:cubicBezTo>
                  <a:cubicBezTo>
                    <a:pt x="77074" y="42025"/>
                    <a:pt x="76991" y="42108"/>
                    <a:pt x="76742" y="42191"/>
                  </a:cubicBezTo>
                  <a:cubicBezTo>
                    <a:pt x="76660" y="42274"/>
                    <a:pt x="76577" y="42315"/>
                    <a:pt x="76515" y="42315"/>
                  </a:cubicBezTo>
                  <a:cubicBezTo>
                    <a:pt x="76452" y="42315"/>
                    <a:pt x="76411" y="42274"/>
                    <a:pt x="76411" y="42191"/>
                  </a:cubicBezTo>
                  <a:cubicBezTo>
                    <a:pt x="76370" y="42066"/>
                    <a:pt x="76349" y="42004"/>
                    <a:pt x="76328" y="42004"/>
                  </a:cubicBezTo>
                  <a:cubicBezTo>
                    <a:pt x="76307" y="42004"/>
                    <a:pt x="76287" y="42066"/>
                    <a:pt x="76245" y="42191"/>
                  </a:cubicBezTo>
                  <a:cubicBezTo>
                    <a:pt x="76245" y="42348"/>
                    <a:pt x="76245" y="42406"/>
                    <a:pt x="76203" y="42406"/>
                  </a:cubicBezTo>
                  <a:cubicBezTo>
                    <a:pt x="76179" y="42406"/>
                    <a:pt x="76140" y="42387"/>
                    <a:pt x="76079" y="42357"/>
                  </a:cubicBezTo>
                  <a:cubicBezTo>
                    <a:pt x="75997" y="42191"/>
                    <a:pt x="75914" y="42025"/>
                    <a:pt x="75914" y="41859"/>
                  </a:cubicBezTo>
                  <a:cubicBezTo>
                    <a:pt x="75970" y="41579"/>
                    <a:pt x="76254" y="41374"/>
                    <a:pt x="76483" y="41374"/>
                  </a:cubicBezTo>
                  <a:close/>
                  <a:moveTo>
                    <a:pt x="75070" y="39945"/>
                  </a:moveTo>
                  <a:cubicBezTo>
                    <a:pt x="75406" y="39945"/>
                    <a:pt x="75897" y="40467"/>
                    <a:pt x="75665" y="40699"/>
                  </a:cubicBezTo>
                  <a:cubicBezTo>
                    <a:pt x="75631" y="40733"/>
                    <a:pt x="75625" y="40753"/>
                    <a:pt x="75647" y="40753"/>
                  </a:cubicBezTo>
                  <a:cubicBezTo>
                    <a:pt x="75679" y="40753"/>
                    <a:pt x="75768" y="40713"/>
                    <a:pt x="75914" y="40616"/>
                  </a:cubicBezTo>
                  <a:cubicBezTo>
                    <a:pt x="76107" y="40478"/>
                    <a:pt x="76254" y="40414"/>
                    <a:pt x="76350" y="40414"/>
                  </a:cubicBezTo>
                  <a:cubicBezTo>
                    <a:pt x="76540" y="40414"/>
                    <a:pt x="76521" y="40671"/>
                    <a:pt x="76245" y="41113"/>
                  </a:cubicBezTo>
                  <a:cubicBezTo>
                    <a:pt x="75858" y="41656"/>
                    <a:pt x="75180" y="42199"/>
                    <a:pt x="75026" y="42199"/>
                  </a:cubicBezTo>
                  <a:cubicBezTo>
                    <a:pt x="75016" y="42199"/>
                    <a:pt x="75007" y="42196"/>
                    <a:pt x="75002" y="42191"/>
                  </a:cubicBezTo>
                  <a:cubicBezTo>
                    <a:pt x="74980" y="42169"/>
                    <a:pt x="74952" y="42158"/>
                    <a:pt x="74921" y="42158"/>
                  </a:cubicBezTo>
                  <a:cubicBezTo>
                    <a:pt x="74836" y="42158"/>
                    <a:pt x="74731" y="42235"/>
                    <a:pt x="74671" y="42357"/>
                  </a:cubicBezTo>
                  <a:cubicBezTo>
                    <a:pt x="74555" y="42472"/>
                    <a:pt x="74476" y="42534"/>
                    <a:pt x="74415" y="42534"/>
                  </a:cubicBezTo>
                  <a:cubicBezTo>
                    <a:pt x="74345" y="42534"/>
                    <a:pt x="74301" y="42451"/>
                    <a:pt x="74256" y="42274"/>
                  </a:cubicBezTo>
                  <a:cubicBezTo>
                    <a:pt x="74256" y="42191"/>
                    <a:pt x="74339" y="42025"/>
                    <a:pt x="74505" y="41859"/>
                  </a:cubicBezTo>
                  <a:cubicBezTo>
                    <a:pt x="74737" y="41627"/>
                    <a:pt x="74897" y="41105"/>
                    <a:pt x="74714" y="41105"/>
                  </a:cubicBezTo>
                  <a:cubicBezTo>
                    <a:pt x="74701" y="41105"/>
                    <a:pt x="74687" y="41108"/>
                    <a:pt x="74671" y="41113"/>
                  </a:cubicBezTo>
                  <a:cubicBezTo>
                    <a:pt x="74588" y="41113"/>
                    <a:pt x="74671" y="41031"/>
                    <a:pt x="74836" y="40782"/>
                  </a:cubicBezTo>
                  <a:cubicBezTo>
                    <a:pt x="74919" y="40533"/>
                    <a:pt x="75002" y="40368"/>
                    <a:pt x="74919" y="40368"/>
                  </a:cubicBezTo>
                  <a:cubicBezTo>
                    <a:pt x="74897" y="40390"/>
                    <a:pt x="74875" y="40400"/>
                    <a:pt x="74854" y="40400"/>
                  </a:cubicBezTo>
                  <a:cubicBezTo>
                    <a:pt x="74798" y="40400"/>
                    <a:pt x="74753" y="40323"/>
                    <a:pt x="74753" y="40202"/>
                  </a:cubicBezTo>
                  <a:cubicBezTo>
                    <a:pt x="74753" y="40036"/>
                    <a:pt x="74836" y="40036"/>
                    <a:pt x="75002" y="39953"/>
                  </a:cubicBezTo>
                  <a:cubicBezTo>
                    <a:pt x="75024" y="39948"/>
                    <a:pt x="75047" y="39945"/>
                    <a:pt x="75070" y="39945"/>
                  </a:cubicBezTo>
                  <a:close/>
                  <a:moveTo>
                    <a:pt x="78524" y="42626"/>
                  </a:moveTo>
                  <a:cubicBezTo>
                    <a:pt x="78566" y="42626"/>
                    <a:pt x="78607" y="42647"/>
                    <a:pt x="78649" y="42688"/>
                  </a:cubicBezTo>
                  <a:cubicBezTo>
                    <a:pt x="78731" y="42688"/>
                    <a:pt x="78649" y="42854"/>
                    <a:pt x="78566" y="42937"/>
                  </a:cubicBezTo>
                  <a:cubicBezTo>
                    <a:pt x="78483" y="43020"/>
                    <a:pt x="78400" y="43020"/>
                    <a:pt x="78317" y="43020"/>
                  </a:cubicBezTo>
                  <a:cubicBezTo>
                    <a:pt x="78234" y="42937"/>
                    <a:pt x="78317" y="42771"/>
                    <a:pt x="78400" y="42688"/>
                  </a:cubicBezTo>
                  <a:cubicBezTo>
                    <a:pt x="78441" y="42647"/>
                    <a:pt x="78483" y="42626"/>
                    <a:pt x="78524" y="42626"/>
                  </a:cubicBezTo>
                  <a:close/>
                  <a:moveTo>
                    <a:pt x="74351" y="42902"/>
                  </a:moveTo>
                  <a:cubicBezTo>
                    <a:pt x="74373" y="42902"/>
                    <a:pt x="74398" y="42912"/>
                    <a:pt x="74422" y="42937"/>
                  </a:cubicBezTo>
                  <a:cubicBezTo>
                    <a:pt x="74505" y="42937"/>
                    <a:pt x="74422" y="43102"/>
                    <a:pt x="74339" y="43185"/>
                  </a:cubicBezTo>
                  <a:cubicBezTo>
                    <a:pt x="74280" y="43244"/>
                    <a:pt x="74222" y="43302"/>
                    <a:pt x="74193" y="43302"/>
                  </a:cubicBezTo>
                  <a:cubicBezTo>
                    <a:pt x="74180" y="43302"/>
                    <a:pt x="74173" y="43292"/>
                    <a:pt x="74173" y="43268"/>
                  </a:cubicBezTo>
                  <a:cubicBezTo>
                    <a:pt x="74173" y="43268"/>
                    <a:pt x="74173" y="43185"/>
                    <a:pt x="74256" y="43020"/>
                  </a:cubicBezTo>
                  <a:cubicBezTo>
                    <a:pt x="74256" y="42961"/>
                    <a:pt x="74298" y="42902"/>
                    <a:pt x="74351" y="42902"/>
                  </a:cubicBezTo>
                  <a:close/>
                  <a:moveTo>
                    <a:pt x="76164" y="42738"/>
                  </a:moveTo>
                  <a:cubicBezTo>
                    <a:pt x="76195" y="42738"/>
                    <a:pt x="76223" y="42749"/>
                    <a:pt x="76245" y="42771"/>
                  </a:cubicBezTo>
                  <a:cubicBezTo>
                    <a:pt x="76328" y="42937"/>
                    <a:pt x="76328" y="42937"/>
                    <a:pt x="76162" y="43020"/>
                  </a:cubicBezTo>
                  <a:cubicBezTo>
                    <a:pt x="75997" y="43102"/>
                    <a:pt x="75914" y="43102"/>
                    <a:pt x="75914" y="43185"/>
                  </a:cubicBezTo>
                  <a:cubicBezTo>
                    <a:pt x="75997" y="43185"/>
                    <a:pt x="75831" y="43268"/>
                    <a:pt x="75582" y="43434"/>
                  </a:cubicBezTo>
                  <a:cubicBezTo>
                    <a:pt x="75427" y="43527"/>
                    <a:pt x="75295" y="43574"/>
                    <a:pt x="75199" y="43574"/>
                  </a:cubicBezTo>
                  <a:cubicBezTo>
                    <a:pt x="75040" y="43574"/>
                    <a:pt x="74981" y="43444"/>
                    <a:pt x="75085" y="43185"/>
                  </a:cubicBezTo>
                  <a:cubicBezTo>
                    <a:pt x="75189" y="42926"/>
                    <a:pt x="75325" y="42797"/>
                    <a:pt x="75412" y="42797"/>
                  </a:cubicBezTo>
                  <a:cubicBezTo>
                    <a:pt x="75464" y="42797"/>
                    <a:pt x="75499" y="42843"/>
                    <a:pt x="75499" y="42937"/>
                  </a:cubicBezTo>
                  <a:cubicBezTo>
                    <a:pt x="75499" y="42978"/>
                    <a:pt x="75520" y="42999"/>
                    <a:pt x="75551" y="42999"/>
                  </a:cubicBezTo>
                  <a:cubicBezTo>
                    <a:pt x="75582" y="42999"/>
                    <a:pt x="75624" y="42978"/>
                    <a:pt x="75665" y="42937"/>
                  </a:cubicBezTo>
                  <a:cubicBezTo>
                    <a:pt x="75707" y="42895"/>
                    <a:pt x="75748" y="42874"/>
                    <a:pt x="75779" y="42874"/>
                  </a:cubicBezTo>
                  <a:cubicBezTo>
                    <a:pt x="75810" y="42874"/>
                    <a:pt x="75831" y="42895"/>
                    <a:pt x="75831" y="42937"/>
                  </a:cubicBezTo>
                  <a:cubicBezTo>
                    <a:pt x="75831" y="43020"/>
                    <a:pt x="75831" y="43061"/>
                    <a:pt x="75841" y="43061"/>
                  </a:cubicBezTo>
                  <a:cubicBezTo>
                    <a:pt x="75852" y="43061"/>
                    <a:pt x="75872" y="43020"/>
                    <a:pt x="75914" y="42937"/>
                  </a:cubicBezTo>
                  <a:cubicBezTo>
                    <a:pt x="75974" y="42815"/>
                    <a:pt x="76079" y="42738"/>
                    <a:pt x="76164" y="42738"/>
                  </a:cubicBezTo>
                  <a:close/>
                  <a:moveTo>
                    <a:pt x="78317" y="43600"/>
                  </a:moveTo>
                  <a:cubicBezTo>
                    <a:pt x="78400" y="43683"/>
                    <a:pt x="78400" y="43765"/>
                    <a:pt x="78317" y="43765"/>
                  </a:cubicBezTo>
                  <a:cubicBezTo>
                    <a:pt x="78293" y="43790"/>
                    <a:pt x="78269" y="43800"/>
                    <a:pt x="78246" y="43800"/>
                  </a:cubicBezTo>
                  <a:cubicBezTo>
                    <a:pt x="78193" y="43800"/>
                    <a:pt x="78151" y="43741"/>
                    <a:pt x="78151" y="43683"/>
                  </a:cubicBezTo>
                  <a:cubicBezTo>
                    <a:pt x="78151" y="43600"/>
                    <a:pt x="78234" y="43600"/>
                    <a:pt x="78317" y="43600"/>
                  </a:cubicBezTo>
                  <a:close/>
                  <a:moveTo>
                    <a:pt x="79959" y="43215"/>
                  </a:moveTo>
                  <a:cubicBezTo>
                    <a:pt x="80118" y="43215"/>
                    <a:pt x="80205" y="43424"/>
                    <a:pt x="80140" y="43683"/>
                  </a:cubicBezTo>
                  <a:cubicBezTo>
                    <a:pt x="80092" y="43827"/>
                    <a:pt x="79932" y="43915"/>
                    <a:pt x="79790" y="43915"/>
                  </a:cubicBezTo>
                  <a:cubicBezTo>
                    <a:pt x="79688" y="43915"/>
                    <a:pt x="79595" y="43870"/>
                    <a:pt x="79560" y="43765"/>
                  </a:cubicBezTo>
                  <a:cubicBezTo>
                    <a:pt x="79560" y="43517"/>
                    <a:pt x="79560" y="43434"/>
                    <a:pt x="79809" y="43268"/>
                  </a:cubicBezTo>
                  <a:cubicBezTo>
                    <a:pt x="79863" y="43232"/>
                    <a:pt x="79914" y="43215"/>
                    <a:pt x="79959" y="43215"/>
                  </a:cubicBezTo>
                  <a:close/>
                  <a:moveTo>
                    <a:pt x="41935" y="43931"/>
                  </a:moveTo>
                  <a:cubicBezTo>
                    <a:pt x="42018" y="44014"/>
                    <a:pt x="42018" y="44097"/>
                    <a:pt x="41935" y="44180"/>
                  </a:cubicBezTo>
                  <a:cubicBezTo>
                    <a:pt x="41852" y="44180"/>
                    <a:pt x="41770" y="44097"/>
                    <a:pt x="41770" y="44014"/>
                  </a:cubicBezTo>
                  <a:cubicBezTo>
                    <a:pt x="41770" y="43931"/>
                    <a:pt x="41852" y="43931"/>
                    <a:pt x="41935" y="43931"/>
                  </a:cubicBezTo>
                  <a:close/>
                  <a:moveTo>
                    <a:pt x="21797" y="44594"/>
                  </a:moveTo>
                  <a:lnTo>
                    <a:pt x="21797" y="44594"/>
                  </a:lnTo>
                  <a:cubicBezTo>
                    <a:pt x="21880" y="44677"/>
                    <a:pt x="21797" y="44760"/>
                    <a:pt x="21714" y="44843"/>
                  </a:cubicBezTo>
                  <a:cubicBezTo>
                    <a:pt x="21631" y="44926"/>
                    <a:pt x="21548" y="45008"/>
                    <a:pt x="21548" y="45008"/>
                  </a:cubicBezTo>
                  <a:cubicBezTo>
                    <a:pt x="21548" y="45008"/>
                    <a:pt x="21548" y="44843"/>
                    <a:pt x="21631" y="44760"/>
                  </a:cubicBezTo>
                  <a:cubicBezTo>
                    <a:pt x="21714" y="44677"/>
                    <a:pt x="21797" y="44594"/>
                    <a:pt x="21797" y="44594"/>
                  </a:cubicBezTo>
                  <a:close/>
                  <a:moveTo>
                    <a:pt x="80126" y="44871"/>
                  </a:moveTo>
                  <a:cubicBezTo>
                    <a:pt x="80154" y="44871"/>
                    <a:pt x="80189" y="44891"/>
                    <a:pt x="80223" y="44926"/>
                  </a:cubicBezTo>
                  <a:cubicBezTo>
                    <a:pt x="80306" y="44926"/>
                    <a:pt x="80306" y="45008"/>
                    <a:pt x="80223" y="45091"/>
                  </a:cubicBezTo>
                  <a:cubicBezTo>
                    <a:pt x="80140" y="45091"/>
                    <a:pt x="80057" y="45091"/>
                    <a:pt x="80057" y="45008"/>
                  </a:cubicBezTo>
                  <a:cubicBezTo>
                    <a:pt x="80057" y="44911"/>
                    <a:pt x="80086" y="44871"/>
                    <a:pt x="80126" y="44871"/>
                  </a:cubicBezTo>
                  <a:close/>
                  <a:moveTo>
                    <a:pt x="78607" y="43724"/>
                  </a:moveTo>
                  <a:cubicBezTo>
                    <a:pt x="78669" y="43724"/>
                    <a:pt x="78731" y="43765"/>
                    <a:pt x="78814" y="43848"/>
                  </a:cubicBezTo>
                  <a:cubicBezTo>
                    <a:pt x="78911" y="43945"/>
                    <a:pt x="79037" y="43986"/>
                    <a:pt x="79141" y="43986"/>
                  </a:cubicBezTo>
                  <a:cubicBezTo>
                    <a:pt x="79214" y="43986"/>
                    <a:pt x="79277" y="43965"/>
                    <a:pt x="79312" y="43931"/>
                  </a:cubicBezTo>
                  <a:cubicBezTo>
                    <a:pt x="79415" y="43897"/>
                    <a:pt x="79475" y="43877"/>
                    <a:pt x="79498" y="43877"/>
                  </a:cubicBezTo>
                  <a:cubicBezTo>
                    <a:pt x="79532" y="43877"/>
                    <a:pt x="79492" y="43917"/>
                    <a:pt x="79394" y="44014"/>
                  </a:cubicBezTo>
                  <a:cubicBezTo>
                    <a:pt x="79229" y="44235"/>
                    <a:pt x="79284" y="44382"/>
                    <a:pt x="79437" y="44382"/>
                  </a:cubicBezTo>
                  <a:cubicBezTo>
                    <a:pt x="79514" y="44382"/>
                    <a:pt x="79615" y="44345"/>
                    <a:pt x="79726" y="44263"/>
                  </a:cubicBezTo>
                  <a:cubicBezTo>
                    <a:pt x="79785" y="44204"/>
                    <a:pt x="79885" y="44145"/>
                    <a:pt x="79967" y="44145"/>
                  </a:cubicBezTo>
                  <a:cubicBezTo>
                    <a:pt x="80002" y="44145"/>
                    <a:pt x="80033" y="44155"/>
                    <a:pt x="80057" y="44180"/>
                  </a:cubicBezTo>
                  <a:cubicBezTo>
                    <a:pt x="80223" y="44263"/>
                    <a:pt x="80140" y="44345"/>
                    <a:pt x="79643" y="44843"/>
                  </a:cubicBezTo>
                  <a:cubicBezTo>
                    <a:pt x="79353" y="45133"/>
                    <a:pt x="79146" y="45278"/>
                    <a:pt x="79042" y="45278"/>
                  </a:cubicBezTo>
                  <a:cubicBezTo>
                    <a:pt x="78939" y="45278"/>
                    <a:pt x="78939" y="45133"/>
                    <a:pt x="79063" y="44843"/>
                  </a:cubicBezTo>
                  <a:cubicBezTo>
                    <a:pt x="79194" y="44515"/>
                    <a:pt x="79014" y="44188"/>
                    <a:pt x="78769" y="44188"/>
                  </a:cubicBezTo>
                  <a:cubicBezTo>
                    <a:pt x="78705" y="44188"/>
                    <a:pt x="78635" y="44211"/>
                    <a:pt x="78566" y="44263"/>
                  </a:cubicBezTo>
                  <a:cubicBezTo>
                    <a:pt x="78511" y="44299"/>
                    <a:pt x="78461" y="44315"/>
                    <a:pt x="78418" y="44315"/>
                  </a:cubicBezTo>
                  <a:cubicBezTo>
                    <a:pt x="78264" y="44315"/>
                    <a:pt x="78206" y="44107"/>
                    <a:pt x="78400" y="43848"/>
                  </a:cubicBezTo>
                  <a:cubicBezTo>
                    <a:pt x="78483" y="43765"/>
                    <a:pt x="78545" y="43724"/>
                    <a:pt x="78607" y="43724"/>
                  </a:cubicBezTo>
                  <a:close/>
                  <a:moveTo>
                    <a:pt x="91991" y="44760"/>
                  </a:moveTo>
                  <a:cubicBezTo>
                    <a:pt x="92157" y="44760"/>
                    <a:pt x="92323" y="44760"/>
                    <a:pt x="92323" y="44843"/>
                  </a:cubicBezTo>
                  <a:lnTo>
                    <a:pt x="92240" y="44843"/>
                  </a:lnTo>
                  <a:cubicBezTo>
                    <a:pt x="92157" y="44843"/>
                    <a:pt x="92074" y="45008"/>
                    <a:pt x="91991" y="45174"/>
                  </a:cubicBezTo>
                  <a:cubicBezTo>
                    <a:pt x="91874" y="45331"/>
                    <a:pt x="91793" y="45413"/>
                    <a:pt x="91741" y="45413"/>
                  </a:cubicBezTo>
                  <a:cubicBezTo>
                    <a:pt x="91683" y="45413"/>
                    <a:pt x="91660" y="45310"/>
                    <a:pt x="91660" y="45091"/>
                  </a:cubicBezTo>
                  <a:cubicBezTo>
                    <a:pt x="91660" y="44843"/>
                    <a:pt x="91660" y="44843"/>
                    <a:pt x="91991" y="44760"/>
                  </a:cubicBezTo>
                  <a:close/>
                  <a:moveTo>
                    <a:pt x="76119" y="44968"/>
                  </a:moveTo>
                  <a:cubicBezTo>
                    <a:pt x="76250" y="44968"/>
                    <a:pt x="76353" y="45095"/>
                    <a:pt x="76245" y="45257"/>
                  </a:cubicBezTo>
                  <a:cubicBezTo>
                    <a:pt x="76162" y="45340"/>
                    <a:pt x="76079" y="45423"/>
                    <a:pt x="75914" y="45423"/>
                  </a:cubicBezTo>
                  <a:cubicBezTo>
                    <a:pt x="75884" y="45438"/>
                    <a:pt x="75860" y="45444"/>
                    <a:pt x="75841" y="45444"/>
                  </a:cubicBezTo>
                  <a:cubicBezTo>
                    <a:pt x="75753" y="45444"/>
                    <a:pt x="75777" y="45296"/>
                    <a:pt x="75914" y="45091"/>
                  </a:cubicBezTo>
                  <a:cubicBezTo>
                    <a:pt x="75971" y="45005"/>
                    <a:pt x="76049" y="44968"/>
                    <a:pt x="76119" y="44968"/>
                  </a:cubicBezTo>
                  <a:close/>
                  <a:moveTo>
                    <a:pt x="81335" y="45121"/>
                  </a:moveTo>
                  <a:cubicBezTo>
                    <a:pt x="81383" y="45121"/>
                    <a:pt x="81429" y="45137"/>
                    <a:pt x="81466" y="45174"/>
                  </a:cubicBezTo>
                  <a:cubicBezTo>
                    <a:pt x="81632" y="45340"/>
                    <a:pt x="81632" y="45340"/>
                    <a:pt x="81301" y="45506"/>
                  </a:cubicBezTo>
                  <a:cubicBezTo>
                    <a:pt x="81230" y="45576"/>
                    <a:pt x="81160" y="45601"/>
                    <a:pt x="81103" y="45601"/>
                  </a:cubicBezTo>
                  <a:cubicBezTo>
                    <a:pt x="81024" y="45601"/>
                    <a:pt x="80969" y="45554"/>
                    <a:pt x="80969" y="45506"/>
                  </a:cubicBezTo>
                  <a:cubicBezTo>
                    <a:pt x="80969" y="45313"/>
                    <a:pt x="81168" y="45121"/>
                    <a:pt x="81335" y="45121"/>
                  </a:cubicBezTo>
                  <a:close/>
                  <a:moveTo>
                    <a:pt x="90568" y="44644"/>
                  </a:moveTo>
                  <a:cubicBezTo>
                    <a:pt x="90576" y="44644"/>
                    <a:pt x="90582" y="44655"/>
                    <a:pt x="90582" y="44677"/>
                  </a:cubicBezTo>
                  <a:cubicBezTo>
                    <a:pt x="90665" y="44677"/>
                    <a:pt x="90665" y="44926"/>
                    <a:pt x="90665" y="45091"/>
                  </a:cubicBezTo>
                  <a:cubicBezTo>
                    <a:pt x="90612" y="45252"/>
                    <a:pt x="90627" y="45343"/>
                    <a:pt x="90690" y="45343"/>
                  </a:cubicBezTo>
                  <a:cubicBezTo>
                    <a:pt x="90724" y="45343"/>
                    <a:pt x="90772" y="45316"/>
                    <a:pt x="90831" y="45257"/>
                  </a:cubicBezTo>
                  <a:cubicBezTo>
                    <a:pt x="90879" y="45209"/>
                    <a:pt x="90927" y="45161"/>
                    <a:pt x="90959" y="45161"/>
                  </a:cubicBezTo>
                  <a:cubicBezTo>
                    <a:pt x="90982" y="45161"/>
                    <a:pt x="90997" y="45187"/>
                    <a:pt x="90997" y="45257"/>
                  </a:cubicBezTo>
                  <a:cubicBezTo>
                    <a:pt x="90997" y="45279"/>
                    <a:pt x="90997" y="45290"/>
                    <a:pt x="91000" y="45290"/>
                  </a:cubicBezTo>
                  <a:cubicBezTo>
                    <a:pt x="91009" y="45290"/>
                    <a:pt x="91041" y="45213"/>
                    <a:pt x="91163" y="45091"/>
                  </a:cubicBezTo>
                  <a:cubicBezTo>
                    <a:pt x="91208" y="45000"/>
                    <a:pt x="91253" y="44934"/>
                    <a:pt x="91313" y="44934"/>
                  </a:cubicBezTo>
                  <a:cubicBezTo>
                    <a:pt x="91361" y="44934"/>
                    <a:pt x="91419" y="44979"/>
                    <a:pt x="91494" y="45091"/>
                  </a:cubicBezTo>
                  <a:cubicBezTo>
                    <a:pt x="91577" y="45257"/>
                    <a:pt x="91577" y="45423"/>
                    <a:pt x="91494" y="45506"/>
                  </a:cubicBezTo>
                  <a:cubicBezTo>
                    <a:pt x="91411" y="45589"/>
                    <a:pt x="91245" y="45754"/>
                    <a:pt x="91163" y="45754"/>
                  </a:cubicBezTo>
                  <a:cubicBezTo>
                    <a:pt x="90997" y="45837"/>
                    <a:pt x="90914" y="45837"/>
                    <a:pt x="90914" y="45920"/>
                  </a:cubicBezTo>
                  <a:cubicBezTo>
                    <a:pt x="90997" y="45920"/>
                    <a:pt x="90914" y="46086"/>
                    <a:pt x="90831" y="46169"/>
                  </a:cubicBezTo>
                  <a:cubicBezTo>
                    <a:pt x="90728" y="46237"/>
                    <a:pt x="90654" y="46278"/>
                    <a:pt x="90596" y="46278"/>
                  </a:cubicBezTo>
                  <a:cubicBezTo>
                    <a:pt x="90514" y="46278"/>
                    <a:pt x="90465" y="46197"/>
                    <a:pt x="90417" y="46003"/>
                  </a:cubicBezTo>
                  <a:cubicBezTo>
                    <a:pt x="90334" y="45754"/>
                    <a:pt x="90251" y="45671"/>
                    <a:pt x="90002" y="45671"/>
                  </a:cubicBezTo>
                  <a:cubicBezTo>
                    <a:pt x="89671" y="45671"/>
                    <a:pt x="89754" y="45589"/>
                    <a:pt x="90251" y="45257"/>
                  </a:cubicBezTo>
                  <a:cubicBezTo>
                    <a:pt x="90500" y="45091"/>
                    <a:pt x="90582" y="45091"/>
                    <a:pt x="90500" y="44843"/>
                  </a:cubicBezTo>
                  <a:cubicBezTo>
                    <a:pt x="90500" y="44721"/>
                    <a:pt x="90544" y="44644"/>
                    <a:pt x="90568" y="44644"/>
                  </a:cubicBezTo>
                  <a:close/>
                  <a:moveTo>
                    <a:pt x="77157" y="45671"/>
                  </a:moveTo>
                  <a:lnTo>
                    <a:pt x="77157" y="45671"/>
                  </a:lnTo>
                  <a:cubicBezTo>
                    <a:pt x="77240" y="45754"/>
                    <a:pt x="77157" y="45920"/>
                    <a:pt x="77074" y="46086"/>
                  </a:cubicBezTo>
                  <a:cubicBezTo>
                    <a:pt x="76991" y="46252"/>
                    <a:pt x="76825" y="46334"/>
                    <a:pt x="76825" y="46334"/>
                  </a:cubicBezTo>
                  <a:cubicBezTo>
                    <a:pt x="76742" y="46252"/>
                    <a:pt x="76825" y="46086"/>
                    <a:pt x="76908" y="45920"/>
                  </a:cubicBezTo>
                  <a:cubicBezTo>
                    <a:pt x="76991" y="45754"/>
                    <a:pt x="77157" y="45672"/>
                    <a:pt x="77157" y="45671"/>
                  </a:cubicBezTo>
                  <a:close/>
                  <a:moveTo>
                    <a:pt x="82685" y="45784"/>
                  </a:moveTo>
                  <a:cubicBezTo>
                    <a:pt x="82813" y="45784"/>
                    <a:pt x="82819" y="45976"/>
                    <a:pt x="82627" y="46169"/>
                  </a:cubicBezTo>
                  <a:cubicBezTo>
                    <a:pt x="82573" y="46329"/>
                    <a:pt x="82519" y="46421"/>
                    <a:pt x="82444" y="46421"/>
                  </a:cubicBezTo>
                  <a:cubicBezTo>
                    <a:pt x="82402" y="46421"/>
                    <a:pt x="82354" y="46393"/>
                    <a:pt x="82295" y="46334"/>
                  </a:cubicBezTo>
                  <a:cubicBezTo>
                    <a:pt x="82212" y="46169"/>
                    <a:pt x="82295" y="46003"/>
                    <a:pt x="82544" y="45837"/>
                  </a:cubicBezTo>
                  <a:cubicBezTo>
                    <a:pt x="82600" y="45800"/>
                    <a:pt x="82647" y="45784"/>
                    <a:pt x="82685" y="45784"/>
                  </a:cubicBezTo>
                  <a:close/>
                  <a:moveTo>
                    <a:pt x="85965" y="45338"/>
                  </a:moveTo>
                  <a:cubicBezTo>
                    <a:pt x="86002" y="45338"/>
                    <a:pt x="86024" y="45365"/>
                    <a:pt x="86024" y="45423"/>
                  </a:cubicBezTo>
                  <a:cubicBezTo>
                    <a:pt x="86024" y="45589"/>
                    <a:pt x="86024" y="45671"/>
                    <a:pt x="85859" y="45671"/>
                  </a:cubicBezTo>
                  <a:cubicBezTo>
                    <a:pt x="85693" y="45754"/>
                    <a:pt x="85610" y="45837"/>
                    <a:pt x="85693" y="46086"/>
                  </a:cubicBezTo>
                  <a:cubicBezTo>
                    <a:pt x="85822" y="46345"/>
                    <a:pt x="85750" y="46553"/>
                    <a:pt x="85593" y="46553"/>
                  </a:cubicBezTo>
                  <a:cubicBezTo>
                    <a:pt x="85549" y="46553"/>
                    <a:pt x="85499" y="46537"/>
                    <a:pt x="85444" y="46500"/>
                  </a:cubicBezTo>
                  <a:cubicBezTo>
                    <a:pt x="85361" y="46417"/>
                    <a:pt x="85361" y="46252"/>
                    <a:pt x="85444" y="46003"/>
                  </a:cubicBezTo>
                  <a:cubicBezTo>
                    <a:pt x="85571" y="45622"/>
                    <a:pt x="85844" y="45338"/>
                    <a:pt x="85965" y="45338"/>
                  </a:cubicBezTo>
                  <a:close/>
                  <a:moveTo>
                    <a:pt x="81396" y="46134"/>
                  </a:moveTo>
                  <a:cubicBezTo>
                    <a:pt x="81418" y="46134"/>
                    <a:pt x="81442" y="46144"/>
                    <a:pt x="81466" y="46169"/>
                  </a:cubicBezTo>
                  <a:cubicBezTo>
                    <a:pt x="81549" y="46169"/>
                    <a:pt x="81549" y="46334"/>
                    <a:pt x="81466" y="46417"/>
                  </a:cubicBezTo>
                  <a:cubicBezTo>
                    <a:pt x="81383" y="46583"/>
                    <a:pt x="81301" y="46583"/>
                    <a:pt x="81301" y="46583"/>
                  </a:cubicBezTo>
                  <a:cubicBezTo>
                    <a:pt x="81218" y="46500"/>
                    <a:pt x="81218" y="46417"/>
                    <a:pt x="81301" y="46252"/>
                  </a:cubicBezTo>
                  <a:cubicBezTo>
                    <a:pt x="81301" y="46193"/>
                    <a:pt x="81342" y="46134"/>
                    <a:pt x="81396" y="46134"/>
                  </a:cubicBezTo>
                  <a:close/>
                  <a:moveTo>
                    <a:pt x="88345" y="46252"/>
                  </a:moveTo>
                  <a:cubicBezTo>
                    <a:pt x="88345" y="46252"/>
                    <a:pt x="88345" y="46334"/>
                    <a:pt x="88262" y="46500"/>
                  </a:cubicBezTo>
                  <a:cubicBezTo>
                    <a:pt x="88203" y="46559"/>
                    <a:pt x="88145" y="46617"/>
                    <a:pt x="88115" y="46617"/>
                  </a:cubicBezTo>
                  <a:cubicBezTo>
                    <a:pt x="88103" y="46617"/>
                    <a:pt x="88096" y="46607"/>
                    <a:pt x="88096" y="46583"/>
                  </a:cubicBezTo>
                  <a:cubicBezTo>
                    <a:pt x="88013" y="46583"/>
                    <a:pt x="88013" y="46417"/>
                    <a:pt x="88179" y="46334"/>
                  </a:cubicBezTo>
                  <a:cubicBezTo>
                    <a:pt x="88262" y="46252"/>
                    <a:pt x="88345" y="46252"/>
                    <a:pt x="88345" y="46252"/>
                  </a:cubicBezTo>
                  <a:close/>
                  <a:moveTo>
                    <a:pt x="92903" y="45920"/>
                  </a:moveTo>
                  <a:cubicBezTo>
                    <a:pt x="92986" y="46003"/>
                    <a:pt x="92903" y="46086"/>
                    <a:pt x="92820" y="46169"/>
                  </a:cubicBezTo>
                  <a:cubicBezTo>
                    <a:pt x="92737" y="46334"/>
                    <a:pt x="92737" y="46417"/>
                    <a:pt x="92820" y="46417"/>
                  </a:cubicBezTo>
                  <a:cubicBezTo>
                    <a:pt x="92903" y="46417"/>
                    <a:pt x="92986" y="46500"/>
                    <a:pt x="92903" y="46583"/>
                  </a:cubicBezTo>
                  <a:cubicBezTo>
                    <a:pt x="92820" y="46666"/>
                    <a:pt x="92758" y="46707"/>
                    <a:pt x="92706" y="46707"/>
                  </a:cubicBezTo>
                  <a:cubicBezTo>
                    <a:pt x="92654" y="46707"/>
                    <a:pt x="92613" y="46666"/>
                    <a:pt x="92571" y="46583"/>
                  </a:cubicBezTo>
                  <a:cubicBezTo>
                    <a:pt x="92571" y="46559"/>
                    <a:pt x="92564" y="46549"/>
                    <a:pt x="92550" y="46549"/>
                  </a:cubicBezTo>
                  <a:cubicBezTo>
                    <a:pt x="92516" y="46549"/>
                    <a:pt x="92440" y="46607"/>
                    <a:pt x="92323" y="46666"/>
                  </a:cubicBezTo>
                  <a:cubicBezTo>
                    <a:pt x="92303" y="46686"/>
                    <a:pt x="92293" y="46696"/>
                    <a:pt x="92291" y="46696"/>
                  </a:cubicBezTo>
                  <a:cubicBezTo>
                    <a:pt x="92284" y="46696"/>
                    <a:pt x="92362" y="46588"/>
                    <a:pt x="92489" y="46334"/>
                  </a:cubicBezTo>
                  <a:cubicBezTo>
                    <a:pt x="92737" y="46086"/>
                    <a:pt x="92903" y="45920"/>
                    <a:pt x="92903" y="45920"/>
                  </a:cubicBezTo>
                  <a:close/>
                  <a:moveTo>
                    <a:pt x="88804" y="46089"/>
                  </a:moveTo>
                  <a:cubicBezTo>
                    <a:pt x="88870" y="46089"/>
                    <a:pt x="88872" y="46217"/>
                    <a:pt x="88759" y="46500"/>
                  </a:cubicBezTo>
                  <a:cubicBezTo>
                    <a:pt x="88666" y="46686"/>
                    <a:pt x="88625" y="46794"/>
                    <a:pt x="88593" y="46794"/>
                  </a:cubicBezTo>
                  <a:cubicBezTo>
                    <a:pt x="88567" y="46794"/>
                    <a:pt x="88547" y="46728"/>
                    <a:pt x="88511" y="46583"/>
                  </a:cubicBezTo>
                  <a:cubicBezTo>
                    <a:pt x="88511" y="46500"/>
                    <a:pt x="88593" y="46252"/>
                    <a:pt x="88676" y="46169"/>
                  </a:cubicBezTo>
                  <a:cubicBezTo>
                    <a:pt x="88729" y="46116"/>
                    <a:pt x="88773" y="46089"/>
                    <a:pt x="88804" y="46089"/>
                  </a:cubicBezTo>
                  <a:close/>
                  <a:moveTo>
                    <a:pt x="91660" y="45754"/>
                  </a:moveTo>
                  <a:cubicBezTo>
                    <a:pt x="91660" y="45754"/>
                    <a:pt x="91743" y="45837"/>
                    <a:pt x="91908" y="45920"/>
                  </a:cubicBezTo>
                  <a:cubicBezTo>
                    <a:pt x="91991" y="46003"/>
                    <a:pt x="91991" y="46169"/>
                    <a:pt x="91908" y="46169"/>
                  </a:cubicBezTo>
                  <a:cubicBezTo>
                    <a:pt x="91743" y="46169"/>
                    <a:pt x="91494" y="46417"/>
                    <a:pt x="91577" y="46583"/>
                  </a:cubicBezTo>
                  <a:cubicBezTo>
                    <a:pt x="91768" y="46710"/>
                    <a:pt x="91470" y="46886"/>
                    <a:pt x="91209" y="46886"/>
                  </a:cubicBezTo>
                  <a:cubicBezTo>
                    <a:pt x="91130" y="46886"/>
                    <a:pt x="91055" y="46870"/>
                    <a:pt x="90997" y="46832"/>
                  </a:cubicBezTo>
                  <a:cubicBezTo>
                    <a:pt x="90831" y="46749"/>
                    <a:pt x="90914" y="46666"/>
                    <a:pt x="91245" y="46252"/>
                  </a:cubicBezTo>
                  <a:cubicBezTo>
                    <a:pt x="91411" y="46003"/>
                    <a:pt x="91660" y="45754"/>
                    <a:pt x="91660" y="45754"/>
                  </a:cubicBezTo>
                  <a:close/>
                  <a:moveTo>
                    <a:pt x="89091" y="46666"/>
                  </a:moveTo>
                  <a:cubicBezTo>
                    <a:pt x="89091" y="46666"/>
                    <a:pt x="89091" y="46749"/>
                    <a:pt x="89008" y="46915"/>
                  </a:cubicBezTo>
                  <a:cubicBezTo>
                    <a:pt x="89008" y="46997"/>
                    <a:pt x="88925" y="47080"/>
                    <a:pt x="88842" y="47080"/>
                  </a:cubicBezTo>
                  <a:cubicBezTo>
                    <a:pt x="88842" y="46997"/>
                    <a:pt x="88842" y="46915"/>
                    <a:pt x="88925" y="46832"/>
                  </a:cubicBezTo>
                  <a:cubicBezTo>
                    <a:pt x="89008" y="46749"/>
                    <a:pt x="89091" y="46666"/>
                    <a:pt x="89091" y="46666"/>
                  </a:cubicBezTo>
                  <a:close/>
                  <a:moveTo>
                    <a:pt x="87599" y="46417"/>
                  </a:moveTo>
                  <a:cubicBezTo>
                    <a:pt x="87599" y="46500"/>
                    <a:pt x="87599" y="46583"/>
                    <a:pt x="87516" y="46666"/>
                  </a:cubicBezTo>
                  <a:cubicBezTo>
                    <a:pt x="87433" y="46832"/>
                    <a:pt x="87433" y="46832"/>
                    <a:pt x="87516" y="46832"/>
                  </a:cubicBezTo>
                  <a:cubicBezTo>
                    <a:pt x="87599" y="46832"/>
                    <a:pt x="87599" y="46915"/>
                    <a:pt x="87516" y="46997"/>
                  </a:cubicBezTo>
                  <a:cubicBezTo>
                    <a:pt x="87455" y="47058"/>
                    <a:pt x="87405" y="47084"/>
                    <a:pt x="87365" y="47084"/>
                  </a:cubicBezTo>
                  <a:cubicBezTo>
                    <a:pt x="87242" y="47084"/>
                    <a:pt x="87225" y="46834"/>
                    <a:pt x="87350" y="46583"/>
                  </a:cubicBezTo>
                  <a:cubicBezTo>
                    <a:pt x="87433" y="46500"/>
                    <a:pt x="87516" y="46417"/>
                    <a:pt x="87599" y="46417"/>
                  </a:cubicBezTo>
                  <a:close/>
                  <a:moveTo>
                    <a:pt x="90033" y="46770"/>
                  </a:moveTo>
                  <a:cubicBezTo>
                    <a:pt x="90064" y="46770"/>
                    <a:pt x="90085" y="46790"/>
                    <a:pt x="90085" y="46832"/>
                  </a:cubicBezTo>
                  <a:cubicBezTo>
                    <a:pt x="90002" y="46915"/>
                    <a:pt x="89919" y="47080"/>
                    <a:pt x="89754" y="47163"/>
                  </a:cubicBezTo>
                  <a:cubicBezTo>
                    <a:pt x="89616" y="47232"/>
                    <a:pt x="89522" y="47272"/>
                    <a:pt x="89476" y="47272"/>
                  </a:cubicBezTo>
                  <a:cubicBezTo>
                    <a:pt x="89410" y="47272"/>
                    <a:pt x="89442" y="47192"/>
                    <a:pt x="89588" y="46997"/>
                  </a:cubicBezTo>
                  <a:cubicBezTo>
                    <a:pt x="89685" y="46900"/>
                    <a:pt x="89754" y="46860"/>
                    <a:pt x="89777" y="46860"/>
                  </a:cubicBezTo>
                  <a:cubicBezTo>
                    <a:pt x="89794" y="46860"/>
                    <a:pt x="89788" y="46880"/>
                    <a:pt x="89754" y="46915"/>
                  </a:cubicBezTo>
                  <a:cubicBezTo>
                    <a:pt x="89754" y="46939"/>
                    <a:pt x="89761" y="46949"/>
                    <a:pt x="89773" y="46949"/>
                  </a:cubicBezTo>
                  <a:cubicBezTo>
                    <a:pt x="89802" y="46949"/>
                    <a:pt x="89861" y="46890"/>
                    <a:pt x="89919" y="46832"/>
                  </a:cubicBezTo>
                  <a:cubicBezTo>
                    <a:pt x="89961" y="46790"/>
                    <a:pt x="90002" y="46770"/>
                    <a:pt x="90033" y="46770"/>
                  </a:cubicBezTo>
                  <a:close/>
                  <a:moveTo>
                    <a:pt x="84760" y="46958"/>
                  </a:moveTo>
                  <a:cubicBezTo>
                    <a:pt x="84786" y="46958"/>
                    <a:pt x="84819" y="46975"/>
                    <a:pt x="84864" y="46997"/>
                  </a:cubicBezTo>
                  <a:cubicBezTo>
                    <a:pt x="84998" y="47065"/>
                    <a:pt x="85512" y="47186"/>
                    <a:pt x="85747" y="47186"/>
                  </a:cubicBezTo>
                  <a:cubicBezTo>
                    <a:pt x="85803" y="47186"/>
                    <a:pt x="85843" y="47179"/>
                    <a:pt x="85859" y="47163"/>
                  </a:cubicBezTo>
                  <a:cubicBezTo>
                    <a:pt x="85900" y="47142"/>
                    <a:pt x="85936" y="47132"/>
                    <a:pt x="85965" y="47132"/>
                  </a:cubicBezTo>
                  <a:cubicBezTo>
                    <a:pt x="86050" y="47132"/>
                    <a:pt x="86066" y="47225"/>
                    <a:pt x="85941" y="47412"/>
                  </a:cubicBezTo>
                  <a:cubicBezTo>
                    <a:pt x="85827" y="47755"/>
                    <a:pt x="85713" y="47940"/>
                    <a:pt x="85653" y="47940"/>
                  </a:cubicBezTo>
                  <a:cubicBezTo>
                    <a:pt x="85626" y="47940"/>
                    <a:pt x="85610" y="47903"/>
                    <a:pt x="85610" y="47826"/>
                  </a:cubicBezTo>
                  <a:cubicBezTo>
                    <a:pt x="85551" y="47768"/>
                    <a:pt x="85451" y="47709"/>
                    <a:pt x="85281" y="47709"/>
                  </a:cubicBezTo>
                  <a:cubicBezTo>
                    <a:pt x="85210" y="47709"/>
                    <a:pt x="85127" y="47719"/>
                    <a:pt x="85030" y="47743"/>
                  </a:cubicBezTo>
                  <a:cubicBezTo>
                    <a:pt x="84837" y="47808"/>
                    <a:pt x="84719" y="47847"/>
                    <a:pt x="84652" y="47847"/>
                  </a:cubicBezTo>
                  <a:cubicBezTo>
                    <a:pt x="84545" y="47847"/>
                    <a:pt x="84565" y="47749"/>
                    <a:pt x="84615" y="47495"/>
                  </a:cubicBezTo>
                  <a:cubicBezTo>
                    <a:pt x="84676" y="47074"/>
                    <a:pt x="84692" y="46958"/>
                    <a:pt x="84760" y="46958"/>
                  </a:cubicBezTo>
                  <a:close/>
                  <a:moveTo>
                    <a:pt x="75499" y="47495"/>
                  </a:moveTo>
                  <a:cubicBezTo>
                    <a:pt x="75831" y="47495"/>
                    <a:pt x="75914" y="47578"/>
                    <a:pt x="75748" y="47826"/>
                  </a:cubicBezTo>
                  <a:cubicBezTo>
                    <a:pt x="75673" y="47901"/>
                    <a:pt x="75549" y="47942"/>
                    <a:pt x="75441" y="47942"/>
                  </a:cubicBezTo>
                  <a:cubicBezTo>
                    <a:pt x="75310" y="47942"/>
                    <a:pt x="75205" y="47880"/>
                    <a:pt x="75251" y="47743"/>
                  </a:cubicBezTo>
                  <a:cubicBezTo>
                    <a:pt x="75251" y="47578"/>
                    <a:pt x="75334" y="47495"/>
                    <a:pt x="75499" y="47495"/>
                  </a:cubicBezTo>
                  <a:close/>
                  <a:moveTo>
                    <a:pt x="88956" y="47681"/>
                  </a:moveTo>
                  <a:cubicBezTo>
                    <a:pt x="88987" y="47681"/>
                    <a:pt x="89008" y="47702"/>
                    <a:pt x="89008" y="47743"/>
                  </a:cubicBezTo>
                  <a:cubicBezTo>
                    <a:pt x="89008" y="47909"/>
                    <a:pt x="89008" y="47992"/>
                    <a:pt x="89008" y="47992"/>
                  </a:cubicBezTo>
                  <a:cubicBezTo>
                    <a:pt x="88966" y="48033"/>
                    <a:pt x="88946" y="48054"/>
                    <a:pt x="88925" y="48054"/>
                  </a:cubicBezTo>
                  <a:cubicBezTo>
                    <a:pt x="88904" y="48054"/>
                    <a:pt x="88883" y="48033"/>
                    <a:pt x="88842" y="47992"/>
                  </a:cubicBezTo>
                  <a:cubicBezTo>
                    <a:pt x="88759" y="47909"/>
                    <a:pt x="88842" y="47826"/>
                    <a:pt x="88842" y="47743"/>
                  </a:cubicBezTo>
                  <a:cubicBezTo>
                    <a:pt x="88883" y="47702"/>
                    <a:pt x="88925" y="47681"/>
                    <a:pt x="88956" y="47681"/>
                  </a:cubicBezTo>
                  <a:close/>
                  <a:moveTo>
                    <a:pt x="73769" y="47792"/>
                  </a:moveTo>
                  <a:cubicBezTo>
                    <a:pt x="73793" y="47792"/>
                    <a:pt x="73818" y="47802"/>
                    <a:pt x="73842" y="47826"/>
                  </a:cubicBezTo>
                  <a:cubicBezTo>
                    <a:pt x="73842" y="47826"/>
                    <a:pt x="73759" y="47909"/>
                    <a:pt x="73676" y="47992"/>
                  </a:cubicBezTo>
                  <a:cubicBezTo>
                    <a:pt x="73593" y="48075"/>
                    <a:pt x="73510" y="48075"/>
                    <a:pt x="73427" y="48075"/>
                  </a:cubicBezTo>
                  <a:cubicBezTo>
                    <a:pt x="73427" y="48075"/>
                    <a:pt x="73427" y="47909"/>
                    <a:pt x="73593" y="47909"/>
                  </a:cubicBezTo>
                  <a:cubicBezTo>
                    <a:pt x="73652" y="47850"/>
                    <a:pt x="73710" y="47792"/>
                    <a:pt x="73769" y="47792"/>
                  </a:cubicBezTo>
                  <a:close/>
                  <a:moveTo>
                    <a:pt x="78796" y="47711"/>
                  </a:moveTo>
                  <a:cubicBezTo>
                    <a:pt x="78808" y="47711"/>
                    <a:pt x="78814" y="47721"/>
                    <a:pt x="78814" y="47743"/>
                  </a:cubicBezTo>
                  <a:cubicBezTo>
                    <a:pt x="78814" y="47826"/>
                    <a:pt x="78731" y="47992"/>
                    <a:pt x="78649" y="48075"/>
                  </a:cubicBezTo>
                  <a:cubicBezTo>
                    <a:pt x="78587" y="48230"/>
                    <a:pt x="78536" y="48292"/>
                    <a:pt x="78506" y="48292"/>
                  </a:cubicBezTo>
                  <a:cubicBezTo>
                    <a:pt x="78456" y="48292"/>
                    <a:pt x="78462" y="48117"/>
                    <a:pt x="78566" y="47909"/>
                  </a:cubicBezTo>
                  <a:cubicBezTo>
                    <a:pt x="78687" y="47788"/>
                    <a:pt x="78764" y="47711"/>
                    <a:pt x="78796" y="47711"/>
                  </a:cubicBezTo>
                  <a:close/>
                  <a:moveTo>
                    <a:pt x="76144" y="47946"/>
                  </a:moveTo>
                  <a:cubicBezTo>
                    <a:pt x="76236" y="47946"/>
                    <a:pt x="76218" y="48020"/>
                    <a:pt x="76162" y="48241"/>
                  </a:cubicBezTo>
                  <a:cubicBezTo>
                    <a:pt x="76121" y="48282"/>
                    <a:pt x="76079" y="48303"/>
                    <a:pt x="76038" y="48303"/>
                  </a:cubicBezTo>
                  <a:cubicBezTo>
                    <a:pt x="75997" y="48303"/>
                    <a:pt x="75955" y="48282"/>
                    <a:pt x="75914" y="48241"/>
                  </a:cubicBezTo>
                  <a:cubicBezTo>
                    <a:pt x="75748" y="48075"/>
                    <a:pt x="75748" y="48075"/>
                    <a:pt x="75914" y="47992"/>
                  </a:cubicBezTo>
                  <a:cubicBezTo>
                    <a:pt x="76024" y="47964"/>
                    <a:pt x="76098" y="47946"/>
                    <a:pt x="76144" y="47946"/>
                  </a:cubicBezTo>
                  <a:close/>
                  <a:moveTo>
                    <a:pt x="91559" y="47989"/>
                  </a:moveTo>
                  <a:cubicBezTo>
                    <a:pt x="91629" y="47989"/>
                    <a:pt x="91572" y="48080"/>
                    <a:pt x="91411" y="48241"/>
                  </a:cubicBezTo>
                  <a:cubicBezTo>
                    <a:pt x="91353" y="48299"/>
                    <a:pt x="91253" y="48358"/>
                    <a:pt x="91199" y="48358"/>
                  </a:cubicBezTo>
                  <a:cubicBezTo>
                    <a:pt x="91177" y="48358"/>
                    <a:pt x="91163" y="48348"/>
                    <a:pt x="91163" y="48323"/>
                  </a:cubicBezTo>
                  <a:cubicBezTo>
                    <a:pt x="91080" y="48323"/>
                    <a:pt x="91245" y="48241"/>
                    <a:pt x="91328" y="48075"/>
                  </a:cubicBezTo>
                  <a:cubicBezTo>
                    <a:pt x="91446" y="48016"/>
                    <a:pt x="91522" y="47989"/>
                    <a:pt x="91559" y="47989"/>
                  </a:cubicBezTo>
                  <a:close/>
                  <a:moveTo>
                    <a:pt x="92016" y="47777"/>
                  </a:moveTo>
                  <a:cubicBezTo>
                    <a:pt x="92052" y="47777"/>
                    <a:pt x="92074" y="47796"/>
                    <a:pt x="92074" y="47826"/>
                  </a:cubicBezTo>
                  <a:cubicBezTo>
                    <a:pt x="92074" y="47909"/>
                    <a:pt x="91991" y="48075"/>
                    <a:pt x="91826" y="48241"/>
                  </a:cubicBezTo>
                  <a:cubicBezTo>
                    <a:pt x="91765" y="48362"/>
                    <a:pt x="91660" y="48439"/>
                    <a:pt x="91608" y="48439"/>
                  </a:cubicBezTo>
                  <a:cubicBezTo>
                    <a:pt x="91589" y="48439"/>
                    <a:pt x="91577" y="48429"/>
                    <a:pt x="91577" y="48406"/>
                  </a:cubicBezTo>
                  <a:cubicBezTo>
                    <a:pt x="91494" y="48406"/>
                    <a:pt x="91577" y="48158"/>
                    <a:pt x="91743" y="47992"/>
                  </a:cubicBezTo>
                  <a:cubicBezTo>
                    <a:pt x="91848" y="47834"/>
                    <a:pt x="91953" y="47777"/>
                    <a:pt x="92016" y="47777"/>
                  </a:cubicBezTo>
                  <a:close/>
                  <a:moveTo>
                    <a:pt x="88357" y="48206"/>
                  </a:moveTo>
                  <a:cubicBezTo>
                    <a:pt x="88379" y="48206"/>
                    <a:pt x="88403" y="48216"/>
                    <a:pt x="88428" y="48241"/>
                  </a:cubicBezTo>
                  <a:cubicBezTo>
                    <a:pt x="88511" y="48323"/>
                    <a:pt x="88511" y="48406"/>
                    <a:pt x="88428" y="48406"/>
                  </a:cubicBezTo>
                  <a:cubicBezTo>
                    <a:pt x="88403" y="48431"/>
                    <a:pt x="88379" y="48441"/>
                    <a:pt x="88357" y="48441"/>
                  </a:cubicBezTo>
                  <a:cubicBezTo>
                    <a:pt x="88303" y="48441"/>
                    <a:pt x="88262" y="48382"/>
                    <a:pt x="88262" y="48323"/>
                  </a:cubicBezTo>
                  <a:cubicBezTo>
                    <a:pt x="88262" y="48265"/>
                    <a:pt x="88303" y="48206"/>
                    <a:pt x="88357" y="48206"/>
                  </a:cubicBezTo>
                  <a:close/>
                  <a:moveTo>
                    <a:pt x="89298" y="48510"/>
                  </a:moveTo>
                  <a:cubicBezTo>
                    <a:pt x="89319" y="48510"/>
                    <a:pt x="89339" y="48531"/>
                    <a:pt x="89339" y="48572"/>
                  </a:cubicBezTo>
                  <a:cubicBezTo>
                    <a:pt x="89339" y="48738"/>
                    <a:pt x="89422" y="48904"/>
                    <a:pt x="89505" y="48986"/>
                  </a:cubicBezTo>
                  <a:cubicBezTo>
                    <a:pt x="89588" y="49069"/>
                    <a:pt x="89588" y="49069"/>
                    <a:pt x="89256" y="49152"/>
                  </a:cubicBezTo>
                  <a:cubicBezTo>
                    <a:pt x="89153" y="49187"/>
                    <a:pt x="89079" y="49207"/>
                    <a:pt x="89039" y="49207"/>
                  </a:cubicBezTo>
                  <a:cubicBezTo>
                    <a:pt x="88982" y="49207"/>
                    <a:pt x="88994" y="49166"/>
                    <a:pt x="89091" y="49069"/>
                  </a:cubicBezTo>
                  <a:cubicBezTo>
                    <a:pt x="89174" y="48904"/>
                    <a:pt x="89256" y="48738"/>
                    <a:pt x="89256" y="48572"/>
                  </a:cubicBezTo>
                  <a:cubicBezTo>
                    <a:pt x="89256" y="48531"/>
                    <a:pt x="89277" y="48510"/>
                    <a:pt x="89298" y="48510"/>
                  </a:cubicBezTo>
                  <a:close/>
                  <a:moveTo>
                    <a:pt x="84384" y="49098"/>
                  </a:moveTo>
                  <a:cubicBezTo>
                    <a:pt x="84395" y="49098"/>
                    <a:pt x="84415" y="49118"/>
                    <a:pt x="84450" y="49152"/>
                  </a:cubicBezTo>
                  <a:cubicBezTo>
                    <a:pt x="84533" y="49152"/>
                    <a:pt x="84533" y="49235"/>
                    <a:pt x="84450" y="49318"/>
                  </a:cubicBezTo>
                  <a:cubicBezTo>
                    <a:pt x="84450" y="49318"/>
                    <a:pt x="84367" y="49318"/>
                    <a:pt x="84367" y="49235"/>
                  </a:cubicBezTo>
                  <a:cubicBezTo>
                    <a:pt x="84367" y="49138"/>
                    <a:pt x="84367" y="49098"/>
                    <a:pt x="84384" y="49098"/>
                  </a:cubicBezTo>
                  <a:close/>
                  <a:moveTo>
                    <a:pt x="90162" y="48975"/>
                  </a:moveTo>
                  <a:cubicBezTo>
                    <a:pt x="90197" y="48975"/>
                    <a:pt x="90136" y="49057"/>
                    <a:pt x="90002" y="49235"/>
                  </a:cubicBezTo>
                  <a:cubicBezTo>
                    <a:pt x="89919" y="49401"/>
                    <a:pt x="89754" y="49401"/>
                    <a:pt x="89671" y="49401"/>
                  </a:cubicBezTo>
                  <a:cubicBezTo>
                    <a:pt x="89505" y="49235"/>
                    <a:pt x="89505" y="49235"/>
                    <a:pt x="89837" y="49152"/>
                  </a:cubicBezTo>
                  <a:cubicBezTo>
                    <a:pt x="90029" y="49037"/>
                    <a:pt x="90132" y="48975"/>
                    <a:pt x="90162" y="48975"/>
                  </a:cubicBezTo>
                  <a:close/>
                  <a:moveTo>
                    <a:pt x="86024" y="49069"/>
                  </a:moveTo>
                  <a:cubicBezTo>
                    <a:pt x="86107" y="49069"/>
                    <a:pt x="86024" y="49235"/>
                    <a:pt x="85941" y="49318"/>
                  </a:cubicBezTo>
                  <a:cubicBezTo>
                    <a:pt x="85883" y="49377"/>
                    <a:pt x="85824" y="49435"/>
                    <a:pt x="85795" y="49435"/>
                  </a:cubicBezTo>
                  <a:cubicBezTo>
                    <a:pt x="85783" y="49435"/>
                    <a:pt x="85776" y="49425"/>
                    <a:pt x="85776" y="49401"/>
                  </a:cubicBezTo>
                  <a:cubicBezTo>
                    <a:pt x="85693" y="49401"/>
                    <a:pt x="85776" y="49318"/>
                    <a:pt x="85859" y="49152"/>
                  </a:cubicBezTo>
                  <a:cubicBezTo>
                    <a:pt x="85941" y="49069"/>
                    <a:pt x="86024" y="49069"/>
                    <a:pt x="86024" y="49069"/>
                  </a:cubicBezTo>
                  <a:close/>
                  <a:moveTo>
                    <a:pt x="81301" y="49484"/>
                  </a:moveTo>
                  <a:lnTo>
                    <a:pt x="81301" y="49484"/>
                  </a:lnTo>
                  <a:cubicBezTo>
                    <a:pt x="81383" y="49567"/>
                    <a:pt x="81301" y="49649"/>
                    <a:pt x="81218" y="49732"/>
                  </a:cubicBezTo>
                  <a:cubicBezTo>
                    <a:pt x="81135" y="49815"/>
                    <a:pt x="81052" y="49898"/>
                    <a:pt x="81052" y="49898"/>
                  </a:cubicBezTo>
                  <a:cubicBezTo>
                    <a:pt x="80969" y="49815"/>
                    <a:pt x="81052" y="49732"/>
                    <a:pt x="81135" y="49649"/>
                  </a:cubicBezTo>
                  <a:cubicBezTo>
                    <a:pt x="81218" y="49484"/>
                    <a:pt x="81300" y="49484"/>
                    <a:pt x="81301" y="49484"/>
                  </a:cubicBezTo>
                  <a:close/>
                  <a:moveTo>
                    <a:pt x="90729" y="49362"/>
                  </a:moveTo>
                  <a:cubicBezTo>
                    <a:pt x="90804" y="49362"/>
                    <a:pt x="90893" y="49428"/>
                    <a:pt x="90997" y="49567"/>
                  </a:cubicBezTo>
                  <a:cubicBezTo>
                    <a:pt x="91055" y="49625"/>
                    <a:pt x="91114" y="49684"/>
                    <a:pt x="91173" y="49684"/>
                  </a:cubicBezTo>
                  <a:cubicBezTo>
                    <a:pt x="91197" y="49684"/>
                    <a:pt x="91221" y="49674"/>
                    <a:pt x="91245" y="49649"/>
                  </a:cubicBezTo>
                  <a:cubicBezTo>
                    <a:pt x="91280" y="49579"/>
                    <a:pt x="91301" y="49554"/>
                    <a:pt x="91312" y="49554"/>
                  </a:cubicBezTo>
                  <a:cubicBezTo>
                    <a:pt x="91328" y="49554"/>
                    <a:pt x="91328" y="49602"/>
                    <a:pt x="91328" y="49649"/>
                  </a:cubicBezTo>
                  <a:cubicBezTo>
                    <a:pt x="91328" y="49732"/>
                    <a:pt x="91245" y="49898"/>
                    <a:pt x="91080" y="49981"/>
                  </a:cubicBezTo>
                  <a:cubicBezTo>
                    <a:pt x="90958" y="50103"/>
                    <a:pt x="90836" y="50157"/>
                    <a:pt x="90735" y="50157"/>
                  </a:cubicBezTo>
                  <a:cubicBezTo>
                    <a:pt x="90561" y="50157"/>
                    <a:pt x="90447" y="49995"/>
                    <a:pt x="90500" y="49732"/>
                  </a:cubicBezTo>
                  <a:cubicBezTo>
                    <a:pt x="90548" y="49491"/>
                    <a:pt x="90624" y="49362"/>
                    <a:pt x="90729" y="49362"/>
                  </a:cubicBezTo>
                  <a:close/>
                  <a:moveTo>
                    <a:pt x="73675" y="50042"/>
                  </a:moveTo>
                  <a:cubicBezTo>
                    <a:pt x="73889" y="50042"/>
                    <a:pt x="73962" y="50177"/>
                    <a:pt x="73759" y="50312"/>
                  </a:cubicBezTo>
                  <a:cubicBezTo>
                    <a:pt x="73718" y="50354"/>
                    <a:pt x="73655" y="50375"/>
                    <a:pt x="73593" y="50375"/>
                  </a:cubicBezTo>
                  <a:cubicBezTo>
                    <a:pt x="73531" y="50375"/>
                    <a:pt x="73469" y="50354"/>
                    <a:pt x="73427" y="50312"/>
                  </a:cubicBezTo>
                  <a:cubicBezTo>
                    <a:pt x="73345" y="50147"/>
                    <a:pt x="73345" y="50147"/>
                    <a:pt x="73510" y="50064"/>
                  </a:cubicBezTo>
                  <a:cubicBezTo>
                    <a:pt x="73571" y="50049"/>
                    <a:pt x="73626" y="50042"/>
                    <a:pt x="73675" y="50042"/>
                  </a:cubicBezTo>
                  <a:close/>
                  <a:moveTo>
                    <a:pt x="89504" y="49936"/>
                  </a:moveTo>
                  <a:cubicBezTo>
                    <a:pt x="89520" y="49936"/>
                    <a:pt x="89495" y="50001"/>
                    <a:pt x="89422" y="50147"/>
                  </a:cubicBezTo>
                  <a:cubicBezTo>
                    <a:pt x="89422" y="50312"/>
                    <a:pt x="89256" y="50395"/>
                    <a:pt x="89174" y="50395"/>
                  </a:cubicBezTo>
                  <a:cubicBezTo>
                    <a:pt x="89158" y="50411"/>
                    <a:pt x="89148" y="50418"/>
                    <a:pt x="89143" y="50418"/>
                  </a:cubicBezTo>
                  <a:cubicBezTo>
                    <a:pt x="89122" y="50418"/>
                    <a:pt x="89189" y="50297"/>
                    <a:pt x="89256" y="50230"/>
                  </a:cubicBezTo>
                  <a:cubicBezTo>
                    <a:pt x="89396" y="50043"/>
                    <a:pt x="89483" y="49936"/>
                    <a:pt x="89504" y="49936"/>
                  </a:cubicBezTo>
                  <a:close/>
                  <a:moveTo>
                    <a:pt x="86853" y="50147"/>
                  </a:moveTo>
                  <a:cubicBezTo>
                    <a:pt x="86853" y="50230"/>
                    <a:pt x="86853" y="50312"/>
                    <a:pt x="86770" y="50395"/>
                  </a:cubicBezTo>
                  <a:cubicBezTo>
                    <a:pt x="86687" y="50478"/>
                    <a:pt x="86604" y="50561"/>
                    <a:pt x="86604" y="50561"/>
                  </a:cubicBezTo>
                  <a:cubicBezTo>
                    <a:pt x="86522" y="50478"/>
                    <a:pt x="86604" y="50395"/>
                    <a:pt x="86604" y="50312"/>
                  </a:cubicBezTo>
                  <a:cubicBezTo>
                    <a:pt x="86687" y="50147"/>
                    <a:pt x="86853" y="50147"/>
                    <a:pt x="86853" y="50147"/>
                  </a:cubicBezTo>
                  <a:close/>
                  <a:moveTo>
                    <a:pt x="81618" y="50163"/>
                  </a:moveTo>
                  <a:cubicBezTo>
                    <a:pt x="81702" y="50163"/>
                    <a:pt x="81669" y="50299"/>
                    <a:pt x="81549" y="50478"/>
                  </a:cubicBezTo>
                  <a:cubicBezTo>
                    <a:pt x="81383" y="50644"/>
                    <a:pt x="81301" y="50727"/>
                    <a:pt x="81218" y="50727"/>
                  </a:cubicBezTo>
                  <a:cubicBezTo>
                    <a:pt x="81135" y="50561"/>
                    <a:pt x="81218" y="50395"/>
                    <a:pt x="81466" y="50230"/>
                  </a:cubicBezTo>
                  <a:cubicBezTo>
                    <a:pt x="81536" y="50183"/>
                    <a:pt x="81586" y="50163"/>
                    <a:pt x="81618" y="50163"/>
                  </a:cubicBezTo>
                  <a:close/>
                  <a:moveTo>
                    <a:pt x="74572" y="50494"/>
                  </a:moveTo>
                  <a:cubicBezTo>
                    <a:pt x="74651" y="50494"/>
                    <a:pt x="74601" y="50630"/>
                    <a:pt x="74422" y="50810"/>
                  </a:cubicBezTo>
                  <a:cubicBezTo>
                    <a:pt x="74339" y="50975"/>
                    <a:pt x="74173" y="51058"/>
                    <a:pt x="74173" y="51058"/>
                  </a:cubicBezTo>
                  <a:cubicBezTo>
                    <a:pt x="74090" y="50975"/>
                    <a:pt x="74256" y="50644"/>
                    <a:pt x="74422" y="50561"/>
                  </a:cubicBezTo>
                  <a:cubicBezTo>
                    <a:pt x="74491" y="50515"/>
                    <a:pt x="74541" y="50494"/>
                    <a:pt x="74572" y="50494"/>
                  </a:cubicBezTo>
                  <a:close/>
                  <a:moveTo>
                    <a:pt x="87671" y="50719"/>
                  </a:moveTo>
                  <a:cubicBezTo>
                    <a:pt x="87755" y="50719"/>
                    <a:pt x="87689" y="50790"/>
                    <a:pt x="87433" y="50893"/>
                  </a:cubicBezTo>
                  <a:cubicBezTo>
                    <a:pt x="87267" y="51058"/>
                    <a:pt x="87102" y="51058"/>
                    <a:pt x="87102" y="51058"/>
                  </a:cubicBezTo>
                  <a:cubicBezTo>
                    <a:pt x="87102" y="50975"/>
                    <a:pt x="87185" y="50893"/>
                    <a:pt x="87350" y="50810"/>
                  </a:cubicBezTo>
                  <a:cubicBezTo>
                    <a:pt x="87509" y="50746"/>
                    <a:pt x="87619" y="50719"/>
                    <a:pt x="87671" y="50719"/>
                  </a:cubicBezTo>
                  <a:close/>
                  <a:moveTo>
                    <a:pt x="86770" y="50748"/>
                  </a:moveTo>
                  <a:cubicBezTo>
                    <a:pt x="86791" y="50748"/>
                    <a:pt x="86812" y="50768"/>
                    <a:pt x="86853" y="50810"/>
                  </a:cubicBezTo>
                  <a:cubicBezTo>
                    <a:pt x="86936" y="50810"/>
                    <a:pt x="86853" y="50975"/>
                    <a:pt x="86770" y="51058"/>
                  </a:cubicBezTo>
                  <a:cubicBezTo>
                    <a:pt x="86729" y="51100"/>
                    <a:pt x="86708" y="51120"/>
                    <a:pt x="86698" y="51120"/>
                  </a:cubicBezTo>
                  <a:cubicBezTo>
                    <a:pt x="86687" y="51120"/>
                    <a:pt x="86687" y="51100"/>
                    <a:pt x="86687" y="51058"/>
                  </a:cubicBezTo>
                  <a:cubicBezTo>
                    <a:pt x="86604" y="50975"/>
                    <a:pt x="86687" y="50810"/>
                    <a:pt x="86687" y="50810"/>
                  </a:cubicBezTo>
                  <a:cubicBezTo>
                    <a:pt x="86729" y="50768"/>
                    <a:pt x="86749" y="50748"/>
                    <a:pt x="86770" y="50748"/>
                  </a:cubicBezTo>
                  <a:close/>
                  <a:moveTo>
                    <a:pt x="90531" y="50632"/>
                  </a:moveTo>
                  <a:cubicBezTo>
                    <a:pt x="90582" y="50632"/>
                    <a:pt x="90582" y="50715"/>
                    <a:pt x="90582" y="50893"/>
                  </a:cubicBezTo>
                  <a:cubicBezTo>
                    <a:pt x="90500" y="51058"/>
                    <a:pt x="90500" y="51141"/>
                    <a:pt x="90417" y="51141"/>
                  </a:cubicBezTo>
                  <a:cubicBezTo>
                    <a:pt x="90417" y="51058"/>
                    <a:pt x="90251" y="51058"/>
                    <a:pt x="90168" y="51058"/>
                  </a:cubicBezTo>
                  <a:cubicBezTo>
                    <a:pt x="90085" y="51058"/>
                    <a:pt x="90085" y="50975"/>
                    <a:pt x="90251" y="50810"/>
                  </a:cubicBezTo>
                  <a:cubicBezTo>
                    <a:pt x="90405" y="50694"/>
                    <a:pt x="90487" y="50632"/>
                    <a:pt x="90531" y="50632"/>
                  </a:cubicBezTo>
                  <a:close/>
                  <a:moveTo>
                    <a:pt x="83170" y="51355"/>
                  </a:moveTo>
                  <a:cubicBezTo>
                    <a:pt x="83192" y="51355"/>
                    <a:pt x="83207" y="51366"/>
                    <a:pt x="83207" y="51390"/>
                  </a:cubicBezTo>
                  <a:cubicBezTo>
                    <a:pt x="83289" y="51473"/>
                    <a:pt x="83289" y="51556"/>
                    <a:pt x="83207" y="51638"/>
                  </a:cubicBezTo>
                  <a:cubicBezTo>
                    <a:pt x="83158" y="51735"/>
                    <a:pt x="83110" y="51776"/>
                    <a:pt x="83061" y="51776"/>
                  </a:cubicBezTo>
                  <a:cubicBezTo>
                    <a:pt x="83027" y="51776"/>
                    <a:pt x="82992" y="51756"/>
                    <a:pt x="82958" y="51721"/>
                  </a:cubicBezTo>
                  <a:cubicBezTo>
                    <a:pt x="82875" y="51721"/>
                    <a:pt x="82875" y="51556"/>
                    <a:pt x="82958" y="51473"/>
                  </a:cubicBezTo>
                  <a:cubicBezTo>
                    <a:pt x="83017" y="51414"/>
                    <a:pt x="83117" y="51355"/>
                    <a:pt x="83170" y="51355"/>
                  </a:cubicBezTo>
                  <a:close/>
                  <a:moveTo>
                    <a:pt x="87599" y="51473"/>
                  </a:moveTo>
                  <a:cubicBezTo>
                    <a:pt x="87599" y="51556"/>
                    <a:pt x="87599" y="51638"/>
                    <a:pt x="87516" y="51721"/>
                  </a:cubicBezTo>
                  <a:cubicBezTo>
                    <a:pt x="87433" y="51804"/>
                    <a:pt x="87350" y="51887"/>
                    <a:pt x="87267" y="51887"/>
                  </a:cubicBezTo>
                  <a:cubicBezTo>
                    <a:pt x="87267" y="51804"/>
                    <a:pt x="87267" y="51721"/>
                    <a:pt x="87350" y="51638"/>
                  </a:cubicBezTo>
                  <a:cubicBezTo>
                    <a:pt x="87433" y="51556"/>
                    <a:pt x="87516" y="51473"/>
                    <a:pt x="87599" y="51473"/>
                  </a:cubicBezTo>
                  <a:close/>
                  <a:moveTo>
                    <a:pt x="92539" y="51772"/>
                  </a:moveTo>
                  <a:cubicBezTo>
                    <a:pt x="92571" y="51772"/>
                    <a:pt x="92571" y="51849"/>
                    <a:pt x="92571" y="51970"/>
                  </a:cubicBezTo>
                  <a:cubicBezTo>
                    <a:pt x="92489" y="52136"/>
                    <a:pt x="92406" y="52301"/>
                    <a:pt x="92406" y="52301"/>
                  </a:cubicBezTo>
                  <a:cubicBezTo>
                    <a:pt x="92393" y="52308"/>
                    <a:pt x="92382" y="52311"/>
                    <a:pt x="92372" y="52311"/>
                  </a:cubicBezTo>
                  <a:cubicBezTo>
                    <a:pt x="92253" y="52311"/>
                    <a:pt x="92335" y="51881"/>
                    <a:pt x="92489" y="51804"/>
                  </a:cubicBezTo>
                  <a:cubicBezTo>
                    <a:pt x="92511" y="51782"/>
                    <a:pt x="92527" y="51772"/>
                    <a:pt x="92539" y="51772"/>
                  </a:cubicBezTo>
                  <a:close/>
                  <a:moveTo>
                    <a:pt x="76870" y="51866"/>
                  </a:moveTo>
                  <a:cubicBezTo>
                    <a:pt x="76908" y="51866"/>
                    <a:pt x="76908" y="51965"/>
                    <a:pt x="76908" y="52219"/>
                  </a:cubicBezTo>
                  <a:cubicBezTo>
                    <a:pt x="76908" y="52355"/>
                    <a:pt x="76908" y="52417"/>
                    <a:pt x="76881" y="52417"/>
                  </a:cubicBezTo>
                  <a:cubicBezTo>
                    <a:pt x="76858" y="52417"/>
                    <a:pt x="76817" y="52376"/>
                    <a:pt x="76742" y="52301"/>
                  </a:cubicBezTo>
                  <a:cubicBezTo>
                    <a:pt x="76660" y="52219"/>
                    <a:pt x="76660" y="52053"/>
                    <a:pt x="76742" y="51970"/>
                  </a:cubicBezTo>
                  <a:cubicBezTo>
                    <a:pt x="76807" y="51906"/>
                    <a:pt x="76846" y="51866"/>
                    <a:pt x="76870" y="51866"/>
                  </a:cubicBezTo>
                  <a:close/>
                  <a:moveTo>
                    <a:pt x="83242" y="52043"/>
                  </a:moveTo>
                  <a:cubicBezTo>
                    <a:pt x="83261" y="52043"/>
                    <a:pt x="83277" y="52046"/>
                    <a:pt x="83289" y="52053"/>
                  </a:cubicBezTo>
                  <a:cubicBezTo>
                    <a:pt x="83289" y="52136"/>
                    <a:pt x="83124" y="52219"/>
                    <a:pt x="82875" y="52384"/>
                  </a:cubicBezTo>
                  <a:cubicBezTo>
                    <a:pt x="82709" y="52467"/>
                    <a:pt x="82461" y="52550"/>
                    <a:pt x="82461" y="52550"/>
                  </a:cubicBezTo>
                  <a:cubicBezTo>
                    <a:pt x="82384" y="52473"/>
                    <a:pt x="83015" y="52043"/>
                    <a:pt x="83242" y="52043"/>
                  </a:cubicBezTo>
                  <a:close/>
                  <a:moveTo>
                    <a:pt x="84367" y="52799"/>
                  </a:moveTo>
                  <a:cubicBezTo>
                    <a:pt x="84450" y="52882"/>
                    <a:pt x="84450" y="52964"/>
                    <a:pt x="84367" y="52964"/>
                  </a:cubicBezTo>
                  <a:cubicBezTo>
                    <a:pt x="84343" y="52989"/>
                    <a:pt x="84318" y="52999"/>
                    <a:pt x="84296" y="52999"/>
                  </a:cubicBezTo>
                  <a:cubicBezTo>
                    <a:pt x="84243" y="52999"/>
                    <a:pt x="84201" y="52940"/>
                    <a:pt x="84201" y="52882"/>
                  </a:cubicBezTo>
                  <a:cubicBezTo>
                    <a:pt x="84201" y="52799"/>
                    <a:pt x="84284" y="52799"/>
                    <a:pt x="84367" y="52799"/>
                  </a:cubicBezTo>
                  <a:close/>
                  <a:moveTo>
                    <a:pt x="89461" y="53366"/>
                  </a:moveTo>
                  <a:cubicBezTo>
                    <a:pt x="89481" y="53366"/>
                    <a:pt x="89496" y="53370"/>
                    <a:pt x="89505" y="53379"/>
                  </a:cubicBezTo>
                  <a:cubicBezTo>
                    <a:pt x="89505" y="53379"/>
                    <a:pt x="89422" y="53462"/>
                    <a:pt x="89256" y="53627"/>
                  </a:cubicBezTo>
                  <a:cubicBezTo>
                    <a:pt x="89139" y="53686"/>
                    <a:pt x="89022" y="53745"/>
                    <a:pt x="88963" y="53745"/>
                  </a:cubicBezTo>
                  <a:cubicBezTo>
                    <a:pt x="88939" y="53745"/>
                    <a:pt x="88925" y="53735"/>
                    <a:pt x="88925" y="53710"/>
                  </a:cubicBezTo>
                  <a:cubicBezTo>
                    <a:pt x="88851" y="53636"/>
                    <a:pt x="89303" y="53366"/>
                    <a:pt x="89461" y="53366"/>
                  </a:cubicBezTo>
                  <a:close/>
                  <a:moveTo>
                    <a:pt x="90758" y="53676"/>
                  </a:moveTo>
                  <a:cubicBezTo>
                    <a:pt x="90782" y="53676"/>
                    <a:pt x="90807" y="53686"/>
                    <a:pt x="90831" y="53710"/>
                  </a:cubicBezTo>
                  <a:cubicBezTo>
                    <a:pt x="90831" y="53710"/>
                    <a:pt x="90831" y="53876"/>
                    <a:pt x="90748" y="53959"/>
                  </a:cubicBezTo>
                  <a:cubicBezTo>
                    <a:pt x="90690" y="54017"/>
                    <a:pt x="90631" y="54076"/>
                    <a:pt x="90602" y="54076"/>
                  </a:cubicBezTo>
                  <a:cubicBezTo>
                    <a:pt x="90590" y="54076"/>
                    <a:pt x="90582" y="54066"/>
                    <a:pt x="90582" y="54042"/>
                  </a:cubicBezTo>
                  <a:cubicBezTo>
                    <a:pt x="90500" y="54042"/>
                    <a:pt x="90500" y="53959"/>
                    <a:pt x="90582" y="53793"/>
                  </a:cubicBezTo>
                  <a:cubicBezTo>
                    <a:pt x="90641" y="53735"/>
                    <a:pt x="90700" y="53676"/>
                    <a:pt x="90758" y="53676"/>
                  </a:cubicBezTo>
                  <a:close/>
                  <a:moveTo>
                    <a:pt x="89379" y="54899"/>
                  </a:moveTo>
                  <a:cubicBezTo>
                    <a:pt x="89515" y="54899"/>
                    <a:pt x="89632" y="55075"/>
                    <a:pt x="89505" y="55202"/>
                  </a:cubicBezTo>
                  <a:cubicBezTo>
                    <a:pt x="89422" y="55285"/>
                    <a:pt x="89256" y="55451"/>
                    <a:pt x="89091" y="55533"/>
                  </a:cubicBezTo>
                  <a:cubicBezTo>
                    <a:pt x="89003" y="55592"/>
                    <a:pt x="88946" y="55620"/>
                    <a:pt x="88913" y="55620"/>
                  </a:cubicBezTo>
                  <a:cubicBezTo>
                    <a:pt x="88852" y="55620"/>
                    <a:pt x="88871" y="55528"/>
                    <a:pt x="88925" y="55368"/>
                  </a:cubicBezTo>
                  <a:cubicBezTo>
                    <a:pt x="89008" y="55202"/>
                    <a:pt x="89174" y="55036"/>
                    <a:pt x="89256" y="54953"/>
                  </a:cubicBezTo>
                  <a:cubicBezTo>
                    <a:pt x="89295" y="54915"/>
                    <a:pt x="89338" y="54899"/>
                    <a:pt x="89379" y="54899"/>
                  </a:cubicBezTo>
                  <a:close/>
                  <a:moveTo>
                    <a:pt x="31474" y="57074"/>
                  </a:moveTo>
                  <a:cubicBezTo>
                    <a:pt x="31486" y="57074"/>
                    <a:pt x="31493" y="57084"/>
                    <a:pt x="31493" y="57108"/>
                  </a:cubicBezTo>
                  <a:cubicBezTo>
                    <a:pt x="31576" y="57108"/>
                    <a:pt x="31493" y="57191"/>
                    <a:pt x="31410" y="57274"/>
                  </a:cubicBezTo>
                  <a:cubicBezTo>
                    <a:pt x="31410" y="57395"/>
                    <a:pt x="31366" y="57472"/>
                    <a:pt x="31310" y="57472"/>
                  </a:cubicBezTo>
                  <a:cubicBezTo>
                    <a:pt x="31289" y="57472"/>
                    <a:pt x="31267" y="57462"/>
                    <a:pt x="31245" y="57440"/>
                  </a:cubicBezTo>
                  <a:cubicBezTo>
                    <a:pt x="31245" y="57440"/>
                    <a:pt x="31245" y="57274"/>
                    <a:pt x="31327" y="57191"/>
                  </a:cubicBezTo>
                  <a:cubicBezTo>
                    <a:pt x="31386" y="57132"/>
                    <a:pt x="31445" y="57074"/>
                    <a:pt x="31474" y="57074"/>
                  </a:cubicBezTo>
                  <a:close/>
                  <a:moveTo>
                    <a:pt x="16778" y="57953"/>
                  </a:moveTo>
                  <a:cubicBezTo>
                    <a:pt x="16888" y="57953"/>
                    <a:pt x="16838" y="58089"/>
                    <a:pt x="16659" y="58268"/>
                  </a:cubicBezTo>
                  <a:cubicBezTo>
                    <a:pt x="16548" y="58268"/>
                    <a:pt x="16475" y="58305"/>
                    <a:pt x="16413" y="58305"/>
                  </a:cubicBezTo>
                  <a:cubicBezTo>
                    <a:pt x="16382" y="58305"/>
                    <a:pt x="16355" y="58296"/>
                    <a:pt x="16327" y="58268"/>
                  </a:cubicBezTo>
                  <a:cubicBezTo>
                    <a:pt x="16327" y="58268"/>
                    <a:pt x="16410" y="58185"/>
                    <a:pt x="16576" y="58020"/>
                  </a:cubicBezTo>
                  <a:cubicBezTo>
                    <a:pt x="16668" y="57973"/>
                    <a:pt x="16735" y="57953"/>
                    <a:pt x="16778" y="57953"/>
                  </a:cubicBezTo>
                  <a:close/>
                  <a:moveTo>
                    <a:pt x="80720" y="58351"/>
                  </a:moveTo>
                  <a:cubicBezTo>
                    <a:pt x="80886" y="58434"/>
                    <a:pt x="80969" y="58848"/>
                    <a:pt x="80803" y="59097"/>
                  </a:cubicBezTo>
                  <a:cubicBezTo>
                    <a:pt x="80760" y="59140"/>
                    <a:pt x="80718" y="59161"/>
                    <a:pt x="80675" y="59161"/>
                  </a:cubicBezTo>
                  <a:cubicBezTo>
                    <a:pt x="80552" y="59161"/>
                    <a:pt x="80429" y="58990"/>
                    <a:pt x="80306" y="58683"/>
                  </a:cubicBezTo>
                  <a:cubicBezTo>
                    <a:pt x="80223" y="58517"/>
                    <a:pt x="80555" y="58351"/>
                    <a:pt x="80720" y="58351"/>
                  </a:cubicBezTo>
                  <a:close/>
                  <a:moveTo>
                    <a:pt x="86888" y="59585"/>
                  </a:moveTo>
                  <a:cubicBezTo>
                    <a:pt x="87018" y="59585"/>
                    <a:pt x="87006" y="60015"/>
                    <a:pt x="86853" y="60092"/>
                  </a:cubicBezTo>
                  <a:cubicBezTo>
                    <a:pt x="86837" y="60107"/>
                    <a:pt x="86821" y="60114"/>
                    <a:pt x="86806" y="60114"/>
                  </a:cubicBezTo>
                  <a:cubicBezTo>
                    <a:pt x="86742" y="60114"/>
                    <a:pt x="86687" y="59993"/>
                    <a:pt x="86687" y="59926"/>
                  </a:cubicBezTo>
                  <a:cubicBezTo>
                    <a:pt x="86687" y="59760"/>
                    <a:pt x="86687" y="59677"/>
                    <a:pt x="86853" y="59594"/>
                  </a:cubicBezTo>
                  <a:cubicBezTo>
                    <a:pt x="86866" y="59588"/>
                    <a:pt x="86877" y="59585"/>
                    <a:pt x="86888" y="59585"/>
                  </a:cubicBezTo>
                  <a:close/>
                  <a:moveTo>
                    <a:pt x="55444" y="60837"/>
                  </a:moveTo>
                  <a:cubicBezTo>
                    <a:pt x="55444" y="60837"/>
                    <a:pt x="55361" y="60920"/>
                    <a:pt x="55278" y="61086"/>
                  </a:cubicBezTo>
                  <a:cubicBezTo>
                    <a:pt x="55195" y="61169"/>
                    <a:pt x="55112" y="61169"/>
                    <a:pt x="55112" y="61169"/>
                  </a:cubicBezTo>
                  <a:cubicBezTo>
                    <a:pt x="55029" y="61086"/>
                    <a:pt x="55112" y="61003"/>
                    <a:pt x="55195" y="60920"/>
                  </a:cubicBezTo>
                  <a:cubicBezTo>
                    <a:pt x="55278" y="60837"/>
                    <a:pt x="55444" y="60837"/>
                    <a:pt x="55444" y="60837"/>
                  </a:cubicBezTo>
                  <a:close/>
                  <a:moveTo>
                    <a:pt x="72941" y="73786"/>
                  </a:moveTo>
                  <a:cubicBezTo>
                    <a:pt x="72951" y="73786"/>
                    <a:pt x="72972" y="73807"/>
                    <a:pt x="73013" y="73849"/>
                  </a:cubicBezTo>
                  <a:cubicBezTo>
                    <a:pt x="73096" y="73849"/>
                    <a:pt x="73096" y="73931"/>
                    <a:pt x="73096" y="74014"/>
                  </a:cubicBezTo>
                  <a:cubicBezTo>
                    <a:pt x="73013" y="74014"/>
                    <a:pt x="72930" y="74014"/>
                    <a:pt x="72930" y="73849"/>
                  </a:cubicBezTo>
                  <a:cubicBezTo>
                    <a:pt x="72930" y="73807"/>
                    <a:pt x="72930" y="73786"/>
                    <a:pt x="72941" y="73786"/>
                  </a:cubicBezTo>
                  <a:close/>
                  <a:moveTo>
                    <a:pt x="84502" y="75527"/>
                  </a:moveTo>
                  <a:cubicBezTo>
                    <a:pt x="84533" y="75527"/>
                    <a:pt x="84574" y="75548"/>
                    <a:pt x="84615" y="75589"/>
                  </a:cubicBezTo>
                  <a:cubicBezTo>
                    <a:pt x="84615" y="75589"/>
                    <a:pt x="84698" y="75672"/>
                    <a:pt x="84615" y="75755"/>
                  </a:cubicBezTo>
                  <a:cubicBezTo>
                    <a:pt x="84533" y="75755"/>
                    <a:pt x="84450" y="75755"/>
                    <a:pt x="84450" y="75589"/>
                  </a:cubicBezTo>
                  <a:cubicBezTo>
                    <a:pt x="84450" y="75548"/>
                    <a:pt x="84470" y="75527"/>
                    <a:pt x="84502" y="75527"/>
                  </a:cubicBezTo>
                  <a:close/>
                  <a:moveTo>
                    <a:pt x="83816" y="76135"/>
                  </a:moveTo>
                  <a:cubicBezTo>
                    <a:pt x="83828" y="76135"/>
                    <a:pt x="83845" y="76145"/>
                    <a:pt x="83870" y="76169"/>
                  </a:cubicBezTo>
                  <a:cubicBezTo>
                    <a:pt x="83952" y="76252"/>
                    <a:pt x="83952" y="76335"/>
                    <a:pt x="83952" y="76335"/>
                  </a:cubicBezTo>
                  <a:cubicBezTo>
                    <a:pt x="83928" y="76359"/>
                    <a:pt x="83904" y="76369"/>
                    <a:pt x="83882" y="76369"/>
                  </a:cubicBezTo>
                  <a:cubicBezTo>
                    <a:pt x="83828" y="76369"/>
                    <a:pt x="83787" y="76311"/>
                    <a:pt x="83787" y="76252"/>
                  </a:cubicBezTo>
                  <a:cubicBezTo>
                    <a:pt x="83787" y="76193"/>
                    <a:pt x="83787" y="76135"/>
                    <a:pt x="83816" y="76135"/>
                  </a:cubicBezTo>
                  <a:close/>
                  <a:moveTo>
                    <a:pt x="23646" y="0"/>
                  </a:moveTo>
                  <a:cubicBezTo>
                    <a:pt x="23474" y="0"/>
                    <a:pt x="23194" y="71"/>
                    <a:pt x="23040" y="174"/>
                  </a:cubicBezTo>
                  <a:lnTo>
                    <a:pt x="22791" y="174"/>
                  </a:lnTo>
                  <a:cubicBezTo>
                    <a:pt x="22709" y="174"/>
                    <a:pt x="22626" y="422"/>
                    <a:pt x="22460" y="837"/>
                  </a:cubicBezTo>
                  <a:cubicBezTo>
                    <a:pt x="22377" y="1168"/>
                    <a:pt x="22211" y="1500"/>
                    <a:pt x="22128" y="1500"/>
                  </a:cubicBezTo>
                  <a:cubicBezTo>
                    <a:pt x="22128" y="1500"/>
                    <a:pt x="22128" y="1583"/>
                    <a:pt x="22211" y="1665"/>
                  </a:cubicBezTo>
                  <a:cubicBezTo>
                    <a:pt x="22460" y="1831"/>
                    <a:pt x="22128" y="2246"/>
                    <a:pt x="21880" y="2246"/>
                  </a:cubicBezTo>
                  <a:cubicBezTo>
                    <a:pt x="21831" y="2221"/>
                    <a:pt x="21790" y="2211"/>
                    <a:pt x="21753" y="2211"/>
                  </a:cubicBezTo>
                  <a:cubicBezTo>
                    <a:pt x="21665" y="2211"/>
                    <a:pt x="21607" y="2270"/>
                    <a:pt x="21548" y="2328"/>
                  </a:cubicBezTo>
                  <a:cubicBezTo>
                    <a:pt x="21484" y="2521"/>
                    <a:pt x="21171" y="2714"/>
                    <a:pt x="20995" y="2714"/>
                  </a:cubicBezTo>
                  <a:cubicBezTo>
                    <a:pt x="20944" y="2714"/>
                    <a:pt x="20904" y="2697"/>
                    <a:pt x="20885" y="2660"/>
                  </a:cubicBezTo>
                  <a:cubicBezTo>
                    <a:pt x="20861" y="2636"/>
                    <a:pt x="20823" y="2626"/>
                    <a:pt x="20776" y="2626"/>
                  </a:cubicBezTo>
                  <a:cubicBezTo>
                    <a:pt x="20664" y="2626"/>
                    <a:pt x="20505" y="2684"/>
                    <a:pt x="20388" y="2743"/>
                  </a:cubicBezTo>
                  <a:cubicBezTo>
                    <a:pt x="20305" y="2784"/>
                    <a:pt x="20222" y="2805"/>
                    <a:pt x="20150" y="2805"/>
                  </a:cubicBezTo>
                  <a:cubicBezTo>
                    <a:pt x="20077" y="2805"/>
                    <a:pt x="20015" y="2784"/>
                    <a:pt x="19974" y="2743"/>
                  </a:cubicBezTo>
                  <a:cubicBezTo>
                    <a:pt x="19891" y="2743"/>
                    <a:pt x="19725" y="2743"/>
                    <a:pt x="19642" y="2826"/>
                  </a:cubicBezTo>
                  <a:cubicBezTo>
                    <a:pt x="19618" y="2850"/>
                    <a:pt x="19587" y="2860"/>
                    <a:pt x="19554" y="2860"/>
                  </a:cubicBezTo>
                  <a:cubicBezTo>
                    <a:pt x="19476" y="2860"/>
                    <a:pt x="19394" y="2801"/>
                    <a:pt x="19394" y="2743"/>
                  </a:cubicBezTo>
                  <a:cubicBezTo>
                    <a:pt x="19394" y="2660"/>
                    <a:pt x="19373" y="2618"/>
                    <a:pt x="19331" y="2618"/>
                  </a:cubicBezTo>
                  <a:cubicBezTo>
                    <a:pt x="19290" y="2618"/>
                    <a:pt x="19228" y="2660"/>
                    <a:pt x="19145" y="2743"/>
                  </a:cubicBezTo>
                  <a:cubicBezTo>
                    <a:pt x="19062" y="2909"/>
                    <a:pt x="18979" y="3074"/>
                    <a:pt x="19062" y="3157"/>
                  </a:cubicBezTo>
                  <a:cubicBezTo>
                    <a:pt x="19145" y="3323"/>
                    <a:pt x="18482" y="3986"/>
                    <a:pt x="18150" y="4069"/>
                  </a:cubicBezTo>
                  <a:cubicBezTo>
                    <a:pt x="17653" y="4069"/>
                    <a:pt x="17570" y="4235"/>
                    <a:pt x="17487" y="4649"/>
                  </a:cubicBezTo>
                  <a:cubicBezTo>
                    <a:pt x="17432" y="4870"/>
                    <a:pt x="17414" y="4944"/>
                    <a:pt x="17359" y="4944"/>
                  </a:cubicBezTo>
                  <a:cubicBezTo>
                    <a:pt x="17331" y="4944"/>
                    <a:pt x="17294" y="4925"/>
                    <a:pt x="17239" y="4898"/>
                  </a:cubicBezTo>
                  <a:cubicBezTo>
                    <a:pt x="17223" y="4881"/>
                    <a:pt x="17207" y="4872"/>
                    <a:pt x="17187" y="4872"/>
                  </a:cubicBezTo>
                  <a:cubicBezTo>
                    <a:pt x="17105" y="4872"/>
                    <a:pt x="16961" y="5042"/>
                    <a:pt x="16493" y="5643"/>
                  </a:cubicBezTo>
                  <a:cubicBezTo>
                    <a:pt x="16161" y="6058"/>
                    <a:pt x="15830" y="6472"/>
                    <a:pt x="15830" y="6555"/>
                  </a:cubicBezTo>
                  <a:cubicBezTo>
                    <a:pt x="15830" y="6638"/>
                    <a:pt x="15664" y="6804"/>
                    <a:pt x="15581" y="6886"/>
                  </a:cubicBezTo>
                  <a:cubicBezTo>
                    <a:pt x="15416" y="6969"/>
                    <a:pt x="15250" y="7301"/>
                    <a:pt x="15084" y="7632"/>
                  </a:cubicBezTo>
                  <a:cubicBezTo>
                    <a:pt x="15001" y="7881"/>
                    <a:pt x="14753" y="8130"/>
                    <a:pt x="14753" y="8212"/>
                  </a:cubicBezTo>
                  <a:cubicBezTo>
                    <a:pt x="14670" y="8295"/>
                    <a:pt x="14587" y="8461"/>
                    <a:pt x="14587" y="8627"/>
                  </a:cubicBezTo>
                  <a:cubicBezTo>
                    <a:pt x="14587" y="8875"/>
                    <a:pt x="14504" y="9041"/>
                    <a:pt x="14255" y="9124"/>
                  </a:cubicBezTo>
                  <a:cubicBezTo>
                    <a:pt x="14007" y="9290"/>
                    <a:pt x="13758" y="9704"/>
                    <a:pt x="13841" y="9870"/>
                  </a:cubicBezTo>
                  <a:cubicBezTo>
                    <a:pt x="13924" y="9870"/>
                    <a:pt x="14007" y="9787"/>
                    <a:pt x="14007" y="9621"/>
                  </a:cubicBezTo>
                  <a:cubicBezTo>
                    <a:pt x="14055" y="9573"/>
                    <a:pt x="14102" y="9526"/>
                    <a:pt x="14134" y="9526"/>
                  </a:cubicBezTo>
                  <a:cubicBezTo>
                    <a:pt x="14158" y="9526"/>
                    <a:pt x="14172" y="9551"/>
                    <a:pt x="14172" y="9621"/>
                  </a:cubicBezTo>
                  <a:cubicBezTo>
                    <a:pt x="14090" y="9704"/>
                    <a:pt x="14007" y="9870"/>
                    <a:pt x="13924" y="9953"/>
                  </a:cubicBezTo>
                  <a:cubicBezTo>
                    <a:pt x="13758" y="10119"/>
                    <a:pt x="13592" y="10367"/>
                    <a:pt x="13592" y="10533"/>
                  </a:cubicBezTo>
                  <a:cubicBezTo>
                    <a:pt x="13509" y="10699"/>
                    <a:pt x="13344" y="11030"/>
                    <a:pt x="13095" y="11362"/>
                  </a:cubicBezTo>
                  <a:cubicBezTo>
                    <a:pt x="12846" y="11610"/>
                    <a:pt x="12681" y="11942"/>
                    <a:pt x="12598" y="12108"/>
                  </a:cubicBezTo>
                  <a:cubicBezTo>
                    <a:pt x="12598" y="12273"/>
                    <a:pt x="12515" y="12439"/>
                    <a:pt x="12432" y="12522"/>
                  </a:cubicBezTo>
                  <a:cubicBezTo>
                    <a:pt x="12349" y="12522"/>
                    <a:pt x="12266" y="12853"/>
                    <a:pt x="12183" y="13185"/>
                  </a:cubicBezTo>
                  <a:cubicBezTo>
                    <a:pt x="12101" y="13516"/>
                    <a:pt x="11935" y="13848"/>
                    <a:pt x="11852" y="13931"/>
                  </a:cubicBezTo>
                  <a:cubicBezTo>
                    <a:pt x="11769" y="14014"/>
                    <a:pt x="11603" y="14262"/>
                    <a:pt x="11603" y="14428"/>
                  </a:cubicBezTo>
                  <a:cubicBezTo>
                    <a:pt x="11520" y="14677"/>
                    <a:pt x="11355" y="14842"/>
                    <a:pt x="11272" y="14925"/>
                  </a:cubicBezTo>
                  <a:cubicBezTo>
                    <a:pt x="11189" y="15008"/>
                    <a:pt x="11106" y="15257"/>
                    <a:pt x="11023" y="15505"/>
                  </a:cubicBezTo>
                  <a:cubicBezTo>
                    <a:pt x="11023" y="15671"/>
                    <a:pt x="10775" y="16085"/>
                    <a:pt x="10526" y="16334"/>
                  </a:cubicBezTo>
                  <a:cubicBezTo>
                    <a:pt x="9946" y="17163"/>
                    <a:pt x="9863" y="17494"/>
                    <a:pt x="9863" y="18406"/>
                  </a:cubicBezTo>
                  <a:cubicBezTo>
                    <a:pt x="9863" y="19483"/>
                    <a:pt x="9946" y="19566"/>
                    <a:pt x="10609" y="19566"/>
                  </a:cubicBezTo>
                  <a:cubicBezTo>
                    <a:pt x="11438" y="19566"/>
                    <a:pt x="11686" y="19732"/>
                    <a:pt x="11438" y="20229"/>
                  </a:cubicBezTo>
                  <a:cubicBezTo>
                    <a:pt x="11272" y="20478"/>
                    <a:pt x="11272" y="20644"/>
                    <a:pt x="11520" y="20892"/>
                  </a:cubicBezTo>
                  <a:cubicBezTo>
                    <a:pt x="11686" y="21058"/>
                    <a:pt x="11852" y="21224"/>
                    <a:pt x="11769" y="21307"/>
                  </a:cubicBezTo>
                  <a:cubicBezTo>
                    <a:pt x="11520" y="21555"/>
                    <a:pt x="11686" y="21887"/>
                    <a:pt x="12266" y="22633"/>
                  </a:cubicBezTo>
                  <a:cubicBezTo>
                    <a:pt x="12681" y="23130"/>
                    <a:pt x="13012" y="23544"/>
                    <a:pt x="13095" y="23710"/>
                  </a:cubicBezTo>
                  <a:cubicBezTo>
                    <a:pt x="13178" y="23876"/>
                    <a:pt x="13261" y="23959"/>
                    <a:pt x="13261" y="24041"/>
                  </a:cubicBezTo>
                  <a:cubicBezTo>
                    <a:pt x="13344" y="24124"/>
                    <a:pt x="12764" y="24704"/>
                    <a:pt x="12018" y="25450"/>
                  </a:cubicBezTo>
                  <a:cubicBezTo>
                    <a:pt x="11852" y="25616"/>
                    <a:pt x="11686" y="25616"/>
                    <a:pt x="11603" y="25616"/>
                  </a:cubicBezTo>
                  <a:cubicBezTo>
                    <a:pt x="11603" y="25595"/>
                    <a:pt x="11593" y="25585"/>
                    <a:pt x="11575" y="25585"/>
                  </a:cubicBezTo>
                  <a:cubicBezTo>
                    <a:pt x="11520" y="25585"/>
                    <a:pt x="11396" y="25678"/>
                    <a:pt x="11272" y="25865"/>
                  </a:cubicBezTo>
                  <a:cubicBezTo>
                    <a:pt x="11175" y="26059"/>
                    <a:pt x="11106" y="26139"/>
                    <a:pt x="11066" y="26139"/>
                  </a:cubicBezTo>
                  <a:cubicBezTo>
                    <a:pt x="11037" y="26139"/>
                    <a:pt x="11023" y="26099"/>
                    <a:pt x="11023" y="26030"/>
                  </a:cubicBezTo>
                  <a:cubicBezTo>
                    <a:pt x="10998" y="25953"/>
                    <a:pt x="10932" y="25916"/>
                    <a:pt x="10844" y="25916"/>
                  </a:cubicBezTo>
                  <a:cubicBezTo>
                    <a:pt x="10648" y="25916"/>
                    <a:pt x="10341" y="26101"/>
                    <a:pt x="10112" y="26445"/>
                  </a:cubicBezTo>
                  <a:cubicBezTo>
                    <a:pt x="10029" y="26610"/>
                    <a:pt x="9863" y="26693"/>
                    <a:pt x="9780" y="26693"/>
                  </a:cubicBezTo>
                  <a:cubicBezTo>
                    <a:pt x="9780" y="26671"/>
                    <a:pt x="9774" y="26661"/>
                    <a:pt x="9765" y="26661"/>
                  </a:cubicBezTo>
                  <a:cubicBezTo>
                    <a:pt x="9742" y="26661"/>
                    <a:pt x="9697" y="26738"/>
                    <a:pt x="9697" y="26859"/>
                  </a:cubicBezTo>
                  <a:cubicBezTo>
                    <a:pt x="9614" y="27108"/>
                    <a:pt x="9614" y="27108"/>
                    <a:pt x="9532" y="27108"/>
                  </a:cubicBezTo>
                  <a:cubicBezTo>
                    <a:pt x="9519" y="27089"/>
                    <a:pt x="9500" y="27080"/>
                    <a:pt x="9475" y="27080"/>
                  </a:cubicBezTo>
                  <a:cubicBezTo>
                    <a:pt x="9172" y="27080"/>
                    <a:pt x="7971" y="28457"/>
                    <a:pt x="6134" y="30754"/>
                  </a:cubicBezTo>
                  <a:cubicBezTo>
                    <a:pt x="5388" y="31832"/>
                    <a:pt x="4310" y="33572"/>
                    <a:pt x="4062" y="34235"/>
                  </a:cubicBezTo>
                  <a:cubicBezTo>
                    <a:pt x="3896" y="34566"/>
                    <a:pt x="3813" y="34815"/>
                    <a:pt x="3730" y="34981"/>
                  </a:cubicBezTo>
                  <a:cubicBezTo>
                    <a:pt x="3647" y="35064"/>
                    <a:pt x="3565" y="35229"/>
                    <a:pt x="3565" y="35229"/>
                  </a:cubicBezTo>
                  <a:cubicBezTo>
                    <a:pt x="3565" y="35312"/>
                    <a:pt x="3316" y="35727"/>
                    <a:pt x="3067" y="36141"/>
                  </a:cubicBezTo>
                  <a:cubicBezTo>
                    <a:pt x="2819" y="36638"/>
                    <a:pt x="2487" y="37384"/>
                    <a:pt x="2321" y="37881"/>
                  </a:cubicBezTo>
                  <a:cubicBezTo>
                    <a:pt x="2156" y="38379"/>
                    <a:pt x="1990" y="38793"/>
                    <a:pt x="1907" y="38876"/>
                  </a:cubicBezTo>
                  <a:cubicBezTo>
                    <a:pt x="1824" y="38959"/>
                    <a:pt x="1658" y="39456"/>
                    <a:pt x="1493" y="39787"/>
                  </a:cubicBezTo>
                  <a:cubicBezTo>
                    <a:pt x="1327" y="40202"/>
                    <a:pt x="1078" y="40699"/>
                    <a:pt x="913" y="40948"/>
                  </a:cubicBezTo>
                  <a:cubicBezTo>
                    <a:pt x="581" y="41279"/>
                    <a:pt x="84" y="42688"/>
                    <a:pt x="167" y="42771"/>
                  </a:cubicBezTo>
                  <a:cubicBezTo>
                    <a:pt x="250" y="42854"/>
                    <a:pt x="250" y="43020"/>
                    <a:pt x="167" y="43102"/>
                  </a:cubicBezTo>
                  <a:cubicBezTo>
                    <a:pt x="1" y="43600"/>
                    <a:pt x="747" y="45589"/>
                    <a:pt x="1327" y="46334"/>
                  </a:cubicBezTo>
                  <a:cubicBezTo>
                    <a:pt x="1658" y="46749"/>
                    <a:pt x="1907" y="47246"/>
                    <a:pt x="1907" y="47329"/>
                  </a:cubicBezTo>
                  <a:cubicBezTo>
                    <a:pt x="1824" y="47495"/>
                    <a:pt x="2073" y="47909"/>
                    <a:pt x="2404" y="48241"/>
                  </a:cubicBezTo>
                  <a:cubicBezTo>
                    <a:pt x="2736" y="48655"/>
                    <a:pt x="3399" y="49567"/>
                    <a:pt x="3979" y="50230"/>
                  </a:cubicBezTo>
                  <a:cubicBezTo>
                    <a:pt x="4476" y="50975"/>
                    <a:pt x="5885" y="52550"/>
                    <a:pt x="7045" y="53793"/>
                  </a:cubicBezTo>
                  <a:cubicBezTo>
                    <a:pt x="8206" y="55036"/>
                    <a:pt x="9532" y="56445"/>
                    <a:pt x="10029" y="56942"/>
                  </a:cubicBezTo>
                  <a:cubicBezTo>
                    <a:pt x="10493" y="57473"/>
                    <a:pt x="10798" y="57738"/>
                    <a:pt x="10986" y="57738"/>
                  </a:cubicBezTo>
                  <a:cubicBezTo>
                    <a:pt x="11033" y="57738"/>
                    <a:pt x="11073" y="57721"/>
                    <a:pt x="11106" y="57688"/>
                  </a:cubicBezTo>
                  <a:cubicBezTo>
                    <a:pt x="11175" y="57654"/>
                    <a:pt x="11215" y="57634"/>
                    <a:pt x="11233" y="57634"/>
                  </a:cubicBezTo>
                  <a:cubicBezTo>
                    <a:pt x="11258" y="57634"/>
                    <a:pt x="11238" y="57674"/>
                    <a:pt x="11189" y="57771"/>
                  </a:cubicBezTo>
                  <a:cubicBezTo>
                    <a:pt x="11030" y="58088"/>
                    <a:pt x="12616" y="59771"/>
                    <a:pt x="13044" y="59771"/>
                  </a:cubicBezTo>
                  <a:cubicBezTo>
                    <a:pt x="13064" y="59771"/>
                    <a:pt x="13081" y="59767"/>
                    <a:pt x="13095" y="59760"/>
                  </a:cubicBezTo>
                  <a:cubicBezTo>
                    <a:pt x="13170" y="59686"/>
                    <a:pt x="13211" y="59645"/>
                    <a:pt x="13226" y="59645"/>
                  </a:cubicBezTo>
                  <a:cubicBezTo>
                    <a:pt x="13244" y="59645"/>
                    <a:pt x="13224" y="59706"/>
                    <a:pt x="13178" y="59843"/>
                  </a:cubicBezTo>
                  <a:cubicBezTo>
                    <a:pt x="13012" y="60092"/>
                    <a:pt x="13509" y="60672"/>
                    <a:pt x="13841" y="60672"/>
                  </a:cubicBezTo>
                  <a:cubicBezTo>
                    <a:pt x="13847" y="60666"/>
                    <a:pt x="13855" y="60663"/>
                    <a:pt x="13865" y="60663"/>
                  </a:cubicBezTo>
                  <a:cubicBezTo>
                    <a:pt x="13986" y="60663"/>
                    <a:pt x="14375" y="61123"/>
                    <a:pt x="14835" y="61583"/>
                  </a:cubicBezTo>
                  <a:cubicBezTo>
                    <a:pt x="15414" y="62226"/>
                    <a:pt x="15693" y="62470"/>
                    <a:pt x="15944" y="62470"/>
                  </a:cubicBezTo>
                  <a:cubicBezTo>
                    <a:pt x="16017" y="62470"/>
                    <a:pt x="16087" y="62449"/>
                    <a:pt x="16161" y="62412"/>
                  </a:cubicBezTo>
                  <a:cubicBezTo>
                    <a:pt x="16252" y="62382"/>
                    <a:pt x="16321" y="62362"/>
                    <a:pt x="16364" y="62362"/>
                  </a:cubicBezTo>
                  <a:cubicBezTo>
                    <a:pt x="16437" y="62362"/>
                    <a:pt x="16432" y="62420"/>
                    <a:pt x="16327" y="62578"/>
                  </a:cubicBezTo>
                  <a:cubicBezTo>
                    <a:pt x="15996" y="62826"/>
                    <a:pt x="16161" y="63075"/>
                    <a:pt x="17653" y="64235"/>
                  </a:cubicBezTo>
                  <a:cubicBezTo>
                    <a:pt x="18979" y="65313"/>
                    <a:pt x="20471" y="66639"/>
                    <a:pt x="22460" y="68462"/>
                  </a:cubicBezTo>
                  <a:cubicBezTo>
                    <a:pt x="23371" y="69291"/>
                    <a:pt x="24200" y="70036"/>
                    <a:pt x="24366" y="70119"/>
                  </a:cubicBezTo>
                  <a:cubicBezTo>
                    <a:pt x="24449" y="70119"/>
                    <a:pt x="25278" y="70865"/>
                    <a:pt x="26189" y="71694"/>
                  </a:cubicBezTo>
                  <a:cubicBezTo>
                    <a:pt x="27101" y="72523"/>
                    <a:pt x="27930" y="73268"/>
                    <a:pt x="28095" y="73268"/>
                  </a:cubicBezTo>
                  <a:cubicBezTo>
                    <a:pt x="28261" y="73351"/>
                    <a:pt x="29338" y="74263"/>
                    <a:pt x="31493" y="76169"/>
                  </a:cubicBezTo>
                  <a:cubicBezTo>
                    <a:pt x="32488" y="77081"/>
                    <a:pt x="33151" y="77661"/>
                    <a:pt x="34642" y="78738"/>
                  </a:cubicBezTo>
                  <a:cubicBezTo>
                    <a:pt x="34974" y="78987"/>
                    <a:pt x="35554" y="79401"/>
                    <a:pt x="35968" y="79816"/>
                  </a:cubicBezTo>
                  <a:cubicBezTo>
                    <a:pt x="36383" y="80147"/>
                    <a:pt x="37046" y="80644"/>
                    <a:pt x="37460" y="80976"/>
                  </a:cubicBezTo>
                  <a:cubicBezTo>
                    <a:pt x="37874" y="81307"/>
                    <a:pt x="38537" y="81887"/>
                    <a:pt x="39035" y="82219"/>
                  </a:cubicBezTo>
                  <a:cubicBezTo>
                    <a:pt x="39449" y="82550"/>
                    <a:pt x="39946" y="82882"/>
                    <a:pt x="40112" y="82965"/>
                  </a:cubicBezTo>
                  <a:cubicBezTo>
                    <a:pt x="40195" y="82965"/>
                    <a:pt x="40609" y="83213"/>
                    <a:pt x="40941" y="83462"/>
                  </a:cubicBezTo>
                  <a:cubicBezTo>
                    <a:pt x="41272" y="83793"/>
                    <a:pt x="41770" y="84125"/>
                    <a:pt x="42018" y="84291"/>
                  </a:cubicBezTo>
                  <a:cubicBezTo>
                    <a:pt x="42267" y="84456"/>
                    <a:pt x="42764" y="84788"/>
                    <a:pt x="43096" y="85037"/>
                  </a:cubicBezTo>
                  <a:cubicBezTo>
                    <a:pt x="44007" y="85700"/>
                    <a:pt x="44836" y="86280"/>
                    <a:pt x="45830" y="86943"/>
                  </a:cubicBezTo>
                  <a:cubicBezTo>
                    <a:pt x="46328" y="87274"/>
                    <a:pt x="46991" y="87689"/>
                    <a:pt x="47322" y="87937"/>
                  </a:cubicBezTo>
                  <a:cubicBezTo>
                    <a:pt x="47985" y="88434"/>
                    <a:pt x="49477" y="89263"/>
                    <a:pt x="50057" y="89512"/>
                  </a:cubicBezTo>
                  <a:cubicBezTo>
                    <a:pt x="50306" y="89595"/>
                    <a:pt x="50637" y="89843"/>
                    <a:pt x="50803" y="90009"/>
                  </a:cubicBezTo>
                  <a:cubicBezTo>
                    <a:pt x="50969" y="90175"/>
                    <a:pt x="51383" y="90506"/>
                    <a:pt x="51714" y="90672"/>
                  </a:cubicBezTo>
                  <a:cubicBezTo>
                    <a:pt x="51963" y="90838"/>
                    <a:pt x="52626" y="91169"/>
                    <a:pt x="53040" y="91418"/>
                  </a:cubicBezTo>
                  <a:cubicBezTo>
                    <a:pt x="53455" y="91667"/>
                    <a:pt x="54201" y="92081"/>
                    <a:pt x="54698" y="92412"/>
                  </a:cubicBezTo>
                  <a:cubicBezTo>
                    <a:pt x="55444" y="92827"/>
                    <a:pt x="55692" y="93075"/>
                    <a:pt x="55692" y="93324"/>
                  </a:cubicBezTo>
                  <a:cubicBezTo>
                    <a:pt x="55739" y="93606"/>
                    <a:pt x="55813" y="93755"/>
                    <a:pt x="56005" y="93755"/>
                  </a:cubicBezTo>
                  <a:cubicBezTo>
                    <a:pt x="56151" y="93755"/>
                    <a:pt x="56365" y="93669"/>
                    <a:pt x="56687" y="93490"/>
                  </a:cubicBezTo>
                  <a:cubicBezTo>
                    <a:pt x="57184" y="93324"/>
                    <a:pt x="58427" y="92330"/>
                    <a:pt x="58593" y="91998"/>
                  </a:cubicBezTo>
                  <a:cubicBezTo>
                    <a:pt x="58676" y="91915"/>
                    <a:pt x="58842" y="91832"/>
                    <a:pt x="59007" y="91749"/>
                  </a:cubicBezTo>
                  <a:cubicBezTo>
                    <a:pt x="59173" y="91667"/>
                    <a:pt x="59339" y="91501"/>
                    <a:pt x="59505" y="91335"/>
                  </a:cubicBezTo>
                  <a:cubicBezTo>
                    <a:pt x="59587" y="91169"/>
                    <a:pt x="60002" y="90755"/>
                    <a:pt x="60416" y="90423"/>
                  </a:cubicBezTo>
                  <a:cubicBezTo>
                    <a:pt x="60831" y="90092"/>
                    <a:pt x="61576" y="89429"/>
                    <a:pt x="62157" y="88683"/>
                  </a:cubicBezTo>
                  <a:cubicBezTo>
                    <a:pt x="63068" y="87606"/>
                    <a:pt x="63151" y="87440"/>
                    <a:pt x="62902" y="87440"/>
                  </a:cubicBezTo>
                  <a:cubicBezTo>
                    <a:pt x="62737" y="87440"/>
                    <a:pt x="62737" y="87440"/>
                    <a:pt x="63151" y="87191"/>
                  </a:cubicBezTo>
                  <a:cubicBezTo>
                    <a:pt x="63400" y="87108"/>
                    <a:pt x="63483" y="86943"/>
                    <a:pt x="63483" y="86943"/>
                  </a:cubicBezTo>
                  <a:cubicBezTo>
                    <a:pt x="63400" y="86860"/>
                    <a:pt x="63814" y="86363"/>
                    <a:pt x="64394" y="85700"/>
                  </a:cubicBezTo>
                  <a:cubicBezTo>
                    <a:pt x="65554" y="84291"/>
                    <a:pt x="65389" y="84456"/>
                    <a:pt x="66632" y="82633"/>
                  </a:cubicBezTo>
                  <a:cubicBezTo>
                    <a:pt x="67461" y="81556"/>
                    <a:pt x="67792" y="80976"/>
                    <a:pt x="68041" y="80396"/>
                  </a:cubicBezTo>
                  <a:cubicBezTo>
                    <a:pt x="68206" y="79981"/>
                    <a:pt x="68372" y="79567"/>
                    <a:pt x="68455" y="79484"/>
                  </a:cubicBezTo>
                  <a:cubicBezTo>
                    <a:pt x="68538" y="79401"/>
                    <a:pt x="68621" y="79070"/>
                    <a:pt x="68704" y="78821"/>
                  </a:cubicBezTo>
                  <a:cubicBezTo>
                    <a:pt x="68869" y="78324"/>
                    <a:pt x="69947" y="76252"/>
                    <a:pt x="70113" y="76169"/>
                  </a:cubicBezTo>
                  <a:cubicBezTo>
                    <a:pt x="70113" y="76169"/>
                    <a:pt x="70361" y="76169"/>
                    <a:pt x="70527" y="76252"/>
                  </a:cubicBezTo>
                  <a:cubicBezTo>
                    <a:pt x="70610" y="76293"/>
                    <a:pt x="70713" y="76314"/>
                    <a:pt x="70817" y="76314"/>
                  </a:cubicBezTo>
                  <a:cubicBezTo>
                    <a:pt x="70921" y="76314"/>
                    <a:pt x="71024" y="76293"/>
                    <a:pt x="71107" y="76252"/>
                  </a:cubicBezTo>
                  <a:cubicBezTo>
                    <a:pt x="71190" y="76211"/>
                    <a:pt x="71273" y="76190"/>
                    <a:pt x="71345" y="76190"/>
                  </a:cubicBezTo>
                  <a:cubicBezTo>
                    <a:pt x="71418" y="76190"/>
                    <a:pt x="71480" y="76211"/>
                    <a:pt x="71521" y="76252"/>
                  </a:cubicBezTo>
                  <a:cubicBezTo>
                    <a:pt x="71521" y="76335"/>
                    <a:pt x="71604" y="76376"/>
                    <a:pt x="71729" y="76376"/>
                  </a:cubicBezTo>
                  <a:cubicBezTo>
                    <a:pt x="71853" y="76376"/>
                    <a:pt x="72019" y="76335"/>
                    <a:pt x="72184" y="76252"/>
                  </a:cubicBezTo>
                  <a:cubicBezTo>
                    <a:pt x="72492" y="76137"/>
                    <a:pt x="72728" y="76075"/>
                    <a:pt x="72885" y="76075"/>
                  </a:cubicBezTo>
                  <a:cubicBezTo>
                    <a:pt x="73066" y="76075"/>
                    <a:pt x="73140" y="76157"/>
                    <a:pt x="73096" y="76335"/>
                  </a:cubicBezTo>
                  <a:cubicBezTo>
                    <a:pt x="73013" y="76418"/>
                    <a:pt x="73096" y="76501"/>
                    <a:pt x="73427" y="76501"/>
                  </a:cubicBezTo>
                  <a:cubicBezTo>
                    <a:pt x="73676" y="76501"/>
                    <a:pt x="73925" y="76501"/>
                    <a:pt x="74090" y="76666"/>
                  </a:cubicBezTo>
                  <a:cubicBezTo>
                    <a:pt x="74132" y="76708"/>
                    <a:pt x="74194" y="76728"/>
                    <a:pt x="74256" y="76728"/>
                  </a:cubicBezTo>
                  <a:cubicBezTo>
                    <a:pt x="74318" y="76728"/>
                    <a:pt x="74381" y="76708"/>
                    <a:pt x="74422" y="76666"/>
                  </a:cubicBezTo>
                  <a:cubicBezTo>
                    <a:pt x="74491" y="76632"/>
                    <a:pt x="74545" y="76612"/>
                    <a:pt x="74585" y="76612"/>
                  </a:cubicBezTo>
                  <a:cubicBezTo>
                    <a:pt x="74642" y="76612"/>
                    <a:pt x="74671" y="76652"/>
                    <a:pt x="74671" y="76749"/>
                  </a:cubicBezTo>
                  <a:cubicBezTo>
                    <a:pt x="74671" y="76808"/>
                    <a:pt x="74795" y="76866"/>
                    <a:pt x="74926" y="76866"/>
                  </a:cubicBezTo>
                  <a:cubicBezTo>
                    <a:pt x="74981" y="76866"/>
                    <a:pt x="75036" y="76856"/>
                    <a:pt x="75085" y="76832"/>
                  </a:cubicBezTo>
                  <a:cubicBezTo>
                    <a:pt x="75334" y="76832"/>
                    <a:pt x="75499" y="76915"/>
                    <a:pt x="75582" y="77081"/>
                  </a:cubicBezTo>
                  <a:cubicBezTo>
                    <a:pt x="75582" y="77238"/>
                    <a:pt x="75616" y="77296"/>
                    <a:pt x="75682" y="77296"/>
                  </a:cubicBezTo>
                  <a:cubicBezTo>
                    <a:pt x="75721" y="77296"/>
                    <a:pt x="75770" y="77277"/>
                    <a:pt x="75831" y="77246"/>
                  </a:cubicBezTo>
                  <a:cubicBezTo>
                    <a:pt x="75855" y="77222"/>
                    <a:pt x="75886" y="77212"/>
                    <a:pt x="75923" y="77212"/>
                  </a:cubicBezTo>
                  <a:cubicBezTo>
                    <a:pt x="76011" y="77212"/>
                    <a:pt x="76128" y="77271"/>
                    <a:pt x="76245" y="77329"/>
                  </a:cubicBezTo>
                  <a:cubicBezTo>
                    <a:pt x="76348" y="77432"/>
                    <a:pt x="76450" y="77503"/>
                    <a:pt x="76513" y="77503"/>
                  </a:cubicBezTo>
                  <a:cubicBezTo>
                    <a:pt x="76553" y="77503"/>
                    <a:pt x="76577" y="77476"/>
                    <a:pt x="76577" y="77412"/>
                  </a:cubicBezTo>
                  <a:cubicBezTo>
                    <a:pt x="76601" y="77364"/>
                    <a:pt x="76703" y="77344"/>
                    <a:pt x="76842" y="77344"/>
                  </a:cubicBezTo>
                  <a:cubicBezTo>
                    <a:pt x="77178" y="77344"/>
                    <a:pt x="77727" y="77461"/>
                    <a:pt x="77903" y="77578"/>
                  </a:cubicBezTo>
                  <a:cubicBezTo>
                    <a:pt x="77986" y="77661"/>
                    <a:pt x="78234" y="77661"/>
                    <a:pt x="78483" y="77661"/>
                  </a:cubicBezTo>
                  <a:cubicBezTo>
                    <a:pt x="78572" y="77639"/>
                    <a:pt x="78643" y="77628"/>
                    <a:pt x="78696" y="77628"/>
                  </a:cubicBezTo>
                  <a:cubicBezTo>
                    <a:pt x="78841" y="77628"/>
                    <a:pt x="78853" y="77705"/>
                    <a:pt x="78731" y="77827"/>
                  </a:cubicBezTo>
                  <a:cubicBezTo>
                    <a:pt x="78638" y="78060"/>
                    <a:pt x="78650" y="78162"/>
                    <a:pt x="78767" y="78162"/>
                  </a:cubicBezTo>
                  <a:cubicBezTo>
                    <a:pt x="78858" y="78162"/>
                    <a:pt x="79012" y="78101"/>
                    <a:pt x="79229" y="77992"/>
                  </a:cubicBezTo>
                  <a:cubicBezTo>
                    <a:pt x="79404" y="77934"/>
                    <a:pt x="79539" y="77875"/>
                    <a:pt x="79602" y="77875"/>
                  </a:cubicBezTo>
                  <a:cubicBezTo>
                    <a:pt x="79629" y="77875"/>
                    <a:pt x="79643" y="77885"/>
                    <a:pt x="79643" y="77909"/>
                  </a:cubicBezTo>
                  <a:cubicBezTo>
                    <a:pt x="79643" y="77951"/>
                    <a:pt x="79664" y="77972"/>
                    <a:pt x="79695" y="77972"/>
                  </a:cubicBezTo>
                  <a:cubicBezTo>
                    <a:pt x="79726" y="77972"/>
                    <a:pt x="79767" y="77951"/>
                    <a:pt x="79809" y="77909"/>
                  </a:cubicBezTo>
                  <a:cubicBezTo>
                    <a:pt x="79850" y="77868"/>
                    <a:pt x="79892" y="77847"/>
                    <a:pt x="79933" y="77847"/>
                  </a:cubicBezTo>
                  <a:cubicBezTo>
                    <a:pt x="79975" y="77847"/>
                    <a:pt x="80016" y="77868"/>
                    <a:pt x="80057" y="77909"/>
                  </a:cubicBezTo>
                  <a:cubicBezTo>
                    <a:pt x="80105" y="77957"/>
                    <a:pt x="80208" y="78005"/>
                    <a:pt x="80367" y="78005"/>
                  </a:cubicBezTo>
                  <a:cubicBezTo>
                    <a:pt x="80483" y="78005"/>
                    <a:pt x="80628" y="77979"/>
                    <a:pt x="80803" y="77909"/>
                  </a:cubicBezTo>
                  <a:cubicBezTo>
                    <a:pt x="80969" y="77909"/>
                    <a:pt x="81052" y="77992"/>
                    <a:pt x="81052" y="78075"/>
                  </a:cubicBezTo>
                  <a:cubicBezTo>
                    <a:pt x="81110" y="78134"/>
                    <a:pt x="81169" y="78192"/>
                    <a:pt x="81257" y="78192"/>
                  </a:cubicBezTo>
                  <a:cubicBezTo>
                    <a:pt x="81293" y="78192"/>
                    <a:pt x="81335" y="78182"/>
                    <a:pt x="81383" y="78158"/>
                  </a:cubicBezTo>
                  <a:cubicBezTo>
                    <a:pt x="81632" y="78158"/>
                    <a:pt x="81715" y="78158"/>
                    <a:pt x="81632" y="78407"/>
                  </a:cubicBezTo>
                  <a:cubicBezTo>
                    <a:pt x="81588" y="78584"/>
                    <a:pt x="81591" y="78667"/>
                    <a:pt x="81642" y="78667"/>
                  </a:cubicBezTo>
                  <a:cubicBezTo>
                    <a:pt x="81686" y="78667"/>
                    <a:pt x="81765" y="78605"/>
                    <a:pt x="81881" y="78490"/>
                  </a:cubicBezTo>
                  <a:cubicBezTo>
                    <a:pt x="82046" y="78407"/>
                    <a:pt x="82212" y="78324"/>
                    <a:pt x="82295" y="78324"/>
                  </a:cubicBezTo>
                  <a:cubicBezTo>
                    <a:pt x="82319" y="78348"/>
                    <a:pt x="82344" y="78358"/>
                    <a:pt x="82370" y="78358"/>
                  </a:cubicBezTo>
                  <a:cubicBezTo>
                    <a:pt x="82434" y="78358"/>
                    <a:pt x="82509" y="78300"/>
                    <a:pt x="82627" y="78241"/>
                  </a:cubicBezTo>
                  <a:cubicBezTo>
                    <a:pt x="82748" y="78120"/>
                    <a:pt x="82825" y="78043"/>
                    <a:pt x="82890" y="78043"/>
                  </a:cubicBezTo>
                  <a:cubicBezTo>
                    <a:pt x="82914" y="78043"/>
                    <a:pt x="82936" y="78053"/>
                    <a:pt x="82958" y="78075"/>
                  </a:cubicBezTo>
                  <a:cubicBezTo>
                    <a:pt x="83041" y="78075"/>
                    <a:pt x="83207" y="77909"/>
                    <a:pt x="83621" y="77329"/>
                  </a:cubicBezTo>
                  <a:cubicBezTo>
                    <a:pt x="83952" y="76915"/>
                    <a:pt x="84367" y="76501"/>
                    <a:pt x="84450" y="76501"/>
                  </a:cubicBezTo>
                  <a:cubicBezTo>
                    <a:pt x="84533" y="76418"/>
                    <a:pt x="84781" y="76169"/>
                    <a:pt x="84947" y="75838"/>
                  </a:cubicBezTo>
                  <a:cubicBezTo>
                    <a:pt x="85091" y="75550"/>
                    <a:pt x="85297" y="75324"/>
                    <a:pt x="85349" y="75324"/>
                  </a:cubicBezTo>
                  <a:cubicBezTo>
                    <a:pt x="85357" y="75324"/>
                    <a:pt x="85361" y="75329"/>
                    <a:pt x="85361" y="75340"/>
                  </a:cubicBezTo>
                  <a:cubicBezTo>
                    <a:pt x="85365" y="75344"/>
                    <a:pt x="85371" y="75346"/>
                    <a:pt x="85377" y="75346"/>
                  </a:cubicBezTo>
                  <a:cubicBezTo>
                    <a:pt x="85513" y="75346"/>
                    <a:pt x="86190" y="74583"/>
                    <a:pt x="86190" y="74346"/>
                  </a:cubicBezTo>
                  <a:cubicBezTo>
                    <a:pt x="86190" y="74263"/>
                    <a:pt x="86273" y="74180"/>
                    <a:pt x="86356" y="74097"/>
                  </a:cubicBezTo>
                  <a:cubicBezTo>
                    <a:pt x="86522" y="74014"/>
                    <a:pt x="86853" y="73517"/>
                    <a:pt x="87185" y="73103"/>
                  </a:cubicBezTo>
                  <a:cubicBezTo>
                    <a:pt x="87765" y="72357"/>
                    <a:pt x="87848" y="72274"/>
                    <a:pt x="87930" y="71777"/>
                  </a:cubicBezTo>
                  <a:cubicBezTo>
                    <a:pt x="87930" y="71387"/>
                    <a:pt x="87930" y="71252"/>
                    <a:pt x="88051" y="71252"/>
                  </a:cubicBezTo>
                  <a:cubicBezTo>
                    <a:pt x="88084" y="71252"/>
                    <a:pt x="88126" y="71262"/>
                    <a:pt x="88179" y="71280"/>
                  </a:cubicBezTo>
                  <a:cubicBezTo>
                    <a:pt x="88428" y="71280"/>
                    <a:pt x="88842" y="70865"/>
                    <a:pt x="89008" y="70368"/>
                  </a:cubicBezTo>
                  <a:cubicBezTo>
                    <a:pt x="89008" y="70202"/>
                    <a:pt x="89256" y="69871"/>
                    <a:pt x="89505" y="69539"/>
                  </a:cubicBezTo>
                  <a:cubicBezTo>
                    <a:pt x="89837" y="69125"/>
                    <a:pt x="89837" y="69042"/>
                    <a:pt x="89671" y="68710"/>
                  </a:cubicBezTo>
                  <a:cubicBezTo>
                    <a:pt x="89588" y="68462"/>
                    <a:pt x="89588" y="68213"/>
                    <a:pt x="89588" y="68130"/>
                  </a:cubicBezTo>
                  <a:cubicBezTo>
                    <a:pt x="89671" y="68047"/>
                    <a:pt x="89671" y="67882"/>
                    <a:pt x="89588" y="67799"/>
                  </a:cubicBezTo>
                  <a:cubicBezTo>
                    <a:pt x="89505" y="67633"/>
                    <a:pt x="89588" y="67467"/>
                    <a:pt x="89671" y="67302"/>
                  </a:cubicBezTo>
                  <a:cubicBezTo>
                    <a:pt x="89843" y="67015"/>
                    <a:pt x="89896" y="66927"/>
                    <a:pt x="89830" y="66927"/>
                  </a:cubicBezTo>
                  <a:cubicBezTo>
                    <a:pt x="89801" y="66927"/>
                    <a:pt x="89748" y="66944"/>
                    <a:pt x="89671" y="66970"/>
                  </a:cubicBezTo>
                  <a:cubicBezTo>
                    <a:pt x="89616" y="67025"/>
                    <a:pt x="89570" y="67053"/>
                    <a:pt x="89533" y="67053"/>
                  </a:cubicBezTo>
                  <a:cubicBezTo>
                    <a:pt x="89459" y="67053"/>
                    <a:pt x="89422" y="66942"/>
                    <a:pt x="89422" y="66721"/>
                  </a:cubicBezTo>
                  <a:cubicBezTo>
                    <a:pt x="89359" y="66468"/>
                    <a:pt x="89344" y="66360"/>
                    <a:pt x="89267" y="66360"/>
                  </a:cubicBezTo>
                  <a:cubicBezTo>
                    <a:pt x="89243" y="66360"/>
                    <a:pt x="89213" y="66370"/>
                    <a:pt x="89174" y="66390"/>
                  </a:cubicBezTo>
                  <a:cubicBezTo>
                    <a:pt x="89142" y="66437"/>
                    <a:pt x="89107" y="66458"/>
                    <a:pt x="89072" y="66458"/>
                  </a:cubicBezTo>
                  <a:cubicBezTo>
                    <a:pt x="88925" y="66458"/>
                    <a:pt x="88775" y="66094"/>
                    <a:pt x="88842" y="65893"/>
                  </a:cubicBezTo>
                  <a:cubicBezTo>
                    <a:pt x="88925" y="65727"/>
                    <a:pt x="88925" y="65644"/>
                    <a:pt x="88842" y="65561"/>
                  </a:cubicBezTo>
                  <a:cubicBezTo>
                    <a:pt x="88759" y="65561"/>
                    <a:pt x="88676" y="65561"/>
                    <a:pt x="88676" y="65727"/>
                  </a:cubicBezTo>
                  <a:cubicBezTo>
                    <a:pt x="88642" y="65761"/>
                    <a:pt x="88608" y="65781"/>
                    <a:pt x="88579" y="65781"/>
                  </a:cubicBezTo>
                  <a:cubicBezTo>
                    <a:pt x="88539" y="65781"/>
                    <a:pt x="88511" y="65741"/>
                    <a:pt x="88511" y="65644"/>
                  </a:cubicBezTo>
                  <a:cubicBezTo>
                    <a:pt x="88428" y="65561"/>
                    <a:pt x="88511" y="65395"/>
                    <a:pt x="88676" y="65230"/>
                  </a:cubicBezTo>
                  <a:cubicBezTo>
                    <a:pt x="88925" y="64981"/>
                    <a:pt x="88842" y="64981"/>
                    <a:pt x="88593" y="64815"/>
                  </a:cubicBezTo>
                  <a:cubicBezTo>
                    <a:pt x="88345" y="64732"/>
                    <a:pt x="88262" y="64650"/>
                    <a:pt x="88345" y="64484"/>
                  </a:cubicBezTo>
                  <a:cubicBezTo>
                    <a:pt x="88403" y="64425"/>
                    <a:pt x="88338" y="64367"/>
                    <a:pt x="88177" y="64367"/>
                  </a:cubicBezTo>
                  <a:cubicBezTo>
                    <a:pt x="88110" y="64367"/>
                    <a:pt x="88028" y="64377"/>
                    <a:pt x="87930" y="64401"/>
                  </a:cubicBezTo>
                  <a:cubicBezTo>
                    <a:pt x="87878" y="64410"/>
                    <a:pt x="87823" y="64414"/>
                    <a:pt x="87766" y="64414"/>
                  </a:cubicBezTo>
                  <a:cubicBezTo>
                    <a:pt x="87286" y="64414"/>
                    <a:pt x="86705" y="64117"/>
                    <a:pt x="86853" y="63821"/>
                  </a:cubicBezTo>
                  <a:cubicBezTo>
                    <a:pt x="86936" y="63738"/>
                    <a:pt x="86853" y="63572"/>
                    <a:pt x="86604" y="63324"/>
                  </a:cubicBezTo>
                  <a:cubicBezTo>
                    <a:pt x="86356" y="63075"/>
                    <a:pt x="86190" y="62826"/>
                    <a:pt x="86190" y="62744"/>
                  </a:cubicBezTo>
                  <a:cubicBezTo>
                    <a:pt x="86190" y="62709"/>
                    <a:pt x="86176" y="62689"/>
                    <a:pt x="86147" y="62689"/>
                  </a:cubicBezTo>
                  <a:cubicBezTo>
                    <a:pt x="86107" y="62689"/>
                    <a:pt x="86039" y="62729"/>
                    <a:pt x="85941" y="62826"/>
                  </a:cubicBezTo>
                  <a:cubicBezTo>
                    <a:pt x="85846" y="62970"/>
                    <a:pt x="85689" y="63030"/>
                    <a:pt x="85519" y="63030"/>
                  </a:cubicBezTo>
                  <a:cubicBezTo>
                    <a:pt x="85099" y="63030"/>
                    <a:pt x="84604" y="62659"/>
                    <a:pt x="84781" y="62246"/>
                  </a:cubicBezTo>
                  <a:cubicBezTo>
                    <a:pt x="84903" y="62125"/>
                    <a:pt x="84979" y="62048"/>
                    <a:pt x="85045" y="62048"/>
                  </a:cubicBezTo>
                  <a:cubicBezTo>
                    <a:pt x="85068" y="62048"/>
                    <a:pt x="85091" y="62058"/>
                    <a:pt x="85113" y="62081"/>
                  </a:cubicBezTo>
                  <a:cubicBezTo>
                    <a:pt x="85120" y="62088"/>
                    <a:pt x="85129" y="62091"/>
                    <a:pt x="85139" y="62091"/>
                  </a:cubicBezTo>
                  <a:cubicBezTo>
                    <a:pt x="85253" y="62091"/>
                    <a:pt x="85563" y="61699"/>
                    <a:pt x="85941" y="61169"/>
                  </a:cubicBezTo>
                  <a:cubicBezTo>
                    <a:pt x="85941" y="61086"/>
                    <a:pt x="86024" y="61086"/>
                    <a:pt x="86107" y="61086"/>
                  </a:cubicBezTo>
                  <a:cubicBezTo>
                    <a:pt x="86129" y="61108"/>
                    <a:pt x="86146" y="61119"/>
                    <a:pt x="86158" y="61119"/>
                  </a:cubicBezTo>
                  <a:cubicBezTo>
                    <a:pt x="86190" y="61119"/>
                    <a:pt x="86190" y="61042"/>
                    <a:pt x="86190" y="60920"/>
                  </a:cubicBezTo>
                  <a:cubicBezTo>
                    <a:pt x="86190" y="60755"/>
                    <a:pt x="86190" y="60672"/>
                    <a:pt x="86687" y="60340"/>
                  </a:cubicBezTo>
                  <a:cubicBezTo>
                    <a:pt x="87267" y="59926"/>
                    <a:pt x="87350" y="59843"/>
                    <a:pt x="87267" y="59677"/>
                  </a:cubicBezTo>
                  <a:cubicBezTo>
                    <a:pt x="87185" y="59677"/>
                    <a:pt x="87185" y="59511"/>
                    <a:pt x="87267" y="59263"/>
                  </a:cubicBezTo>
                  <a:cubicBezTo>
                    <a:pt x="87320" y="59105"/>
                    <a:pt x="87373" y="59047"/>
                    <a:pt x="87446" y="59047"/>
                  </a:cubicBezTo>
                  <a:cubicBezTo>
                    <a:pt x="87489" y="59047"/>
                    <a:pt x="87538" y="59067"/>
                    <a:pt x="87599" y="59097"/>
                  </a:cubicBezTo>
                  <a:cubicBezTo>
                    <a:pt x="87765" y="59097"/>
                    <a:pt x="87930" y="59097"/>
                    <a:pt x="88013" y="59014"/>
                  </a:cubicBezTo>
                  <a:cubicBezTo>
                    <a:pt x="88096" y="58848"/>
                    <a:pt x="88262" y="58766"/>
                    <a:pt x="88262" y="58683"/>
                  </a:cubicBezTo>
                  <a:cubicBezTo>
                    <a:pt x="88428" y="58600"/>
                    <a:pt x="89091" y="57688"/>
                    <a:pt x="89008" y="57605"/>
                  </a:cubicBezTo>
                  <a:lnTo>
                    <a:pt x="89008" y="57605"/>
                  </a:lnTo>
                  <a:cubicBezTo>
                    <a:pt x="89008" y="57605"/>
                    <a:pt x="88842" y="57605"/>
                    <a:pt x="88759" y="57688"/>
                  </a:cubicBezTo>
                  <a:cubicBezTo>
                    <a:pt x="88701" y="57747"/>
                    <a:pt x="88642" y="57805"/>
                    <a:pt x="88583" y="57805"/>
                  </a:cubicBezTo>
                  <a:cubicBezTo>
                    <a:pt x="88559" y="57805"/>
                    <a:pt x="88535" y="57795"/>
                    <a:pt x="88511" y="57771"/>
                  </a:cubicBezTo>
                  <a:cubicBezTo>
                    <a:pt x="88511" y="57771"/>
                    <a:pt x="88511" y="57688"/>
                    <a:pt x="88676" y="57605"/>
                  </a:cubicBezTo>
                  <a:cubicBezTo>
                    <a:pt x="88842" y="57605"/>
                    <a:pt x="88842" y="57522"/>
                    <a:pt x="88842" y="57440"/>
                  </a:cubicBezTo>
                  <a:cubicBezTo>
                    <a:pt x="88759" y="57440"/>
                    <a:pt x="88842" y="57191"/>
                    <a:pt x="89008" y="57025"/>
                  </a:cubicBezTo>
                  <a:cubicBezTo>
                    <a:pt x="89174" y="56859"/>
                    <a:pt x="89339" y="56694"/>
                    <a:pt x="89339" y="56694"/>
                  </a:cubicBezTo>
                  <a:lnTo>
                    <a:pt x="89339" y="56694"/>
                  </a:lnTo>
                  <a:cubicBezTo>
                    <a:pt x="89422" y="56777"/>
                    <a:pt x="89339" y="56859"/>
                    <a:pt x="89256" y="57025"/>
                  </a:cubicBezTo>
                  <a:cubicBezTo>
                    <a:pt x="89091" y="57191"/>
                    <a:pt x="89091" y="57357"/>
                    <a:pt x="89174" y="57440"/>
                  </a:cubicBezTo>
                  <a:cubicBezTo>
                    <a:pt x="89196" y="57462"/>
                    <a:pt x="89212" y="57472"/>
                    <a:pt x="89224" y="57472"/>
                  </a:cubicBezTo>
                  <a:cubicBezTo>
                    <a:pt x="89256" y="57472"/>
                    <a:pt x="89256" y="57395"/>
                    <a:pt x="89256" y="57274"/>
                  </a:cubicBezTo>
                  <a:cubicBezTo>
                    <a:pt x="89339" y="57191"/>
                    <a:pt x="89339" y="57025"/>
                    <a:pt x="89422" y="56942"/>
                  </a:cubicBezTo>
                  <a:cubicBezTo>
                    <a:pt x="89505" y="56859"/>
                    <a:pt x="89505" y="56611"/>
                    <a:pt x="89505" y="56528"/>
                  </a:cubicBezTo>
                  <a:cubicBezTo>
                    <a:pt x="89422" y="56279"/>
                    <a:pt x="89505" y="56279"/>
                    <a:pt x="89671" y="56279"/>
                  </a:cubicBezTo>
                  <a:cubicBezTo>
                    <a:pt x="89837" y="56279"/>
                    <a:pt x="90085" y="56114"/>
                    <a:pt x="90417" y="55616"/>
                  </a:cubicBezTo>
                  <a:cubicBezTo>
                    <a:pt x="90665" y="55285"/>
                    <a:pt x="90831" y="55036"/>
                    <a:pt x="90831" y="55036"/>
                  </a:cubicBezTo>
                  <a:cubicBezTo>
                    <a:pt x="90748" y="55036"/>
                    <a:pt x="90831" y="54953"/>
                    <a:pt x="90997" y="54705"/>
                  </a:cubicBezTo>
                  <a:cubicBezTo>
                    <a:pt x="91086" y="54527"/>
                    <a:pt x="91151" y="54445"/>
                    <a:pt x="91179" y="54445"/>
                  </a:cubicBezTo>
                  <a:cubicBezTo>
                    <a:pt x="91204" y="54445"/>
                    <a:pt x="91201" y="54506"/>
                    <a:pt x="91163" y="54622"/>
                  </a:cubicBezTo>
                  <a:cubicBezTo>
                    <a:pt x="91107" y="54843"/>
                    <a:pt x="91126" y="54990"/>
                    <a:pt x="91193" y="54990"/>
                  </a:cubicBezTo>
                  <a:cubicBezTo>
                    <a:pt x="91227" y="54990"/>
                    <a:pt x="91273" y="54953"/>
                    <a:pt x="91328" y="54870"/>
                  </a:cubicBezTo>
                  <a:cubicBezTo>
                    <a:pt x="91478" y="54721"/>
                    <a:pt x="91492" y="54101"/>
                    <a:pt x="91373" y="54101"/>
                  </a:cubicBezTo>
                  <a:cubicBezTo>
                    <a:pt x="91359" y="54101"/>
                    <a:pt x="91345" y="54108"/>
                    <a:pt x="91328" y="54125"/>
                  </a:cubicBezTo>
                  <a:cubicBezTo>
                    <a:pt x="91204" y="54207"/>
                    <a:pt x="91038" y="54249"/>
                    <a:pt x="90935" y="54249"/>
                  </a:cubicBezTo>
                  <a:cubicBezTo>
                    <a:pt x="90831" y="54249"/>
                    <a:pt x="90790" y="54207"/>
                    <a:pt x="90914" y="54125"/>
                  </a:cubicBezTo>
                  <a:cubicBezTo>
                    <a:pt x="90997" y="54042"/>
                    <a:pt x="90997" y="53959"/>
                    <a:pt x="90997" y="53876"/>
                  </a:cubicBezTo>
                  <a:cubicBezTo>
                    <a:pt x="90997" y="53827"/>
                    <a:pt x="91061" y="53807"/>
                    <a:pt x="91153" y="53807"/>
                  </a:cubicBezTo>
                  <a:cubicBezTo>
                    <a:pt x="91377" y="53807"/>
                    <a:pt x="91767" y="53925"/>
                    <a:pt x="91826" y="54042"/>
                  </a:cubicBezTo>
                  <a:cubicBezTo>
                    <a:pt x="91826" y="54042"/>
                    <a:pt x="91991" y="53959"/>
                    <a:pt x="92074" y="53793"/>
                  </a:cubicBezTo>
                  <a:cubicBezTo>
                    <a:pt x="92225" y="53592"/>
                    <a:pt x="92254" y="53483"/>
                    <a:pt x="92198" y="53483"/>
                  </a:cubicBezTo>
                  <a:cubicBezTo>
                    <a:pt x="92162" y="53483"/>
                    <a:pt x="92089" y="53529"/>
                    <a:pt x="91991" y="53627"/>
                  </a:cubicBezTo>
                  <a:cubicBezTo>
                    <a:pt x="91908" y="53669"/>
                    <a:pt x="91846" y="53690"/>
                    <a:pt x="91805" y="53690"/>
                  </a:cubicBezTo>
                  <a:cubicBezTo>
                    <a:pt x="91763" y="53690"/>
                    <a:pt x="91743" y="53669"/>
                    <a:pt x="91743" y="53627"/>
                  </a:cubicBezTo>
                  <a:cubicBezTo>
                    <a:pt x="91743" y="53545"/>
                    <a:pt x="91908" y="53379"/>
                    <a:pt x="92323" y="53130"/>
                  </a:cubicBezTo>
                  <a:cubicBezTo>
                    <a:pt x="92737" y="52882"/>
                    <a:pt x="92903" y="52716"/>
                    <a:pt x="92986" y="52550"/>
                  </a:cubicBezTo>
                  <a:cubicBezTo>
                    <a:pt x="92986" y="52426"/>
                    <a:pt x="92986" y="52364"/>
                    <a:pt x="92965" y="52364"/>
                  </a:cubicBezTo>
                  <a:cubicBezTo>
                    <a:pt x="92944" y="52364"/>
                    <a:pt x="92903" y="52426"/>
                    <a:pt x="92820" y="52550"/>
                  </a:cubicBezTo>
                  <a:cubicBezTo>
                    <a:pt x="92715" y="52708"/>
                    <a:pt x="92643" y="52765"/>
                    <a:pt x="92605" y="52765"/>
                  </a:cubicBezTo>
                  <a:cubicBezTo>
                    <a:pt x="92583" y="52765"/>
                    <a:pt x="92571" y="52746"/>
                    <a:pt x="92571" y="52716"/>
                  </a:cubicBezTo>
                  <a:cubicBezTo>
                    <a:pt x="92571" y="52633"/>
                    <a:pt x="92571" y="52591"/>
                    <a:pt x="92561" y="52591"/>
                  </a:cubicBezTo>
                  <a:cubicBezTo>
                    <a:pt x="92551" y="52591"/>
                    <a:pt x="92530" y="52633"/>
                    <a:pt x="92489" y="52716"/>
                  </a:cubicBezTo>
                  <a:cubicBezTo>
                    <a:pt x="92406" y="52882"/>
                    <a:pt x="92240" y="52964"/>
                    <a:pt x="92074" y="53047"/>
                  </a:cubicBezTo>
                  <a:cubicBezTo>
                    <a:pt x="92030" y="53069"/>
                    <a:pt x="91991" y="53080"/>
                    <a:pt x="91962" y="53080"/>
                  </a:cubicBezTo>
                  <a:cubicBezTo>
                    <a:pt x="91882" y="53080"/>
                    <a:pt x="91870" y="53003"/>
                    <a:pt x="91991" y="52882"/>
                  </a:cubicBezTo>
                  <a:cubicBezTo>
                    <a:pt x="92157" y="52716"/>
                    <a:pt x="92323" y="52550"/>
                    <a:pt x="92406" y="52467"/>
                  </a:cubicBezTo>
                  <a:cubicBezTo>
                    <a:pt x="92571" y="52384"/>
                    <a:pt x="92654" y="52301"/>
                    <a:pt x="92654" y="52136"/>
                  </a:cubicBezTo>
                  <a:cubicBezTo>
                    <a:pt x="92654" y="52053"/>
                    <a:pt x="92737" y="51804"/>
                    <a:pt x="92820" y="51721"/>
                  </a:cubicBezTo>
                  <a:cubicBezTo>
                    <a:pt x="93037" y="51432"/>
                    <a:pt x="92938" y="50764"/>
                    <a:pt x="92744" y="50764"/>
                  </a:cubicBezTo>
                  <a:cubicBezTo>
                    <a:pt x="92716" y="50764"/>
                    <a:pt x="92686" y="50778"/>
                    <a:pt x="92654" y="50810"/>
                  </a:cubicBezTo>
                  <a:cubicBezTo>
                    <a:pt x="92636" y="50827"/>
                    <a:pt x="92620" y="50836"/>
                    <a:pt x="92604" y="50836"/>
                  </a:cubicBezTo>
                  <a:cubicBezTo>
                    <a:pt x="92475" y="50836"/>
                    <a:pt x="92432" y="50268"/>
                    <a:pt x="92654" y="49898"/>
                  </a:cubicBezTo>
                  <a:cubicBezTo>
                    <a:pt x="92722" y="49693"/>
                    <a:pt x="92735" y="49545"/>
                    <a:pt x="92691" y="49545"/>
                  </a:cubicBezTo>
                  <a:cubicBezTo>
                    <a:pt x="92681" y="49545"/>
                    <a:pt x="92669" y="49552"/>
                    <a:pt x="92654" y="49567"/>
                  </a:cubicBezTo>
                  <a:cubicBezTo>
                    <a:pt x="92571" y="49649"/>
                    <a:pt x="92489" y="49815"/>
                    <a:pt x="92406" y="49898"/>
                  </a:cubicBezTo>
                  <a:cubicBezTo>
                    <a:pt x="92406" y="50147"/>
                    <a:pt x="92323" y="50230"/>
                    <a:pt x="92074" y="50395"/>
                  </a:cubicBezTo>
                  <a:cubicBezTo>
                    <a:pt x="91826" y="50561"/>
                    <a:pt x="91743" y="50644"/>
                    <a:pt x="91743" y="50893"/>
                  </a:cubicBezTo>
                  <a:cubicBezTo>
                    <a:pt x="91682" y="51257"/>
                    <a:pt x="91755" y="51487"/>
                    <a:pt x="91895" y="51487"/>
                  </a:cubicBezTo>
                  <a:cubicBezTo>
                    <a:pt x="91947" y="51487"/>
                    <a:pt x="92008" y="51456"/>
                    <a:pt x="92074" y="51390"/>
                  </a:cubicBezTo>
                  <a:cubicBezTo>
                    <a:pt x="92116" y="51348"/>
                    <a:pt x="92136" y="51328"/>
                    <a:pt x="92147" y="51328"/>
                  </a:cubicBezTo>
                  <a:cubicBezTo>
                    <a:pt x="92157" y="51328"/>
                    <a:pt x="92157" y="51348"/>
                    <a:pt x="92157" y="51390"/>
                  </a:cubicBezTo>
                  <a:cubicBezTo>
                    <a:pt x="92157" y="51611"/>
                    <a:pt x="92047" y="51758"/>
                    <a:pt x="91924" y="51758"/>
                  </a:cubicBezTo>
                  <a:cubicBezTo>
                    <a:pt x="91862" y="51758"/>
                    <a:pt x="91798" y="51721"/>
                    <a:pt x="91743" y="51638"/>
                  </a:cubicBezTo>
                  <a:cubicBezTo>
                    <a:pt x="91684" y="51580"/>
                    <a:pt x="91625" y="51521"/>
                    <a:pt x="91567" y="51521"/>
                  </a:cubicBezTo>
                  <a:cubicBezTo>
                    <a:pt x="91543" y="51521"/>
                    <a:pt x="91518" y="51531"/>
                    <a:pt x="91494" y="51556"/>
                  </a:cubicBezTo>
                  <a:cubicBezTo>
                    <a:pt x="91411" y="51638"/>
                    <a:pt x="91411" y="51721"/>
                    <a:pt x="91411" y="51804"/>
                  </a:cubicBezTo>
                  <a:cubicBezTo>
                    <a:pt x="91411" y="51804"/>
                    <a:pt x="91494" y="51887"/>
                    <a:pt x="91494" y="52053"/>
                  </a:cubicBezTo>
                  <a:cubicBezTo>
                    <a:pt x="91494" y="52087"/>
                    <a:pt x="91522" y="52107"/>
                    <a:pt x="91568" y="52107"/>
                  </a:cubicBezTo>
                  <a:cubicBezTo>
                    <a:pt x="91631" y="52107"/>
                    <a:pt x="91728" y="52067"/>
                    <a:pt x="91826" y="51970"/>
                  </a:cubicBezTo>
                  <a:cubicBezTo>
                    <a:pt x="91908" y="51928"/>
                    <a:pt x="91971" y="51908"/>
                    <a:pt x="92012" y="51908"/>
                  </a:cubicBezTo>
                  <a:cubicBezTo>
                    <a:pt x="92053" y="51908"/>
                    <a:pt x="92074" y="51928"/>
                    <a:pt x="92074" y="51970"/>
                  </a:cubicBezTo>
                  <a:cubicBezTo>
                    <a:pt x="92139" y="52229"/>
                    <a:pt x="92001" y="52437"/>
                    <a:pt x="91859" y="52437"/>
                  </a:cubicBezTo>
                  <a:cubicBezTo>
                    <a:pt x="91819" y="52437"/>
                    <a:pt x="91779" y="52421"/>
                    <a:pt x="91743" y="52384"/>
                  </a:cubicBezTo>
                  <a:cubicBezTo>
                    <a:pt x="91701" y="52343"/>
                    <a:pt x="91618" y="52322"/>
                    <a:pt x="91525" y="52322"/>
                  </a:cubicBezTo>
                  <a:cubicBezTo>
                    <a:pt x="91432" y="52322"/>
                    <a:pt x="91328" y="52343"/>
                    <a:pt x="91245" y="52384"/>
                  </a:cubicBezTo>
                  <a:cubicBezTo>
                    <a:pt x="91171" y="52459"/>
                    <a:pt x="91113" y="52500"/>
                    <a:pt x="91065" y="52500"/>
                  </a:cubicBezTo>
                  <a:cubicBezTo>
                    <a:pt x="91005" y="52500"/>
                    <a:pt x="90960" y="52438"/>
                    <a:pt x="90914" y="52301"/>
                  </a:cubicBezTo>
                  <a:cubicBezTo>
                    <a:pt x="90878" y="52193"/>
                    <a:pt x="90857" y="52132"/>
                    <a:pt x="90832" y="52132"/>
                  </a:cubicBezTo>
                  <a:cubicBezTo>
                    <a:pt x="90799" y="52132"/>
                    <a:pt x="90759" y="52234"/>
                    <a:pt x="90665" y="52467"/>
                  </a:cubicBezTo>
                  <a:cubicBezTo>
                    <a:pt x="90610" y="52688"/>
                    <a:pt x="90555" y="52762"/>
                    <a:pt x="90500" y="52762"/>
                  </a:cubicBezTo>
                  <a:cubicBezTo>
                    <a:pt x="90472" y="52762"/>
                    <a:pt x="90444" y="52743"/>
                    <a:pt x="90417" y="52716"/>
                  </a:cubicBezTo>
                  <a:cubicBezTo>
                    <a:pt x="90386" y="52685"/>
                    <a:pt x="90356" y="52666"/>
                    <a:pt x="90322" y="52666"/>
                  </a:cubicBezTo>
                  <a:cubicBezTo>
                    <a:pt x="90262" y="52666"/>
                    <a:pt x="90190" y="52724"/>
                    <a:pt x="90085" y="52882"/>
                  </a:cubicBezTo>
                  <a:cubicBezTo>
                    <a:pt x="90040" y="53018"/>
                    <a:pt x="89994" y="53080"/>
                    <a:pt x="89962" y="53080"/>
                  </a:cubicBezTo>
                  <a:cubicBezTo>
                    <a:pt x="89936" y="53080"/>
                    <a:pt x="89919" y="53039"/>
                    <a:pt x="89919" y="52964"/>
                  </a:cubicBezTo>
                  <a:cubicBezTo>
                    <a:pt x="89919" y="52882"/>
                    <a:pt x="90002" y="52716"/>
                    <a:pt x="90085" y="52633"/>
                  </a:cubicBezTo>
                  <a:cubicBezTo>
                    <a:pt x="90168" y="52550"/>
                    <a:pt x="90168" y="52467"/>
                    <a:pt x="90085" y="52384"/>
                  </a:cubicBezTo>
                  <a:cubicBezTo>
                    <a:pt x="89933" y="52232"/>
                    <a:pt x="90688" y="51453"/>
                    <a:pt x="90941" y="51453"/>
                  </a:cubicBezTo>
                  <a:cubicBezTo>
                    <a:pt x="90964" y="51453"/>
                    <a:pt x="90983" y="51459"/>
                    <a:pt x="90997" y="51473"/>
                  </a:cubicBezTo>
                  <a:cubicBezTo>
                    <a:pt x="91081" y="51536"/>
                    <a:pt x="91155" y="51567"/>
                    <a:pt x="91217" y="51567"/>
                  </a:cubicBezTo>
                  <a:cubicBezTo>
                    <a:pt x="91397" y="51567"/>
                    <a:pt x="91473" y="51303"/>
                    <a:pt x="91411" y="50810"/>
                  </a:cubicBezTo>
                  <a:cubicBezTo>
                    <a:pt x="91411" y="50154"/>
                    <a:pt x="91475" y="49883"/>
                    <a:pt x="91772" y="49883"/>
                  </a:cubicBezTo>
                  <a:cubicBezTo>
                    <a:pt x="91813" y="49883"/>
                    <a:pt x="91858" y="49888"/>
                    <a:pt x="91908" y="49898"/>
                  </a:cubicBezTo>
                  <a:cubicBezTo>
                    <a:pt x="92074" y="49898"/>
                    <a:pt x="92157" y="49815"/>
                    <a:pt x="92240" y="49567"/>
                  </a:cubicBezTo>
                  <a:cubicBezTo>
                    <a:pt x="92364" y="49380"/>
                    <a:pt x="92395" y="49287"/>
                    <a:pt x="92438" y="49287"/>
                  </a:cubicBezTo>
                  <a:cubicBezTo>
                    <a:pt x="92452" y="49287"/>
                    <a:pt x="92468" y="49297"/>
                    <a:pt x="92489" y="49318"/>
                  </a:cubicBezTo>
                  <a:cubicBezTo>
                    <a:pt x="92489" y="49318"/>
                    <a:pt x="92571" y="49318"/>
                    <a:pt x="92654" y="49152"/>
                  </a:cubicBezTo>
                  <a:cubicBezTo>
                    <a:pt x="92713" y="49094"/>
                    <a:pt x="92771" y="49035"/>
                    <a:pt x="92801" y="49035"/>
                  </a:cubicBezTo>
                  <a:cubicBezTo>
                    <a:pt x="92813" y="49035"/>
                    <a:pt x="92820" y="49045"/>
                    <a:pt x="92820" y="49069"/>
                  </a:cubicBezTo>
                  <a:cubicBezTo>
                    <a:pt x="92903" y="49069"/>
                    <a:pt x="92986" y="49069"/>
                    <a:pt x="93069" y="48904"/>
                  </a:cubicBezTo>
                  <a:cubicBezTo>
                    <a:pt x="93136" y="48837"/>
                    <a:pt x="93094" y="48715"/>
                    <a:pt x="93032" y="48715"/>
                  </a:cubicBezTo>
                  <a:cubicBezTo>
                    <a:pt x="93017" y="48715"/>
                    <a:pt x="93002" y="48722"/>
                    <a:pt x="92986" y="48738"/>
                  </a:cubicBezTo>
                  <a:cubicBezTo>
                    <a:pt x="92737" y="48738"/>
                    <a:pt x="92986" y="48075"/>
                    <a:pt x="93152" y="47992"/>
                  </a:cubicBezTo>
                  <a:cubicBezTo>
                    <a:pt x="93234" y="47992"/>
                    <a:pt x="93317" y="47992"/>
                    <a:pt x="93234" y="47909"/>
                  </a:cubicBezTo>
                  <a:cubicBezTo>
                    <a:pt x="93207" y="47881"/>
                    <a:pt x="93179" y="47863"/>
                    <a:pt x="93148" y="47863"/>
                  </a:cubicBezTo>
                  <a:cubicBezTo>
                    <a:pt x="93087" y="47863"/>
                    <a:pt x="93013" y="47937"/>
                    <a:pt x="92903" y="48158"/>
                  </a:cubicBezTo>
                  <a:cubicBezTo>
                    <a:pt x="92660" y="48522"/>
                    <a:pt x="92418" y="48752"/>
                    <a:pt x="92337" y="48752"/>
                  </a:cubicBezTo>
                  <a:cubicBezTo>
                    <a:pt x="92308" y="48752"/>
                    <a:pt x="92301" y="48722"/>
                    <a:pt x="92323" y="48655"/>
                  </a:cubicBezTo>
                  <a:cubicBezTo>
                    <a:pt x="92323" y="48489"/>
                    <a:pt x="92323" y="48406"/>
                    <a:pt x="92240" y="48323"/>
                  </a:cubicBezTo>
                  <a:cubicBezTo>
                    <a:pt x="92074" y="48158"/>
                    <a:pt x="92323" y="47743"/>
                    <a:pt x="92571" y="47743"/>
                  </a:cubicBezTo>
                  <a:cubicBezTo>
                    <a:pt x="92627" y="47762"/>
                    <a:pt x="92671" y="47772"/>
                    <a:pt x="92707" y="47772"/>
                  </a:cubicBezTo>
                  <a:cubicBezTo>
                    <a:pt x="92833" y="47772"/>
                    <a:pt x="92876" y="47650"/>
                    <a:pt x="93069" y="47329"/>
                  </a:cubicBezTo>
                  <a:cubicBezTo>
                    <a:pt x="93152" y="46997"/>
                    <a:pt x="93234" y="46749"/>
                    <a:pt x="93152" y="46749"/>
                  </a:cubicBezTo>
                  <a:cubicBezTo>
                    <a:pt x="93069" y="46666"/>
                    <a:pt x="93069" y="46417"/>
                    <a:pt x="93152" y="46169"/>
                  </a:cubicBezTo>
                  <a:cubicBezTo>
                    <a:pt x="93265" y="45828"/>
                    <a:pt x="93262" y="45603"/>
                    <a:pt x="93142" y="45603"/>
                  </a:cubicBezTo>
                  <a:cubicBezTo>
                    <a:pt x="93086" y="45603"/>
                    <a:pt x="93007" y="45650"/>
                    <a:pt x="92903" y="45754"/>
                  </a:cubicBezTo>
                  <a:cubicBezTo>
                    <a:pt x="92737" y="45920"/>
                    <a:pt x="92571" y="46003"/>
                    <a:pt x="92489" y="46003"/>
                  </a:cubicBezTo>
                  <a:cubicBezTo>
                    <a:pt x="92406" y="46003"/>
                    <a:pt x="92406" y="45920"/>
                    <a:pt x="92571" y="45754"/>
                  </a:cubicBezTo>
                  <a:cubicBezTo>
                    <a:pt x="92867" y="45533"/>
                    <a:pt x="93096" y="44982"/>
                    <a:pt x="93026" y="44982"/>
                  </a:cubicBezTo>
                  <a:cubicBezTo>
                    <a:pt x="93017" y="44982"/>
                    <a:pt x="93004" y="44990"/>
                    <a:pt x="92986" y="45008"/>
                  </a:cubicBezTo>
                  <a:cubicBezTo>
                    <a:pt x="92903" y="45008"/>
                    <a:pt x="92654" y="45008"/>
                    <a:pt x="92489" y="44843"/>
                  </a:cubicBezTo>
                  <a:cubicBezTo>
                    <a:pt x="92323" y="44677"/>
                    <a:pt x="91991" y="44511"/>
                    <a:pt x="91826" y="44428"/>
                  </a:cubicBezTo>
                  <a:cubicBezTo>
                    <a:pt x="91715" y="44401"/>
                    <a:pt x="91632" y="44382"/>
                    <a:pt x="91565" y="44382"/>
                  </a:cubicBezTo>
                  <a:cubicBezTo>
                    <a:pt x="91430" y="44382"/>
                    <a:pt x="91356" y="44456"/>
                    <a:pt x="91245" y="44677"/>
                  </a:cubicBezTo>
                  <a:cubicBezTo>
                    <a:pt x="91121" y="44884"/>
                    <a:pt x="91038" y="44988"/>
                    <a:pt x="90986" y="44988"/>
                  </a:cubicBezTo>
                  <a:cubicBezTo>
                    <a:pt x="90935" y="44988"/>
                    <a:pt x="90914" y="44884"/>
                    <a:pt x="90914" y="44677"/>
                  </a:cubicBezTo>
                  <a:cubicBezTo>
                    <a:pt x="90914" y="44498"/>
                    <a:pt x="90836" y="44412"/>
                    <a:pt x="90729" y="44412"/>
                  </a:cubicBezTo>
                  <a:cubicBezTo>
                    <a:pt x="90587" y="44412"/>
                    <a:pt x="90392" y="44560"/>
                    <a:pt x="90251" y="44843"/>
                  </a:cubicBezTo>
                  <a:cubicBezTo>
                    <a:pt x="90139" y="45029"/>
                    <a:pt x="90027" y="45115"/>
                    <a:pt x="89960" y="45115"/>
                  </a:cubicBezTo>
                  <a:cubicBezTo>
                    <a:pt x="89879" y="45115"/>
                    <a:pt x="89866" y="44988"/>
                    <a:pt x="90002" y="44760"/>
                  </a:cubicBezTo>
                  <a:cubicBezTo>
                    <a:pt x="90168" y="44511"/>
                    <a:pt x="90168" y="44263"/>
                    <a:pt x="90168" y="44263"/>
                  </a:cubicBezTo>
                  <a:cubicBezTo>
                    <a:pt x="90085" y="44180"/>
                    <a:pt x="89919" y="44014"/>
                    <a:pt x="89837" y="43848"/>
                  </a:cubicBezTo>
                  <a:cubicBezTo>
                    <a:pt x="89791" y="43711"/>
                    <a:pt x="89745" y="43650"/>
                    <a:pt x="89686" y="43650"/>
                  </a:cubicBezTo>
                  <a:cubicBezTo>
                    <a:pt x="89637" y="43650"/>
                    <a:pt x="89580" y="43691"/>
                    <a:pt x="89505" y="43765"/>
                  </a:cubicBezTo>
                  <a:cubicBezTo>
                    <a:pt x="89422" y="43931"/>
                    <a:pt x="89339" y="44097"/>
                    <a:pt x="89422" y="44180"/>
                  </a:cubicBezTo>
                  <a:cubicBezTo>
                    <a:pt x="89422" y="44263"/>
                    <a:pt x="89505" y="44345"/>
                    <a:pt x="89505" y="44428"/>
                  </a:cubicBezTo>
                  <a:cubicBezTo>
                    <a:pt x="89588" y="44511"/>
                    <a:pt x="89588" y="44594"/>
                    <a:pt x="89671" y="44594"/>
                  </a:cubicBezTo>
                  <a:cubicBezTo>
                    <a:pt x="89671" y="44677"/>
                    <a:pt x="89671" y="44843"/>
                    <a:pt x="89588" y="44926"/>
                  </a:cubicBezTo>
                  <a:cubicBezTo>
                    <a:pt x="89554" y="44960"/>
                    <a:pt x="89519" y="44980"/>
                    <a:pt x="89485" y="44980"/>
                  </a:cubicBezTo>
                  <a:cubicBezTo>
                    <a:pt x="89436" y="44980"/>
                    <a:pt x="89388" y="44940"/>
                    <a:pt x="89339" y="44843"/>
                  </a:cubicBezTo>
                  <a:cubicBezTo>
                    <a:pt x="89339" y="44746"/>
                    <a:pt x="89282" y="44705"/>
                    <a:pt x="89219" y="44705"/>
                  </a:cubicBezTo>
                  <a:cubicBezTo>
                    <a:pt x="89174" y="44705"/>
                    <a:pt x="89125" y="44726"/>
                    <a:pt x="89091" y="44760"/>
                  </a:cubicBezTo>
                  <a:cubicBezTo>
                    <a:pt x="89008" y="44843"/>
                    <a:pt x="88925" y="45008"/>
                    <a:pt x="88925" y="45174"/>
                  </a:cubicBezTo>
                  <a:cubicBezTo>
                    <a:pt x="88992" y="45376"/>
                    <a:pt x="88841" y="45633"/>
                    <a:pt x="88737" y="45633"/>
                  </a:cubicBezTo>
                  <a:cubicBezTo>
                    <a:pt x="88713" y="45633"/>
                    <a:pt x="88692" y="45620"/>
                    <a:pt x="88676" y="45589"/>
                  </a:cubicBezTo>
                  <a:cubicBezTo>
                    <a:pt x="88593" y="45589"/>
                    <a:pt x="88428" y="45589"/>
                    <a:pt x="88345" y="45671"/>
                  </a:cubicBezTo>
                  <a:cubicBezTo>
                    <a:pt x="88282" y="45735"/>
                    <a:pt x="88254" y="45762"/>
                    <a:pt x="88250" y="45762"/>
                  </a:cubicBezTo>
                  <a:cubicBezTo>
                    <a:pt x="88242" y="45762"/>
                    <a:pt x="88294" y="45691"/>
                    <a:pt x="88345" y="45589"/>
                  </a:cubicBezTo>
                  <a:cubicBezTo>
                    <a:pt x="88511" y="45423"/>
                    <a:pt x="88593" y="45174"/>
                    <a:pt x="88593" y="45008"/>
                  </a:cubicBezTo>
                  <a:cubicBezTo>
                    <a:pt x="88511" y="44843"/>
                    <a:pt x="88593" y="44760"/>
                    <a:pt x="88759" y="44677"/>
                  </a:cubicBezTo>
                  <a:cubicBezTo>
                    <a:pt x="88925" y="44677"/>
                    <a:pt x="88925" y="44594"/>
                    <a:pt x="88842" y="44511"/>
                  </a:cubicBezTo>
                  <a:cubicBezTo>
                    <a:pt x="88759" y="44428"/>
                    <a:pt x="88842" y="44345"/>
                    <a:pt x="89008" y="44097"/>
                  </a:cubicBezTo>
                  <a:cubicBezTo>
                    <a:pt x="89174" y="43931"/>
                    <a:pt x="89339" y="43600"/>
                    <a:pt x="89422" y="43434"/>
                  </a:cubicBezTo>
                  <a:cubicBezTo>
                    <a:pt x="89488" y="43203"/>
                    <a:pt x="89502" y="43090"/>
                    <a:pt x="89468" y="43090"/>
                  </a:cubicBezTo>
                  <a:cubicBezTo>
                    <a:pt x="89417" y="43090"/>
                    <a:pt x="89257" y="43349"/>
                    <a:pt x="89008" y="43848"/>
                  </a:cubicBezTo>
                  <a:cubicBezTo>
                    <a:pt x="88815" y="44169"/>
                    <a:pt x="88722" y="44292"/>
                    <a:pt x="88613" y="44292"/>
                  </a:cubicBezTo>
                  <a:cubicBezTo>
                    <a:pt x="88581" y="44292"/>
                    <a:pt x="88548" y="44281"/>
                    <a:pt x="88511" y="44263"/>
                  </a:cubicBezTo>
                  <a:cubicBezTo>
                    <a:pt x="88345" y="44263"/>
                    <a:pt x="88179" y="44180"/>
                    <a:pt x="88096" y="44097"/>
                  </a:cubicBezTo>
                  <a:cubicBezTo>
                    <a:pt x="88030" y="44052"/>
                    <a:pt x="87963" y="44032"/>
                    <a:pt x="87901" y="44032"/>
                  </a:cubicBezTo>
                  <a:cubicBezTo>
                    <a:pt x="87732" y="44032"/>
                    <a:pt x="87599" y="44186"/>
                    <a:pt x="87599" y="44428"/>
                  </a:cubicBezTo>
                  <a:cubicBezTo>
                    <a:pt x="87682" y="44594"/>
                    <a:pt x="87599" y="44760"/>
                    <a:pt x="87433" y="44843"/>
                  </a:cubicBezTo>
                  <a:cubicBezTo>
                    <a:pt x="87350" y="44926"/>
                    <a:pt x="87102" y="45174"/>
                    <a:pt x="86936" y="45340"/>
                  </a:cubicBezTo>
                  <a:cubicBezTo>
                    <a:pt x="86853" y="45423"/>
                    <a:pt x="86770" y="45464"/>
                    <a:pt x="86708" y="45464"/>
                  </a:cubicBezTo>
                  <a:cubicBezTo>
                    <a:pt x="86646" y="45464"/>
                    <a:pt x="86604" y="45423"/>
                    <a:pt x="86604" y="45340"/>
                  </a:cubicBezTo>
                  <a:cubicBezTo>
                    <a:pt x="86604" y="45174"/>
                    <a:pt x="86439" y="44926"/>
                    <a:pt x="86356" y="44760"/>
                  </a:cubicBezTo>
                  <a:cubicBezTo>
                    <a:pt x="86273" y="44636"/>
                    <a:pt x="86211" y="44573"/>
                    <a:pt x="86159" y="44573"/>
                  </a:cubicBezTo>
                  <a:cubicBezTo>
                    <a:pt x="86107" y="44573"/>
                    <a:pt x="86066" y="44636"/>
                    <a:pt x="86024" y="44760"/>
                  </a:cubicBezTo>
                  <a:cubicBezTo>
                    <a:pt x="85912" y="44947"/>
                    <a:pt x="85800" y="45032"/>
                    <a:pt x="85726" y="45032"/>
                  </a:cubicBezTo>
                  <a:cubicBezTo>
                    <a:pt x="85636" y="45032"/>
                    <a:pt x="85602" y="44905"/>
                    <a:pt x="85693" y="44677"/>
                  </a:cubicBezTo>
                  <a:cubicBezTo>
                    <a:pt x="85776" y="44345"/>
                    <a:pt x="85859" y="44263"/>
                    <a:pt x="86024" y="44263"/>
                  </a:cubicBezTo>
                  <a:cubicBezTo>
                    <a:pt x="86190" y="44180"/>
                    <a:pt x="86356" y="44097"/>
                    <a:pt x="86439" y="44014"/>
                  </a:cubicBezTo>
                  <a:cubicBezTo>
                    <a:pt x="86487" y="43917"/>
                    <a:pt x="86479" y="43877"/>
                    <a:pt x="86430" y="43877"/>
                  </a:cubicBezTo>
                  <a:cubicBezTo>
                    <a:pt x="86396" y="43877"/>
                    <a:pt x="86342" y="43897"/>
                    <a:pt x="86273" y="43931"/>
                  </a:cubicBezTo>
                  <a:cubicBezTo>
                    <a:pt x="86107" y="44014"/>
                    <a:pt x="85859" y="44097"/>
                    <a:pt x="85859" y="44097"/>
                  </a:cubicBezTo>
                  <a:cubicBezTo>
                    <a:pt x="85827" y="44081"/>
                    <a:pt x="85798" y="44074"/>
                    <a:pt x="85773" y="44074"/>
                  </a:cubicBezTo>
                  <a:cubicBezTo>
                    <a:pt x="85667" y="44074"/>
                    <a:pt x="85626" y="44196"/>
                    <a:pt x="85693" y="44263"/>
                  </a:cubicBezTo>
                  <a:cubicBezTo>
                    <a:pt x="85776" y="44345"/>
                    <a:pt x="85693" y="44594"/>
                    <a:pt x="85444" y="44760"/>
                  </a:cubicBezTo>
                  <a:cubicBezTo>
                    <a:pt x="85361" y="44760"/>
                    <a:pt x="85278" y="44677"/>
                    <a:pt x="85361" y="44511"/>
                  </a:cubicBezTo>
                  <a:cubicBezTo>
                    <a:pt x="85410" y="44414"/>
                    <a:pt x="85402" y="44374"/>
                    <a:pt x="85370" y="44374"/>
                  </a:cubicBezTo>
                  <a:cubicBezTo>
                    <a:pt x="85347" y="44374"/>
                    <a:pt x="85313" y="44394"/>
                    <a:pt x="85278" y="44428"/>
                  </a:cubicBezTo>
                  <a:cubicBezTo>
                    <a:pt x="85226" y="44498"/>
                    <a:pt x="85163" y="44527"/>
                    <a:pt x="85098" y="44527"/>
                  </a:cubicBezTo>
                  <a:cubicBezTo>
                    <a:pt x="84850" y="44527"/>
                    <a:pt x="84567" y="44110"/>
                    <a:pt x="84698" y="43848"/>
                  </a:cubicBezTo>
                  <a:cubicBezTo>
                    <a:pt x="84781" y="43683"/>
                    <a:pt x="84781" y="43683"/>
                    <a:pt x="84698" y="43683"/>
                  </a:cubicBezTo>
                  <a:cubicBezTo>
                    <a:pt x="84533" y="43765"/>
                    <a:pt x="84533" y="43848"/>
                    <a:pt x="84533" y="44014"/>
                  </a:cubicBezTo>
                  <a:cubicBezTo>
                    <a:pt x="84533" y="44263"/>
                    <a:pt x="84201" y="44594"/>
                    <a:pt x="83952" y="44594"/>
                  </a:cubicBezTo>
                  <a:cubicBezTo>
                    <a:pt x="83787" y="44511"/>
                    <a:pt x="83787" y="44511"/>
                    <a:pt x="83870" y="44428"/>
                  </a:cubicBezTo>
                  <a:cubicBezTo>
                    <a:pt x="84035" y="44345"/>
                    <a:pt x="84367" y="43600"/>
                    <a:pt x="84284" y="43517"/>
                  </a:cubicBezTo>
                  <a:cubicBezTo>
                    <a:pt x="84254" y="43486"/>
                    <a:pt x="84223" y="43467"/>
                    <a:pt x="84197" y="43467"/>
                  </a:cubicBezTo>
                  <a:cubicBezTo>
                    <a:pt x="84152" y="43467"/>
                    <a:pt x="84118" y="43525"/>
                    <a:pt x="84118" y="43683"/>
                  </a:cubicBezTo>
                  <a:cubicBezTo>
                    <a:pt x="84118" y="43848"/>
                    <a:pt x="84035" y="43931"/>
                    <a:pt x="83870" y="43931"/>
                  </a:cubicBezTo>
                  <a:cubicBezTo>
                    <a:pt x="83787" y="43931"/>
                    <a:pt x="83787" y="43683"/>
                    <a:pt x="83870" y="43351"/>
                  </a:cubicBezTo>
                  <a:cubicBezTo>
                    <a:pt x="84035" y="42771"/>
                    <a:pt x="84035" y="42605"/>
                    <a:pt x="83787" y="42357"/>
                  </a:cubicBezTo>
                  <a:lnTo>
                    <a:pt x="83455" y="42108"/>
                  </a:lnTo>
                  <a:lnTo>
                    <a:pt x="83455" y="42522"/>
                  </a:lnTo>
                  <a:cubicBezTo>
                    <a:pt x="83455" y="42797"/>
                    <a:pt x="83512" y="42958"/>
                    <a:pt x="83626" y="42958"/>
                  </a:cubicBezTo>
                  <a:cubicBezTo>
                    <a:pt x="83649" y="42958"/>
                    <a:pt x="83675" y="42951"/>
                    <a:pt x="83704" y="42937"/>
                  </a:cubicBezTo>
                  <a:cubicBezTo>
                    <a:pt x="83763" y="42917"/>
                    <a:pt x="83807" y="42907"/>
                    <a:pt x="83837" y="42907"/>
                  </a:cubicBezTo>
                  <a:cubicBezTo>
                    <a:pt x="83934" y="42907"/>
                    <a:pt x="83874" y="43015"/>
                    <a:pt x="83621" y="43268"/>
                  </a:cubicBezTo>
                  <a:cubicBezTo>
                    <a:pt x="83418" y="43522"/>
                    <a:pt x="83308" y="43620"/>
                    <a:pt x="83177" y="43620"/>
                  </a:cubicBezTo>
                  <a:cubicBezTo>
                    <a:pt x="83095" y="43620"/>
                    <a:pt x="83004" y="43581"/>
                    <a:pt x="82875" y="43517"/>
                  </a:cubicBezTo>
                  <a:cubicBezTo>
                    <a:pt x="82627" y="43434"/>
                    <a:pt x="82461" y="43185"/>
                    <a:pt x="82378" y="43102"/>
                  </a:cubicBezTo>
                  <a:cubicBezTo>
                    <a:pt x="82378" y="42945"/>
                    <a:pt x="82311" y="42887"/>
                    <a:pt x="82199" y="42887"/>
                  </a:cubicBezTo>
                  <a:cubicBezTo>
                    <a:pt x="82134" y="42887"/>
                    <a:pt x="82055" y="42906"/>
                    <a:pt x="81964" y="42937"/>
                  </a:cubicBezTo>
                  <a:cubicBezTo>
                    <a:pt x="81825" y="42964"/>
                    <a:pt x="81733" y="42983"/>
                    <a:pt x="81675" y="42983"/>
                  </a:cubicBezTo>
                  <a:cubicBezTo>
                    <a:pt x="81558" y="42983"/>
                    <a:pt x="81577" y="42909"/>
                    <a:pt x="81632" y="42688"/>
                  </a:cubicBezTo>
                  <a:cubicBezTo>
                    <a:pt x="81760" y="42368"/>
                    <a:pt x="81592" y="42000"/>
                    <a:pt x="81394" y="42000"/>
                  </a:cubicBezTo>
                  <a:cubicBezTo>
                    <a:pt x="81336" y="42000"/>
                    <a:pt x="81275" y="42032"/>
                    <a:pt x="81218" y="42108"/>
                  </a:cubicBezTo>
                  <a:cubicBezTo>
                    <a:pt x="81135" y="42191"/>
                    <a:pt x="81135" y="42274"/>
                    <a:pt x="81218" y="42357"/>
                  </a:cubicBezTo>
                  <a:cubicBezTo>
                    <a:pt x="81301" y="42439"/>
                    <a:pt x="81301" y="42522"/>
                    <a:pt x="81052" y="42522"/>
                  </a:cubicBezTo>
                  <a:cubicBezTo>
                    <a:pt x="80969" y="42605"/>
                    <a:pt x="80886" y="42688"/>
                    <a:pt x="80886" y="42688"/>
                  </a:cubicBezTo>
                  <a:cubicBezTo>
                    <a:pt x="80886" y="42771"/>
                    <a:pt x="80886" y="42771"/>
                    <a:pt x="80720" y="42854"/>
                  </a:cubicBezTo>
                  <a:cubicBezTo>
                    <a:pt x="80662" y="42912"/>
                    <a:pt x="80613" y="42940"/>
                    <a:pt x="80579" y="42940"/>
                  </a:cubicBezTo>
                  <a:cubicBezTo>
                    <a:pt x="80517" y="42940"/>
                    <a:pt x="80501" y="42849"/>
                    <a:pt x="80555" y="42688"/>
                  </a:cubicBezTo>
                  <a:cubicBezTo>
                    <a:pt x="80596" y="42522"/>
                    <a:pt x="80534" y="42439"/>
                    <a:pt x="80441" y="42439"/>
                  </a:cubicBezTo>
                  <a:cubicBezTo>
                    <a:pt x="80347" y="42439"/>
                    <a:pt x="80223" y="42522"/>
                    <a:pt x="80140" y="42688"/>
                  </a:cubicBezTo>
                  <a:cubicBezTo>
                    <a:pt x="80106" y="42722"/>
                    <a:pt x="80086" y="42742"/>
                    <a:pt x="80068" y="42742"/>
                  </a:cubicBezTo>
                  <a:cubicBezTo>
                    <a:pt x="80043" y="42742"/>
                    <a:pt x="80023" y="42702"/>
                    <a:pt x="79975" y="42605"/>
                  </a:cubicBezTo>
                  <a:cubicBezTo>
                    <a:pt x="79975" y="42508"/>
                    <a:pt x="79946" y="42468"/>
                    <a:pt x="79923" y="42468"/>
                  </a:cubicBezTo>
                  <a:cubicBezTo>
                    <a:pt x="79906" y="42468"/>
                    <a:pt x="79892" y="42488"/>
                    <a:pt x="79892" y="42522"/>
                  </a:cubicBezTo>
                  <a:cubicBezTo>
                    <a:pt x="79809" y="42688"/>
                    <a:pt x="79643" y="42771"/>
                    <a:pt x="79560" y="42771"/>
                  </a:cubicBezTo>
                  <a:cubicBezTo>
                    <a:pt x="79312" y="42771"/>
                    <a:pt x="79312" y="42771"/>
                    <a:pt x="79229" y="43102"/>
                  </a:cubicBezTo>
                  <a:cubicBezTo>
                    <a:pt x="79180" y="43297"/>
                    <a:pt x="79160" y="43377"/>
                    <a:pt x="79118" y="43377"/>
                  </a:cubicBezTo>
                  <a:cubicBezTo>
                    <a:pt x="79089" y="43377"/>
                    <a:pt x="79049" y="43337"/>
                    <a:pt x="78980" y="43268"/>
                  </a:cubicBezTo>
                  <a:cubicBezTo>
                    <a:pt x="78814" y="43185"/>
                    <a:pt x="78731" y="43102"/>
                    <a:pt x="78731" y="43102"/>
                  </a:cubicBezTo>
                  <a:cubicBezTo>
                    <a:pt x="78649" y="43102"/>
                    <a:pt x="78731" y="43020"/>
                    <a:pt x="78814" y="42854"/>
                  </a:cubicBezTo>
                  <a:cubicBezTo>
                    <a:pt x="78873" y="42795"/>
                    <a:pt x="78931" y="42737"/>
                    <a:pt x="78990" y="42737"/>
                  </a:cubicBezTo>
                  <a:cubicBezTo>
                    <a:pt x="79014" y="42737"/>
                    <a:pt x="79039" y="42747"/>
                    <a:pt x="79063" y="42771"/>
                  </a:cubicBezTo>
                  <a:cubicBezTo>
                    <a:pt x="79093" y="42801"/>
                    <a:pt x="79112" y="42820"/>
                    <a:pt x="79129" y="42820"/>
                  </a:cubicBezTo>
                  <a:cubicBezTo>
                    <a:pt x="79157" y="42820"/>
                    <a:pt x="79176" y="42763"/>
                    <a:pt x="79229" y="42605"/>
                  </a:cubicBezTo>
                  <a:cubicBezTo>
                    <a:pt x="79229" y="42522"/>
                    <a:pt x="79063" y="42274"/>
                    <a:pt x="78814" y="42191"/>
                  </a:cubicBezTo>
                  <a:cubicBezTo>
                    <a:pt x="78317" y="42025"/>
                    <a:pt x="78234" y="41694"/>
                    <a:pt x="78566" y="41362"/>
                  </a:cubicBezTo>
                  <a:cubicBezTo>
                    <a:pt x="78649" y="41279"/>
                    <a:pt x="78731" y="41113"/>
                    <a:pt x="78649" y="41113"/>
                  </a:cubicBezTo>
                  <a:cubicBezTo>
                    <a:pt x="78566" y="41031"/>
                    <a:pt x="78649" y="40782"/>
                    <a:pt x="78731" y="40533"/>
                  </a:cubicBezTo>
                  <a:cubicBezTo>
                    <a:pt x="78835" y="40274"/>
                    <a:pt x="78874" y="40145"/>
                    <a:pt x="78828" y="40145"/>
                  </a:cubicBezTo>
                  <a:cubicBezTo>
                    <a:pt x="78800" y="40145"/>
                    <a:pt x="78742" y="40191"/>
                    <a:pt x="78649" y="40285"/>
                  </a:cubicBezTo>
                  <a:cubicBezTo>
                    <a:pt x="78483" y="40450"/>
                    <a:pt x="78317" y="40699"/>
                    <a:pt x="78317" y="40782"/>
                  </a:cubicBezTo>
                  <a:cubicBezTo>
                    <a:pt x="78317" y="40879"/>
                    <a:pt x="78289" y="40919"/>
                    <a:pt x="78248" y="40919"/>
                  </a:cubicBezTo>
                  <a:cubicBezTo>
                    <a:pt x="78220" y="40919"/>
                    <a:pt x="78186" y="40899"/>
                    <a:pt x="78151" y="40865"/>
                  </a:cubicBezTo>
                  <a:cubicBezTo>
                    <a:pt x="78068" y="40782"/>
                    <a:pt x="78068" y="40450"/>
                    <a:pt x="78151" y="40119"/>
                  </a:cubicBezTo>
                  <a:cubicBezTo>
                    <a:pt x="78220" y="39774"/>
                    <a:pt x="78232" y="39601"/>
                    <a:pt x="78186" y="39601"/>
                  </a:cubicBezTo>
                  <a:cubicBezTo>
                    <a:pt x="78177" y="39601"/>
                    <a:pt x="78165" y="39608"/>
                    <a:pt x="78151" y="39622"/>
                  </a:cubicBezTo>
                  <a:cubicBezTo>
                    <a:pt x="78090" y="39743"/>
                    <a:pt x="77996" y="39798"/>
                    <a:pt x="77901" y="39798"/>
                  </a:cubicBezTo>
                  <a:cubicBezTo>
                    <a:pt x="77737" y="39798"/>
                    <a:pt x="77571" y="39635"/>
                    <a:pt x="77571" y="39373"/>
                  </a:cubicBezTo>
                  <a:cubicBezTo>
                    <a:pt x="77518" y="39213"/>
                    <a:pt x="77499" y="39121"/>
                    <a:pt x="77447" y="39121"/>
                  </a:cubicBezTo>
                  <a:cubicBezTo>
                    <a:pt x="77419" y="39121"/>
                    <a:pt x="77381" y="39149"/>
                    <a:pt x="77323" y="39207"/>
                  </a:cubicBezTo>
                  <a:cubicBezTo>
                    <a:pt x="77288" y="39242"/>
                    <a:pt x="77254" y="39262"/>
                    <a:pt x="77225" y="39262"/>
                  </a:cubicBezTo>
                  <a:cubicBezTo>
                    <a:pt x="77185" y="39262"/>
                    <a:pt x="77157" y="39222"/>
                    <a:pt x="77157" y="39124"/>
                  </a:cubicBezTo>
                  <a:cubicBezTo>
                    <a:pt x="77108" y="39027"/>
                    <a:pt x="77060" y="38987"/>
                    <a:pt x="77011" y="38987"/>
                  </a:cubicBezTo>
                  <a:cubicBezTo>
                    <a:pt x="76977" y="38987"/>
                    <a:pt x="76943" y="39007"/>
                    <a:pt x="76908" y="39042"/>
                  </a:cubicBezTo>
                  <a:cubicBezTo>
                    <a:pt x="76867" y="39083"/>
                    <a:pt x="76805" y="39104"/>
                    <a:pt x="76742" y="39104"/>
                  </a:cubicBezTo>
                  <a:cubicBezTo>
                    <a:pt x="76680" y="39104"/>
                    <a:pt x="76618" y="39083"/>
                    <a:pt x="76577" y="39042"/>
                  </a:cubicBezTo>
                  <a:cubicBezTo>
                    <a:pt x="76411" y="39042"/>
                    <a:pt x="76494" y="39042"/>
                    <a:pt x="76660" y="39207"/>
                  </a:cubicBezTo>
                  <a:cubicBezTo>
                    <a:pt x="76991" y="39373"/>
                    <a:pt x="76991" y="39456"/>
                    <a:pt x="76825" y="39705"/>
                  </a:cubicBezTo>
                  <a:cubicBezTo>
                    <a:pt x="76660" y="39870"/>
                    <a:pt x="76494" y="39953"/>
                    <a:pt x="76390" y="39953"/>
                  </a:cubicBezTo>
                  <a:cubicBezTo>
                    <a:pt x="76287" y="39953"/>
                    <a:pt x="76245" y="39870"/>
                    <a:pt x="76328" y="39705"/>
                  </a:cubicBezTo>
                  <a:cubicBezTo>
                    <a:pt x="76328" y="39602"/>
                    <a:pt x="76296" y="39531"/>
                    <a:pt x="76214" y="39531"/>
                  </a:cubicBezTo>
                  <a:cubicBezTo>
                    <a:pt x="76162" y="39531"/>
                    <a:pt x="76092" y="39558"/>
                    <a:pt x="75997" y="39622"/>
                  </a:cubicBezTo>
                  <a:cubicBezTo>
                    <a:pt x="75930" y="39644"/>
                    <a:pt x="75857" y="39654"/>
                    <a:pt x="75780" y="39654"/>
                  </a:cubicBezTo>
                  <a:cubicBezTo>
                    <a:pt x="75570" y="39654"/>
                    <a:pt x="75328" y="39577"/>
                    <a:pt x="75085" y="39456"/>
                  </a:cubicBezTo>
                  <a:cubicBezTo>
                    <a:pt x="74927" y="39298"/>
                    <a:pt x="74770" y="39241"/>
                    <a:pt x="74633" y="39241"/>
                  </a:cubicBezTo>
                  <a:cubicBezTo>
                    <a:pt x="74554" y="39241"/>
                    <a:pt x="74483" y="39260"/>
                    <a:pt x="74422" y="39290"/>
                  </a:cubicBezTo>
                  <a:cubicBezTo>
                    <a:pt x="74339" y="39373"/>
                    <a:pt x="74256" y="39539"/>
                    <a:pt x="74339" y="39539"/>
                  </a:cubicBezTo>
                  <a:cubicBezTo>
                    <a:pt x="74339" y="39622"/>
                    <a:pt x="74339" y="39787"/>
                    <a:pt x="74256" y="39870"/>
                  </a:cubicBezTo>
                  <a:cubicBezTo>
                    <a:pt x="74228" y="39913"/>
                    <a:pt x="74188" y="39931"/>
                    <a:pt x="74141" y="39931"/>
                  </a:cubicBezTo>
                  <a:cubicBezTo>
                    <a:pt x="73915" y="39931"/>
                    <a:pt x="73539" y="39496"/>
                    <a:pt x="73676" y="39290"/>
                  </a:cubicBezTo>
                  <a:cubicBezTo>
                    <a:pt x="73824" y="39069"/>
                    <a:pt x="73380" y="38256"/>
                    <a:pt x="73105" y="38256"/>
                  </a:cubicBezTo>
                  <a:cubicBezTo>
                    <a:pt x="73072" y="38256"/>
                    <a:pt x="73040" y="38268"/>
                    <a:pt x="73013" y="38296"/>
                  </a:cubicBezTo>
                  <a:cubicBezTo>
                    <a:pt x="72978" y="38366"/>
                    <a:pt x="72943" y="38391"/>
                    <a:pt x="72908" y="38391"/>
                  </a:cubicBezTo>
                  <a:cubicBezTo>
                    <a:pt x="72860" y="38391"/>
                    <a:pt x="72812" y="38344"/>
                    <a:pt x="72764" y="38296"/>
                  </a:cubicBezTo>
                  <a:cubicBezTo>
                    <a:pt x="72764" y="38180"/>
                    <a:pt x="72764" y="38118"/>
                    <a:pt x="72756" y="38118"/>
                  </a:cubicBezTo>
                  <a:cubicBezTo>
                    <a:pt x="72747" y="38118"/>
                    <a:pt x="72726" y="38201"/>
                    <a:pt x="72682" y="38379"/>
                  </a:cubicBezTo>
                  <a:cubicBezTo>
                    <a:pt x="72631" y="38632"/>
                    <a:pt x="72611" y="38731"/>
                    <a:pt x="72565" y="38731"/>
                  </a:cubicBezTo>
                  <a:cubicBezTo>
                    <a:pt x="72537" y="38731"/>
                    <a:pt x="72497" y="38691"/>
                    <a:pt x="72433" y="38627"/>
                  </a:cubicBezTo>
                  <a:cubicBezTo>
                    <a:pt x="72374" y="38569"/>
                    <a:pt x="72274" y="38510"/>
                    <a:pt x="72191" y="38510"/>
                  </a:cubicBezTo>
                  <a:cubicBezTo>
                    <a:pt x="72157" y="38510"/>
                    <a:pt x="72126" y="38520"/>
                    <a:pt x="72101" y="38544"/>
                  </a:cubicBezTo>
                  <a:cubicBezTo>
                    <a:pt x="72050" y="38613"/>
                    <a:pt x="72006" y="38643"/>
                    <a:pt x="71969" y="38643"/>
                  </a:cubicBezTo>
                  <a:cubicBezTo>
                    <a:pt x="71829" y="38643"/>
                    <a:pt x="71804" y="38210"/>
                    <a:pt x="71936" y="37881"/>
                  </a:cubicBezTo>
                  <a:cubicBezTo>
                    <a:pt x="72101" y="37550"/>
                    <a:pt x="72101" y="37467"/>
                    <a:pt x="71936" y="37384"/>
                  </a:cubicBezTo>
                  <a:cubicBezTo>
                    <a:pt x="71887" y="37360"/>
                    <a:pt x="71839" y="37350"/>
                    <a:pt x="71794" y="37350"/>
                  </a:cubicBezTo>
                  <a:cubicBezTo>
                    <a:pt x="71687" y="37350"/>
                    <a:pt x="71604" y="37408"/>
                    <a:pt x="71604" y="37467"/>
                  </a:cubicBezTo>
                  <a:cubicBezTo>
                    <a:pt x="71563" y="37550"/>
                    <a:pt x="71521" y="37591"/>
                    <a:pt x="71480" y="37591"/>
                  </a:cubicBezTo>
                  <a:cubicBezTo>
                    <a:pt x="71438" y="37591"/>
                    <a:pt x="71397" y="37550"/>
                    <a:pt x="71356" y="37467"/>
                  </a:cubicBezTo>
                  <a:cubicBezTo>
                    <a:pt x="71356" y="37301"/>
                    <a:pt x="71273" y="37301"/>
                    <a:pt x="71190" y="37301"/>
                  </a:cubicBezTo>
                  <a:cubicBezTo>
                    <a:pt x="71190" y="37452"/>
                    <a:pt x="70571" y="37809"/>
                    <a:pt x="70398" y="37809"/>
                  </a:cubicBezTo>
                  <a:cubicBezTo>
                    <a:pt x="70381" y="37809"/>
                    <a:pt x="70369" y="37806"/>
                    <a:pt x="70361" y="37798"/>
                  </a:cubicBezTo>
                  <a:cubicBezTo>
                    <a:pt x="70361" y="37798"/>
                    <a:pt x="70527" y="37633"/>
                    <a:pt x="70776" y="37384"/>
                  </a:cubicBezTo>
                  <a:cubicBezTo>
                    <a:pt x="71101" y="37058"/>
                    <a:pt x="71171" y="36835"/>
                    <a:pt x="70984" y="36835"/>
                  </a:cubicBezTo>
                  <a:cubicBezTo>
                    <a:pt x="70934" y="36835"/>
                    <a:pt x="70864" y="36851"/>
                    <a:pt x="70776" y="36887"/>
                  </a:cubicBezTo>
                  <a:cubicBezTo>
                    <a:pt x="70610" y="36970"/>
                    <a:pt x="70527" y="36970"/>
                    <a:pt x="70527" y="37218"/>
                  </a:cubicBezTo>
                  <a:cubicBezTo>
                    <a:pt x="70492" y="37461"/>
                    <a:pt x="70327" y="37573"/>
                    <a:pt x="70147" y="37573"/>
                  </a:cubicBezTo>
                  <a:cubicBezTo>
                    <a:pt x="69896" y="37573"/>
                    <a:pt x="69615" y="37356"/>
                    <a:pt x="69615" y="36970"/>
                  </a:cubicBezTo>
                  <a:cubicBezTo>
                    <a:pt x="69615" y="36804"/>
                    <a:pt x="69450" y="36472"/>
                    <a:pt x="69284" y="36307"/>
                  </a:cubicBezTo>
                  <a:cubicBezTo>
                    <a:pt x="68869" y="35975"/>
                    <a:pt x="68952" y="35809"/>
                    <a:pt x="69532" y="35395"/>
                  </a:cubicBezTo>
                  <a:cubicBezTo>
                    <a:pt x="69738" y="35258"/>
                    <a:pt x="69873" y="35177"/>
                    <a:pt x="69955" y="35177"/>
                  </a:cubicBezTo>
                  <a:cubicBezTo>
                    <a:pt x="70070" y="35177"/>
                    <a:pt x="70078" y="35338"/>
                    <a:pt x="70030" y="35727"/>
                  </a:cubicBezTo>
                  <a:cubicBezTo>
                    <a:pt x="70030" y="35948"/>
                    <a:pt x="70030" y="36058"/>
                    <a:pt x="70079" y="36058"/>
                  </a:cubicBezTo>
                  <a:cubicBezTo>
                    <a:pt x="70103" y="36058"/>
                    <a:pt x="70140" y="36030"/>
                    <a:pt x="70195" y="35975"/>
                  </a:cubicBezTo>
                  <a:cubicBezTo>
                    <a:pt x="70235" y="35956"/>
                    <a:pt x="70269" y="35945"/>
                    <a:pt x="70297" y="35945"/>
                  </a:cubicBezTo>
                  <a:cubicBezTo>
                    <a:pt x="70386" y="35945"/>
                    <a:pt x="70405" y="36053"/>
                    <a:pt x="70278" y="36307"/>
                  </a:cubicBezTo>
                  <a:cubicBezTo>
                    <a:pt x="70195" y="36555"/>
                    <a:pt x="70113" y="36804"/>
                    <a:pt x="70030" y="36804"/>
                  </a:cubicBezTo>
                  <a:cubicBezTo>
                    <a:pt x="69947" y="36887"/>
                    <a:pt x="69947" y="36970"/>
                    <a:pt x="69947" y="37053"/>
                  </a:cubicBezTo>
                  <a:cubicBezTo>
                    <a:pt x="69967" y="37073"/>
                    <a:pt x="69988" y="37084"/>
                    <a:pt x="70010" y="37084"/>
                  </a:cubicBezTo>
                  <a:cubicBezTo>
                    <a:pt x="70076" y="37084"/>
                    <a:pt x="70154" y="36990"/>
                    <a:pt x="70278" y="36804"/>
                  </a:cubicBezTo>
                  <a:cubicBezTo>
                    <a:pt x="70361" y="36638"/>
                    <a:pt x="70527" y="36307"/>
                    <a:pt x="70693" y="36141"/>
                  </a:cubicBezTo>
                  <a:cubicBezTo>
                    <a:pt x="70858" y="35975"/>
                    <a:pt x="71024" y="35892"/>
                    <a:pt x="70941" y="35809"/>
                  </a:cubicBezTo>
                  <a:cubicBezTo>
                    <a:pt x="70941" y="35809"/>
                    <a:pt x="70941" y="35644"/>
                    <a:pt x="71024" y="35561"/>
                  </a:cubicBezTo>
                  <a:cubicBezTo>
                    <a:pt x="71099" y="35486"/>
                    <a:pt x="71140" y="35445"/>
                    <a:pt x="71155" y="35445"/>
                  </a:cubicBezTo>
                  <a:cubicBezTo>
                    <a:pt x="71173" y="35445"/>
                    <a:pt x="71153" y="35507"/>
                    <a:pt x="71107" y="35644"/>
                  </a:cubicBezTo>
                  <a:cubicBezTo>
                    <a:pt x="71056" y="35849"/>
                    <a:pt x="71068" y="35990"/>
                    <a:pt x="71143" y="35990"/>
                  </a:cubicBezTo>
                  <a:cubicBezTo>
                    <a:pt x="71190" y="35990"/>
                    <a:pt x="71261" y="35936"/>
                    <a:pt x="71356" y="35809"/>
                  </a:cubicBezTo>
                  <a:cubicBezTo>
                    <a:pt x="71414" y="35751"/>
                    <a:pt x="71514" y="35692"/>
                    <a:pt x="71568" y="35692"/>
                  </a:cubicBezTo>
                  <a:cubicBezTo>
                    <a:pt x="71590" y="35692"/>
                    <a:pt x="71604" y="35702"/>
                    <a:pt x="71604" y="35727"/>
                  </a:cubicBezTo>
                  <a:cubicBezTo>
                    <a:pt x="71625" y="35747"/>
                    <a:pt x="71651" y="35758"/>
                    <a:pt x="71681" y="35758"/>
                  </a:cubicBezTo>
                  <a:cubicBezTo>
                    <a:pt x="71770" y="35758"/>
                    <a:pt x="71894" y="35664"/>
                    <a:pt x="72019" y="35478"/>
                  </a:cubicBezTo>
                  <a:cubicBezTo>
                    <a:pt x="72350" y="35146"/>
                    <a:pt x="72350" y="35064"/>
                    <a:pt x="72350" y="34649"/>
                  </a:cubicBezTo>
                  <a:lnTo>
                    <a:pt x="72184" y="34235"/>
                  </a:lnTo>
                  <a:lnTo>
                    <a:pt x="72101" y="34732"/>
                  </a:lnTo>
                  <a:cubicBezTo>
                    <a:pt x="72010" y="35097"/>
                    <a:pt x="71894" y="35286"/>
                    <a:pt x="71780" y="35286"/>
                  </a:cubicBezTo>
                  <a:cubicBezTo>
                    <a:pt x="71687" y="35286"/>
                    <a:pt x="71596" y="35159"/>
                    <a:pt x="71521" y="34898"/>
                  </a:cubicBezTo>
                  <a:cubicBezTo>
                    <a:pt x="71466" y="34677"/>
                    <a:pt x="71411" y="34566"/>
                    <a:pt x="71331" y="34566"/>
                  </a:cubicBezTo>
                  <a:cubicBezTo>
                    <a:pt x="71291" y="34566"/>
                    <a:pt x="71245" y="34594"/>
                    <a:pt x="71190" y="34649"/>
                  </a:cubicBezTo>
                  <a:cubicBezTo>
                    <a:pt x="71131" y="34708"/>
                    <a:pt x="71031" y="34766"/>
                    <a:pt x="70948" y="34766"/>
                  </a:cubicBezTo>
                  <a:cubicBezTo>
                    <a:pt x="70914" y="34766"/>
                    <a:pt x="70883" y="34756"/>
                    <a:pt x="70858" y="34732"/>
                  </a:cubicBezTo>
                  <a:cubicBezTo>
                    <a:pt x="70776" y="34649"/>
                    <a:pt x="70858" y="34566"/>
                    <a:pt x="70941" y="34484"/>
                  </a:cubicBezTo>
                  <a:cubicBezTo>
                    <a:pt x="71107" y="34401"/>
                    <a:pt x="71190" y="34235"/>
                    <a:pt x="71190" y="34069"/>
                  </a:cubicBezTo>
                  <a:cubicBezTo>
                    <a:pt x="71234" y="33891"/>
                    <a:pt x="71231" y="33809"/>
                    <a:pt x="71193" y="33809"/>
                  </a:cubicBezTo>
                  <a:cubicBezTo>
                    <a:pt x="71160" y="33809"/>
                    <a:pt x="71101" y="33871"/>
                    <a:pt x="71024" y="33986"/>
                  </a:cubicBezTo>
                  <a:cubicBezTo>
                    <a:pt x="70927" y="34083"/>
                    <a:pt x="70858" y="34124"/>
                    <a:pt x="70801" y="34124"/>
                  </a:cubicBezTo>
                  <a:cubicBezTo>
                    <a:pt x="70761" y="34124"/>
                    <a:pt x="70727" y="34103"/>
                    <a:pt x="70693" y="34069"/>
                  </a:cubicBezTo>
                  <a:cubicBezTo>
                    <a:pt x="70654" y="33954"/>
                    <a:pt x="70526" y="33892"/>
                    <a:pt x="70384" y="33892"/>
                  </a:cubicBezTo>
                  <a:cubicBezTo>
                    <a:pt x="70220" y="33892"/>
                    <a:pt x="70036" y="33974"/>
                    <a:pt x="69947" y="34152"/>
                  </a:cubicBezTo>
                  <a:cubicBezTo>
                    <a:pt x="69912" y="34256"/>
                    <a:pt x="69819" y="34302"/>
                    <a:pt x="69717" y="34302"/>
                  </a:cubicBezTo>
                  <a:cubicBezTo>
                    <a:pt x="69575" y="34302"/>
                    <a:pt x="69415" y="34214"/>
                    <a:pt x="69367" y="34069"/>
                  </a:cubicBezTo>
                  <a:cubicBezTo>
                    <a:pt x="69367" y="33932"/>
                    <a:pt x="69367" y="33871"/>
                    <a:pt x="69353" y="33871"/>
                  </a:cubicBezTo>
                  <a:cubicBezTo>
                    <a:pt x="69342" y="33871"/>
                    <a:pt x="69321" y="33912"/>
                    <a:pt x="69284" y="33986"/>
                  </a:cubicBezTo>
                  <a:cubicBezTo>
                    <a:pt x="69223" y="34108"/>
                    <a:pt x="69162" y="34185"/>
                    <a:pt x="69102" y="34185"/>
                  </a:cubicBezTo>
                  <a:cubicBezTo>
                    <a:pt x="69080" y="34185"/>
                    <a:pt x="69057" y="34174"/>
                    <a:pt x="69035" y="34152"/>
                  </a:cubicBezTo>
                  <a:cubicBezTo>
                    <a:pt x="69035" y="34152"/>
                    <a:pt x="69035" y="34069"/>
                    <a:pt x="69118" y="33903"/>
                  </a:cubicBezTo>
                  <a:cubicBezTo>
                    <a:pt x="69201" y="33821"/>
                    <a:pt x="69284" y="33738"/>
                    <a:pt x="69201" y="33738"/>
                  </a:cubicBezTo>
                  <a:cubicBezTo>
                    <a:pt x="69201" y="33722"/>
                    <a:pt x="69195" y="33716"/>
                    <a:pt x="69186" y="33716"/>
                  </a:cubicBezTo>
                  <a:cubicBezTo>
                    <a:pt x="69143" y="33716"/>
                    <a:pt x="69020" y="33851"/>
                    <a:pt x="68952" y="33986"/>
                  </a:cubicBezTo>
                  <a:cubicBezTo>
                    <a:pt x="68792" y="34147"/>
                    <a:pt x="68700" y="34238"/>
                    <a:pt x="68656" y="34238"/>
                  </a:cubicBezTo>
                  <a:cubicBezTo>
                    <a:pt x="68631" y="34238"/>
                    <a:pt x="68621" y="34211"/>
                    <a:pt x="68621" y="34152"/>
                  </a:cubicBezTo>
                  <a:cubicBezTo>
                    <a:pt x="68621" y="34118"/>
                    <a:pt x="68607" y="34098"/>
                    <a:pt x="68578" y="34098"/>
                  </a:cubicBezTo>
                  <a:cubicBezTo>
                    <a:pt x="68538" y="34098"/>
                    <a:pt x="68469" y="34138"/>
                    <a:pt x="68372" y="34235"/>
                  </a:cubicBezTo>
                  <a:cubicBezTo>
                    <a:pt x="68309" y="34298"/>
                    <a:pt x="68258" y="34325"/>
                    <a:pt x="68214" y="34325"/>
                  </a:cubicBezTo>
                  <a:cubicBezTo>
                    <a:pt x="68143" y="34325"/>
                    <a:pt x="68092" y="34254"/>
                    <a:pt x="68041" y="34152"/>
                  </a:cubicBezTo>
                  <a:cubicBezTo>
                    <a:pt x="67964" y="34037"/>
                    <a:pt x="67923" y="33975"/>
                    <a:pt x="67884" y="33975"/>
                  </a:cubicBezTo>
                  <a:cubicBezTo>
                    <a:pt x="67839" y="33975"/>
                    <a:pt x="67798" y="34057"/>
                    <a:pt x="67709" y="34235"/>
                  </a:cubicBezTo>
                  <a:cubicBezTo>
                    <a:pt x="67626" y="34401"/>
                    <a:pt x="67585" y="34484"/>
                    <a:pt x="67564" y="34484"/>
                  </a:cubicBezTo>
                  <a:cubicBezTo>
                    <a:pt x="67543" y="34484"/>
                    <a:pt x="67543" y="34401"/>
                    <a:pt x="67543" y="34235"/>
                  </a:cubicBezTo>
                  <a:cubicBezTo>
                    <a:pt x="67543" y="34111"/>
                    <a:pt x="67523" y="34048"/>
                    <a:pt x="67492" y="34048"/>
                  </a:cubicBezTo>
                  <a:cubicBezTo>
                    <a:pt x="67461" y="34048"/>
                    <a:pt x="67419" y="34111"/>
                    <a:pt x="67378" y="34235"/>
                  </a:cubicBezTo>
                  <a:cubicBezTo>
                    <a:pt x="67256" y="34356"/>
                    <a:pt x="67179" y="34433"/>
                    <a:pt x="67114" y="34433"/>
                  </a:cubicBezTo>
                  <a:cubicBezTo>
                    <a:pt x="67091" y="34433"/>
                    <a:pt x="67068" y="34423"/>
                    <a:pt x="67046" y="34401"/>
                  </a:cubicBezTo>
                  <a:cubicBezTo>
                    <a:pt x="67046" y="34401"/>
                    <a:pt x="67046" y="34235"/>
                    <a:pt x="67129" y="34069"/>
                  </a:cubicBezTo>
                  <a:cubicBezTo>
                    <a:pt x="67178" y="33972"/>
                    <a:pt x="67198" y="33932"/>
                    <a:pt x="67139" y="33932"/>
                  </a:cubicBezTo>
                  <a:cubicBezTo>
                    <a:pt x="67098" y="33932"/>
                    <a:pt x="67018" y="33952"/>
                    <a:pt x="66880" y="33986"/>
                  </a:cubicBezTo>
                  <a:cubicBezTo>
                    <a:pt x="66549" y="34152"/>
                    <a:pt x="66549" y="34235"/>
                    <a:pt x="66632" y="34318"/>
                  </a:cubicBezTo>
                  <a:cubicBezTo>
                    <a:pt x="66715" y="34401"/>
                    <a:pt x="66715" y="34484"/>
                    <a:pt x="66632" y="34566"/>
                  </a:cubicBezTo>
                  <a:cubicBezTo>
                    <a:pt x="66613" y="34573"/>
                    <a:pt x="66594" y="34576"/>
                    <a:pt x="66576" y="34576"/>
                  </a:cubicBezTo>
                  <a:cubicBezTo>
                    <a:pt x="66348" y="34576"/>
                    <a:pt x="66141" y="34133"/>
                    <a:pt x="66217" y="33903"/>
                  </a:cubicBezTo>
                  <a:cubicBezTo>
                    <a:pt x="66300" y="33821"/>
                    <a:pt x="66300" y="33572"/>
                    <a:pt x="66383" y="33406"/>
                  </a:cubicBezTo>
                  <a:cubicBezTo>
                    <a:pt x="66383" y="33185"/>
                    <a:pt x="66383" y="33111"/>
                    <a:pt x="66285" y="33111"/>
                  </a:cubicBezTo>
                  <a:cubicBezTo>
                    <a:pt x="66236" y="33111"/>
                    <a:pt x="66162" y="33130"/>
                    <a:pt x="66052" y="33158"/>
                  </a:cubicBezTo>
                  <a:cubicBezTo>
                    <a:pt x="65982" y="33228"/>
                    <a:pt x="65897" y="33253"/>
                    <a:pt x="65816" y="33253"/>
                  </a:cubicBezTo>
                  <a:cubicBezTo>
                    <a:pt x="65705" y="33253"/>
                    <a:pt x="65602" y="33205"/>
                    <a:pt x="65554" y="33158"/>
                  </a:cubicBezTo>
                  <a:cubicBezTo>
                    <a:pt x="65486" y="33123"/>
                    <a:pt x="65431" y="33103"/>
                    <a:pt x="65397" y="33103"/>
                  </a:cubicBezTo>
                  <a:cubicBezTo>
                    <a:pt x="65348" y="33103"/>
                    <a:pt x="65340" y="33143"/>
                    <a:pt x="65389" y="33240"/>
                  </a:cubicBezTo>
                  <a:cubicBezTo>
                    <a:pt x="65389" y="33406"/>
                    <a:pt x="65223" y="33655"/>
                    <a:pt x="64974" y="33738"/>
                  </a:cubicBezTo>
                  <a:cubicBezTo>
                    <a:pt x="64913" y="33768"/>
                    <a:pt x="64855" y="33782"/>
                    <a:pt x="64802" y="33782"/>
                  </a:cubicBezTo>
                  <a:cubicBezTo>
                    <a:pt x="64563" y="33782"/>
                    <a:pt x="64409" y="33511"/>
                    <a:pt x="64477" y="33240"/>
                  </a:cubicBezTo>
                  <a:cubicBezTo>
                    <a:pt x="64536" y="32944"/>
                    <a:pt x="64299" y="32691"/>
                    <a:pt x="64129" y="32691"/>
                  </a:cubicBezTo>
                  <a:cubicBezTo>
                    <a:pt x="64061" y="32691"/>
                    <a:pt x="64004" y="32731"/>
                    <a:pt x="63980" y="32826"/>
                  </a:cubicBezTo>
                  <a:cubicBezTo>
                    <a:pt x="63932" y="32921"/>
                    <a:pt x="63872" y="32961"/>
                    <a:pt x="63807" y="32961"/>
                  </a:cubicBezTo>
                  <a:cubicBezTo>
                    <a:pt x="63645" y="32961"/>
                    <a:pt x="63459" y="32708"/>
                    <a:pt x="63400" y="32412"/>
                  </a:cubicBezTo>
                  <a:cubicBezTo>
                    <a:pt x="63400" y="32163"/>
                    <a:pt x="63400" y="31997"/>
                    <a:pt x="63483" y="31997"/>
                  </a:cubicBezTo>
                  <a:cubicBezTo>
                    <a:pt x="63483" y="31997"/>
                    <a:pt x="63565" y="31914"/>
                    <a:pt x="63648" y="31749"/>
                  </a:cubicBezTo>
                  <a:cubicBezTo>
                    <a:pt x="63731" y="31583"/>
                    <a:pt x="63731" y="31417"/>
                    <a:pt x="63565" y="31334"/>
                  </a:cubicBezTo>
                  <a:cubicBezTo>
                    <a:pt x="63400" y="31334"/>
                    <a:pt x="63483" y="31251"/>
                    <a:pt x="63814" y="30920"/>
                  </a:cubicBezTo>
                  <a:cubicBezTo>
                    <a:pt x="64063" y="30671"/>
                    <a:pt x="64228" y="30423"/>
                    <a:pt x="64228" y="30257"/>
                  </a:cubicBezTo>
                  <a:cubicBezTo>
                    <a:pt x="64190" y="30142"/>
                    <a:pt x="64169" y="30080"/>
                    <a:pt x="64142" y="30080"/>
                  </a:cubicBezTo>
                  <a:cubicBezTo>
                    <a:pt x="64110" y="30080"/>
                    <a:pt x="64069" y="30162"/>
                    <a:pt x="63980" y="30340"/>
                  </a:cubicBezTo>
                  <a:cubicBezTo>
                    <a:pt x="63763" y="30701"/>
                    <a:pt x="63547" y="30936"/>
                    <a:pt x="63440" y="30936"/>
                  </a:cubicBezTo>
                  <a:cubicBezTo>
                    <a:pt x="63424" y="30936"/>
                    <a:pt x="63410" y="30931"/>
                    <a:pt x="63400" y="30920"/>
                  </a:cubicBezTo>
                  <a:cubicBezTo>
                    <a:pt x="63392" y="30913"/>
                    <a:pt x="63382" y="30909"/>
                    <a:pt x="63368" y="30909"/>
                  </a:cubicBezTo>
                  <a:cubicBezTo>
                    <a:pt x="63231" y="30909"/>
                    <a:pt x="62812" y="31266"/>
                    <a:pt x="62737" y="31417"/>
                  </a:cubicBezTo>
                  <a:cubicBezTo>
                    <a:pt x="62737" y="31500"/>
                    <a:pt x="62820" y="31666"/>
                    <a:pt x="62902" y="31914"/>
                  </a:cubicBezTo>
                  <a:cubicBezTo>
                    <a:pt x="63151" y="32412"/>
                    <a:pt x="63068" y="32660"/>
                    <a:pt x="62654" y="32660"/>
                  </a:cubicBezTo>
                  <a:cubicBezTo>
                    <a:pt x="62405" y="32660"/>
                    <a:pt x="62322" y="32743"/>
                    <a:pt x="62405" y="32826"/>
                  </a:cubicBezTo>
                  <a:cubicBezTo>
                    <a:pt x="62488" y="32909"/>
                    <a:pt x="62405" y="32992"/>
                    <a:pt x="62322" y="33075"/>
                  </a:cubicBezTo>
                  <a:cubicBezTo>
                    <a:pt x="62263" y="33164"/>
                    <a:pt x="62214" y="33210"/>
                    <a:pt x="62176" y="33210"/>
                  </a:cubicBezTo>
                  <a:cubicBezTo>
                    <a:pt x="62108" y="33210"/>
                    <a:pt x="62074" y="33062"/>
                    <a:pt x="62074" y="32743"/>
                  </a:cubicBezTo>
                  <a:cubicBezTo>
                    <a:pt x="62013" y="32622"/>
                    <a:pt x="62041" y="32545"/>
                    <a:pt x="62093" y="32545"/>
                  </a:cubicBezTo>
                  <a:cubicBezTo>
                    <a:pt x="62112" y="32545"/>
                    <a:pt x="62134" y="32555"/>
                    <a:pt x="62157" y="32577"/>
                  </a:cubicBezTo>
                  <a:cubicBezTo>
                    <a:pt x="62182" y="32603"/>
                    <a:pt x="62208" y="32615"/>
                    <a:pt x="62232" y="32615"/>
                  </a:cubicBezTo>
                  <a:cubicBezTo>
                    <a:pt x="62366" y="32615"/>
                    <a:pt x="62462" y="32265"/>
                    <a:pt x="62322" y="31914"/>
                  </a:cubicBezTo>
                  <a:cubicBezTo>
                    <a:pt x="62226" y="31673"/>
                    <a:pt x="62073" y="31544"/>
                    <a:pt x="61913" y="31544"/>
                  </a:cubicBezTo>
                  <a:cubicBezTo>
                    <a:pt x="61798" y="31544"/>
                    <a:pt x="61680" y="31610"/>
                    <a:pt x="61576" y="31749"/>
                  </a:cubicBezTo>
                  <a:cubicBezTo>
                    <a:pt x="61471" y="31906"/>
                    <a:pt x="61400" y="31964"/>
                    <a:pt x="61340" y="31964"/>
                  </a:cubicBezTo>
                  <a:cubicBezTo>
                    <a:pt x="61306" y="31964"/>
                    <a:pt x="61275" y="31945"/>
                    <a:pt x="61245" y="31914"/>
                  </a:cubicBezTo>
                  <a:cubicBezTo>
                    <a:pt x="61182" y="31851"/>
                    <a:pt x="61130" y="31824"/>
                    <a:pt x="61082" y="31824"/>
                  </a:cubicBezTo>
                  <a:cubicBezTo>
                    <a:pt x="61004" y="31824"/>
                    <a:pt x="60933" y="31895"/>
                    <a:pt x="60831" y="31997"/>
                  </a:cubicBezTo>
                  <a:cubicBezTo>
                    <a:pt x="60768" y="32184"/>
                    <a:pt x="60706" y="32277"/>
                    <a:pt x="60644" y="32277"/>
                  </a:cubicBezTo>
                  <a:cubicBezTo>
                    <a:pt x="60623" y="32277"/>
                    <a:pt x="60603" y="32267"/>
                    <a:pt x="60582" y="32246"/>
                  </a:cubicBezTo>
                  <a:cubicBezTo>
                    <a:pt x="60582" y="32246"/>
                    <a:pt x="60665" y="31997"/>
                    <a:pt x="60831" y="31832"/>
                  </a:cubicBezTo>
                  <a:cubicBezTo>
                    <a:pt x="61162" y="31334"/>
                    <a:pt x="61742" y="31003"/>
                    <a:pt x="62405" y="30837"/>
                  </a:cubicBezTo>
                  <a:cubicBezTo>
                    <a:pt x="62902" y="30754"/>
                    <a:pt x="62985" y="30754"/>
                    <a:pt x="62985" y="30506"/>
                  </a:cubicBezTo>
                  <a:cubicBezTo>
                    <a:pt x="63038" y="30348"/>
                    <a:pt x="63024" y="30290"/>
                    <a:pt x="62943" y="30290"/>
                  </a:cubicBezTo>
                  <a:cubicBezTo>
                    <a:pt x="62897" y="30290"/>
                    <a:pt x="62828" y="30309"/>
                    <a:pt x="62737" y="30340"/>
                  </a:cubicBezTo>
                  <a:cubicBezTo>
                    <a:pt x="62654" y="30381"/>
                    <a:pt x="62592" y="30402"/>
                    <a:pt x="62550" y="30402"/>
                  </a:cubicBezTo>
                  <a:cubicBezTo>
                    <a:pt x="62509" y="30402"/>
                    <a:pt x="62488" y="30381"/>
                    <a:pt x="62488" y="30340"/>
                  </a:cubicBezTo>
                  <a:cubicBezTo>
                    <a:pt x="62488" y="30340"/>
                    <a:pt x="62488" y="30257"/>
                    <a:pt x="62405" y="30257"/>
                  </a:cubicBezTo>
                  <a:cubicBezTo>
                    <a:pt x="62383" y="30235"/>
                    <a:pt x="62367" y="30224"/>
                    <a:pt x="62353" y="30224"/>
                  </a:cubicBezTo>
                  <a:cubicBezTo>
                    <a:pt x="62316" y="30224"/>
                    <a:pt x="62300" y="30301"/>
                    <a:pt x="62239" y="30423"/>
                  </a:cubicBezTo>
                  <a:cubicBezTo>
                    <a:pt x="62239" y="30671"/>
                    <a:pt x="62157" y="30754"/>
                    <a:pt x="62074" y="30754"/>
                  </a:cubicBezTo>
                  <a:cubicBezTo>
                    <a:pt x="61991" y="30754"/>
                    <a:pt x="61742" y="30837"/>
                    <a:pt x="61576" y="30920"/>
                  </a:cubicBezTo>
                  <a:cubicBezTo>
                    <a:pt x="61494" y="30948"/>
                    <a:pt x="61429" y="30966"/>
                    <a:pt x="61380" y="30966"/>
                  </a:cubicBezTo>
                  <a:cubicBezTo>
                    <a:pt x="61282" y="30966"/>
                    <a:pt x="61245" y="30892"/>
                    <a:pt x="61245" y="30671"/>
                  </a:cubicBezTo>
                  <a:cubicBezTo>
                    <a:pt x="61245" y="30398"/>
                    <a:pt x="61220" y="30275"/>
                    <a:pt x="61170" y="30275"/>
                  </a:cubicBezTo>
                  <a:cubicBezTo>
                    <a:pt x="61129" y="30275"/>
                    <a:pt x="61071" y="30357"/>
                    <a:pt x="60996" y="30506"/>
                  </a:cubicBezTo>
                  <a:cubicBezTo>
                    <a:pt x="60831" y="30671"/>
                    <a:pt x="60831" y="30837"/>
                    <a:pt x="60913" y="30920"/>
                  </a:cubicBezTo>
                  <a:cubicBezTo>
                    <a:pt x="60913" y="30920"/>
                    <a:pt x="60913" y="31086"/>
                    <a:pt x="60831" y="31169"/>
                  </a:cubicBezTo>
                  <a:cubicBezTo>
                    <a:pt x="60768" y="31231"/>
                    <a:pt x="60706" y="31257"/>
                    <a:pt x="60651" y="31257"/>
                  </a:cubicBezTo>
                  <a:cubicBezTo>
                    <a:pt x="60484" y="31257"/>
                    <a:pt x="60375" y="31024"/>
                    <a:pt x="60499" y="30837"/>
                  </a:cubicBezTo>
                  <a:cubicBezTo>
                    <a:pt x="60563" y="30644"/>
                    <a:pt x="60279" y="30452"/>
                    <a:pt x="60033" y="30452"/>
                  </a:cubicBezTo>
                  <a:cubicBezTo>
                    <a:pt x="59961" y="30452"/>
                    <a:pt x="59892" y="30468"/>
                    <a:pt x="59836" y="30506"/>
                  </a:cubicBezTo>
                  <a:cubicBezTo>
                    <a:pt x="59670" y="30506"/>
                    <a:pt x="59587" y="30506"/>
                    <a:pt x="59505" y="30423"/>
                  </a:cubicBezTo>
                  <a:cubicBezTo>
                    <a:pt x="59470" y="30388"/>
                    <a:pt x="59422" y="30368"/>
                    <a:pt x="59365" y="30368"/>
                  </a:cubicBezTo>
                  <a:cubicBezTo>
                    <a:pt x="59284" y="30368"/>
                    <a:pt x="59187" y="30408"/>
                    <a:pt x="59090" y="30506"/>
                  </a:cubicBezTo>
                  <a:cubicBezTo>
                    <a:pt x="59022" y="30540"/>
                    <a:pt x="58981" y="30560"/>
                    <a:pt x="58964" y="30560"/>
                  </a:cubicBezTo>
                  <a:cubicBezTo>
                    <a:pt x="58939" y="30560"/>
                    <a:pt x="58959" y="30520"/>
                    <a:pt x="59007" y="30423"/>
                  </a:cubicBezTo>
                  <a:cubicBezTo>
                    <a:pt x="59173" y="30174"/>
                    <a:pt x="59090" y="30174"/>
                    <a:pt x="58925" y="30174"/>
                  </a:cubicBezTo>
                  <a:cubicBezTo>
                    <a:pt x="58822" y="30208"/>
                    <a:pt x="58761" y="30228"/>
                    <a:pt x="58738" y="30228"/>
                  </a:cubicBezTo>
                  <a:cubicBezTo>
                    <a:pt x="58704" y="30228"/>
                    <a:pt x="58745" y="30188"/>
                    <a:pt x="58842" y="30091"/>
                  </a:cubicBezTo>
                  <a:cubicBezTo>
                    <a:pt x="58925" y="30008"/>
                    <a:pt x="59007" y="29925"/>
                    <a:pt x="58925" y="29843"/>
                  </a:cubicBezTo>
                  <a:cubicBezTo>
                    <a:pt x="58842" y="29843"/>
                    <a:pt x="58759" y="29677"/>
                    <a:pt x="58759" y="29428"/>
                  </a:cubicBezTo>
                  <a:cubicBezTo>
                    <a:pt x="58720" y="29313"/>
                    <a:pt x="58682" y="29251"/>
                    <a:pt x="58627" y="29251"/>
                  </a:cubicBezTo>
                  <a:cubicBezTo>
                    <a:pt x="58563" y="29251"/>
                    <a:pt x="58478" y="29333"/>
                    <a:pt x="58344" y="29511"/>
                  </a:cubicBezTo>
                  <a:cubicBezTo>
                    <a:pt x="58179" y="29760"/>
                    <a:pt x="58013" y="29925"/>
                    <a:pt x="58013" y="29925"/>
                  </a:cubicBezTo>
                  <a:cubicBezTo>
                    <a:pt x="58013" y="29843"/>
                    <a:pt x="58013" y="29760"/>
                    <a:pt x="58096" y="29677"/>
                  </a:cubicBezTo>
                  <a:cubicBezTo>
                    <a:pt x="58179" y="29594"/>
                    <a:pt x="58179" y="29428"/>
                    <a:pt x="58179" y="29428"/>
                  </a:cubicBezTo>
                  <a:cubicBezTo>
                    <a:pt x="58179" y="29406"/>
                    <a:pt x="58167" y="29396"/>
                    <a:pt x="58149" y="29396"/>
                  </a:cubicBezTo>
                  <a:cubicBezTo>
                    <a:pt x="58102" y="29396"/>
                    <a:pt x="58013" y="29473"/>
                    <a:pt x="58013" y="29594"/>
                  </a:cubicBezTo>
                  <a:cubicBezTo>
                    <a:pt x="57930" y="29677"/>
                    <a:pt x="57889" y="29718"/>
                    <a:pt x="57857" y="29718"/>
                  </a:cubicBezTo>
                  <a:cubicBezTo>
                    <a:pt x="57826" y="29718"/>
                    <a:pt x="57806" y="29677"/>
                    <a:pt x="57764" y="29594"/>
                  </a:cubicBezTo>
                  <a:cubicBezTo>
                    <a:pt x="57723" y="29470"/>
                    <a:pt x="57681" y="29407"/>
                    <a:pt x="57640" y="29407"/>
                  </a:cubicBezTo>
                  <a:cubicBezTo>
                    <a:pt x="57599" y="29407"/>
                    <a:pt x="57557" y="29470"/>
                    <a:pt x="57516" y="29594"/>
                  </a:cubicBezTo>
                  <a:cubicBezTo>
                    <a:pt x="57433" y="29718"/>
                    <a:pt x="57391" y="29780"/>
                    <a:pt x="57371" y="29780"/>
                  </a:cubicBezTo>
                  <a:cubicBezTo>
                    <a:pt x="57350" y="29780"/>
                    <a:pt x="57350" y="29718"/>
                    <a:pt x="57350" y="29594"/>
                  </a:cubicBezTo>
                  <a:cubicBezTo>
                    <a:pt x="57350" y="29428"/>
                    <a:pt x="57267" y="29345"/>
                    <a:pt x="57101" y="29345"/>
                  </a:cubicBezTo>
                  <a:cubicBezTo>
                    <a:pt x="56936" y="29345"/>
                    <a:pt x="56853" y="29262"/>
                    <a:pt x="56936" y="29097"/>
                  </a:cubicBezTo>
                  <a:cubicBezTo>
                    <a:pt x="56984" y="29000"/>
                    <a:pt x="57033" y="28959"/>
                    <a:pt x="57048" y="28959"/>
                  </a:cubicBezTo>
                  <a:cubicBezTo>
                    <a:pt x="57059" y="28959"/>
                    <a:pt x="57053" y="28979"/>
                    <a:pt x="57018" y="29014"/>
                  </a:cubicBezTo>
                  <a:cubicBezTo>
                    <a:pt x="57018" y="29097"/>
                    <a:pt x="57039" y="29138"/>
                    <a:pt x="57070" y="29138"/>
                  </a:cubicBezTo>
                  <a:cubicBezTo>
                    <a:pt x="57101" y="29138"/>
                    <a:pt x="57143" y="29097"/>
                    <a:pt x="57184" y="29014"/>
                  </a:cubicBezTo>
                  <a:cubicBezTo>
                    <a:pt x="57267" y="28931"/>
                    <a:pt x="57267" y="28848"/>
                    <a:pt x="57184" y="28765"/>
                  </a:cubicBezTo>
                  <a:cubicBezTo>
                    <a:pt x="57143" y="28724"/>
                    <a:pt x="57101" y="28703"/>
                    <a:pt x="57060" y="28703"/>
                  </a:cubicBezTo>
                  <a:cubicBezTo>
                    <a:pt x="57018" y="28703"/>
                    <a:pt x="56977" y="28724"/>
                    <a:pt x="56936" y="28765"/>
                  </a:cubicBezTo>
                  <a:cubicBezTo>
                    <a:pt x="56901" y="28800"/>
                    <a:pt x="56853" y="28820"/>
                    <a:pt x="56802" y="28820"/>
                  </a:cubicBezTo>
                  <a:cubicBezTo>
                    <a:pt x="56730" y="28820"/>
                    <a:pt x="56653" y="28779"/>
                    <a:pt x="56604" y="28682"/>
                  </a:cubicBezTo>
                  <a:cubicBezTo>
                    <a:pt x="56438" y="28517"/>
                    <a:pt x="56438" y="28434"/>
                    <a:pt x="56604" y="28351"/>
                  </a:cubicBezTo>
                  <a:cubicBezTo>
                    <a:pt x="56687" y="28351"/>
                    <a:pt x="56770" y="28185"/>
                    <a:pt x="56770" y="27936"/>
                  </a:cubicBezTo>
                  <a:cubicBezTo>
                    <a:pt x="56770" y="27605"/>
                    <a:pt x="56853" y="27356"/>
                    <a:pt x="57101" y="27191"/>
                  </a:cubicBezTo>
                  <a:cubicBezTo>
                    <a:pt x="57350" y="26859"/>
                    <a:pt x="57350" y="26776"/>
                    <a:pt x="57267" y="26693"/>
                  </a:cubicBezTo>
                  <a:cubicBezTo>
                    <a:pt x="57235" y="26630"/>
                    <a:pt x="57204" y="26603"/>
                    <a:pt x="57172" y="26603"/>
                  </a:cubicBezTo>
                  <a:cubicBezTo>
                    <a:pt x="57121" y="26603"/>
                    <a:pt x="57070" y="26674"/>
                    <a:pt x="57018" y="26776"/>
                  </a:cubicBezTo>
                  <a:cubicBezTo>
                    <a:pt x="56941" y="26932"/>
                    <a:pt x="56871" y="26998"/>
                    <a:pt x="56817" y="26998"/>
                  </a:cubicBezTo>
                  <a:cubicBezTo>
                    <a:pt x="56699" y="26998"/>
                    <a:pt x="56656" y="26678"/>
                    <a:pt x="56770" y="26279"/>
                  </a:cubicBezTo>
                  <a:cubicBezTo>
                    <a:pt x="56829" y="25926"/>
                    <a:pt x="56846" y="25824"/>
                    <a:pt x="56910" y="25824"/>
                  </a:cubicBezTo>
                  <a:cubicBezTo>
                    <a:pt x="56936" y="25824"/>
                    <a:pt x="56970" y="25841"/>
                    <a:pt x="57018" y="25865"/>
                  </a:cubicBezTo>
                  <a:cubicBezTo>
                    <a:pt x="57046" y="25920"/>
                    <a:pt x="57074" y="25947"/>
                    <a:pt x="57107" y="25947"/>
                  </a:cubicBezTo>
                  <a:cubicBezTo>
                    <a:pt x="57175" y="25947"/>
                    <a:pt x="57267" y="25837"/>
                    <a:pt x="57433" y="25616"/>
                  </a:cubicBezTo>
                  <a:cubicBezTo>
                    <a:pt x="57516" y="25450"/>
                    <a:pt x="57599" y="25284"/>
                    <a:pt x="57516" y="25284"/>
                  </a:cubicBezTo>
                  <a:cubicBezTo>
                    <a:pt x="57516" y="25284"/>
                    <a:pt x="57599" y="25119"/>
                    <a:pt x="57847" y="24953"/>
                  </a:cubicBezTo>
                  <a:cubicBezTo>
                    <a:pt x="57984" y="24748"/>
                    <a:pt x="58176" y="24600"/>
                    <a:pt x="58240" y="24600"/>
                  </a:cubicBezTo>
                  <a:cubicBezTo>
                    <a:pt x="58254" y="24600"/>
                    <a:pt x="58262" y="24607"/>
                    <a:pt x="58262" y="24622"/>
                  </a:cubicBezTo>
                  <a:cubicBezTo>
                    <a:pt x="58344" y="24622"/>
                    <a:pt x="58427" y="24622"/>
                    <a:pt x="58510" y="24456"/>
                  </a:cubicBezTo>
                  <a:cubicBezTo>
                    <a:pt x="58510" y="24373"/>
                    <a:pt x="58510" y="24290"/>
                    <a:pt x="58427" y="24290"/>
                  </a:cubicBezTo>
                  <a:cubicBezTo>
                    <a:pt x="58344" y="24290"/>
                    <a:pt x="58344" y="24207"/>
                    <a:pt x="58344" y="24041"/>
                  </a:cubicBezTo>
                  <a:cubicBezTo>
                    <a:pt x="58427" y="23917"/>
                    <a:pt x="58469" y="23855"/>
                    <a:pt x="58458" y="23855"/>
                  </a:cubicBezTo>
                  <a:lnTo>
                    <a:pt x="58458" y="23855"/>
                  </a:lnTo>
                  <a:cubicBezTo>
                    <a:pt x="58448" y="23855"/>
                    <a:pt x="58386" y="23917"/>
                    <a:pt x="58262" y="24041"/>
                  </a:cubicBezTo>
                  <a:cubicBezTo>
                    <a:pt x="58170" y="24178"/>
                    <a:pt x="58104" y="24240"/>
                    <a:pt x="58049" y="24240"/>
                  </a:cubicBezTo>
                  <a:cubicBezTo>
                    <a:pt x="58005" y="24240"/>
                    <a:pt x="57967" y="24199"/>
                    <a:pt x="57930" y="24124"/>
                  </a:cubicBezTo>
                  <a:cubicBezTo>
                    <a:pt x="57930" y="24041"/>
                    <a:pt x="57909" y="24000"/>
                    <a:pt x="57878" y="24000"/>
                  </a:cubicBezTo>
                  <a:cubicBezTo>
                    <a:pt x="57847" y="24000"/>
                    <a:pt x="57806" y="24041"/>
                    <a:pt x="57764" y="24124"/>
                  </a:cubicBezTo>
                  <a:cubicBezTo>
                    <a:pt x="57764" y="24290"/>
                    <a:pt x="57516" y="24539"/>
                    <a:pt x="57267" y="24787"/>
                  </a:cubicBezTo>
                  <a:cubicBezTo>
                    <a:pt x="57018" y="25036"/>
                    <a:pt x="56936" y="25119"/>
                    <a:pt x="56936" y="25202"/>
                  </a:cubicBezTo>
                  <a:cubicBezTo>
                    <a:pt x="57018" y="25284"/>
                    <a:pt x="56687" y="25782"/>
                    <a:pt x="56273" y="26196"/>
                  </a:cubicBezTo>
                  <a:cubicBezTo>
                    <a:pt x="56190" y="26279"/>
                    <a:pt x="56190" y="26362"/>
                    <a:pt x="56273" y="26362"/>
                  </a:cubicBezTo>
                  <a:cubicBezTo>
                    <a:pt x="56283" y="26351"/>
                    <a:pt x="56291" y="26346"/>
                    <a:pt x="56297" y="26346"/>
                  </a:cubicBezTo>
                  <a:cubicBezTo>
                    <a:pt x="56332" y="26346"/>
                    <a:pt x="56251" y="26571"/>
                    <a:pt x="56107" y="26859"/>
                  </a:cubicBezTo>
                  <a:cubicBezTo>
                    <a:pt x="55900" y="27204"/>
                    <a:pt x="55750" y="27377"/>
                    <a:pt x="55706" y="27377"/>
                  </a:cubicBezTo>
                  <a:cubicBezTo>
                    <a:pt x="55697" y="27377"/>
                    <a:pt x="55692" y="27370"/>
                    <a:pt x="55692" y="27356"/>
                  </a:cubicBezTo>
                  <a:cubicBezTo>
                    <a:pt x="55692" y="27356"/>
                    <a:pt x="55527" y="27439"/>
                    <a:pt x="55444" y="27605"/>
                  </a:cubicBezTo>
                  <a:cubicBezTo>
                    <a:pt x="55231" y="27818"/>
                    <a:pt x="55094" y="27925"/>
                    <a:pt x="55026" y="27925"/>
                  </a:cubicBezTo>
                  <a:cubicBezTo>
                    <a:pt x="54936" y="27925"/>
                    <a:pt x="54970" y="27735"/>
                    <a:pt x="55112" y="27356"/>
                  </a:cubicBezTo>
                  <a:cubicBezTo>
                    <a:pt x="55278" y="27108"/>
                    <a:pt x="55361" y="26776"/>
                    <a:pt x="55278" y="26693"/>
                  </a:cubicBezTo>
                  <a:cubicBezTo>
                    <a:pt x="55278" y="26693"/>
                    <a:pt x="55278" y="26528"/>
                    <a:pt x="55361" y="26362"/>
                  </a:cubicBezTo>
                  <a:cubicBezTo>
                    <a:pt x="55409" y="26314"/>
                    <a:pt x="55429" y="26266"/>
                    <a:pt x="55438" y="26266"/>
                  </a:cubicBezTo>
                  <a:cubicBezTo>
                    <a:pt x="55444" y="26266"/>
                    <a:pt x="55444" y="26292"/>
                    <a:pt x="55444" y="26362"/>
                  </a:cubicBezTo>
                  <a:cubicBezTo>
                    <a:pt x="55426" y="26415"/>
                    <a:pt x="55454" y="26438"/>
                    <a:pt x="55509" y="26438"/>
                  </a:cubicBezTo>
                  <a:cubicBezTo>
                    <a:pt x="55712" y="26438"/>
                    <a:pt x="56290" y="26125"/>
                    <a:pt x="56355" y="25865"/>
                  </a:cubicBezTo>
                  <a:cubicBezTo>
                    <a:pt x="56427" y="25686"/>
                    <a:pt x="56359" y="25599"/>
                    <a:pt x="56219" y="25599"/>
                  </a:cubicBezTo>
                  <a:cubicBezTo>
                    <a:pt x="56035" y="25599"/>
                    <a:pt x="55726" y="25748"/>
                    <a:pt x="55444" y="26030"/>
                  </a:cubicBezTo>
                  <a:cubicBezTo>
                    <a:pt x="55250" y="26225"/>
                    <a:pt x="55141" y="26305"/>
                    <a:pt x="55084" y="26305"/>
                  </a:cubicBezTo>
                  <a:cubicBezTo>
                    <a:pt x="55044" y="26305"/>
                    <a:pt x="55029" y="26265"/>
                    <a:pt x="55029" y="26196"/>
                  </a:cubicBezTo>
                  <a:cubicBezTo>
                    <a:pt x="55090" y="26075"/>
                    <a:pt x="55062" y="25998"/>
                    <a:pt x="54945" y="25998"/>
                  </a:cubicBezTo>
                  <a:cubicBezTo>
                    <a:pt x="54902" y="25998"/>
                    <a:pt x="54847" y="26008"/>
                    <a:pt x="54781" y="26030"/>
                  </a:cubicBezTo>
                  <a:cubicBezTo>
                    <a:pt x="54712" y="26065"/>
                    <a:pt x="54629" y="26085"/>
                    <a:pt x="54550" y="26085"/>
                  </a:cubicBezTo>
                  <a:cubicBezTo>
                    <a:pt x="54438" y="26085"/>
                    <a:pt x="54332" y="26045"/>
                    <a:pt x="54284" y="25947"/>
                  </a:cubicBezTo>
                  <a:cubicBezTo>
                    <a:pt x="54201" y="25906"/>
                    <a:pt x="54118" y="25885"/>
                    <a:pt x="54045" y="25885"/>
                  </a:cubicBezTo>
                  <a:cubicBezTo>
                    <a:pt x="53973" y="25885"/>
                    <a:pt x="53911" y="25906"/>
                    <a:pt x="53869" y="25947"/>
                  </a:cubicBezTo>
                  <a:cubicBezTo>
                    <a:pt x="53703" y="26030"/>
                    <a:pt x="53703" y="26113"/>
                    <a:pt x="53869" y="26113"/>
                  </a:cubicBezTo>
                  <a:cubicBezTo>
                    <a:pt x="54118" y="26196"/>
                    <a:pt x="54035" y="26610"/>
                    <a:pt x="53786" y="26610"/>
                  </a:cubicBezTo>
                  <a:cubicBezTo>
                    <a:pt x="53703" y="26610"/>
                    <a:pt x="53455" y="26693"/>
                    <a:pt x="53372" y="26859"/>
                  </a:cubicBezTo>
                  <a:cubicBezTo>
                    <a:pt x="53206" y="27025"/>
                    <a:pt x="53123" y="27025"/>
                    <a:pt x="53040" y="27025"/>
                  </a:cubicBezTo>
                  <a:cubicBezTo>
                    <a:pt x="52958" y="26942"/>
                    <a:pt x="52958" y="26859"/>
                    <a:pt x="53040" y="26859"/>
                  </a:cubicBezTo>
                  <a:cubicBezTo>
                    <a:pt x="53123" y="26776"/>
                    <a:pt x="53289" y="26445"/>
                    <a:pt x="53455" y="26113"/>
                  </a:cubicBezTo>
                  <a:cubicBezTo>
                    <a:pt x="53678" y="25517"/>
                    <a:pt x="53902" y="25189"/>
                    <a:pt x="54005" y="25189"/>
                  </a:cubicBezTo>
                  <a:cubicBezTo>
                    <a:pt x="54016" y="25189"/>
                    <a:pt x="54027" y="25193"/>
                    <a:pt x="54035" y="25202"/>
                  </a:cubicBezTo>
                  <a:cubicBezTo>
                    <a:pt x="54118" y="25284"/>
                    <a:pt x="54263" y="25326"/>
                    <a:pt x="54408" y="25326"/>
                  </a:cubicBezTo>
                  <a:cubicBezTo>
                    <a:pt x="54553" y="25326"/>
                    <a:pt x="54698" y="25284"/>
                    <a:pt x="54781" y="25202"/>
                  </a:cubicBezTo>
                  <a:cubicBezTo>
                    <a:pt x="54864" y="25119"/>
                    <a:pt x="54947" y="24953"/>
                    <a:pt x="54947" y="24870"/>
                  </a:cubicBezTo>
                  <a:cubicBezTo>
                    <a:pt x="54947" y="24796"/>
                    <a:pt x="54947" y="24755"/>
                    <a:pt x="54931" y="24755"/>
                  </a:cubicBezTo>
                  <a:cubicBezTo>
                    <a:pt x="54913" y="24755"/>
                    <a:pt x="54872" y="24816"/>
                    <a:pt x="54781" y="24953"/>
                  </a:cubicBezTo>
                  <a:cubicBezTo>
                    <a:pt x="54739" y="25036"/>
                    <a:pt x="54719" y="25077"/>
                    <a:pt x="54698" y="25077"/>
                  </a:cubicBezTo>
                  <a:cubicBezTo>
                    <a:pt x="54677" y="25077"/>
                    <a:pt x="54656" y="25036"/>
                    <a:pt x="54615" y="24953"/>
                  </a:cubicBezTo>
                  <a:cubicBezTo>
                    <a:pt x="54615" y="24787"/>
                    <a:pt x="54532" y="24539"/>
                    <a:pt x="54532" y="24456"/>
                  </a:cubicBezTo>
                  <a:cubicBezTo>
                    <a:pt x="54449" y="24373"/>
                    <a:pt x="54449" y="24041"/>
                    <a:pt x="54449" y="23793"/>
                  </a:cubicBezTo>
                  <a:cubicBezTo>
                    <a:pt x="54500" y="23436"/>
                    <a:pt x="54489" y="23267"/>
                    <a:pt x="54433" y="23267"/>
                  </a:cubicBezTo>
                  <a:cubicBezTo>
                    <a:pt x="54399" y="23267"/>
                    <a:pt x="54347" y="23334"/>
                    <a:pt x="54284" y="23461"/>
                  </a:cubicBezTo>
                  <a:cubicBezTo>
                    <a:pt x="54173" y="23682"/>
                    <a:pt x="53915" y="23866"/>
                    <a:pt x="53780" y="23866"/>
                  </a:cubicBezTo>
                  <a:cubicBezTo>
                    <a:pt x="53713" y="23866"/>
                    <a:pt x="53676" y="23820"/>
                    <a:pt x="53703" y="23710"/>
                  </a:cubicBezTo>
                  <a:cubicBezTo>
                    <a:pt x="53764" y="23589"/>
                    <a:pt x="53736" y="23512"/>
                    <a:pt x="53619" y="23512"/>
                  </a:cubicBezTo>
                  <a:cubicBezTo>
                    <a:pt x="53576" y="23512"/>
                    <a:pt x="53521" y="23522"/>
                    <a:pt x="53455" y="23544"/>
                  </a:cubicBezTo>
                  <a:cubicBezTo>
                    <a:pt x="53289" y="23544"/>
                    <a:pt x="53123" y="23461"/>
                    <a:pt x="53123" y="23461"/>
                  </a:cubicBezTo>
                  <a:cubicBezTo>
                    <a:pt x="53123" y="23378"/>
                    <a:pt x="52875" y="23213"/>
                    <a:pt x="52626" y="23130"/>
                  </a:cubicBezTo>
                  <a:cubicBezTo>
                    <a:pt x="52129" y="23047"/>
                    <a:pt x="52129" y="22964"/>
                    <a:pt x="52212" y="22550"/>
                  </a:cubicBezTo>
                  <a:cubicBezTo>
                    <a:pt x="52415" y="22075"/>
                    <a:pt x="52730" y="21655"/>
                    <a:pt x="52837" y="21655"/>
                  </a:cubicBezTo>
                  <a:cubicBezTo>
                    <a:pt x="52861" y="21655"/>
                    <a:pt x="52875" y="21676"/>
                    <a:pt x="52875" y="21721"/>
                  </a:cubicBezTo>
                  <a:cubicBezTo>
                    <a:pt x="52875" y="21762"/>
                    <a:pt x="52916" y="21783"/>
                    <a:pt x="52978" y="21783"/>
                  </a:cubicBezTo>
                  <a:cubicBezTo>
                    <a:pt x="53040" y="21783"/>
                    <a:pt x="53123" y="21762"/>
                    <a:pt x="53206" y="21721"/>
                  </a:cubicBezTo>
                  <a:cubicBezTo>
                    <a:pt x="53255" y="21624"/>
                    <a:pt x="53360" y="21584"/>
                    <a:pt x="53439" y="21584"/>
                  </a:cubicBezTo>
                  <a:cubicBezTo>
                    <a:pt x="53495" y="21584"/>
                    <a:pt x="53538" y="21604"/>
                    <a:pt x="53538" y="21638"/>
                  </a:cubicBezTo>
                  <a:cubicBezTo>
                    <a:pt x="53579" y="21679"/>
                    <a:pt x="53641" y="21700"/>
                    <a:pt x="53714" y="21700"/>
                  </a:cubicBezTo>
                  <a:cubicBezTo>
                    <a:pt x="53786" y="21700"/>
                    <a:pt x="53869" y="21679"/>
                    <a:pt x="53952" y="21638"/>
                  </a:cubicBezTo>
                  <a:cubicBezTo>
                    <a:pt x="54143" y="21511"/>
                    <a:pt x="53797" y="21335"/>
                    <a:pt x="53438" y="21335"/>
                  </a:cubicBezTo>
                  <a:cubicBezTo>
                    <a:pt x="53329" y="21335"/>
                    <a:pt x="53220" y="21351"/>
                    <a:pt x="53123" y="21389"/>
                  </a:cubicBezTo>
                  <a:cubicBezTo>
                    <a:pt x="52958" y="21389"/>
                    <a:pt x="52792" y="21389"/>
                    <a:pt x="52709" y="21224"/>
                  </a:cubicBezTo>
                  <a:cubicBezTo>
                    <a:pt x="52709" y="21247"/>
                    <a:pt x="52709" y="21275"/>
                    <a:pt x="52709" y="21307"/>
                  </a:cubicBezTo>
                  <a:cubicBezTo>
                    <a:pt x="52709" y="21721"/>
                    <a:pt x="52460" y="21970"/>
                    <a:pt x="52212" y="21970"/>
                  </a:cubicBezTo>
                  <a:cubicBezTo>
                    <a:pt x="52129" y="21970"/>
                    <a:pt x="51963" y="22135"/>
                    <a:pt x="51797" y="22218"/>
                  </a:cubicBezTo>
                  <a:cubicBezTo>
                    <a:pt x="51632" y="22467"/>
                    <a:pt x="51632" y="22550"/>
                    <a:pt x="51797" y="22550"/>
                  </a:cubicBezTo>
                  <a:cubicBezTo>
                    <a:pt x="51963" y="22550"/>
                    <a:pt x="51963" y="22633"/>
                    <a:pt x="51797" y="22715"/>
                  </a:cubicBezTo>
                  <a:cubicBezTo>
                    <a:pt x="51632" y="22798"/>
                    <a:pt x="51300" y="23130"/>
                    <a:pt x="51051" y="23461"/>
                  </a:cubicBezTo>
                  <a:cubicBezTo>
                    <a:pt x="50827" y="23776"/>
                    <a:pt x="50700" y="23920"/>
                    <a:pt x="50630" y="23920"/>
                  </a:cubicBezTo>
                  <a:cubicBezTo>
                    <a:pt x="50572" y="23920"/>
                    <a:pt x="50554" y="23817"/>
                    <a:pt x="50554" y="23627"/>
                  </a:cubicBezTo>
                  <a:cubicBezTo>
                    <a:pt x="50554" y="23461"/>
                    <a:pt x="50637" y="23213"/>
                    <a:pt x="50720" y="23130"/>
                  </a:cubicBezTo>
                  <a:cubicBezTo>
                    <a:pt x="50803" y="23088"/>
                    <a:pt x="50824" y="23068"/>
                    <a:pt x="50803" y="23068"/>
                  </a:cubicBezTo>
                  <a:cubicBezTo>
                    <a:pt x="50782" y="23068"/>
                    <a:pt x="50720" y="23088"/>
                    <a:pt x="50637" y="23130"/>
                  </a:cubicBezTo>
                  <a:cubicBezTo>
                    <a:pt x="50589" y="23154"/>
                    <a:pt x="50540" y="23164"/>
                    <a:pt x="50496" y="23164"/>
                  </a:cubicBezTo>
                  <a:cubicBezTo>
                    <a:pt x="50388" y="23164"/>
                    <a:pt x="50306" y="23105"/>
                    <a:pt x="50306" y="23047"/>
                  </a:cubicBezTo>
                  <a:cubicBezTo>
                    <a:pt x="50306" y="22798"/>
                    <a:pt x="50306" y="22798"/>
                    <a:pt x="50554" y="22715"/>
                  </a:cubicBezTo>
                  <a:cubicBezTo>
                    <a:pt x="50720" y="22715"/>
                    <a:pt x="50886" y="22798"/>
                    <a:pt x="50886" y="22964"/>
                  </a:cubicBezTo>
                  <a:cubicBezTo>
                    <a:pt x="50923" y="23039"/>
                    <a:pt x="50960" y="23080"/>
                    <a:pt x="51013" y="23080"/>
                  </a:cubicBezTo>
                  <a:cubicBezTo>
                    <a:pt x="51077" y="23080"/>
                    <a:pt x="51163" y="23018"/>
                    <a:pt x="51300" y="22881"/>
                  </a:cubicBezTo>
                  <a:cubicBezTo>
                    <a:pt x="51466" y="22633"/>
                    <a:pt x="51549" y="22467"/>
                    <a:pt x="51549" y="22467"/>
                  </a:cubicBezTo>
                  <a:cubicBezTo>
                    <a:pt x="51466" y="22384"/>
                    <a:pt x="51549" y="22218"/>
                    <a:pt x="51714" y="22135"/>
                  </a:cubicBezTo>
                  <a:cubicBezTo>
                    <a:pt x="51893" y="21898"/>
                    <a:pt x="51815" y="21703"/>
                    <a:pt x="51635" y="21703"/>
                  </a:cubicBezTo>
                  <a:cubicBezTo>
                    <a:pt x="51564" y="21703"/>
                    <a:pt x="51477" y="21733"/>
                    <a:pt x="51383" y="21804"/>
                  </a:cubicBezTo>
                  <a:cubicBezTo>
                    <a:pt x="51266" y="21862"/>
                    <a:pt x="51190" y="21921"/>
                    <a:pt x="51156" y="21921"/>
                  </a:cubicBezTo>
                  <a:cubicBezTo>
                    <a:pt x="51141" y="21921"/>
                    <a:pt x="51134" y="21911"/>
                    <a:pt x="51134" y="21887"/>
                  </a:cubicBezTo>
                  <a:cubicBezTo>
                    <a:pt x="51134" y="21804"/>
                    <a:pt x="51217" y="21638"/>
                    <a:pt x="51383" y="21555"/>
                  </a:cubicBezTo>
                  <a:cubicBezTo>
                    <a:pt x="51549" y="21472"/>
                    <a:pt x="51217" y="21141"/>
                    <a:pt x="50637" y="21058"/>
                  </a:cubicBezTo>
                  <a:cubicBezTo>
                    <a:pt x="50388" y="21058"/>
                    <a:pt x="50388" y="20975"/>
                    <a:pt x="50886" y="20561"/>
                  </a:cubicBezTo>
                  <a:cubicBezTo>
                    <a:pt x="51279" y="20167"/>
                    <a:pt x="51413" y="19929"/>
                    <a:pt x="51288" y="19929"/>
                  </a:cubicBezTo>
                  <a:cubicBezTo>
                    <a:pt x="51255" y="19929"/>
                    <a:pt x="51204" y="19946"/>
                    <a:pt x="51134" y="19981"/>
                  </a:cubicBezTo>
                  <a:cubicBezTo>
                    <a:pt x="51119" y="19996"/>
                    <a:pt x="51098" y="20003"/>
                    <a:pt x="51074" y="20003"/>
                  </a:cubicBezTo>
                  <a:cubicBezTo>
                    <a:pt x="50963" y="20003"/>
                    <a:pt x="50772" y="19867"/>
                    <a:pt x="50637" y="19732"/>
                  </a:cubicBezTo>
                  <a:cubicBezTo>
                    <a:pt x="50223" y="19400"/>
                    <a:pt x="50223" y="19318"/>
                    <a:pt x="50554" y="19069"/>
                  </a:cubicBezTo>
                  <a:cubicBezTo>
                    <a:pt x="50775" y="18848"/>
                    <a:pt x="50849" y="18737"/>
                    <a:pt x="50726" y="18737"/>
                  </a:cubicBezTo>
                  <a:cubicBezTo>
                    <a:pt x="50665" y="18737"/>
                    <a:pt x="50554" y="18765"/>
                    <a:pt x="50388" y="18820"/>
                  </a:cubicBezTo>
                  <a:cubicBezTo>
                    <a:pt x="50057" y="18903"/>
                    <a:pt x="50057" y="18986"/>
                    <a:pt x="50057" y="19152"/>
                  </a:cubicBezTo>
                  <a:cubicBezTo>
                    <a:pt x="50057" y="19389"/>
                    <a:pt x="49929" y="19584"/>
                    <a:pt x="49826" y="19584"/>
                  </a:cubicBezTo>
                  <a:cubicBezTo>
                    <a:pt x="49786" y="19584"/>
                    <a:pt x="49749" y="19554"/>
                    <a:pt x="49725" y="19483"/>
                  </a:cubicBezTo>
                  <a:cubicBezTo>
                    <a:pt x="49725" y="19373"/>
                    <a:pt x="49702" y="19327"/>
                    <a:pt x="49668" y="19327"/>
                  </a:cubicBezTo>
                  <a:cubicBezTo>
                    <a:pt x="49573" y="19327"/>
                    <a:pt x="49394" y="19676"/>
                    <a:pt x="49394" y="19981"/>
                  </a:cubicBezTo>
                  <a:cubicBezTo>
                    <a:pt x="49477" y="20229"/>
                    <a:pt x="49394" y="20395"/>
                    <a:pt x="49311" y="20478"/>
                  </a:cubicBezTo>
                  <a:cubicBezTo>
                    <a:pt x="49258" y="20557"/>
                    <a:pt x="49188" y="20595"/>
                    <a:pt x="49103" y="20595"/>
                  </a:cubicBezTo>
                  <a:cubicBezTo>
                    <a:pt x="48924" y="20595"/>
                    <a:pt x="48681" y="20428"/>
                    <a:pt x="48399" y="20146"/>
                  </a:cubicBezTo>
                  <a:cubicBezTo>
                    <a:pt x="48317" y="20063"/>
                    <a:pt x="47985" y="19815"/>
                    <a:pt x="47902" y="19815"/>
                  </a:cubicBezTo>
                  <a:cubicBezTo>
                    <a:pt x="47654" y="19732"/>
                    <a:pt x="47654" y="19649"/>
                    <a:pt x="47819" y="19566"/>
                  </a:cubicBezTo>
                  <a:cubicBezTo>
                    <a:pt x="48234" y="19235"/>
                    <a:pt x="48482" y="18986"/>
                    <a:pt x="48399" y="18737"/>
                  </a:cubicBezTo>
                  <a:cubicBezTo>
                    <a:pt x="48399" y="18691"/>
                    <a:pt x="48374" y="18671"/>
                    <a:pt x="48336" y="18671"/>
                  </a:cubicBezTo>
                  <a:cubicBezTo>
                    <a:pt x="48240" y="18671"/>
                    <a:pt x="48068" y="18807"/>
                    <a:pt x="48068" y="18986"/>
                  </a:cubicBezTo>
                  <a:cubicBezTo>
                    <a:pt x="48068" y="19069"/>
                    <a:pt x="47985" y="19152"/>
                    <a:pt x="47819" y="19152"/>
                  </a:cubicBezTo>
                  <a:cubicBezTo>
                    <a:pt x="47654" y="19152"/>
                    <a:pt x="47654" y="18903"/>
                    <a:pt x="47654" y="18655"/>
                  </a:cubicBezTo>
                  <a:cubicBezTo>
                    <a:pt x="47654" y="18323"/>
                    <a:pt x="47654" y="17992"/>
                    <a:pt x="47571" y="17909"/>
                  </a:cubicBezTo>
                  <a:cubicBezTo>
                    <a:pt x="47322" y="17411"/>
                    <a:pt x="47405" y="17163"/>
                    <a:pt x="47736" y="16831"/>
                  </a:cubicBezTo>
                  <a:cubicBezTo>
                    <a:pt x="47902" y="16666"/>
                    <a:pt x="47985" y="16500"/>
                    <a:pt x="47985" y="16417"/>
                  </a:cubicBezTo>
                  <a:cubicBezTo>
                    <a:pt x="47970" y="16402"/>
                    <a:pt x="47940" y="16395"/>
                    <a:pt x="47898" y="16395"/>
                  </a:cubicBezTo>
                  <a:cubicBezTo>
                    <a:pt x="47699" y="16395"/>
                    <a:pt x="47234" y="16544"/>
                    <a:pt x="46825" y="16748"/>
                  </a:cubicBezTo>
                  <a:cubicBezTo>
                    <a:pt x="46576" y="16914"/>
                    <a:pt x="46576" y="16914"/>
                    <a:pt x="46659" y="16997"/>
                  </a:cubicBezTo>
                  <a:cubicBezTo>
                    <a:pt x="46718" y="17056"/>
                    <a:pt x="46818" y="17114"/>
                    <a:pt x="46901" y="17114"/>
                  </a:cubicBezTo>
                  <a:cubicBezTo>
                    <a:pt x="46935" y="17114"/>
                    <a:pt x="46966" y="17104"/>
                    <a:pt x="46991" y="17080"/>
                  </a:cubicBezTo>
                  <a:cubicBezTo>
                    <a:pt x="47322" y="17080"/>
                    <a:pt x="47405" y="17743"/>
                    <a:pt x="47239" y="17992"/>
                  </a:cubicBezTo>
                  <a:cubicBezTo>
                    <a:pt x="47215" y="18016"/>
                    <a:pt x="47176" y="18026"/>
                    <a:pt x="47132" y="18026"/>
                  </a:cubicBezTo>
                  <a:cubicBezTo>
                    <a:pt x="47025" y="18026"/>
                    <a:pt x="46883" y="17967"/>
                    <a:pt x="46825" y="17909"/>
                  </a:cubicBezTo>
                  <a:lnTo>
                    <a:pt x="46576" y="17660"/>
                  </a:lnTo>
                  <a:lnTo>
                    <a:pt x="46659" y="18240"/>
                  </a:lnTo>
                  <a:cubicBezTo>
                    <a:pt x="46783" y="18734"/>
                    <a:pt x="46906" y="18998"/>
                    <a:pt x="47064" y="18998"/>
                  </a:cubicBezTo>
                  <a:cubicBezTo>
                    <a:pt x="47118" y="18998"/>
                    <a:pt x="47176" y="18967"/>
                    <a:pt x="47239" y="18903"/>
                  </a:cubicBezTo>
                  <a:cubicBezTo>
                    <a:pt x="47281" y="18862"/>
                    <a:pt x="47322" y="18841"/>
                    <a:pt x="47353" y="18841"/>
                  </a:cubicBezTo>
                  <a:cubicBezTo>
                    <a:pt x="47384" y="18841"/>
                    <a:pt x="47405" y="18862"/>
                    <a:pt x="47405" y="18903"/>
                  </a:cubicBezTo>
                  <a:cubicBezTo>
                    <a:pt x="47405" y="19069"/>
                    <a:pt x="47239" y="19235"/>
                    <a:pt x="46908" y="19566"/>
                  </a:cubicBezTo>
                  <a:cubicBezTo>
                    <a:pt x="46689" y="19741"/>
                    <a:pt x="46563" y="19847"/>
                    <a:pt x="46456" y="19847"/>
                  </a:cubicBezTo>
                  <a:cubicBezTo>
                    <a:pt x="46360" y="19847"/>
                    <a:pt x="46279" y="19762"/>
                    <a:pt x="46162" y="19566"/>
                  </a:cubicBezTo>
                  <a:cubicBezTo>
                    <a:pt x="45913" y="19235"/>
                    <a:pt x="45913" y="19069"/>
                    <a:pt x="46245" y="18737"/>
                  </a:cubicBezTo>
                  <a:cubicBezTo>
                    <a:pt x="46328" y="18655"/>
                    <a:pt x="46328" y="18572"/>
                    <a:pt x="46245" y="18489"/>
                  </a:cubicBezTo>
                  <a:cubicBezTo>
                    <a:pt x="45748" y="18406"/>
                    <a:pt x="45665" y="18323"/>
                    <a:pt x="45913" y="17743"/>
                  </a:cubicBezTo>
                  <a:cubicBezTo>
                    <a:pt x="45996" y="17411"/>
                    <a:pt x="46079" y="17080"/>
                    <a:pt x="45996" y="16997"/>
                  </a:cubicBezTo>
                  <a:cubicBezTo>
                    <a:pt x="45977" y="16978"/>
                    <a:pt x="45957" y="16967"/>
                    <a:pt x="45939" y="16967"/>
                  </a:cubicBezTo>
                  <a:cubicBezTo>
                    <a:pt x="45879" y="16967"/>
                    <a:pt x="45830" y="17075"/>
                    <a:pt x="45830" y="17329"/>
                  </a:cubicBezTo>
                  <a:cubicBezTo>
                    <a:pt x="45682" y="17700"/>
                    <a:pt x="45533" y="18004"/>
                    <a:pt x="45385" y="18004"/>
                  </a:cubicBezTo>
                  <a:cubicBezTo>
                    <a:pt x="45368" y="18004"/>
                    <a:pt x="45350" y="18000"/>
                    <a:pt x="45333" y="17992"/>
                  </a:cubicBezTo>
                  <a:cubicBezTo>
                    <a:pt x="45333" y="17950"/>
                    <a:pt x="45271" y="17929"/>
                    <a:pt x="45188" y="17929"/>
                  </a:cubicBezTo>
                  <a:cubicBezTo>
                    <a:pt x="45105" y="17929"/>
                    <a:pt x="45002" y="17950"/>
                    <a:pt x="44919" y="17992"/>
                  </a:cubicBezTo>
                  <a:cubicBezTo>
                    <a:pt x="44587" y="17992"/>
                    <a:pt x="44504" y="17992"/>
                    <a:pt x="44587" y="17743"/>
                  </a:cubicBezTo>
                  <a:cubicBezTo>
                    <a:pt x="44625" y="17668"/>
                    <a:pt x="44645" y="17627"/>
                    <a:pt x="44634" y="17627"/>
                  </a:cubicBezTo>
                  <a:cubicBezTo>
                    <a:pt x="44620" y="17627"/>
                    <a:pt x="44558" y="17689"/>
                    <a:pt x="44422" y="17826"/>
                  </a:cubicBezTo>
                  <a:cubicBezTo>
                    <a:pt x="44339" y="17992"/>
                    <a:pt x="44256" y="18074"/>
                    <a:pt x="44256" y="18157"/>
                  </a:cubicBezTo>
                  <a:cubicBezTo>
                    <a:pt x="44339" y="18240"/>
                    <a:pt x="44256" y="18240"/>
                    <a:pt x="44256" y="18323"/>
                  </a:cubicBezTo>
                  <a:cubicBezTo>
                    <a:pt x="44173" y="18323"/>
                    <a:pt x="44090" y="18157"/>
                    <a:pt x="44173" y="17909"/>
                  </a:cubicBezTo>
                  <a:cubicBezTo>
                    <a:pt x="44173" y="17722"/>
                    <a:pt x="44173" y="17629"/>
                    <a:pt x="44138" y="17629"/>
                  </a:cubicBezTo>
                  <a:cubicBezTo>
                    <a:pt x="44126" y="17629"/>
                    <a:pt x="44111" y="17639"/>
                    <a:pt x="44090" y="17660"/>
                  </a:cubicBezTo>
                  <a:cubicBezTo>
                    <a:pt x="44031" y="17719"/>
                    <a:pt x="43973" y="17777"/>
                    <a:pt x="43944" y="17777"/>
                  </a:cubicBezTo>
                  <a:cubicBezTo>
                    <a:pt x="43931" y="17777"/>
                    <a:pt x="43924" y="17767"/>
                    <a:pt x="43924" y="17743"/>
                  </a:cubicBezTo>
                  <a:cubicBezTo>
                    <a:pt x="43841" y="17743"/>
                    <a:pt x="43924" y="17494"/>
                    <a:pt x="44090" y="17329"/>
                  </a:cubicBezTo>
                  <a:cubicBezTo>
                    <a:pt x="44225" y="17193"/>
                    <a:pt x="44361" y="17058"/>
                    <a:pt x="44451" y="17058"/>
                  </a:cubicBezTo>
                  <a:cubicBezTo>
                    <a:pt x="44471" y="17058"/>
                    <a:pt x="44489" y="17065"/>
                    <a:pt x="44504" y="17080"/>
                  </a:cubicBezTo>
                  <a:cubicBezTo>
                    <a:pt x="44508" y="17084"/>
                    <a:pt x="44513" y="17086"/>
                    <a:pt x="44517" y="17086"/>
                  </a:cubicBezTo>
                  <a:cubicBezTo>
                    <a:pt x="44610" y="17086"/>
                    <a:pt x="44832" y="16326"/>
                    <a:pt x="44753" y="16168"/>
                  </a:cubicBezTo>
                  <a:cubicBezTo>
                    <a:pt x="44504" y="15837"/>
                    <a:pt x="44504" y="15754"/>
                    <a:pt x="44753" y="15505"/>
                  </a:cubicBezTo>
                  <a:cubicBezTo>
                    <a:pt x="44836" y="15340"/>
                    <a:pt x="44919" y="15174"/>
                    <a:pt x="44836" y="15091"/>
                  </a:cubicBezTo>
                  <a:cubicBezTo>
                    <a:pt x="44753" y="15091"/>
                    <a:pt x="44753" y="14925"/>
                    <a:pt x="44836" y="14760"/>
                  </a:cubicBezTo>
                  <a:cubicBezTo>
                    <a:pt x="44938" y="14657"/>
                    <a:pt x="44946" y="14586"/>
                    <a:pt x="44897" y="14586"/>
                  </a:cubicBezTo>
                  <a:cubicBezTo>
                    <a:pt x="44868" y="14586"/>
                    <a:pt x="44816" y="14613"/>
                    <a:pt x="44753" y="14677"/>
                  </a:cubicBezTo>
                  <a:cubicBezTo>
                    <a:pt x="44684" y="14711"/>
                    <a:pt x="44616" y="14731"/>
                    <a:pt x="44559" y="14731"/>
                  </a:cubicBezTo>
                  <a:cubicBezTo>
                    <a:pt x="44478" y="14731"/>
                    <a:pt x="44422" y="14691"/>
                    <a:pt x="44422" y="14594"/>
                  </a:cubicBezTo>
                  <a:cubicBezTo>
                    <a:pt x="44400" y="14530"/>
                    <a:pt x="44368" y="14499"/>
                    <a:pt x="44327" y="14499"/>
                  </a:cubicBezTo>
                  <a:cubicBezTo>
                    <a:pt x="44206" y="14499"/>
                    <a:pt x="44005" y="14763"/>
                    <a:pt x="43759" y="15257"/>
                  </a:cubicBezTo>
                  <a:cubicBezTo>
                    <a:pt x="43537" y="15745"/>
                    <a:pt x="43315" y="15996"/>
                    <a:pt x="43207" y="15996"/>
                  </a:cubicBezTo>
                  <a:cubicBezTo>
                    <a:pt x="43114" y="15996"/>
                    <a:pt x="43107" y="15807"/>
                    <a:pt x="43261" y="15422"/>
                  </a:cubicBezTo>
                  <a:cubicBezTo>
                    <a:pt x="43354" y="15099"/>
                    <a:pt x="43369" y="14930"/>
                    <a:pt x="43321" y="14930"/>
                  </a:cubicBezTo>
                  <a:cubicBezTo>
                    <a:pt x="43283" y="14930"/>
                    <a:pt x="43206" y="15037"/>
                    <a:pt x="43096" y="15257"/>
                  </a:cubicBezTo>
                  <a:cubicBezTo>
                    <a:pt x="43013" y="15381"/>
                    <a:pt x="42971" y="15443"/>
                    <a:pt x="42961" y="15443"/>
                  </a:cubicBezTo>
                  <a:cubicBezTo>
                    <a:pt x="42951" y="15443"/>
                    <a:pt x="42971" y="15381"/>
                    <a:pt x="43013" y="15257"/>
                  </a:cubicBezTo>
                  <a:cubicBezTo>
                    <a:pt x="43013" y="15091"/>
                    <a:pt x="42930" y="14760"/>
                    <a:pt x="42681" y="14594"/>
                  </a:cubicBezTo>
                  <a:cubicBezTo>
                    <a:pt x="42433" y="14262"/>
                    <a:pt x="42433" y="14097"/>
                    <a:pt x="42515" y="13848"/>
                  </a:cubicBezTo>
                  <a:cubicBezTo>
                    <a:pt x="42681" y="13641"/>
                    <a:pt x="42723" y="13537"/>
                    <a:pt x="42671" y="13537"/>
                  </a:cubicBezTo>
                  <a:cubicBezTo>
                    <a:pt x="42619" y="13537"/>
                    <a:pt x="42474" y="13641"/>
                    <a:pt x="42267" y="13848"/>
                  </a:cubicBezTo>
                  <a:cubicBezTo>
                    <a:pt x="42127" y="14081"/>
                    <a:pt x="42039" y="14183"/>
                    <a:pt x="41945" y="14183"/>
                  </a:cubicBezTo>
                  <a:cubicBezTo>
                    <a:pt x="41872" y="14183"/>
                    <a:pt x="41795" y="14122"/>
                    <a:pt x="41687" y="14014"/>
                  </a:cubicBezTo>
                  <a:cubicBezTo>
                    <a:pt x="41438" y="13765"/>
                    <a:pt x="41438" y="13599"/>
                    <a:pt x="41604" y="13434"/>
                  </a:cubicBezTo>
                  <a:cubicBezTo>
                    <a:pt x="41645" y="13351"/>
                    <a:pt x="41645" y="13309"/>
                    <a:pt x="41604" y="13309"/>
                  </a:cubicBezTo>
                  <a:cubicBezTo>
                    <a:pt x="41562" y="13309"/>
                    <a:pt x="41479" y="13351"/>
                    <a:pt x="41355" y="13434"/>
                  </a:cubicBezTo>
                  <a:cubicBezTo>
                    <a:pt x="41195" y="13594"/>
                    <a:pt x="41103" y="13685"/>
                    <a:pt x="41059" y="13685"/>
                  </a:cubicBezTo>
                  <a:cubicBezTo>
                    <a:pt x="41034" y="13685"/>
                    <a:pt x="41024" y="13658"/>
                    <a:pt x="41024" y="13599"/>
                  </a:cubicBezTo>
                  <a:cubicBezTo>
                    <a:pt x="41024" y="13536"/>
                    <a:pt x="41024" y="13509"/>
                    <a:pt x="41014" y="13509"/>
                  </a:cubicBezTo>
                  <a:cubicBezTo>
                    <a:pt x="41000" y="13509"/>
                    <a:pt x="40960" y="13580"/>
                    <a:pt x="40858" y="13682"/>
                  </a:cubicBezTo>
                  <a:cubicBezTo>
                    <a:pt x="40775" y="13848"/>
                    <a:pt x="40692" y="13931"/>
                    <a:pt x="40609" y="13931"/>
                  </a:cubicBezTo>
                  <a:cubicBezTo>
                    <a:pt x="40526" y="13848"/>
                    <a:pt x="40361" y="13848"/>
                    <a:pt x="40278" y="13765"/>
                  </a:cubicBezTo>
                  <a:cubicBezTo>
                    <a:pt x="40029" y="13765"/>
                    <a:pt x="40029" y="13682"/>
                    <a:pt x="40112" y="13516"/>
                  </a:cubicBezTo>
                  <a:cubicBezTo>
                    <a:pt x="40195" y="13434"/>
                    <a:pt x="40278" y="13351"/>
                    <a:pt x="40195" y="13268"/>
                  </a:cubicBezTo>
                  <a:cubicBezTo>
                    <a:pt x="40112" y="13185"/>
                    <a:pt x="40195" y="13019"/>
                    <a:pt x="40278" y="12853"/>
                  </a:cubicBezTo>
                  <a:cubicBezTo>
                    <a:pt x="40361" y="12605"/>
                    <a:pt x="40381" y="12480"/>
                    <a:pt x="40330" y="12480"/>
                  </a:cubicBezTo>
                  <a:cubicBezTo>
                    <a:pt x="40278" y="12480"/>
                    <a:pt x="40154" y="12605"/>
                    <a:pt x="39946" y="12853"/>
                  </a:cubicBezTo>
                  <a:lnTo>
                    <a:pt x="39615" y="13351"/>
                  </a:lnTo>
                  <a:lnTo>
                    <a:pt x="39615" y="12853"/>
                  </a:lnTo>
                  <a:cubicBezTo>
                    <a:pt x="39615" y="12605"/>
                    <a:pt x="39781" y="12273"/>
                    <a:pt x="39863" y="12190"/>
                  </a:cubicBezTo>
                  <a:cubicBezTo>
                    <a:pt x="39912" y="12093"/>
                    <a:pt x="39932" y="12053"/>
                    <a:pt x="39907" y="12053"/>
                  </a:cubicBezTo>
                  <a:cubicBezTo>
                    <a:pt x="39889" y="12053"/>
                    <a:pt x="39849" y="12073"/>
                    <a:pt x="39781" y="12108"/>
                  </a:cubicBezTo>
                  <a:cubicBezTo>
                    <a:pt x="39729" y="12134"/>
                    <a:pt x="39677" y="12145"/>
                    <a:pt x="39627" y="12145"/>
                  </a:cubicBezTo>
                  <a:cubicBezTo>
                    <a:pt x="39359" y="12145"/>
                    <a:pt x="39157" y="11807"/>
                    <a:pt x="39366" y="11527"/>
                  </a:cubicBezTo>
                  <a:cubicBezTo>
                    <a:pt x="39449" y="11403"/>
                    <a:pt x="39470" y="11341"/>
                    <a:pt x="39408" y="11341"/>
                  </a:cubicBezTo>
                  <a:cubicBezTo>
                    <a:pt x="39345" y="11341"/>
                    <a:pt x="39200" y="11403"/>
                    <a:pt x="38952" y="11527"/>
                  </a:cubicBezTo>
                  <a:cubicBezTo>
                    <a:pt x="38703" y="11693"/>
                    <a:pt x="38558" y="11776"/>
                    <a:pt x="38496" y="11776"/>
                  </a:cubicBezTo>
                  <a:cubicBezTo>
                    <a:pt x="38434" y="11776"/>
                    <a:pt x="38455" y="11693"/>
                    <a:pt x="38537" y="11527"/>
                  </a:cubicBezTo>
                  <a:cubicBezTo>
                    <a:pt x="38703" y="11030"/>
                    <a:pt x="38703" y="10450"/>
                    <a:pt x="38455" y="10450"/>
                  </a:cubicBezTo>
                  <a:cubicBezTo>
                    <a:pt x="38289" y="10450"/>
                    <a:pt x="38123" y="10533"/>
                    <a:pt x="38040" y="10947"/>
                  </a:cubicBezTo>
                  <a:cubicBezTo>
                    <a:pt x="37957" y="11113"/>
                    <a:pt x="37792" y="11279"/>
                    <a:pt x="37709" y="11279"/>
                  </a:cubicBezTo>
                  <a:cubicBezTo>
                    <a:pt x="37687" y="11301"/>
                    <a:pt x="37670" y="11311"/>
                    <a:pt x="37660" y="11311"/>
                  </a:cubicBezTo>
                  <a:cubicBezTo>
                    <a:pt x="37632" y="11311"/>
                    <a:pt x="37648" y="11234"/>
                    <a:pt x="37709" y="11113"/>
                  </a:cubicBezTo>
                  <a:cubicBezTo>
                    <a:pt x="37792" y="11030"/>
                    <a:pt x="37874" y="10864"/>
                    <a:pt x="37874" y="10864"/>
                  </a:cubicBezTo>
                  <a:cubicBezTo>
                    <a:pt x="37854" y="10844"/>
                    <a:pt x="37833" y="10833"/>
                    <a:pt x="37812" y="10833"/>
                  </a:cubicBezTo>
                  <a:cubicBezTo>
                    <a:pt x="37750" y="10833"/>
                    <a:pt x="37688" y="10927"/>
                    <a:pt x="37626" y="11113"/>
                  </a:cubicBezTo>
                  <a:cubicBezTo>
                    <a:pt x="37531" y="11240"/>
                    <a:pt x="37436" y="11294"/>
                    <a:pt x="37364" y="11294"/>
                  </a:cubicBezTo>
                  <a:cubicBezTo>
                    <a:pt x="37248" y="11294"/>
                    <a:pt x="37192" y="11152"/>
                    <a:pt x="37294" y="10947"/>
                  </a:cubicBezTo>
                  <a:cubicBezTo>
                    <a:pt x="37377" y="10782"/>
                    <a:pt x="37294" y="10699"/>
                    <a:pt x="37211" y="10699"/>
                  </a:cubicBezTo>
                  <a:cubicBezTo>
                    <a:pt x="37046" y="10699"/>
                    <a:pt x="37046" y="10616"/>
                    <a:pt x="37377" y="10201"/>
                  </a:cubicBezTo>
                  <a:cubicBezTo>
                    <a:pt x="37626" y="9953"/>
                    <a:pt x="37709" y="9787"/>
                    <a:pt x="37709" y="9704"/>
                  </a:cubicBezTo>
                  <a:cubicBezTo>
                    <a:pt x="37626" y="9704"/>
                    <a:pt x="37543" y="9704"/>
                    <a:pt x="37460" y="9787"/>
                  </a:cubicBezTo>
                  <a:cubicBezTo>
                    <a:pt x="37412" y="9884"/>
                    <a:pt x="37363" y="9924"/>
                    <a:pt x="37314" y="9924"/>
                  </a:cubicBezTo>
                  <a:cubicBezTo>
                    <a:pt x="37280" y="9924"/>
                    <a:pt x="37246" y="9904"/>
                    <a:pt x="37211" y="9870"/>
                  </a:cubicBezTo>
                  <a:cubicBezTo>
                    <a:pt x="37211" y="9870"/>
                    <a:pt x="37046" y="10036"/>
                    <a:pt x="36963" y="10533"/>
                  </a:cubicBezTo>
                  <a:cubicBezTo>
                    <a:pt x="36797" y="10947"/>
                    <a:pt x="36631" y="11279"/>
                    <a:pt x="36631" y="11279"/>
                  </a:cubicBezTo>
                  <a:cubicBezTo>
                    <a:pt x="36548" y="11279"/>
                    <a:pt x="36383" y="11196"/>
                    <a:pt x="36300" y="10947"/>
                  </a:cubicBezTo>
                  <a:cubicBezTo>
                    <a:pt x="36134" y="10699"/>
                    <a:pt x="36134" y="10533"/>
                    <a:pt x="36300" y="10367"/>
                  </a:cubicBezTo>
                  <a:cubicBezTo>
                    <a:pt x="36383" y="10201"/>
                    <a:pt x="36466" y="10119"/>
                    <a:pt x="36466" y="10036"/>
                  </a:cubicBezTo>
                  <a:cubicBezTo>
                    <a:pt x="36383" y="10036"/>
                    <a:pt x="36383" y="9953"/>
                    <a:pt x="36383" y="9787"/>
                  </a:cubicBezTo>
                  <a:cubicBezTo>
                    <a:pt x="36383" y="9766"/>
                    <a:pt x="36372" y="9756"/>
                    <a:pt x="36353" y="9756"/>
                  </a:cubicBezTo>
                  <a:cubicBezTo>
                    <a:pt x="36295" y="9756"/>
                    <a:pt x="36155" y="9849"/>
                    <a:pt x="35968" y="10036"/>
                  </a:cubicBezTo>
                  <a:cubicBezTo>
                    <a:pt x="35765" y="10171"/>
                    <a:pt x="35562" y="10306"/>
                    <a:pt x="35450" y="10306"/>
                  </a:cubicBezTo>
                  <a:cubicBezTo>
                    <a:pt x="35424" y="10306"/>
                    <a:pt x="35403" y="10300"/>
                    <a:pt x="35388" y="10284"/>
                  </a:cubicBezTo>
                  <a:cubicBezTo>
                    <a:pt x="35305" y="10201"/>
                    <a:pt x="35637" y="9041"/>
                    <a:pt x="35803" y="8958"/>
                  </a:cubicBezTo>
                  <a:cubicBezTo>
                    <a:pt x="35803" y="8875"/>
                    <a:pt x="35885" y="8710"/>
                    <a:pt x="35968" y="8544"/>
                  </a:cubicBezTo>
                  <a:cubicBezTo>
                    <a:pt x="36014" y="8407"/>
                    <a:pt x="36009" y="8346"/>
                    <a:pt x="35982" y="8346"/>
                  </a:cubicBezTo>
                  <a:cubicBezTo>
                    <a:pt x="35960" y="8346"/>
                    <a:pt x="35923" y="8387"/>
                    <a:pt x="35885" y="8461"/>
                  </a:cubicBezTo>
                  <a:cubicBezTo>
                    <a:pt x="35837" y="8558"/>
                    <a:pt x="35788" y="8598"/>
                    <a:pt x="35740" y="8598"/>
                  </a:cubicBezTo>
                  <a:cubicBezTo>
                    <a:pt x="35706" y="8598"/>
                    <a:pt x="35671" y="8578"/>
                    <a:pt x="35637" y="8544"/>
                  </a:cubicBezTo>
                  <a:lnTo>
                    <a:pt x="35471" y="8461"/>
                  </a:lnTo>
                  <a:lnTo>
                    <a:pt x="35471" y="8793"/>
                  </a:lnTo>
                  <a:cubicBezTo>
                    <a:pt x="35399" y="9300"/>
                    <a:pt x="35263" y="9554"/>
                    <a:pt x="34897" y="9554"/>
                  </a:cubicBezTo>
                  <a:cubicBezTo>
                    <a:pt x="34844" y="9554"/>
                    <a:pt x="34787" y="9549"/>
                    <a:pt x="34725" y="9538"/>
                  </a:cubicBezTo>
                  <a:cubicBezTo>
                    <a:pt x="34477" y="9538"/>
                    <a:pt x="34394" y="9456"/>
                    <a:pt x="34560" y="9290"/>
                  </a:cubicBezTo>
                  <a:cubicBezTo>
                    <a:pt x="34734" y="9071"/>
                    <a:pt x="34771" y="8968"/>
                    <a:pt x="34705" y="8968"/>
                  </a:cubicBezTo>
                  <a:cubicBezTo>
                    <a:pt x="34647" y="8968"/>
                    <a:pt x="34507" y="9050"/>
                    <a:pt x="34311" y="9207"/>
                  </a:cubicBezTo>
                  <a:cubicBezTo>
                    <a:pt x="34178" y="9340"/>
                    <a:pt x="34099" y="9419"/>
                    <a:pt x="34062" y="9419"/>
                  </a:cubicBezTo>
                  <a:cubicBezTo>
                    <a:pt x="34006" y="9419"/>
                    <a:pt x="34046" y="9240"/>
                    <a:pt x="34145" y="8793"/>
                  </a:cubicBezTo>
                  <a:cubicBezTo>
                    <a:pt x="34283" y="8447"/>
                    <a:pt x="34306" y="8275"/>
                    <a:pt x="34262" y="8275"/>
                  </a:cubicBezTo>
                  <a:cubicBezTo>
                    <a:pt x="34253" y="8275"/>
                    <a:pt x="34242" y="8282"/>
                    <a:pt x="34228" y="8295"/>
                  </a:cubicBezTo>
                  <a:cubicBezTo>
                    <a:pt x="34131" y="8392"/>
                    <a:pt x="34062" y="8433"/>
                    <a:pt x="34005" y="8433"/>
                  </a:cubicBezTo>
                  <a:cubicBezTo>
                    <a:pt x="33965" y="8433"/>
                    <a:pt x="33931" y="8413"/>
                    <a:pt x="33897" y="8378"/>
                  </a:cubicBezTo>
                  <a:cubicBezTo>
                    <a:pt x="33814" y="8378"/>
                    <a:pt x="33897" y="8212"/>
                    <a:pt x="34062" y="8047"/>
                  </a:cubicBezTo>
                  <a:cubicBezTo>
                    <a:pt x="34245" y="7910"/>
                    <a:pt x="34327" y="7848"/>
                    <a:pt x="34308" y="7848"/>
                  </a:cubicBezTo>
                  <a:cubicBezTo>
                    <a:pt x="34293" y="7848"/>
                    <a:pt x="34211" y="7889"/>
                    <a:pt x="34062" y="7964"/>
                  </a:cubicBezTo>
                  <a:cubicBezTo>
                    <a:pt x="33814" y="8047"/>
                    <a:pt x="33731" y="8047"/>
                    <a:pt x="33731" y="8295"/>
                  </a:cubicBezTo>
                  <a:cubicBezTo>
                    <a:pt x="33671" y="8596"/>
                    <a:pt x="33567" y="8809"/>
                    <a:pt x="33420" y="8809"/>
                  </a:cubicBezTo>
                  <a:cubicBezTo>
                    <a:pt x="33364" y="8809"/>
                    <a:pt x="33302" y="8778"/>
                    <a:pt x="33234" y="8710"/>
                  </a:cubicBezTo>
                  <a:cubicBezTo>
                    <a:pt x="33186" y="8662"/>
                    <a:pt x="33110" y="8614"/>
                    <a:pt x="33039" y="8614"/>
                  </a:cubicBezTo>
                  <a:cubicBezTo>
                    <a:pt x="32987" y="8614"/>
                    <a:pt x="32937" y="8640"/>
                    <a:pt x="32902" y="8710"/>
                  </a:cubicBezTo>
                  <a:cubicBezTo>
                    <a:pt x="32819" y="8793"/>
                    <a:pt x="32736" y="8793"/>
                    <a:pt x="32653" y="8793"/>
                  </a:cubicBezTo>
                  <a:cubicBezTo>
                    <a:pt x="32571" y="8710"/>
                    <a:pt x="32653" y="8544"/>
                    <a:pt x="32736" y="8378"/>
                  </a:cubicBezTo>
                  <a:cubicBezTo>
                    <a:pt x="32858" y="8257"/>
                    <a:pt x="32935" y="8180"/>
                    <a:pt x="33000" y="8180"/>
                  </a:cubicBezTo>
                  <a:cubicBezTo>
                    <a:pt x="33023" y="8180"/>
                    <a:pt x="33046" y="8190"/>
                    <a:pt x="33068" y="8212"/>
                  </a:cubicBezTo>
                  <a:cubicBezTo>
                    <a:pt x="33068" y="8212"/>
                    <a:pt x="33234" y="8212"/>
                    <a:pt x="33399" y="8130"/>
                  </a:cubicBezTo>
                  <a:cubicBezTo>
                    <a:pt x="33648" y="8047"/>
                    <a:pt x="33648" y="8047"/>
                    <a:pt x="33565" y="7881"/>
                  </a:cubicBezTo>
                  <a:cubicBezTo>
                    <a:pt x="33524" y="7840"/>
                    <a:pt x="33482" y="7819"/>
                    <a:pt x="33441" y="7819"/>
                  </a:cubicBezTo>
                  <a:cubicBezTo>
                    <a:pt x="33399" y="7819"/>
                    <a:pt x="33358" y="7840"/>
                    <a:pt x="33316" y="7881"/>
                  </a:cubicBezTo>
                  <a:cubicBezTo>
                    <a:pt x="33285" y="7912"/>
                    <a:pt x="33254" y="7932"/>
                    <a:pt x="33231" y="7944"/>
                  </a:cubicBezTo>
                  <a:lnTo>
                    <a:pt x="33231" y="7944"/>
                  </a:lnTo>
                  <a:cubicBezTo>
                    <a:pt x="33211" y="7846"/>
                    <a:pt x="33062" y="7621"/>
                    <a:pt x="32985" y="7467"/>
                  </a:cubicBezTo>
                  <a:cubicBezTo>
                    <a:pt x="32819" y="7218"/>
                    <a:pt x="32736" y="6969"/>
                    <a:pt x="32819" y="6721"/>
                  </a:cubicBezTo>
                  <a:cubicBezTo>
                    <a:pt x="32872" y="6563"/>
                    <a:pt x="32858" y="6505"/>
                    <a:pt x="32819" y="6505"/>
                  </a:cubicBezTo>
                  <a:cubicBezTo>
                    <a:pt x="32797" y="6505"/>
                    <a:pt x="32767" y="6525"/>
                    <a:pt x="32736" y="6555"/>
                  </a:cubicBezTo>
                  <a:cubicBezTo>
                    <a:pt x="32715" y="6566"/>
                    <a:pt x="32697" y="6571"/>
                    <a:pt x="32681" y="6571"/>
                  </a:cubicBezTo>
                  <a:cubicBezTo>
                    <a:pt x="32573" y="6571"/>
                    <a:pt x="32592" y="6326"/>
                    <a:pt x="32736" y="5892"/>
                  </a:cubicBezTo>
                  <a:cubicBezTo>
                    <a:pt x="32811" y="5446"/>
                    <a:pt x="32818" y="5133"/>
                    <a:pt x="32759" y="5133"/>
                  </a:cubicBezTo>
                  <a:cubicBezTo>
                    <a:pt x="32752" y="5133"/>
                    <a:pt x="32745" y="5138"/>
                    <a:pt x="32736" y="5146"/>
                  </a:cubicBezTo>
                  <a:cubicBezTo>
                    <a:pt x="32736" y="5146"/>
                    <a:pt x="32653" y="5229"/>
                    <a:pt x="32736" y="5312"/>
                  </a:cubicBezTo>
                  <a:cubicBezTo>
                    <a:pt x="32736" y="5312"/>
                    <a:pt x="32736" y="5395"/>
                    <a:pt x="32653" y="5478"/>
                  </a:cubicBezTo>
                  <a:cubicBezTo>
                    <a:pt x="32571" y="5478"/>
                    <a:pt x="32488" y="5643"/>
                    <a:pt x="32405" y="5809"/>
                  </a:cubicBezTo>
                  <a:cubicBezTo>
                    <a:pt x="32267" y="6084"/>
                    <a:pt x="32130" y="6245"/>
                    <a:pt x="31993" y="6245"/>
                  </a:cubicBezTo>
                  <a:cubicBezTo>
                    <a:pt x="31964" y="6245"/>
                    <a:pt x="31936" y="6238"/>
                    <a:pt x="31908" y="6223"/>
                  </a:cubicBezTo>
                  <a:cubicBezTo>
                    <a:pt x="31825" y="6223"/>
                    <a:pt x="31825" y="6058"/>
                    <a:pt x="31908" y="5975"/>
                  </a:cubicBezTo>
                  <a:cubicBezTo>
                    <a:pt x="31990" y="5892"/>
                    <a:pt x="32073" y="5726"/>
                    <a:pt x="31990" y="5560"/>
                  </a:cubicBezTo>
                  <a:cubicBezTo>
                    <a:pt x="31956" y="5526"/>
                    <a:pt x="31922" y="5506"/>
                    <a:pt x="31887" y="5506"/>
                  </a:cubicBezTo>
                  <a:cubicBezTo>
                    <a:pt x="31839" y="5506"/>
                    <a:pt x="31790" y="5546"/>
                    <a:pt x="31742" y="5643"/>
                  </a:cubicBezTo>
                  <a:cubicBezTo>
                    <a:pt x="31710" y="5706"/>
                    <a:pt x="31676" y="5733"/>
                    <a:pt x="31642" y="5733"/>
                  </a:cubicBezTo>
                  <a:cubicBezTo>
                    <a:pt x="31497" y="5733"/>
                    <a:pt x="31359" y="5234"/>
                    <a:pt x="31493" y="4898"/>
                  </a:cubicBezTo>
                  <a:cubicBezTo>
                    <a:pt x="31576" y="4815"/>
                    <a:pt x="31493" y="4483"/>
                    <a:pt x="31410" y="4317"/>
                  </a:cubicBezTo>
                  <a:cubicBezTo>
                    <a:pt x="31273" y="4181"/>
                    <a:pt x="31187" y="4119"/>
                    <a:pt x="31109" y="4119"/>
                  </a:cubicBezTo>
                  <a:cubicBezTo>
                    <a:pt x="31045" y="4119"/>
                    <a:pt x="30988" y="4160"/>
                    <a:pt x="30913" y="4235"/>
                  </a:cubicBezTo>
                  <a:cubicBezTo>
                    <a:pt x="30747" y="4400"/>
                    <a:pt x="30747" y="4483"/>
                    <a:pt x="30913" y="4483"/>
                  </a:cubicBezTo>
                  <a:cubicBezTo>
                    <a:pt x="30996" y="4483"/>
                    <a:pt x="30996" y="4649"/>
                    <a:pt x="30996" y="4815"/>
                  </a:cubicBezTo>
                  <a:cubicBezTo>
                    <a:pt x="30759" y="5209"/>
                    <a:pt x="30898" y="5981"/>
                    <a:pt x="31127" y="5981"/>
                  </a:cubicBezTo>
                  <a:cubicBezTo>
                    <a:pt x="31138" y="5981"/>
                    <a:pt x="31150" y="5979"/>
                    <a:pt x="31162" y="5975"/>
                  </a:cubicBezTo>
                  <a:cubicBezTo>
                    <a:pt x="31253" y="5906"/>
                    <a:pt x="31319" y="5876"/>
                    <a:pt x="31362" y="5876"/>
                  </a:cubicBezTo>
                  <a:cubicBezTo>
                    <a:pt x="31474" y="5876"/>
                    <a:pt x="31425" y="6089"/>
                    <a:pt x="31245" y="6389"/>
                  </a:cubicBezTo>
                  <a:cubicBezTo>
                    <a:pt x="31063" y="6511"/>
                    <a:pt x="30969" y="6587"/>
                    <a:pt x="30900" y="6587"/>
                  </a:cubicBezTo>
                  <a:cubicBezTo>
                    <a:pt x="30875" y="6587"/>
                    <a:pt x="30852" y="6577"/>
                    <a:pt x="30830" y="6555"/>
                  </a:cubicBezTo>
                  <a:cubicBezTo>
                    <a:pt x="30806" y="6531"/>
                    <a:pt x="30775" y="6521"/>
                    <a:pt x="30740" y="6521"/>
                  </a:cubicBezTo>
                  <a:cubicBezTo>
                    <a:pt x="30657" y="6521"/>
                    <a:pt x="30557" y="6579"/>
                    <a:pt x="30499" y="6638"/>
                  </a:cubicBezTo>
                  <a:cubicBezTo>
                    <a:pt x="30440" y="6697"/>
                    <a:pt x="30392" y="6724"/>
                    <a:pt x="30357" y="6724"/>
                  </a:cubicBezTo>
                  <a:cubicBezTo>
                    <a:pt x="30295" y="6724"/>
                    <a:pt x="30279" y="6633"/>
                    <a:pt x="30333" y="6472"/>
                  </a:cubicBezTo>
                  <a:cubicBezTo>
                    <a:pt x="30394" y="6351"/>
                    <a:pt x="30365" y="6274"/>
                    <a:pt x="30313" y="6274"/>
                  </a:cubicBezTo>
                  <a:cubicBezTo>
                    <a:pt x="30294" y="6274"/>
                    <a:pt x="30272" y="6284"/>
                    <a:pt x="30250" y="6306"/>
                  </a:cubicBezTo>
                  <a:cubicBezTo>
                    <a:pt x="30211" y="6326"/>
                    <a:pt x="30176" y="6336"/>
                    <a:pt x="30149" y="6336"/>
                  </a:cubicBezTo>
                  <a:cubicBezTo>
                    <a:pt x="30059" y="6336"/>
                    <a:pt x="30041" y="6228"/>
                    <a:pt x="30167" y="5975"/>
                  </a:cubicBezTo>
                  <a:cubicBezTo>
                    <a:pt x="30216" y="5781"/>
                    <a:pt x="30236" y="5700"/>
                    <a:pt x="30194" y="5700"/>
                  </a:cubicBezTo>
                  <a:cubicBezTo>
                    <a:pt x="30165" y="5700"/>
                    <a:pt x="30104" y="5740"/>
                    <a:pt x="30001" y="5809"/>
                  </a:cubicBezTo>
                  <a:cubicBezTo>
                    <a:pt x="29836" y="5892"/>
                    <a:pt x="29670" y="5892"/>
                    <a:pt x="29587" y="5892"/>
                  </a:cubicBezTo>
                  <a:cubicBezTo>
                    <a:pt x="29504" y="5726"/>
                    <a:pt x="29504" y="5726"/>
                    <a:pt x="29753" y="5478"/>
                  </a:cubicBezTo>
                  <a:cubicBezTo>
                    <a:pt x="30001" y="5312"/>
                    <a:pt x="30084" y="5229"/>
                    <a:pt x="30084" y="5063"/>
                  </a:cubicBezTo>
                  <a:cubicBezTo>
                    <a:pt x="30084" y="5015"/>
                    <a:pt x="30057" y="4968"/>
                    <a:pt x="30017" y="4968"/>
                  </a:cubicBezTo>
                  <a:cubicBezTo>
                    <a:pt x="29989" y="4968"/>
                    <a:pt x="29954" y="4993"/>
                    <a:pt x="29919" y="5063"/>
                  </a:cubicBezTo>
                  <a:cubicBezTo>
                    <a:pt x="29884" y="5098"/>
                    <a:pt x="29850" y="5118"/>
                    <a:pt x="29821" y="5118"/>
                  </a:cubicBezTo>
                  <a:cubicBezTo>
                    <a:pt x="29781" y="5118"/>
                    <a:pt x="29753" y="5077"/>
                    <a:pt x="29753" y="4980"/>
                  </a:cubicBezTo>
                  <a:cubicBezTo>
                    <a:pt x="29720" y="4882"/>
                    <a:pt x="29662" y="4836"/>
                    <a:pt x="29582" y="4836"/>
                  </a:cubicBezTo>
                  <a:cubicBezTo>
                    <a:pt x="29461" y="4836"/>
                    <a:pt x="29291" y="4945"/>
                    <a:pt x="29090" y="5146"/>
                  </a:cubicBezTo>
                  <a:cubicBezTo>
                    <a:pt x="29037" y="5199"/>
                    <a:pt x="29001" y="5226"/>
                    <a:pt x="28982" y="5226"/>
                  </a:cubicBezTo>
                  <a:cubicBezTo>
                    <a:pt x="28941" y="5226"/>
                    <a:pt x="28977" y="5098"/>
                    <a:pt x="29090" y="4815"/>
                  </a:cubicBezTo>
                  <a:cubicBezTo>
                    <a:pt x="29325" y="4462"/>
                    <a:pt x="29393" y="4359"/>
                    <a:pt x="29324" y="4359"/>
                  </a:cubicBezTo>
                  <a:cubicBezTo>
                    <a:pt x="29296" y="4359"/>
                    <a:pt x="29245" y="4376"/>
                    <a:pt x="29173" y="4400"/>
                  </a:cubicBezTo>
                  <a:cubicBezTo>
                    <a:pt x="29026" y="4459"/>
                    <a:pt x="28910" y="4486"/>
                    <a:pt x="28837" y="4486"/>
                  </a:cubicBezTo>
                  <a:cubicBezTo>
                    <a:pt x="28703" y="4486"/>
                    <a:pt x="28710" y="4395"/>
                    <a:pt x="28924" y="4235"/>
                  </a:cubicBezTo>
                  <a:cubicBezTo>
                    <a:pt x="29007" y="4152"/>
                    <a:pt x="29173" y="3820"/>
                    <a:pt x="29256" y="3654"/>
                  </a:cubicBezTo>
                  <a:cubicBezTo>
                    <a:pt x="29363" y="3333"/>
                    <a:pt x="29366" y="3150"/>
                    <a:pt x="29310" y="3150"/>
                  </a:cubicBezTo>
                  <a:cubicBezTo>
                    <a:pt x="29280" y="3150"/>
                    <a:pt x="29231" y="3205"/>
                    <a:pt x="29173" y="3323"/>
                  </a:cubicBezTo>
                  <a:cubicBezTo>
                    <a:pt x="29173" y="3406"/>
                    <a:pt x="29007" y="3572"/>
                    <a:pt x="28924" y="3572"/>
                  </a:cubicBezTo>
                  <a:cubicBezTo>
                    <a:pt x="28841" y="3572"/>
                    <a:pt x="28675" y="3737"/>
                    <a:pt x="28593" y="3903"/>
                  </a:cubicBezTo>
                  <a:cubicBezTo>
                    <a:pt x="28510" y="4027"/>
                    <a:pt x="28468" y="4089"/>
                    <a:pt x="28437" y="4089"/>
                  </a:cubicBezTo>
                  <a:cubicBezTo>
                    <a:pt x="28406" y="4089"/>
                    <a:pt x="28385" y="4027"/>
                    <a:pt x="28344" y="3903"/>
                  </a:cubicBezTo>
                  <a:cubicBezTo>
                    <a:pt x="28303" y="3820"/>
                    <a:pt x="28261" y="3779"/>
                    <a:pt x="28230" y="3779"/>
                  </a:cubicBezTo>
                  <a:cubicBezTo>
                    <a:pt x="28199" y="3779"/>
                    <a:pt x="28178" y="3820"/>
                    <a:pt x="28178" y="3903"/>
                  </a:cubicBezTo>
                  <a:cubicBezTo>
                    <a:pt x="28149" y="3962"/>
                    <a:pt x="28119" y="3989"/>
                    <a:pt x="28094" y="3989"/>
                  </a:cubicBezTo>
                  <a:cubicBezTo>
                    <a:pt x="28047" y="3989"/>
                    <a:pt x="28012" y="3898"/>
                    <a:pt x="28012" y="3737"/>
                  </a:cubicBezTo>
                  <a:cubicBezTo>
                    <a:pt x="28012" y="3489"/>
                    <a:pt x="28095" y="3323"/>
                    <a:pt x="28261" y="3240"/>
                  </a:cubicBezTo>
                  <a:cubicBezTo>
                    <a:pt x="28344" y="3157"/>
                    <a:pt x="28344" y="3074"/>
                    <a:pt x="28095" y="2991"/>
                  </a:cubicBezTo>
                  <a:cubicBezTo>
                    <a:pt x="27930" y="2909"/>
                    <a:pt x="27847" y="2826"/>
                    <a:pt x="27930" y="2660"/>
                  </a:cubicBezTo>
                  <a:cubicBezTo>
                    <a:pt x="27975" y="2523"/>
                    <a:pt x="27996" y="2462"/>
                    <a:pt x="27977" y="2462"/>
                  </a:cubicBezTo>
                  <a:cubicBezTo>
                    <a:pt x="27962" y="2462"/>
                    <a:pt x="27921" y="2503"/>
                    <a:pt x="27847" y="2577"/>
                  </a:cubicBezTo>
                  <a:cubicBezTo>
                    <a:pt x="27805" y="2618"/>
                    <a:pt x="27722" y="2639"/>
                    <a:pt x="27629" y="2639"/>
                  </a:cubicBezTo>
                  <a:cubicBezTo>
                    <a:pt x="27536" y="2639"/>
                    <a:pt x="27432" y="2618"/>
                    <a:pt x="27349" y="2577"/>
                  </a:cubicBezTo>
                  <a:cubicBezTo>
                    <a:pt x="27225" y="2536"/>
                    <a:pt x="27101" y="2515"/>
                    <a:pt x="27008" y="2515"/>
                  </a:cubicBezTo>
                  <a:cubicBezTo>
                    <a:pt x="26914" y="2515"/>
                    <a:pt x="26852" y="2536"/>
                    <a:pt x="26852" y="2577"/>
                  </a:cubicBezTo>
                  <a:cubicBezTo>
                    <a:pt x="26833" y="2597"/>
                    <a:pt x="26813" y="2607"/>
                    <a:pt x="26795" y="2607"/>
                  </a:cubicBezTo>
                  <a:cubicBezTo>
                    <a:pt x="26735" y="2607"/>
                    <a:pt x="26686" y="2499"/>
                    <a:pt x="26686" y="2246"/>
                  </a:cubicBezTo>
                  <a:cubicBezTo>
                    <a:pt x="26686" y="1992"/>
                    <a:pt x="26686" y="1893"/>
                    <a:pt x="26629" y="1893"/>
                  </a:cubicBezTo>
                  <a:cubicBezTo>
                    <a:pt x="26593" y="1893"/>
                    <a:pt x="26534" y="1933"/>
                    <a:pt x="26438" y="1997"/>
                  </a:cubicBezTo>
                  <a:cubicBezTo>
                    <a:pt x="26392" y="2134"/>
                    <a:pt x="26321" y="2195"/>
                    <a:pt x="26239" y="2195"/>
                  </a:cubicBezTo>
                  <a:cubicBezTo>
                    <a:pt x="26172" y="2195"/>
                    <a:pt x="26098" y="2154"/>
                    <a:pt x="26023" y="2080"/>
                  </a:cubicBezTo>
                  <a:cubicBezTo>
                    <a:pt x="25858" y="1914"/>
                    <a:pt x="25692" y="1831"/>
                    <a:pt x="25609" y="1748"/>
                  </a:cubicBezTo>
                  <a:cubicBezTo>
                    <a:pt x="25443" y="1748"/>
                    <a:pt x="25526" y="1665"/>
                    <a:pt x="25692" y="1500"/>
                  </a:cubicBezTo>
                  <a:cubicBezTo>
                    <a:pt x="25775" y="1417"/>
                    <a:pt x="25858" y="1251"/>
                    <a:pt x="25858" y="1251"/>
                  </a:cubicBezTo>
                  <a:cubicBezTo>
                    <a:pt x="25836" y="1229"/>
                    <a:pt x="25807" y="1219"/>
                    <a:pt x="25776" y="1219"/>
                  </a:cubicBezTo>
                  <a:cubicBezTo>
                    <a:pt x="25692" y="1219"/>
                    <a:pt x="25587" y="1295"/>
                    <a:pt x="25526" y="1417"/>
                  </a:cubicBezTo>
                  <a:cubicBezTo>
                    <a:pt x="25432" y="1487"/>
                    <a:pt x="25338" y="1518"/>
                    <a:pt x="25258" y="1518"/>
                  </a:cubicBezTo>
                  <a:cubicBezTo>
                    <a:pt x="25053" y="1518"/>
                    <a:pt x="24934" y="1323"/>
                    <a:pt x="25112" y="1085"/>
                  </a:cubicBezTo>
                  <a:cubicBezTo>
                    <a:pt x="25164" y="928"/>
                    <a:pt x="25184" y="870"/>
                    <a:pt x="25127" y="870"/>
                  </a:cubicBezTo>
                  <a:cubicBezTo>
                    <a:pt x="25095" y="870"/>
                    <a:pt x="25037" y="889"/>
                    <a:pt x="24946" y="920"/>
                  </a:cubicBezTo>
                  <a:cubicBezTo>
                    <a:pt x="24888" y="931"/>
                    <a:pt x="24832" y="936"/>
                    <a:pt x="24779" y="936"/>
                  </a:cubicBezTo>
                  <a:cubicBezTo>
                    <a:pt x="24454" y="936"/>
                    <a:pt x="24258" y="742"/>
                    <a:pt x="24615" y="671"/>
                  </a:cubicBezTo>
                  <a:cubicBezTo>
                    <a:pt x="24780" y="588"/>
                    <a:pt x="24863" y="588"/>
                    <a:pt x="24780" y="505"/>
                  </a:cubicBezTo>
                  <a:cubicBezTo>
                    <a:pt x="24755" y="480"/>
                    <a:pt x="24713" y="468"/>
                    <a:pt x="24660" y="468"/>
                  </a:cubicBezTo>
                  <a:cubicBezTo>
                    <a:pt x="24372" y="468"/>
                    <a:pt x="23747" y="818"/>
                    <a:pt x="23537" y="1168"/>
                  </a:cubicBezTo>
                  <a:cubicBezTo>
                    <a:pt x="23357" y="1468"/>
                    <a:pt x="23003" y="1682"/>
                    <a:pt x="22853" y="1682"/>
                  </a:cubicBezTo>
                  <a:cubicBezTo>
                    <a:pt x="22796" y="1682"/>
                    <a:pt x="22769" y="1651"/>
                    <a:pt x="22791" y="1583"/>
                  </a:cubicBezTo>
                  <a:cubicBezTo>
                    <a:pt x="22791" y="1500"/>
                    <a:pt x="22874" y="1251"/>
                    <a:pt x="22957" y="1085"/>
                  </a:cubicBezTo>
                  <a:cubicBezTo>
                    <a:pt x="23206" y="920"/>
                    <a:pt x="23206" y="671"/>
                    <a:pt x="22957" y="671"/>
                  </a:cubicBezTo>
                  <a:cubicBezTo>
                    <a:pt x="22957" y="588"/>
                    <a:pt x="23040" y="505"/>
                    <a:pt x="23289" y="422"/>
                  </a:cubicBezTo>
                  <a:cubicBezTo>
                    <a:pt x="23454" y="257"/>
                    <a:pt x="23703" y="91"/>
                    <a:pt x="23786" y="91"/>
                  </a:cubicBezTo>
                  <a:cubicBezTo>
                    <a:pt x="23818" y="28"/>
                    <a:pt x="23752" y="0"/>
                    <a:pt x="236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79" name="Google Shape;479;p28"/>
          <p:cNvSpPr/>
          <p:nvPr/>
        </p:nvSpPr>
        <p:spPr>
          <a:xfrm rot="10800000">
            <a:off x="5369414" y="1848199"/>
            <a:ext cx="5429477" cy="3379187"/>
          </a:xfrm>
          <a:custGeom>
            <a:avLst/>
            <a:gdLst/>
            <a:ahLst/>
            <a:cxnLst/>
            <a:rect l="l" t="t" r="r" b="b"/>
            <a:pathLst>
              <a:path w="155261" h="96631" extrusionOk="0">
                <a:moveTo>
                  <a:pt x="67561" y="5299"/>
                </a:moveTo>
                <a:cubicBezTo>
                  <a:pt x="67619" y="5299"/>
                  <a:pt x="67626" y="5380"/>
                  <a:pt x="67583" y="5543"/>
                </a:cubicBezTo>
                <a:cubicBezTo>
                  <a:pt x="67545" y="5674"/>
                  <a:pt x="67491" y="5738"/>
                  <a:pt x="67449" y="5738"/>
                </a:cubicBezTo>
                <a:cubicBezTo>
                  <a:pt x="67404" y="5738"/>
                  <a:pt x="67374" y="5660"/>
                  <a:pt x="67398" y="5508"/>
                </a:cubicBezTo>
                <a:cubicBezTo>
                  <a:pt x="67421" y="5404"/>
                  <a:pt x="67491" y="5312"/>
                  <a:pt x="67548" y="5300"/>
                </a:cubicBezTo>
                <a:cubicBezTo>
                  <a:pt x="67553" y="5300"/>
                  <a:pt x="67557" y="5299"/>
                  <a:pt x="67561" y="5299"/>
                </a:cubicBezTo>
                <a:close/>
                <a:moveTo>
                  <a:pt x="75322" y="13021"/>
                </a:moveTo>
                <a:cubicBezTo>
                  <a:pt x="75350" y="13021"/>
                  <a:pt x="75413" y="13086"/>
                  <a:pt x="75466" y="13161"/>
                </a:cubicBezTo>
                <a:cubicBezTo>
                  <a:pt x="75513" y="13230"/>
                  <a:pt x="75513" y="13311"/>
                  <a:pt x="75455" y="13322"/>
                </a:cubicBezTo>
                <a:cubicBezTo>
                  <a:pt x="75451" y="13323"/>
                  <a:pt x="75446" y="13324"/>
                  <a:pt x="75442" y="13324"/>
                </a:cubicBezTo>
                <a:cubicBezTo>
                  <a:pt x="75387" y="13324"/>
                  <a:pt x="75326" y="13259"/>
                  <a:pt x="75305" y="13184"/>
                </a:cubicBezTo>
                <a:cubicBezTo>
                  <a:pt x="75293" y="13092"/>
                  <a:pt x="75293" y="13022"/>
                  <a:pt x="75316" y="13022"/>
                </a:cubicBezTo>
                <a:cubicBezTo>
                  <a:pt x="75318" y="13021"/>
                  <a:pt x="75320" y="13021"/>
                  <a:pt x="75322" y="13021"/>
                </a:cubicBezTo>
                <a:close/>
                <a:moveTo>
                  <a:pt x="57198" y="16180"/>
                </a:moveTo>
                <a:cubicBezTo>
                  <a:pt x="57249" y="16180"/>
                  <a:pt x="57304" y="16232"/>
                  <a:pt x="57333" y="16300"/>
                </a:cubicBezTo>
                <a:cubicBezTo>
                  <a:pt x="57356" y="16393"/>
                  <a:pt x="57368" y="16462"/>
                  <a:pt x="57333" y="16474"/>
                </a:cubicBezTo>
                <a:cubicBezTo>
                  <a:pt x="57310" y="16474"/>
                  <a:pt x="57241" y="16427"/>
                  <a:pt x="57171" y="16347"/>
                </a:cubicBezTo>
                <a:cubicBezTo>
                  <a:pt x="57114" y="16277"/>
                  <a:pt x="57114" y="16208"/>
                  <a:pt x="57171" y="16185"/>
                </a:cubicBezTo>
                <a:cubicBezTo>
                  <a:pt x="57180" y="16181"/>
                  <a:pt x="57189" y="16180"/>
                  <a:pt x="57198" y="16180"/>
                </a:cubicBezTo>
                <a:close/>
                <a:moveTo>
                  <a:pt x="84666" y="21137"/>
                </a:moveTo>
                <a:cubicBezTo>
                  <a:pt x="84724" y="21137"/>
                  <a:pt x="84781" y="21194"/>
                  <a:pt x="84793" y="21287"/>
                </a:cubicBezTo>
                <a:cubicBezTo>
                  <a:pt x="84804" y="21379"/>
                  <a:pt x="84781" y="21448"/>
                  <a:pt x="84724" y="21460"/>
                </a:cubicBezTo>
                <a:cubicBezTo>
                  <a:pt x="84666" y="21460"/>
                  <a:pt x="84608" y="21402"/>
                  <a:pt x="84597" y="21310"/>
                </a:cubicBezTo>
                <a:cubicBezTo>
                  <a:pt x="84585" y="21218"/>
                  <a:pt x="84620" y="21148"/>
                  <a:pt x="84666" y="21137"/>
                </a:cubicBezTo>
                <a:close/>
                <a:moveTo>
                  <a:pt x="139451" y="26226"/>
                </a:moveTo>
                <a:cubicBezTo>
                  <a:pt x="139512" y="26226"/>
                  <a:pt x="139550" y="26292"/>
                  <a:pt x="139528" y="26377"/>
                </a:cubicBezTo>
                <a:cubicBezTo>
                  <a:pt x="139505" y="26469"/>
                  <a:pt x="139471" y="26550"/>
                  <a:pt x="139436" y="26550"/>
                </a:cubicBezTo>
                <a:cubicBezTo>
                  <a:pt x="139433" y="26551"/>
                  <a:pt x="139431" y="26552"/>
                  <a:pt x="139428" y="26552"/>
                </a:cubicBezTo>
                <a:cubicBezTo>
                  <a:pt x="139396" y="26552"/>
                  <a:pt x="139365" y="26487"/>
                  <a:pt x="139344" y="26412"/>
                </a:cubicBezTo>
                <a:cubicBezTo>
                  <a:pt x="139320" y="26331"/>
                  <a:pt x="139367" y="26239"/>
                  <a:pt x="139436" y="26227"/>
                </a:cubicBezTo>
                <a:cubicBezTo>
                  <a:pt x="139441" y="26226"/>
                  <a:pt x="139446" y="26226"/>
                  <a:pt x="139451" y="26226"/>
                </a:cubicBezTo>
                <a:close/>
                <a:moveTo>
                  <a:pt x="61734" y="27176"/>
                </a:moveTo>
                <a:cubicBezTo>
                  <a:pt x="61755" y="27176"/>
                  <a:pt x="61777" y="27179"/>
                  <a:pt x="61800" y="27185"/>
                </a:cubicBezTo>
                <a:cubicBezTo>
                  <a:pt x="61892" y="27208"/>
                  <a:pt x="61881" y="27254"/>
                  <a:pt x="61765" y="27289"/>
                </a:cubicBezTo>
                <a:cubicBezTo>
                  <a:pt x="61731" y="27306"/>
                  <a:pt x="61699" y="27314"/>
                  <a:pt x="61673" y="27314"/>
                </a:cubicBezTo>
                <a:cubicBezTo>
                  <a:pt x="61628" y="27314"/>
                  <a:pt x="61601" y="27291"/>
                  <a:pt x="61615" y="27254"/>
                </a:cubicBezTo>
                <a:cubicBezTo>
                  <a:pt x="61624" y="27202"/>
                  <a:pt x="61672" y="27176"/>
                  <a:pt x="61734" y="27176"/>
                </a:cubicBezTo>
                <a:close/>
                <a:moveTo>
                  <a:pt x="148948" y="27727"/>
                </a:moveTo>
                <a:cubicBezTo>
                  <a:pt x="149256" y="27727"/>
                  <a:pt x="149324" y="27814"/>
                  <a:pt x="149062" y="27901"/>
                </a:cubicBezTo>
                <a:cubicBezTo>
                  <a:pt x="149027" y="27911"/>
                  <a:pt x="148988" y="27917"/>
                  <a:pt x="148948" y="27917"/>
                </a:cubicBezTo>
                <a:cubicBezTo>
                  <a:pt x="148860" y="27917"/>
                  <a:pt x="148768" y="27891"/>
                  <a:pt x="148705" y="27843"/>
                </a:cubicBezTo>
                <a:cubicBezTo>
                  <a:pt x="148612" y="27785"/>
                  <a:pt x="148682" y="27728"/>
                  <a:pt x="148889" y="27728"/>
                </a:cubicBezTo>
                <a:cubicBezTo>
                  <a:pt x="148910" y="27727"/>
                  <a:pt x="148929" y="27727"/>
                  <a:pt x="148948" y="27727"/>
                </a:cubicBezTo>
                <a:close/>
                <a:moveTo>
                  <a:pt x="151510" y="29031"/>
                </a:moveTo>
                <a:cubicBezTo>
                  <a:pt x="151579" y="29031"/>
                  <a:pt x="151637" y="29060"/>
                  <a:pt x="151660" y="29113"/>
                </a:cubicBezTo>
                <a:cubicBezTo>
                  <a:pt x="151683" y="29205"/>
                  <a:pt x="151671" y="29286"/>
                  <a:pt x="151625" y="29309"/>
                </a:cubicBezTo>
                <a:cubicBezTo>
                  <a:pt x="151610" y="29315"/>
                  <a:pt x="151592" y="29318"/>
                  <a:pt x="151572" y="29318"/>
                </a:cubicBezTo>
                <a:cubicBezTo>
                  <a:pt x="151514" y="29318"/>
                  <a:pt x="151436" y="29294"/>
                  <a:pt x="151359" y="29251"/>
                </a:cubicBezTo>
                <a:cubicBezTo>
                  <a:pt x="151256" y="29194"/>
                  <a:pt x="151279" y="29113"/>
                  <a:pt x="151394" y="29055"/>
                </a:cubicBezTo>
                <a:cubicBezTo>
                  <a:pt x="151434" y="29039"/>
                  <a:pt x="151473" y="29031"/>
                  <a:pt x="151510" y="29031"/>
                </a:cubicBezTo>
                <a:close/>
                <a:moveTo>
                  <a:pt x="135073" y="29667"/>
                </a:moveTo>
                <a:cubicBezTo>
                  <a:pt x="135211" y="29667"/>
                  <a:pt x="135327" y="29690"/>
                  <a:pt x="135338" y="29724"/>
                </a:cubicBezTo>
                <a:cubicBezTo>
                  <a:pt x="135350" y="29759"/>
                  <a:pt x="135269" y="29817"/>
                  <a:pt x="135165" y="29863"/>
                </a:cubicBezTo>
                <a:cubicBezTo>
                  <a:pt x="135122" y="29885"/>
                  <a:pt x="135080" y="29895"/>
                  <a:pt x="135042" y="29895"/>
                </a:cubicBezTo>
                <a:cubicBezTo>
                  <a:pt x="134981" y="29895"/>
                  <a:pt x="134933" y="29867"/>
                  <a:pt x="134911" y="29817"/>
                </a:cubicBezTo>
                <a:cubicBezTo>
                  <a:pt x="134877" y="29736"/>
                  <a:pt x="134946" y="29678"/>
                  <a:pt x="135073" y="29667"/>
                </a:cubicBezTo>
                <a:close/>
                <a:moveTo>
                  <a:pt x="145900" y="30493"/>
                </a:moveTo>
                <a:cubicBezTo>
                  <a:pt x="145987" y="30493"/>
                  <a:pt x="146065" y="30546"/>
                  <a:pt x="146084" y="30625"/>
                </a:cubicBezTo>
                <a:cubicBezTo>
                  <a:pt x="146096" y="30717"/>
                  <a:pt x="146073" y="30786"/>
                  <a:pt x="146015" y="30798"/>
                </a:cubicBezTo>
                <a:cubicBezTo>
                  <a:pt x="145969" y="30798"/>
                  <a:pt x="145877" y="30752"/>
                  <a:pt x="145796" y="30671"/>
                </a:cubicBezTo>
                <a:cubicBezTo>
                  <a:pt x="145715" y="30602"/>
                  <a:pt x="145738" y="30521"/>
                  <a:pt x="145854" y="30498"/>
                </a:cubicBezTo>
                <a:cubicBezTo>
                  <a:pt x="145869" y="30494"/>
                  <a:pt x="145885" y="30493"/>
                  <a:pt x="145900" y="30493"/>
                </a:cubicBezTo>
                <a:close/>
                <a:moveTo>
                  <a:pt x="151616" y="31478"/>
                </a:moveTo>
                <a:cubicBezTo>
                  <a:pt x="151687" y="31478"/>
                  <a:pt x="151784" y="31519"/>
                  <a:pt x="151867" y="31594"/>
                </a:cubicBezTo>
                <a:cubicBezTo>
                  <a:pt x="151997" y="31709"/>
                  <a:pt x="152031" y="31758"/>
                  <a:pt x="151962" y="31758"/>
                </a:cubicBezTo>
                <a:cubicBezTo>
                  <a:pt x="151927" y="31758"/>
                  <a:pt x="151865" y="31745"/>
                  <a:pt x="151775" y="31721"/>
                </a:cubicBezTo>
                <a:cubicBezTo>
                  <a:pt x="151602" y="31687"/>
                  <a:pt x="151486" y="31583"/>
                  <a:pt x="151533" y="31514"/>
                </a:cubicBezTo>
                <a:cubicBezTo>
                  <a:pt x="151549" y="31490"/>
                  <a:pt x="151578" y="31478"/>
                  <a:pt x="151616" y="31478"/>
                </a:cubicBezTo>
                <a:close/>
                <a:moveTo>
                  <a:pt x="142408" y="31466"/>
                </a:moveTo>
                <a:cubicBezTo>
                  <a:pt x="142476" y="31466"/>
                  <a:pt x="142504" y="31532"/>
                  <a:pt x="142472" y="31617"/>
                </a:cubicBezTo>
                <a:cubicBezTo>
                  <a:pt x="142425" y="31710"/>
                  <a:pt x="142379" y="31791"/>
                  <a:pt x="142345" y="31791"/>
                </a:cubicBezTo>
                <a:cubicBezTo>
                  <a:pt x="142342" y="31791"/>
                  <a:pt x="142340" y="31792"/>
                  <a:pt x="142337" y="31792"/>
                </a:cubicBezTo>
                <a:cubicBezTo>
                  <a:pt x="142305" y="31792"/>
                  <a:pt x="142275" y="31726"/>
                  <a:pt x="142264" y="31641"/>
                </a:cubicBezTo>
                <a:cubicBezTo>
                  <a:pt x="142252" y="31560"/>
                  <a:pt x="142310" y="31479"/>
                  <a:pt x="142391" y="31467"/>
                </a:cubicBezTo>
                <a:cubicBezTo>
                  <a:pt x="142397" y="31467"/>
                  <a:pt x="142402" y="31466"/>
                  <a:pt x="142408" y="31466"/>
                </a:cubicBezTo>
                <a:close/>
                <a:moveTo>
                  <a:pt x="61633" y="32014"/>
                </a:moveTo>
                <a:cubicBezTo>
                  <a:pt x="61650" y="32014"/>
                  <a:pt x="61667" y="32017"/>
                  <a:pt x="61685" y="32021"/>
                </a:cubicBezTo>
                <a:cubicBezTo>
                  <a:pt x="61777" y="32045"/>
                  <a:pt x="61765" y="32091"/>
                  <a:pt x="61661" y="32137"/>
                </a:cubicBezTo>
                <a:cubicBezTo>
                  <a:pt x="61632" y="32148"/>
                  <a:pt x="61605" y="32153"/>
                  <a:pt x="61582" y="32153"/>
                </a:cubicBezTo>
                <a:cubicBezTo>
                  <a:pt x="61533" y="32153"/>
                  <a:pt x="61504" y="32130"/>
                  <a:pt x="61511" y="32091"/>
                </a:cubicBezTo>
                <a:cubicBezTo>
                  <a:pt x="61520" y="32045"/>
                  <a:pt x="61572" y="32014"/>
                  <a:pt x="61633" y="32014"/>
                </a:cubicBezTo>
                <a:close/>
                <a:moveTo>
                  <a:pt x="116774" y="33348"/>
                </a:moveTo>
                <a:cubicBezTo>
                  <a:pt x="116824" y="33348"/>
                  <a:pt x="116874" y="33377"/>
                  <a:pt x="116905" y="33430"/>
                </a:cubicBezTo>
                <a:cubicBezTo>
                  <a:pt x="116962" y="33499"/>
                  <a:pt x="116939" y="33591"/>
                  <a:pt x="116858" y="33637"/>
                </a:cubicBezTo>
                <a:cubicBezTo>
                  <a:pt x="116834" y="33654"/>
                  <a:pt x="116806" y="33661"/>
                  <a:pt x="116779" y="33661"/>
                </a:cubicBezTo>
                <a:cubicBezTo>
                  <a:pt x="116730" y="33661"/>
                  <a:pt x="116680" y="33636"/>
                  <a:pt x="116651" y="33591"/>
                </a:cubicBezTo>
                <a:cubicBezTo>
                  <a:pt x="116605" y="33510"/>
                  <a:pt x="116616" y="33418"/>
                  <a:pt x="116697" y="33372"/>
                </a:cubicBezTo>
                <a:cubicBezTo>
                  <a:pt x="116721" y="33356"/>
                  <a:pt x="116747" y="33348"/>
                  <a:pt x="116774" y="33348"/>
                </a:cubicBezTo>
                <a:close/>
                <a:moveTo>
                  <a:pt x="39017" y="34025"/>
                </a:moveTo>
                <a:cubicBezTo>
                  <a:pt x="39062" y="34025"/>
                  <a:pt x="39097" y="34078"/>
                  <a:pt x="39107" y="34157"/>
                </a:cubicBezTo>
                <a:cubicBezTo>
                  <a:pt x="39119" y="34249"/>
                  <a:pt x="39107" y="34330"/>
                  <a:pt x="39084" y="34342"/>
                </a:cubicBezTo>
                <a:cubicBezTo>
                  <a:pt x="39082" y="34343"/>
                  <a:pt x="39080" y="34343"/>
                  <a:pt x="39077" y="34343"/>
                </a:cubicBezTo>
                <a:cubicBezTo>
                  <a:pt x="39051" y="34343"/>
                  <a:pt x="39000" y="34288"/>
                  <a:pt x="38969" y="34215"/>
                </a:cubicBezTo>
                <a:cubicBezTo>
                  <a:pt x="38922" y="34145"/>
                  <a:pt x="38934" y="34053"/>
                  <a:pt x="38992" y="34030"/>
                </a:cubicBezTo>
                <a:cubicBezTo>
                  <a:pt x="39000" y="34026"/>
                  <a:pt x="39009" y="34025"/>
                  <a:pt x="39017" y="34025"/>
                </a:cubicBezTo>
                <a:close/>
                <a:moveTo>
                  <a:pt x="150189" y="33430"/>
                </a:moveTo>
                <a:cubicBezTo>
                  <a:pt x="150354" y="33430"/>
                  <a:pt x="150497" y="33594"/>
                  <a:pt x="150598" y="33914"/>
                </a:cubicBezTo>
                <a:cubicBezTo>
                  <a:pt x="150702" y="34233"/>
                  <a:pt x="150643" y="34395"/>
                  <a:pt x="150514" y="34395"/>
                </a:cubicBezTo>
                <a:cubicBezTo>
                  <a:pt x="150385" y="34395"/>
                  <a:pt x="150187" y="34236"/>
                  <a:pt x="150009" y="33914"/>
                </a:cubicBezTo>
                <a:cubicBezTo>
                  <a:pt x="149859" y="33661"/>
                  <a:pt x="149894" y="33499"/>
                  <a:pt x="150113" y="33441"/>
                </a:cubicBezTo>
                <a:cubicBezTo>
                  <a:pt x="150139" y="33434"/>
                  <a:pt x="150164" y="33430"/>
                  <a:pt x="150189" y="33430"/>
                </a:cubicBezTo>
                <a:close/>
                <a:moveTo>
                  <a:pt x="149380" y="34158"/>
                </a:moveTo>
                <a:cubicBezTo>
                  <a:pt x="149550" y="34158"/>
                  <a:pt x="149683" y="34216"/>
                  <a:pt x="149709" y="34318"/>
                </a:cubicBezTo>
                <a:cubicBezTo>
                  <a:pt x="149736" y="34435"/>
                  <a:pt x="149693" y="34510"/>
                  <a:pt x="149612" y="34510"/>
                </a:cubicBezTo>
                <a:cubicBezTo>
                  <a:pt x="149589" y="34510"/>
                  <a:pt x="149564" y="34504"/>
                  <a:pt x="149536" y="34492"/>
                </a:cubicBezTo>
                <a:cubicBezTo>
                  <a:pt x="149409" y="34445"/>
                  <a:pt x="149189" y="34388"/>
                  <a:pt x="149028" y="34353"/>
                </a:cubicBezTo>
                <a:cubicBezTo>
                  <a:pt x="148855" y="34330"/>
                  <a:pt x="148935" y="34249"/>
                  <a:pt x="149189" y="34180"/>
                </a:cubicBezTo>
                <a:cubicBezTo>
                  <a:pt x="149255" y="34165"/>
                  <a:pt x="149320" y="34158"/>
                  <a:pt x="149380" y="34158"/>
                </a:cubicBezTo>
                <a:close/>
                <a:moveTo>
                  <a:pt x="63874" y="34824"/>
                </a:moveTo>
                <a:cubicBezTo>
                  <a:pt x="63923" y="34824"/>
                  <a:pt x="64000" y="34860"/>
                  <a:pt x="64051" y="34930"/>
                </a:cubicBezTo>
                <a:cubicBezTo>
                  <a:pt x="64120" y="35011"/>
                  <a:pt x="64120" y="35080"/>
                  <a:pt x="64074" y="35092"/>
                </a:cubicBezTo>
                <a:cubicBezTo>
                  <a:pt x="64068" y="35093"/>
                  <a:pt x="64062" y="35094"/>
                  <a:pt x="64055" y="35094"/>
                </a:cubicBezTo>
                <a:cubicBezTo>
                  <a:pt x="64000" y="35094"/>
                  <a:pt x="63929" y="35050"/>
                  <a:pt x="63878" y="34988"/>
                </a:cubicBezTo>
                <a:cubicBezTo>
                  <a:pt x="63808" y="34907"/>
                  <a:pt x="63808" y="34838"/>
                  <a:pt x="63855" y="34826"/>
                </a:cubicBezTo>
                <a:cubicBezTo>
                  <a:pt x="63860" y="34825"/>
                  <a:pt x="63867" y="34824"/>
                  <a:pt x="63874" y="34824"/>
                </a:cubicBezTo>
                <a:close/>
                <a:moveTo>
                  <a:pt x="141325" y="35963"/>
                </a:moveTo>
                <a:cubicBezTo>
                  <a:pt x="141341" y="35963"/>
                  <a:pt x="141364" y="35997"/>
                  <a:pt x="141387" y="36050"/>
                </a:cubicBezTo>
                <a:cubicBezTo>
                  <a:pt x="141410" y="36142"/>
                  <a:pt x="141410" y="36223"/>
                  <a:pt x="141387" y="36235"/>
                </a:cubicBezTo>
                <a:cubicBezTo>
                  <a:pt x="141352" y="36235"/>
                  <a:pt x="141317" y="36211"/>
                  <a:pt x="141306" y="36165"/>
                </a:cubicBezTo>
                <a:cubicBezTo>
                  <a:pt x="141294" y="36131"/>
                  <a:pt x="141294" y="36050"/>
                  <a:pt x="141306" y="35992"/>
                </a:cubicBezTo>
                <a:cubicBezTo>
                  <a:pt x="141310" y="35972"/>
                  <a:pt x="141316" y="35963"/>
                  <a:pt x="141325" y="35963"/>
                </a:cubicBezTo>
                <a:close/>
                <a:moveTo>
                  <a:pt x="142384" y="35492"/>
                </a:moveTo>
                <a:cubicBezTo>
                  <a:pt x="142419" y="35492"/>
                  <a:pt x="142483" y="35523"/>
                  <a:pt x="142645" y="35554"/>
                </a:cubicBezTo>
                <a:cubicBezTo>
                  <a:pt x="142991" y="35634"/>
                  <a:pt x="143049" y="35692"/>
                  <a:pt x="142979" y="36015"/>
                </a:cubicBezTo>
                <a:cubicBezTo>
                  <a:pt x="142945" y="36304"/>
                  <a:pt x="142772" y="36419"/>
                  <a:pt x="142575" y="36431"/>
                </a:cubicBezTo>
                <a:cubicBezTo>
                  <a:pt x="142558" y="36432"/>
                  <a:pt x="142543" y="36433"/>
                  <a:pt x="142529" y="36433"/>
                </a:cubicBezTo>
                <a:cubicBezTo>
                  <a:pt x="142413" y="36433"/>
                  <a:pt x="142409" y="36375"/>
                  <a:pt x="142368" y="36004"/>
                </a:cubicBezTo>
                <a:cubicBezTo>
                  <a:pt x="142333" y="35727"/>
                  <a:pt x="142322" y="35577"/>
                  <a:pt x="142345" y="35519"/>
                </a:cubicBezTo>
                <a:cubicBezTo>
                  <a:pt x="142356" y="35500"/>
                  <a:pt x="142366" y="35492"/>
                  <a:pt x="142384" y="35492"/>
                </a:cubicBezTo>
                <a:close/>
                <a:moveTo>
                  <a:pt x="57814" y="38622"/>
                </a:moveTo>
                <a:cubicBezTo>
                  <a:pt x="57823" y="38622"/>
                  <a:pt x="57832" y="38622"/>
                  <a:pt x="57841" y="38624"/>
                </a:cubicBezTo>
                <a:cubicBezTo>
                  <a:pt x="57933" y="38647"/>
                  <a:pt x="57922" y="38693"/>
                  <a:pt x="57829" y="38739"/>
                </a:cubicBezTo>
                <a:cubicBezTo>
                  <a:pt x="57795" y="38752"/>
                  <a:pt x="57763" y="38759"/>
                  <a:pt x="57738" y="38759"/>
                </a:cubicBezTo>
                <a:cubicBezTo>
                  <a:pt x="57696" y="38759"/>
                  <a:pt x="57672" y="38741"/>
                  <a:pt x="57679" y="38705"/>
                </a:cubicBezTo>
                <a:cubicBezTo>
                  <a:pt x="57689" y="38654"/>
                  <a:pt x="57752" y="38622"/>
                  <a:pt x="57814" y="38622"/>
                </a:cubicBezTo>
                <a:close/>
                <a:moveTo>
                  <a:pt x="80184" y="40234"/>
                </a:moveTo>
                <a:cubicBezTo>
                  <a:pt x="80252" y="40234"/>
                  <a:pt x="80320" y="40277"/>
                  <a:pt x="80349" y="40344"/>
                </a:cubicBezTo>
                <a:cubicBezTo>
                  <a:pt x="80384" y="40425"/>
                  <a:pt x="80384" y="40494"/>
                  <a:pt x="80349" y="40517"/>
                </a:cubicBezTo>
                <a:cubicBezTo>
                  <a:pt x="80345" y="40518"/>
                  <a:pt x="80341" y="40519"/>
                  <a:pt x="80337" y="40519"/>
                </a:cubicBezTo>
                <a:cubicBezTo>
                  <a:pt x="80295" y="40519"/>
                  <a:pt x="80214" y="40475"/>
                  <a:pt x="80141" y="40413"/>
                </a:cubicBezTo>
                <a:cubicBezTo>
                  <a:pt x="80060" y="40355"/>
                  <a:pt x="80060" y="40274"/>
                  <a:pt x="80141" y="40240"/>
                </a:cubicBezTo>
                <a:cubicBezTo>
                  <a:pt x="80155" y="40236"/>
                  <a:pt x="80170" y="40234"/>
                  <a:pt x="80184" y="40234"/>
                </a:cubicBezTo>
                <a:close/>
                <a:moveTo>
                  <a:pt x="126562" y="42929"/>
                </a:moveTo>
                <a:cubicBezTo>
                  <a:pt x="126616" y="42929"/>
                  <a:pt x="126675" y="42943"/>
                  <a:pt x="126727" y="42975"/>
                </a:cubicBezTo>
                <a:cubicBezTo>
                  <a:pt x="126820" y="43022"/>
                  <a:pt x="126808" y="43114"/>
                  <a:pt x="126693" y="43183"/>
                </a:cubicBezTo>
                <a:cubicBezTo>
                  <a:pt x="126648" y="43208"/>
                  <a:pt x="126599" y="43220"/>
                  <a:pt x="126554" y="43220"/>
                </a:cubicBezTo>
                <a:cubicBezTo>
                  <a:pt x="126494" y="43220"/>
                  <a:pt x="126442" y="43199"/>
                  <a:pt x="126416" y="43160"/>
                </a:cubicBezTo>
                <a:cubicBezTo>
                  <a:pt x="126370" y="43079"/>
                  <a:pt x="126381" y="42987"/>
                  <a:pt x="126450" y="42952"/>
                </a:cubicBezTo>
                <a:cubicBezTo>
                  <a:pt x="126481" y="42937"/>
                  <a:pt x="126520" y="42929"/>
                  <a:pt x="126562" y="42929"/>
                </a:cubicBezTo>
                <a:close/>
                <a:moveTo>
                  <a:pt x="123227" y="43439"/>
                </a:moveTo>
                <a:cubicBezTo>
                  <a:pt x="123283" y="43439"/>
                  <a:pt x="123337" y="43470"/>
                  <a:pt x="123369" y="43518"/>
                </a:cubicBezTo>
                <a:cubicBezTo>
                  <a:pt x="123415" y="43599"/>
                  <a:pt x="123392" y="43691"/>
                  <a:pt x="123322" y="43737"/>
                </a:cubicBezTo>
                <a:cubicBezTo>
                  <a:pt x="123301" y="43752"/>
                  <a:pt x="123277" y="43758"/>
                  <a:pt x="123252" y="43758"/>
                </a:cubicBezTo>
                <a:cubicBezTo>
                  <a:pt x="123200" y="43758"/>
                  <a:pt x="123146" y="43727"/>
                  <a:pt x="123115" y="43680"/>
                </a:cubicBezTo>
                <a:cubicBezTo>
                  <a:pt x="123068" y="43599"/>
                  <a:pt x="123080" y="43506"/>
                  <a:pt x="123149" y="43460"/>
                </a:cubicBezTo>
                <a:cubicBezTo>
                  <a:pt x="123175" y="43446"/>
                  <a:pt x="123201" y="43439"/>
                  <a:pt x="123227" y="43439"/>
                </a:cubicBezTo>
                <a:close/>
                <a:moveTo>
                  <a:pt x="127266" y="43134"/>
                </a:moveTo>
                <a:cubicBezTo>
                  <a:pt x="127698" y="43134"/>
                  <a:pt x="128600" y="43499"/>
                  <a:pt x="128563" y="43726"/>
                </a:cubicBezTo>
                <a:cubicBezTo>
                  <a:pt x="128507" y="43980"/>
                  <a:pt x="128135" y="44224"/>
                  <a:pt x="127830" y="44224"/>
                </a:cubicBezTo>
                <a:cubicBezTo>
                  <a:pt x="127816" y="44224"/>
                  <a:pt x="127803" y="44223"/>
                  <a:pt x="127789" y="44222"/>
                </a:cubicBezTo>
                <a:cubicBezTo>
                  <a:pt x="127501" y="44199"/>
                  <a:pt x="126924" y="43368"/>
                  <a:pt x="127062" y="43195"/>
                </a:cubicBezTo>
                <a:cubicBezTo>
                  <a:pt x="127096" y="43153"/>
                  <a:pt x="127169" y="43134"/>
                  <a:pt x="127266" y="43134"/>
                </a:cubicBezTo>
                <a:close/>
                <a:moveTo>
                  <a:pt x="126670" y="43979"/>
                </a:moveTo>
                <a:cubicBezTo>
                  <a:pt x="126767" y="43979"/>
                  <a:pt x="126839" y="44158"/>
                  <a:pt x="126958" y="44476"/>
                </a:cubicBezTo>
                <a:cubicBezTo>
                  <a:pt x="127143" y="44938"/>
                  <a:pt x="127120" y="44984"/>
                  <a:pt x="126624" y="45226"/>
                </a:cubicBezTo>
                <a:cubicBezTo>
                  <a:pt x="126404" y="45341"/>
                  <a:pt x="126177" y="45408"/>
                  <a:pt x="126051" y="45408"/>
                </a:cubicBezTo>
                <a:cubicBezTo>
                  <a:pt x="126012" y="45408"/>
                  <a:pt x="125982" y="45402"/>
                  <a:pt x="125966" y="45388"/>
                </a:cubicBezTo>
                <a:cubicBezTo>
                  <a:pt x="125896" y="45330"/>
                  <a:pt x="125908" y="45145"/>
                  <a:pt x="125989" y="45007"/>
                </a:cubicBezTo>
                <a:cubicBezTo>
                  <a:pt x="126370" y="44291"/>
                  <a:pt x="126541" y="43979"/>
                  <a:pt x="126670" y="43979"/>
                </a:cubicBezTo>
                <a:close/>
                <a:moveTo>
                  <a:pt x="124917" y="45222"/>
                </a:moveTo>
                <a:cubicBezTo>
                  <a:pt x="124934" y="45222"/>
                  <a:pt x="124944" y="45253"/>
                  <a:pt x="124950" y="45319"/>
                </a:cubicBezTo>
                <a:cubicBezTo>
                  <a:pt x="124950" y="45422"/>
                  <a:pt x="125054" y="45526"/>
                  <a:pt x="125181" y="45526"/>
                </a:cubicBezTo>
                <a:cubicBezTo>
                  <a:pt x="125469" y="45549"/>
                  <a:pt x="126069" y="45803"/>
                  <a:pt x="125966" y="45861"/>
                </a:cubicBezTo>
                <a:cubicBezTo>
                  <a:pt x="125931" y="45884"/>
                  <a:pt x="125596" y="45919"/>
                  <a:pt x="125250" y="45919"/>
                </a:cubicBezTo>
                <a:cubicBezTo>
                  <a:pt x="124915" y="45930"/>
                  <a:pt x="124523" y="46000"/>
                  <a:pt x="124396" y="46069"/>
                </a:cubicBezTo>
                <a:cubicBezTo>
                  <a:pt x="124332" y="46109"/>
                  <a:pt x="124263" y="46129"/>
                  <a:pt x="124204" y="46129"/>
                </a:cubicBezTo>
                <a:cubicBezTo>
                  <a:pt x="124145" y="46129"/>
                  <a:pt x="124096" y="46109"/>
                  <a:pt x="124073" y="46069"/>
                </a:cubicBezTo>
                <a:cubicBezTo>
                  <a:pt x="124015" y="45988"/>
                  <a:pt x="124142" y="45838"/>
                  <a:pt x="124350" y="45746"/>
                </a:cubicBezTo>
                <a:cubicBezTo>
                  <a:pt x="124557" y="45642"/>
                  <a:pt x="124765" y="45469"/>
                  <a:pt x="124834" y="45342"/>
                </a:cubicBezTo>
                <a:cubicBezTo>
                  <a:pt x="124871" y="45262"/>
                  <a:pt x="124898" y="45222"/>
                  <a:pt x="124917" y="45222"/>
                </a:cubicBezTo>
                <a:close/>
                <a:moveTo>
                  <a:pt x="121271" y="46421"/>
                </a:moveTo>
                <a:cubicBezTo>
                  <a:pt x="121286" y="46421"/>
                  <a:pt x="121300" y="46423"/>
                  <a:pt x="121314" y="46427"/>
                </a:cubicBezTo>
                <a:cubicBezTo>
                  <a:pt x="121429" y="46461"/>
                  <a:pt x="121533" y="46577"/>
                  <a:pt x="121545" y="46681"/>
                </a:cubicBezTo>
                <a:cubicBezTo>
                  <a:pt x="121545" y="46888"/>
                  <a:pt x="121232" y="47129"/>
                  <a:pt x="121004" y="47129"/>
                </a:cubicBezTo>
                <a:cubicBezTo>
                  <a:pt x="120966" y="47129"/>
                  <a:pt x="120930" y="47123"/>
                  <a:pt x="120898" y="47108"/>
                </a:cubicBezTo>
                <a:cubicBezTo>
                  <a:pt x="120680" y="46987"/>
                  <a:pt x="121010" y="46421"/>
                  <a:pt x="121271" y="46421"/>
                </a:cubicBezTo>
                <a:close/>
                <a:moveTo>
                  <a:pt x="18700" y="47327"/>
                </a:moveTo>
                <a:cubicBezTo>
                  <a:pt x="18792" y="47327"/>
                  <a:pt x="18792" y="47385"/>
                  <a:pt x="18700" y="47442"/>
                </a:cubicBezTo>
                <a:cubicBezTo>
                  <a:pt x="18654" y="47471"/>
                  <a:pt x="18613" y="47486"/>
                  <a:pt x="18584" y="47486"/>
                </a:cubicBezTo>
                <a:cubicBezTo>
                  <a:pt x="18555" y="47486"/>
                  <a:pt x="18538" y="47471"/>
                  <a:pt x="18538" y="47442"/>
                </a:cubicBezTo>
                <a:cubicBezTo>
                  <a:pt x="18538" y="47373"/>
                  <a:pt x="18607" y="47327"/>
                  <a:pt x="18700" y="47327"/>
                </a:cubicBezTo>
                <a:close/>
                <a:moveTo>
                  <a:pt x="119447" y="47327"/>
                </a:moveTo>
                <a:cubicBezTo>
                  <a:pt x="119537" y="47327"/>
                  <a:pt x="119665" y="47348"/>
                  <a:pt x="119836" y="47385"/>
                </a:cubicBezTo>
                <a:cubicBezTo>
                  <a:pt x="120379" y="47500"/>
                  <a:pt x="120483" y="47581"/>
                  <a:pt x="120160" y="47639"/>
                </a:cubicBezTo>
                <a:cubicBezTo>
                  <a:pt x="120033" y="47662"/>
                  <a:pt x="119929" y="47777"/>
                  <a:pt x="119929" y="47881"/>
                </a:cubicBezTo>
                <a:cubicBezTo>
                  <a:pt x="119929" y="48012"/>
                  <a:pt x="119880" y="48074"/>
                  <a:pt x="119806" y="48074"/>
                </a:cubicBezTo>
                <a:cubicBezTo>
                  <a:pt x="119704" y="48074"/>
                  <a:pt x="119555" y="47957"/>
                  <a:pt x="119421" y="47743"/>
                </a:cubicBezTo>
                <a:cubicBezTo>
                  <a:pt x="119241" y="47448"/>
                  <a:pt x="119229" y="47327"/>
                  <a:pt x="119447" y="47327"/>
                </a:cubicBezTo>
                <a:close/>
                <a:moveTo>
                  <a:pt x="121108" y="47862"/>
                </a:moveTo>
                <a:cubicBezTo>
                  <a:pt x="121242" y="47862"/>
                  <a:pt x="121354" y="47945"/>
                  <a:pt x="121360" y="48100"/>
                </a:cubicBezTo>
                <a:cubicBezTo>
                  <a:pt x="121360" y="48227"/>
                  <a:pt x="120979" y="48493"/>
                  <a:pt x="120391" y="48770"/>
                </a:cubicBezTo>
                <a:cubicBezTo>
                  <a:pt x="120354" y="48786"/>
                  <a:pt x="120323" y="48794"/>
                  <a:pt x="120299" y="48794"/>
                </a:cubicBezTo>
                <a:cubicBezTo>
                  <a:pt x="120172" y="48794"/>
                  <a:pt x="120220" y="48587"/>
                  <a:pt x="120414" y="48412"/>
                </a:cubicBezTo>
                <a:cubicBezTo>
                  <a:pt x="120494" y="48343"/>
                  <a:pt x="120668" y="48158"/>
                  <a:pt x="120794" y="48020"/>
                </a:cubicBezTo>
                <a:cubicBezTo>
                  <a:pt x="120886" y="47913"/>
                  <a:pt x="121004" y="47862"/>
                  <a:pt x="121108" y="47862"/>
                </a:cubicBezTo>
                <a:close/>
                <a:moveTo>
                  <a:pt x="118446" y="49607"/>
                </a:moveTo>
                <a:cubicBezTo>
                  <a:pt x="118519" y="49607"/>
                  <a:pt x="118484" y="49666"/>
                  <a:pt x="118371" y="49809"/>
                </a:cubicBezTo>
                <a:cubicBezTo>
                  <a:pt x="118184" y="50053"/>
                  <a:pt x="118095" y="50154"/>
                  <a:pt x="118000" y="50154"/>
                </a:cubicBezTo>
                <a:cubicBezTo>
                  <a:pt x="117942" y="50154"/>
                  <a:pt x="117881" y="50117"/>
                  <a:pt x="117793" y="50051"/>
                </a:cubicBezTo>
                <a:cubicBezTo>
                  <a:pt x="117574" y="49878"/>
                  <a:pt x="117609" y="49832"/>
                  <a:pt x="118174" y="49670"/>
                </a:cubicBezTo>
                <a:cubicBezTo>
                  <a:pt x="118312" y="49630"/>
                  <a:pt x="118400" y="49607"/>
                  <a:pt x="118446" y="49607"/>
                </a:cubicBezTo>
                <a:close/>
                <a:moveTo>
                  <a:pt x="85497" y="50917"/>
                </a:moveTo>
                <a:cubicBezTo>
                  <a:pt x="85636" y="50917"/>
                  <a:pt x="85612" y="50974"/>
                  <a:pt x="85451" y="51044"/>
                </a:cubicBezTo>
                <a:cubicBezTo>
                  <a:pt x="85379" y="51071"/>
                  <a:pt x="85318" y="51086"/>
                  <a:pt x="85278" y="51086"/>
                </a:cubicBezTo>
                <a:cubicBezTo>
                  <a:pt x="85233" y="51086"/>
                  <a:pt x="85213" y="51068"/>
                  <a:pt x="85232" y="51032"/>
                </a:cubicBezTo>
                <a:cubicBezTo>
                  <a:pt x="85255" y="50963"/>
                  <a:pt x="85382" y="50917"/>
                  <a:pt x="85497" y="50917"/>
                </a:cubicBezTo>
                <a:close/>
                <a:moveTo>
                  <a:pt x="111026" y="50965"/>
                </a:moveTo>
                <a:cubicBezTo>
                  <a:pt x="111050" y="50965"/>
                  <a:pt x="111064" y="50986"/>
                  <a:pt x="111064" y="51032"/>
                </a:cubicBezTo>
                <a:cubicBezTo>
                  <a:pt x="111055" y="51181"/>
                  <a:pt x="110895" y="51353"/>
                  <a:pt x="110797" y="51353"/>
                </a:cubicBezTo>
                <a:cubicBezTo>
                  <a:pt x="110774" y="51353"/>
                  <a:pt x="110754" y="51343"/>
                  <a:pt x="110741" y="51321"/>
                </a:cubicBezTo>
                <a:cubicBezTo>
                  <a:pt x="110729" y="51286"/>
                  <a:pt x="110799" y="51171"/>
                  <a:pt x="110891" y="51055"/>
                </a:cubicBezTo>
                <a:cubicBezTo>
                  <a:pt x="110949" y="50998"/>
                  <a:pt x="110996" y="50965"/>
                  <a:pt x="111026" y="50965"/>
                </a:cubicBezTo>
                <a:close/>
                <a:moveTo>
                  <a:pt x="118490" y="50585"/>
                </a:moveTo>
                <a:cubicBezTo>
                  <a:pt x="118690" y="50585"/>
                  <a:pt x="118730" y="50655"/>
                  <a:pt x="118705" y="50836"/>
                </a:cubicBezTo>
                <a:cubicBezTo>
                  <a:pt x="118682" y="51009"/>
                  <a:pt x="118544" y="51159"/>
                  <a:pt x="118336" y="51205"/>
                </a:cubicBezTo>
                <a:cubicBezTo>
                  <a:pt x="118128" y="51263"/>
                  <a:pt x="118082" y="51321"/>
                  <a:pt x="118209" y="51378"/>
                </a:cubicBezTo>
                <a:cubicBezTo>
                  <a:pt x="118336" y="51436"/>
                  <a:pt x="118232" y="51552"/>
                  <a:pt x="117897" y="51725"/>
                </a:cubicBezTo>
                <a:cubicBezTo>
                  <a:pt x="117715" y="51820"/>
                  <a:pt x="117554" y="51877"/>
                  <a:pt x="117471" y="51877"/>
                </a:cubicBezTo>
                <a:cubicBezTo>
                  <a:pt x="117434" y="51877"/>
                  <a:pt x="117412" y="51865"/>
                  <a:pt x="117412" y="51840"/>
                </a:cubicBezTo>
                <a:cubicBezTo>
                  <a:pt x="117412" y="51778"/>
                  <a:pt x="117344" y="51736"/>
                  <a:pt x="117249" y="51736"/>
                </a:cubicBezTo>
                <a:cubicBezTo>
                  <a:pt x="117221" y="51736"/>
                  <a:pt x="117190" y="51740"/>
                  <a:pt x="117159" y="51748"/>
                </a:cubicBezTo>
                <a:cubicBezTo>
                  <a:pt x="117141" y="51750"/>
                  <a:pt x="117125" y="51752"/>
                  <a:pt x="117108" y="51752"/>
                </a:cubicBezTo>
                <a:cubicBezTo>
                  <a:pt x="116981" y="51752"/>
                  <a:pt x="116879" y="51674"/>
                  <a:pt x="116858" y="51552"/>
                </a:cubicBezTo>
                <a:cubicBezTo>
                  <a:pt x="116840" y="51451"/>
                  <a:pt x="116779" y="51387"/>
                  <a:pt x="116714" y="51387"/>
                </a:cubicBezTo>
                <a:cubicBezTo>
                  <a:pt x="116697" y="51387"/>
                  <a:pt x="116679" y="51392"/>
                  <a:pt x="116662" y="51402"/>
                </a:cubicBezTo>
                <a:cubicBezTo>
                  <a:pt x="116627" y="51423"/>
                  <a:pt x="116593" y="51434"/>
                  <a:pt x="116560" y="51434"/>
                </a:cubicBezTo>
                <a:cubicBezTo>
                  <a:pt x="116505" y="51434"/>
                  <a:pt x="116456" y="51406"/>
                  <a:pt x="116420" y="51355"/>
                </a:cubicBezTo>
                <a:cubicBezTo>
                  <a:pt x="116316" y="51182"/>
                  <a:pt x="117412" y="50709"/>
                  <a:pt x="118163" y="50617"/>
                </a:cubicBezTo>
                <a:cubicBezTo>
                  <a:pt x="118302" y="50597"/>
                  <a:pt x="118409" y="50585"/>
                  <a:pt x="118490" y="50585"/>
                </a:cubicBezTo>
                <a:close/>
                <a:moveTo>
                  <a:pt x="108368" y="51927"/>
                </a:moveTo>
                <a:cubicBezTo>
                  <a:pt x="108446" y="51927"/>
                  <a:pt x="108410" y="51982"/>
                  <a:pt x="108282" y="52071"/>
                </a:cubicBezTo>
                <a:cubicBezTo>
                  <a:pt x="108197" y="52124"/>
                  <a:pt x="108122" y="52150"/>
                  <a:pt x="108080" y="52150"/>
                </a:cubicBezTo>
                <a:cubicBezTo>
                  <a:pt x="108049" y="52150"/>
                  <a:pt x="108037" y="52135"/>
                  <a:pt x="108051" y="52106"/>
                </a:cubicBezTo>
                <a:cubicBezTo>
                  <a:pt x="108074" y="52025"/>
                  <a:pt x="108190" y="51956"/>
                  <a:pt x="108317" y="51933"/>
                </a:cubicBezTo>
                <a:cubicBezTo>
                  <a:pt x="108337" y="51929"/>
                  <a:pt x="108354" y="51927"/>
                  <a:pt x="108368" y="51927"/>
                </a:cubicBezTo>
                <a:close/>
                <a:moveTo>
                  <a:pt x="105877" y="54679"/>
                </a:moveTo>
                <a:cubicBezTo>
                  <a:pt x="105934" y="54679"/>
                  <a:pt x="105990" y="54707"/>
                  <a:pt x="106020" y="54760"/>
                </a:cubicBezTo>
                <a:cubicBezTo>
                  <a:pt x="106066" y="54841"/>
                  <a:pt x="106066" y="54922"/>
                  <a:pt x="106031" y="54934"/>
                </a:cubicBezTo>
                <a:cubicBezTo>
                  <a:pt x="106022" y="54940"/>
                  <a:pt x="106009" y="54942"/>
                  <a:pt x="105992" y="54942"/>
                </a:cubicBezTo>
                <a:cubicBezTo>
                  <a:pt x="105944" y="54942"/>
                  <a:pt x="105869" y="54919"/>
                  <a:pt x="105801" y="54876"/>
                </a:cubicBezTo>
                <a:cubicBezTo>
                  <a:pt x="105708" y="54830"/>
                  <a:pt x="105708" y="54749"/>
                  <a:pt x="105789" y="54703"/>
                </a:cubicBezTo>
                <a:cubicBezTo>
                  <a:pt x="105817" y="54687"/>
                  <a:pt x="105847" y="54679"/>
                  <a:pt x="105877" y="54679"/>
                </a:cubicBezTo>
                <a:close/>
                <a:moveTo>
                  <a:pt x="110310" y="55247"/>
                </a:moveTo>
                <a:cubicBezTo>
                  <a:pt x="110372" y="55247"/>
                  <a:pt x="110453" y="55282"/>
                  <a:pt x="110568" y="55349"/>
                </a:cubicBezTo>
                <a:cubicBezTo>
                  <a:pt x="110887" y="55558"/>
                  <a:pt x="110839" y="55673"/>
                  <a:pt x="110422" y="55673"/>
                </a:cubicBezTo>
                <a:cubicBezTo>
                  <a:pt x="110402" y="55673"/>
                  <a:pt x="110382" y="55673"/>
                  <a:pt x="110360" y="55672"/>
                </a:cubicBezTo>
                <a:cubicBezTo>
                  <a:pt x="110141" y="55672"/>
                  <a:pt x="110083" y="55603"/>
                  <a:pt x="110152" y="55407"/>
                </a:cubicBezTo>
                <a:cubicBezTo>
                  <a:pt x="110190" y="55299"/>
                  <a:pt x="110235" y="55247"/>
                  <a:pt x="110310" y="55247"/>
                </a:cubicBezTo>
                <a:close/>
                <a:moveTo>
                  <a:pt x="104816" y="55770"/>
                </a:moveTo>
                <a:cubicBezTo>
                  <a:pt x="104894" y="55770"/>
                  <a:pt x="104950" y="55830"/>
                  <a:pt x="104958" y="55938"/>
                </a:cubicBezTo>
                <a:cubicBezTo>
                  <a:pt x="104970" y="56088"/>
                  <a:pt x="104923" y="56226"/>
                  <a:pt x="104843" y="56261"/>
                </a:cubicBezTo>
                <a:cubicBezTo>
                  <a:pt x="104824" y="56272"/>
                  <a:pt x="104804" y="56277"/>
                  <a:pt x="104784" y="56277"/>
                </a:cubicBezTo>
                <a:cubicBezTo>
                  <a:pt x="104716" y="56277"/>
                  <a:pt x="104642" y="56220"/>
                  <a:pt x="104589" y="56122"/>
                </a:cubicBezTo>
                <a:cubicBezTo>
                  <a:pt x="104531" y="55996"/>
                  <a:pt x="104589" y="55869"/>
                  <a:pt x="104716" y="55799"/>
                </a:cubicBezTo>
                <a:cubicBezTo>
                  <a:pt x="104752" y="55780"/>
                  <a:pt x="104786" y="55770"/>
                  <a:pt x="104816" y="55770"/>
                </a:cubicBezTo>
                <a:close/>
                <a:moveTo>
                  <a:pt x="84689" y="56146"/>
                </a:moveTo>
                <a:cubicBezTo>
                  <a:pt x="84816" y="56146"/>
                  <a:pt x="84793" y="56203"/>
                  <a:pt x="84631" y="56273"/>
                </a:cubicBezTo>
                <a:cubicBezTo>
                  <a:pt x="84565" y="56300"/>
                  <a:pt x="84507" y="56314"/>
                  <a:pt x="84468" y="56314"/>
                </a:cubicBezTo>
                <a:cubicBezTo>
                  <a:pt x="84425" y="56314"/>
                  <a:pt x="84405" y="56297"/>
                  <a:pt x="84424" y="56261"/>
                </a:cubicBezTo>
                <a:cubicBezTo>
                  <a:pt x="84447" y="56192"/>
                  <a:pt x="84585" y="56146"/>
                  <a:pt x="84689" y="56146"/>
                </a:cubicBezTo>
                <a:close/>
                <a:moveTo>
                  <a:pt x="11289" y="56226"/>
                </a:moveTo>
                <a:cubicBezTo>
                  <a:pt x="11382" y="56226"/>
                  <a:pt x="11382" y="56273"/>
                  <a:pt x="11289" y="56342"/>
                </a:cubicBezTo>
                <a:cubicBezTo>
                  <a:pt x="11243" y="56371"/>
                  <a:pt x="11203" y="56385"/>
                  <a:pt x="11174" y="56385"/>
                </a:cubicBezTo>
                <a:cubicBezTo>
                  <a:pt x="11145" y="56385"/>
                  <a:pt x="11128" y="56371"/>
                  <a:pt x="11128" y="56342"/>
                </a:cubicBezTo>
                <a:cubicBezTo>
                  <a:pt x="11128" y="56273"/>
                  <a:pt x="11197" y="56226"/>
                  <a:pt x="11289" y="56226"/>
                </a:cubicBezTo>
                <a:close/>
                <a:moveTo>
                  <a:pt x="11462" y="56861"/>
                </a:moveTo>
                <a:cubicBezTo>
                  <a:pt x="11555" y="56861"/>
                  <a:pt x="11555" y="56907"/>
                  <a:pt x="11462" y="56977"/>
                </a:cubicBezTo>
                <a:cubicBezTo>
                  <a:pt x="11416" y="57006"/>
                  <a:pt x="11376" y="57020"/>
                  <a:pt x="11347" y="57020"/>
                </a:cubicBezTo>
                <a:cubicBezTo>
                  <a:pt x="11318" y="57020"/>
                  <a:pt x="11301" y="57006"/>
                  <a:pt x="11301" y="56977"/>
                </a:cubicBezTo>
                <a:cubicBezTo>
                  <a:pt x="11301" y="56907"/>
                  <a:pt x="11370" y="56861"/>
                  <a:pt x="11462" y="56861"/>
                </a:cubicBezTo>
                <a:close/>
                <a:moveTo>
                  <a:pt x="107972" y="55956"/>
                </a:moveTo>
                <a:cubicBezTo>
                  <a:pt x="108059" y="55956"/>
                  <a:pt x="108117" y="56011"/>
                  <a:pt x="108178" y="56122"/>
                </a:cubicBezTo>
                <a:cubicBezTo>
                  <a:pt x="108328" y="56400"/>
                  <a:pt x="108248" y="56538"/>
                  <a:pt x="107844" y="56700"/>
                </a:cubicBezTo>
                <a:cubicBezTo>
                  <a:pt x="107728" y="56746"/>
                  <a:pt x="107682" y="56850"/>
                  <a:pt x="107717" y="56930"/>
                </a:cubicBezTo>
                <a:cubicBezTo>
                  <a:pt x="107749" y="56996"/>
                  <a:pt x="107718" y="57027"/>
                  <a:pt x="107632" y="57027"/>
                </a:cubicBezTo>
                <a:cubicBezTo>
                  <a:pt x="107596" y="57027"/>
                  <a:pt x="107551" y="57021"/>
                  <a:pt x="107497" y="57011"/>
                </a:cubicBezTo>
                <a:cubicBezTo>
                  <a:pt x="107324" y="56965"/>
                  <a:pt x="107243" y="56884"/>
                  <a:pt x="107301" y="56827"/>
                </a:cubicBezTo>
                <a:cubicBezTo>
                  <a:pt x="107359" y="56769"/>
                  <a:pt x="107336" y="56653"/>
                  <a:pt x="107243" y="56584"/>
                </a:cubicBezTo>
                <a:cubicBezTo>
                  <a:pt x="107140" y="56492"/>
                  <a:pt x="107255" y="56330"/>
                  <a:pt x="107555" y="56146"/>
                </a:cubicBezTo>
                <a:cubicBezTo>
                  <a:pt x="107752" y="56020"/>
                  <a:pt x="107879" y="55956"/>
                  <a:pt x="107972" y="55956"/>
                </a:cubicBezTo>
                <a:close/>
                <a:moveTo>
                  <a:pt x="99810" y="57148"/>
                </a:moveTo>
                <a:cubicBezTo>
                  <a:pt x="99920" y="57148"/>
                  <a:pt x="99887" y="57204"/>
                  <a:pt x="99718" y="57288"/>
                </a:cubicBezTo>
                <a:cubicBezTo>
                  <a:pt x="99631" y="57332"/>
                  <a:pt x="99561" y="57355"/>
                  <a:pt x="99520" y="57355"/>
                </a:cubicBezTo>
                <a:cubicBezTo>
                  <a:pt x="99484" y="57355"/>
                  <a:pt x="99471" y="57337"/>
                  <a:pt x="99487" y="57300"/>
                </a:cubicBezTo>
                <a:cubicBezTo>
                  <a:pt x="99521" y="57231"/>
                  <a:pt x="99660" y="57161"/>
                  <a:pt x="99775" y="57150"/>
                </a:cubicBezTo>
                <a:cubicBezTo>
                  <a:pt x="99788" y="57149"/>
                  <a:pt x="99800" y="57148"/>
                  <a:pt x="99810" y="57148"/>
                </a:cubicBezTo>
                <a:close/>
                <a:moveTo>
                  <a:pt x="106092" y="56789"/>
                </a:moveTo>
                <a:cubicBezTo>
                  <a:pt x="106139" y="56789"/>
                  <a:pt x="106206" y="56811"/>
                  <a:pt x="106308" y="56850"/>
                </a:cubicBezTo>
                <a:cubicBezTo>
                  <a:pt x="106609" y="56965"/>
                  <a:pt x="106678" y="57311"/>
                  <a:pt x="106424" y="57438"/>
                </a:cubicBezTo>
                <a:cubicBezTo>
                  <a:pt x="106392" y="57452"/>
                  <a:pt x="106353" y="57458"/>
                  <a:pt x="106312" y="57458"/>
                </a:cubicBezTo>
                <a:cubicBezTo>
                  <a:pt x="106248" y="57458"/>
                  <a:pt x="106180" y="57443"/>
                  <a:pt x="106124" y="57415"/>
                </a:cubicBezTo>
                <a:cubicBezTo>
                  <a:pt x="106031" y="57358"/>
                  <a:pt x="105962" y="57184"/>
                  <a:pt x="105974" y="57023"/>
                </a:cubicBezTo>
                <a:cubicBezTo>
                  <a:pt x="105996" y="56855"/>
                  <a:pt x="106013" y="56789"/>
                  <a:pt x="106092" y="56789"/>
                </a:cubicBezTo>
                <a:close/>
                <a:moveTo>
                  <a:pt x="106234" y="58436"/>
                </a:moveTo>
                <a:cubicBezTo>
                  <a:pt x="106287" y="58436"/>
                  <a:pt x="106317" y="58484"/>
                  <a:pt x="106308" y="58570"/>
                </a:cubicBezTo>
                <a:cubicBezTo>
                  <a:pt x="106285" y="58673"/>
                  <a:pt x="106251" y="58766"/>
                  <a:pt x="106216" y="58789"/>
                </a:cubicBezTo>
                <a:cubicBezTo>
                  <a:pt x="106208" y="58793"/>
                  <a:pt x="106200" y="58795"/>
                  <a:pt x="106191" y="58795"/>
                </a:cubicBezTo>
                <a:cubicBezTo>
                  <a:pt x="106151" y="58795"/>
                  <a:pt x="106106" y="58752"/>
                  <a:pt x="106078" y="58685"/>
                </a:cubicBezTo>
                <a:cubicBezTo>
                  <a:pt x="106031" y="58604"/>
                  <a:pt x="106078" y="58500"/>
                  <a:pt x="106170" y="58454"/>
                </a:cubicBezTo>
                <a:cubicBezTo>
                  <a:pt x="106194" y="58442"/>
                  <a:pt x="106215" y="58436"/>
                  <a:pt x="106234" y="58436"/>
                </a:cubicBezTo>
                <a:close/>
                <a:moveTo>
                  <a:pt x="87596" y="58607"/>
                </a:moveTo>
                <a:cubicBezTo>
                  <a:pt x="87670" y="58607"/>
                  <a:pt x="87757" y="58633"/>
                  <a:pt x="87817" y="58685"/>
                </a:cubicBezTo>
                <a:cubicBezTo>
                  <a:pt x="87898" y="58754"/>
                  <a:pt x="87909" y="58823"/>
                  <a:pt x="87817" y="58858"/>
                </a:cubicBezTo>
                <a:cubicBezTo>
                  <a:pt x="87797" y="58864"/>
                  <a:pt x="87775" y="58867"/>
                  <a:pt x="87751" y="58867"/>
                </a:cubicBezTo>
                <a:cubicBezTo>
                  <a:pt x="87680" y="58867"/>
                  <a:pt x="87598" y="58841"/>
                  <a:pt x="87529" y="58789"/>
                </a:cubicBezTo>
                <a:cubicBezTo>
                  <a:pt x="87448" y="58720"/>
                  <a:pt x="87448" y="58650"/>
                  <a:pt x="87529" y="58616"/>
                </a:cubicBezTo>
                <a:cubicBezTo>
                  <a:pt x="87549" y="58610"/>
                  <a:pt x="87572" y="58607"/>
                  <a:pt x="87596" y="58607"/>
                </a:cubicBezTo>
                <a:close/>
                <a:moveTo>
                  <a:pt x="107163" y="58669"/>
                </a:moveTo>
                <a:cubicBezTo>
                  <a:pt x="107218" y="58669"/>
                  <a:pt x="107287" y="58736"/>
                  <a:pt x="107347" y="58847"/>
                </a:cubicBezTo>
                <a:cubicBezTo>
                  <a:pt x="107405" y="58962"/>
                  <a:pt x="107301" y="59135"/>
                  <a:pt x="107128" y="59227"/>
                </a:cubicBezTo>
                <a:cubicBezTo>
                  <a:pt x="107005" y="59291"/>
                  <a:pt x="106929" y="59326"/>
                  <a:pt x="106889" y="59326"/>
                </a:cubicBezTo>
                <a:cubicBezTo>
                  <a:pt x="106827" y="59326"/>
                  <a:pt x="106850" y="59243"/>
                  <a:pt x="106920" y="59054"/>
                </a:cubicBezTo>
                <a:cubicBezTo>
                  <a:pt x="107001" y="58870"/>
                  <a:pt x="107093" y="58697"/>
                  <a:pt x="107140" y="58673"/>
                </a:cubicBezTo>
                <a:cubicBezTo>
                  <a:pt x="107147" y="58670"/>
                  <a:pt x="107155" y="58669"/>
                  <a:pt x="107163" y="58669"/>
                </a:cubicBezTo>
                <a:close/>
                <a:moveTo>
                  <a:pt x="106118" y="59132"/>
                </a:moveTo>
                <a:cubicBezTo>
                  <a:pt x="106141" y="59132"/>
                  <a:pt x="106162" y="59136"/>
                  <a:pt x="106181" y="59147"/>
                </a:cubicBezTo>
                <a:cubicBezTo>
                  <a:pt x="106262" y="59193"/>
                  <a:pt x="106297" y="59285"/>
                  <a:pt x="106262" y="59378"/>
                </a:cubicBezTo>
                <a:cubicBezTo>
                  <a:pt x="106204" y="59535"/>
                  <a:pt x="105996" y="59657"/>
                  <a:pt x="105855" y="59657"/>
                </a:cubicBezTo>
                <a:cubicBezTo>
                  <a:pt x="105799" y="59657"/>
                  <a:pt x="105754" y="59639"/>
                  <a:pt x="105731" y="59597"/>
                </a:cubicBezTo>
                <a:cubicBezTo>
                  <a:pt x="105660" y="59433"/>
                  <a:pt x="105934" y="59132"/>
                  <a:pt x="106118" y="59132"/>
                </a:cubicBezTo>
                <a:close/>
                <a:moveTo>
                  <a:pt x="99546" y="59530"/>
                </a:moveTo>
                <a:cubicBezTo>
                  <a:pt x="99619" y="59530"/>
                  <a:pt x="99689" y="59545"/>
                  <a:pt x="99741" y="59574"/>
                </a:cubicBezTo>
                <a:cubicBezTo>
                  <a:pt x="99833" y="59643"/>
                  <a:pt x="99798" y="59724"/>
                  <a:pt x="99660" y="59782"/>
                </a:cubicBezTo>
                <a:cubicBezTo>
                  <a:pt x="99585" y="59810"/>
                  <a:pt x="99504" y="59825"/>
                  <a:pt x="99430" y="59825"/>
                </a:cubicBezTo>
                <a:cubicBezTo>
                  <a:pt x="99357" y="59825"/>
                  <a:pt x="99291" y="59810"/>
                  <a:pt x="99244" y="59782"/>
                </a:cubicBezTo>
                <a:cubicBezTo>
                  <a:pt x="99152" y="59724"/>
                  <a:pt x="99187" y="59631"/>
                  <a:pt x="99325" y="59574"/>
                </a:cubicBezTo>
                <a:cubicBezTo>
                  <a:pt x="99394" y="59545"/>
                  <a:pt x="99472" y="59530"/>
                  <a:pt x="99546" y="59530"/>
                </a:cubicBezTo>
                <a:close/>
                <a:moveTo>
                  <a:pt x="94743" y="60215"/>
                </a:moveTo>
                <a:cubicBezTo>
                  <a:pt x="94804" y="60215"/>
                  <a:pt x="94843" y="60269"/>
                  <a:pt x="94824" y="60347"/>
                </a:cubicBezTo>
                <a:cubicBezTo>
                  <a:pt x="94812" y="60451"/>
                  <a:pt x="94766" y="60543"/>
                  <a:pt x="94731" y="60555"/>
                </a:cubicBezTo>
                <a:cubicBezTo>
                  <a:pt x="94728" y="60556"/>
                  <a:pt x="94724" y="60557"/>
                  <a:pt x="94720" y="60557"/>
                </a:cubicBezTo>
                <a:cubicBezTo>
                  <a:pt x="94687" y="60557"/>
                  <a:pt x="94647" y="60511"/>
                  <a:pt x="94616" y="60428"/>
                </a:cubicBezTo>
                <a:cubicBezTo>
                  <a:pt x="94581" y="60347"/>
                  <a:pt x="94627" y="60255"/>
                  <a:pt x="94708" y="60220"/>
                </a:cubicBezTo>
                <a:cubicBezTo>
                  <a:pt x="94720" y="60217"/>
                  <a:pt x="94732" y="60215"/>
                  <a:pt x="94743" y="60215"/>
                </a:cubicBezTo>
                <a:close/>
                <a:moveTo>
                  <a:pt x="100334" y="60557"/>
                </a:moveTo>
                <a:cubicBezTo>
                  <a:pt x="100398" y="60557"/>
                  <a:pt x="100455" y="60591"/>
                  <a:pt x="100479" y="60647"/>
                </a:cubicBezTo>
                <a:cubicBezTo>
                  <a:pt x="100514" y="60728"/>
                  <a:pt x="100514" y="60809"/>
                  <a:pt x="100468" y="60832"/>
                </a:cubicBezTo>
                <a:cubicBezTo>
                  <a:pt x="100463" y="60833"/>
                  <a:pt x="100458" y="60834"/>
                  <a:pt x="100451" y="60834"/>
                </a:cubicBezTo>
                <a:cubicBezTo>
                  <a:pt x="100407" y="60834"/>
                  <a:pt x="100317" y="60801"/>
                  <a:pt x="100237" y="60751"/>
                </a:cubicBezTo>
                <a:cubicBezTo>
                  <a:pt x="100145" y="60693"/>
                  <a:pt x="100145" y="60613"/>
                  <a:pt x="100249" y="60578"/>
                </a:cubicBezTo>
                <a:cubicBezTo>
                  <a:pt x="100277" y="60564"/>
                  <a:pt x="100306" y="60557"/>
                  <a:pt x="100334" y="60557"/>
                </a:cubicBezTo>
                <a:close/>
                <a:moveTo>
                  <a:pt x="92421" y="60566"/>
                </a:moveTo>
                <a:cubicBezTo>
                  <a:pt x="92485" y="60566"/>
                  <a:pt x="92546" y="60608"/>
                  <a:pt x="92573" y="60670"/>
                </a:cubicBezTo>
                <a:cubicBezTo>
                  <a:pt x="92596" y="60751"/>
                  <a:pt x="92596" y="60832"/>
                  <a:pt x="92561" y="60843"/>
                </a:cubicBezTo>
                <a:cubicBezTo>
                  <a:pt x="92557" y="60845"/>
                  <a:pt x="92551" y="60846"/>
                  <a:pt x="92545" y="60846"/>
                </a:cubicBezTo>
                <a:cubicBezTo>
                  <a:pt x="92503" y="60846"/>
                  <a:pt x="92424" y="60812"/>
                  <a:pt x="92353" y="60751"/>
                </a:cubicBezTo>
                <a:cubicBezTo>
                  <a:pt x="92273" y="60682"/>
                  <a:pt x="92284" y="60613"/>
                  <a:pt x="92365" y="60578"/>
                </a:cubicBezTo>
                <a:cubicBezTo>
                  <a:pt x="92383" y="60570"/>
                  <a:pt x="92403" y="60566"/>
                  <a:pt x="92421" y="60566"/>
                </a:cubicBezTo>
                <a:close/>
                <a:moveTo>
                  <a:pt x="96087" y="60744"/>
                </a:moveTo>
                <a:cubicBezTo>
                  <a:pt x="96156" y="60744"/>
                  <a:pt x="96227" y="60779"/>
                  <a:pt x="96255" y="60843"/>
                </a:cubicBezTo>
                <a:cubicBezTo>
                  <a:pt x="96289" y="60924"/>
                  <a:pt x="96278" y="61005"/>
                  <a:pt x="96243" y="61017"/>
                </a:cubicBezTo>
                <a:cubicBezTo>
                  <a:pt x="96235" y="61021"/>
                  <a:pt x="96226" y="61023"/>
                  <a:pt x="96216" y="61023"/>
                </a:cubicBezTo>
                <a:cubicBezTo>
                  <a:pt x="96168" y="61023"/>
                  <a:pt x="96102" y="60981"/>
                  <a:pt x="96035" y="60924"/>
                </a:cubicBezTo>
                <a:cubicBezTo>
                  <a:pt x="95955" y="60867"/>
                  <a:pt x="95955" y="60786"/>
                  <a:pt x="96035" y="60751"/>
                </a:cubicBezTo>
                <a:cubicBezTo>
                  <a:pt x="96052" y="60746"/>
                  <a:pt x="96069" y="60744"/>
                  <a:pt x="96087" y="60744"/>
                </a:cubicBezTo>
                <a:close/>
                <a:moveTo>
                  <a:pt x="93991" y="61186"/>
                </a:moveTo>
                <a:cubicBezTo>
                  <a:pt x="94144" y="61186"/>
                  <a:pt x="94294" y="61341"/>
                  <a:pt x="94235" y="61478"/>
                </a:cubicBezTo>
                <a:cubicBezTo>
                  <a:pt x="94184" y="61587"/>
                  <a:pt x="94110" y="61641"/>
                  <a:pt x="94039" y="61641"/>
                </a:cubicBezTo>
                <a:cubicBezTo>
                  <a:pt x="93965" y="61641"/>
                  <a:pt x="93895" y="61584"/>
                  <a:pt x="93854" y="61467"/>
                </a:cubicBezTo>
                <a:cubicBezTo>
                  <a:pt x="93808" y="61351"/>
                  <a:pt x="93831" y="61224"/>
                  <a:pt x="93912" y="61201"/>
                </a:cubicBezTo>
                <a:cubicBezTo>
                  <a:pt x="93937" y="61191"/>
                  <a:pt x="93964" y="61186"/>
                  <a:pt x="93991" y="61186"/>
                </a:cubicBezTo>
                <a:close/>
                <a:moveTo>
                  <a:pt x="51554" y="61358"/>
                </a:moveTo>
                <a:cubicBezTo>
                  <a:pt x="51620" y="61358"/>
                  <a:pt x="51651" y="61411"/>
                  <a:pt x="51631" y="61490"/>
                </a:cubicBezTo>
                <a:cubicBezTo>
                  <a:pt x="51608" y="61594"/>
                  <a:pt x="51573" y="61686"/>
                  <a:pt x="51539" y="61698"/>
                </a:cubicBezTo>
                <a:cubicBezTo>
                  <a:pt x="51536" y="61699"/>
                  <a:pt x="51532" y="61699"/>
                  <a:pt x="51529" y="61699"/>
                </a:cubicBezTo>
                <a:cubicBezTo>
                  <a:pt x="51494" y="61699"/>
                  <a:pt x="51444" y="61644"/>
                  <a:pt x="51423" y="61571"/>
                </a:cubicBezTo>
                <a:cubicBezTo>
                  <a:pt x="51400" y="61490"/>
                  <a:pt x="51435" y="61397"/>
                  <a:pt x="51515" y="61363"/>
                </a:cubicBezTo>
                <a:cubicBezTo>
                  <a:pt x="51529" y="61359"/>
                  <a:pt x="51542" y="61358"/>
                  <a:pt x="51554" y="61358"/>
                </a:cubicBezTo>
                <a:close/>
                <a:moveTo>
                  <a:pt x="89873" y="61680"/>
                </a:moveTo>
                <a:cubicBezTo>
                  <a:pt x="89948" y="61680"/>
                  <a:pt x="90014" y="61723"/>
                  <a:pt x="90033" y="61790"/>
                </a:cubicBezTo>
                <a:cubicBezTo>
                  <a:pt x="90068" y="61871"/>
                  <a:pt x="90068" y="61940"/>
                  <a:pt x="90033" y="61963"/>
                </a:cubicBezTo>
                <a:cubicBezTo>
                  <a:pt x="90030" y="61964"/>
                  <a:pt x="90026" y="61965"/>
                  <a:pt x="90021" y="61965"/>
                </a:cubicBezTo>
                <a:cubicBezTo>
                  <a:pt x="89980" y="61965"/>
                  <a:pt x="89898" y="61921"/>
                  <a:pt x="89826" y="61859"/>
                </a:cubicBezTo>
                <a:cubicBezTo>
                  <a:pt x="89745" y="61801"/>
                  <a:pt x="89745" y="61721"/>
                  <a:pt x="89826" y="61686"/>
                </a:cubicBezTo>
                <a:cubicBezTo>
                  <a:pt x="89842" y="61682"/>
                  <a:pt x="89858" y="61680"/>
                  <a:pt x="89873" y="61680"/>
                </a:cubicBezTo>
                <a:close/>
                <a:moveTo>
                  <a:pt x="93182" y="61981"/>
                </a:moveTo>
                <a:cubicBezTo>
                  <a:pt x="93417" y="61981"/>
                  <a:pt x="93497" y="62079"/>
                  <a:pt x="93404" y="62275"/>
                </a:cubicBezTo>
                <a:cubicBezTo>
                  <a:pt x="93382" y="62336"/>
                  <a:pt x="93280" y="62362"/>
                  <a:pt x="93157" y="62362"/>
                </a:cubicBezTo>
                <a:cubicBezTo>
                  <a:pt x="92954" y="62362"/>
                  <a:pt x="92697" y="62290"/>
                  <a:pt x="92653" y="62182"/>
                </a:cubicBezTo>
                <a:cubicBezTo>
                  <a:pt x="92630" y="62113"/>
                  <a:pt x="92780" y="62032"/>
                  <a:pt x="92988" y="61998"/>
                </a:cubicBezTo>
                <a:cubicBezTo>
                  <a:pt x="93061" y="61987"/>
                  <a:pt x="93126" y="61981"/>
                  <a:pt x="93182" y="61981"/>
                </a:cubicBezTo>
                <a:close/>
                <a:moveTo>
                  <a:pt x="92599" y="62493"/>
                </a:moveTo>
                <a:cubicBezTo>
                  <a:pt x="92639" y="62493"/>
                  <a:pt x="92687" y="62506"/>
                  <a:pt x="92746" y="62529"/>
                </a:cubicBezTo>
                <a:cubicBezTo>
                  <a:pt x="92977" y="62598"/>
                  <a:pt x="92988" y="62644"/>
                  <a:pt x="92804" y="62817"/>
                </a:cubicBezTo>
                <a:cubicBezTo>
                  <a:pt x="92621" y="62983"/>
                  <a:pt x="92510" y="63067"/>
                  <a:pt x="92451" y="63067"/>
                </a:cubicBezTo>
                <a:cubicBezTo>
                  <a:pt x="92388" y="63067"/>
                  <a:pt x="92387" y="62969"/>
                  <a:pt x="92423" y="62771"/>
                </a:cubicBezTo>
                <a:cubicBezTo>
                  <a:pt x="92456" y="62573"/>
                  <a:pt x="92500" y="62493"/>
                  <a:pt x="92599" y="62493"/>
                </a:cubicBezTo>
                <a:close/>
                <a:moveTo>
                  <a:pt x="84007" y="63002"/>
                </a:moveTo>
                <a:cubicBezTo>
                  <a:pt x="84070" y="63002"/>
                  <a:pt x="84131" y="63044"/>
                  <a:pt x="84158" y="63106"/>
                </a:cubicBezTo>
                <a:cubicBezTo>
                  <a:pt x="84181" y="63187"/>
                  <a:pt x="84181" y="63267"/>
                  <a:pt x="84147" y="63279"/>
                </a:cubicBezTo>
                <a:cubicBezTo>
                  <a:pt x="84142" y="63280"/>
                  <a:pt x="84137" y="63281"/>
                  <a:pt x="84131" y="63281"/>
                </a:cubicBezTo>
                <a:cubicBezTo>
                  <a:pt x="84089" y="63281"/>
                  <a:pt x="84009" y="63247"/>
                  <a:pt x="83939" y="63187"/>
                </a:cubicBezTo>
                <a:cubicBezTo>
                  <a:pt x="83870" y="63117"/>
                  <a:pt x="83870" y="63048"/>
                  <a:pt x="83950" y="63013"/>
                </a:cubicBezTo>
                <a:cubicBezTo>
                  <a:pt x="83969" y="63006"/>
                  <a:pt x="83988" y="63002"/>
                  <a:pt x="84007" y="63002"/>
                </a:cubicBezTo>
                <a:close/>
                <a:moveTo>
                  <a:pt x="98939" y="60660"/>
                </a:moveTo>
                <a:cubicBezTo>
                  <a:pt x="99040" y="60660"/>
                  <a:pt x="99121" y="60691"/>
                  <a:pt x="99152" y="60763"/>
                </a:cubicBezTo>
                <a:cubicBezTo>
                  <a:pt x="99190" y="60868"/>
                  <a:pt x="99276" y="60933"/>
                  <a:pt x="99356" y="60933"/>
                </a:cubicBezTo>
                <a:cubicBezTo>
                  <a:pt x="99373" y="60933"/>
                  <a:pt x="99390" y="60930"/>
                  <a:pt x="99406" y="60924"/>
                </a:cubicBezTo>
                <a:cubicBezTo>
                  <a:pt x="99420" y="60919"/>
                  <a:pt x="99436" y="60916"/>
                  <a:pt x="99454" y="60916"/>
                </a:cubicBezTo>
                <a:cubicBezTo>
                  <a:pt x="99548" y="60916"/>
                  <a:pt x="99682" y="60992"/>
                  <a:pt x="99798" y="61109"/>
                </a:cubicBezTo>
                <a:cubicBezTo>
                  <a:pt x="99889" y="61216"/>
                  <a:pt x="100028" y="61277"/>
                  <a:pt x="100158" y="61277"/>
                </a:cubicBezTo>
                <a:cubicBezTo>
                  <a:pt x="100210" y="61277"/>
                  <a:pt x="100260" y="61267"/>
                  <a:pt x="100306" y="61247"/>
                </a:cubicBezTo>
                <a:cubicBezTo>
                  <a:pt x="100381" y="61219"/>
                  <a:pt x="100434" y="61203"/>
                  <a:pt x="100464" y="61203"/>
                </a:cubicBezTo>
                <a:cubicBezTo>
                  <a:pt x="100534" y="61203"/>
                  <a:pt x="100493" y="61286"/>
                  <a:pt x="100341" y="61501"/>
                </a:cubicBezTo>
                <a:cubicBezTo>
                  <a:pt x="100156" y="61767"/>
                  <a:pt x="99856" y="61928"/>
                  <a:pt x="99175" y="62125"/>
                </a:cubicBezTo>
                <a:cubicBezTo>
                  <a:pt x="98633" y="62286"/>
                  <a:pt x="98252" y="62471"/>
                  <a:pt x="98217" y="62598"/>
                </a:cubicBezTo>
                <a:cubicBezTo>
                  <a:pt x="98182" y="62736"/>
                  <a:pt x="97698" y="62979"/>
                  <a:pt x="97213" y="63152"/>
                </a:cubicBezTo>
                <a:cubicBezTo>
                  <a:pt x="96944" y="63239"/>
                  <a:pt x="96684" y="63294"/>
                  <a:pt x="96517" y="63294"/>
                </a:cubicBezTo>
                <a:cubicBezTo>
                  <a:pt x="96419" y="63294"/>
                  <a:pt x="96353" y="63275"/>
                  <a:pt x="96336" y="63233"/>
                </a:cubicBezTo>
                <a:cubicBezTo>
                  <a:pt x="96307" y="63157"/>
                  <a:pt x="96240" y="63097"/>
                  <a:pt x="96172" y="63097"/>
                </a:cubicBezTo>
                <a:cubicBezTo>
                  <a:pt x="96157" y="63097"/>
                  <a:pt x="96142" y="63100"/>
                  <a:pt x="96128" y="63106"/>
                </a:cubicBezTo>
                <a:cubicBezTo>
                  <a:pt x="96122" y="63108"/>
                  <a:pt x="96115" y="63109"/>
                  <a:pt x="96107" y="63109"/>
                </a:cubicBezTo>
                <a:cubicBezTo>
                  <a:pt x="96019" y="63109"/>
                  <a:pt x="95810" y="63000"/>
                  <a:pt x="95620" y="62852"/>
                </a:cubicBezTo>
                <a:cubicBezTo>
                  <a:pt x="95251" y="62563"/>
                  <a:pt x="95239" y="62529"/>
                  <a:pt x="95412" y="62252"/>
                </a:cubicBezTo>
                <a:cubicBezTo>
                  <a:pt x="95511" y="62103"/>
                  <a:pt x="95588" y="62037"/>
                  <a:pt x="95736" y="62037"/>
                </a:cubicBezTo>
                <a:cubicBezTo>
                  <a:pt x="95830" y="62037"/>
                  <a:pt x="95953" y="62064"/>
                  <a:pt x="96128" y="62113"/>
                </a:cubicBezTo>
                <a:cubicBezTo>
                  <a:pt x="96321" y="62163"/>
                  <a:pt x="96441" y="62195"/>
                  <a:pt x="96526" y="62195"/>
                </a:cubicBezTo>
                <a:cubicBezTo>
                  <a:pt x="96660" y="62195"/>
                  <a:pt x="96708" y="62117"/>
                  <a:pt x="96820" y="61905"/>
                </a:cubicBezTo>
                <a:cubicBezTo>
                  <a:pt x="96924" y="61717"/>
                  <a:pt x="96966" y="61631"/>
                  <a:pt x="96937" y="61631"/>
                </a:cubicBezTo>
                <a:cubicBezTo>
                  <a:pt x="96915" y="61631"/>
                  <a:pt x="96851" y="61683"/>
                  <a:pt x="96740" y="61778"/>
                </a:cubicBezTo>
                <a:cubicBezTo>
                  <a:pt x="96641" y="61863"/>
                  <a:pt x="96582" y="61908"/>
                  <a:pt x="96550" y="61908"/>
                </a:cubicBezTo>
                <a:cubicBezTo>
                  <a:pt x="96505" y="61908"/>
                  <a:pt x="96516" y="61815"/>
                  <a:pt x="96543" y="61617"/>
                </a:cubicBezTo>
                <a:cubicBezTo>
                  <a:pt x="96578" y="61397"/>
                  <a:pt x="96751" y="61155"/>
                  <a:pt x="96901" y="61097"/>
                </a:cubicBezTo>
                <a:cubicBezTo>
                  <a:pt x="96993" y="61058"/>
                  <a:pt x="97051" y="61037"/>
                  <a:pt x="97079" y="61037"/>
                </a:cubicBezTo>
                <a:cubicBezTo>
                  <a:pt x="97126" y="61037"/>
                  <a:pt x="97090" y="61095"/>
                  <a:pt x="96982" y="61224"/>
                </a:cubicBezTo>
                <a:cubicBezTo>
                  <a:pt x="96874" y="61362"/>
                  <a:pt x="96838" y="61417"/>
                  <a:pt x="96891" y="61417"/>
                </a:cubicBezTo>
                <a:cubicBezTo>
                  <a:pt x="96923" y="61417"/>
                  <a:pt x="96986" y="61397"/>
                  <a:pt x="97086" y="61363"/>
                </a:cubicBezTo>
                <a:cubicBezTo>
                  <a:pt x="97205" y="61308"/>
                  <a:pt x="97446" y="61275"/>
                  <a:pt x="97656" y="61275"/>
                </a:cubicBezTo>
                <a:cubicBezTo>
                  <a:pt x="97712" y="61275"/>
                  <a:pt x="97765" y="61277"/>
                  <a:pt x="97813" y="61282"/>
                </a:cubicBezTo>
                <a:cubicBezTo>
                  <a:pt x="97883" y="61289"/>
                  <a:pt x="97943" y="61293"/>
                  <a:pt x="97994" y="61293"/>
                </a:cubicBezTo>
                <a:cubicBezTo>
                  <a:pt x="98193" y="61293"/>
                  <a:pt x="98252" y="61235"/>
                  <a:pt x="98252" y="61097"/>
                </a:cubicBezTo>
                <a:cubicBezTo>
                  <a:pt x="98252" y="60879"/>
                  <a:pt x="98668" y="60660"/>
                  <a:pt x="98939" y="60660"/>
                </a:cubicBezTo>
                <a:close/>
                <a:moveTo>
                  <a:pt x="91456" y="62960"/>
                </a:moveTo>
                <a:cubicBezTo>
                  <a:pt x="91559" y="62960"/>
                  <a:pt x="91669" y="63049"/>
                  <a:pt x="91719" y="63198"/>
                </a:cubicBezTo>
                <a:cubicBezTo>
                  <a:pt x="91812" y="63421"/>
                  <a:pt x="91680" y="63615"/>
                  <a:pt x="91486" y="63615"/>
                </a:cubicBezTo>
                <a:cubicBezTo>
                  <a:pt x="91439" y="63615"/>
                  <a:pt x="91389" y="63604"/>
                  <a:pt x="91338" y="63579"/>
                </a:cubicBezTo>
                <a:cubicBezTo>
                  <a:pt x="91141" y="63487"/>
                  <a:pt x="91188" y="63048"/>
                  <a:pt x="91407" y="62967"/>
                </a:cubicBezTo>
                <a:cubicBezTo>
                  <a:pt x="91423" y="62962"/>
                  <a:pt x="91440" y="62960"/>
                  <a:pt x="91456" y="62960"/>
                </a:cubicBezTo>
                <a:close/>
                <a:moveTo>
                  <a:pt x="90645" y="62988"/>
                </a:moveTo>
                <a:cubicBezTo>
                  <a:pt x="90676" y="62988"/>
                  <a:pt x="90709" y="63004"/>
                  <a:pt x="90749" y="63037"/>
                </a:cubicBezTo>
                <a:cubicBezTo>
                  <a:pt x="90841" y="63106"/>
                  <a:pt x="90876" y="63302"/>
                  <a:pt x="90830" y="63452"/>
                </a:cubicBezTo>
                <a:cubicBezTo>
                  <a:pt x="90759" y="63665"/>
                  <a:pt x="90634" y="63797"/>
                  <a:pt x="90536" y="63797"/>
                </a:cubicBezTo>
                <a:cubicBezTo>
                  <a:pt x="90491" y="63797"/>
                  <a:pt x="90451" y="63768"/>
                  <a:pt x="90426" y="63706"/>
                </a:cubicBezTo>
                <a:cubicBezTo>
                  <a:pt x="90403" y="63648"/>
                  <a:pt x="90426" y="63441"/>
                  <a:pt x="90483" y="63244"/>
                </a:cubicBezTo>
                <a:cubicBezTo>
                  <a:pt x="90531" y="63069"/>
                  <a:pt x="90579" y="62988"/>
                  <a:pt x="90645" y="62988"/>
                </a:cubicBezTo>
                <a:close/>
                <a:moveTo>
                  <a:pt x="93004" y="63564"/>
                </a:moveTo>
                <a:cubicBezTo>
                  <a:pt x="93064" y="63564"/>
                  <a:pt x="93137" y="63598"/>
                  <a:pt x="93196" y="63671"/>
                </a:cubicBezTo>
                <a:cubicBezTo>
                  <a:pt x="93265" y="63764"/>
                  <a:pt x="93231" y="63845"/>
                  <a:pt x="93127" y="63845"/>
                </a:cubicBezTo>
                <a:cubicBezTo>
                  <a:pt x="93011" y="63845"/>
                  <a:pt x="92907" y="63798"/>
                  <a:pt x="92896" y="63741"/>
                </a:cubicBezTo>
                <a:cubicBezTo>
                  <a:pt x="92863" y="63627"/>
                  <a:pt x="92922" y="63564"/>
                  <a:pt x="93004" y="63564"/>
                </a:cubicBezTo>
                <a:close/>
                <a:moveTo>
                  <a:pt x="77579" y="64225"/>
                </a:moveTo>
                <a:cubicBezTo>
                  <a:pt x="77706" y="64237"/>
                  <a:pt x="77683" y="64283"/>
                  <a:pt x="77521" y="64352"/>
                </a:cubicBezTo>
                <a:cubicBezTo>
                  <a:pt x="77452" y="64384"/>
                  <a:pt x="77396" y="64399"/>
                  <a:pt x="77357" y="64399"/>
                </a:cubicBezTo>
                <a:cubicBezTo>
                  <a:pt x="77311" y="64399"/>
                  <a:pt x="77289" y="64378"/>
                  <a:pt x="77302" y="64341"/>
                </a:cubicBezTo>
                <a:cubicBezTo>
                  <a:pt x="77336" y="64283"/>
                  <a:pt x="77463" y="64225"/>
                  <a:pt x="77579" y="64225"/>
                </a:cubicBezTo>
                <a:close/>
                <a:moveTo>
                  <a:pt x="89546" y="63775"/>
                </a:moveTo>
                <a:cubicBezTo>
                  <a:pt x="89681" y="63775"/>
                  <a:pt x="89834" y="63797"/>
                  <a:pt x="89999" y="63845"/>
                </a:cubicBezTo>
                <a:cubicBezTo>
                  <a:pt x="90310" y="63937"/>
                  <a:pt x="90541" y="64075"/>
                  <a:pt x="90518" y="64179"/>
                </a:cubicBezTo>
                <a:cubicBezTo>
                  <a:pt x="90511" y="64255"/>
                  <a:pt x="90469" y="64296"/>
                  <a:pt x="90405" y="64296"/>
                </a:cubicBezTo>
                <a:cubicBezTo>
                  <a:pt x="90371" y="64296"/>
                  <a:pt x="90331" y="64284"/>
                  <a:pt x="90287" y="64260"/>
                </a:cubicBezTo>
                <a:cubicBezTo>
                  <a:pt x="90251" y="64243"/>
                  <a:pt x="90212" y="64235"/>
                  <a:pt x="90171" y="64235"/>
                </a:cubicBezTo>
                <a:cubicBezTo>
                  <a:pt x="90071" y="64235"/>
                  <a:pt x="89966" y="64285"/>
                  <a:pt x="89883" y="64375"/>
                </a:cubicBezTo>
                <a:cubicBezTo>
                  <a:pt x="89732" y="64550"/>
                  <a:pt x="88983" y="64687"/>
                  <a:pt x="88480" y="64687"/>
                </a:cubicBezTo>
                <a:cubicBezTo>
                  <a:pt x="88252" y="64687"/>
                  <a:pt x="88075" y="64659"/>
                  <a:pt x="88025" y="64595"/>
                </a:cubicBezTo>
                <a:cubicBezTo>
                  <a:pt x="87871" y="64402"/>
                  <a:pt x="88038" y="64226"/>
                  <a:pt x="88325" y="64226"/>
                </a:cubicBezTo>
                <a:cubicBezTo>
                  <a:pt x="88382" y="64226"/>
                  <a:pt x="88444" y="64233"/>
                  <a:pt x="88510" y="64249"/>
                </a:cubicBezTo>
                <a:cubicBezTo>
                  <a:pt x="88579" y="64262"/>
                  <a:pt x="88641" y="64268"/>
                  <a:pt x="88694" y="64268"/>
                </a:cubicBezTo>
                <a:cubicBezTo>
                  <a:pt x="88827" y="64268"/>
                  <a:pt x="88909" y="64227"/>
                  <a:pt x="88925" y="64145"/>
                </a:cubicBezTo>
                <a:cubicBezTo>
                  <a:pt x="88991" y="63908"/>
                  <a:pt x="89218" y="63775"/>
                  <a:pt x="89546" y="63775"/>
                </a:cubicBezTo>
                <a:close/>
                <a:moveTo>
                  <a:pt x="82864" y="64791"/>
                </a:moveTo>
                <a:cubicBezTo>
                  <a:pt x="82928" y="64791"/>
                  <a:pt x="82989" y="64833"/>
                  <a:pt x="83015" y="64895"/>
                </a:cubicBezTo>
                <a:cubicBezTo>
                  <a:pt x="83038" y="64976"/>
                  <a:pt x="83038" y="65045"/>
                  <a:pt x="83004" y="65068"/>
                </a:cubicBezTo>
                <a:cubicBezTo>
                  <a:pt x="83000" y="65069"/>
                  <a:pt x="82996" y="65070"/>
                  <a:pt x="82992" y="65070"/>
                </a:cubicBezTo>
                <a:cubicBezTo>
                  <a:pt x="82952" y="65070"/>
                  <a:pt x="82879" y="65027"/>
                  <a:pt x="82796" y="64976"/>
                </a:cubicBezTo>
                <a:cubicBezTo>
                  <a:pt x="82727" y="64906"/>
                  <a:pt x="82727" y="64826"/>
                  <a:pt x="82808" y="64803"/>
                </a:cubicBezTo>
                <a:cubicBezTo>
                  <a:pt x="82826" y="64795"/>
                  <a:pt x="82845" y="64791"/>
                  <a:pt x="82864" y="64791"/>
                </a:cubicBezTo>
                <a:close/>
                <a:moveTo>
                  <a:pt x="85440" y="64333"/>
                </a:moveTo>
                <a:cubicBezTo>
                  <a:pt x="85524" y="64333"/>
                  <a:pt x="85618" y="64402"/>
                  <a:pt x="85647" y="64479"/>
                </a:cubicBezTo>
                <a:cubicBezTo>
                  <a:pt x="85705" y="64618"/>
                  <a:pt x="85509" y="64756"/>
                  <a:pt x="85012" y="64930"/>
                </a:cubicBezTo>
                <a:cubicBezTo>
                  <a:pt x="84743" y="65029"/>
                  <a:pt x="84568" y="65078"/>
                  <a:pt x="84470" y="65078"/>
                </a:cubicBezTo>
                <a:cubicBezTo>
                  <a:pt x="84374" y="65078"/>
                  <a:pt x="84349" y="65032"/>
                  <a:pt x="84377" y="64941"/>
                </a:cubicBezTo>
                <a:cubicBezTo>
                  <a:pt x="84424" y="64814"/>
                  <a:pt x="84389" y="64653"/>
                  <a:pt x="84320" y="64595"/>
                </a:cubicBezTo>
                <a:cubicBezTo>
                  <a:pt x="84214" y="64511"/>
                  <a:pt x="84474" y="64407"/>
                  <a:pt x="84740" y="64407"/>
                </a:cubicBezTo>
                <a:cubicBezTo>
                  <a:pt x="84765" y="64407"/>
                  <a:pt x="84791" y="64408"/>
                  <a:pt x="84816" y="64410"/>
                </a:cubicBezTo>
                <a:cubicBezTo>
                  <a:pt x="84831" y="64412"/>
                  <a:pt x="84849" y="64412"/>
                  <a:pt x="84868" y="64412"/>
                </a:cubicBezTo>
                <a:cubicBezTo>
                  <a:pt x="84995" y="64412"/>
                  <a:pt x="85203" y="64381"/>
                  <a:pt x="85393" y="64341"/>
                </a:cubicBezTo>
                <a:cubicBezTo>
                  <a:pt x="85408" y="64335"/>
                  <a:pt x="85424" y="64333"/>
                  <a:pt x="85440" y="64333"/>
                </a:cubicBezTo>
                <a:close/>
                <a:moveTo>
                  <a:pt x="86108" y="64785"/>
                </a:moveTo>
                <a:cubicBezTo>
                  <a:pt x="86185" y="64785"/>
                  <a:pt x="86233" y="64830"/>
                  <a:pt x="86224" y="64906"/>
                </a:cubicBezTo>
                <a:cubicBezTo>
                  <a:pt x="86201" y="65010"/>
                  <a:pt x="86167" y="65091"/>
                  <a:pt x="86132" y="65103"/>
                </a:cubicBezTo>
                <a:cubicBezTo>
                  <a:pt x="86127" y="65104"/>
                  <a:pt x="86122" y="65105"/>
                  <a:pt x="86117" y="65105"/>
                </a:cubicBezTo>
                <a:cubicBezTo>
                  <a:pt x="86077" y="65105"/>
                  <a:pt x="86006" y="65071"/>
                  <a:pt x="85936" y="65010"/>
                </a:cubicBezTo>
                <a:cubicBezTo>
                  <a:pt x="85855" y="64953"/>
                  <a:pt x="85901" y="64849"/>
                  <a:pt x="86016" y="64803"/>
                </a:cubicBezTo>
                <a:cubicBezTo>
                  <a:pt x="86050" y="64790"/>
                  <a:pt x="86081" y="64785"/>
                  <a:pt x="86108" y="64785"/>
                </a:cubicBezTo>
                <a:close/>
                <a:moveTo>
                  <a:pt x="81426" y="64823"/>
                </a:moveTo>
                <a:cubicBezTo>
                  <a:pt x="81495" y="64823"/>
                  <a:pt x="81572" y="64853"/>
                  <a:pt x="81630" y="64895"/>
                </a:cubicBezTo>
                <a:cubicBezTo>
                  <a:pt x="81711" y="64964"/>
                  <a:pt x="81676" y="65056"/>
                  <a:pt x="81549" y="65103"/>
                </a:cubicBezTo>
                <a:cubicBezTo>
                  <a:pt x="81514" y="65117"/>
                  <a:pt x="81478" y="65123"/>
                  <a:pt x="81443" y="65123"/>
                </a:cubicBezTo>
                <a:cubicBezTo>
                  <a:pt x="81365" y="65123"/>
                  <a:pt x="81296" y="65090"/>
                  <a:pt x="81272" y="65033"/>
                </a:cubicBezTo>
                <a:cubicBezTo>
                  <a:pt x="81238" y="64953"/>
                  <a:pt x="81272" y="64860"/>
                  <a:pt x="81353" y="64837"/>
                </a:cubicBezTo>
                <a:cubicBezTo>
                  <a:pt x="81375" y="64828"/>
                  <a:pt x="81400" y="64823"/>
                  <a:pt x="81426" y="64823"/>
                </a:cubicBezTo>
                <a:close/>
                <a:moveTo>
                  <a:pt x="85359" y="65756"/>
                </a:moveTo>
                <a:cubicBezTo>
                  <a:pt x="85505" y="65756"/>
                  <a:pt x="85568" y="65889"/>
                  <a:pt x="85486" y="66072"/>
                </a:cubicBezTo>
                <a:cubicBezTo>
                  <a:pt x="85428" y="66188"/>
                  <a:pt x="85350" y="66245"/>
                  <a:pt x="85276" y="66245"/>
                </a:cubicBezTo>
                <a:cubicBezTo>
                  <a:pt x="85203" y="66245"/>
                  <a:pt x="85133" y="66188"/>
                  <a:pt x="85093" y="66072"/>
                </a:cubicBezTo>
                <a:cubicBezTo>
                  <a:pt x="85047" y="65957"/>
                  <a:pt x="85105" y="65830"/>
                  <a:pt x="85232" y="65784"/>
                </a:cubicBezTo>
                <a:cubicBezTo>
                  <a:pt x="85279" y="65765"/>
                  <a:pt x="85322" y="65756"/>
                  <a:pt x="85359" y="65756"/>
                </a:cubicBezTo>
                <a:close/>
                <a:moveTo>
                  <a:pt x="83591" y="66570"/>
                </a:moveTo>
                <a:cubicBezTo>
                  <a:pt x="83644" y="66570"/>
                  <a:pt x="83605" y="66629"/>
                  <a:pt x="83477" y="66765"/>
                </a:cubicBezTo>
                <a:cubicBezTo>
                  <a:pt x="83297" y="66939"/>
                  <a:pt x="83214" y="67015"/>
                  <a:pt x="83181" y="67015"/>
                </a:cubicBezTo>
                <a:cubicBezTo>
                  <a:pt x="83155" y="67015"/>
                  <a:pt x="83162" y="66967"/>
                  <a:pt x="83177" y="66880"/>
                </a:cubicBezTo>
                <a:cubicBezTo>
                  <a:pt x="83200" y="66776"/>
                  <a:pt x="83327" y="66649"/>
                  <a:pt x="83466" y="66603"/>
                </a:cubicBezTo>
                <a:cubicBezTo>
                  <a:pt x="83526" y="66582"/>
                  <a:pt x="83568" y="66570"/>
                  <a:pt x="83591" y="66570"/>
                </a:cubicBezTo>
                <a:close/>
                <a:moveTo>
                  <a:pt x="82212" y="66144"/>
                </a:moveTo>
                <a:cubicBezTo>
                  <a:pt x="82256" y="66144"/>
                  <a:pt x="82305" y="66147"/>
                  <a:pt x="82357" y="66153"/>
                </a:cubicBezTo>
                <a:cubicBezTo>
                  <a:pt x="82796" y="66222"/>
                  <a:pt x="82658" y="66569"/>
                  <a:pt x="82173" y="66615"/>
                </a:cubicBezTo>
                <a:cubicBezTo>
                  <a:pt x="81930" y="66626"/>
                  <a:pt x="81907" y="66684"/>
                  <a:pt x="82057" y="66857"/>
                </a:cubicBezTo>
                <a:cubicBezTo>
                  <a:pt x="82174" y="66989"/>
                  <a:pt x="82201" y="67038"/>
                  <a:pt x="82116" y="67038"/>
                </a:cubicBezTo>
                <a:cubicBezTo>
                  <a:pt x="82074" y="67038"/>
                  <a:pt x="82006" y="67026"/>
                  <a:pt x="81907" y="67007"/>
                </a:cubicBezTo>
                <a:cubicBezTo>
                  <a:pt x="81723" y="66961"/>
                  <a:pt x="81492" y="66799"/>
                  <a:pt x="81422" y="66649"/>
                </a:cubicBezTo>
                <a:cubicBezTo>
                  <a:pt x="81292" y="66361"/>
                  <a:pt x="81387" y="66163"/>
                  <a:pt x="81615" y="66163"/>
                </a:cubicBezTo>
                <a:cubicBezTo>
                  <a:pt x="81671" y="66163"/>
                  <a:pt x="81734" y="66174"/>
                  <a:pt x="81803" y="66199"/>
                </a:cubicBezTo>
                <a:cubicBezTo>
                  <a:pt x="81873" y="66228"/>
                  <a:pt x="81936" y="66242"/>
                  <a:pt x="81979" y="66242"/>
                </a:cubicBezTo>
                <a:cubicBezTo>
                  <a:pt x="82023" y="66242"/>
                  <a:pt x="82046" y="66228"/>
                  <a:pt x="82034" y="66199"/>
                </a:cubicBezTo>
                <a:cubicBezTo>
                  <a:pt x="82017" y="66165"/>
                  <a:pt x="82093" y="66144"/>
                  <a:pt x="82212" y="66144"/>
                </a:cubicBezTo>
                <a:close/>
                <a:moveTo>
                  <a:pt x="80703" y="66454"/>
                </a:moveTo>
                <a:cubicBezTo>
                  <a:pt x="80886" y="66454"/>
                  <a:pt x="81222" y="66647"/>
                  <a:pt x="81284" y="66834"/>
                </a:cubicBezTo>
                <a:cubicBezTo>
                  <a:pt x="81344" y="66990"/>
                  <a:pt x="81314" y="67068"/>
                  <a:pt x="81223" y="67068"/>
                </a:cubicBezTo>
                <a:cubicBezTo>
                  <a:pt x="81140" y="67068"/>
                  <a:pt x="81006" y="67002"/>
                  <a:pt x="80845" y="66869"/>
                </a:cubicBezTo>
                <a:cubicBezTo>
                  <a:pt x="80672" y="66742"/>
                  <a:pt x="80568" y="66569"/>
                  <a:pt x="80591" y="66511"/>
                </a:cubicBezTo>
                <a:cubicBezTo>
                  <a:pt x="80607" y="66471"/>
                  <a:pt x="80648" y="66454"/>
                  <a:pt x="80703" y="66454"/>
                </a:cubicBezTo>
                <a:close/>
                <a:moveTo>
                  <a:pt x="84836" y="66961"/>
                </a:moveTo>
                <a:cubicBezTo>
                  <a:pt x="84897" y="66961"/>
                  <a:pt x="84951" y="67003"/>
                  <a:pt x="84978" y="67065"/>
                </a:cubicBezTo>
                <a:cubicBezTo>
                  <a:pt x="85012" y="67157"/>
                  <a:pt x="84966" y="67238"/>
                  <a:pt x="84885" y="67273"/>
                </a:cubicBezTo>
                <a:cubicBezTo>
                  <a:pt x="84869" y="67277"/>
                  <a:pt x="84853" y="67280"/>
                  <a:pt x="84837" y="67280"/>
                </a:cubicBezTo>
                <a:cubicBezTo>
                  <a:pt x="84774" y="67280"/>
                  <a:pt x="84717" y="67243"/>
                  <a:pt x="84689" y="67169"/>
                </a:cubicBezTo>
                <a:cubicBezTo>
                  <a:pt x="84654" y="67088"/>
                  <a:pt x="84689" y="66996"/>
                  <a:pt x="84781" y="66973"/>
                </a:cubicBezTo>
                <a:cubicBezTo>
                  <a:pt x="84800" y="66965"/>
                  <a:pt x="84818" y="66961"/>
                  <a:pt x="84836" y="66961"/>
                </a:cubicBezTo>
                <a:close/>
                <a:moveTo>
                  <a:pt x="84236" y="67174"/>
                </a:moveTo>
                <a:cubicBezTo>
                  <a:pt x="84304" y="67174"/>
                  <a:pt x="84372" y="67218"/>
                  <a:pt x="84400" y="67284"/>
                </a:cubicBezTo>
                <a:cubicBezTo>
                  <a:pt x="84435" y="67365"/>
                  <a:pt x="84435" y="67434"/>
                  <a:pt x="84389" y="67457"/>
                </a:cubicBezTo>
                <a:cubicBezTo>
                  <a:pt x="84385" y="67459"/>
                  <a:pt x="84381" y="67459"/>
                  <a:pt x="84377" y="67459"/>
                </a:cubicBezTo>
                <a:cubicBezTo>
                  <a:pt x="84338" y="67459"/>
                  <a:pt x="84265" y="67416"/>
                  <a:pt x="84193" y="67353"/>
                </a:cubicBezTo>
                <a:cubicBezTo>
                  <a:pt x="84112" y="67296"/>
                  <a:pt x="84112" y="67215"/>
                  <a:pt x="84193" y="67180"/>
                </a:cubicBezTo>
                <a:cubicBezTo>
                  <a:pt x="84207" y="67176"/>
                  <a:pt x="84221" y="67174"/>
                  <a:pt x="84236" y="67174"/>
                </a:cubicBezTo>
                <a:close/>
                <a:moveTo>
                  <a:pt x="82378" y="67202"/>
                </a:moveTo>
                <a:cubicBezTo>
                  <a:pt x="82487" y="67202"/>
                  <a:pt x="82578" y="67251"/>
                  <a:pt x="82611" y="67342"/>
                </a:cubicBezTo>
                <a:cubicBezTo>
                  <a:pt x="82658" y="67469"/>
                  <a:pt x="82658" y="67573"/>
                  <a:pt x="82611" y="67596"/>
                </a:cubicBezTo>
                <a:cubicBezTo>
                  <a:pt x="82607" y="67597"/>
                  <a:pt x="82601" y="67598"/>
                  <a:pt x="82594" y="67598"/>
                </a:cubicBezTo>
                <a:cubicBezTo>
                  <a:pt x="82532" y="67598"/>
                  <a:pt x="82387" y="67553"/>
                  <a:pt x="82242" y="67480"/>
                </a:cubicBezTo>
                <a:cubicBezTo>
                  <a:pt x="81977" y="67353"/>
                  <a:pt x="81977" y="67330"/>
                  <a:pt x="82242" y="67227"/>
                </a:cubicBezTo>
                <a:cubicBezTo>
                  <a:pt x="82288" y="67210"/>
                  <a:pt x="82335" y="67202"/>
                  <a:pt x="82378" y="67202"/>
                </a:cubicBezTo>
                <a:close/>
                <a:moveTo>
                  <a:pt x="78710" y="67734"/>
                </a:moveTo>
                <a:cubicBezTo>
                  <a:pt x="78837" y="67734"/>
                  <a:pt x="78814" y="67792"/>
                  <a:pt x="78652" y="67861"/>
                </a:cubicBezTo>
                <a:cubicBezTo>
                  <a:pt x="78581" y="67889"/>
                  <a:pt x="78520" y="67903"/>
                  <a:pt x="78479" y="67903"/>
                </a:cubicBezTo>
                <a:cubicBezTo>
                  <a:pt x="78435" y="67903"/>
                  <a:pt x="78415" y="67886"/>
                  <a:pt x="78433" y="67850"/>
                </a:cubicBezTo>
                <a:cubicBezTo>
                  <a:pt x="78468" y="67781"/>
                  <a:pt x="78583" y="67734"/>
                  <a:pt x="78710" y="67734"/>
                </a:cubicBezTo>
                <a:close/>
                <a:moveTo>
                  <a:pt x="78440" y="68333"/>
                </a:moveTo>
                <a:cubicBezTo>
                  <a:pt x="78520" y="68333"/>
                  <a:pt x="78581" y="68357"/>
                  <a:pt x="78595" y="68404"/>
                </a:cubicBezTo>
                <a:cubicBezTo>
                  <a:pt x="78629" y="68485"/>
                  <a:pt x="78560" y="68589"/>
                  <a:pt x="78444" y="68635"/>
                </a:cubicBezTo>
                <a:cubicBezTo>
                  <a:pt x="78407" y="68647"/>
                  <a:pt x="78362" y="68654"/>
                  <a:pt x="78317" y="68654"/>
                </a:cubicBezTo>
                <a:cubicBezTo>
                  <a:pt x="78235" y="68654"/>
                  <a:pt x="78150" y="68633"/>
                  <a:pt x="78098" y="68589"/>
                </a:cubicBezTo>
                <a:cubicBezTo>
                  <a:pt x="78017" y="68531"/>
                  <a:pt x="78087" y="68427"/>
                  <a:pt x="78248" y="68369"/>
                </a:cubicBezTo>
                <a:cubicBezTo>
                  <a:pt x="78316" y="68345"/>
                  <a:pt x="78383" y="68333"/>
                  <a:pt x="78440" y="68333"/>
                </a:cubicBezTo>
                <a:close/>
                <a:moveTo>
                  <a:pt x="79563" y="68886"/>
                </a:moveTo>
                <a:cubicBezTo>
                  <a:pt x="79680" y="68886"/>
                  <a:pt x="79775" y="68922"/>
                  <a:pt x="79807" y="69004"/>
                </a:cubicBezTo>
                <a:cubicBezTo>
                  <a:pt x="79828" y="69090"/>
                  <a:pt x="79770" y="69155"/>
                  <a:pt x="79642" y="69155"/>
                </a:cubicBezTo>
                <a:cubicBezTo>
                  <a:pt x="79632" y="69155"/>
                  <a:pt x="79621" y="69155"/>
                  <a:pt x="79610" y="69154"/>
                </a:cubicBezTo>
                <a:cubicBezTo>
                  <a:pt x="79472" y="69154"/>
                  <a:pt x="79356" y="69223"/>
                  <a:pt x="79333" y="69327"/>
                </a:cubicBezTo>
                <a:cubicBezTo>
                  <a:pt x="79307" y="69468"/>
                  <a:pt x="79074" y="69621"/>
                  <a:pt x="78944" y="69621"/>
                </a:cubicBezTo>
                <a:cubicBezTo>
                  <a:pt x="78902" y="69621"/>
                  <a:pt x="78871" y="69606"/>
                  <a:pt x="78860" y="69570"/>
                </a:cubicBezTo>
                <a:cubicBezTo>
                  <a:pt x="78837" y="69523"/>
                  <a:pt x="78872" y="69362"/>
                  <a:pt x="78941" y="69212"/>
                </a:cubicBezTo>
                <a:cubicBezTo>
                  <a:pt x="79025" y="69021"/>
                  <a:pt x="79335" y="68886"/>
                  <a:pt x="79563" y="68886"/>
                </a:cubicBezTo>
                <a:close/>
                <a:moveTo>
                  <a:pt x="72787" y="70224"/>
                </a:moveTo>
                <a:cubicBezTo>
                  <a:pt x="72828" y="70224"/>
                  <a:pt x="72878" y="70226"/>
                  <a:pt x="72939" y="70228"/>
                </a:cubicBezTo>
                <a:cubicBezTo>
                  <a:pt x="73308" y="70239"/>
                  <a:pt x="73366" y="70482"/>
                  <a:pt x="73031" y="70609"/>
                </a:cubicBezTo>
                <a:cubicBezTo>
                  <a:pt x="73001" y="70618"/>
                  <a:pt x="72971" y="70623"/>
                  <a:pt x="72940" y="70623"/>
                </a:cubicBezTo>
                <a:cubicBezTo>
                  <a:pt x="72829" y="70623"/>
                  <a:pt x="72721" y="70561"/>
                  <a:pt x="72685" y="70470"/>
                </a:cubicBezTo>
                <a:cubicBezTo>
                  <a:pt x="72609" y="70261"/>
                  <a:pt x="72595" y="70224"/>
                  <a:pt x="72787" y="70224"/>
                </a:cubicBezTo>
                <a:close/>
                <a:moveTo>
                  <a:pt x="76325" y="70477"/>
                </a:moveTo>
                <a:cubicBezTo>
                  <a:pt x="76401" y="70477"/>
                  <a:pt x="76473" y="70498"/>
                  <a:pt x="76528" y="70539"/>
                </a:cubicBezTo>
                <a:cubicBezTo>
                  <a:pt x="76598" y="70597"/>
                  <a:pt x="76528" y="70701"/>
                  <a:pt x="76367" y="70770"/>
                </a:cubicBezTo>
                <a:cubicBezTo>
                  <a:pt x="76302" y="70793"/>
                  <a:pt x="76237" y="70805"/>
                  <a:pt x="76180" y="70805"/>
                </a:cubicBezTo>
                <a:cubicBezTo>
                  <a:pt x="76096" y="70805"/>
                  <a:pt x="76030" y="70779"/>
                  <a:pt x="76009" y="70724"/>
                </a:cubicBezTo>
                <a:cubicBezTo>
                  <a:pt x="75974" y="70643"/>
                  <a:pt x="76044" y="70551"/>
                  <a:pt x="76171" y="70505"/>
                </a:cubicBezTo>
                <a:cubicBezTo>
                  <a:pt x="76221" y="70486"/>
                  <a:pt x="76274" y="70477"/>
                  <a:pt x="76325" y="70477"/>
                </a:cubicBezTo>
                <a:close/>
                <a:moveTo>
                  <a:pt x="75465" y="71278"/>
                </a:moveTo>
                <a:cubicBezTo>
                  <a:pt x="75600" y="71278"/>
                  <a:pt x="75682" y="71312"/>
                  <a:pt x="75674" y="71382"/>
                </a:cubicBezTo>
                <a:cubicBezTo>
                  <a:pt x="75644" y="71531"/>
                  <a:pt x="75384" y="71632"/>
                  <a:pt x="75162" y="71632"/>
                </a:cubicBezTo>
                <a:cubicBezTo>
                  <a:pt x="75041" y="71632"/>
                  <a:pt x="74931" y="71601"/>
                  <a:pt x="74878" y="71532"/>
                </a:cubicBezTo>
                <a:cubicBezTo>
                  <a:pt x="74809" y="71451"/>
                  <a:pt x="74947" y="71359"/>
                  <a:pt x="75236" y="71301"/>
                </a:cubicBezTo>
                <a:cubicBezTo>
                  <a:pt x="75322" y="71286"/>
                  <a:pt x="75399" y="71278"/>
                  <a:pt x="75465" y="71278"/>
                </a:cubicBezTo>
                <a:close/>
                <a:moveTo>
                  <a:pt x="72194" y="72292"/>
                </a:moveTo>
                <a:cubicBezTo>
                  <a:pt x="72287" y="72292"/>
                  <a:pt x="72402" y="72344"/>
                  <a:pt x="72488" y="72455"/>
                </a:cubicBezTo>
                <a:cubicBezTo>
                  <a:pt x="72558" y="72536"/>
                  <a:pt x="72500" y="72640"/>
                  <a:pt x="72373" y="72686"/>
                </a:cubicBezTo>
                <a:cubicBezTo>
                  <a:pt x="72348" y="72695"/>
                  <a:pt x="72323" y="72699"/>
                  <a:pt x="72298" y="72699"/>
                </a:cubicBezTo>
                <a:cubicBezTo>
                  <a:pt x="72192" y="72699"/>
                  <a:pt x="72087" y="72627"/>
                  <a:pt x="72050" y="72525"/>
                </a:cubicBezTo>
                <a:cubicBezTo>
                  <a:pt x="71992" y="72376"/>
                  <a:pt x="72075" y="72292"/>
                  <a:pt x="72194" y="72292"/>
                </a:cubicBezTo>
                <a:close/>
                <a:moveTo>
                  <a:pt x="73996" y="72310"/>
                </a:moveTo>
                <a:cubicBezTo>
                  <a:pt x="74065" y="72310"/>
                  <a:pt x="74098" y="72356"/>
                  <a:pt x="74081" y="72432"/>
                </a:cubicBezTo>
                <a:cubicBezTo>
                  <a:pt x="74058" y="72536"/>
                  <a:pt x="73954" y="72652"/>
                  <a:pt x="73827" y="72686"/>
                </a:cubicBezTo>
                <a:cubicBezTo>
                  <a:pt x="73794" y="72698"/>
                  <a:pt x="73765" y="72704"/>
                  <a:pt x="73740" y="72704"/>
                </a:cubicBezTo>
                <a:cubicBezTo>
                  <a:pt x="73670" y="72704"/>
                  <a:pt x="73637" y="72659"/>
                  <a:pt x="73654" y="72582"/>
                </a:cubicBezTo>
                <a:cubicBezTo>
                  <a:pt x="73677" y="72478"/>
                  <a:pt x="73781" y="72375"/>
                  <a:pt x="73908" y="72328"/>
                </a:cubicBezTo>
                <a:cubicBezTo>
                  <a:pt x="73942" y="72316"/>
                  <a:pt x="73971" y="72310"/>
                  <a:pt x="73996" y="72310"/>
                </a:cubicBezTo>
                <a:close/>
                <a:moveTo>
                  <a:pt x="17527" y="73212"/>
                </a:moveTo>
                <a:cubicBezTo>
                  <a:pt x="17563" y="73212"/>
                  <a:pt x="17601" y="73218"/>
                  <a:pt x="17638" y="73229"/>
                </a:cubicBezTo>
                <a:cubicBezTo>
                  <a:pt x="17765" y="73252"/>
                  <a:pt x="17730" y="73298"/>
                  <a:pt x="17569" y="73333"/>
                </a:cubicBezTo>
                <a:cubicBezTo>
                  <a:pt x="17527" y="73342"/>
                  <a:pt x="17489" y="73346"/>
                  <a:pt x="17457" y="73346"/>
                </a:cubicBezTo>
                <a:cubicBezTo>
                  <a:pt x="17373" y="73346"/>
                  <a:pt x="17327" y="73317"/>
                  <a:pt x="17361" y="73275"/>
                </a:cubicBezTo>
                <a:cubicBezTo>
                  <a:pt x="17384" y="73236"/>
                  <a:pt x="17450" y="73212"/>
                  <a:pt x="17527" y="73212"/>
                </a:cubicBezTo>
                <a:close/>
                <a:moveTo>
                  <a:pt x="70183" y="73204"/>
                </a:moveTo>
                <a:cubicBezTo>
                  <a:pt x="70196" y="73204"/>
                  <a:pt x="70211" y="73204"/>
                  <a:pt x="70226" y="73206"/>
                </a:cubicBezTo>
                <a:cubicBezTo>
                  <a:pt x="70515" y="73217"/>
                  <a:pt x="70595" y="73309"/>
                  <a:pt x="70388" y="73379"/>
                </a:cubicBezTo>
                <a:cubicBezTo>
                  <a:pt x="70368" y="73385"/>
                  <a:pt x="70345" y="73387"/>
                  <a:pt x="70322" y="73387"/>
                </a:cubicBezTo>
                <a:cubicBezTo>
                  <a:pt x="70251" y="73387"/>
                  <a:pt x="70171" y="73361"/>
                  <a:pt x="70111" y="73309"/>
                </a:cubicBezTo>
                <a:cubicBezTo>
                  <a:pt x="70028" y="73247"/>
                  <a:pt x="70066" y="73204"/>
                  <a:pt x="70183" y="73204"/>
                </a:cubicBezTo>
                <a:close/>
                <a:moveTo>
                  <a:pt x="72828" y="73747"/>
                </a:moveTo>
                <a:cubicBezTo>
                  <a:pt x="72838" y="73747"/>
                  <a:pt x="72848" y="73747"/>
                  <a:pt x="72858" y="73748"/>
                </a:cubicBezTo>
                <a:cubicBezTo>
                  <a:pt x="72985" y="73760"/>
                  <a:pt x="72973" y="73806"/>
                  <a:pt x="72800" y="73875"/>
                </a:cubicBezTo>
                <a:cubicBezTo>
                  <a:pt x="72729" y="73903"/>
                  <a:pt x="72670" y="73917"/>
                  <a:pt x="72631" y="73917"/>
                </a:cubicBezTo>
                <a:cubicBezTo>
                  <a:pt x="72588" y="73917"/>
                  <a:pt x="72569" y="73900"/>
                  <a:pt x="72581" y="73864"/>
                </a:cubicBezTo>
                <a:cubicBezTo>
                  <a:pt x="72612" y="73800"/>
                  <a:pt x="72721" y="73747"/>
                  <a:pt x="72828" y="73747"/>
                </a:cubicBezTo>
                <a:close/>
                <a:moveTo>
                  <a:pt x="66317" y="74001"/>
                </a:moveTo>
                <a:cubicBezTo>
                  <a:pt x="66328" y="74001"/>
                  <a:pt x="66338" y="74001"/>
                  <a:pt x="66348" y="74002"/>
                </a:cubicBezTo>
                <a:cubicBezTo>
                  <a:pt x="66475" y="74002"/>
                  <a:pt x="66452" y="74048"/>
                  <a:pt x="66290" y="74117"/>
                </a:cubicBezTo>
                <a:cubicBezTo>
                  <a:pt x="66221" y="74149"/>
                  <a:pt x="66162" y="74164"/>
                  <a:pt x="66122" y="74164"/>
                </a:cubicBezTo>
                <a:cubicBezTo>
                  <a:pt x="66074" y="74164"/>
                  <a:pt x="66052" y="74143"/>
                  <a:pt x="66071" y="74106"/>
                </a:cubicBezTo>
                <a:cubicBezTo>
                  <a:pt x="66102" y="74053"/>
                  <a:pt x="66211" y="74001"/>
                  <a:pt x="66317" y="74001"/>
                </a:cubicBezTo>
                <a:close/>
                <a:moveTo>
                  <a:pt x="64547" y="74610"/>
                </a:moveTo>
                <a:cubicBezTo>
                  <a:pt x="64641" y="74610"/>
                  <a:pt x="64682" y="74672"/>
                  <a:pt x="64674" y="74798"/>
                </a:cubicBezTo>
                <a:cubicBezTo>
                  <a:pt x="64674" y="74970"/>
                  <a:pt x="64583" y="75063"/>
                  <a:pt x="64469" y="75063"/>
                </a:cubicBezTo>
                <a:cubicBezTo>
                  <a:pt x="64383" y="75063"/>
                  <a:pt x="64285" y="75011"/>
                  <a:pt x="64201" y="74902"/>
                </a:cubicBezTo>
                <a:cubicBezTo>
                  <a:pt x="64132" y="74822"/>
                  <a:pt x="64212" y="74706"/>
                  <a:pt x="64386" y="74648"/>
                </a:cubicBezTo>
                <a:cubicBezTo>
                  <a:pt x="64451" y="74623"/>
                  <a:pt x="64505" y="74610"/>
                  <a:pt x="64547" y="74610"/>
                </a:cubicBezTo>
                <a:close/>
                <a:moveTo>
                  <a:pt x="63343" y="75374"/>
                </a:moveTo>
                <a:cubicBezTo>
                  <a:pt x="63355" y="75374"/>
                  <a:pt x="63368" y="75374"/>
                  <a:pt x="63381" y="75376"/>
                </a:cubicBezTo>
                <a:cubicBezTo>
                  <a:pt x="63508" y="75376"/>
                  <a:pt x="63485" y="75433"/>
                  <a:pt x="63324" y="75503"/>
                </a:cubicBezTo>
                <a:cubicBezTo>
                  <a:pt x="63256" y="75529"/>
                  <a:pt x="63198" y="75541"/>
                  <a:pt x="63156" y="75541"/>
                </a:cubicBezTo>
                <a:cubicBezTo>
                  <a:pt x="63106" y="75541"/>
                  <a:pt x="63080" y="75523"/>
                  <a:pt x="63093" y="75491"/>
                </a:cubicBezTo>
                <a:cubicBezTo>
                  <a:pt x="63124" y="75418"/>
                  <a:pt x="63229" y="75374"/>
                  <a:pt x="63343" y="75374"/>
                </a:cubicBezTo>
                <a:close/>
                <a:moveTo>
                  <a:pt x="69511" y="74893"/>
                </a:moveTo>
                <a:cubicBezTo>
                  <a:pt x="69561" y="74893"/>
                  <a:pt x="69610" y="74944"/>
                  <a:pt x="69649" y="75052"/>
                </a:cubicBezTo>
                <a:cubicBezTo>
                  <a:pt x="69741" y="75318"/>
                  <a:pt x="69661" y="75503"/>
                  <a:pt x="69407" y="75595"/>
                </a:cubicBezTo>
                <a:cubicBezTo>
                  <a:pt x="69371" y="75608"/>
                  <a:pt x="69341" y="75615"/>
                  <a:pt x="69319" y="75615"/>
                </a:cubicBezTo>
                <a:cubicBezTo>
                  <a:pt x="69239" y="75615"/>
                  <a:pt x="69235" y="75528"/>
                  <a:pt x="69280" y="75295"/>
                </a:cubicBezTo>
                <a:cubicBezTo>
                  <a:pt x="69337" y="75035"/>
                  <a:pt x="69427" y="74893"/>
                  <a:pt x="69511" y="74893"/>
                </a:cubicBezTo>
                <a:close/>
                <a:moveTo>
                  <a:pt x="62445" y="75410"/>
                </a:moveTo>
                <a:cubicBezTo>
                  <a:pt x="62453" y="75410"/>
                  <a:pt x="62461" y="75410"/>
                  <a:pt x="62469" y="75410"/>
                </a:cubicBezTo>
                <a:cubicBezTo>
                  <a:pt x="62596" y="75422"/>
                  <a:pt x="62689" y="75491"/>
                  <a:pt x="62677" y="75583"/>
                </a:cubicBezTo>
                <a:cubicBezTo>
                  <a:pt x="62645" y="75727"/>
                  <a:pt x="62441" y="75844"/>
                  <a:pt x="62300" y="75844"/>
                </a:cubicBezTo>
                <a:cubicBezTo>
                  <a:pt x="62237" y="75844"/>
                  <a:pt x="62187" y="75821"/>
                  <a:pt x="62169" y="75768"/>
                </a:cubicBezTo>
                <a:cubicBezTo>
                  <a:pt x="62102" y="75567"/>
                  <a:pt x="62219" y="75410"/>
                  <a:pt x="62445" y="75410"/>
                </a:cubicBezTo>
                <a:close/>
                <a:moveTo>
                  <a:pt x="64049" y="75263"/>
                </a:moveTo>
                <a:cubicBezTo>
                  <a:pt x="64094" y="75263"/>
                  <a:pt x="64132" y="75295"/>
                  <a:pt x="64155" y="75364"/>
                </a:cubicBezTo>
                <a:cubicBezTo>
                  <a:pt x="64189" y="75445"/>
                  <a:pt x="64109" y="75583"/>
                  <a:pt x="63982" y="75664"/>
                </a:cubicBezTo>
                <a:cubicBezTo>
                  <a:pt x="63855" y="75757"/>
                  <a:pt x="63739" y="75849"/>
                  <a:pt x="63705" y="75872"/>
                </a:cubicBezTo>
                <a:cubicBezTo>
                  <a:pt x="63703" y="75874"/>
                  <a:pt x="63701" y="75875"/>
                  <a:pt x="63700" y="75875"/>
                </a:cubicBezTo>
                <a:cubicBezTo>
                  <a:pt x="63686" y="75875"/>
                  <a:pt x="63709" y="75766"/>
                  <a:pt x="63762" y="75618"/>
                </a:cubicBezTo>
                <a:cubicBezTo>
                  <a:pt x="63839" y="75394"/>
                  <a:pt x="63958" y="75263"/>
                  <a:pt x="64049" y="75263"/>
                </a:cubicBezTo>
                <a:close/>
                <a:moveTo>
                  <a:pt x="69207" y="72901"/>
                </a:moveTo>
                <a:cubicBezTo>
                  <a:pt x="69289" y="72901"/>
                  <a:pt x="69355" y="72965"/>
                  <a:pt x="69407" y="73090"/>
                </a:cubicBezTo>
                <a:cubicBezTo>
                  <a:pt x="69476" y="73240"/>
                  <a:pt x="69718" y="73425"/>
                  <a:pt x="69938" y="73494"/>
                </a:cubicBezTo>
                <a:cubicBezTo>
                  <a:pt x="70215" y="73575"/>
                  <a:pt x="70307" y="73667"/>
                  <a:pt x="70238" y="73817"/>
                </a:cubicBezTo>
                <a:cubicBezTo>
                  <a:pt x="70194" y="73911"/>
                  <a:pt x="70128" y="73956"/>
                  <a:pt x="70025" y="73956"/>
                </a:cubicBezTo>
                <a:cubicBezTo>
                  <a:pt x="69964" y="73956"/>
                  <a:pt x="69890" y="73940"/>
                  <a:pt x="69799" y="73910"/>
                </a:cubicBezTo>
                <a:cubicBezTo>
                  <a:pt x="69668" y="73863"/>
                  <a:pt x="69594" y="73837"/>
                  <a:pt x="69569" y="73837"/>
                </a:cubicBezTo>
                <a:cubicBezTo>
                  <a:pt x="69538" y="73837"/>
                  <a:pt x="69578" y="73874"/>
                  <a:pt x="69672" y="73956"/>
                </a:cubicBezTo>
                <a:cubicBezTo>
                  <a:pt x="69822" y="74083"/>
                  <a:pt x="69776" y="74141"/>
                  <a:pt x="69464" y="74175"/>
                </a:cubicBezTo>
                <a:cubicBezTo>
                  <a:pt x="69164" y="74221"/>
                  <a:pt x="69095" y="74279"/>
                  <a:pt x="69210" y="74418"/>
                </a:cubicBezTo>
                <a:cubicBezTo>
                  <a:pt x="69314" y="74533"/>
                  <a:pt x="69222" y="74637"/>
                  <a:pt x="68910" y="74752"/>
                </a:cubicBezTo>
                <a:cubicBezTo>
                  <a:pt x="68668" y="74833"/>
                  <a:pt x="68449" y="75006"/>
                  <a:pt x="68425" y="75145"/>
                </a:cubicBezTo>
                <a:cubicBezTo>
                  <a:pt x="68368" y="75422"/>
                  <a:pt x="68125" y="75664"/>
                  <a:pt x="67721" y="75826"/>
                </a:cubicBezTo>
                <a:cubicBezTo>
                  <a:pt x="67644" y="75857"/>
                  <a:pt x="67591" y="75875"/>
                  <a:pt x="67556" y="75875"/>
                </a:cubicBezTo>
                <a:cubicBezTo>
                  <a:pt x="67488" y="75875"/>
                  <a:pt x="67498" y="75803"/>
                  <a:pt x="67560" y="75618"/>
                </a:cubicBezTo>
                <a:cubicBezTo>
                  <a:pt x="67614" y="75466"/>
                  <a:pt x="67631" y="75391"/>
                  <a:pt x="67565" y="75391"/>
                </a:cubicBezTo>
                <a:cubicBezTo>
                  <a:pt x="67506" y="75391"/>
                  <a:pt x="67380" y="75452"/>
                  <a:pt x="67156" y="75572"/>
                </a:cubicBezTo>
                <a:cubicBezTo>
                  <a:pt x="66949" y="75685"/>
                  <a:pt x="66812" y="75741"/>
                  <a:pt x="66737" y="75741"/>
                </a:cubicBezTo>
                <a:cubicBezTo>
                  <a:pt x="66682" y="75741"/>
                  <a:pt x="66661" y="75711"/>
                  <a:pt x="66671" y="75653"/>
                </a:cubicBezTo>
                <a:cubicBezTo>
                  <a:pt x="66684" y="75585"/>
                  <a:pt x="66682" y="75549"/>
                  <a:pt x="66664" y="75549"/>
                </a:cubicBezTo>
                <a:cubicBezTo>
                  <a:pt x="66651" y="75549"/>
                  <a:pt x="66631" y="75568"/>
                  <a:pt x="66602" y="75606"/>
                </a:cubicBezTo>
                <a:cubicBezTo>
                  <a:pt x="66481" y="75756"/>
                  <a:pt x="65427" y="75927"/>
                  <a:pt x="64886" y="75927"/>
                </a:cubicBezTo>
                <a:cubicBezTo>
                  <a:pt x="64756" y="75927"/>
                  <a:pt x="64656" y="75917"/>
                  <a:pt x="64605" y="75895"/>
                </a:cubicBezTo>
                <a:cubicBezTo>
                  <a:pt x="64501" y="75837"/>
                  <a:pt x="64512" y="75768"/>
                  <a:pt x="64651" y="75722"/>
                </a:cubicBezTo>
                <a:cubicBezTo>
                  <a:pt x="64778" y="75687"/>
                  <a:pt x="65124" y="75410"/>
                  <a:pt x="65424" y="75122"/>
                </a:cubicBezTo>
                <a:cubicBezTo>
                  <a:pt x="65720" y="74833"/>
                  <a:pt x="65983" y="74663"/>
                  <a:pt x="66076" y="74663"/>
                </a:cubicBezTo>
                <a:cubicBezTo>
                  <a:pt x="66140" y="74663"/>
                  <a:pt x="66125" y="74741"/>
                  <a:pt x="65990" y="74914"/>
                </a:cubicBezTo>
                <a:cubicBezTo>
                  <a:pt x="65938" y="74977"/>
                  <a:pt x="65944" y="75009"/>
                  <a:pt x="66006" y="75009"/>
                </a:cubicBezTo>
                <a:cubicBezTo>
                  <a:pt x="66068" y="75009"/>
                  <a:pt x="66186" y="74977"/>
                  <a:pt x="66359" y="74914"/>
                </a:cubicBezTo>
                <a:cubicBezTo>
                  <a:pt x="66610" y="74834"/>
                  <a:pt x="66878" y="74771"/>
                  <a:pt x="67012" y="74771"/>
                </a:cubicBezTo>
                <a:cubicBezTo>
                  <a:pt x="67033" y="74771"/>
                  <a:pt x="67050" y="74772"/>
                  <a:pt x="67063" y="74775"/>
                </a:cubicBezTo>
                <a:cubicBezTo>
                  <a:pt x="67079" y="74779"/>
                  <a:pt x="67094" y="74780"/>
                  <a:pt x="67109" y="74780"/>
                </a:cubicBezTo>
                <a:cubicBezTo>
                  <a:pt x="67193" y="74780"/>
                  <a:pt x="67263" y="74727"/>
                  <a:pt x="67283" y="74648"/>
                </a:cubicBezTo>
                <a:cubicBezTo>
                  <a:pt x="67303" y="74530"/>
                  <a:pt x="67407" y="74477"/>
                  <a:pt x="67519" y="74477"/>
                </a:cubicBezTo>
                <a:cubicBezTo>
                  <a:pt x="67669" y="74477"/>
                  <a:pt x="67832" y="74571"/>
                  <a:pt x="67825" y="74729"/>
                </a:cubicBezTo>
                <a:cubicBezTo>
                  <a:pt x="67825" y="74798"/>
                  <a:pt x="67863" y="74828"/>
                  <a:pt x="67922" y="74828"/>
                </a:cubicBezTo>
                <a:cubicBezTo>
                  <a:pt x="68120" y="74828"/>
                  <a:pt x="68554" y="74499"/>
                  <a:pt x="68599" y="74233"/>
                </a:cubicBezTo>
                <a:cubicBezTo>
                  <a:pt x="68622" y="74106"/>
                  <a:pt x="68737" y="73956"/>
                  <a:pt x="68853" y="73921"/>
                </a:cubicBezTo>
                <a:cubicBezTo>
                  <a:pt x="69037" y="73852"/>
                  <a:pt x="69037" y="73563"/>
                  <a:pt x="68864" y="73217"/>
                </a:cubicBezTo>
                <a:cubicBezTo>
                  <a:pt x="68841" y="73171"/>
                  <a:pt x="68933" y="73044"/>
                  <a:pt x="69049" y="72963"/>
                </a:cubicBezTo>
                <a:cubicBezTo>
                  <a:pt x="69107" y="72921"/>
                  <a:pt x="69160" y="72901"/>
                  <a:pt x="69207" y="72901"/>
                </a:cubicBezTo>
                <a:close/>
                <a:moveTo>
                  <a:pt x="68931" y="75484"/>
                </a:moveTo>
                <a:cubicBezTo>
                  <a:pt x="68967" y="75484"/>
                  <a:pt x="68992" y="75497"/>
                  <a:pt x="69003" y="75526"/>
                </a:cubicBezTo>
                <a:cubicBezTo>
                  <a:pt x="69060" y="75699"/>
                  <a:pt x="68853" y="75907"/>
                  <a:pt x="68460" y="76068"/>
                </a:cubicBezTo>
                <a:cubicBezTo>
                  <a:pt x="68403" y="76093"/>
                  <a:pt x="68356" y="76104"/>
                  <a:pt x="68321" y="76104"/>
                </a:cubicBezTo>
                <a:cubicBezTo>
                  <a:pt x="68259" y="76104"/>
                  <a:pt x="68238" y="76066"/>
                  <a:pt x="68275" y="75999"/>
                </a:cubicBezTo>
                <a:cubicBezTo>
                  <a:pt x="68398" y="75753"/>
                  <a:pt x="68770" y="75484"/>
                  <a:pt x="68931" y="75484"/>
                </a:cubicBezTo>
                <a:close/>
                <a:moveTo>
                  <a:pt x="62468" y="76188"/>
                </a:moveTo>
                <a:cubicBezTo>
                  <a:pt x="62583" y="76188"/>
                  <a:pt x="62576" y="76274"/>
                  <a:pt x="62539" y="76461"/>
                </a:cubicBezTo>
                <a:cubicBezTo>
                  <a:pt x="62479" y="76760"/>
                  <a:pt x="62399" y="76885"/>
                  <a:pt x="62161" y="76885"/>
                </a:cubicBezTo>
                <a:cubicBezTo>
                  <a:pt x="62033" y="76885"/>
                  <a:pt x="61858" y="76849"/>
                  <a:pt x="61615" y="76784"/>
                </a:cubicBezTo>
                <a:lnTo>
                  <a:pt x="61084" y="76634"/>
                </a:lnTo>
                <a:lnTo>
                  <a:pt x="61846" y="76368"/>
                </a:lnTo>
                <a:cubicBezTo>
                  <a:pt x="62182" y="76251"/>
                  <a:pt x="62370" y="76188"/>
                  <a:pt x="62468" y="76188"/>
                </a:cubicBezTo>
                <a:close/>
                <a:moveTo>
                  <a:pt x="67543" y="76244"/>
                </a:moveTo>
                <a:cubicBezTo>
                  <a:pt x="67548" y="76244"/>
                  <a:pt x="67558" y="76251"/>
                  <a:pt x="67571" y="76264"/>
                </a:cubicBezTo>
                <a:cubicBezTo>
                  <a:pt x="67602" y="76295"/>
                  <a:pt x="67658" y="76309"/>
                  <a:pt x="67723" y="76309"/>
                </a:cubicBezTo>
                <a:cubicBezTo>
                  <a:pt x="67781" y="76309"/>
                  <a:pt x="67846" y="76298"/>
                  <a:pt x="67906" y="76276"/>
                </a:cubicBezTo>
                <a:cubicBezTo>
                  <a:pt x="67954" y="76261"/>
                  <a:pt x="67992" y="76252"/>
                  <a:pt x="68018" y="76252"/>
                </a:cubicBezTo>
                <a:cubicBezTo>
                  <a:pt x="68094" y="76252"/>
                  <a:pt x="68087" y="76322"/>
                  <a:pt x="68010" y="76518"/>
                </a:cubicBezTo>
                <a:cubicBezTo>
                  <a:pt x="67918" y="76795"/>
                  <a:pt x="67929" y="76842"/>
                  <a:pt x="68125" y="76842"/>
                </a:cubicBezTo>
                <a:cubicBezTo>
                  <a:pt x="68298" y="76842"/>
                  <a:pt x="68322" y="76888"/>
                  <a:pt x="68218" y="77026"/>
                </a:cubicBezTo>
                <a:cubicBezTo>
                  <a:pt x="68176" y="77080"/>
                  <a:pt x="68101" y="77106"/>
                  <a:pt x="68012" y="77106"/>
                </a:cubicBezTo>
                <a:cubicBezTo>
                  <a:pt x="67929" y="77106"/>
                  <a:pt x="67834" y="77083"/>
                  <a:pt x="67744" y="77038"/>
                </a:cubicBezTo>
                <a:cubicBezTo>
                  <a:pt x="67467" y="76899"/>
                  <a:pt x="67433" y="76842"/>
                  <a:pt x="67548" y="76691"/>
                </a:cubicBezTo>
                <a:cubicBezTo>
                  <a:pt x="67617" y="76599"/>
                  <a:pt x="67641" y="76438"/>
                  <a:pt x="67583" y="76345"/>
                </a:cubicBezTo>
                <a:cubicBezTo>
                  <a:pt x="67542" y="76280"/>
                  <a:pt x="67530" y="76244"/>
                  <a:pt x="67543" y="76244"/>
                </a:cubicBezTo>
                <a:close/>
                <a:moveTo>
                  <a:pt x="60242" y="77285"/>
                </a:moveTo>
                <a:cubicBezTo>
                  <a:pt x="60318" y="77285"/>
                  <a:pt x="60362" y="77328"/>
                  <a:pt x="60346" y="77396"/>
                </a:cubicBezTo>
                <a:cubicBezTo>
                  <a:pt x="60323" y="77499"/>
                  <a:pt x="60288" y="77592"/>
                  <a:pt x="60253" y="77603"/>
                </a:cubicBezTo>
                <a:cubicBezTo>
                  <a:pt x="60250" y="77605"/>
                  <a:pt x="60246" y="77605"/>
                  <a:pt x="60241" y="77605"/>
                </a:cubicBezTo>
                <a:cubicBezTo>
                  <a:pt x="60202" y="77605"/>
                  <a:pt x="60129" y="77562"/>
                  <a:pt x="60057" y="77499"/>
                </a:cubicBezTo>
                <a:cubicBezTo>
                  <a:pt x="59976" y="77442"/>
                  <a:pt x="60022" y="77338"/>
                  <a:pt x="60149" y="77303"/>
                </a:cubicBezTo>
                <a:cubicBezTo>
                  <a:pt x="60183" y="77291"/>
                  <a:pt x="60215" y="77285"/>
                  <a:pt x="60242" y="77285"/>
                </a:cubicBezTo>
                <a:close/>
                <a:moveTo>
                  <a:pt x="62537" y="77135"/>
                </a:moveTo>
                <a:cubicBezTo>
                  <a:pt x="62727" y="77135"/>
                  <a:pt x="62758" y="77203"/>
                  <a:pt x="62700" y="77361"/>
                </a:cubicBezTo>
                <a:cubicBezTo>
                  <a:pt x="62608" y="77628"/>
                  <a:pt x="62163" y="77829"/>
                  <a:pt x="61765" y="77829"/>
                </a:cubicBezTo>
                <a:cubicBezTo>
                  <a:pt x="61664" y="77829"/>
                  <a:pt x="61565" y="77816"/>
                  <a:pt x="61477" y="77788"/>
                </a:cubicBezTo>
                <a:cubicBezTo>
                  <a:pt x="61130" y="77684"/>
                  <a:pt x="61130" y="77673"/>
                  <a:pt x="61408" y="77465"/>
                </a:cubicBezTo>
                <a:cubicBezTo>
                  <a:pt x="61558" y="77338"/>
                  <a:pt x="61927" y="77211"/>
                  <a:pt x="62239" y="77165"/>
                </a:cubicBezTo>
                <a:cubicBezTo>
                  <a:pt x="62365" y="77145"/>
                  <a:pt x="62463" y="77135"/>
                  <a:pt x="62537" y="77135"/>
                </a:cubicBezTo>
                <a:close/>
                <a:moveTo>
                  <a:pt x="1437" y="78510"/>
                </a:moveTo>
                <a:cubicBezTo>
                  <a:pt x="1484" y="78510"/>
                  <a:pt x="1534" y="78519"/>
                  <a:pt x="1582" y="78538"/>
                </a:cubicBezTo>
                <a:cubicBezTo>
                  <a:pt x="1697" y="78596"/>
                  <a:pt x="1663" y="78631"/>
                  <a:pt x="1490" y="78642"/>
                </a:cubicBezTo>
                <a:cubicBezTo>
                  <a:pt x="1469" y="78644"/>
                  <a:pt x="1449" y="78644"/>
                  <a:pt x="1431" y="78644"/>
                </a:cubicBezTo>
                <a:cubicBezTo>
                  <a:pt x="1306" y="78644"/>
                  <a:pt x="1242" y="78612"/>
                  <a:pt x="1282" y="78561"/>
                </a:cubicBezTo>
                <a:cubicBezTo>
                  <a:pt x="1315" y="78528"/>
                  <a:pt x="1373" y="78510"/>
                  <a:pt x="1437" y="78510"/>
                </a:cubicBezTo>
                <a:close/>
                <a:moveTo>
                  <a:pt x="61799" y="78428"/>
                </a:moveTo>
                <a:cubicBezTo>
                  <a:pt x="61875" y="78428"/>
                  <a:pt x="61921" y="78473"/>
                  <a:pt x="61904" y="78550"/>
                </a:cubicBezTo>
                <a:cubicBezTo>
                  <a:pt x="61881" y="78654"/>
                  <a:pt x="61846" y="78735"/>
                  <a:pt x="61812" y="78746"/>
                </a:cubicBezTo>
                <a:cubicBezTo>
                  <a:pt x="61808" y="78747"/>
                  <a:pt x="61804" y="78748"/>
                  <a:pt x="61799" y="78748"/>
                </a:cubicBezTo>
                <a:cubicBezTo>
                  <a:pt x="61760" y="78748"/>
                  <a:pt x="61688" y="78705"/>
                  <a:pt x="61615" y="78654"/>
                </a:cubicBezTo>
                <a:cubicBezTo>
                  <a:pt x="61534" y="78584"/>
                  <a:pt x="61581" y="78492"/>
                  <a:pt x="61708" y="78446"/>
                </a:cubicBezTo>
                <a:cubicBezTo>
                  <a:pt x="61741" y="78434"/>
                  <a:pt x="61772" y="78428"/>
                  <a:pt x="61799" y="78428"/>
                </a:cubicBezTo>
                <a:close/>
                <a:moveTo>
                  <a:pt x="1129" y="79156"/>
                </a:moveTo>
                <a:cubicBezTo>
                  <a:pt x="1176" y="79156"/>
                  <a:pt x="1229" y="79165"/>
                  <a:pt x="1282" y="79185"/>
                </a:cubicBezTo>
                <a:cubicBezTo>
                  <a:pt x="1397" y="79231"/>
                  <a:pt x="1351" y="79277"/>
                  <a:pt x="1178" y="79289"/>
                </a:cubicBezTo>
                <a:cubicBezTo>
                  <a:pt x="1161" y="79290"/>
                  <a:pt x="1145" y="79290"/>
                  <a:pt x="1129" y="79290"/>
                </a:cubicBezTo>
                <a:cubicBezTo>
                  <a:pt x="999" y="79290"/>
                  <a:pt x="930" y="79249"/>
                  <a:pt x="982" y="79208"/>
                </a:cubicBezTo>
                <a:cubicBezTo>
                  <a:pt x="1009" y="79174"/>
                  <a:pt x="1063" y="79156"/>
                  <a:pt x="1129" y="79156"/>
                </a:cubicBezTo>
                <a:close/>
                <a:moveTo>
                  <a:pt x="44625" y="78979"/>
                </a:moveTo>
                <a:cubicBezTo>
                  <a:pt x="44695" y="78979"/>
                  <a:pt x="44675" y="79031"/>
                  <a:pt x="44578" y="79150"/>
                </a:cubicBezTo>
                <a:cubicBezTo>
                  <a:pt x="44429" y="79328"/>
                  <a:pt x="44241" y="79435"/>
                  <a:pt x="44131" y="79435"/>
                </a:cubicBezTo>
                <a:cubicBezTo>
                  <a:pt x="44063" y="79435"/>
                  <a:pt x="44025" y="79393"/>
                  <a:pt x="44047" y="79300"/>
                </a:cubicBezTo>
                <a:cubicBezTo>
                  <a:pt x="44070" y="79196"/>
                  <a:pt x="44244" y="79081"/>
                  <a:pt x="44428" y="79023"/>
                </a:cubicBezTo>
                <a:cubicBezTo>
                  <a:pt x="44522" y="78994"/>
                  <a:pt x="44587" y="78979"/>
                  <a:pt x="44625" y="78979"/>
                </a:cubicBezTo>
                <a:close/>
                <a:moveTo>
                  <a:pt x="47178" y="79336"/>
                </a:moveTo>
                <a:cubicBezTo>
                  <a:pt x="47237" y="79336"/>
                  <a:pt x="47263" y="79390"/>
                  <a:pt x="47245" y="79473"/>
                </a:cubicBezTo>
                <a:cubicBezTo>
                  <a:pt x="47210" y="79577"/>
                  <a:pt x="47129" y="79681"/>
                  <a:pt x="47048" y="79704"/>
                </a:cubicBezTo>
                <a:cubicBezTo>
                  <a:pt x="47030" y="79711"/>
                  <a:pt x="47014" y="79714"/>
                  <a:pt x="47001" y="79714"/>
                </a:cubicBezTo>
                <a:cubicBezTo>
                  <a:pt x="46945" y="79714"/>
                  <a:pt x="46926" y="79661"/>
                  <a:pt x="46945" y="79577"/>
                </a:cubicBezTo>
                <a:cubicBezTo>
                  <a:pt x="46968" y="79473"/>
                  <a:pt x="47048" y="79369"/>
                  <a:pt x="47129" y="79346"/>
                </a:cubicBezTo>
                <a:cubicBezTo>
                  <a:pt x="47147" y="79339"/>
                  <a:pt x="47164" y="79336"/>
                  <a:pt x="47178" y="79336"/>
                </a:cubicBezTo>
                <a:close/>
                <a:moveTo>
                  <a:pt x="56491" y="79229"/>
                </a:moveTo>
                <a:cubicBezTo>
                  <a:pt x="56555" y="79229"/>
                  <a:pt x="56586" y="79253"/>
                  <a:pt x="56594" y="79300"/>
                </a:cubicBezTo>
                <a:cubicBezTo>
                  <a:pt x="56644" y="79571"/>
                  <a:pt x="56336" y="79784"/>
                  <a:pt x="56038" y="79784"/>
                </a:cubicBezTo>
                <a:cubicBezTo>
                  <a:pt x="55917" y="79784"/>
                  <a:pt x="55799" y="79749"/>
                  <a:pt x="55705" y="79669"/>
                </a:cubicBezTo>
                <a:cubicBezTo>
                  <a:pt x="55636" y="79612"/>
                  <a:pt x="55625" y="79554"/>
                  <a:pt x="55694" y="79519"/>
                </a:cubicBezTo>
                <a:cubicBezTo>
                  <a:pt x="56121" y="79321"/>
                  <a:pt x="56367" y="79229"/>
                  <a:pt x="56491" y="79229"/>
                </a:cubicBezTo>
                <a:close/>
                <a:moveTo>
                  <a:pt x="58888" y="77833"/>
                </a:moveTo>
                <a:cubicBezTo>
                  <a:pt x="58956" y="77833"/>
                  <a:pt x="59035" y="77850"/>
                  <a:pt x="59134" y="77880"/>
                </a:cubicBezTo>
                <a:cubicBezTo>
                  <a:pt x="59538" y="77996"/>
                  <a:pt x="59503" y="78204"/>
                  <a:pt x="59064" y="78354"/>
                </a:cubicBezTo>
                <a:cubicBezTo>
                  <a:pt x="58891" y="78411"/>
                  <a:pt x="58834" y="78492"/>
                  <a:pt x="58914" y="78527"/>
                </a:cubicBezTo>
                <a:cubicBezTo>
                  <a:pt x="58972" y="78554"/>
                  <a:pt x="59020" y="78570"/>
                  <a:pt x="59093" y="78570"/>
                </a:cubicBezTo>
                <a:cubicBezTo>
                  <a:pt x="59208" y="78570"/>
                  <a:pt x="59387" y="78529"/>
                  <a:pt x="59768" y="78423"/>
                </a:cubicBezTo>
                <a:cubicBezTo>
                  <a:pt x="59881" y="78391"/>
                  <a:pt x="59967" y="78377"/>
                  <a:pt x="60028" y="78377"/>
                </a:cubicBezTo>
                <a:cubicBezTo>
                  <a:pt x="60299" y="78377"/>
                  <a:pt x="60082" y="78658"/>
                  <a:pt x="59526" y="78931"/>
                </a:cubicBezTo>
                <a:cubicBezTo>
                  <a:pt x="59145" y="79104"/>
                  <a:pt x="58614" y="79404"/>
                  <a:pt x="58314" y="79589"/>
                </a:cubicBezTo>
                <a:cubicBezTo>
                  <a:pt x="57941" y="79827"/>
                  <a:pt x="57573" y="79967"/>
                  <a:pt x="57361" y="79967"/>
                </a:cubicBezTo>
                <a:cubicBezTo>
                  <a:pt x="57265" y="79967"/>
                  <a:pt x="57201" y="79938"/>
                  <a:pt x="57183" y="79877"/>
                </a:cubicBezTo>
                <a:cubicBezTo>
                  <a:pt x="57091" y="79577"/>
                  <a:pt x="57310" y="79265"/>
                  <a:pt x="57633" y="79242"/>
                </a:cubicBezTo>
                <a:cubicBezTo>
                  <a:pt x="57818" y="79231"/>
                  <a:pt x="58129" y="79092"/>
                  <a:pt x="58314" y="78931"/>
                </a:cubicBezTo>
                <a:lnTo>
                  <a:pt x="58649" y="78642"/>
                </a:lnTo>
                <a:lnTo>
                  <a:pt x="57945" y="78608"/>
                </a:lnTo>
                <a:cubicBezTo>
                  <a:pt x="57033" y="78550"/>
                  <a:pt x="56860" y="78446"/>
                  <a:pt x="57391" y="78261"/>
                </a:cubicBezTo>
                <a:cubicBezTo>
                  <a:pt x="57519" y="78216"/>
                  <a:pt x="57673" y="78193"/>
                  <a:pt x="57808" y="78193"/>
                </a:cubicBezTo>
                <a:cubicBezTo>
                  <a:pt x="57915" y="78193"/>
                  <a:pt x="58010" y="78208"/>
                  <a:pt x="58072" y="78238"/>
                </a:cubicBezTo>
                <a:cubicBezTo>
                  <a:pt x="58139" y="78274"/>
                  <a:pt x="58195" y="78293"/>
                  <a:pt x="58245" y="78293"/>
                </a:cubicBezTo>
                <a:cubicBezTo>
                  <a:pt x="58341" y="78293"/>
                  <a:pt x="58420" y="78224"/>
                  <a:pt x="58533" y="78065"/>
                </a:cubicBezTo>
                <a:cubicBezTo>
                  <a:pt x="58657" y="77902"/>
                  <a:pt x="58750" y="77833"/>
                  <a:pt x="58888" y="77833"/>
                </a:cubicBezTo>
                <a:close/>
                <a:moveTo>
                  <a:pt x="42765" y="79544"/>
                </a:moveTo>
                <a:cubicBezTo>
                  <a:pt x="42928" y="79544"/>
                  <a:pt x="43079" y="79711"/>
                  <a:pt x="43009" y="79843"/>
                </a:cubicBezTo>
                <a:cubicBezTo>
                  <a:pt x="42953" y="79948"/>
                  <a:pt x="42879" y="80000"/>
                  <a:pt x="42808" y="80000"/>
                </a:cubicBezTo>
                <a:cubicBezTo>
                  <a:pt x="42731" y="80000"/>
                  <a:pt x="42658" y="79939"/>
                  <a:pt x="42616" y="79820"/>
                </a:cubicBezTo>
                <a:cubicBezTo>
                  <a:pt x="42581" y="79693"/>
                  <a:pt x="42616" y="79577"/>
                  <a:pt x="42697" y="79554"/>
                </a:cubicBezTo>
                <a:cubicBezTo>
                  <a:pt x="42719" y="79547"/>
                  <a:pt x="42742" y="79544"/>
                  <a:pt x="42765" y="79544"/>
                </a:cubicBezTo>
                <a:close/>
                <a:moveTo>
                  <a:pt x="52207" y="80573"/>
                </a:moveTo>
                <a:cubicBezTo>
                  <a:pt x="52280" y="80573"/>
                  <a:pt x="52367" y="80599"/>
                  <a:pt x="52427" y="80651"/>
                </a:cubicBezTo>
                <a:cubicBezTo>
                  <a:pt x="52508" y="80720"/>
                  <a:pt x="52462" y="80812"/>
                  <a:pt x="52335" y="80858"/>
                </a:cubicBezTo>
                <a:cubicBezTo>
                  <a:pt x="52302" y="80867"/>
                  <a:pt x="52268" y="80872"/>
                  <a:pt x="52235" y="80872"/>
                </a:cubicBezTo>
                <a:cubicBezTo>
                  <a:pt x="52144" y="80872"/>
                  <a:pt x="52063" y="80837"/>
                  <a:pt x="52046" y="80778"/>
                </a:cubicBezTo>
                <a:cubicBezTo>
                  <a:pt x="52023" y="80697"/>
                  <a:pt x="52058" y="80604"/>
                  <a:pt x="52139" y="80581"/>
                </a:cubicBezTo>
                <a:cubicBezTo>
                  <a:pt x="52159" y="80576"/>
                  <a:pt x="52182" y="80573"/>
                  <a:pt x="52207" y="80573"/>
                </a:cubicBezTo>
                <a:close/>
                <a:moveTo>
                  <a:pt x="45412" y="80953"/>
                </a:moveTo>
                <a:cubicBezTo>
                  <a:pt x="45440" y="80953"/>
                  <a:pt x="45466" y="80956"/>
                  <a:pt x="45490" y="80962"/>
                </a:cubicBezTo>
                <a:cubicBezTo>
                  <a:pt x="45640" y="80997"/>
                  <a:pt x="45640" y="81078"/>
                  <a:pt x="45456" y="81216"/>
                </a:cubicBezTo>
                <a:cubicBezTo>
                  <a:pt x="45208" y="81409"/>
                  <a:pt x="45008" y="81515"/>
                  <a:pt x="44888" y="81515"/>
                </a:cubicBezTo>
                <a:cubicBezTo>
                  <a:pt x="44829" y="81515"/>
                  <a:pt x="44790" y="81489"/>
                  <a:pt x="44775" y="81435"/>
                </a:cubicBezTo>
                <a:cubicBezTo>
                  <a:pt x="44722" y="81247"/>
                  <a:pt x="45137" y="80953"/>
                  <a:pt x="45412" y="80953"/>
                </a:cubicBezTo>
                <a:close/>
                <a:moveTo>
                  <a:pt x="38331" y="81540"/>
                </a:moveTo>
                <a:cubicBezTo>
                  <a:pt x="38427" y="81540"/>
                  <a:pt x="38494" y="81564"/>
                  <a:pt x="38507" y="81609"/>
                </a:cubicBezTo>
                <a:cubicBezTo>
                  <a:pt x="38547" y="81736"/>
                  <a:pt x="38504" y="81792"/>
                  <a:pt x="38324" y="81792"/>
                </a:cubicBezTo>
                <a:cubicBezTo>
                  <a:pt x="38242" y="81792"/>
                  <a:pt x="38131" y="81780"/>
                  <a:pt x="37987" y="81759"/>
                </a:cubicBezTo>
                <a:cubicBezTo>
                  <a:pt x="37676" y="81713"/>
                  <a:pt x="37687" y="81701"/>
                  <a:pt x="38057" y="81586"/>
                </a:cubicBezTo>
                <a:cubicBezTo>
                  <a:pt x="38159" y="81555"/>
                  <a:pt x="38254" y="81540"/>
                  <a:pt x="38331" y="81540"/>
                </a:cubicBezTo>
                <a:close/>
                <a:moveTo>
                  <a:pt x="44352" y="81407"/>
                </a:moveTo>
                <a:cubicBezTo>
                  <a:pt x="44424" y="81407"/>
                  <a:pt x="44407" y="81454"/>
                  <a:pt x="44324" y="81551"/>
                </a:cubicBezTo>
                <a:cubicBezTo>
                  <a:pt x="44181" y="81722"/>
                  <a:pt x="44078" y="81805"/>
                  <a:pt x="43979" y="81805"/>
                </a:cubicBezTo>
                <a:cubicBezTo>
                  <a:pt x="43919" y="81805"/>
                  <a:pt x="43859" y="81774"/>
                  <a:pt x="43793" y="81713"/>
                </a:cubicBezTo>
                <a:cubicBezTo>
                  <a:pt x="43713" y="81643"/>
                  <a:pt x="43828" y="81539"/>
                  <a:pt x="44082" y="81470"/>
                </a:cubicBezTo>
                <a:cubicBezTo>
                  <a:pt x="44216" y="81428"/>
                  <a:pt x="44304" y="81407"/>
                  <a:pt x="44352" y="81407"/>
                </a:cubicBezTo>
                <a:close/>
                <a:moveTo>
                  <a:pt x="47724" y="81771"/>
                </a:moveTo>
                <a:cubicBezTo>
                  <a:pt x="47818" y="81771"/>
                  <a:pt x="47901" y="81829"/>
                  <a:pt x="47937" y="81943"/>
                </a:cubicBezTo>
                <a:cubicBezTo>
                  <a:pt x="47983" y="82081"/>
                  <a:pt x="47688" y="82261"/>
                  <a:pt x="47506" y="82261"/>
                </a:cubicBezTo>
                <a:cubicBezTo>
                  <a:pt x="47458" y="82261"/>
                  <a:pt x="47419" y="82249"/>
                  <a:pt x="47395" y="82220"/>
                </a:cubicBezTo>
                <a:cubicBezTo>
                  <a:pt x="47337" y="82151"/>
                  <a:pt x="47372" y="82024"/>
                  <a:pt x="47464" y="81920"/>
                </a:cubicBezTo>
                <a:cubicBezTo>
                  <a:pt x="47542" y="81821"/>
                  <a:pt x="47638" y="81771"/>
                  <a:pt x="47724" y="81771"/>
                </a:cubicBezTo>
                <a:close/>
                <a:moveTo>
                  <a:pt x="50950" y="81341"/>
                </a:moveTo>
                <a:cubicBezTo>
                  <a:pt x="51050" y="81341"/>
                  <a:pt x="51152" y="81371"/>
                  <a:pt x="51250" y="81435"/>
                </a:cubicBezTo>
                <a:cubicBezTo>
                  <a:pt x="51520" y="81604"/>
                  <a:pt x="51461" y="81805"/>
                  <a:pt x="51149" y="81805"/>
                </a:cubicBezTo>
                <a:cubicBezTo>
                  <a:pt x="51141" y="81805"/>
                  <a:pt x="51132" y="81805"/>
                  <a:pt x="51123" y="81805"/>
                </a:cubicBezTo>
                <a:cubicBezTo>
                  <a:pt x="51113" y="81804"/>
                  <a:pt x="51103" y="81804"/>
                  <a:pt x="51093" y="81804"/>
                </a:cubicBezTo>
                <a:cubicBezTo>
                  <a:pt x="50973" y="81804"/>
                  <a:pt x="50905" y="81869"/>
                  <a:pt x="50927" y="81943"/>
                </a:cubicBezTo>
                <a:cubicBezTo>
                  <a:pt x="50948" y="82029"/>
                  <a:pt x="50861" y="82095"/>
                  <a:pt x="50737" y="82095"/>
                </a:cubicBezTo>
                <a:cubicBezTo>
                  <a:pt x="50728" y="82095"/>
                  <a:pt x="50718" y="82094"/>
                  <a:pt x="50707" y="82093"/>
                </a:cubicBezTo>
                <a:cubicBezTo>
                  <a:pt x="50689" y="82092"/>
                  <a:pt x="50672" y="82092"/>
                  <a:pt x="50656" y="82092"/>
                </a:cubicBezTo>
                <a:cubicBezTo>
                  <a:pt x="50517" y="82092"/>
                  <a:pt x="50499" y="82137"/>
                  <a:pt x="50592" y="82220"/>
                </a:cubicBezTo>
                <a:cubicBezTo>
                  <a:pt x="50707" y="82324"/>
                  <a:pt x="50638" y="82405"/>
                  <a:pt x="50407" y="82474"/>
                </a:cubicBezTo>
                <a:cubicBezTo>
                  <a:pt x="50298" y="82509"/>
                  <a:pt x="50227" y="82528"/>
                  <a:pt x="50188" y="82528"/>
                </a:cubicBezTo>
                <a:cubicBezTo>
                  <a:pt x="50124" y="82528"/>
                  <a:pt x="50148" y="82478"/>
                  <a:pt x="50234" y="82370"/>
                </a:cubicBezTo>
                <a:cubicBezTo>
                  <a:pt x="50326" y="82258"/>
                  <a:pt x="50364" y="82182"/>
                  <a:pt x="50323" y="82182"/>
                </a:cubicBezTo>
                <a:cubicBezTo>
                  <a:pt x="50318" y="82182"/>
                  <a:pt x="50311" y="82183"/>
                  <a:pt x="50303" y="82186"/>
                </a:cubicBezTo>
                <a:cubicBezTo>
                  <a:pt x="50300" y="82187"/>
                  <a:pt x="50296" y="82188"/>
                  <a:pt x="50293" y="82188"/>
                </a:cubicBezTo>
                <a:cubicBezTo>
                  <a:pt x="50248" y="82188"/>
                  <a:pt x="50264" y="82043"/>
                  <a:pt x="50350" y="81828"/>
                </a:cubicBezTo>
                <a:cubicBezTo>
                  <a:pt x="50480" y="81518"/>
                  <a:pt x="50709" y="81341"/>
                  <a:pt x="50950" y="81341"/>
                </a:cubicBezTo>
                <a:close/>
                <a:moveTo>
                  <a:pt x="45447" y="82557"/>
                </a:moveTo>
                <a:cubicBezTo>
                  <a:pt x="45550" y="82557"/>
                  <a:pt x="45670" y="82612"/>
                  <a:pt x="45744" y="82705"/>
                </a:cubicBezTo>
                <a:cubicBezTo>
                  <a:pt x="45836" y="82821"/>
                  <a:pt x="45813" y="82948"/>
                  <a:pt x="45686" y="82982"/>
                </a:cubicBezTo>
                <a:cubicBezTo>
                  <a:pt x="45666" y="82988"/>
                  <a:pt x="45645" y="82991"/>
                  <a:pt x="45622" y="82991"/>
                </a:cubicBezTo>
                <a:cubicBezTo>
                  <a:pt x="45517" y="82991"/>
                  <a:pt x="45393" y="82927"/>
                  <a:pt x="45317" y="82832"/>
                </a:cubicBezTo>
                <a:cubicBezTo>
                  <a:pt x="45236" y="82717"/>
                  <a:pt x="45259" y="82601"/>
                  <a:pt x="45375" y="82567"/>
                </a:cubicBezTo>
                <a:cubicBezTo>
                  <a:pt x="45397" y="82560"/>
                  <a:pt x="45421" y="82557"/>
                  <a:pt x="45447" y="82557"/>
                </a:cubicBezTo>
                <a:close/>
                <a:moveTo>
                  <a:pt x="53201" y="80800"/>
                </a:moveTo>
                <a:cubicBezTo>
                  <a:pt x="53223" y="80800"/>
                  <a:pt x="53246" y="80800"/>
                  <a:pt x="53270" y="80801"/>
                </a:cubicBezTo>
                <a:cubicBezTo>
                  <a:pt x="53420" y="80812"/>
                  <a:pt x="53524" y="80905"/>
                  <a:pt x="53524" y="81020"/>
                </a:cubicBezTo>
                <a:cubicBezTo>
                  <a:pt x="53516" y="81220"/>
                  <a:pt x="53796" y="81396"/>
                  <a:pt x="54013" y="81396"/>
                </a:cubicBezTo>
                <a:cubicBezTo>
                  <a:pt x="54097" y="81396"/>
                  <a:pt x="54171" y="81370"/>
                  <a:pt x="54216" y="81309"/>
                </a:cubicBezTo>
                <a:cubicBezTo>
                  <a:pt x="54244" y="81277"/>
                  <a:pt x="54276" y="81262"/>
                  <a:pt x="54312" y="81262"/>
                </a:cubicBezTo>
                <a:cubicBezTo>
                  <a:pt x="54382" y="81262"/>
                  <a:pt x="54463" y="81321"/>
                  <a:pt x="54540" y="81435"/>
                </a:cubicBezTo>
                <a:cubicBezTo>
                  <a:pt x="54608" y="81555"/>
                  <a:pt x="54701" y="81624"/>
                  <a:pt x="54769" y="81624"/>
                </a:cubicBezTo>
                <a:cubicBezTo>
                  <a:pt x="54793" y="81624"/>
                  <a:pt x="54813" y="81615"/>
                  <a:pt x="54828" y="81597"/>
                </a:cubicBezTo>
                <a:cubicBezTo>
                  <a:pt x="54881" y="81523"/>
                  <a:pt x="55030" y="81469"/>
                  <a:pt x="55179" y="81469"/>
                </a:cubicBezTo>
                <a:cubicBezTo>
                  <a:pt x="55193" y="81469"/>
                  <a:pt x="55207" y="81469"/>
                  <a:pt x="55221" y="81470"/>
                </a:cubicBezTo>
                <a:cubicBezTo>
                  <a:pt x="55452" y="81482"/>
                  <a:pt x="55475" y="81516"/>
                  <a:pt x="55336" y="81701"/>
                </a:cubicBezTo>
                <a:cubicBezTo>
                  <a:pt x="55124" y="81968"/>
                  <a:pt x="54249" y="82287"/>
                  <a:pt x="53865" y="82287"/>
                </a:cubicBezTo>
                <a:cubicBezTo>
                  <a:pt x="53768" y="82287"/>
                  <a:pt x="53702" y="82267"/>
                  <a:pt x="53685" y="82220"/>
                </a:cubicBezTo>
                <a:cubicBezTo>
                  <a:pt x="53676" y="82192"/>
                  <a:pt x="53663" y="82178"/>
                  <a:pt x="53647" y="82178"/>
                </a:cubicBezTo>
                <a:cubicBezTo>
                  <a:pt x="53607" y="82178"/>
                  <a:pt x="53551" y="82273"/>
                  <a:pt x="53501" y="82440"/>
                </a:cubicBezTo>
                <a:cubicBezTo>
                  <a:pt x="53390" y="82794"/>
                  <a:pt x="53133" y="82993"/>
                  <a:pt x="52890" y="82993"/>
                </a:cubicBezTo>
                <a:cubicBezTo>
                  <a:pt x="52729" y="82993"/>
                  <a:pt x="52575" y="82905"/>
                  <a:pt x="52474" y="82717"/>
                </a:cubicBezTo>
                <a:cubicBezTo>
                  <a:pt x="52208" y="82232"/>
                  <a:pt x="52300" y="81539"/>
                  <a:pt x="52635" y="81424"/>
                </a:cubicBezTo>
                <a:cubicBezTo>
                  <a:pt x="52785" y="81378"/>
                  <a:pt x="52866" y="81239"/>
                  <a:pt x="52820" y="81112"/>
                </a:cubicBezTo>
                <a:cubicBezTo>
                  <a:pt x="52744" y="80885"/>
                  <a:pt x="52861" y="80800"/>
                  <a:pt x="53201" y="80800"/>
                </a:cubicBezTo>
                <a:close/>
                <a:moveTo>
                  <a:pt x="51732" y="82311"/>
                </a:moveTo>
                <a:cubicBezTo>
                  <a:pt x="51788" y="82311"/>
                  <a:pt x="51837" y="82315"/>
                  <a:pt x="51873" y="82324"/>
                </a:cubicBezTo>
                <a:cubicBezTo>
                  <a:pt x="52335" y="82440"/>
                  <a:pt x="51989" y="83017"/>
                  <a:pt x="51423" y="83086"/>
                </a:cubicBezTo>
                <a:cubicBezTo>
                  <a:pt x="51169" y="83121"/>
                  <a:pt x="50811" y="83190"/>
                  <a:pt x="50650" y="83236"/>
                </a:cubicBezTo>
                <a:cubicBezTo>
                  <a:pt x="50573" y="83262"/>
                  <a:pt x="50518" y="83276"/>
                  <a:pt x="50480" y="83276"/>
                </a:cubicBezTo>
                <a:cubicBezTo>
                  <a:pt x="50398" y="83276"/>
                  <a:pt x="50402" y="83210"/>
                  <a:pt x="50465" y="83051"/>
                </a:cubicBezTo>
                <a:cubicBezTo>
                  <a:pt x="50534" y="82878"/>
                  <a:pt x="50731" y="82751"/>
                  <a:pt x="50996" y="82717"/>
                </a:cubicBezTo>
                <a:cubicBezTo>
                  <a:pt x="51342" y="82671"/>
                  <a:pt x="51354" y="82647"/>
                  <a:pt x="51065" y="82613"/>
                </a:cubicBezTo>
                <a:cubicBezTo>
                  <a:pt x="50754" y="82567"/>
                  <a:pt x="50765" y="82544"/>
                  <a:pt x="51169" y="82405"/>
                </a:cubicBezTo>
                <a:cubicBezTo>
                  <a:pt x="51348" y="82345"/>
                  <a:pt x="51571" y="82311"/>
                  <a:pt x="51732" y="82311"/>
                </a:cubicBezTo>
                <a:close/>
                <a:moveTo>
                  <a:pt x="25872" y="83120"/>
                </a:moveTo>
                <a:cubicBezTo>
                  <a:pt x="26140" y="83120"/>
                  <a:pt x="26023" y="83411"/>
                  <a:pt x="25706" y="83525"/>
                </a:cubicBezTo>
                <a:cubicBezTo>
                  <a:pt x="25575" y="83576"/>
                  <a:pt x="25423" y="83599"/>
                  <a:pt x="25277" y="83599"/>
                </a:cubicBezTo>
                <a:cubicBezTo>
                  <a:pt x="24998" y="83599"/>
                  <a:pt x="24744" y="83515"/>
                  <a:pt x="24713" y="83386"/>
                </a:cubicBezTo>
                <a:cubicBezTo>
                  <a:pt x="24690" y="83271"/>
                  <a:pt x="25210" y="83155"/>
                  <a:pt x="25856" y="83121"/>
                </a:cubicBezTo>
                <a:cubicBezTo>
                  <a:pt x="25862" y="83120"/>
                  <a:pt x="25867" y="83120"/>
                  <a:pt x="25872" y="83120"/>
                </a:cubicBezTo>
                <a:close/>
                <a:moveTo>
                  <a:pt x="53264" y="83442"/>
                </a:moveTo>
                <a:cubicBezTo>
                  <a:pt x="53274" y="83442"/>
                  <a:pt x="53284" y="83443"/>
                  <a:pt x="53293" y="83444"/>
                </a:cubicBezTo>
                <a:cubicBezTo>
                  <a:pt x="53420" y="83455"/>
                  <a:pt x="53351" y="83513"/>
                  <a:pt x="53143" y="83582"/>
                </a:cubicBezTo>
                <a:cubicBezTo>
                  <a:pt x="53046" y="83613"/>
                  <a:pt x="52974" y="83628"/>
                  <a:pt x="52930" y="83628"/>
                </a:cubicBezTo>
                <a:cubicBezTo>
                  <a:pt x="52876" y="83628"/>
                  <a:pt x="52867" y="83604"/>
                  <a:pt x="52912" y="83559"/>
                </a:cubicBezTo>
                <a:cubicBezTo>
                  <a:pt x="52996" y="83496"/>
                  <a:pt x="53158" y="83442"/>
                  <a:pt x="53264" y="83442"/>
                </a:cubicBezTo>
                <a:close/>
                <a:moveTo>
                  <a:pt x="51481" y="83322"/>
                </a:moveTo>
                <a:cubicBezTo>
                  <a:pt x="51543" y="83322"/>
                  <a:pt x="51517" y="83374"/>
                  <a:pt x="51423" y="83490"/>
                </a:cubicBezTo>
                <a:cubicBezTo>
                  <a:pt x="51291" y="83664"/>
                  <a:pt x="51179" y="83750"/>
                  <a:pt x="51099" y="83750"/>
                </a:cubicBezTo>
                <a:cubicBezTo>
                  <a:pt x="51047" y="83750"/>
                  <a:pt x="51007" y="83713"/>
                  <a:pt x="50985" y="83640"/>
                </a:cubicBezTo>
                <a:cubicBezTo>
                  <a:pt x="50961" y="83559"/>
                  <a:pt x="51088" y="83432"/>
                  <a:pt x="51273" y="83375"/>
                </a:cubicBezTo>
                <a:cubicBezTo>
                  <a:pt x="51376" y="83340"/>
                  <a:pt x="51444" y="83322"/>
                  <a:pt x="51481" y="83322"/>
                </a:cubicBezTo>
                <a:close/>
                <a:moveTo>
                  <a:pt x="50730" y="83727"/>
                </a:moveTo>
                <a:cubicBezTo>
                  <a:pt x="50792" y="83727"/>
                  <a:pt x="50831" y="83782"/>
                  <a:pt x="50811" y="83871"/>
                </a:cubicBezTo>
                <a:cubicBezTo>
                  <a:pt x="50788" y="83975"/>
                  <a:pt x="50742" y="84056"/>
                  <a:pt x="50696" y="84067"/>
                </a:cubicBezTo>
                <a:cubicBezTo>
                  <a:pt x="50689" y="84071"/>
                  <a:pt x="50682" y="84072"/>
                  <a:pt x="50675" y="84072"/>
                </a:cubicBezTo>
                <a:cubicBezTo>
                  <a:pt x="50637" y="84072"/>
                  <a:pt x="50600" y="84019"/>
                  <a:pt x="50581" y="83940"/>
                </a:cubicBezTo>
                <a:cubicBezTo>
                  <a:pt x="50546" y="83859"/>
                  <a:pt x="50604" y="83767"/>
                  <a:pt x="50696" y="83732"/>
                </a:cubicBezTo>
                <a:cubicBezTo>
                  <a:pt x="50708" y="83729"/>
                  <a:pt x="50719" y="83727"/>
                  <a:pt x="50730" y="83727"/>
                </a:cubicBezTo>
                <a:close/>
                <a:moveTo>
                  <a:pt x="40971" y="83752"/>
                </a:moveTo>
                <a:cubicBezTo>
                  <a:pt x="41056" y="83752"/>
                  <a:pt x="41174" y="83805"/>
                  <a:pt x="41266" y="83917"/>
                </a:cubicBezTo>
                <a:cubicBezTo>
                  <a:pt x="41353" y="84037"/>
                  <a:pt x="41347" y="84126"/>
                  <a:pt x="41250" y="84126"/>
                </a:cubicBezTo>
                <a:cubicBezTo>
                  <a:pt x="41244" y="84126"/>
                  <a:pt x="41237" y="84126"/>
                  <a:pt x="41231" y="84125"/>
                </a:cubicBezTo>
                <a:cubicBezTo>
                  <a:pt x="41116" y="84125"/>
                  <a:pt x="40977" y="84044"/>
                  <a:pt x="40908" y="83952"/>
                </a:cubicBezTo>
                <a:cubicBezTo>
                  <a:pt x="40821" y="83822"/>
                  <a:pt x="40874" y="83752"/>
                  <a:pt x="40971" y="83752"/>
                </a:cubicBezTo>
                <a:close/>
                <a:moveTo>
                  <a:pt x="46960" y="84123"/>
                </a:moveTo>
                <a:cubicBezTo>
                  <a:pt x="46970" y="84123"/>
                  <a:pt x="46981" y="84124"/>
                  <a:pt x="46991" y="84125"/>
                </a:cubicBezTo>
                <a:cubicBezTo>
                  <a:pt x="47129" y="84136"/>
                  <a:pt x="47106" y="84194"/>
                  <a:pt x="46933" y="84252"/>
                </a:cubicBezTo>
                <a:cubicBezTo>
                  <a:pt x="46863" y="84277"/>
                  <a:pt x="46804" y="84289"/>
                  <a:pt x="46762" y="84289"/>
                </a:cubicBezTo>
                <a:cubicBezTo>
                  <a:pt x="46708" y="84289"/>
                  <a:pt x="46683" y="84268"/>
                  <a:pt x="46702" y="84229"/>
                </a:cubicBezTo>
                <a:cubicBezTo>
                  <a:pt x="46734" y="84176"/>
                  <a:pt x="46852" y="84123"/>
                  <a:pt x="46960" y="84123"/>
                </a:cubicBezTo>
                <a:close/>
                <a:moveTo>
                  <a:pt x="51617" y="83945"/>
                </a:moveTo>
                <a:cubicBezTo>
                  <a:pt x="51689" y="83945"/>
                  <a:pt x="51729" y="83991"/>
                  <a:pt x="51712" y="84067"/>
                </a:cubicBezTo>
                <a:cubicBezTo>
                  <a:pt x="51677" y="84171"/>
                  <a:pt x="51573" y="84287"/>
                  <a:pt x="51435" y="84321"/>
                </a:cubicBezTo>
                <a:cubicBezTo>
                  <a:pt x="51401" y="84333"/>
                  <a:pt x="51372" y="84339"/>
                  <a:pt x="51347" y="84339"/>
                </a:cubicBezTo>
                <a:cubicBezTo>
                  <a:pt x="51278" y="84339"/>
                  <a:pt x="51245" y="84294"/>
                  <a:pt x="51262" y="84217"/>
                </a:cubicBezTo>
                <a:cubicBezTo>
                  <a:pt x="51285" y="84113"/>
                  <a:pt x="51400" y="84009"/>
                  <a:pt x="51527" y="83963"/>
                </a:cubicBezTo>
                <a:cubicBezTo>
                  <a:pt x="51560" y="83951"/>
                  <a:pt x="51591" y="83945"/>
                  <a:pt x="51617" y="83945"/>
                </a:cubicBezTo>
                <a:close/>
                <a:moveTo>
                  <a:pt x="47860" y="84336"/>
                </a:moveTo>
                <a:cubicBezTo>
                  <a:pt x="47958" y="84336"/>
                  <a:pt x="48011" y="84375"/>
                  <a:pt x="47995" y="84448"/>
                </a:cubicBezTo>
                <a:cubicBezTo>
                  <a:pt x="47972" y="84552"/>
                  <a:pt x="47856" y="84656"/>
                  <a:pt x="47718" y="84691"/>
                </a:cubicBezTo>
                <a:cubicBezTo>
                  <a:pt x="47680" y="84704"/>
                  <a:pt x="47643" y="84711"/>
                  <a:pt x="47609" y="84711"/>
                </a:cubicBezTo>
                <a:cubicBezTo>
                  <a:pt x="47529" y="84711"/>
                  <a:pt x="47465" y="84674"/>
                  <a:pt x="47441" y="84610"/>
                </a:cubicBezTo>
                <a:cubicBezTo>
                  <a:pt x="47418" y="84529"/>
                  <a:pt x="47545" y="84413"/>
                  <a:pt x="47718" y="84356"/>
                </a:cubicBezTo>
                <a:cubicBezTo>
                  <a:pt x="47772" y="84342"/>
                  <a:pt x="47820" y="84336"/>
                  <a:pt x="47860" y="84336"/>
                </a:cubicBezTo>
                <a:close/>
                <a:moveTo>
                  <a:pt x="46260" y="84162"/>
                </a:moveTo>
                <a:cubicBezTo>
                  <a:pt x="46378" y="84162"/>
                  <a:pt x="46479" y="84204"/>
                  <a:pt x="46506" y="84298"/>
                </a:cubicBezTo>
                <a:cubicBezTo>
                  <a:pt x="46564" y="84471"/>
                  <a:pt x="46425" y="84587"/>
                  <a:pt x="45998" y="84714"/>
                </a:cubicBezTo>
                <a:cubicBezTo>
                  <a:pt x="45675" y="84806"/>
                  <a:pt x="45352" y="85002"/>
                  <a:pt x="45282" y="85129"/>
                </a:cubicBezTo>
                <a:cubicBezTo>
                  <a:pt x="45226" y="85229"/>
                  <a:pt x="45190" y="85279"/>
                  <a:pt x="45162" y="85279"/>
                </a:cubicBezTo>
                <a:cubicBezTo>
                  <a:pt x="45138" y="85279"/>
                  <a:pt x="45119" y="85244"/>
                  <a:pt x="45098" y="85175"/>
                </a:cubicBezTo>
                <a:cubicBezTo>
                  <a:pt x="45072" y="85098"/>
                  <a:pt x="44994" y="85066"/>
                  <a:pt x="44899" y="85066"/>
                </a:cubicBezTo>
                <a:cubicBezTo>
                  <a:pt x="44694" y="85066"/>
                  <a:pt x="44409" y="85217"/>
                  <a:pt x="44394" y="85406"/>
                </a:cubicBezTo>
                <a:cubicBezTo>
                  <a:pt x="44394" y="85533"/>
                  <a:pt x="44255" y="85683"/>
                  <a:pt x="44105" y="85741"/>
                </a:cubicBezTo>
                <a:cubicBezTo>
                  <a:pt x="44039" y="85768"/>
                  <a:pt x="43988" y="85784"/>
                  <a:pt x="43948" y="85784"/>
                </a:cubicBezTo>
                <a:cubicBezTo>
                  <a:pt x="43836" y="85784"/>
                  <a:pt x="43820" y="85655"/>
                  <a:pt x="43828" y="85279"/>
                </a:cubicBezTo>
                <a:cubicBezTo>
                  <a:pt x="43828" y="84862"/>
                  <a:pt x="43934" y="84645"/>
                  <a:pt x="44138" y="84645"/>
                </a:cubicBezTo>
                <a:cubicBezTo>
                  <a:pt x="44228" y="84645"/>
                  <a:pt x="44336" y="84687"/>
                  <a:pt x="44463" y="84771"/>
                </a:cubicBezTo>
                <a:cubicBezTo>
                  <a:pt x="44539" y="84821"/>
                  <a:pt x="44657" y="84842"/>
                  <a:pt x="44792" y="84842"/>
                </a:cubicBezTo>
                <a:cubicBezTo>
                  <a:pt x="45195" y="84842"/>
                  <a:pt x="45750" y="84652"/>
                  <a:pt x="45802" y="84437"/>
                </a:cubicBezTo>
                <a:cubicBezTo>
                  <a:pt x="45844" y="84267"/>
                  <a:pt x="46073" y="84162"/>
                  <a:pt x="46260" y="84162"/>
                </a:cubicBezTo>
                <a:close/>
                <a:moveTo>
                  <a:pt x="43041" y="85658"/>
                </a:moveTo>
                <a:cubicBezTo>
                  <a:pt x="43054" y="85658"/>
                  <a:pt x="43066" y="85659"/>
                  <a:pt x="43078" y="85660"/>
                </a:cubicBezTo>
                <a:cubicBezTo>
                  <a:pt x="43216" y="85672"/>
                  <a:pt x="43193" y="85718"/>
                  <a:pt x="43009" y="85787"/>
                </a:cubicBezTo>
                <a:cubicBezTo>
                  <a:pt x="42944" y="85812"/>
                  <a:pt x="42887" y="85824"/>
                  <a:pt x="42847" y="85824"/>
                </a:cubicBezTo>
                <a:cubicBezTo>
                  <a:pt x="42795" y="85824"/>
                  <a:pt x="42770" y="85803"/>
                  <a:pt x="42789" y="85764"/>
                </a:cubicBezTo>
                <a:cubicBezTo>
                  <a:pt x="42820" y="85702"/>
                  <a:pt x="42935" y="85658"/>
                  <a:pt x="43041" y="85658"/>
                </a:cubicBezTo>
                <a:close/>
                <a:moveTo>
                  <a:pt x="45366" y="85378"/>
                </a:moveTo>
                <a:cubicBezTo>
                  <a:pt x="45596" y="85378"/>
                  <a:pt x="45626" y="85439"/>
                  <a:pt x="45548" y="85625"/>
                </a:cubicBezTo>
                <a:cubicBezTo>
                  <a:pt x="45472" y="85802"/>
                  <a:pt x="45190" y="85923"/>
                  <a:pt x="44926" y="85923"/>
                </a:cubicBezTo>
                <a:cubicBezTo>
                  <a:pt x="44826" y="85923"/>
                  <a:pt x="44730" y="85906"/>
                  <a:pt x="44648" y="85868"/>
                </a:cubicBezTo>
                <a:cubicBezTo>
                  <a:pt x="44405" y="85752"/>
                  <a:pt x="44821" y="85406"/>
                  <a:pt x="45225" y="85383"/>
                </a:cubicBezTo>
                <a:cubicBezTo>
                  <a:pt x="45278" y="85380"/>
                  <a:pt x="45325" y="85378"/>
                  <a:pt x="45366" y="85378"/>
                </a:cubicBezTo>
                <a:close/>
                <a:moveTo>
                  <a:pt x="35830" y="85677"/>
                </a:moveTo>
                <a:cubicBezTo>
                  <a:pt x="35902" y="85677"/>
                  <a:pt x="35960" y="85720"/>
                  <a:pt x="35979" y="85787"/>
                </a:cubicBezTo>
                <a:cubicBezTo>
                  <a:pt x="36002" y="85879"/>
                  <a:pt x="35956" y="85960"/>
                  <a:pt x="35864" y="85995"/>
                </a:cubicBezTo>
                <a:cubicBezTo>
                  <a:pt x="35850" y="85998"/>
                  <a:pt x="35836" y="86000"/>
                  <a:pt x="35823" y="86000"/>
                </a:cubicBezTo>
                <a:cubicBezTo>
                  <a:pt x="35748" y="86000"/>
                  <a:pt x="35687" y="85948"/>
                  <a:pt x="35667" y="85879"/>
                </a:cubicBezTo>
                <a:cubicBezTo>
                  <a:pt x="35644" y="85787"/>
                  <a:pt x="35690" y="85706"/>
                  <a:pt x="35783" y="85683"/>
                </a:cubicBezTo>
                <a:cubicBezTo>
                  <a:pt x="35799" y="85679"/>
                  <a:pt x="35815" y="85677"/>
                  <a:pt x="35830" y="85677"/>
                </a:cubicBezTo>
                <a:close/>
                <a:moveTo>
                  <a:pt x="34637" y="85679"/>
                </a:moveTo>
                <a:cubicBezTo>
                  <a:pt x="34798" y="85679"/>
                  <a:pt x="34862" y="85822"/>
                  <a:pt x="34756" y="86006"/>
                </a:cubicBezTo>
                <a:cubicBezTo>
                  <a:pt x="34694" y="86119"/>
                  <a:pt x="34610" y="86174"/>
                  <a:pt x="34533" y="86174"/>
                </a:cubicBezTo>
                <a:cubicBezTo>
                  <a:pt x="34453" y="86174"/>
                  <a:pt x="34381" y="86113"/>
                  <a:pt x="34352" y="85995"/>
                </a:cubicBezTo>
                <a:cubicBezTo>
                  <a:pt x="34317" y="85856"/>
                  <a:pt x="34398" y="85729"/>
                  <a:pt x="34536" y="85695"/>
                </a:cubicBezTo>
                <a:cubicBezTo>
                  <a:pt x="34573" y="85684"/>
                  <a:pt x="34607" y="85679"/>
                  <a:pt x="34637" y="85679"/>
                </a:cubicBezTo>
                <a:close/>
                <a:moveTo>
                  <a:pt x="39741" y="86429"/>
                </a:moveTo>
                <a:cubicBezTo>
                  <a:pt x="39837" y="86429"/>
                  <a:pt x="39928" y="86458"/>
                  <a:pt x="39984" y="86514"/>
                </a:cubicBezTo>
                <a:cubicBezTo>
                  <a:pt x="40065" y="86584"/>
                  <a:pt x="40031" y="86664"/>
                  <a:pt x="39892" y="86699"/>
                </a:cubicBezTo>
                <a:cubicBezTo>
                  <a:pt x="39852" y="86713"/>
                  <a:pt x="39809" y="86720"/>
                  <a:pt x="39766" y="86720"/>
                </a:cubicBezTo>
                <a:cubicBezTo>
                  <a:pt x="39672" y="86720"/>
                  <a:pt x="39578" y="86689"/>
                  <a:pt x="39523" y="86641"/>
                </a:cubicBezTo>
                <a:cubicBezTo>
                  <a:pt x="39442" y="86572"/>
                  <a:pt x="39476" y="86491"/>
                  <a:pt x="39615" y="86445"/>
                </a:cubicBezTo>
                <a:cubicBezTo>
                  <a:pt x="39657" y="86435"/>
                  <a:pt x="39699" y="86429"/>
                  <a:pt x="39741" y="86429"/>
                </a:cubicBezTo>
                <a:close/>
                <a:moveTo>
                  <a:pt x="41318" y="86352"/>
                </a:moveTo>
                <a:cubicBezTo>
                  <a:pt x="41324" y="86352"/>
                  <a:pt x="41329" y="86352"/>
                  <a:pt x="41335" y="86353"/>
                </a:cubicBezTo>
                <a:cubicBezTo>
                  <a:pt x="41716" y="86387"/>
                  <a:pt x="41554" y="86734"/>
                  <a:pt x="41092" y="86861"/>
                </a:cubicBezTo>
                <a:cubicBezTo>
                  <a:pt x="40965" y="86896"/>
                  <a:pt x="40880" y="86917"/>
                  <a:pt x="40831" y="86917"/>
                </a:cubicBezTo>
                <a:cubicBezTo>
                  <a:pt x="40737" y="86917"/>
                  <a:pt x="40771" y="86842"/>
                  <a:pt x="40885" y="86653"/>
                </a:cubicBezTo>
                <a:cubicBezTo>
                  <a:pt x="40973" y="86486"/>
                  <a:pt x="41179" y="86352"/>
                  <a:pt x="41318" y="86352"/>
                </a:cubicBezTo>
                <a:close/>
                <a:moveTo>
                  <a:pt x="30616" y="86316"/>
                </a:moveTo>
                <a:cubicBezTo>
                  <a:pt x="30769" y="86316"/>
                  <a:pt x="30340" y="87013"/>
                  <a:pt x="30138" y="87080"/>
                </a:cubicBezTo>
                <a:cubicBezTo>
                  <a:pt x="30133" y="87081"/>
                  <a:pt x="30128" y="87082"/>
                  <a:pt x="30124" y="87082"/>
                </a:cubicBezTo>
                <a:cubicBezTo>
                  <a:pt x="30063" y="87082"/>
                  <a:pt x="30101" y="86938"/>
                  <a:pt x="30219" y="86734"/>
                </a:cubicBezTo>
                <a:cubicBezTo>
                  <a:pt x="30346" y="86514"/>
                  <a:pt x="30508" y="86341"/>
                  <a:pt x="30600" y="86318"/>
                </a:cubicBezTo>
                <a:cubicBezTo>
                  <a:pt x="30606" y="86317"/>
                  <a:pt x="30611" y="86316"/>
                  <a:pt x="30616" y="86316"/>
                </a:cubicBezTo>
                <a:close/>
                <a:moveTo>
                  <a:pt x="31013" y="86884"/>
                </a:moveTo>
                <a:cubicBezTo>
                  <a:pt x="31109" y="86884"/>
                  <a:pt x="31183" y="86927"/>
                  <a:pt x="31200" y="86999"/>
                </a:cubicBezTo>
                <a:cubicBezTo>
                  <a:pt x="31212" y="87080"/>
                  <a:pt x="31131" y="87172"/>
                  <a:pt x="30993" y="87207"/>
                </a:cubicBezTo>
                <a:cubicBezTo>
                  <a:pt x="30961" y="87215"/>
                  <a:pt x="30931" y="87218"/>
                  <a:pt x="30903" y="87218"/>
                </a:cubicBezTo>
                <a:cubicBezTo>
                  <a:pt x="30807" y="87218"/>
                  <a:pt x="30733" y="87174"/>
                  <a:pt x="30716" y="87103"/>
                </a:cubicBezTo>
                <a:cubicBezTo>
                  <a:pt x="30704" y="87022"/>
                  <a:pt x="30785" y="86930"/>
                  <a:pt x="30923" y="86895"/>
                </a:cubicBezTo>
                <a:cubicBezTo>
                  <a:pt x="30955" y="86887"/>
                  <a:pt x="30985" y="86884"/>
                  <a:pt x="31013" y="86884"/>
                </a:cubicBezTo>
                <a:close/>
                <a:moveTo>
                  <a:pt x="15465" y="87398"/>
                </a:moveTo>
                <a:cubicBezTo>
                  <a:pt x="15541" y="87398"/>
                  <a:pt x="15635" y="87404"/>
                  <a:pt x="15733" y="87415"/>
                </a:cubicBezTo>
                <a:cubicBezTo>
                  <a:pt x="15999" y="87449"/>
                  <a:pt x="16056" y="87507"/>
                  <a:pt x="15918" y="87622"/>
                </a:cubicBezTo>
                <a:cubicBezTo>
                  <a:pt x="15875" y="87657"/>
                  <a:pt x="15808" y="87671"/>
                  <a:pt x="15733" y="87671"/>
                </a:cubicBezTo>
                <a:cubicBezTo>
                  <a:pt x="15506" y="87671"/>
                  <a:pt x="15208" y="87539"/>
                  <a:pt x="15295" y="87426"/>
                </a:cubicBezTo>
                <a:cubicBezTo>
                  <a:pt x="15307" y="87407"/>
                  <a:pt x="15372" y="87398"/>
                  <a:pt x="15465" y="87398"/>
                </a:cubicBezTo>
                <a:close/>
                <a:moveTo>
                  <a:pt x="27756" y="87673"/>
                </a:moveTo>
                <a:cubicBezTo>
                  <a:pt x="27784" y="87673"/>
                  <a:pt x="27813" y="87675"/>
                  <a:pt x="27841" y="87680"/>
                </a:cubicBezTo>
                <a:cubicBezTo>
                  <a:pt x="27980" y="87703"/>
                  <a:pt x="27945" y="87749"/>
                  <a:pt x="27761" y="87795"/>
                </a:cubicBezTo>
                <a:cubicBezTo>
                  <a:pt x="27697" y="87812"/>
                  <a:pt x="27643" y="87820"/>
                  <a:pt x="27601" y="87820"/>
                </a:cubicBezTo>
                <a:cubicBezTo>
                  <a:pt x="27530" y="87820"/>
                  <a:pt x="27496" y="87797"/>
                  <a:pt x="27518" y="87761"/>
                </a:cubicBezTo>
                <a:cubicBezTo>
                  <a:pt x="27555" y="87706"/>
                  <a:pt x="27649" y="87673"/>
                  <a:pt x="27756" y="87673"/>
                </a:cubicBezTo>
                <a:close/>
                <a:moveTo>
                  <a:pt x="38794" y="87370"/>
                </a:moveTo>
                <a:cubicBezTo>
                  <a:pt x="38985" y="87370"/>
                  <a:pt x="39042" y="87484"/>
                  <a:pt x="38922" y="87680"/>
                </a:cubicBezTo>
                <a:cubicBezTo>
                  <a:pt x="38848" y="87805"/>
                  <a:pt x="38719" y="87869"/>
                  <a:pt x="38591" y="87869"/>
                </a:cubicBezTo>
                <a:cubicBezTo>
                  <a:pt x="38482" y="87869"/>
                  <a:pt x="38374" y="87822"/>
                  <a:pt x="38299" y="87726"/>
                </a:cubicBezTo>
                <a:cubicBezTo>
                  <a:pt x="38195" y="87576"/>
                  <a:pt x="38253" y="87484"/>
                  <a:pt x="38542" y="87415"/>
                </a:cubicBezTo>
                <a:cubicBezTo>
                  <a:pt x="38641" y="87384"/>
                  <a:pt x="38726" y="87370"/>
                  <a:pt x="38794" y="87370"/>
                </a:cubicBezTo>
                <a:close/>
                <a:moveTo>
                  <a:pt x="32232" y="88586"/>
                </a:moveTo>
                <a:cubicBezTo>
                  <a:pt x="32254" y="88586"/>
                  <a:pt x="32276" y="88588"/>
                  <a:pt x="32297" y="88592"/>
                </a:cubicBezTo>
                <a:cubicBezTo>
                  <a:pt x="32435" y="88603"/>
                  <a:pt x="32401" y="88661"/>
                  <a:pt x="32216" y="88707"/>
                </a:cubicBezTo>
                <a:cubicBezTo>
                  <a:pt x="32152" y="88726"/>
                  <a:pt x="32096" y="88735"/>
                  <a:pt x="32056" y="88735"/>
                </a:cubicBezTo>
                <a:cubicBezTo>
                  <a:pt x="31995" y="88735"/>
                  <a:pt x="31969" y="88714"/>
                  <a:pt x="31997" y="88673"/>
                </a:cubicBezTo>
                <a:cubicBezTo>
                  <a:pt x="32025" y="88625"/>
                  <a:pt x="32131" y="88586"/>
                  <a:pt x="32232" y="88586"/>
                </a:cubicBezTo>
                <a:close/>
                <a:moveTo>
                  <a:pt x="30168" y="89706"/>
                </a:moveTo>
                <a:cubicBezTo>
                  <a:pt x="30242" y="89706"/>
                  <a:pt x="30304" y="89758"/>
                  <a:pt x="30323" y="89827"/>
                </a:cubicBezTo>
                <a:cubicBezTo>
                  <a:pt x="30346" y="89919"/>
                  <a:pt x="30289" y="90000"/>
                  <a:pt x="30196" y="90023"/>
                </a:cubicBezTo>
                <a:cubicBezTo>
                  <a:pt x="30180" y="90027"/>
                  <a:pt x="30165" y="90029"/>
                  <a:pt x="30150" y="90029"/>
                </a:cubicBezTo>
                <a:cubicBezTo>
                  <a:pt x="30078" y="90029"/>
                  <a:pt x="30019" y="89984"/>
                  <a:pt x="30000" y="89908"/>
                </a:cubicBezTo>
                <a:cubicBezTo>
                  <a:pt x="29977" y="89827"/>
                  <a:pt x="30035" y="89735"/>
                  <a:pt x="30127" y="89712"/>
                </a:cubicBezTo>
                <a:cubicBezTo>
                  <a:pt x="30141" y="89708"/>
                  <a:pt x="30155" y="89706"/>
                  <a:pt x="30168" y="89706"/>
                </a:cubicBezTo>
                <a:close/>
                <a:moveTo>
                  <a:pt x="26760" y="90040"/>
                </a:moveTo>
                <a:cubicBezTo>
                  <a:pt x="26784" y="90040"/>
                  <a:pt x="26810" y="90042"/>
                  <a:pt x="26837" y="90046"/>
                </a:cubicBezTo>
                <a:cubicBezTo>
                  <a:pt x="26987" y="90069"/>
                  <a:pt x="27103" y="90116"/>
                  <a:pt x="27114" y="90150"/>
                </a:cubicBezTo>
                <a:cubicBezTo>
                  <a:pt x="27114" y="90196"/>
                  <a:pt x="27022" y="90243"/>
                  <a:pt x="26883" y="90266"/>
                </a:cubicBezTo>
                <a:cubicBezTo>
                  <a:pt x="26850" y="90273"/>
                  <a:pt x="26818" y="90277"/>
                  <a:pt x="26788" y="90277"/>
                </a:cubicBezTo>
                <a:cubicBezTo>
                  <a:pt x="26686" y="90277"/>
                  <a:pt x="26613" y="90233"/>
                  <a:pt x="26595" y="90162"/>
                </a:cubicBezTo>
                <a:cubicBezTo>
                  <a:pt x="26585" y="90085"/>
                  <a:pt x="26647" y="90040"/>
                  <a:pt x="26760" y="90040"/>
                </a:cubicBezTo>
                <a:close/>
                <a:moveTo>
                  <a:pt x="33832" y="89062"/>
                </a:moveTo>
                <a:cubicBezTo>
                  <a:pt x="33929" y="89062"/>
                  <a:pt x="34041" y="89094"/>
                  <a:pt x="34201" y="89146"/>
                </a:cubicBezTo>
                <a:cubicBezTo>
                  <a:pt x="34756" y="89331"/>
                  <a:pt x="34767" y="89342"/>
                  <a:pt x="34502" y="89446"/>
                </a:cubicBezTo>
                <a:cubicBezTo>
                  <a:pt x="34028" y="89608"/>
                  <a:pt x="32966" y="90162"/>
                  <a:pt x="32886" y="90266"/>
                </a:cubicBezTo>
                <a:cubicBezTo>
                  <a:pt x="32825" y="90363"/>
                  <a:pt x="32758" y="90409"/>
                  <a:pt x="32669" y="90409"/>
                </a:cubicBezTo>
                <a:cubicBezTo>
                  <a:pt x="32589" y="90409"/>
                  <a:pt x="32492" y="90371"/>
                  <a:pt x="32366" y="90300"/>
                </a:cubicBezTo>
                <a:cubicBezTo>
                  <a:pt x="32007" y="90087"/>
                  <a:pt x="32008" y="89896"/>
                  <a:pt x="32358" y="89896"/>
                </a:cubicBezTo>
                <a:cubicBezTo>
                  <a:pt x="32368" y="89896"/>
                  <a:pt x="32379" y="89896"/>
                  <a:pt x="32389" y="89896"/>
                </a:cubicBezTo>
                <a:cubicBezTo>
                  <a:pt x="32395" y="89897"/>
                  <a:pt x="32400" y="89897"/>
                  <a:pt x="32406" y="89897"/>
                </a:cubicBezTo>
                <a:cubicBezTo>
                  <a:pt x="32595" y="89897"/>
                  <a:pt x="32940" y="89715"/>
                  <a:pt x="33220" y="89458"/>
                </a:cubicBezTo>
                <a:cubicBezTo>
                  <a:pt x="33521" y="89172"/>
                  <a:pt x="33651" y="89062"/>
                  <a:pt x="33832" y="89062"/>
                </a:cubicBezTo>
                <a:close/>
                <a:moveTo>
                  <a:pt x="27650" y="90114"/>
                </a:moveTo>
                <a:cubicBezTo>
                  <a:pt x="27732" y="90114"/>
                  <a:pt x="27808" y="90160"/>
                  <a:pt x="27818" y="90243"/>
                </a:cubicBezTo>
                <a:cubicBezTo>
                  <a:pt x="27841" y="90335"/>
                  <a:pt x="27784" y="90416"/>
                  <a:pt x="27691" y="90439"/>
                </a:cubicBezTo>
                <a:cubicBezTo>
                  <a:pt x="27681" y="90440"/>
                  <a:pt x="27671" y="90440"/>
                  <a:pt x="27661" y="90440"/>
                </a:cubicBezTo>
                <a:cubicBezTo>
                  <a:pt x="27572" y="90440"/>
                  <a:pt x="27504" y="90395"/>
                  <a:pt x="27484" y="90312"/>
                </a:cubicBezTo>
                <a:cubicBezTo>
                  <a:pt x="27472" y="90219"/>
                  <a:pt x="27530" y="90139"/>
                  <a:pt x="27622" y="90116"/>
                </a:cubicBezTo>
                <a:cubicBezTo>
                  <a:pt x="27631" y="90114"/>
                  <a:pt x="27641" y="90114"/>
                  <a:pt x="27650" y="90114"/>
                </a:cubicBezTo>
                <a:close/>
                <a:moveTo>
                  <a:pt x="24939" y="90330"/>
                </a:moveTo>
                <a:cubicBezTo>
                  <a:pt x="25013" y="90330"/>
                  <a:pt x="25075" y="90383"/>
                  <a:pt x="25094" y="90462"/>
                </a:cubicBezTo>
                <a:cubicBezTo>
                  <a:pt x="25106" y="90554"/>
                  <a:pt x="25048" y="90635"/>
                  <a:pt x="24956" y="90647"/>
                </a:cubicBezTo>
                <a:cubicBezTo>
                  <a:pt x="24942" y="90650"/>
                  <a:pt x="24928" y="90652"/>
                  <a:pt x="24914" y="90652"/>
                </a:cubicBezTo>
                <a:cubicBezTo>
                  <a:pt x="24837" y="90652"/>
                  <a:pt x="24769" y="90600"/>
                  <a:pt x="24760" y="90531"/>
                </a:cubicBezTo>
                <a:cubicBezTo>
                  <a:pt x="24748" y="90439"/>
                  <a:pt x="24806" y="90358"/>
                  <a:pt x="24898" y="90335"/>
                </a:cubicBezTo>
                <a:cubicBezTo>
                  <a:pt x="24912" y="90331"/>
                  <a:pt x="24925" y="90330"/>
                  <a:pt x="24939" y="90330"/>
                </a:cubicBezTo>
                <a:close/>
                <a:moveTo>
                  <a:pt x="34576" y="90022"/>
                </a:moveTo>
                <a:cubicBezTo>
                  <a:pt x="34735" y="90022"/>
                  <a:pt x="34883" y="90061"/>
                  <a:pt x="34975" y="90139"/>
                </a:cubicBezTo>
                <a:cubicBezTo>
                  <a:pt x="35291" y="90389"/>
                  <a:pt x="35288" y="90743"/>
                  <a:pt x="34986" y="90743"/>
                </a:cubicBezTo>
                <a:cubicBezTo>
                  <a:pt x="34968" y="90743"/>
                  <a:pt x="34949" y="90741"/>
                  <a:pt x="34929" y="90739"/>
                </a:cubicBezTo>
                <a:cubicBezTo>
                  <a:pt x="34698" y="90727"/>
                  <a:pt x="34686" y="90681"/>
                  <a:pt x="34836" y="90531"/>
                </a:cubicBezTo>
                <a:cubicBezTo>
                  <a:pt x="34952" y="90425"/>
                  <a:pt x="34891" y="90375"/>
                  <a:pt x="34638" y="90375"/>
                </a:cubicBezTo>
                <a:cubicBezTo>
                  <a:pt x="34589" y="90375"/>
                  <a:pt x="34531" y="90377"/>
                  <a:pt x="34467" y="90381"/>
                </a:cubicBezTo>
                <a:cubicBezTo>
                  <a:pt x="34405" y="90384"/>
                  <a:pt x="34349" y="90386"/>
                  <a:pt x="34297" y="90386"/>
                </a:cubicBezTo>
                <a:cubicBezTo>
                  <a:pt x="33786" y="90386"/>
                  <a:pt x="33757" y="90237"/>
                  <a:pt x="34271" y="90069"/>
                </a:cubicBezTo>
                <a:cubicBezTo>
                  <a:pt x="34369" y="90038"/>
                  <a:pt x="34475" y="90022"/>
                  <a:pt x="34576" y="90022"/>
                </a:cubicBezTo>
                <a:close/>
                <a:moveTo>
                  <a:pt x="26215" y="90401"/>
                </a:moveTo>
                <a:cubicBezTo>
                  <a:pt x="26288" y="90401"/>
                  <a:pt x="26246" y="90510"/>
                  <a:pt x="26099" y="90658"/>
                </a:cubicBezTo>
                <a:cubicBezTo>
                  <a:pt x="25917" y="90852"/>
                  <a:pt x="25799" y="90950"/>
                  <a:pt x="25759" y="90950"/>
                </a:cubicBezTo>
                <a:cubicBezTo>
                  <a:pt x="25723" y="90950"/>
                  <a:pt x="25752" y="90869"/>
                  <a:pt x="25856" y="90704"/>
                </a:cubicBezTo>
                <a:cubicBezTo>
                  <a:pt x="25937" y="90566"/>
                  <a:pt x="26099" y="90427"/>
                  <a:pt x="26191" y="90404"/>
                </a:cubicBezTo>
                <a:cubicBezTo>
                  <a:pt x="26200" y="90402"/>
                  <a:pt x="26208" y="90401"/>
                  <a:pt x="26215" y="90401"/>
                </a:cubicBezTo>
                <a:close/>
                <a:moveTo>
                  <a:pt x="17863" y="90411"/>
                </a:moveTo>
                <a:cubicBezTo>
                  <a:pt x="17917" y="90411"/>
                  <a:pt x="17966" y="90451"/>
                  <a:pt x="18030" y="90531"/>
                </a:cubicBezTo>
                <a:cubicBezTo>
                  <a:pt x="18134" y="90635"/>
                  <a:pt x="18180" y="90785"/>
                  <a:pt x="18146" y="90854"/>
                </a:cubicBezTo>
                <a:cubicBezTo>
                  <a:pt x="18094" y="90973"/>
                  <a:pt x="17815" y="91053"/>
                  <a:pt x="17615" y="91053"/>
                </a:cubicBezTo>
                <a:cubicBezTo>
                  <a:pt x="17502" y="91053"/>
                  <a:pt x="17415" y="91028"/>
                  <a:pt x="17407" y="90970"/>
                </a:cubicBezTo>
                <a:cubicBezTo>
                  <a:pt x="17395" y="90889"/>
                  <a:pt x="17499" y="90716"/>
                  <a:pt x="17626" y="90577"/>
                </a:cubicBezTo>
                <a:cubicBezTo>
                  <a:pt x="17732" y="90465"/>
                  <a:pt x="17801" y="90411"/>
                  <a:pt x="17863" y="90411"/>
                </a:cubicBezTo>
                <a:close/>
                <a:moveTo>
                  <a:pt x="20240" y="91014"/>
                </a:moveTo>
                <a:cubicBezTo>
                  <a:pt x="20397" y="91014"/>
                  <a:pt x="20055" y="91514"/>
                  <a:pt x="19854" y="91558"/>
                </a:cubicBezTo>
                <a:cubicBezTo>
                  <a:pt x="19850" y="91559"/>
                  <a:pt x="19846" y="91559"/>
                  <a:pt x="19842" y="91559"/>
                </a:cubicBezTo>
                <a:cubicBezTo>
                  <a:pt x="19775" y="91559"/>
                  <a:pt x="19790" y="91458"/>
                  <a:pt x="19889" y="91316"/>
                </a:cubicBezTo>
                <a:cubicBezTo>
                  <a:pt x="19981" y="91154"/>
                  <a:pt x="20131" y="91027"/>
                  <a:pt x="20223" y="91016"/>
                </a:cubicBezTo>
                <a:cubicBezTo>
                  <a:pt x="20230" y="91015"/>
                  <a:pt x="20235" y="91014"/>
                  <a:pt x="20240" y="91014"/>
                </a:cubicBezTo>
                <a:close/>
                <a:moveTo>
                  <a:pt x="31168" y="91473"/>
                </a:moveTo>
                <a:cubicBezTo>
                  <a:pt x="31317" y="91473"/>
                  <a:pt x="31486" y="91528"/>
                  <a:pt x="31558" y="91639"/>
                </a:cubicBezTo>
                <a:cubicBezTo>
                  <a:pt x="31616" y="91732"/>
                  <a:pt x="31581" y="91835"/>
                  <a:pt x="31489" y="91858"/>
                </a:cubicBezTo>
                <a:cubicBezTo>
                  <a:pt x="31473" y="91862"/>
                  <a:pt x="31458" y="91864"/>
                  <a:pt x="31443" y="91864"/>
                </a:cubicBezTo>
                <a:cubicBezTo>
                  <a:pt x="31356" y="91864"/>
                  <a:pt x="31279" y="91810"/>
                  <a:pt x="31270" y="91732"/>
                </a:cubicBezTo>
                <a:cubicBezTo>
                  <a:pt x="31256" y="91679"/>
                  <a:pt x="31221" y="91652"/>
                  <a:pt x="31179" y="91652"/>
                </a:cubicBezTo>
                <a:cubicBezTo>
                  <a:pt x="31149" y="91652"/>
                  <a:pt x="31115" y="91667"/>
                  <a:pt x="31085" y="91697"/>
                </a:cubicBezTo>
                <a:cubicBezTo>
                  <a:pt x="31050" y="91732"/>
                  <a:pt x="31014" y="91750"/>
                  <a:pt x="30984" y="91750"/>
                </a:cubicBezTo>
                <a:cubicBezTo>
                  <a:pt x="30945" y="91750"/>
                  <a:pt x="30913" y="91721"/>
                  <a:pt x="30900" y="91662"/>
                </a:cubicBezTo>
                <a:cubicBezTo>
                  <a:pt x="30870" y="91537"/>
                  <a:pt x="31008" y="91473"/>
                  <a:pt x="31168" y="91473"/>
                </a:cubicBezTo>
                <a:close/>
                <a:moveTo>
                  <a:pt x="28007" y="92018"/>
                </a:moveTo>
                <a:cubicBezTo>
                  <a:pt x="28025" y="92018"/>
                  <a:pt x="28043" y="92019"/>
                  <a:pt x="28061" y="92020"/>
                </a:cubicBezTo>
                <a:cubicBezTo>
                  <a:pt x="28199" y="92043"/>
                  <a:pt x="28165" y="92089"/>
                  <a:pt x="27980" y="92147"/>
                </a:cubicBezTo>
                <a:cubicBezTo>
                  <a:pt x="27918" y="92159"/>
                  <a:pt x="27863" y="92166"/>
                  <a:pt x="27821" y="92166"/>
                </a:cubicBezTo>
                <a:cubicBezTo>
                  <a:pt x="27745" y="92166"/>
                  <a:pt x="27708" y="92145"/>
                  <a:pt x="27738" y="92101"/>
                </a:cubicBezTo>
                <a:cubicBezTo>
                  <a:pt x="27778" y="92051"/>
                  <a:pt x="27888" y="92018"/>
                  <a:pt x="28007" y="92018"/>
                </a:cubicBezTo>
                <a:close/>
                <a:moveTo>
                  <a:pt x="17398" y="92076"/>
                </a:moveTo>
                <a:cubicBezTo>
                  <a:pt x="17490" y="92076"/>
                  <a:pt x="17558" y="92131"/>
                  <a:pt x="17569" y="92205"/>
                </a:cubicBezTo>
                <a:cubicBezTo>
                  <a:pt x="17580" y="92297"/>
                  <a:pt x="17511" y="92378"/>
                  <a:pt x="17418" y="92389"/>
                </a:cubicBezTo>
                <a:cubicBezTo>
                  <a:pt x="17405" y="92393"/>
                  <a:pt x="17391" y="92395"/>
                  <a:pt x="17377" y="92395"/>
                </a:cubicBezTo>
                <a:cubicBezTo>
                  <a:pt x="17300" y="92395"/>
                  <a:pt x="17232" y="92341"/>
                  <a:pt x="17222" y="92262"/>
                </a:cubicBezTo>
                <a:cubicBezTo>
                  <a:pt x="17211" y="92170"/>
                  <a:pt x="17280" y="92089"/>
                  <a:pt x="17372" y="92078"/>
                </a:cubicBezTo>
                <a:cubicBezTo>
                  <a:pt x="17381" y="92077"/>
                  <a:pt x="17390" y="92076"/>
                  <a:pt x="17398" y="92076"/>
                </a:cubicBezTo>
                <a:close/>
                <a:moveTo>
                  <a:pt x="30677" y="92218"/>
                </a:moveTo>
                <a:cubicBezTo>
                  <a:pt x="30771" y="92218"/>
                  <a:pt x="30824" y="92269"/>
                  <a:pt x="30796" y="92343"/>
                </a:cubicBezTo>
                <a:cubicBezTo>
                  <a:pt x="30762" y="92447"/>
                  <a:pt x="30704" y="92528"/>
                  <a:pt x="30669" y="92540"/>
                </a:cubicBezTo>
                <a:cubicBezTo>
                  <a:pt x="30666" y="92541"/>
                  <a:pt x="30662" y="92541"/>
                  <a:pt x="30657" y="92541"/>
                </a:cubicBezTo>
                <a:cubicBezTo>
                  <a:pt x="30618" y="92541"/>
                  <a:pt x="30546" y="92497"/>
                  <a:pt x="30473" y="92424"/>
                </a:cubicBezTo>
                <a:cubicBezTo>
                  <a:pt x="30392" y="92355"/>
                  <a:pt x="30462" y="92262"/>
                  <a:pt x="30600" y="92228"/>
                </a:cubicBezTo>
                <a:cubicBezTo>
                  <a:pt x="30628" y="92221"/>
                  <a:pt x="30654" y="92218"/>
                  <a:pt x="30677" y="92218"/>
                </a:cubicBezTo>
                <a:close/>
                <a:moveTo>
                  <a:pt x="24115" y="92173"/>
                </a:moveTo>
                <a:cubicBezTo>
                  <a:pt x="24170" y="92173"/>
                  <a:pt x="24213" y="92222"/>
                  <a:pt x="24229" y="92309"/>
                </a:cubicBezTo>
                <a:cubicBezTo>
                  <a:pt x="24264" y="92484"/>
                  <a:pt x="24243" y="92574"/>
                  <a:pt x="24181" y="92574"/>
                </a:cubicBezTo>
                <a:cubicBezTo>
                  <a:pt x="24140" y="92574"/>
                  <a:pt x="24082" y="92536"/>
                  <a:pt x="24009" y="92459"/>
                </a:cubicBezTo>
                <a:cubicBezTo>
                  <a:pt x="23940" y="92389"/>
                  <a:pt x="23952" y="92274"/>
                  <a:pt x="24032" y="92205"/>
                </a:cubicBezTo>
                <a:cubicBezTo>
                  <a:pt x="24061" y="92183"/>
                  <a:pt x="24089" y="92173"/>
                  <a:pt x="24115" y="92173"/>
                </a:cubicBezTo>
                <a:close/>
                <a:moveTo>
                  <a:pt x="27772" y="92533"/>
                </a:moveTo>
                <a:cubicBezTo>
                  <a:pt x="27876" y="92533"/>
                  <a:pt x="27959" y="92570"/>
                  <a:pt x="27968" y="92643"/>
                </a:cubicBezTo>
                <a:cubicBezTo>
                  <a:pt x="27988" y="92710"/>
                  <a:pt x="27920" y="92753"/>
                  <a:pt x="27805" y="92753"/>
                </a:cubicBezTo>
                <a:cubicBezTo>
                  <a:pt x="27781" y="92753"/>
                  <a:pt x="27754" y="92751"/>
                  <a:pt x="27726" y="92747"/>
                </a:cubicBezTo>
                <a:cubicBezTo>
                  <a:pt x="27576" y="92724"/>
                  <a:pt x="27461" y="92690"/>
                  <a:pt x="27449" y="92655"/>
                </a:cubicBezTo>
                <a:cubicBezTo>
                  <a:pt x="27449" y="92620"/>
                  <a:pt x="27541" y="92574"/>
                  <a:pt x="27691" y="92540"/>
                </a:cubicBezTo>
                <a:cubicBezTo>
                  <a:pt x="27719" y="92535"/>
                  <a:pt x="27746" y="92533"/>
                  <a:pt x="27772" y="92533"/>
                </a:cubicBezTo>
                <a:close/>
                <a:moveTo>
                  <a:pt x="25877" y="92374"/>
                </a:moveTo>
                <a:cubicBezTo>
                  <a:pt x="25924" y="92374"/>
                  <a:pt x="25957" y="92399"/>
                  <a:pt x="25983" y="92447"/>
                </a:cubicBezTo>
                <a:cubicBezTo>
                  <a:pt x="26041" y="92540"/>
                  <a:pt x="26179" y="92655"/>
                  <a:pt x="26295" y="92713"/>
                </a:cubicBezTo>
                <a:cubicBezTo>
                  <a:pt x="26401" y="92761"/>
                  <a:pt x="26386" y="92785"/>
                  <a:pt x="26272" y="92785"/>
                </a:cubicBezTo>
                <a:cubicBezTo>
                  <a:pt x="26249" y="92785"/>
                  <a:pt x="26222" y="92784"/>
                  <a:pt x="26191" y="92782"/>
                </a:cubicBezTo>
                <a:cubicBezTo>
                  <a:pt x="26139" y="92775"/>
                  <a:pt x="26079" y="92773"/>
                  <a:pt x="26013" y="92773"/>
                </a:cubicBezTo>
                <a:cubicBezTo>
                  <a:pt x="25845" y="92773"/>
                  <a:pt x="25645" y="92792"/>
                  <a:pt x="25487" y="92817"/>
                </a:cubicBezTo>
                <a:cubicBezTo>
                  <a:pt x="25385" y="92834"/>
                  <a:pt x="25313" y="92844"/>
                  <a:pt x="25271" y="92844"/>
                </a:cubicBezTo>
                <a:cubicBezTo>
                  <a:pt x="25171" y="92844"/>
                  <a:pt x="25246" y="92781"/>
                  <a:pt x="25498" y="92586"/>
                </a:cubicBezTo>
                <a:cubicBezTo>
                  <a:pt x="25685" y="92442"/>
                  <a:pt x="25800" y="92374"/>
                  <a:pt x="25877" y="92374"/>
                </a:cubicBezTo>
                <a:close/>
                <a:moveTo>
                  <a:pt x="29744" y="92627"/>
                </a:moveTo>
                <a:cubicBezTo>
                  <a:pt x="29803" y="92627"/>
                  <a:pt x="29880" y="92633"/>
                  <a:pt x="29977" y="92643"/>
                </a:cubicBezTo>
                <a:cubicBezTo>
                  <a:pt x="30127" y="92655"/>
                  <a:pt x="30277" y="92736"/>
                  <a:pt x="30300" y="92805"/>
                </a:cubicBezTo>
                <a:cubicBezTo>
                  <a:pt x="30325" y="92916"/>
                  <a:pt x="30253" y="92975"/>
                  <a:pt x="30139" y="92975"/>
                </a:cubicBezTo>
                <a:cubicBezTo>
                  <a:pt x="30040" y="92975"/>
                  <a:pt x="29909" y="92931"/>
                  <a:pt x="29781" y="92840"/>
                </a:cubicBezTo>
                <a:cubicBezTo>
                  <a:pt x="29568" y="92689"/>
                  <a:pt x="29553" y="92627"/>
                  <a:pt x="29744" y="92627"/>
                </a:cubicBezTo>
                <a:close/>
                <a:moveTo>
                  <a:pt x="28909" y="92792"/>
                </a:moveTo>
                <a:cubicBezTo>
                  <a:pt x="28993" y="92792"/>
                  <a:pt x="29078" y="92837"/>
                  <a:pt x="29088" y="92920"/>
                </a:cubicBezTo>
                <a:cubicBezTo>
                  <a:pt x="29111" y="93013"/>
                  <a:pt x="29088" y="93082"/>
                  <a:pt x="29053" y="93094"/>
                </a:cubicBezTo>
                <a:cubicBezTo>
                  <a:pt x="29007" y="93094"/>
                  <a:pt x="28915" y="93047"/>
                  <a:pt x="28834" y="92967"/>
                </a:cubicBezTo>
                <a:cubicBezTo>
                  <a:pt x="28765" y="92897"/>
                  <a:pt x="28776" y="92817"/>
                  <a:pt x="28880" y="92793"/>
                </a:cubicBezTo>
                <a:cubicBezTo>
                  <a:pt x="28890" y="92792"/>
                  <a:pt x="28899" y="92792"/>
                  <a:pt x="28909" y="92792"/>
                </a:cubicBezTo>
                <a:close/>
                <a:moveTo>
                  <a:pt x="21922" y="92736"/>
                </a:moveTo>
                <a:cubicBezTo>
                  <a:pt x="21983" y="92736"/>
                  <a:pt x="21996" y="92796"/>
                  <a:pt x="21966" y="92920"/>
                </a:cubicBezTo>
                <a:cubicBezTo>
                  <a:pt x="21916" y="93108"/>
                  <a:pt x="21856" y="93192"/>
                  <a:pt x="21726" y="93192"/>
                </a:cubicBezTo>
                <a:cubicBezTo>
                  <a:pt x="21648" y="93192"/>
                  <a:pt x="21544" y="93161"/>
                  <a:pt x="21401" y="93105"/>
                </a:cubicBezTo>
                <a:cubicBezTo>
                  <a:pt x="21239" y="93036"/>
                  <a:pt x="21204" y="92978"/>
                  <a:pt x="21308" y="92955"/>
                </a:cubicBezTo>
                <a:cubicBezTo>
                  <a:pt x="21412" y="92943"/>
                  <a:pt x="21632" y="92863"/>
                  <a:pt x="21770" y="92793"/>
                </a:cubicBezTo>
                <a:cubicBezTo>
                  <a:pt x="21837" y="92756"/>
                  <a:pt x="21888" y="92736"/>
                  <a:pt x="21922" y="92736"/>
                </a:cubicBezTo>
                <a:close/>
                <a:moveTo>
                  <a:pt x="24927" y="92799"/>
                </a:moveTo>
                <a:cubicBezTo>
                  <a:pt x="25000" y="92799"/>
                  <a:pt x="24947" y="92864"/>
                  <a:pt x="24783" y="93036"/>
                </a:cubicBezTo>
                <a:cubicBezTo>
                  <a:pt x="24587" y="93238"/>
                  <a:pt x="24498" y="93329"/>
                  <a:pt x="24451" y="93329"/>
                </a:cubicBezTo>
                <a:cubicBezTo>
                  <a:pt x="24411" y="93329"/>
                  <a:pt x="24400" y="93266"/>
                  <a:pt x="24379" y="93151"/>
                </a:cubicBezTo>
                <a:cubicBezTo>
                  <a:pt x="24367" y="93036"/>
                  <a:pt x="24506" y="92897"/>
                  <a:pt x="24690" y="92851"/>
                </a:cubicBezTo>
                <a:cubicBezTo>
                  <a:pt x="24809" y="92818"/>
                  <a:pt x="24887" y="92799"/>
                  <a:pt x="24927" y="92799"/>
                </a:cubicBezTo>
                <a:close/>
                <a:moveTo>
                  <a:pt x="27779" y="93198"/>
                </a:moveTo>
                <a:cubicBezTo>
                  <a:pt x="27829" y="93198"/>
                  <a:pt x="27861" y="93264"/>
                  <a:pt x="27888" y="93394"/>
                </a:cubicBezTo>
                <a:cubicBezTo>
                  <a:pt x="27907" y="93501"/>
                  <a:pt x="27877" y="93575"/>
                  <a:pt x="27819" y="93575"/>
                </a:cubicBezTo>
                <a:cubicBezTo>
                  <a:pt x="27808" y="93575"/>
                  <a:pt x="27796" y="93572"/>
                  <a:pt x="27784" y="93567"/>
                </a:cubicBezTo>
                <a:cubicBezTo>
                  <a:pt x="27772" y="93563"/>
                  <a:pt x="27760" y="93562"/>
                  <a:pt x="27749" y="93562"/>
                </a:cubicBezTo>
                <a:cubicBezTo>
                  <a:pt x="27687" y="93562"/>
                  <a:pt x="27647" y="93614"/>
                  <a:pt x="27657" y="93682"/>
                </a:cubicBezTo>
                <a:cubicBezTo>
                  <a:pt x="27675" y="93756"/>
                  <a:pt x="27627" y="93808"/>
                  <a:pt x="27560" y="93808"/>
                </a:cubicBezTo>
                <a:cubicBezTo>
                  <a:pt x="27543" y="93808"/>
                  <a:pt x="27525" y="93805"/>
                  <a:pt x="27507" y="93798"/>
                </a:cubicBezTo>
                <a:cubicBezTo>
                  <a:pt x="27391" y="93751"/>
                  <a:pt x="27391" y="93625"/>
                  <a:pt x="27518" y="93463"/>
                </a:cubicBezTo>
                <a:cubicBezTo>
                  <a:pt x="27641" y="93284"/>
                  <a:pt x="27722" y="93198"/>
                  <a:pt x="27779" y="93198"/>
                </a:cubicBezTo>
                <a:close/>
                <a:moveTo>
                  <a:pt x="22772" y="93320"/>
                </a:moveTo>
                <a:cubicBezTo>
                  <a:pt x="22883" y="93320"/>
                  <a:pt x="22988" y="93336"/>
                  <a:pt x="23074" y="93371"/>
                </a:cubicBezTo>
                <a:cubicBezTo>
                  <a:pt x="23501" y="93555"/>
                  <a:pt x="23328" y="93717"/>
                  <a:pt x="22613" y="93809"/>
                </a:cubicBezTo>
                <a:cubicBezTo>
                  <a:pt x="22313" y="93855"/>
                  <a:pt x="22059" y="93936"/>
                  <a:pt x="22070" y="94005"/>
                </a:cubicBezTo>
                <a:cubicBezTo>
                  <a:pt x="22078" y="94067"/>
                  <a:pt x="22055" y="94098"/>
                  <a:pt x="22008" y="94098"/>
                </a:cubicBezTo>
                <a:cubicBezTo>
                  <a:pt x="21984" y="94098"/>
                  <a:pt x="21955" y="94090"/>
                  <a:pt x="21920" y="94075"/>
                </a:cubicBezTo>
                <a:cubicBezTo>
                  <a:pt x="21805" y="94029"/>
                  <a:pt x="21758" y="93902"/>
                  <a:pt x="21793" y="93775"/>
                </a:cubicBezTo>
                <a:cubicBezTo>
                  <a:pt x="21857" y="93530"/>
                  <a:pt x="22362" y="93320"/>
                  <a:pt x="22772" y="93320"/>
                </a:cubicBezTo>
                <a:close/>
                <a:moveTo>
                  <a:pt x="16919" y="93937"/>
                </a:moveTo>
                <a:cubicBezTo>
                  <a:pt x="17098" y="93937"/>
                  <a:pt x="17418" y="94091"/>
                  <a:pt x="17372" y="94202"/>
                </a:cubicBezTo>
                <a:cubicBezTo>
                  <a:pt x="17350" y="94241"/>
                  <a:pt x="17303" y="94261"/>
                  <a:pt x="17246" y="94261"/>
                </a:cubicBezTo>
                <a:cubicBezTo>
                  <a:pt x="17184" y="94261"/>
                  <a:pt x="17109" y="94238"/>
                  <a:pt x="17038" y="94190"/>
                </a:cubicBezTo>
                <a:cubicBezTo>
                  <a:pt x="16887" y="94098"/>
                  <a:pt x="16795" y="94005"/>
                  <a:pt x="16818" y="93971"/>
                </a:cubicBezTo>
                <a:cubicBezTo>
                  <a:pt x="16837" y="93947"/>
                  <a:pt x="16874" y="93937"/>
                  <a:pt x="16919" y="93937"/>
                </a:cubicBezTo>
                <a:close/>
                <a:moveTo>
                  <a:pt x="23916" y="94268"/>
                </a:moveTo>
                <a:cubicBezTo>
                  <a:pt x="23984" y="94268"/>
                  <a:pt x="23966" y="94375"/>
                  <a:pt x="23871" y="94502"/>
                </a:cubicBezTo>
                <a:cubicBezTo>
                  <a:pt x="23775" y="94649"/>
                  <a:pt x="23689" y="94721"/>
                  <a:pt x="23643" y="94721"/>
                </a:cubicBezTo>
                <a:cubicBezTo>
                  <a:pt x="23594" y="94721"/>
                  <a:pt x="23587" y="94643"/>
                  <a:pt x="23651" y="94490"/>
                </a:cubicBezTo>
                <a:cubicBezTo>
                  <a:pt x="23698" y="94386"/>
                  <a:pt x="23813" y="94282"/>
                  <a:pt x="23894" y="94271"/>
                </a:cubicBezTo>
                <a:cubicBezTo>
                  <a:pt x="23902" y="94269"/>
                  <a:pt x="23909" y="94268"/>
                  <a:pt x="23916" y="94268"/>
                </a:cubicBezTo>
                <a:close/>
                <a:moveTo>
                  <a:pt x="23194" y="94580"/>
                </a:moveTo>
                <a:cubicBezTo>
                  <a:pt x="23302" y="94580"/>
                  <a:pt x="23412" y="94699"/>
                  <a:pt x="23444" y="94848"/>
                </a:cubicBezTo>
                <a:cubicBezTo>
                  <a:pt x="23475" y="95025"/>
                  <a:pt x="23422" y="95117"/>
                  <a:pt x="23302" y="95117"/>
                </a:cubicBezTo>
                <a:cubicBezTo>
                  <a:pt x="23288" y="95117"/>
                  <a:pt x="23274" y="95116"/>
                  <a:pt x="23259" y="95114"/>
                </a:cubicBezTo>
                <a:cubicBezTo>
                  <a:pt x="23121" y="95102"/>
                  <a:pt x="22994" y="94975"/>
                  <a:pt x="22970" y="94860"/>
                </a:cubicBezTo>
                <a:cubicBezTo>
                  <a:pt x="22959" y="94733"/>
                  <a:pt x="23040" y="94606"/>
                  <a:pt x="23167" y="94583"/>
                </a:cubicBezTo>
                <a:cubicBezTo>
                  <a:pt x="23176" y="94581"/>
                  <a:pt x="23185" y="94580"/>
                  <a:pt x="23194" y="94580"/>
                </a:cubicBezTo>
                <a:close/>
                <a:moveTo>
                  <a:pt x="29426" y="93893"/>
                </a:moveTo>
                <a:cubicBezTo>
                  <a:pt x="29522" y="93893"/>
                  <a:pt x="29473" y="94028"/>
                  <a:pt x="29284" y="94294"/>
                </a:cubicBezTo>
                <a:cubicBezTo>
                  <a:pt x="29077" y="94583"/>
                  <a:pt x="29077" y="94606"/>
                  <a:pt x="29400" y="94663"/>
                </a:cubicBezTo>
                <a:cubicBezTo>
                  <a:pt x="29596" y="94698"/>
                  <a:pt x="29654" y="94744"/>
                  <a:pt x="29538" y="94767"/>
                </a:cubicBezTo>
                <a:cubicBezTo>
                  <a:pt x="29509" y="94773"/>
                  <a:pt x="29470" y="94776"/>
                  <a:pt x="29423" y="94776"/>
                </a:cubicBezTo>
                <a:cubicBezTo>
                  <a:pt x="29283" y="94776"/>
                  <a:pt x="29079" y="94750"/>
                  <a:pt x="28915" y="94698"/>
                </a:cubicBezTo>
                <a:cubicBezTo>
                  <a:pt x="28781" y="94661"/>
                  <a:pt x="28688" y="94641"/>
                  <a:pt x="28622" y="94641"/>
                </a:cubicBezTo>
                <a:cubicBezTo>
                  <a:pt x="28523" y="94641"/>
                  <a:pt x="28486" y="94686"/>
                  <a:pt x="28465" y="94790"/>
                </a:cubicBezTo>
                <a:cubicBezTo>
                  <a:pt x="28455" y="94876"/>
                  <a:pt x="28375" y="94938"/>
                  <a:pt x="28283" y="94938"/>
                </a:cubicBezTo>
                <a:cubicBezTo>
                  <a:pt x="28263" y="94938"/>
                  <a:pt x="28243" y="94935"/>
                  <a:pt x="28222" y="94929"/>
                </a:cubicBezTo>
                <a:cubicBezTo>
                  <a:pt x="28200" y="94922"/>
                  <a:pt x="28181" y="94919"/>
                  <a:pt x="28165" y="94919"/>
                </a:cubicBezTo>
                <a:cubicBezTo>
                  <a:pt x="28098" y="94919"/>
                  <a:pt x="28090" y="94976"/>
                  <a:pt x="28165" y="95079"/>
                </a:cubicBezTo>
                <a:cubicBezTo>
                  <a:pt x="28269" y="95240"/>
                  <a:pt x="28176" y="95298"/>
                  <a:pt x="27703" y="95333"/>
                </a:cubicBezTo>
                <a:cubicBezTo>
                  <a:pt x="27613" y="95342"/>
                  <a:pt x="27527" y="95346"/>
                  <a:pt x="27448" y="95346"/>
                </a:cubicBezTo>
                <a:cubicBezTo>
                  <a:pt x="27233" y="95346"/>
                  <a:pt x="27077" y="95314"/>
                  <a:pt x="27068" y="95264"/>
                </a:cubicBezTo>
                <a:cubicBezTo>
                  <a:pt x="27057" y="95194"/>
                  <a:pt x="27172" y="95033"/>
                  <a:pt x="27322" y="94906"/>
                </a:cubicBezTo>
                <a:cubicBezTo>
                  <a:pt x="27446" y="94802"/>
                  <a:pt x="27487" y="94718"/>
                  <a:pt x="27411" y="94718"/>
                </a:cubicBezTo>
                <a:cubicBezTo>
                  <a:pt x="27402" y="94718"/>
                  <a:pt x="27392" y="94719"/>
                  <a:pt x="27380" y="94721"/>
                </a:cubicBezTo>
                <a:cubicBezTo>
                  <a:pt x="27368" y="94724"/>
                  <a:pt x="27356" y="94725"/>
                  <a:pt x="27345" y="94725"/>
                </a:cubicBezTo>
                <a:cubicBezTo>
                  <a:pt x="27259" y="94725"/>
                  <a:pt x="27199" y="94649"/>
                  <a:pt x="27230" y="94536"/>
                </a:cubicBezTo>
                <a:cubicBezTo>
                  <a:pt x="27264" y="94352"/>
                  <a:pt x="27437" y="94294"/>
                  <a:pt x="27957" y="94294"/>
                </a:cubicBezTo>
                <a:cubicBezTo>
                  <a:pt x="27981" y="94295"/>
                  <a:pt x="28005" y="94295"/>
                  <a:pt x="28029" y="94295"/>
                </a:cubicBezTo>
                <a:cubicBezTo>
                  <a:pt x="28431" y="94295"/>
                  <a:pt x="28825" y="94205"/>
                  <a:pt x="29053" y="94063"/>
                </a:cubicBezTo>
                <a:cubicBezTo>
                  <a:pt x="29239" y="93950"/>
                  <a:pt x="29363" y="93893"/>
                  <a:pt x="29426" y="93893"/>
                </a:cubicBezTo>
                <a:close/>
                <a:moveTo>
                  <a:pt x="26340" y="94495"/>
                </a:moveTo>
                <a:cubicBezTo>
                  <a:pt x="26503" y="94495"/>
                  <a:pt x="26544" y="94594"/>
                  <a:pt x="26560" y="94860"/>
                </a:cubicBezTo>
                <a:cubicBezTo>
                  <a:pt x="26572" y="95090"/>
                  <a:pt x="26583" y="95310"/>
                  <a:pt x="26572" y="95333"/>
                </a:cubicBezTo>
                <a:cubicBezTo>
                  <a:pt x="26572" y="95356"/>
                  <a:pt x="26318" y="95414"/>
                  <a:pt x="26006" y="95471"/>
                </a:cubicBezTo>
                <a:cubicBezTo>
                  <a:pt x="25876" y="95491"/>
                  <a:pt x="25772" y="95500"/>
                  <a:pt x="25704" y="95500"/>
                </a:cubicBezTo>
                <a:cubicBezTo>
                  <a:pt x="25608" y="95500"/>
                  <a:pt x="25581" y="95482"/>
                  <a:pt x="25648" y="95448"/>
                </a:cubicBezTo>
                <a:cubicBezTo>
                  <a:pt x="25906" y="95283"/>
                  <a:pt x="25869" y="95081"/>
                  <a:pt x="25628" y="95081"/>
                </a:cubicBezTo>
                <a:cubicBezTo>
                  <a:pt x="25599" y="95081"/>
                  <a:pt x="25567" y="95084"/>
                  <a:pt x="25533" y="95090"/>
                </a:cubicBezTo>
                <a:cubicBezTo>
                  <a:pt x="25489" y="95100"/>
                  <a:pt x="25454" y="95104"/>
                  <a:pt x="25426" y="95104"/>
                </a:cubicBezTo>
                <a:cubicBezTo>
                  <a:pt x="25141" y="95104"/>
                  <a:pt x="25614" y="94662"/>
                  <a:pt x="26087" y="94536"/>
                </a:cubicBezTo>
                <a:cubicBezTo>
                  <a:pt x="26194" y="94510"/>
                  <a:pt x="26276" y="94495"/>
                  <a:pt x="26340" y="94495"/>
                </a:cubicBezTo>
                <a:close/>
                <a:moveTo>
                  <a:pt x="27000" y="95473"/>
                </a:moveTo>
                <a:cubicBezTo>
                  <a:pt x="27092" y="95473"/>
                  <a:pt x="27222" y="95489"/>
                  <a:pt x="27391" y="95518"/>
                </a:cubicBezTo>
                <a:cubicBezTo>
                  <a:pt x="27749" y="95575"/>
                  <a:pt x="27749" y="95587"/>
                  <a:pt x="27368" y="95829"/>
                </a:cubicBezTo>
                <a:cubicBezTo>
                  <a:pt x="27160" y="95968"/>
                  <a:pt x="26895" y="96095"/>
                  <a:pt x="26803" y="96118"/>
                </a:cubicBezTo>
                <a:cubicBezTo>
                  <a:pt x="26789" y="96119"/>
                  <a:pt x="26778" y="96120"/>
                  <a:pt x="26768" y="96120"/>
                </a:cubicBezTo>
                <a:cubicBezTo>
                  <a:pt x="26703" y="96120"/>
                  <a:pt x="26724" y="96087"/>
                  <a:pt x="26814" y="96037"/>
                </a:cubicBezTo>
                <a:cubicBezTo>
                  <a:pt x="26918" y="95968"/>
                  <a:pt x="26953" y="95818"/>
                  <a:pt x="26872" y="95714"/>
                </a:cubicBezTo>
                <a:cubicBezTo>
                  <a:pt x="26769" y="95547"/>
                  <a:pt x="26796" y="95473"/>
                  <a:pt x="27000" y="95473"/>
                </a:cubicBezTo>
                <a:close/>
                <a:moveTo>
                  <a:pt x="24353" y="95599"/>
                </a:moveTo>
                <a:cubicBezTo>
                  <a:pt x="24395" y="95599"/>
                  <a:pt x="24435" y="95692"/>
                  <a:pt x="24459" y="95852"/>
                </a:cubicBezTo>
                <a:cubicBezTo>
                  <a:pt x="24506" y="96083"/>
                  <a:pt x="24471" y="96279"/>
                  <a:pt x="24390" y="96302"/>
                </a:cubicBezTo>
                <a:cubicBezTo>
                  <a:pt x="24382" y="96303"/>
                  <a:pt x="24375" y="96304"/>
                  <a:pt x="24367" y="96304"/>
                </a:cubicBezTo>
                <a:cubicBezTo>
                  <a:pt x="24287" y="96304"/>
                  <a:pt x="24227" y="96247"/>
                  <a:pt x="24206" y="96152"/>
                </a:cubicBezTo>
                <a:cubicBezTo>
                  <a:pt x="24199" y="96091"/>
                  <a:pt x="24151" y="96058"/>
                  <a:pt x="24085" y="96058"/>
                </a:cubicBezTo>
                <a:cubicBezTo>
                  <a:pt x="24039" y="96058"/>
                  <a:pt x="23985" y="96073"/>
                  <a:pt x="23929" y="96106"/>
                </a:cubicBezTo>
                <a:cubicBezTo>
                  <a:pt x="23862" y="96145"/>
                  <a:pt x="23800" y="96165"/>
                  <a:pt x="23753" y="96165"/>
                </a:cubicBezTo>
                <a:cubicBezTo>
                  <a:pt x="23703" y="96165"/>
                  <a:pt x="23669" y="96142"/>
                  <a:pt x="23663" y="96095"/>
                </a:cubicBezTo>
                <a:cubicBezTo>
                  <a:pt x="23628" y="95956"/>
                  <a:pt x="23755" y="95898"/>
                  <a:pt x="24090" y="95875"/>
                </a:cubicBezTo>
                <a:cubicBezTo>
                  <a:pt x="24159" y="95875"/>
                  <a:pt x="24252" y="95771"/>
                  <a:pt x="24298" y="95656"/>
                </a:cubicBezTo>
                <a:cubicBezTo>
                  <a:pt x="24316" y="95617"/>
                  <a:pt x="24334" y="95599"/>
                  <a:pt x="24353" y="95599"/>
                </a:cubicBezTo>
                <a:close/>
                <a:moveTo>
                  <a:pt x="89755" y="0"/>
                </a:moveTo>
                <a:cubicBezTo>
                  <a:pt x="89687" y="0"/>
                  <a:pt x="89618" y="1"/>
                  <a:pt x="89549" y="2"/>
                </a:cubicBezTo>
                <a:cubicBezTo>
                  <a:pt x="88868" y="2"/>
                  <a:pt x="87332" y="14"/>
                  <a:pt x="86143" y="25"/>
                </a:cubicBezTo>
                <a:cubicBezTo>
                  <a:pt x="84955" y="25"/>
                  <a:pt x="82104" y="222"/>
                  <a:pt x="79841" y="533"/>
                </a:cubicBezTo>
                <a:cubicBezTo>
                  <a:pt x="77579" y="822"/>
                  <a:pt x="75039" y="1237"/>
                  <a:pt x="74151" y="1387"/>
                </a:cubicBezTo>
                <a:cubicBezTo>
                  <a:pt x="73054" y="1572"/>
                  <a:pt x="72523" y="1734"/>
                  <a:pt x="72488" y="1861"/>
                </a:cubicBezTo>
                <a:cubicBezTo>
                  <a:pt x="72476" y="1941"/>
                  <a:pt x="72461" y="1978"/>
                  <a:pt x="72435" y="1978"/>
                </a:cubicBezTo>
                <a:cubicBezTo>
                  <a:pt x="72412" y="1978"/>
                  <a:pt x="72382" y="1949"/>
                  <a:pt x="72338" y="1895"/>
                </a:cubicBezTo>
                <a:cubicBezTo>
                  <a:pt x="72313" y="1859"/>
                  <a:pt x="72219" y="1843"/>
                  <a:pt x="72079" y="1843"/>
                </a:cubicBezTo>
                <a:cubicBezTo>
                  <a:pt x="71275" y="1843"/>
                  <a:pt x="68933" y="2363"/>
                  <a:pt x="68933" y="2599"/>
                </a:cubicBezTo>
                <a:cubicBezTo>
                  <a:pt x="68927" y="2682"/>
                  <a:pt x="68916" y="2722"/>
                  <a:pt x="68889" y="2722"/>
                </a:cubicBezTo>
                <a:cubicBezTo>
                  <a:pt x="68863" y="2722"/>
                  <a:pt x="68823" y="2684"/>
                  <a:pt x="68760" y="2611"/>
                </a:cubicBezTo>
                <a:cubicBezTo>
                  <a:pt x="68722" y="2563"/>
                  <a:pt x="68620" y="2543"/>
                  <a:pt x="68487" y="2543"/>
                </a:cubicBezTo>
                <a:cubicBezTo>
                  <a:pt x="68137" y="2543"/>
                  <a:pt x="67578" y="2686"/>
                  <a:pt x="67444" y="2853"/>
                </a:cubicBezTo>
                <a:cubicBezTo>
                  <a:pt x="67398" y="2899"/>
                  <a:pt x="66636" y="3096"/>
                  <a:pt x="65748" y="3280"/>
                </a:cubicBezTo>
                <a:cubicBezTo>
                  <a:pt x="64443" y="3557"/>
                  <a:pt x="64109" y="3684"/>
                  <a:pt x="63935" y="3950"/>
                </a:cubicBezTo>
                <a:cubicBezTo>
                  <a:pt x="63846" y="4090"/>
                  <a:pt x="63792" y="4156"/>
                  <a:pt x="63758" y="4156"/>
                </a:cubicBezTo>
                <a:cubicBezTo>
                  <a:pt x="63730" y="4156"/>
                  <a:pt x="63715" y="4113"/>
                  <a:pt x="63705" y="4031"/>
                </a:cubicBezTo>
                <a:cubicBezTo>
                  <a:pt x="63696" y="3933"/>
                  <a:pt x="63645" y="3877"/>
                  <a:pt x="63488" y="3877"/>
                </a:cubicBezTo>
                <a:cubicBezTo>
                  <a:pt x="63197" y="3877"/>
                  <a:pt x="62544" y="4067"/>
                  <a:pt x="61130" y="4538"/>
                </a:cubicBezTo>
                <a:cubicBezTo>
                  <a:pt x="60103" y="4873"/>
                  <a:pt x="59018" y="5231"/>
                  <a:pt x="57795" y="5623"/>
                </a:cubicBezTo>
                <a:cubicBezTo>
                  <a:pt x="56502" y="6051"/>
                  <a:pt x="55059" y="6512"/>
                  <a:pt x="53385" y="7078"/>
                </a:cubicBezTo>
                <a:cubicBezTo>
                  <a:pt x="51954" y="7574"/>
                  <a:pt x="50650" y="8071"/>
                  <a:pt x="50488" y="8163"/>
                </a:cubicBezTo>
                <a:cubicBezTo>
                  <a:pt x="50315" y="8255"/>
                  <a:pt x="48999" y="8763"/>
                  <a:pt x="47556" y="9317"/>
                </a:cubicBezTo>
                <a:cubicBezTo>
                  <a:pt x="46125" y="9871"/>
                  <a:pt x="44867" y="10414"/>
                  <a:pt x="44740" y="10506"/>
                </a:cubicBezTo>
                <a:cubicBezTo>
                  <a:pt x="44498" y="10679"/>
                  <a:pt x="42974" y="11314"/>
                  <a:pt x="39707" y="12780"/>
                </a:cubicBezTo>
                <a:cubicBezTo>
                  <a:pt x="38195" y="13472"/>
                  <a:pt x="37214" y="13957"/>
                  <a:pt x="35286" y="15008"/>
                </a:cubicBezTo>
                <a:cubicBezTo>
                  <a:pt x="34836" y="15238"/>
                  <a:pt x="34017" y="15677"/>
                  <a:pt x="33440" y="15977"/>
                </a:cubicBezTo>
                <a:cubicBezTo>
                  <a:pt x="32851" y="16277"/>
                  <a:pt x="31962" y="16762"/>
                  <a:pt x="31408" y="17062"/>
                </a:cubicBezTo>
                <a:cubicBezTo>
                  <a:pt x="30866" y="17362"/>
                  <a:pt x="29954" y="17870"/>
                  <a:pt x="29354" y="18205"/>
                </a:cubicBezTo>
                <a:cubicBezTo>
                  <a:pt x="28765" y="18540"/>
                  <a:pt x="28199" y="18897"/>
                  <a:pt x="28084" y="19013"/>
                </a:cubicBezTo>
                <a:cubicBezTo>
                  <a:pt x="27968" y="19117"/>
                  <a:pt x="27495" y="19417"/>
                  <a:pt x="27057" y="19671"/>
                </a:cubicBezTo>
                <a:cubicBezTo>
                  <a:pt x="26606" y="19925"/>
                  <a:pt x="25995" y="20306"/>
                  <a:pt x="25683" y="20502"/>
                </a:cubicBezTo>
                <a:cubicBezTo>
                  <a:pt x="25383" y="20698"/>
                  <a:pt x="24794" y="21079"/>
                  <a:pt x="24379" y="21333"/>
                </a:cubicBezTo>
                <a:cubicBezTo>
                  <a:pt x="23282" y="22014"/>
                  <a:pt x="22382" y="22603"/>
                  <a:pt x="21228" y="23411"/>
                </a:cubicBezTo>
                <a:cubicBezTo>
                  <a:pt x="20650" y="23803"/>
                  <a:pt x="19900" y="24311"/>
                  <a:pt x="19554" y="24530"/>
                </a:cubicBezTo>
                <a:cubicBezTo>
                  <a:pt x="18688" y="25084"/>
                  <a:pt x="17188" y="26216"/>
                  <a:pt x="16703" y="26677"/>
                </a:cubicBezTo>
                <a:cubicBezTo>
                  <a:pt x="16484" y="26897"/>
                  <a:pt x="16091" y="27162"/>
                  <a:pt x="15849" y="27266"/>
                </a:cubicBezTo>
                <a:cubicBezTo>
                  <a:pt x="15595" y="27381"/>
                  <a:pt x="15133" y="27681"/>
                  <a:pt x="14810" y="27935"/>
                </a:cubicBezTo>
                <a:cubicBezTo>
                  <a:pt x="14498" y="28189"/>
                  <a:pt x="13898" y="28651"/>
                  <a:pt x="13482" y="28986"/>
                </a:cubicBezTo>
                <a:cubicBezTo>
                  <a:pt x="13055" y="29309"/>
                  <a:pt x="12294" y="29898"/>
                  <a:pt x="11763" y="30313"/>
                </a:cubicBezTo>
                <a:cubicBezTo>
                  <a:pt x="11069" y="30861"/>
                  <a:pt x="10755" y="31041"/>
                  <a:pt x="10494" y="31041"/>
                </a:cubicBezTo>
                <a:cubicBezTo>
                  <a:pt x="10486" y="31041"/>
                  <a:pt x="10478" y="31041"/>
                  <a:pt x="10470" y="31040"/>
                </a:cubicBezTo>
                <a:cubicBezTo>
                  <a:pt x="10458" y="31040"/>
                  <a:pt x="10447" y="31040"/>
                  <a:pt x="10435" y="31040"/>
                </a:cubicBezTo>
                <a:cubicBezTo>
                  <a:pt x="10035" y="31040"/>
                  <a:pt x="9891" y="31242"/>
                  <a:pt x="9835" y="31860"/>
                </a:cubicBezTo>
                <a:cubicBezTo>
                  <a:pt x="9789" y="32264"/>
                  <a:pt x="10031" y="33407"/>
                  <a:pt x="10193" y="33603"/>
                </a:cubicBezTo>
                <a:cubicBezTo>
                  <a:pt x="10227" y="33661"/>
                  <a:pt x="10250" y="33787"/>
                  <a:pt x="10227" y="33938"/>
                </a:cubicBezTo>
                <a:cubicBezTo>
                  <a:pt x="10216" y="34076"/>
                  <a:pt x="10262" y="34272"/>
                  <a:pt x="10343" y="34399"/>
                </a:cubicBezTo>
                <a:cubicBezTo>
                  <a:pt x="10424" y="34526"/>
                  <a:pt x="10551" y="34919"/>
                  <a:pt x="10631" y="35276"/>
                </a:cubicBezTo>
                <a:cubicBezTo>
                  <a:pt x="10712" y="35657"/>
                  <a:pt x="10989" y="36304"/>
                  <a:pt x="11312" y="36881"/>
                </a:cubicBezTo>
                <a:cubicBezTo>
                  <a:pt x="11663" y="37524"/>
                  <a:pt x="11791" y="37732"/>
                  <a:pt x="11869" y="37732"/>
                </a:cubicBezTo>
                <a:cubicBezTo>
                  <a:pt x="11899" y="37732"/>
                  <a:pt x="11922" y="37702"/>
                  <a:pt x="11947" y="37654"/>
                </a:cubicBezTo>
                <a:cubicBezTo>
                  <a:pt x="11994" y="37579"/>
                  <a:pt x="12022" y="37536"/>
                  <a:pt x="12039" y="37536"/>
                </a:cubicBezTo>
                <a:cubicBezTo>
                  <a:pt x="12065" y="37536"/>
                  <a:pt x="12067" y="37627"/>
                  <a:pt x="12074" y="37839"/>
                </a:cubicBezTo>
                <a:cubicBezTo>
                  <a:pt x="12074" y="38032"/>
                  <a:pt x="12114" y="38165"/>
                  <a:pt x="12156" y="38165"/>
                </a:cubicBezTo>
                <a:cubicBezTo>
                  <a:pt x="12160" y="38165"/>
                  <a:pt x="12163" y="38164"/>
                  <a:pt x="12167" y="38162"/>
                </a:cubicBezTo>
                <a:cubicBezTo>
                  <a:pt x="12169" y="38161"/>
                  <a:pt x="12172" y="38160"/>
                  <a:pt x="12176" y="38160"/>
                </a:cubicBezTo>
                <a:cubicBezTo>
                  <a:pt x="12246" y="38160"/>
                  <a:pt x="12470" y="38490"/>
                  <a:pt x="12778" y="39039"/>
                </a:cubicBezTo>
                <a:cubicBezTo>
                  <a:pt x="13413" y="40147"/>
                  <a:pt x="13321" y="40009"/>
                  <a:pt x="14244" y="41244"/>
                </a:cubicBezTo>
                <a:cubicBezTo>
                  <a:pt x="14810" y="42006"/>
                  <a:pt x="15133" y="42341"/>
                  <a:pt x="15514" y="42583"/>
                </a:cubicBezTo>
                <a:cubicBezTo>
                  <a:pt x="15791" y="42756"/>
                  <a:pt x="16056" y="42964"/>
                  <a:pt x="16091" y="43033"/>
                </a:cubicBezTo>
                <a:cubicBezTo>
                  <a:pt x="16137" y="43091"/>
                  <a:pt x="16333" y="43229"/>
                  <a:pt x="16518" y="43333"/>
                </a:cubicBezTo>
                <a:cubicBezTo>
                  <a:pt x="16876" y="43518"/>
                  <a:pt x="18123" y="44638"/>
                  <a:pt x="18123" y="44753"/>
                </a:cubicBezTo>
                <a:cubicBezTo>
                  <a:pt x="18123" y="44788"/>
                  <a:pt x="17984" y="44938"/>
                  <a:pt x="17834" y="45076"/>
                </a:cubicBezTo>
                <a:cubicBezTo>
                  <a:pt x="17672" y="45203"/>
                  <a:pt x="17545" y="45457"/>
                  <a:pt x="17534" y="45607"/>
                </a:cubicBezTo>
                <a:cubicBezTo>
                  <a:pt x="17534" y="45757"/>
                  <a:pt x="17442" y="45896"/>
                  <a:pt x="17338" y="45907"/>
                </a:cubicBezTo>
                <a:cubicBezTo>
                  <a:pt x="17234" y="45919"/>
                  <a:pt x="17095" y="46161"/>
                  <a:pt x="17038" y="46450"/>
                </a:cubicBezTo>
                <a:cubicBezTo>
                  <a:pt x="16922" y="46987"/>
                  <a:pt x="16783" y="47270"/>
                  <a:pt x="16633" y="47270"/>
                </a:cubicBezTo>
                <a:cubicBezTo>
                  <a:pt x="16603" y="47270"/>
                  <a:pt x="16572" y="47258"/>
                  <a:pt x="16541" y="47235"/>
                </a:cubicBezTo>
                <a:cubicBezTo>
                  <a:pt x="16519" y="47220"/>
                  <a:pt x="16497" y="47212"/>
                  <a:pt x="16474" y="47212"/>
                </a:cubicBezTo>
                <a:cubicBezTo>
                  <a:pt x="16392" y="47212"/>
                  <a:pt x="16306" y="47312"/>
                  <a:pt x="16206" y="47512"/>
                </a:cubicBezTo>
                <a:cubicBezTo>
                  <a:pt x="16103" y="47719"/>
                  <a:pt x="15906" y="47950"/>
                  <a:pt x="15779" y="48031"/>
                </a:cubicBezTo>
                <a:cubicBezTo>
                  <a:pt x="15641" y="48100"/>
                  <a:pt x="15537" y="48250"/>
                  <a:pt x="15560" y="48343"/>
                </a:cubicBezTo>
                <a:cubicBezTo>
                  <a:pt x="15572" y="48435"/>
                  <a:pt x="15491" y="48527"/>
                  <a:pt x="15387" y="48527"/>
                </a:cubicBezTo>
                <a:cubicBezTo>
                  <a:pt x="15272" y="48539"/>
                  <a:pt x="15133" y="48689"/>
                  <a:pt x="15064" y="48874"/>
                </a:cubicBezTo>
                <a:cubicBezTo>
                  <a:pt x="14994" y="49093"/>
                  <a:pt x="14844" y="49208"/>
                  <a:pt x="14637" y="49232"/>
                </a:cubicBezTo>
                <a:cubicBezTo>
                  <a:pt x="14429" y="49255"/>
                  <a:pt x="14337" y="49324"/>
                  <a:pt x="14371" y="49428"/>
                </a:cubicBezTo>
                <a:cubicBezTo>
                  <a:pt x="14406" y="49520"/>
                  <a:pt x="14267" y="49682"/>
                  <a:pt x="14071" y="49797"/>
                </a:cubicBezTo>
                <a:cubicBezTo>
                  <a:pt x="13875" y="49913"/>
                  <a:pt x="13759" y="50040"/>
                  <a:pt x="13817" y="50086"/>
                </a:cubicBezTo>
                <a:cubicBezTo>
                  <a:pt x="13909" y="50166"/>
                  <a:pt x="13298" y="50986"/>
                  <a:pt x="13009" y="51171"/>
                </a:cubicBezTo>
                <a:cubicBezTo>
                  <a:pt x="12940" y="51217"/>
                  <a:pt x="12813" y="51425"/>
                  <a:pt x="12709" y="51632"/>
                </a:cubicBezTo>
                <a:cubicBezTo>
                  <a:pt x="12623" y="51821"/>
                  <a:pt x="12563" y="51908"/>
                  <a:pt x="12497" y="51908"/>
                </a:cubicBezTo>
                <a:cubicBezTo>
                  <a:pt x="12466" y="51908"/>
                  <a:pt x="12434" y="51889"/>
                  <a:pt x="12397" y="51852"/>
                </a:cubicBezTo>
                <a:cubicBezTo>
                  <a:pt x="12339" y="51790"/>
                  <a:pt x="12284" y="51759"/>
                  <a:pt x="12236" y="51759"/>
                </a:cubicBezTo>
                <a:cubicBezTo>
                  <a:pt x="12124" y="51759"/>
                  <a:pt x="12048" y="51925"/>
                  <a:pt x="12040" y="52233"/>
                </a:cubicBezTo>
                <a:cubicBezTo>
                  <a:pt x="12040" y="52444"/>
                  <a:pt x="11975" y="52591"/>
                  <a:pt x="11898" y="52591"/>
                </a:cubicBezTo>
                <a:cubicBezTo>
                  <a:pt x="11895" y="52591"/>
                  <a:pt x="11892" y="52591"/>
                  <a:pt x="11890" y="52590"/>
                </a:cubicBezTo>
                <a:cubicBezTo>
                  <a:pt x="11879" y="52587"/>
                  <a:pt x="11869" y="52585"/>
                  <a:pt x="11861" y="52585"/>
                </a:cubicBezTo>
                <a:cubicBezTo>
                  <a:pt x="11815" y="52585"/>
                  <a:pt x="11804" y="52636"/>
                  <a:pt x="11843" y="52694"/>
                </a:cubicBezTo>
                <a:cubicBezTo>
                  <a:pt x="11890" y="52775"/>
                  <a:pt x="11855" y="52879"/>
                  <a:pt x="11763" y="52902"/>
                </a:cubicBezTo>
                <a:cubicBezTo>
                  <a:pt x="11589" y="52971"/>
                  <a:pt x="11428" y="53202"/>
                  <a:pt x="11301" y="53572"/>
                </a:cubicBezTo>
                <a:cubicBezTo>
                  <a:pt x="11266" y="53687"/>
                  <a:pt x="11162" y="53779"/>
                  <a:pt x="11070" y="53779"/>
                </a:cubicBezTo>
                <a:cubicBezTo>
                  <a:pt x="10966" y="53779"/>
                  <a:pt x="10851" y="53895"/>
                  <a:pt x="10805" y="54033"/>
                </a:cubicBezTo>
                <a:cubicBezTo>
                  <a:pt x="10753" y="54178"/>
                  <a:pt x="10696" y="54241"/>
                  <a:pt x="10595" y="54241"/>
                </a:cubicBezTo>
                <a:cubicBezTo>
                  <a:pt x="10560" y="54241"/>
                  <a:pt x="10518" y="54233"/>
                  <a:pt x="10470" y="54218"/>
                </a:cubicBezTo>
                <a:cubicBezTo>
                  <a:pt x="10408" y="54192"/>
                  <a:pt x="10362" y="54178"/>
                  <a:pt x="10330" y="54178"/>
                </a:cubicBezTo>
                <a:cubicBezTo>
                  <a:pt x="10261" y="54178"/>
                  <a:pt x="10257" y="54245"/>
                  <a:pt x="10297" y="54403"/>
                </a:cubicBezTo>
                <a:cubicBezTo>
                  <a:pt x="10331" y="54564"/>
                  <a:pt x="10308" y="54714"/>
                  <a:pt x="10239" y="54760"/>
                </a:cubicBezTo>
                <a:cubicBezTo>
                  <a:pt x="10158" y="54795"/>
                  <a:pt x="10147" y="54922"/>
                  <a:pt x="10193" y="55061"/>
                </a:cubicBezTo>
                <a:cubicBezTo>
                  <a:pt x="10227" y="55188"/>
                  <a:pt x="10216" y="55315"/>
                  <a:pt x="10147" y="55361"/>
                </a:cubicBezTo>
                <a:cubicBezTo>
                  <a:pt x="10066" y="55407"/>
                  <a:pt x="10135" y="55603"/>
                  <a:pt x="10412" y="56019"/>
                </a:cubicBezTo>
                <a:cubicBezTo>
                  <a:pt x="10631" y="56353"/>
                  <a:pt x="10781" y="56677"/>
                  <a:pt x="10770" y="56757"/>
                </a:cubicBezTo>
                <a:cubicBezTo>
                  <a:pt x="10747" y="56827"/>
                  <a:pt x="10862" y="57057"/>
                  <a:pt x="11035" y="57254"/>
                </a:cubicBezTo>
                <a:cubicBezTo>
                  <a:pt x="11209" y="57450"/>
                  <a:pt x="11312" y="57635"/>
                  <a:pt x="11266" y="57658"/>
                </a:cubicBezTo>
                <a:cubicBezTo>
                  <a:pt x="11151" y="57715"/>
                  <a:pt x="11497" y="58419"/>
                  <a:pt x="11659" y="58454"/>
                </a:cubicBezTo>
                <a:cubicBezTo>
                  <a:pt x="11716" y="58477"/>
                  <a:pt x="11786" y="58558"/>
                  <a:pt x="11809" y="58650"/>
                </a:cubicBezTo>
                <a:cubicBezTo>
                  <a:pt x="11832" y="58754"/>
                  <a:pt x="12016" y="59100"/>
                  <a:pt x="12224" y="59447"/>
                </a:cubicBezTo>
                <a:cubicBezTo>
                  <a:pt x="12571" y="60001"/>
                  <a:pt x="12640" y="60070"/>
                  <a:pt x="13032" y="60162"/>
                </a:cubicBezTo>
                <a:cubicBezTo>
                  <a:pt x="13436" y="60255"/>
                  <a:pt x="13448" y="60266"/>
                  <a:pt x="13321" y="60451"/>
                </a:cubicBezTo>
                <a:cubicBezTo>
                  <a:pt x="13159" y="60670"/>
                  <a:pt x="13332" y="61097"/>
                  <a:pt x="13632" y="61224"/>
                </a:cubicBezTo>
                <a:cubicBezTo>
                  <a:pt x="13759" y="61282"/>
                  <a:pt x="13967" y="61490"/>
                  <a:pt x="14106" y="61709"/>
                </a:cubicBezTo>
                <a:cubicBezTo>
                  <a:pt x="14261" y="61942"/>
                  <a:pt x="14338" y="62029"/>
                  <a:pt x="14485" y="62029"/>
                </a:cubicBezTo>
                <a:cubicBezTo>
                  <a:pt x="14556" y="62029"/>
                  <a:pt x="14643" y="62009"/>
                  <a:pt x="14764" y="61975"/>
                </a:cubicBezTo>
                <a:cubicBezTo>
                  <a:pt x="14810" y="61963"/>
                  <a:pt x="14856" y="61952"/>
                  <a:pt x="14902" y="61952"/>
                </a:cubicBezTo>
                <a:cubicBezTo>
                  <a:pt x="14902" y="61952"/>
                  <a:pt x="14902" y="61963"/>
                  <a:pt x="14891" y="61975"/>
                </a:cubicBezTo>
                <a:cubicBezTo>
                  <a:pt x="14790" y="62164"/>
                  <a:pt x="14765" y="62310"/>
                  <a:pt x="14826" y="62310"/>
                </a:cubicBezTo>
                <a:cubicBezTo>
                  <a:pt x="14828" y="62310"/>
                  <a:pt x="14830" y="62310"/>
                  <a:pt x="14833" y="62309"/>
                </a:cubicBezTo>
                <a:cubicBezTo>
                  <a:pt x="14834" y="62309"/>
                  <a:pt x="14835" y="62309"/>
                  <a:pt x="14836" y="62309"/>
                </a:cubicBezTo>
                <a:cubicBezTo>
                  <a:pt x="14917" y="62309"/>
                  <a:pt x="15019" y="62700"/>
                  <a:pt x="15087" y="63348"/>
                </a:cubicBezTo>
                <a:cubicBezTo>
                  <a:pt x="15237" y="64606"/>
                  <a:pt x="15202" y="64445"/>
                  <a:pt x="15629" y="65934"/>
                </a:cubicBezTo>
                <a:cubicBezTo>
                  <a:pt x="15883" y="66857"/>
                  <a:pt x="16091" y="67284"/>
                  <a:pt x="16414" y="67642"/>
                </a:cubicBezTo>
                <a:cubicBezTo>
                  <a:pt x="16657" y="67896"/>
                  <a:pt x="16876" y="68173"/>
                  <a:pt x="16887" y="68254"/>
                </a:cubicBezTo>
                <a:cubicBezTo>
                  <a:pt x="16899" y="68323"/>
                  <a:pt x="17061" y="68519"/>
                  <a:pt x="17245" y="68669"/>
                </a:cubicBezTo>
                <a:cubicBezTo>
                  <a:pt x="17580" y="68946"/>
                  <a:pt x="18527" y="70378"/>
                  <a:pt x="18457" y="70505"/>
                </a:cubicBezTo>
                <a:cubicBezTo>
                  <a:pt x="18434" y="70539"/>
                  <a:pt x="18169" y="70655"/>
                  <a:pt x="17892" y="70747"/>
                </a:cubicBezTo>
                <a:cubicBezTo>
                  <a:pt x="17615" y="70839"/>
                  <a:pt x="17291" y="71059"/>
                  <a:pt x="17188" y="71197"/>
                </a:cubicBezTo>
                <a:cubicBezTo>
                  <a:pt x="17100" y="71329"/>
                  <a:pt x="16908" y="71429"/>
                  <a:pt x="16771" y="71429"/>
                </a:cubicBezTo>
                <a:cubicBezTo>
                  <a:pt x="16763" y="71429"/>
                  <a:pt x="16756" y="71429"/>
                  <a:pt x="16749" y="71428"/>
                </a:cubicBezTo>
                <a:cubicBezTo>
                  <a:pt x="16740" y="71427"/>
                  <a:pt x="16731" y="71426"/>
                  <a:pt x="16722" y="71426"/>
                </a:cubicBezTo>
                <a:cubicBezTo>
                  <a:pt x="16563" y="71426"/>
                  <a:pt x="16261" y="71604"/>
                  <a:pt x="16022" y="71844"/>
                </a:cubicBezTo>
                <a:cubicBezTo>
                  <a:pt x="15581" y="72284"/>
                  <a:pt x="15242" y="72509"/>
                  <a:pt x="15039" y="72509"/>
                </a:cubicBezTo>
                <a:cubicBezTo>
                  <a:pt x="14976" y="72509"/>
                  <a:pt x="14926" y="72488"/>
                  <a:pt x="14891" y="72444"/>
                </a:cubicBezTo>
                <a:cubicBezTo>
                  <a:pt x="14864" y="72410"/>
                  <a:pt x="14825" y="72393"/>
                  <a:pt x="14773" y="72393"/>
                </a:cubicBezTo>
                <a:cubicBezTo>
                  <a:pt x="14667" y="72393"/>
                  <a:pt x="14507" y="72462"/>
                  <a:pt x="14290" y="72594"/>
                </a:cubicBezTo>
                <a:cubicBezTo>
                  <a:pt x="14013" y="72767"/>
                  <a:pt x="13621" y="72929"/>
                  <a:pt x="13390" y="72963"/>
                </a:cubicBezTo>
                <a:cubicBezTo>
                  <a:pt x="13171" y="72986"/>
                  <a:pt x="12951" y="73102"/>
                  <a:pt x="12905" y="73194"/>
                </a:cubicBezTo>
                <a:cubicBezTo>
                  <a:pt x="12876" y="73273"/>
                  <a:pt x="12754" y="73326"/>
                  <a:pt x="12634" y="73326"/>
                </a:cubicBezTo>
                <a:cubicBezTo>
                  <a:pt x="12612" y="73326"/>
                  <a:pt x="12591" y="73324"/>
                  <a:pt x="12571" y="73321"/>
                </a:cubicBezTo>
                <a:cubicBezTo>
                  <a:pt x="12551" y="73316"/>
                  <a:pt x="12529" y="73314"/>
                  <a:pt x="12506" y="73314"/>
                </a:cubicBezTo>
                <a:cubicBezTo>
                  <a:pt x="12349" y="73314"/>
                  <a:pt x="12116" y="73410"/>
                  <a:pt x="11936" y="73540"/>
                </a:cubicBezTo>
                <a:cubicBezTo>
                  <a:pt x="11763" y="73680"/>
                  <a:pt x="11573" y="73744"/>
                  <a:pt x="11373" y="73744"/>
                </a:cubicBezTo>
                <a:cubicBezTo>
                  <a:pt x="11293" y="73744"/>
                  <a:pt x="11211" y="73733"/>
                  <a:pt x="11128" y="73713"/>
                </a:cubicBezTo>
                <a:cubicBezTo>
                  <a:pt x="11035" y="73693"/>
                  <a:pt x="10954" y="73683"/>
                  <a:pt x="10886" y="73683"/>
                </a:cubicBezTo>
                <a:cubicBezTo>
                  <a:pt x="10760" y="73683"/>
                  <a:pt x="10681" y="73719"/>
                  <a:pt x="10666" y="73794"/>
                </a:cubicBezTo>
                <a:cubicBezTo>
                  <a:pt x="10643" y="73887"/>
                  <a:pt x="10354" y="73979"/>
                  <a:pt x="10020" y="74014"/>
                </a:cubicBezTo>
                <a:cubicBezTo>
                  <a:pt x="9685" y="74037"/>
                  <a:pt x="9454" y="74106"/>
                  <a:pt x="9489" y="74175"/>
                </a:cubicBezTo>
                <a:cubicBezTo>
                  <a:pt x="9569" y="74279"/>
                  <a:pt x="8207" y="74798"/>
                  <a:pt x="7700" y="74856"/>
                </a:cubicBezTo>
                <a:cubicBezTo>
                  <a:pt x="7573" y="74868"/>
                  <a:pt x="7261" y="75006"/>
                  <a:pt x="6995" y="75156"/>
                </a:cubicBezTo>
                <a:cubicBezTo>
                  <a:pt x="6784" y="75275"/>
                  <a:pt x="6648" y="75334"/>
                  <a:pt x="6560" y="75334"/>
                </a:cubicBezTo>
                <a:cubicBezTo>
                  <a:pt x="6494" y="75334"/>
                  <a:pt x="6455" y="75301"/>
                  <a:pt x="6430" y="75237"/>
                </a:cubicBezTo>
                <a:cubicBezTo>
                  <a:pt x="6389" y="75124"/>
                  <a:pt x="6322" y="75071"/>
                  <a:pt x="6234" y="75071"/>
                </a:cubicBezTo>
                <a:cubicBezTo>
                  <a:pt x="6098" y="75071"/>
                  <a:pt x="5913" y="75197"/>
                  <a:pt x="5703" y="75422"/>
                </a:cubicBezTo>
                <a:cubicBezTo>
                  <a:pt x="5557" y="75577"/>
                  <a:pt x="5387" y="75675"/>
                  <a:pt x="5289" y="75675"/>
                </a:cubicBezTo>
                <a:cubicBezTo>
                  <a:pt x="5270" y="75675"/>
                  <a:pt x="5254" y="75672"/>
                  <a:pt x="5241" y="75664"/>
                </a:cubicBezTo>
                <a:cubicBezTo>
                  <a:pt x="5214" y="75645"/>
                  <a:pt x="5188" y="75636"/>
                  <a:pt x="5166" y="75636"/>
                </a:cubicBezTo>
                <a:cubicBezTo>
                  <a:pt x="5122" y="75636"/>
                  <a:pt x="5091" y="75672"/>
                  <a:pt x="5091" y="75733"/>
                </a:cubicBezTo>
                <a:cubicBezTo>
                  <a:pt x="5101" y="75814"/>
                  <a:pt x="5006" y="75876"/>
                  <a:pt x="4891" y="75876"/>
                </a:cubicBezTo>
                <a:cubicBezTo>
                  <a:pt x="4873" y="75876"/>
                  <a:pt x="4855" y="75875"/>
                  <a:pt x="4837" y="75872"/>
                </a:cubicBezTo>
                <a:cubicBezTo>
                  <a:pt x="4814" y="75870"/>
                  <a:pt x="4790" y="75869"/>
                  <a:pt x="4766" y="75869"/>
                </a:cubicBezTo>
                <a:cubicBezTo>
                  <a:pt x="4498" y="75869"/>
                  <a:pt x="4153" y="75986"/>
                  <a:pt x="3740" y="76230"/>
                </a:cubicBezTo>
                <a:cubicBezTo>
                  <a:pt x="3644" y="76286"/>
                  <a:pt x="3515" y="76320"/>
                  <a:pt x="3406" y="76320"/>
                </a:cubicBezTo>
                <a:cubicBezTo>
                  <a:pt x="3358" y="76320"/>
                  <a:pt x="3314" y="76313"/>
                  <a:pt x="3279" y="76299"/>
                </a:cubicBezTo>
                <a:cubicBezTo>
                  <a:pt x="3244" y="76282"/>
                  <a:pt x="3199" y="76274"/>
                  <a:pt x="3147" y="76274"/>
                </a:cubicBezTo>
                <a:cubicBezTo>
                  <a:pt x="3025" y="76274"/>
                  <a:pt x="2869" y="76318"/>
                  <a:pt x="2748" y="76391"/>
                </a:cubicBezTo>
                <a:cubicBezTo>
                  <a:pt x="2629" y="76459"/>
                  <a:pt x="2538" y="76494"/>
                  <a:pt x="2454" y="76494"/>
                </a:cubicBezTo>
                <a:cubicBezTo>
                  <a:pt x="2367" y="76494"/>
                  <a:pt x="2288" y="76456"/>
                  <a:pt x="2194" y="76380"/>
                </a:cubicBezTo>
                <a:cubicBezTo>
                  <a:pt x="2107" y="76309"/>
                  <a:pt x="2048" y="76271"/>
                  <a:pt x="1998" y="76271"/>
                </a:cubicBezTo>
                <a:cubicBezTo>
                  <a:pt x="1935" y="76271"/>
                  <a:pt x="1889" y="76332"/>
                  <a:pt x="1824" y="76461"/>
                </a:cubicBezTo>
                <a:cubicBezTo>
                  <a:pt x="1744" y="76611"/>
                  <a:pt x="1582" y="76738"/>
                  <a:pt x="1467" y="76738"/>
                </a:cubicBezTo>
                <a:cubicBezTo>
                  <a:pt x="1340" y="76738"/>
                  <a:pt x="1213" y="76842"/>
                  <a:pt x="1155" y="76980"/>
                </a:cubicBezTo>
                <a:cubicBezTo>
                  <a:pt x="1109" y="77119"/>
                  <a:pt x="982" y="77222"/>
                  <a:pt x="866" y="77222"/>
                </a:cubicBezTo>
                <a:cubicBezTo>
                  <a:pt x="716" y="77222"/>
                  <a:pt x="659" y="77430"/>
                  <a:pt x="647" y="77927"/>
                </a:cubicBezTo>
                <a:cubicBezTo>
                  <a:pt x="647" y="78331"/>
                  <a:pt x="566" y="78688"/>
                  <a:pt x="485" y="78746"/>
                </a:cubicBezTo>
                <a:cubicBezTo>
                  <a:pt x="393" y="78804"/>
                  <a:pt x="358" y="79058"/>
                  <a:pt x="405" y="79323"/>
                </a:cubicBezTo>
                <a:cubicBezTo>
                  <a:pt x="462" y="79577"/>
                  <a:pt x="428" y="79785"/>
                  <a:pt x="347" y="79785"/>
                </a:cubicBezTo>
                <a:cubicBezTo>
                  <a:pt x="162" y="79785"/>
                  <a:pt x="1" y="80570"/>
                  <a:pt x="174" y="80674"/>
                </a:cubicBezTo>
                <a:cubicBezTo>
                  <a:pt x="243" y="80720"/>
                  <a:pt x="255" y="80835"/>
                  <a:pt x="208" y="80928"/>
                </a:cubicBezTo>
                <a:cubicBezTo>
                  <a:pt x="151" y="81020"/>
                  <a:pt x="81" y="81424"/>
                  <a:pt x="58" y="81816"/>
                </a:cubicBezTo>
                <a:cubicBezTo>
                  <a:pt x="24" y="82474"/>
                  <a:pt x="58" y="82567"/>
                  <a:pt x="497" y="82844"/>
                </a:cubicBezTo>
                <a:cubicBezTo>
                  <a:pt x="947" y="83121"/>
                  <a:pt x="959" y="83144"/>
                  <a:pt x="624" y="83236"/>
                </a:cubicBezTo>
                <a:cubicBezTo>
                  <a:pt x="208" y="83352"/>
                  <a:pt x="58" y="83802"/>
                  <a:pt x="347" y="84079"/>
                </a:cubicBezTo>
                <a:cubicBezTo>
                  <a:pt x="474" y="84183"/>
                  <a:pt x="555" y="84471"/>
                  <a:pt x="555" y="84725"/>
                </a:cubicBezTo>
                <a:cubicBezTo>
                  <a:pt x="543" y="85141"/>
                  <a:pt x="612" y="85198"/>
                  <a:pt x="1201" y="85279"/>
                </a:cubicBezTo>
                <a:cubicBezTo>
                  <a:pt x="1559" y="85337"/>
                  <a:pt x="1847" y="85441"/>
                  <a:pt x="1847" y="85522"/>
                </a:cubicBezTo>
                <a:cubicBezTo>
                  <a:pt x="1847" y="85591"/>
                  <a:pt x="2055" y="85672"/>
                  <a:pt x="2309" y="85695"/>
                </a:cubicBezTo>
                <a:cubicBezTo>
                  <a:pt x="2552" y="85729"/>
                  <a:pt x="2771" y="85833"/>
                  <a:pt x="2782" y="85949"/>
                </a:cubicBezTo>
                <a:cubicBezTo>
                  <a:pt x="2803" y="86167"/>
                  <a:pt x="2819" y="86265"/>
                  <a:pt x="2882" y="86265"/>
                </a:cubicBezTo>
                <a:cubicBezTo>
                  <a:pt x="2925" y="86265"/>
                  <a:pt x="2990" y="86218"/>
                  <a:pt x="3094" y="86133"/>
                </a:cubicBezTo>
                <a:cubicBezTo>
                  <a:pt x="3185" y="86054"/>
                  <a:pt x="3267" y="86014"/>
                  <a:pt x="3378" y="86014"/>
                </a:cubicBezTo>
                <a:cubicBezTo>
                  <a:pt x="3493" y="86014"/>
                  <a:pt x="3639" y="86057"/>
                  <a:pt x="3856" y="86145"/>
                </a:cubicBezTo>
                <a:cubicBezTo>
                  <a:pt x="4046" y="86215"/>
                  <a:pt x="4195" y="86250"/>
                  <a:pt x="4296" y="86250"/>
                </a:cubicBezTo>
                <a:cubicBezTo>
                  <a:pt x="4378" y="86250"/>
                  <a:pt x="4429" y="86226"/>
                  <a:pt x="4445" y="86180"/>
                </a:cubicBezTo>
                <a:cubicBezTo>
                  <a:pt x="4467" y="86102"/>
                  <a:pt x="4630" y="86067"/>
                  <a:pt x="4828" y="86067"/>
                </a:cubicBezTo>
                <a:cubicBezTo>
                  <a:pt x="5128" y="86067"/>
                  <a:pt x="5508" y="86147"/>
                  <a:pt x="5599" y="86272"/>
                </a:cubicBezTo>
                <a:cubicBezTo>
                  <a:pt x="5645" y="86353"/>
                  <a:pt x="5795" y="86410"/>
                  <a:pt x="5934" y="86410"/>
                </a:cubicBezTo>
                <a:cubicBezTo>
                  <a:pt x="6072" y="86399"/>
                  <a:pt x="6141" y="86341"/>
                  <a:pt x="6084" y="86260"/>
                </a:cubicBezTo>
                <a:cubicBezTo>
                  <a:pt x="6043" y="86204"/>
                  <a:pt x="6088" y="86175"/>
                  <a:pt x="6181" y="86175"/>
                </a:cubicBezTo>
                <a:cubicBezTo>
                  <a:pt x="6221" y="86175"/>
                  <a:pt x="6271" y="86181"/>
                  <a:pt x="6326" y="86191"/>
                </a:cubicBezTo>
                <a:cubicBezTo>
                  <a:pt x="6557" y="86237"/>
                  <a:pt x="6649" y="86364"/>
                  <a:pt x="6603" y="86514"/>
                </a:cubicBezTo>
                <a:cubicBezTo>
                  <a:pt x="6553" y="86636"/>
                  <a:pt x="6578" y="86696"/>
                  <a:pt x="6732" y="86696"/>
                </a:cubicBezTo>
                <a:cubicBezTo>
                  <a:pt x="6826" y="86696"/>
                  <a:pt x="6967" y="86673"/>
                  <a:pt x="7169" y="86630"/>
                </a:cubicBezTo>
                <a:cubicBezTo>
                  <a:pt x="7359" y="86582"/>
                  <a:pt x="7538" y="86559"/>
                  <a:pt x="7674" y="86559"/>
                </a:cubicBezTo>
                <a:cubicBezTo>
                  <a:pt x="7801" y="86559"/>
                  <a:pt x="7891" y="86579"/>
                  <a:pt x="7919" y="86618"/>
                </a:cubicBezTo>
                <a:cubicBezTo>
                  <a:pt x="7938" y="86643"/>
                  <a:pt x="7973" y="86656"/>
                  <a:pt x="8021" y="86656"/>
                </a:cubicBezTo>
                <a:cubicBezTo>
                  <a:pt x="8152" y="86656"/>
                  <a:pt x="8380" y="86567"/>
                  <a:pt x="8658" y="86399"/>
                </a:cubicBezTo>
                <a:cubicBezTo>
                  <a:pt x="9088" y="86146"/>
                  <a:pt x="10005" y="85936"/>
                  <a:pt x="10477" y="85936"/>
                </a:cubicBezTo>
                <a:cubicBezTo>
                  <a:pt x="10650" y="85936"/>
                  <a:pt x="10764" y="85964"/>
                  <a:pt x="10770" y="86029"/>
                </a:cubicBezTo>
                <a:cubicBezTo>
                  <a:pt x="10777" y="86071"/>
                  <a:pt x="10946" y="86092"/>
                  <a:pt x="11202" y="86092"/>
                </a:cubicBezTo>
                <a:cubicBezTo>
                  <a:pt x="11373" y="86092"/>
                  <a:pt x="11582" y="86083"/>
                  <a:pt x="11809" y="86064"/>
                </a:cubicBezTo>
                <a:cubicBezTo>
                  <a:pt x="12174" y="86042"/>
                  <a:pt x="12544" y="86029"/>
                  <a:pt x="12801" y="86029"/>
                </a:cubicBezTo>
                <a:cubicBezTo>
                  <a:pt x="12942" y="86029"/>
                  <a:pt x="13048" y="86033"/>
                  <a:pt x="13102" y="86041"/>
                </a:cubicBezTo>
                <a:cubicBezTo>
                  <a:pt x="13126" y="86047"/>
                  <a:pt x="13149" y="86050"/>
                  <a:pt x="13170" y="86050"/>
                </a:cubicBezTo>
                <a:cubicBezTo>
                  <a:pt x="13269" y="86050"/>
                  <a:pt x="13326" y="85988"/>
                  <a:pt x="13298" y="85902"/>
                </a:cubicBezTo>
                <a:cubicBezTo>
                  <a:pt x="13201" y="85602"/>
                  <a:pt x="14437" y="85180"/>
                  <a:pt x="15120" y="85180"/>
                </a:cubicBezTo>
                <a:cubicBezTo>
                  <a:pt x="15328" y="85180"/>
                  <a:pt x="15486" y="85219"/>
                  <a:pt x="15537" y="85314"/>
                </a:cubicBezTo>
                <a:cubicBezTo>
                  <a:pt x="15618" y="85464"/>
                  <a:pt x="15583" y="85556"/>
                  <a:pt x="15433" y="85579"/>
                </a:cubicBezTo>
                <a:cubicBezTo>
                  <a:pt x="15225" y="85602"/>
                  <a:pt x="15156" y="86018"/>
                  <a:pt x="15272" y="86445"/>
                </a:cubicBezTo>
                <a:cubicBezTo>
                  <a:pt x="15295" y="86514"/>
                  <a:pt x="15214" y="86584"/>
                  <a:pt x="15098" y="86595"/>
                </a:cubicBezTo>
                <a:cubicBezTo>
                  <a:pt x="14994" y="86618"/>
                  <a:pt x="15052" y="86664"/>
                  <a:pt x="15214" y="86710"/>
                </a:cubicBezTo>
                <a:cubicBezTo>
                  <a:pt x="15514" y="86780"/>
                  <a:pt x="15514" y="86791"/>
                  <a:pt x="15237" y="87253"/>
                </a:cubicBezTo>
                <a:cubicBezTo>
                  <a:pt x="14937" y="87738"/>
                  <a:pt x="14897" y="87882"/>
                  <a:pt x="15106" y="87882"/>
                </a:cubicBezTo>
                <a:cubicBezTo>
                  <a:pt x="15131" y="87882"/>
                  <a:pt x="15159" y="87880"/>
                  <a:pt x="15191" y="87876"/>
                </a:cubicBezTo>
                <a:cubicBezTo>
                  <a:pt x="15205" y="87874"/>
                  <a:pt x="15222" y="87872"/>
                  <a:pt x="15238" y="87872"/>
                </a:cubicBezTo>
                <a:cubicBezTo>
                  <a:pt x="15367" y="87872"/>
                  <a:pt x="15550" y="87946"/>
                  <a:pt x="15652" y="88038"/>
                </a:cubicBezTo>
                <a:cubicBezTo>
                  <a:pt x="15837" y="88199"/>
                  <a:pt x="15791" y="88257"/>
                  <a:pt x="15422" y="88350"/>
                </a:cubicBezTo>
                <a:cubicBezTo>
                  <a:pt x="15168" y="88419"/>
                  <a:pt x="14971" y="88557"/>
                  <a:pt x="14983" y="88650"/>
                </a:cubicBezTo>
                <a:cubicBezTo>
                  <a:pt x="14994" y="88765"/>
                  <a:pt x="14971" y="88880"/>
                  <a:pt x="14925" y="88938"/>
                </a:cubicBezTo>
                <a:cubicBezTo>
                  <a:pt x="14789" y="89097"/>
                  <a:pt x="15022" y="89804"/>
                  <a:pt x="15194" y="89804"/>
                </a:cubicBezTo>
                <a:cubicBezTo>
                  <a:pt x="15197" y="89804"/>
                  <a:pt x="15200" y="89804"/>
                  <a:pt x="15202" y="89804"/>
                </a:cubicBezTo>
                <a:cubicBezTo>
                  <a:pt x="15283" y="89792"/>
                  <a:pt x="15375" y="89712"/>
                  <a:pt x="15433" y="89608"/>
                </a:cubicBezTo>
                <a:cubicBezTo>
                  <a:pt x="15479" y="89515"/>
                  <a:pt x="15606" y="89423"/>
                  <a:pt x="15710" y="89411"/>
                </a:cubicBezTo>
                <a:cubicBezTo>
                  <a:pt x="15725" y="89408"/>
                  <a:pt x="15738" y="89407"/>
                  <a:pt x="15749" y="89407"/>
                </a:cubicBezTo>
                <a:cubicBezTo>
                  <a:pt x="15821" y="89407"/>
                  <a:pt x="15798" y="89473"/>
                  <a:pt x="15687" y="89573"/>
                </a:cubicBezTo>
                <a:cubicBezTo>
                  <a:pt x="15550" y="89689"/>
                  <a:pt x="15528" y="89748"/>
                  <a:pt x="15632" y="89748"/>
                </a:cubicBezTo>
                <a:cubicBezTo>
                  <a:pt x="15642" y="89748"/>
                  <a:pt x="15652" y="89747"/>
                  <a:pt x="15664" y="89746"/>
                </a:cubicBezTo>
                <a:cubicBezTo>
                  <a:pt x="15673" y="89744"/>
                  <a:pt x="15682" y="89743"/>
                  <a:pt x="15691" y="89743"/>
                </a:cubicBezTo>
                <a:cubicBezTo>
                  <a:pt x="15795" y="89743"/>
                  <a:pt x="15885" y="89864"/>
                  <a:pt x="15906" y="90023"/>
                </a:cubicBezTo>
                <a:cubicBezTo>
                  <a:pt x="15929" y="90208"/>
                  <a:pt x="15872" y="90358"/>
                  <a:pt x="15779" y="90369"/>
                </a:cubicBezTo>
                <a:cubicBezTo>
                  <a:pt x="15774" y="90370"/>
                  <a:pt x="15768" y="90371"/>
                  <a:pt x="15762" y="90371"/>
                </a:cubicBezTo>
                <a:cubicBezTo>
                  <a:pt x="15676" y="90371"/>
                  <a:pt x="15594" y="90291"/>
                  <a:pt x="15583" y="90162"/>
                </a:cubicBezTo>
                <a:cubicBezTo>
                  <a:pt x="15573" y="90048"/>
                  <a:pt x="15451" y="89962"/>
                  <a:pt x="15310" y="89962"/>
                </a:cubicBezTo>
                <a:cubicBezTo>
                  <a:pt x="15293" y="89962"/>
                  <a:pt x="15277" y="89963"/>
                  <a:pt x="15260" y="89965"/>
                </a:cubicBezTo>
                <a:cubicBezTo>
                  <a:pt x="15041" y="90000"/>
                  <a:pt x="15029" y="90035"/>
                  <a:pt x="15202" y="90116"/>
                </a:cubicBezTo>
                <a:cubicBezTo>
                  <a:pt x="15341" y="90173"/>
                  <a:pt x="15445" y="90277"/>
                  <a:pt x="15433" y="90358"/>
                </a:cubicBezTo>
                <a:cubicBezTo>
                  <a:pt x="15433" y="90427"/>
                  <a:pt x="15618" y="90520"/>
                  <a:pt x="15837" y="90543"/>
                </a:cubicBezTo>
                <a:cubicBezTo>
                  <a:pt x="16230" y="90589"/>
                  <a:pt x="16230" y="90600"/>
                  <a:pt x="15906" y="90750"/>
                </a:cubicBezTo>
                <a:cubicBezTo>
                  <a:pt x="15664" y="90866"/>
                  <a:pt x="15583" y="91062"/>
                  <a:pt x="15606" y="91466"/>
                </a:cubicBezTo>
                <a:cubicBezTo>
                  <a:pt x="15617" y="91749"/>
                  <a:pt x="15675" y="91946"/>
                  <a:pt x="15737" y="91946"/>
                </a:cubicBezTo>
                <a:cubicBezTo>
                  <a:pt x="15743" y="91946"/>
                  <a:pt x="15750" y="91944"/>
                  <a:pt x="15756" y="91939"/>
                </a:cubicBezTo>
                <a:cubicBezTo>
                  <a:pt x="15769" y="91928"/>
                  <a:pt x="15783" y="91923"/>
                  <a:pt x="15796" y="91923"/>
                </a:cubicBezTo>
                <a:cubicBezTo>
                  <a:pt x="15855" y="91923"/>
                  <a:pt x="15915" y="92018"/>
                  <a:pt x="15953" y="92159"/>
                </a:cubicBezTo>
                <a:cubicBezTo>
                  <a:pt x="15982" y="92322"/>
                  <a:pt x="15978" y="92395"/>
                  <a:pt x="15929" y="92395"/>
                </a:cubicBezTo>
                <a:cubicBezTo>
                  <a:pt x="15901" y="92395"/>
                  <a:pt x="15860" y="92373"/>
                  <a:pt x="15802" y="92332"/>
                </a:cubicBezTo>
                <a:cubicBezTo>
                  <a:pt x="15683" y="92251"/>
                  <a:pt x="15529" y="92210"/>
                  <a:pt x="15401" y="92210"/>
                </a:cubicBezTo>
                <a:cubicBezTo>
                  <a:pt x="15255" y="92210"/>
                  <a:pt x="15144" y="92262"/>
                  <a:pt x="15156" y="92366"/>
                </a:cubicBezTo>
                <a:cubicBezTo>
                  <a:pt x="15173" y="92511"/>
                  <a:pt x="15686" y="92662"/>
                  <a:pt x="15991" y="92662"/>
                </a:cubicBezTo>
                <a:cubicBezTo>
                  <a:pt x="16100" y="92662"/>
                  <a:pt x="16182" y="92643"/>
                  <a:pt x="16206" y="92597"/>
                </a:cubicBezTo>
                <a:cubicBezTo>
                  <a:pt x="16295" y="92446"/>
                  <a:pt x="16650" y="92248"/>
                  <a:pt x="16767" y="92248"/>
                </a:cubicBezTo>
                <a:cubicBezTo>
                  <a:pt x="16803" y="92248"/>
                  <a:pt x="16817" y="92266"/>
                  <a:pt x="16795" y="92309"/>
                </a:cubicBezTo>
                <a:cubicBezTo>
                  <a:pt x="16761" y="92389"/>
                  <a:pt x="16818" y="92482"/>
                  <a:pt x="16945" y="92493"/>
                </a:cubicBezTo>
                <a:cubicBezTo>
                  <a:pt x="17162" y="92528"/>
                  <a:pt x="15845" y="93013"/>
                  <a:pt x="15536" y="93013"/>
                </a:cubicBezTo>
                <a:cubicBezTo>
                  <a:pt x="15532" y="93013"/>
                  <a:pt x="15529" y="93013"/>
                  <a:pt x="15525" y="93013"/>
                </a:cubicBezTo>
                <a:cubicBezTo>
                  <a:pt x="15445" y="93013"/>
                  <a:pt x="15398" y="93117"/>
                  <a:pt x="15422" y="93255"/>
                </a:cubicBezTo>
                <a:cubicBezTo>
                  <a:pt x="15433" y="93385"/>
                  <a:pt x="15510" y="93449"/>
                  <a:pt x="15595" y="93449"/>
                </a:cubicBezTo>
                <a:cubicBezTo>
                  <a:pt x="15683" y="93449"/>
                  <a:pt x="15779" y="93379"/>
                  <a:pt x="15814" y="93244"/>
                </a:cubicBezTo>
                <a:cubicBezTo>
                  <a:pt x="15835" y="93138"/>
                  <a:pt x="15934" y="93081"/>
                  <a:pt x="16048" y="93081"/>
                </a:cubicBezTo>
                <a:cubicBezTo>
                  <a:pt x="16058" y="93081"/>
                  <a:pt x="16069" y="93081"/>
                  <a:pt x="16080" y="93082"/>
                </a:cubicBezTo>
                <a:cubicBezTo>
                  <a:pt x="16206" y="93117"/>
                  <a:pt x="16149" y="93301"/>
                  <a:pt x="15883" y="93636"/>
                </a:cubicBezTo>
                <a:cubicBezTo>
                  <a:pt x="15595" y="94017"/>
                  <a:pt x="15537" y="94190"/>
                  <a:pt x="15699" y="94306"/>
                </a:cubicBezTo>
                <a:cubicBezTo>
                  <a:pt x="15759" y="94349"/>
                  <a:pt x="15802" y="94371"/>
                  <a:pt x="15830" y="94371"/>
                </a:cubicBezTo>
                <a:cubicBezTo>
                  <a:pt x="15878" y="94371"/>
                  <a:pt x="15886" y="94309"/>
                  <a:pt x="15872" y="94179"/>
                </a:cubicBezTo>
                <a:cubicBezTo>
                  <a:pt x="15863" y="94040"/>
                  <a:pt x="15905" y="93968"/>
                  <a:pt x="15993" y="93968"/>
                </a:cubicBezTo>
                <a:cubicBezTo>
                  <a:pt x="16015" y="93968"/>
                  <a:pt x="16040" y="93973"/>
                  <a:pt x="16068" y="93982"/>
                </a:cubicBezTo>
                <a:cubicBezTo>
                  <a:pt x="16114" y="93998"/>
                  <a:pt x="16147" y="94005"/>
                  <a:pt x="16168" y="94005"/>
                </a:cubicBezTo>
                <a:cubicBezTo>
                  <a:pt x="16209" y="94005"/>
                  <a:pt x="16199" y="93975"/>
                  <a:pt x="16137" y="93913"/>
                </a:cubicBezTo>
                <a:cubicBezTo>
                  <a:pt x="16056" y="93821"/>
                  <a:pt x="16137" y="93648"/>
                  <a:pt x="16322" y="93532"/>
                </a:cubicBezTo>
                <a:cubicBezTo>
                  <a:pt x="16459" y="93437"/>
                  <a:pt x="16547" y="93391"/>
                  <a:pt x="16601" y="93391"/>
                </a:cubicBezTo>
                <a:cubicBezTo>
                  <a:pt x="16652" y="93391"/>
                  <a:pt x="16674" y="93431"/>
                  <a:pt x="16680" y="93509"/>
                </a:cubicBezTo>
                <a:cubicBezTo>
                  <a:pt x="16703" y="93636"/>
                  <a:pt x="16634" y="93821"/>
                  <a:pt x="16530" y="93936"/>
                </a:cubicBezTo>
                <a:cubicBezTo>
                  <a:pt x="16391" y="94098"/>
                  <a:pt x="16414" y="94167"/>
                  <a:pt x="16645" y="94213"/>
                </a:cubicBezTo>
                <a:cubicBezTo>
                  <a:pt x="16818" y="94248"/>
                  <a:pt x="16957" y="94363"/>
                  <a:pt x="16968" y="94490"/>
                </a:cubicBezTo>
                <a:cubicBezTo>
                  <a:pt x="16991" y="94658"/>
                  <a:pt x="17582" y="94796"/>
                  <a:pt x="17994" y="94796"/>
                </a:cubicBezTo>
                <a:cubicBezTo>
                  <a:pt x="18205" y="94796"/>
                  <a:pt x="18369" y="94761"/>
                  <a:pt x="18388" y="94675"/>
                </a:cubicBezTo>
                <a:cubicBezTo>
                  <a:pt x="18402" y="94613"/>
                  <a:pt x="18490" y="94586"/>
                  <a:pt x="18615" y="94586"/>
                </a:cubicBezTo>
                <a:cubicBezTo>
                  <a:pt x="18911" y="94586"/>
                  <a:pt x="19416" y="94738"/>
                  <a:pt x="19635" y="94940"/>
                </a:cubicBezTo>
                <a:cubicBezTo>
                  <a:pt x="19731" y="95030"/>
                  <a:pt x="19837" y="95076"/>
                  <a:pt x="19919" y="95076"/>
                </a:cubicBezTo>
                <a:cubicBezTo>
                  <a:pt x="19965" y="95076"/>
                  <a:pt x="20002" y="95062"/>
                  <a:pt x="20027" y="95033"/>
                </a:cubicBezTo>
                <a:cubicBezTo>
                  <a:pt x="20085" y="94952"/>
                  <a:pt x="20016" y="94836"/>
                  <a:pt x="19877" y="94779"/>
                </a:cubicBezTo>
                <a:cubicBezTo>
                  <a:pt x="19658" y="94698"/>
                  <a:pt x="19646" y="94640"/>
                  <a:pt x="19808" y="94375"/>
                </a:cubicBezTo>
                <a:cubicBezTo>
                  <a:pt x="19981" y="94121"/>
                  <a:pt x="19958" y="94052"/>
                  <a:pt x="19658" y="93948"/>
                </a:cubicBezTo>
                <a:cubicBezTo>
                  <a:pt x="19433" y="93873"/>
                  <a:pt x="19185" y="93837"/>
                  <a:pt x="18977" y="93837"/>
                </a:cubicBezTo>
                <a:cubicBezTo>
                  <a:pt x="18705" y="93837"/>
                  <a:pt x="18502" y="93899"/>
                  <a:pt x="18515" y="94017"/>
                </a:cubicBezTo>
                <a:cubicBezTo>
                  <a:pt x="18524" y="94086"/>
                  <a:pt x="18487" y="94122"/>
                  <a:pt x="18425" y="94122"/>
                </a:cubicBezTo>
                <a:cubicBezTo>
                  <a:pt x="18404" y="94122"/>
                  <a:pt x="18380" y="94118"/>
                  <a:pt x="18353" y="94109"/>
                </a:cubicBezTo>
                <a:cubicBezTo>
                  <a:pt x="17984" y="93971"/>
                  <a:pt x="18146" y="93775"/>
                  <a:pt x="18665" y="93728"/>
                </a:cubicBezTo>
                <a:cubicBezTo>
                  <a:pt x="18942" y="93705"/>
                  <a:pt x="19173" y="93636"/>
                  <a:pt x="19161" y="93555"/>
                </a:cubicBezTo>
                <a:cubicBezTo>
                  <a:pt x="19151" y="93492"/>
                  <a:pt x="19102" y="93438"/>
                  <a:pt x="19032" y="93438"/>
                </a:cubicBezTo>
                <a:cubicBezTo>
                  <a:pt x="19025" y="93438"/>
                  <a:pt x="19018" y="93439"/>
                  <a:pt x="19011" y="93440"/>
                </a:cubicBezTo>
                <a:cubicBezTo>
                  <a:pt x="18931" y="93440"/>
                  <a:pt x="18734" y="93428"/>
                  <a:pt x="18573" y="93428"/>
                </a:cubicBezTo>
                <a:cubicBezTo>
                  <a:pt x="18400" y="93428"/>
                  <a:pt x="18192" y="93532"/>
                  <a:pt x="18099" y="93671"/>
                </a:cubicBezTo>
                <a:cubicBezTo>
                  <a:pt x="18027" y="93784"/>
                  <a:pt x="17862" y="93870"/>
                  <a:pt x="17729" y="93870"/>
                </a:cubicBezTo>
                <a:cubicBezTo>
                  <a:pt x="17713" y="93870"/>
                  <a:pt x="17698" y="93869"/>
                  <a:pt x="17684" y="93867"/>
                </a:cubicBezTo>
                <a:cubicBezTo>
                  <a:pt x="17280" y="93786"/>
                  <a:pt x="17361" y="93544"/>
                  <a:pt x="17799" y="93474"/>
                </a:cubicBezTo>
                <a:cubicBezTo>
                  <a:pt x="18030" y="93440"/>
                  <a:pt x="18296" y="93290"/>
                  <a:pt x="18400" y="93140"/>
                </a:cubicBezTo>
                <a:cubicBezTo>
                  <a:pt x="18502" y="92986"/>
                  <a:pt x="18687" y="92905"/>
                  <a:pt x="18945" y="92905"/>
                </a:cubicBezTo>
                <a:cubicBezTo>
                  <a:pt x="18977" y="92905"/>
                  <a:pt x="19011" y="92906"/>
                  <a:pt x="19046" y="92909"/>
                </a:cubicBezTo>
                <a:cubicBezTo>
                  <a:pt x="19146" y="92917"/>
                  <a:pt x="19224" y="92922"/>
                  <a:pt x="19280" y="92922"/>
                </a:cubicBezTo>
                <a:cubicBezTo>
                  <a:pt x="19456" y="92922"/>
                  <a:pt x="19423" y="92873"/>
                  <a:pt x="19231" y="92724"/>
                </a:cubicBezTo>
                <a:cubicBezTo>
                  <a:pt x="19000" y="92516"/>
                  <a:pt x="19011" y="92482"/>
                  <a:pt x="19311" y="92436"/>
                </a:cubicBezTo>
                <a:cubicBezTo>
                  <a:pt x="19565" y="92401"/>
                  <a:pt x="19635" y="92309"/>
                  <a:pt x="19542" y="92159"/>
                </a:cubicBezTo>
                <a:cubicBezTo>
                  <a:pt x="19469" y="92030"/>
                  <a:pt x="19483" y="91975"/>
                  <a:pt x="19596" y="91975"/>
                </a:cubicBezTo>
                <a:cubicBezTo>
                  <a:pt x="19625" y="91975"/>
                  <a:pt x="19661" y="91978"/>
                  <a:pt x="19704" y="91985"/>
                </a:cubicBezTo>
                <a:cubicBezTo>
                  <a:pt x="19854" y="92020"/>
                  <a:pt x="19958" y="92124"/>
                  <a:pt x="19923" y="92205"/>
                </a:cubicBezTo>
                <a:cubicBezTo>
                  <a:pt x="19884" y="92273"/>
                  <a:pt x="19945" y="92325"/>
                  <a:pt x="20056" y="92325"/>
                </a:cubicBezTo>
                <a:cubicBezTo>
                  <a:pt x="20075" y="92325"/>
                  <a:pt x="20097" y="92324"/>
                  <a:pt x="20119" y="92320"/>
                </a:cubicBezTo>
                <a:cubicBezTo>
                  <a:pt x="20136" y="92318"/>
                  <a:pt x="20152" y="92316"/>
                  <a:pt x="20168" y="92316"/>
                </a:cubicBezTo>
                <a:cubicBezTo>
                  <a:pt x="20565" y="92316"/>
                  <a:pt x="20495" y="93143"/>
                  <a:pt x="20050" y="93232"/>
                </a:cubicBezTo>
                <a:cubicBezTo>
                  <a:pt x="19231" y="93394"/>
                  <a:pt x="19300" y="93625"/>
                  <a:pt x="20223" y="93786"/>
                </a:cubicBezTo>
                <a:cubicBezTo>
                  <a:pt x="21262" y="93971"/>
                  <a:pt x="21435" y="94155"/>
                  <a:pt x="20789" y="94409"/>
                </a:cubicBezTo>
                <a:cubicBezTo>
                  <a:pt x="20431" y="94548"/>
                  <a:pt x="20396" y="94606"/>
                  <a:pt x="20593" y="94767"/>
                </a:cubicBezTo>
                <a:cubicBezTo>
                  <a:pt x="20777" y="94917"/>
                  <a:pt x="20789" y="94975"/>
                  <a:pt x="20627" y="94998"/>
                </a:cubicBezTo>
                <a:cubicBezTo>
                  <a:pt x="20512" y="95010"/>
                  <a:pt x="20477" y="95090"/>
                  <a:pt x="20558" y="95171"/>
                </a:cubicBezTo>
                <a:cubicBezTo>
                  <a:pt x="20627" y="95240"/>
                  <a:pt x="20558" y="95333"/>
                  <a:pt x="20408" y="95356"/>
                </a:cubicBezTo>
                <a:cubicBezTo>
                  <a:pt x="20258" y="95367"/>
                  <a:pt x="20189" y="95460"/>
                  <a:pt x="20258" y="95541"/>
                </a:cubicBezTo>
                <a:cubicBezTo>
                  <a:pt x="20303" y="95586"/>
                  <a:pt x="20377" y="95609"/>
                  <a:pt x="20455" y="95609"/>
                </a:cubicBezTo>
                <a:cubicBezTo>
                  <a:pt x="20517" y="95609"/>
                  <a:pt x="20583" y="95594"/>
                  <a:pt x="20639" y="95564"/>
                </a:cubicBezTo>
                <a:cubicBezTo>
                  <a:pt x="20698" y="95534"/>
                  <a:pt x="20765" y="95522"/>
                  <a:pt x="20835" y="95522"/>
                </a:cubicBezTo>
                <a:cubicBezTo>
                  <a:pt x="21150" y="95522"/>
                  <a:pt x="21504" y="95778"/>
                  <a:pt x="21239" y="95910"/>
                </a:cubicBezTo>
                <a:cubicBezTo>
                  <a:pt x="21148" y="95965"/>
                  <a:pt x="21158" y="95998"/>
                  <a:pt x="21257" y="95998"/>
                </a:cubicBezTo>
                <a:cubicBezTo>
                  <a:pt x="21283" y="95998"/>
                  <a:pt x="21316" y="95996"/>
                  <a:pt x="21355" y="95991"/>
                </a:cubicBezTo>
                <a:cubicBezTo>
                  <a:pt x="21608" y="95968"/>
                  <a:pt x="21643" y="95887"/>
                  <a:pt x="21516" y="95656"/>
                </a:cubicBezTo>
                <a:cubicBezTo>
                  <a:pt x="21348" y="95340"/>
                  <a:pt x="21425" y="95066"/>
                  <a:pt x="21647" y="95066"/>
                </a:cubicBezTo>
                <a:cubicBezTo>
                  <a:pt x="21684" y="95066"/>
                  <a:pt x="21725" y="95074"/>
                  <a:pt x="21770" y="95090"/>
                </a:cubicBezTo>
                <a:cubicBezTo>
                  <a:pt x="21855" y="95124"/>
                  <a:pt x="22013" y="95146"/>
                  <a:pt x="22165" y="95146"/>
                </a:cubicBezTo>
                <a:cubicBezTo>
                  <a:pt x="22220" y="95146"/>
                  <a:pt x="22275" y="95143"/>
                  <a:pt x="22324" y="95137"/>
                </a:cubicBezTo>
                <a:cubicBezTo>
                  <a:pt x="22371" y="95130"/>
                  <a:pt x="22415" y="95127"/>
                  <a:pt x="22455" y="95127"/>
                </a:cubicBezTo>
                <a:cubicBezTo>
                  <a:pt x="22826" y="95127"/>
                  <a:pt x="22882" y="95397"/>
                  <a:pt x="22486" y="95564"/>
                </a:cubicBezTo>
                <a:cubicBezTo>
                  <a:pt x="22128" y="95702"/>
                  <a:pt x="22128" y="95725"/>
                  <a:pt x="22451" y="96037"/>
                </a:cubicBezTo>
                <a:cubicBezTo>
                  <a:pt x="22597" y="96182"/>
                  <a:pt x="22807" y="96278"/>
                  <a:pt x="22980" y="96278"/>
                </a:cubicBezTo>
                <a:cubicBezTo>
                  <a:pt x="23026" y="96278"/>
                  <a:pt x="23070" y="96271"/>
                  <a:pt x="23109" y="96256"/>
                </a:cubicBezTo>
                <a:cubicBezTo>
                  <a:pt x="23157" y="96241"/>
                  <a:pt x="23212" y="96234"/>
                  <a:pt x="23271" y="96234"/>
                </a:cubicBezTo>
                <a:cubicBezTo>
                  <a:pt x="23438" y="96234"/>
                  <a:pt x="23636" y="96292"/>
                  <a:pt x="23790" y="96395"/>
                </a:cubicBezTo>
                <a:cubicBezTo>
                  <a:pt x="23992" y="96538"/>
                  <a:pt x="24184" y="96608"/>
                  <a:pt x="24341" y="96608"/>
                </a:cubicBezTo>
                <a:cubicBezTo>
                  <a:pt x="24524" y="96608"/>
                  <a:pt x="24658" y="96512"/>
                  <a:pt x="24702" y="96325"/>
                </a:cubicBezTo>
                <a:cubicBezTo>
                  <a:pt x="24737" y="96199"/>
                  <a:pt x="24863" y="96025"/>
                  <a:pt x="24979" y="95956"/>
                </a:cubicBezTo>
                <a:cubicBezTo>
                  <a:pt x="25030" y="95924"/>
                  <a:pt x="25071" y="95909"/>
                  <a:pt x="25101" y="95909"/>
                </a:cubicBezTo>
                <a:cubicBezTo>
                  <a:pt x="25158" y="95909"/>
                  <a:pt x="25175" y="95965"/>
                  <a:pt x="25152" y="96072"/>
                </a:cubicBezTo>
                <a:cubicBezTo>
                  <a:pt x="25095" y="96308"/>
                  <a:pt x="25341" y="96630"/>
                  <a:pt x="25514" y="96630"/>
                </a:cubicBezTo>
                <a:cubicBezTo>
                  <a:pt x="25552" y="96630"/>
                  <a:pt x="25587" y="96615"/>
                  <a:pt x="25614" y="96579"/>
                </a:cubicBezTo>
                <a:cubicBezTo>
                  <a:pt x="25671" y="96499"/>
                  <a:pt x="26087" y="96349"/>
                  <a:pt x="26526" y="96245"/>
                </a:cubicBezTo>
                <a:cubicBezTo>
                  <a:pt x="26964" y="96141"/>
                  <a:pt x="27657" y="95945"/>
                  <a:pt x="28049" y="95806"/>
                </a:cubicBezTo>
                <a:cubicBezTo>
                  <a:pt x="28661" y="95587"/>
                  <a:pt x="28742" y="95506"/>
                  <a:pt x="28603" y="95275"/>
                </a:cubicBezTo>
                <a:cubicBezTo>
                  <a:pt x="28479" y="95051"/>
                  <a:pt x="28449" y="94972"/>
                  <a:pt x="28644" y="94972"/>
                </a:cubicBezTo>
                <a:cubicBezTo>
                  <a:pt x="28740" y="94972"/>
                  <a:pt x="28890" y="94991"/>
                  <a:pt x="29111" y="95021"/>
                </a:cubicBezTo>
                <a:cubicBezTo>
                  <a:pt x="29169" y="95029"/>
                  <a:pt x="29226" y="95033"/>
                  <a:pt x="29280" y="95033"/>
                </a:cubicBezTo>
                <a:cubicBezTo>
                  <a:pt x="29760" y="95033"/>
                  <a:pt x="30092" y="94733"/>
                  <a:pt x="29885" y="94432"/>
                </a:cubicBezTo>
                <a:cubicBezTo>
                  <a:pt x="29748" y="94245"/>
                  <a:pt x="29827" y="94116"/>
                  <a:pt x="29970" y="94116"/>
                </a:cubicBezTo>
                <a:cubicBezTo>
                  <a:pt x="30056" y="94116"/>
                  <a:pt x="30166" y="94163"/>
                  <a:pt x="30265" y="94271"/>
                </a:cubicBezTo>
                <a:cubicBezTo>
                  <a:pt x="30383" y="94398"/>
                  <a:pt x="30566" y="94475"/>
                  <a:pt x="30717" y="94475"/>
                </a:cubicBezTo>
                <a:cubicBezTo>
                  <a:pt x="30745" y="94475"/>
                  <a:pt x="30771" y="94472"/>
                  <a:pt x="30796" y="94467"/>
                </a:cubicBezTo>
                <a:cubicBezTo>
                  <a:pt x="30958" y="94432"/>
                  <a:pt x="31350" y="94363"/>
                  <a:pt x="31697" y="94317"/>
                </a:cubicBezTo>
                <a:cubicBezTo>
                  <a:pt x="32135" y="94271"/>
                  <a:pt x="32285" y="94190"/>
                  <a:pt x="32251" y="94029"/>
                </a:cubicBezTo>
                <a:cubicBezTo>
                  <a:pt x="32230" y="93926"/>
                  <a:pt x="32120" y="93851"/>
                  <a:pt x="31991" y="93851"/>
                </a:cubicBezTo>
                <a:cubicBezTo>
                  <a:pt x="31974" y="93851"/>
                  <a:pt x="31956" y="93853"/>
                  <a:pt x="31939" y="93855"/>
                </a:cubicBezTo>
                <a:cubicBezTo>
                  <a:pt x="31789" y="93878"/>
                  <a:pt x="31558" y="93913"/>
                  <a:pt x="31420" y="93925"/>
                </a:cubicBezTo>
                <a:cubicBezTo>
                  <a:pt x="31270" y="93948"/>
                  <a:pt x="31073" y="93971"/>
                  <a:pt x="30946" y="93982"/>
                </a:cubicBezTo>
                <a:cubicBezTo>
                  <a:pt x="30937" y="93983"/>
                  <a:pt x="30927" y="93984"/>
                  <a:pt x="30917" y="93984"/>
                </a:cubicBezTo>
                <a:cubicBezTo>
                  <a:pt x="30812" y="93984"/>
                  <a:pt x="30714" y="93929"/>
                  <a:pt x="30693" y="93855"/>
                </a:cubicBezTo>
                <a:cubicBezTo>
                  <a:pt x="30681" y="93763"/>
                  <a:pt x="30854" y="93682"/>
                  <a:pt x="31085" y="93682"/>
                </a:cubicBezTo>
                <a:cubicBezTo>
                  <a:pt x="31316" y="93682"/>
                  <a:pt x="31547" y="93590"/>
                  <a:pt x="31593" y="93474"/>
                </a:cubicBezTo>
                <a:cubicBezTo>
                  <a:pt x="31639" y="93359"/>
                  <a:pt x="31512" y="93267"/>
                  <a:pt x="31304" y="93267"/>
                </a:cubicBezTo>
                <a:cubicBezTo>
                  <a:pt x="30877" y="93267"/>
                  <a:pt x="30727" y="93024"/>
                  <a:pt x="31097" y="92943"/>
                </a:cubicBezTo>
                <a:cubicBezTo>
                  <a:pt x="31212" y="92909"/>
                  <a:pt x="31350" y="92782"/>
                  <a:pt x="31374" y="92666"/>
                </a:cubicBezTo>
                <a:cubicBezTo>
                  <a:pt x="31384" y="92603"/>
                  <a:pt x="31397" y="92571"/>
                  <a:pt x="31413" y="92571"/>
                </a:cubicBezTo>
                <a:cubicBezTo>
                  <a:pt x="31431" y="92571"/>
                  <a:pt x="31453" y="92614"/>
                  <a:pt x="31477" y="92701"/>
                </a:cubicBezTo>
                <a:cubicBezTo>
                  <a:pt x="31512" y="92851"/>
                  <a:pt x="31720" y="92978"/>
                  <a:pt x="31928" y="92990"/>
                </a:cubicBezTo>
                <a:cubicBezTo>
                  <a:pt x="32228" y="93001"/>
                  <a:pt x="32262" y="93047"/>
                  <a:pt x="32112" y="93197"/>
                </a:cubicBezTo>
                <a:cubicBezTo>
                  <a:pt x="32003" y="93298"/>
                  <a:pt x="31984" y="93342"/>
                  <a:pt x="32053" y="93342"/>
                </a:cubicBezTo>
                <a:cubicBezTo>
                  <a:pt x="32086" y="93342"/>
                  <a:pt x="32141" y="93332"/>
                  <a:pt x="32216" y="93313"/>
                </a:cubicBezTo>
                <a:cubicBezTo>
                  <a:pt x="32250" y="93307"/>
                  <a:pt x="32282" y="93304"/>
                  <a:pt x="32311" y="93304"/>
                </a:cubicBezTo>
                <a:cubicBezTo>
                  <a:pt x="32455" y="93304"/>
                  <a:pt x="32526" y="93378"/>
                  <a:pt x="32516" y="93532"/>
                </a:cubicBezTo>
                <a:cubicBezTo>
                  <a:pt x="32516" y="93694"/>
                  <a:pt x="32678" y="93925"/>
                  <a:pt x="32874" y="94040"/>
                </a:cubicBezTo>
                <a:cubicBezTo>
                  <a:pt x="33001" y="94117"/>
                  <a:pt x="33091" y="94155"/>
                  <a:pt x="33145" y="94155"/>
                </a:cubicBezTo>
                <a:cubicBezTo>
                  <a:pt x="33267" y="94155"/>
                  <a:pt x="33200" y="93959"/>
                  <a:pt x="32943" y="93590"/>
                </a:cubicBezTo>
                <a:cubicBezTo>
                  <a:pt x="32736" y="93290"/>
                  <a:pt x="32747" y="93209"/>
                  <a:pt x="33036" y="93059"/>
                </a:cubicBezTo>
                <a:cubicBezTo>
                  <a:pt x="33220" y="92955"/>
                  <a:pt x="33578" y="92828"/>
                  <a:pt x="33821" y="92770"/>
                </a:cubicBezTo>
                <a:cubicBezTo>
                  <a:pt x="34386" y="92632"/>
                  <a:pt x="34525" y="92332"/>
                  <a:pt x="34028" y="92309"/>
                </a:cubicBezTo>
                <a:cubicBezTo>
                  <a:pt x="33821" y="92297"/>
                  <a:pt x="33671" y="92193"/>
                  <a:pt x="33694" y="92078"/>
                </a:cubicBezTo>
                <a:cubicBezTo>
                  <a:pt x="33717" y="91974"/>
                  <a:pt x="33763" y="91732"/>
                  <a:pt x="33786" y="91570"/>
                </a:cubicBezTo>
                <a:cubicBezTo>
                  <a:pt x="33809" y="91339"/>
                  <a:pt x="33936" y="91270"/>
                  <a:pt x="34282" y="91270"/>
                </a:cubicBezTo>
                <a:cubicBezTo>
                  <a:pt x="34525" y="91270"/>
                  <a:pt x="35033" y="91224"/>
                  <a:pt x="35367" y="91177"/>
                </a:cubicBezTo>
                <a:cubicBezTo>
                  <a:pt x="35852" y="91097"/>
                  <a:pt x="35956" y="91027"/>
                  <a:pt x="35852" y="90877"/>
                </a:cubicBezTo>
                <a:cubicBezTo>
                  <a:pt x="35698" y="90674"/>
                  <a:pt x="35812" y="90528"/>
                  <a:pt x="36019" y="90528"/>
                </a:cubicBezTo>
                <a:cubicBezTo>
                  <a:pt x="36105" y="90528"/>
                  <a:pt x="36208" y="90554"/>
                  <a:pt x="36314" y="90612"/>
                </a:cubicBezTo>
                <a:cubicBezTo>
                  <a:pt x="36602" y="90773"/>
                  <a:pt x="36614" y="90820"/>
                  <a:pt x="36429" y="91004"/>
                </a:cubicBezTo>
                <a:cubicBezTo>
                  <a:pt x="36314" y="91120"/>
                  <a:pt x="36233" y="91293"/>
                  <a:pt x="36256" y="91385"/>
                </a:cubicBezTo>
                <a:cubicBezTo>
                  <a:pt x="36263" y="91413"/>
                  <a:pt x="36279" y="91426"/>
                  <a:pt x="36301" y="91426"/>
                </a:cubicBezTo>
                <a:cubicBezTo>
                  <a:pt x="36354" y="91426"/>
                  <a:pt x="36441" y="91353"/>
                  <a:pt x="36522" y="91224"/>
                </a:cubicBezTo>
                <a:cubicBezTo>
                  <a:pt x="36637" y="91051"/>
                  <a:pt x="36810" y="90877"/>
                  <a:pt x="36891" y="90843"/>
                </a:cubicBezTo>
                <a:cubicBezTo>
                  <a:pt x="37104" y="90745"/>
                  <a:pt x="37146" y="90654"/>
                  <a:pt x="37029" y="90654"/>
                </a:cubicBezTo>
                <a:cubicBezTo>
                  <a:pt x="36993" y="90654"/>
                  <a:pt x="36943" y="90662"/>
                  <a:pt x="36879" y="90681"/>
                </a:cubicBezTo>
                <a:cubicBezTo>
                  <a:pt x="36828" y="90696"/>
                  <a:pt x="36782" y="90703"/>
                  <a:pt x="36742" y="90703"/>
                </a:cubicBezTo>
                <a:cubicBezTo>
                  <a:pt x="36564" y="90703"/>
                  <a:pt x="36501" y="90567"/>
                  <a:pt x="36614" y="90369"/>
                </a:cubicBezTo>
                <a:cubicBezTo>
                  <a:pt x="36640" y="90330"/>
                  <a:pt x="36700" y="90309"/>
                  <a:pt x="36772" y="90309"/>
                </a:cubicBezTo>
                <a:cubicBezTo>
                  <a:pt x="36827" y="90309"/>
                  <a:pt x="36889" y="90321"/>
                  <a:pt x="36949" y="90346"/>
                </a:cubicBezTo>
                <a:cubicBezTo>
                  <a:pt x="37025" y="90380"/>
                  <a:pt x="37082" y="90398"/>
                  <a:pt x="37120" y="90398"/>
                </a:cubicBezTo>
                <a:cubicBezTo>
                  <a:pt x="37173" y="90398"/>
                  <a:pt x="37188" y="90363"/>
                  <a:pt x="37168" y="90289"/>
                </a:cubicBezTo>
                <a:cubicBezTo>
                  <a:pt x="37114" y="90090"/>
                  <a:pt x="37963" y="89828"/>
                  <a:pt x="38413" y="89828"/>
                </a:cubicBezTo>
                <a:cubicBezTo>
                  <a:pt x="38539" y="89828"/>
                  <a:pt x="38633" y="89848"/>
                  <a:pt x="38668" y="89896"/>
                </a:cubicBezTo>
                <a:cubicBezTo>
                  <a:pt x="38709" y="89948"/>
                  <a:pt x="38749" y="89974"/>
                  <a:pt x="38787" y="89974"/>
                </a:cubicBezTo>
                <a:cubicBezTo>
                  <a:pt x="38824" y="89974"/>
                  <a:pt x="38859" y="89948"/>
                  <a:pt x="38888" y="89896"/>
                </a:cubicBezTo>
                <a:cubicBezTo>
                  <a:pt x="38957" y="89781"/>
                  <a:pt x="38911" y="89712"/>
                  <a:pt x="38772" y="89700"/>
                </a:cubicBezTo>
                <a:cubicBezTo>
                  <a:pt x="38426" y="89677"/>
                  <a:pt x="38426" y="89308"/>
                  <a:pt x="38761" y="89111"/>
                </a:cubicBezTo>
                <a:cubicBezTo>
                  <a:pt x="38876" y="89050"/>
                  <a:pt x="38961" y="89014"/>
                  <a:pt x="38994" y="89014"/>
                </a:cubicBezTo>
                <a:cubicBezTo>
                  <a:pt x="39011" y="89014"/>
                  <a:pt x="39015" y="89023"/>
                  <a:pt x="39003" y="89042"/>
                </a:cubicBezTo>
                <a:cubicBezTo>
                  <a:pt x="38898" y="89231"/>
                  <a:pt x="39329" y="89584"/>
                  <a:pt x="39617" y="89584"/>
                </a:cubicBezTo>
                <a:cubicBezTo>
                  <a:pt x="39645" y="89584"/>
                  <a:pt x="39671" y="89580"/>
                  <a:pt x="39696" y="89573"/>
                </a:cubicBezTo>
                <a:cubicBezTo>
                  <a:pt x="39915" y="89504"/>
                  <a:pt x="39915" y="89481"/>
                  <a:pt x="39684" y="89411"/>
                </a:cubicBezTo>
                <a:cubicBezTo>
                  <a:pt x="39442" y="89342"/>
                  <a:pt x="39442" y="89308"/>
                  <a:pt x="39638" y="89158"/>
                </a:cubicBezTo>
                <a:cubicBezTo>
                  <a:pt x="39691" y="89121"/>
                  <a:pt x="39764" y="89103"/>
                  <a:pt x="39850" y="89103"/>
                </a:cubicBezTo>
                <a:cubicBezTo>
                  <a:pt x="40006" y="89103"/>
                  <a:pt x="40207" y="89161"/>
                  <a:pt x="40423" y="89273"/>
                </a:cubicBezTo>
                <a:cubicBezTo>
                  <a:pt x="40660" y="89386"/>
                  <a:pt x="40840" y="89440"/>
                  <a:pt x="41049" y="89440"/>
                </a:cubicBezTo>
                <a:cubicBezTo>
                  <a:pt x="41247" y="89440"/>
                  <a:pt x="41471" y="89391"/>
                  <a:pt x="41797" y="89296"/>
                </a:cubicBezTo>
                <a:lnTo>
                  <a:pt x="42605" y="89054"/>
                </a:lnTo>
                <a:lnTo>
                  <a:pt x="42016" y="88984"/>
                </a:lnTo>
                <a:cubicBezTo>
                  <a:pt x="41902" y="88969"/>
                  <a:pt x="41803" y="88961"/>
                  <a:pt x="41714" y="88961"/>
                </a:cubicBezTo>
                <a:cubicBezTo>
                  <a:pt x="41468" y="88961"/>
                  <a:pt x="41306" y="89022"/>
                  <a:pt x="41162" y="89158"/>
                </a:cubicBezTo>
                <a:cubicBezTo>
                  <a:pt x="41055" y="89254"/>
                  <a:pt x="40988" y="89306"/>
                  <a:pt x="40939" y="89306"/>
                </a:cubicBezTo>
                <a:cubicBezTo>
                  <a:pt x="40878" y="89306"/>
                  <a:pt x="40844" y="89223"/>
                  <a:pt x="40792" y="89042"/>
                </a:cubicBezTo>
                <a:cubicBezTo>
                  <a:pt x="40700" y="88719"/>
                  <a:pt x="40769" y="88638"/>
                  <a:pt x="41450" y="88350"/>
                </a:cubicBezTo>
                <a:cubicBezTo>
                  <a:pt x="41866" y="88165"/>
                  <a:pt x="42408" y="88026"/>
                  <a:pt x="42639" y="88003"/>
                </a:cubicBezTo>
                <a:cubicBezTo>
                  <a:pt x="42905" y="87992"/>
                  <a:pt x="43193" y="87842"/>
                  <a:pt x="43389" y="87599"/>
                </a:cubicBezTo>
                <a:cubicBezTo>
                  <a:pt x="43578" y="87382"/>
                  <a:pt x="43666" y="87292"/>
                  <a:pt x="43782" y="87292"/>
                </a:cubicBezTo>
                <a:cubicBezTo>
                  <a:pt x="43852" y="87292"/>
                  <a:pt x="43931" y="87324"/>
                  <a:pt x="44047" y="87380"/>
                </a:cubicBezTo>
                <a:cubicBezTo>
                  <a:pt x="44140" y="87422"/>
                  <a:pt x="44268" y="87440"/>
                  <a:pt x="44407" y="87440"/>
                </a:cubicBezTo>
                <a:cubicBezTo>
                  <a:pt x="44842" y="87440"/>
                  <a:pt x="45390" y="87263"/>
                  <a:pt x="45329" y="87080"/>
                </a:cubicBezTo>
                <a:cubicBezTo>
                  <a:pt x="45312" y="87023"/>
                  <a:pt x="45240" y="86995"/>
                  <a:pt x="45146" y="86995"/>
                </a:cubicBezTo>
                <a:cubicBezTo>
                  <a:pt x="45106" y="86995"/>
                  <a:pt x="45062" y="87000"/>
                  <a:pt x="45017" y="87011"/>
                </a:cubicBezTo>
                <a:cubicBezTo>
                  <a:pt x="44932" y="87039"/>
                  <a:pt x="44876" y="87054"/>
                  <a:pt x="44846" y="87054"/>
                </a:cubicBezTo>
                <a:cubicBezTo>
                  <a:pt x="44789" y="87054"/>
                  <a:pt x="44823" y="87000"/>
                  <a:pt x="44936" y="86872"/>
                </a:cubicBezTo>
                <a:cubicBezTo>
                  <a:pt x="45024" y="86765"/>
                  <a:pt x="45046" y="86691"/>
                  <a:pt x="45002" y="86691"/>
                </a:cubicBezTo>
                <a:cubicBezTo>
                  <a:pt x="44994" y="86691"/>
                  <a:pt x="44983" y="86693"/>
                  <a:pt x="44971" y="86699"/>
                </a:cubicBezTo>
                <a:cubicBezTo>
                  <a:pt x="44962" y="86702"/>
                  <a:pt x="44953" y="86703"/>
                  <a:pt x="44946" y="86703"/>
                </a:cubicBezTo>
                <a:cubicBezTo>
                  <a:pt x="44888" y="86703"/>
                  <a:pt x="44886" y="86627"/>
                  <a:pt x="44948" y="86514"/>
                </a:cubicBezTo>
                <a:cubicBezTo>
                  <a:pt x="45007" y="86403"/>
                  <a:pt x="45071" y="86354"/>
                  <a:pt x="45163" y="86354"/>
                </a:cubicBezTo>
                <a:cubicBezTo>
                  <a:pt x="45216" y="86354"/>
                  <a:pt x="45277" y="86370"/>
                  <a:pt x="45352" y="86399"/>
                </a:cubicBezTo>
                <a:cubicBezTo>
                  <a:pt x="45403" y="86420"/>
                  <a:pt x="45460" y="86429"/>
                  <a:pt x="45517" y="86429"/>
                </a:cubicBezTo>
                <a:cubicBezTo>
                  <a:pt x="45805" y="86429"/>
                  <a:pt x="46112" y="86195"/>
                  <a:pt x="45929" y="86041"/>
                </a:cubicBezTo>
                <a:cubicBezTo>
                  <a:pt x="45836" y="85949"/>
                  <a:pt x="45917" y="85914"/>
                  <a:pt x="46160" y="85914"/>
                </a:cubicBezTo>
                <a:cubicBezTo>
                  <a:pt x="46402" y="85914"/>
                  <a:pt x="46494" y="85868"/>
                  <a:pt x="46402" y="85787"/>
                </a:cubicBezTo>
                <a:cubicBezTo>
                  <a:pt x="46321" y="85718"/>
                  <a:pt x="46379" y="85579"/>
                  <a:pt x="46541" y="85464"/>
                </a:cubicBezTo>
                <a:cubicBezTo>
                  <a:pt x="46818" y="85279"/>
                  <a:pt x="46818" y="85268"/>
                  <a:pt x="46483" y="85141"/>
                </a:cubicBezTo>
                <a:cubicBezTo>
                  <a:pt x="46160" y="85025"/>
                  <a:pt x="46171" y="85014"/>
                  <a:pt x="46564" y="84887"/>
                </a:cubicBezTo>
                <a:cubicBezTo>
                  <a:pt x="46795" y="84806"/>
                  <a:pt x="47037" y="84725"/>
                  <a:pt x="47095" y="84691"/>
                </a:cubicBezTo>
                <a:cubicBezTo>
                  <a:pt x="47105" y="84686"/>
                  <a:pt x="47116" y="84685"/>
                  <a:pt x="47129" y="84685"/>
                </a:cubicBezTo>
                <a:cubicBezTo>
                  <a:pt x="47187" y="84685"/>
                  <a:pt x="47266" y="84728"/>
                  <a:pt x="47314" y="84794"/>
                </a:cubicBezTo>
                <a:cubicBezTo>
                  <a:pt x="47372" y="84875"/>
                  <a:pt x="47291" y="84991"/>
                  <a:pt x="47141" y="85037"/>
                </a:cubicBezTo>
                <a:cubicBezTo>
                  <a:pt x="46898" y="85118"/>
                  <a:pt x="46898" y="85141"/>
                  <a:pt x="47129" y="85198"/>
                </a:cubicBezTo>
                <a:cubicBezTo>
                  <a:pt x="47141" y="85200"/>
                  <a:pt x="47155" y="85201"/>
                  <a:pt x="47170" y="85201"/>
                </a:cubicBezTo>
                <a:cubicBezTo>
                  <a:pt x="47350" y="85201"/>
                  <a:pt x="47760" y="85080"/>
                  <a:pt x="48122" y="84910"/>
                </a:cubicBezTo>
                <a:cubicBezTo>
                  <a:pt x="48609" y="84670"/>
                  <a:pt x="48976" y="84545"/>
                  <a:pt x="49197" y="84545"/>
                </a:cubicBezTo>
                <a:cubicBezTo>
                  <a:pt x="49359" y="84545"/>
                  <a:pt x="49443" y="84612"/>
                  <a:pt x="49438" y="84748"/>
                </a:cubicBezTo>
                <a:cubicBezTo>
                  <a:pt x="49438" y="84857"/>
                  <a:pt x="49486" y="84911"/>
                  <a:pt x="49582" y="84911"/>
                </a:cubicBezTo>
                <a:cubicBezTo>
                  <a:pt x="49619" y="84911"/>
                  <a:pt x="49664" y="84903"/>
                  <a:pt x="49715" y="84887"/>
                </a:cubicBezTo>
                <a:cubicBezTo>
                  <a:pt x="49754" y="84873"/>
                  <a:pt x="49799" y="84866"/>
                  <a:pt x="49847" y="84866"/>
                </a:cubicBezTo>
                <a:cubicBezTo>
                  <a:pt x="49999" y="84866"/>
                  <a:pt x="50186" y="84932"/>
                  <a:pt x="50327" y="85037"/>
                </a:cubicBezTo>
                <a:cubicBezTo>
                  <a:pt x="50462" y="85140"/>
                  <a:pt x="50539" y="85195"/>
                  <a:pt x="50585" y="85195"/>
                </a:cubicBezTo>
                <a:cubicBezTo>
                  <a:pt x="50637" y="85195"/>
                  <a:pt x="50649" y="85126"/>
                  <a:pt x="50661" y="84979"/>
                </a:cubicBezTo>
                <a:cubicBezTo>
                  <a:pt x="50661" y="84817"/>
                  <a:pt x="50569" y="84656"/>
                  <a:pt x="50442" y="84633"/>
                </a:cubicBezTo>
                <a:cubicBezTo>
                  <a:pt x="50280" y="84587"/>
                  <a:pt x="50303" y="84529"/>
                  <a:pt x="50523" y="84460"/>
                </a:cubicBezTo>
                <a:cubicBezTo>
                  <a:pt x="50573" y="84446"/>
                  <a:pt x="50648" y="84440"/>
                  <a:pt x="50739" y="84440"/>
                </a:cubicBezTo>
                <a:cubicBezTo>
                  <a:pt x="50958" y="84440"/>
                  <a:pt x="51265" y="84478"/>
                  <a:pt x="51527" y="84552"/>
                </a:cubicBezTo>
                <a:cubicBezTo>
                  <a:pt x="51768" y="84622"/>
                  <a:pt x="51962" y="84661"/>
                  <a:pt x="52042" y="84661"/>
                </a:cubicBezTo>
                <a:cubicBezTo>
                  <a:pt x="52080" y="84661"/>
                  <a:pt x="52092" y="84652"/>
                  <a:pt x="52070" y="84633"/>
                </a:cubicBezTo>
                <a:cubicBezTo>
                  <a:pt x="51845" y="84453"/>
                  <a:pt x="52570" y="84066"/>
                  <a:pt x="53098" y="84066"/>
                </a:cubicBezTo>
                <a:cubicBezTo>
                  <a:pt x="53113" y="84066"/>
                  <a:pt x="53128" y="84067"/>
                  <a:pt x="53143" y="84067"/>
                </a:cubicBezTo>
                <a:cubicBezTo>
                  <a:pt x="53175" y="84068"/>
                  <a:pt x="53206" y="84069"/>
                  <a:pt x="53235" y="84069"/>
                </a:cubicBezTo>
                <a:cubicBezTo>
                  <a:pt x="53494" y="84069"/>
                  <a:pt x="53613" y="84022"/>
                  <a:pt x="53582" y="83929"/>
                </a:cubicBezTo>
                <a:cubicBezTo>
                  <a:pt x="53547" y="83848"/>
                  <a:pt x="53709" y="83756"/>
                  <a:pt x="53928" y="83721"/>
                </a:cubicBezTo>
                <a:cubicBezTo>
                  <a:pt x="54159" y="83686"/>
                  <a:pt x="54320" y="83617"/>
                  <a:pt x="54297" y="83548"/>
                </a:cubicBezTo>
                <a:cubicBezTo>
                  <a:pt x="54274" y="83479"/>
                  <a:pt x="54436" y="83328"/>
                  <a:pt x="54655" y="83225"/>
                </a:cubicBezTo>
                <a:cubicBezTo>
                  <a:pt x="54738" y="83181"/>
                  <a:pt x="54771" y="83160"/>
                  <a:pt x="54760" y="83160"/>
                </a:cubicBezTo>
                <a:cubicBezTo>
                  <a:pt x="54741" y="83160"/>
                  <a:pt x="54599" y="83216"/>
                  <a:pt x="54355" y="83317"/>
                </a:cubicBezTo>
                <a:cubicBezTo>
                  <a:pt x="54050" y="83448"/>
                  <a:pt x="53866" y="83511"/>
                  <a:pt x="53750" y="83511"/>
                </a:cubicBezTo>
                <a:cubicBezTo>
                  <a:pt x="53651" y="83511"/>
                  <a:pt x="53602" y="83465"/>
                  <a:pt x="53570" y="83375"/>
                </a:cubicBezTo>
                <a:cubicBezTo>
                  <a:pt x="53493" y="83124"/>
                  <a:pt x="53721" y="82882"/>
                  <a:pt x="53980" y="82882"/>
                </a:cubicBezTo>
                <a:cubicBezTo>
                  <a:pt x="54031" y="82882"/>
                  <a:pt x="54084" y="82892"/>
                  <a:pt x="54136" y="82913"/>
                </a:cubicBezTo>
                <a:cubicBezTo>
                  <a:pt x="54179" y="82929"/>
                  <a:pt x="54221" y="82938"/>
                  <a:pt x="54262" y="82938"/>
                </a:cubicBezTo>
                <a:cubicBezTo>
                  <a:pt x="54394" y="82938"/>
                  <a:pt x="54517" y="82848"/>
                  <a:pt x="54667" y="82636"/>
                </a:cubicBezTo>
                <a:cubicBezTo>
                  <a:pt x="54828" y="82405"/>
                  <a:pt x="55325" y="82082"/>
                  <a:pt x="55856" y="81839"/>
                </a:cubicBezTo>
                <a:cubicBezTo>
                  <a:pt x="56421" y="81597"/>
                  <a:pt x="56779" y="81355"/>
                  <a:pt x="56779" y="81228"/>
                </a:cubicBezTo>
                <a:cubicBezTo>
                  <a:pt x="56779" y="81144"/>
                  <a:pt x="56705" y="81091"/>
                  <a:pt x="56610" y="81091"/>
                </a:cubicBezTo>
                <a:cubicBezTo>
                  <a:pt x="56586" y="81091"/>
                  <a:pt x="56562" y="81094"/>
                  <a:pt x="56537" y="81101"/>
                </a:cubicBezTo>
                <a:cubicBezTo>
                  <a:pt x="56498" y="81115"/>
                  <a:pt x="56459" y="81121"/>
                  <a:pt x="56423" y="81121"/>
                </a:cubicBezTo>
                <a:cubicBezTo>
                  <a:pt x="56341" y="81121"/>
                  <a:pt x="56272" y="81088"/>
                  <a:pt x="56248" y="81031"/>
                </a:cubicBezTo>
                <a:cubicBezTo>
                  <a:pt x="56198" y="80873"/>
                  <a:pt x="57118" y="80502"/>
                  <a:pt x="57467" y="80502"/>
                </a:cubicBezTo>
                <a:cubicBezTo>
                  <a:pt x="57525" y="80502"/>
                  <a:pt x="57567" y="80512"/>
                  <a:pt x="57587" y="80535"/>
                </a:cubicBezTo>
                <a:cubicBezTo>
                  <a:pt x="57611" y="80565"/>
                  <a:pt x="57679" y="80578"/>
                  <a:pt x="57777" y="80578"/>
                </a:cubicBezTo>
                <a:cubicBezTo>
                  <a:pt x="58285" y="80578"/>
                  <a:pt x="59584" y="80225"/>
                  <a:pt x="59526" y="80050"/>
                </a:cubicBezTo>
                <a:cubicBezTo>
                  <a:pt x="59491" y="79935"/>
                  <a:pt x="59607" y="79854"/>
                  <a:pt x="59838" y="79831"/>
                </a:cubicBezTo>
                <a:cubicBezTo>
                  <a:pt x="60184" y="79796"/>
                  <a:pt x="60184" y="79796"/>
                  <a:pt x="59838" y="79681"/>
                </a:cubicBezTo>
                <a:cubicBezTo>
                  <a:pt x="59491" y="79566"/>
                  <a:pt x="59491" y="79566"/>
                  <a:pt x="59861" y="79427"/>
                </a:cubicBezTo>
                <a:cubicBezTo>
                  <a:pt x="60080" y="79358"/>
                  <a:pt x="60242" y="79231"/>
                  <a:pt x="60219" y="79162"/>
                </a:cubicBezTo>
                <a:cubicBezTo>
                  <a:pt x="60174" y="79034"/>
                  <a:pt x="60401" y="78966"/>
                  <a:pt x="60661" y="78966"/>
                </a:cubicBezTo>
                <a:cubicBezTo>
                  <a:pt x="60872" y="78966"/>
                  <a:pt x="61105" y="79011"/>
                  <a:pt x="61234" y="79104"/>
                </a:cubicBezTo>
                <a:cubicBezTo>
                  <a:pt x="61332" y="79179"/>
                  <a:pt x="61431" y="79216"/>
                  <a:pt x="61537" y="79216"/>
                </a:cubicBezTo>
                <a:cubicBezTo>
                  <a:pt x="61644" y="79216"/>
                  <a:pt x="61760" y="79179"/>
                  <a:pt x="61892" y="79104"/>
                </a:cubicBezTo>
                <a:cubicBezTo>
                  <a:pt x="62100" y="78988"/>
                  <a:pt x="62204" y="78838"/>
                  <a:pt x="62112" y="78769"/>
                </a:cubicBezTo>
                <a:cubicBezTo>
                  <a:pt x="62019" y="78688"/>
                  <a:pt x="62123" y="78619"/>
                  <a:pt x="62389" y="78584"/>
                </a:cubicBezTo>
                <a:cubicBezTo>
                  <a:pt x="62631" y="78550"/>
                  <a:pt x="62770" y="78504"/>
                  <a:pt x="62700" y="78469"/>
                </a:cubicBezTo>
                <a:cubicBezTo>
                  <a:pt x="62573" y="78400"/>
                  <a:pt x="62827" y="77719"/>
                  <a:pt x="63012" y="77650"/>
                </a:cubicBezTo>
                <a:cubicBezTo>
                  <a:pt x="63016" y="77648"/>
                  <a:pt x="63020" y="77647"/>
                  <a:pt x="63025" y="77647"/>
                </a:cubicBezTo>
                <a:cubicBezTo>
                  <a:pt x="63091" y="77647"/>
                  <a:pt x="63163" y="77812"/>
                  <a:pt x="63185" y="78007"/>
                </a:cubicBezTo>
                <a:cubicBezTo>
                  <a:pt x="63209" y="78245"/>
                  <a:pt x="63288" y="78363"/>
                  <a:pt x="63403" y="78363"/>
                </a:cubicBezTo>
                <a:cubicBezTo>
                  <a:pt x="63506" y="78363"/>
                  <a:pt x="63638" y="78268"/>
                  <a:pt x="63785" y="78077"/>
                </a:cubicBezTo>
                <a:cubicBezTo>
                  <a:pt x="63912" y="77903"/>
                  <a:pt x="63889" y="77869"/>
                  <a:pt x="63635" y="77823"/>
                </a:cubicBezTo>
                <a:cubicBezTo>
                  <a:pt x="63004" y="77699"/>
                  <a:pt x="64045" y="77025"/>
                  <a:pt x="64825" y="77025"/>
                </a:cubicBezTo>
                <a:cubicBezTo>
                  <a:pt x="64844" y="77025"/>
                  <a:pt x="64863" y="77025"/>
                  <a:pt x="64882" y="77026"/>
                </a:cubicBezTo>
                <a:cubicBezTo>
                  <a:pt x="64894" y="77027"/>
                  <a:pt x="64906" y="77027"/>
                  <a:pt x="64919" y="77027"/>
                </a:cubicBezTo>
                <a:cubicBezTo>
                  <a:pt x="65185" y="77027"/>
                  <a:pt x="65686" y="76915"/>
                  <a:pt x="66082" y="76761"/>
                </a:cubicBezTo>
                <a:cubicBezTo>
                  <a:pt x="66415" y="76635"/>
                  <a:pt x="66648" y="76569"/>
                  <a:pt x="66799" y="76569"/>
                </a:cubicBezTo>
                <a:cubicBezTo>
                  <a:pt x="67037" y="76569"/>
                  <a:pt x="67074" y="76732"/>
                  <a:pt x="66983" y="77084"/>
                </a:cubicBezTo>
                <a:cubicBezTo>
                  <a:pt x="66889" y="77434"/>
                  <a:pt x="66776" y="77569"/>
                  <a:pt x="66448" y="77569"/>
                </a:cubicBezTo>
                <a:cubicBezTo>
                  <a:pt x="66332" y="77569"/>
                  <a:pt x="66190" y="77553"/>
                  <a:pt x="66013" y="77523"/>
                </a:cubicBezTo>
                <a:cubicBezTo>
                  <a:pt x="65892" y="77505"/>
                  <a:pt x="65796" y="77495"/>
                  <a:pt x="65720" y="77495"/>
                </a:cubicBezTo>
                <a:cubicBezTo>
                  <a:pt x="65550" y="77495"/>
                  <a:pt x="65479" y="77545"/>
                  <a:pt x="65447" y="77673"/>
                </a:cubicBezTo>
                <a:cubicBezTo>
                  <a:pt x="65428" y="77764"/>
                  <a:pt x="65387" y="77807"/>
                  <a:pt x="65301" y="77807"/>
                </a:cubicBezTo>
                <a:cubicBezTo>
                  <a:pt x="65234" y="77807"/>
                  <a:pt x="65140" y="77781"/>
                  <a:pt x="65009" y="77730"/>
                </a:cubicBezTo>
                <a:cubicBezTo>
                  <a:pt x="64790" y="77638"/>
                  <a:pt x="64628" y="77488"/>
                  <a:pt x="64639" y="77407"/>
                </a:cubicBezTo>
                <a:cubicBezTo>
                  <a:pt x="64656" y="77348"/>
                  <a:pt x="64612" y="77308"/>
                  <a:pt x="64538" y="77308"/>
                </a:cubicBezTo>
                <a:cubicBezTo>
                  <a:pt x="64510" y="77308"/>
                  <a:pt x="64478" y="77314"/>
                  <a:pt x="64443" y="77326"/>
                </a:cubicBezTo>
                <a:cubicBezTo>
                  <a:pt x="64259" y="77396"/>
                  <a:pt x="64259" y="77465"/>
                  <a:pt x="64432" y="77603"/>
                </a:cubicBezTo>
                <a:cubicBezTo>
                  <a:pt x="64559" y="77719"/>
                  <a:pt x="64663" y="77938"/>
                  <a:pt x="64674" y="78111"/>
                </a:cubicBezTo>
                <a:cubicBezTo>
                  <a:pt x="64694" y="78262"/>
                  <a:pt x="64758" y="78360"/>
                  <a:pt x="64835" y="78360"/>
                </a:cubicBezTo>
                <a:cubicBezTo>
                  <a:pt x="64847" y="78360"/>
                  <a:pt x="64858" y="78358"/>
                  <a:pt x="64870" y="78354"/>
                </a:cubicBezTo>
                <a:cubicBezTo>
                  <a:pt x="64889" y="78347"/>
                  <a:pt x="64907" y="78344"/>
                  <a:pt x="64925" y="78344"/>
                </a:cubicBezTo>
                <a:cubicBezTo>
                  <a:pt x="64997" y="78344"/>
                  <a:pt x="65062" y="78397"/>
                  <a:pt x="65090" y="78481"/>
                </a:cubicBezTo>
                <a:cubicBezTo>
                  <a:pt x="65116" y="78560"/>
                  <a:pt x="65116" y="78598"/>
                  <a:pt x="65074" y="78598"/>
                </a:cubicBezTo>
                <a:cubicBezTo>
                  <a:pt x="65042" y="78598"/>
                  <a:pt x="64988" y="78577"/>
                  <a:pt x="64905" y="78538"/>
                </a:cubicBezTo>
                <a:cubicBezTo>
                  <a:pt x="64808" y="78488"/>
                  <a:pt x="64710" y="78466"/>
                  <a:pt x="64625" y="78466"/>
                </a:cubicBezTo>
                <a:cubicBezTo>
                  <a:pt x="64436" y="78466"/>
                  <a:pt x="64310" y="78575"/>
                  <a:pt x="64397" y="78735"/>
                </a:cubicBezTo>
                <a:cubicBezTo>
                  <a:pt x="64455" y="78827"/>
                  <a:pt x="64397" y="78931"/>
                  <a:pt x="64247" y="78977"/>
                </a:cubicBezTo>
                <a:cubicBezTo>
                  <a:pt x="64109" y="79012"/>
                  <a:pt x="64028" y="79196"/>
                  <a:pt x="64051" y="79392"/>
                </a:cubicBezTo>
                <a:cubicBezTo>
                  <a:pt x="64089" y="79639"/>
                  <a:pt x="64165" y="79714"/>
                  <a:pt x="64498" y="79714"/>
                </a:cubicBezTo>
                <a:cubicBezTo>
                  <a:pt x="64570" y="79714"/>
                  <a:pt x="64655" y="79710"/>
                  <a:pt x="64755" y="79704"/>
                </a:cubicBezTo>
                <a:lnTo>
                  <a:pt x="65413" y="79669"/>
                </a:lnTo>
                <a:lnTo>
                  <a:pt x="64951" y="79508"/>
                </a:lnTo>
                <a:cubicBezTo>
                  <a:pt x="64316" y="79300"/>
                  <a:pt x="64489" y="79081"/>
                  <a:pt x="65332" y="78988"/>
                </a:cubicBezTo>
                <a:cubicBezTo>
                  <a:pt x="65898" y="78931"/>
                  <a:pt x="66048" y="78861"/>
                  <a:pt x="66048" y="78677"/>
                </a:cubicBezTo>
                <a:cubicBezTo>
                  <a:pt x="66059" y="78561"/>
                  <a:pt x="66175" y="78411"/>
                  <a:pt x="66302" y="78377"/>
                </a:cubicBezTo>
                <a:cubicBezTo>
                  <a:pt x="66339" y="78361"/>
                  <a:pt x="66372" y="78354"/>
                  <a:pt x="66399" y="78354"/>
                </a:cubicBezTo>
                <a:cubicBezTo>
                  <a:pt x="66475" y="78354"/>
                  <a:pt x="66512" y="78408"/>
                  <a:pt x="66486" y="78492"/>
                </a:cubicBezTo>
                <a:cubicBezTo>
                  <a:pt x="66463" y="78596"/>
                  <a:pt x="66567" y="78723"/>
                  <a:pt x="66694" y="78758"/>
                </a:cubicBezTo>
                <a:cubicBezTo>
                  <a:pt x="66787" y="78779"/>
                  <a:pt x="66865" y="78790"/>
                  <a:pt x="66928" y="78790"/>
                </a:cubicBezTo>
                <a:cubicBezTo>
                  <a:pt x="67097" y="78790"/>
                  <a:pt x="67148" y="78710"/>
                  <a:pt x="67063" y="78550"/>
                </a:cubicBezTo>
                <a:cubicBezTo>
                  <a:pt x="66994" y="78446"/>
                  <a:pt x="67098" y="78354"/>
                  <a:pt x="67306" y="78307"/>
                </a:cubicBezTo>
                <a:cubicBezTo>
                  <a:pt x="67733" y="78204"/>
                  <a:pt x="68195" y="77753"/>
                  <a:pt x="68021" y="77603"/>
                </a:cubicBezTo>
                <a:cubicBezTo>
                  <a:pt x="67837" y="77453"/>
                  <a:pt x="68356" y="77095"/>
                  <a:pt x="68760" y="77095"/>
                </a:cubicBezTo>
                <a:cubicBezTo>
                  <a:pt x="68991" y="77084"/>
                  <a:pt x="69049" y="77038"/>
                  <a:pt x="68945" y="76957"/>
                </a:cubicBezTo>
                <a:cubicBezTo>
                  <a:pt x="68864" y="76888"/>
                  <a:pt x="68864" y="76795"/>
                  <a:pt x="68945" y="76772"/>
                </a:cubicBezTo>
                <a:cubicBezTo>
                  <a:pt x="68963" y="76764"/>
                  <a:pt x="68983" y="76761"/>
                  <a:pt x="69001" y="76761"/>
                </a:cubicBezTo>
                <a:cubicBezTo>
                  <a:pt x="69065" y="76761"/>
                  <a:pt x="69126" y="76802"/>
                  <a:pt x="69153" y="76865"/>
                </a:cubicBezTo>
                <a:cubicBezTo>
                  <a:pt x="69171" y="76938"/>
                  <a:pt x="69234" y="76975"/>
                  <a:pt x="69300" y="76975"/>
                </a:cubicBezTo>
                <a:cubicBezTo>
                  <a:pt x="69316" y="76975"/>
                  <a:pt x="69333" y="76973"/>
                  <a:pt x="69349" y="76968"/>
                </a:cubicBezTo>
                <a:cubicBezTo>
                  <a:pt x="69418" y="76945"/>
                  <a:pt x="69407" y="76795"/>
                  <a:pt x="69326" y="76645"/>
                </a:cubicBezTo>
                <a:cubicBezTo>
                  <a:pt x="69217" y="76471"/>
                  <a:pt x="69231" y="76379"/>
                  <a:pt x="69369" y="76379"/>
                </a:cubicBezTo>
                <a:cubicBezTo>
                  <a:pt x="69377" y="76379"/>
                  <a:pt x="69386" y="76379"/>
                  <a:pt x="69395" y="76380"/>
                </a:cubicBezTo>
                <a:cubicBezTo>
                  <a:pt x="69522" y="76380"/>
                  <a:pt x="69637" y="76264"/>
                  <a:pt x="69637" y="76137"/>
                </a:cubicBezTo>
                <a:cubicBezTo>
                  <a:pt x="69637" y="75976"/>
                  <a:pt x="69799" y="75872"/>
                  <a:pt x="70145" y="75803"/>
                </a:cubicBezTo>
                <a:cubicBezTo>
                  <a:pt x="70595" y="75710"/>
                  <a:pt x="70619" y="75687"/>
                  <a:pt x="70342" y="75526"/>
                </a:cubicBezTo>
                <a:cubicBezTo>
                  <a:pt x="70121" y="75392"/>
                  <a:pt x="70092" y="75361"/>
                  <a:pt x="70312" y="75361"/>
                </a:cubicBezTo>
                <a:cubicBezTo>
                  <a:pt x="70357" y="75361"/>
                  <a:pt x="70413" y="75362"/>
                  <a:pt x="70480" y="75364"/>
                </a:cubicBezTo>
                <a:cubicBezTo>
                  <a:pt x="70537" y="75368"/>
                  <a:pt x="70587" y="75370"/>
                  <a:pt x="70629" y="75370"/>
                </a:cubicBezTo>
                <a:cubicBezTo>
                  <a:pt x="70848" y="75370"/>
                  <a:pt x="70864" y="75317"/>
                  <a:pt x="70757" y="75191"/>
                </a:cubicBezTo>
                <a:cubicBezTo>
                  <a:pt x="70653" y="75076"/>
                  <a:pt x="70676" y="74972"/>
                  <a:pt x="70815" y="74925"/>
                </a:cubicBezTo>
                <a:cubicBezTo>
                  <a:pt x="70853" y="74912"/>
                  <a:pt x="70894" y="74905"/>
                  <a:pt x="70934" y="74905"/>
                </a:cubicBezTo>
                <a:cubicBezTo>
                  <a:pt x="71030" y="74905"/>
                  <a:pt x="71124" y="74941"/>
                  <a:pt x="71173" y="75006"/>
                </a:cubicBezTo>
                <a:cubicBezTo>
                  <a:pt x="71208" y="75045"/>
                  <a:pt x="71240" y="75066"/>
                  <a:pt x="71272" y="75066"/>
                </a:cubicBezTo>
                <a:cubicBezTo>
                  <a:pt x="71336" y="75066"/>
                  <a:pt x="71400" y="74986"/>
                  <a:pt x="71484" y="74810"/>
                </a:cubicBezTo>
                <a:cubicBezTo>
                  <a:pt x="71602" y="74590"/>
                  <a:pt x="71634" y="74509"/>
                  <a:pt x="71566" y="74509"/>
                </a:cubicBezTo>
                <a:cubicBezTo>
                  <a:pt x="71535" y="74509"/>
                  <a:pt x="71481" y="74527"/>
                  <a:pt x="71403" y="74556"/>
                </a:cubicBezTo>
                <a:cubicBezTo>
                  <a:pt x="71362" y="74570"/>
                  <a:pt x="71324" y="74576"/>
                  <a:pt x="71291" y="74576"/>
                </a:cubicBezTo>
                <a:cubicBezTo>
                  <a:pt x="71214" y="74576"/>
                  <a:pt x="71168" y="74540"/>
                  <a:pt x="71184" y="74475"/>
                </a:cubicBezTo>
                <a:cubicBezTo>
                  <a:pt x="71212" y="74329"/>
                  <a:pt x="71797" y="74175"/>
                  <a:pt x="72137" y="74175"/>
                </a:cubicBezTo>
                <a:cubicBezTo>
                  <a:pt x="72226" y="74175"/>
                  <a:pt x="72298" y="74186"/>
                  <a:pt x="72338" y="74210"/>
                </a:cubicBezTo>
                <a:cubicBezTo>
                  <a:pt x="72396" y="74244"/>
                  <a:pt x="72627" y="74302"/>
                  <a:pt x="72846" y="74348"/>
                </a:cubicBezTo>
                <a:cubicBezTo>
                  <a:pt x="72935" y="74364"/>
                  <a:pt x="73006" y="74372"/>
                  <a:pt x="73066" y="74372"/>
                </a:cubicBezTo>
                <a:cubicBezTo>
                  <a:pt x="73232" y="74372"/>
                  <a:pt x="73307" y="74304"/>
                  <a:pt x="73400" y="74117"/>
                </a:cubicBezTo>
                <a:cubicBezTo>
                  <a:pt x="73470" y="73956"/>
                  <a:pt x="73747" y="73725"/>
                  <a:pt x="74001" y="73621"/>
                </a:cubicBezTo>
                <a:cubicBezTo>
                  <a:pt x="74227" y="73535"/>
                  <a:pt x="74313" y="73458"/>
                  <a:pt x="74190" y="73458"/>
                </a:cubicBezTo>
                <a:cubicBezTo>
                  <a:pt x="74182" y="73458"/>
                  <a:pt x="74173" y="73459"/>
                  <a:pt x="74162" y="73460"/>
                </a:cubicBezTo>
                <a:cubicBezTo>
                  <a:pt x="74140" y="73461"/>
                  <a:pt x="74118" y="73462"/>
                  <a:pt x="74098" y="73462"/>
                </a:cubicBezTo>
                <a:cubicBezTo>
                  <a:pt x="73818" y="73462"/>
                  <a:pt x="73759" y="73312"/>
                  <a:pt x="73931" y="73032"/>
                </a:cubicBezTo>
                <a:cubicBezTo>
                  <a:pt x="74091" y="72788"/>
                  <a:pt x="74513" y="72612"/>
                  <a:pt x="74869" y="72612"/>
                </a:cubicBezTo>
                <a:cubicBezTo>
                  <a:pt x="74950" y="72612"/>
                  <a:pt x="75027" y="72621"/>
                  <a:pt x="75097" y="72640"/>
                </a:cubicBezTo>
                <a:cubicBezTo>
                  <a:pt x="75139" y="72652"/>
                  <a:pt x="75188" y="72658"/>
                  <a:pt x="75242" y="72658"/>
                </a:cubicBezTo>
                <a:cubicBezTo>
                  <a:pt x="75650" y="72658"/>
                  <a:pt x="76331" y="72343"/>
                  <a:pt x="76147" y="72190"/>
                </a:cubicBezTo>
                <a:cubicBezTo>
                  <a:pt x="75940" y="72028"/>
                  <a:pt x="76644" y="71728"/>
                  <a:pt x="77221" y="71728"/>
                </a:cubicBezTo>
                <a:cubicBezTo>
                  <a:pt x="77533" y="71728"/>
                  <a:pt x="77729" y="71763"/>
                  <a:pt x="77660" y="71797"/>
                </a:cubicBezTo>
                <a:cubicBezTo>
                  <a:pt x="77590" y="71832"/>
                  <a:pt x="77648" y="71924"/>
                  <a:pt x="77787" y="72005"/>
                </a:cubicBezTo>
                <a:cubicBezTo>
                  <a:pt x="77843" y="72038"/>
                  <a:pt x="77913" y="72054"/>
                  <a:pt x="77985" y="72054"/>
                </a:cubicBezTo>
                <a:cubicBezTo>
                  <a:pt x="78090" y="72054"/>
                  <a:pt x="78201" y="72021"/>
                  <a:pt x="78283" y="71959"/>
                </a:cubicBezTo>
                <a:cubicBezTo>
                  <a:pt x="78368" y="71904"/>
                  <a:pt x="78428" y="71872"/>
                  <a:pt x="78473" y="71872"/>
                </a:cubicBezTo>
                <a:cubicBezTo>
                  <a:pt x="78549" y="71872"/>
                  <a:pt x="78581" y="71964"/>
                  <a:pt x="78618" y="72190"/>
                </a:cubicBezTo>
                <a:cubicBezTo>
                  <a:pt x="78664" y="72455"/>
                  <a:pt x="78779" y="72594"/>
                  <a:pt x="78941" y="72605"/>
                </a:cubicBezTo>
                <a:cubicBezTo>
                  <a:pt x="79310" y="72605"/>
                  <a:pt x="79345" y="72571"/>
                  <a:pt x="79149" y="72409"/>
                </a:cubicBezTo>
                <a:cubicBezTo>
                  <a:pt x="78848" y="72167"/>
                  <a:pt x="78768" y="71924"/>
                  <a:pt x="78964" y="71844"/>
                </a:cubicBezTo>
                <a:cubicBezTo>
                  <a:pt x="79137" y="71786"/>
                  <a:pt x="79241" y="71255"/>
                  <a:pt x="79091" y="71186"/>
                </a:cubicBezTo>
                <a:cubicBezTo>
                  <a:pt x="79086" y="71182"/>
                  <a:pt x="79073" y="71181"/>
                  <a:pt x="79055" y="71181"/>
                </a:cubicBezTo>
                <a:cubicBezTo>
                  <a:pt x="78951" y="71181"/>
                  <a:pt x="78656" y="71232"/>
                  <a:pt x="78352" y="71301"/>
                </a:cubicBezTo>
                <a:cubicBezTo>
                  <a:pt x="78043" y="71373"/>
                  <a:pt x="77816" y="71408"/>
                  <a:pt x="77670" y="71408"/>
                </a:cubicBezTo>
                <a:cubicBezTo>
                  <a:pt x="77391" y="71408"/>
                  <a:pt x="77402" y="71278"/>
                  <a:pt x="77683" y="71012"/>
                </a:cubicBezTo>
                <a:cubicBezTo>
                  <a:pt x="77865" y="70830"/>
                  <a:pt x="77928" y="70735"/>
                  <a:pt x="77851" y="70735"/>
                </a:cubicBezTo>
                <a:cubicBezTo>
                  <a:pt x="77835" y="70735"/>
                  <a:pt x="77814" y="70739"/>
                  <a:pt x="77787" y="70747"/>
                </a:cubicBezTo>
                <a:cubicBezTo>
                  <a:pt x="77737" y="70763"/>
                  <a:pt x="77688" y="70771"/>
                  <a:pt x="77644" y="70771"/>
                </a:cubicBezTo>
                <a:cubicBezTo>
                  <a:pt x="77563" y="70771"/>
                  <a:pt x="77497" y="70746"/>
                  <a:pt x="77475" y="70701"/>
                </a:cubicBezTo>
                <a:cubicBezTo>
                  <a:pt x="77417" y="70516"/>
                  <a:pt x="77625" y="70447"/>
                  <a:pt x="78202" y="70424"/>
                </a:cubicBezTo>
                <a:cubicBezTo>
                  <a:pt x="78236" y="70422"/>
                  <a:pt x="78266" y="70422"/>
                  <a:pt x="78293" y="70422"/>
                </a:cubicBezTo>
                <a:cubicBezTo>
                  <a:pt x="78479" y="70422"/>
                  <a:pt x="78505" y="70456"/>
                  <a:pt x="78364" y="70516"/>
                </a:cubicBezTo>
                <a:cubicBezTo>
                  <a:pt x="78000" y="70672"/>
                  <a:pt x="78110" y="70808"/>
                  <a:pt x="78466" y="70808"/>
                </a:cubicBezTo>
                <a:cubicBezTo>
                  <a:pt x="78584" y="70808"/>
                  <a:pt x="78730" y="70793"/>
                  <a:pt x="78895" y="70759"/>
                </a:cubicBezTo>
                <a:cubicBezTo>
                  <a:pt x="79703" y="70597"/>
                  <a:pt x="80130" y="70297"/>
                  <a:pt x="79910" y="70031"/>
                </a:cubicBezTo>
                <a:cubicBezTo>
                  <a:pt x="79807" y="69904"/>
                  <a:pt x="79864" y="69812"/>
                  <a:pt x="80130" y="69720"/>
                </a:cubicBezTo>
                <a:cubicBezTo>
                  <a:pt x="80395" y="69616"/>
                  <a:pt x="80453" y="69523"/>
                  <a:pt x="80326" y="69373"/>
                </a:cubicBezTo>
                <a:cubicBezTo>
                  <a:pt x="80234" y="69270"/>
                  <a:pt x="80222" y="69154"/>
                  <a:pt x="80303" y="69131"/>
                </a:cubicBezTo>
                <a:cubicBezTo>
                  <a:pt x="80313" y="69127"/>
                  <a:pt x="80325" y="69124"/>
                  <a:pt x="80338" y="69124"/>
                </a:cubicBezTo>
                <a:cubicBezTo>
                  <a:pt x="80422" y="69124"/>
                  <a:pt x="80547" y="69221"/>
                  <a:pt x="80638" y="69362"/>
                </a:cubicBezTo>
                <a:cubicBezTo>
                  <a:pt x="80880" y="69720"/>
                  <a:pt x="80695" y="70285"/>
                  <a:pt x="80107" y="70932"/>
                </a:cubicBezTo>
                <a:cubicBezTo>
                  <a:pt x="79726" y="71370"/>
                  <a:pt x="79703" y="71451"/>
                  <a:pt x="79968" y="71497"/>
                </a:cubicBezTo>
                <a:cubicBezTo>
                  <a:pt x="80012" y="71506"/>
                  <a:pt x="80052" y="71511"/>
                  <a:pt x="80089" y="71511"/>
                </a:cubicBezTo>
                <a:cubicBezTo>
                  <a:pt x="80241" y="71511"/>
                  <a:pt x="80347" y="71435"/>
                  <a:pt x="80430" y="71278"/>
                </a:cubicBezTo>
                <a:cubicBezTo>
                  <a:pt x="80507" y="71124"/>
                  <a:pt x="80605" y="71012"/>
                  <a:pt x="80634" y="71012"/>
                </a:cubicBezTo>
                <a:cubicBezTo>
                  <a:pt x="80635" y="71012"/>
                  <a:pt x="80637" y="71012"/>
                  <a:pt x="80638" y="71012"/>
                </a:cubicBezTo>
                <a:cubicBezTo>
                  <a:pt x="80672" y="71012"/>
                  <a:pt x="80788" y="70989"/>
                  <a:pt x="80892" y="70955"/>
                </a:cubicBezTo>
                <a:cubicBezTo>
                  <a:pt x="81018" y="70909"/>
                  <a:pt x="80984" y="70862"/>
                  <a:pt x="80788" y="70805"/>
                </a:cubicBezTo>
                <a:cubicBezTo>
                  <a:pt x="80580" y="70747"/>
                  <a:pt x="80557" y="70689"/>
                  <a:pt x="80672" y="70585"/>
                </a:cubicBezTo>
                <a:cubicBezTo>
                  <a:pt x="80765" y="70505"/>
                  <a:pt x="80892" y="70297"/>
                  <a:pt x="80961" y="70124"/>
                </a:cubicBezTo>
                <a:cubicBezTo>
                  <a:pt x="81047" y="69913"/>
                  <a:pt x="81141" y="69838"/>
                  <a:pt x="81361" y="69838"/>
                </a:cubicBezTo>
                <a:cubicBezTo>
                  <a:pt x="81407" y="69838"/>
                  <a:pt x="81458" y="69841"/>
                  <a:pt x="81515" y="69847"/>
                </a:cubicBezTo>
                <a:cubicBezTo>
                  <a:pt x="81642" y="69859"/>
                  <a:pt x="81749" y="69866"/>
                  <a:pt x="81835" y="69866"/>
                </a:cubicBezTo>
                <a:cubicBezTo>
                  <a:pt x="82141" y="69866"/>
                  <a:pt x="82199" y="69784"/>
                  <a:pt x="82046" y="69604"/>
                </a:cubicBezTo>
                <a:cubicBezTo>
                  <a:pt x="81974" y="69514"/>
                  <a:pt x="81859" y="69466"/>
                  <a:pt x="81757" y="69466"/>
                </a:cubicBezTo>
                <a:cubicBezTo>
                  <a:pt x="81729" y="69466"/>
                  <a:pt x="81702" y="69470"/>
                  <a:pt x="81676" y="69477"/>
                </a:cubicBezTo>
                <a:cubicBezTo>
                  <a:pt x="81642" y="69491"/>
                  <a:pt x="81608" y="69498"/>
                  <a:pt x="81575" y="69498"/>
                </a:cubicBezTo>
                <a:cubicBezTo>
                  <a:pt x="81499" y="69498"/>
                  <a:pt x="81435" y="69461"/>
                  <a:pt x="81411" y="69397"/>
                </a:cubicBezTo>
                <a:cubicBezTo>
                  <a:pt x="81358" y="69245"/>
                  <a:pt x="81750" y="69067"/>
                  <a:pt x="82022" y="69067"/>
                </a:cubicBezTo>
                <a:cubicBezTo>
                  <a:pt x="82103" y="69067"/>
                  <a:pt x="82174" y="69082"/>
                  <a:pt x="82219" y="69120"/>
                </a:cubicBezTo>
                <a:cubicBezTo>
                  <a:pt x="82239" y="69135"/>
                  <a:pt x="82268" y="69142"/>
                  <a:pt x="82304" y="69142"/>
                </a:cubicBezTo>
                <a:cubicBezTo>
                  <a:pt x="82560" y="69142"/>
                  <a:pt x="83161" y="68781"/>
                  <a:pt x="83292" y="68508"/>
                </a:cubicBezTo>
                <a:cubicBezTo>
                  <a:pt x="83350" y="68404"/>
                  <a:pt x="83523" y="68277"/>
                  <a:pt x="83696" y="68208"/>
                </a:cubicBezTo>
                <a:cubicBezTo>
                  <a:pt x="83881" y="68150"/>
                  <a:pt x="84020" y="68000"/>
                  <a:pt x="84031" y="67884"/>
                </a:cubicBezTo>
                <a:cubicBezTo>
                  <a:pt x="84038" y="67786"/>
                  <a:pt x="84052" y="67739"/>
                  <a:pt x="84086" y="67739"/>
                </a:cubicBezTo>
                <a:cubicBezTo>
                  <a:pt x="84112" y="67739"/>
                  <a:pt x="84150" y="67766"/>
                  <a:pt x="84204" y="67815"/>
                </a:cubicBezTo>
                <a:cubicBezTo>
                  <a:pt x="84248" y="67859"/>
                  <a:pt x="84290" y="67881"/>
                  <a:pt x="84335" y="67881"/>
                </a:cubicBezTo>
                <a:cubicBezTo>
                  <a:pt x="84408" y="67881"/>
                  <a:pt x="84489" y="67822"/>
                  <a:pt x="84597" y="67700"/>
                </a:cubicBezTo>
                <a:cubicBezTo>
                  <a:pt x="84696" y="67581"/>
                  <a:pt x="84753" y="67522"/>
                  <a:pt x="84778" y="67522"/>
                </a:cubicBezTo>
                <a:cubicBezTo>
                  <a:pt x="84796" y="67522"/>
                  <a:pt x="84796" y="67555"/>
                  <a:pt x="84781" y="67619"/>
                </a:cubicBezTo>
                <a:cubicBezTo>
                  <a:pt x="84764" y="67707"/>
                  <a:pt x="84807" y="67762"/>
                  <a:pt x="84875" y="67762"/>
                </a:cubicBezTo>
                <a:cubicBezTo>
                  <a:pt x="84896" y="67762"/>
                  <a:pt x="84919" y="67757"/>
                  <a:pt x="84943" y="67746"/>
                </a:cubicBezTo>
                <a:cubicBezTo>
                  <a:pt x="85058" y="67711"/>
                  <a:pt x="85382" y="67642"/>
                  <a:pt x="85659" y="67596"/>
                </a:cubicBezTo>
                <a:cubicBezTo>
                  <a:pt x="86120" y="67538"/>
                  <a:pt x="86143" y="67504"/>
                  <a:pt x="85947" y="67238"/>
                </a:cubicBezTo>
                <a:cubicBezTo>
                  <a:pt x="85820" y="67076"/>
                  <a:pt x="85797" y="66938"/>
                  <a:pt x="85878" y="66903"/>
                </a:cubicBezTo>
                <a:cubicBezTo>
                  <a:pt x="85896" y="66895"/>
                  <a:pt x="85916" y="66892"/>
                  <a:pt x="85936" y="66892"/>
                </a:cubicBezTo>
                <a:cubicBezTo>
                  <a:pt x="86002" y="66892"/>
                  <a:pt x="86068" y="66933"/>
                  <a:pt x="86086" y="66996"/>
                </a:cubicBezTo>
                <a:cubicBezTo>
                  <a:pt x="86113" y="67060"/>
                  <a:pt x="86185" y="67095"/>
                  <a:pt x="86253" y="67095"/>
                </a:cubicBezTo>
                <a:cubicBezTo>
                  <a:pt x="86271" y="67095"/>
                  <a:pt x="86289" y="67093"/>
                  <a:pt x="86305" y="67088"/>
                </a:cubicBezTo>
                <a:cubicBezTo>
                  <a:pt x="86386" y="67053"/>
                  <a:pt x="86386" y="66961"/>
                  <a:pt x="86293" y="66892"/>
                </a:cubicBezTo>
                <a:cubicBezTo>
                  <a:pt x="86167" y="66788"/>
                  <a:pt x="86236" y="66730"/>
                  <a:pt x="86524" y="66684"/>
                </a:cubicBezTo>
                <a:cubicBezTo>
                  <a:pt x="86836" y="66638"/>
                  <a:pt x="86882" y="66592"/>
                  <a:pt x="86755" y="66442"/>
                </a:cubicBezTo>
                <a:cubicBezTo>
                  <a:pt x="86657" y="66327"/>
                  <a:pt x="86646" y="66282"/>
                  <a:pt x="86742" y="66282"/>
                </a:cubicBezTo>
                <a:cubicBezTo>
                  <a:pt x="86782" y="66282"/>
                  <a:pt x="86840" y="66290"/>
                  <a:pt x="86917" y="66303"/>
                </a:cubicBezTo>
                <a:cubicBezTo>
                  <a:pt x="86938" y="66306"/>
                  <a:pt x="86960" y="66307"/>
                  <a:pt x="86982" y="66307"/>
                </a:cubicBezTo>
                <a:cubicBezTo>
                  <a:pt x="87156" y="66307"/>
                  <a:pt x="87362" y="66230"/>
                  <a:pt x="87505" y="66107"/>
                </a:cubicBezTo>
                <a:cubicBezTo>
                  <a:pt x="87627" y="66001"/>
                  <a:pt x="87733" y="65944"/>
                  <a:pt x="87825" y="65944"/>
                </a:cubicBezTo>
                <a:cubicBezTo>
                  <a:pt x="87872" y="65944"/>
                  <a:pt x="87916" y="65960"/>
                  <a:pt x="87956" y="65991"/>
                </a:cubicBezTo>
                <a:cubicBezTo>
                  <a:pt x="88032" y="66051"/>
                  <a:pt x="88046" y="66086"/>
                  <a:pt x="87992" y="66086"/>
                </a:cubicBezTo>
                <a:cubicBezTo>
                  <a:pt x="87973" y="66086"/>
                  <a:pt x="87946" y="66081"/>
                  <a:pt x="87909" y="66072"/>
                </a:cubicBezTo>
                <a:cubicBezTo>
                  <a:pt x="87892" y="66069"/>
                  <a:pt x="87876" y="66067"/>
                  <a:pt x="87861" y="66067"/>
                </a:cubicBezTo>
                <a:cubicBezTo>
                  <a:pt x="87775" y="66067"/>
                  <a:pt x="87730" y="66119"/>
                  <a:pt x="87759" y="66188"/>
                </a:cubicBezTo>
                <a:cubicBezTo>
                  <a:pt x="87774" y="66246"/>
                  <a:pt x="87840" y="66277"/>
                  <a:pt x="87930" y="66277"/>
                </a:cubicBezTo>
                <a:cubicBezTo>
                  <a:pt x="87982" y="66277"/>
                  <a:pt x="88042" y="66267"/>
                  <a:pt x="88106" y="66245"/>
                </a:cubicBezTo>
                <a:cubicBezTo>
                  <a:pt x="88267" y="66176"/>
                  <a:pt x="88371" y="66072"/>
                  <a:pt x="88337" y="65991"/>
                </a:cubicBezTo>
                <a:cubicBezTo>
                  <a:pt x="88302" y="65911"/>
                  <a:pt x="88510" y="65772"/>
                  <a:pt x="88798" y="65668"/>
                </a:cubicBezTo>
                <a:cubicBezTo>
                  <a:pt x="88956" y="65618"/>
                  <a:pt x="89072" y="65592"/>
                  <a:pt x="89139" y="65592"/>
                </a:cubicBezTo>
                <a:cubicBezTo>
                  <a:pt x="89210" y="65592"/>
                  <a:pt x="89227" y="65621"/>
                  <a:pt x="89179" y="65680"/>
                </a:cubicBezTo>
                <a:cubicBezTo>
                  <a:pt x="89087" y="65818"/>
                  <a:pt x="89191" y="65888"/>
                  <a:pt x="89549" y="65911"/>
                </a:cubicBezTo>
                <a:cubicBezTo>
                  <a:pt x="89895" y="65934"/>
                  <a:pt x="90068" y="66038"/>
                  <a:pt x="90126" y="66257"/>
                </a:cubicBezTo>
                <a:cubicBezTo>
                  <a:pt x="90157" y="66419"/>
                  <a:pt x="90208" y="66494"/>
                  <a:pt x="90323" y="66494"/>
                </a:cubicBezTo>
                <a:cubicBezTo>
                  <a:pt x="90379" y="66494"/>
                  <a:pt x="90450" y="66476"/>
                  <a:pt x="90541" y="66442"/>
                </a:cubicBezTo>
                <a:cubicBezTo>
                  <a:pt x="90807" y="66338"/>
                  <a:pt x="90841" y="66280"/>
                  <a:pt x="90668" y="66176"/>
                </a:cubicBezTo>
                <a:cubicBezTo>
                  <a:pt x="90412" y="66024"/>
                  <a:pt x="90684" y="65899"/>
                  <a:pt x="91056" y="65899"/>
                </a:cubicBezTo>
                <a:cubicBezTo>
                  <a:pt x="91220" y="65899"/>
                  <a:pt x="91403" y="65923"/>
                  <a:pt x="91568" y="65980"/>
                </a:cubicBezTo>
                <a:cubicBezTo>
                  <a:pt x="92007" y="66130"/>
                  <a:pt x="92030" y="66153"/>
                  <a:pt x="91753" y="66245"/>
                </a:cubicBezTo>
                <a:cubicBezTo>
                  <a:pt x="91534" y="66326"/>
                  <a:pt x="91499" y="66430"/>
                  <a:pt x="91649" y="66626"/>
                </a:cubicBezTo>
                <a:cubicBezTo>
                  <a:pt x="91726" y="66746"/>
                  <a:pt x="91809" y="66815"/>
                  <a:pt x="91866" y="66815"/>
                </a:cubicBezTo>
                <a:cubicBezTo>
                  <a:pt x="91886" y="66815"/>
                  <a:pt x="91903" y="66806"/>
                  <a:pt x="91915" y="66788"/>
                </a:cubicBezTo>
                <a:cubicBezTo>
                  <a:pt x="91922" y="66778"/>
                  <a:pt x="91930" y="66774"/>
                  <a:pt x="91939" y="66774"/>
                </a:cubicBezTo>
                <a:cubicBezTo>
                  <a:pt x="91983" y="66774"/>
                  <a:pt x="92036" y="66893"/>
                  <a:pt x="92065" y="67076"/>
                </a:cubicBezTo>
                <a:cubicBezTo>
                  <a:pt x="92111" y="67284"/>
                  <a:pt x="92076" y="67492"/>
                  <a:pt x="92007" y="67515"/>
                </a:cubicBezTo>
                <a:cubicBezTo>
                  <a:pt x="91926" y="67550"/>
                  <a:pt x="91903" y="67619"/>
                  <a:pt x="91926" y="67711"/>
                </a:cubicBezTo>
                <a:cubicBezTo>
                  <a:pt x="91941" y="67740"/>
                  <a:pt x="91969" y="67755"/>
                  <a:pt x="92005" y="67755"/>
                </a:cubicBezTo>
                <a:cubicBezTo>
                  <a:pt x="92055" y="67755"/>
                  <a:pt x="92120" y="67726"/>
                  <a:pt x="92180" y="67665"/>
                </a:cubicBezTo>
                <a:cubicBezTo>
                  <a:pt x="92234" y="67617"/>
                  <a:pt x="92312" y="67594"/>
                  <a:pt x="92391" y="67594"/>
                </a:cubicBezTo>
                <a:cubicBezTo>
                  <a:pt x="92465" y="67594"/>
                  <a:pt x="92540" y="67615"/>
                  <a:pt x="92596" y="67654"/>
                </a:cubicBezTo>
                <a:cubicBezTo>
                  <a:pt x="92660" y="67704"/>
                  <a:pt x="92703" y="67731"/>
                  <a:pt x="92725" y="67731"/>
                </a:cubicBezTo>
                <a:cubicBezTo>
                  <a:pt x="92759" y="67731"/>
                  <a:pt x="92748" y="67670"/>
                  <a:pt x="92700" y="67538"/>
                </a:cubicBezTo>
                <a:cubicBezTo>
                  <a:pt x="92619" y="67330"/>
                  <a:pt x="92677" y="67261"/>
                  <a:pt x="92931" y="67227"/>
                </a:cubicBezTo>
                <a:cubicBezTo>
                  <a:pt x="93173" y="67203"/>
                  <a:pt x="93208" y="67169"/>
                  <a:pt x="93057" y="67100"/>
                </a:cubicBezTo>
                <a:cubicBezTo>
                  <a:pt x="92931" y="67030"/>
                  <a:pt x="92850" y="66846"/>
                  <a:pt x="92838" y="66592"/>
                </a:cubicBezTo>
                <a:cubicBezTo>
                  <a:pt x="92838" y="66345"/>
                  <a:pt x="92802" y="66250"/>
                  <a:pt x="92712" y="66250"/>
                </a:cubicBezTo>
                <a:cubicBezTo>
                  <a:pt x="92689" y="66250"/>
                  <a:pt x="92662" y="66256"/>
                  <a:pt x="92630" y="66268"/>
                </a:cubicBezTo>
                <a:cubicBezTo>
                  <a:pt x="92614" y="66274"/>
                  <a:pt x="92598" y="66277"/>
                  <a:pt x="92581" y="66277"/>
                </a:cubicBezTo>
                <a:cubicBezTo>
                  <a:pt x="92403" y="66277"/>
                  <a:pt x="92184" y="65954"/>
                  <a:pt x="92099" y="65553"/>
                </a:cubicBezTo>
                <a:cubicBezTo>
                  <a:pt x="92094" y="65514"/>
                  <a:pt x="92078" y="65494"/>
                  <a:pt x="92056" y="65494"/>
                </a:cubicBezTo>
                <a:cubicBezTo>
                  <a:pt x="92032" y="65494"/>
                  <a:pt x="92002" y="65517"/>
                  <a:pt x="91972" y="65564"/>
                </a:cubicBezTo>
                <a:cubicBezTo>
                  <a:pt x="91960" y="65579"/>
                  <a:pt x="91941" y="65586"/>
                  <a:pt x="91916" y="65586"/>
                </a:cubicBezTo>
                <a:cubicBezTo>
                  <a:pt x="91823" y="65586"/>
                  <a:pt x="91652" y="65488"/>
                  <a:pt x="91488" y="65334"/>
                </a:cubicBezTo>
                <a:cubicBezTo>
                  <a:pt x="91234" y="65091"/>
                  <a:pt x="91164" y="64953"/>
                  <a:pt x="91280" y="64941"/>
                </a:cubicBezTo>
                <a:cubicBezTo>
                  <a:pt x="91384" y="64930"/>
                  <a:pt x="91418" y="64803"/>
                  <a:pt x="91372" y="64653"/>
                </a:cubicBezTo>
                <a:cubicBezTo>
                  <a:pt x="91274" y="64393"/>
                  <a:pt x="91295" y="64265"/>
                  <a:pt x="91442" y="64265"/>
                </a:cubicBezTo>
                <a:cubicBezTo>
                  <a:pt x="91536" y="64265"/>
                  <a:pt x="91681" y="64318"/>
                  <a:pt x="91880" y="64422"/>
                </a:cubicBezTo>
                <a:cubicBezTo>
                  <a:pt x="92105" y="64534"/>
                  <a:pt x="92366" y="64610"/>
                  <a:pt x="92487" y="64610"/>
                </a:cubicBezTo>
                <a:cubicBezTo>
                  <a:pt x="92503" y="64610"/>
                  <a:pt x="92516" y="64609"/>
                  <a:pt x="92527" y="64606"/>
                </a:cubicBezTo>
                <a:cubicBezTo>
                  <a:pt x="92555" y="64592"/>
                  <a:pt x="92588" y="64586"/>
                  <a:pt x="92624" y="64586"/>
                </a:cubicBezTo>
                <a:cubicBezTo>
                  <a:pt x="92705" y="64586"/>
                  <a:pt x="92797" y="64619"/>
                  <a:pt x="92861" y="64676"/>
                </a:cubicBezTo>
                <a:cubicBezTo>
                  <a:pt x="92941" y="64729"/>
                  <a:pt x="92953" y="64768"/>
                  <a:pt x="92902" y="64768"/>
                </a:cubicBezTo>
                <a:cubicBezTo>
                  <a:pt x="92886" y="64768"/>
                  <a:pt x="92865" y="64764"/>
                  <a:pt x="92838" y="64756"/>
                </a:cubicBezTo>
                <a:cubicBezTo>
                  <a:pt x="92829" y="64754"/>
                  <a:pt x="92819" y="64754"/>
                  <a:pt x="92809" y="64754"/>
                </a:cubicBezTo>
                <a:cubicBezTo>
                  <a:pt x="92524" y="64754"/>
                  <a:pt x="92166" y="65545"/>
                  <a:pt x="92411" y="65668"/>
                </a:cubicBezTo>
                <a:cubicBezTo>
                  <a:pt x="92454" y="65687"/>
                  <a:pt x="92498" y="65696"/>
                  <a:pt x="92544" y="65696"/>
                </a:cubicBezTo>
                <a:cubicBezTo>
                  <a:pt x="92884" y="65696"/>
                  <a:pt x="93280" y="65205"/>
                  <a:pt x="93219" y="64768"/>
                </a:cubicBezTo>
                <a:cubicBezTo>
                  <a:pt x="93192" y="64521"/>
                  <a:pt x="93215" y="64411"/>
                  <a:pt x="93312" y="64411"/>
                </a:cubicBezTo>
                <a:cubicBezTo>
                  <a:pt x="93338" y="64411"/>
                  <a:pt x="93368" y="64419"/>
                  <a:pt x="93404" y="64433"/>
                </a:cubicBezTo>
                <a:cubicBezTo>
                  <a:pt x="93446" y="64450"/>
                  <a:pt x="93486" y="64459"/>
                  <a:pt x="93523" y="64459"/>
                </a:cubicBezTo>
                <a:cubicBezTo>
                  <a:pt x="93639" y="64459"/>
                  <a:pt x="93735" y="64377"/>
                  <a:pt x="93831" y="64202"/>
                </a:cubicBezTo>
                <a:cubicBezTo>
                  <a:pt x="93935" y="64029"/>
                  <a:pt x="94235" y="63798"/>
                  <a:pt x="94489" y="63706"/>
                </a:cubicBezTo>
                <a:cubicBezTo>
                  <a:pt x="94731" y="63625"/>
                  <a:pt x="94962" y="63441"/>
                  <a:pt x="94985" y="63325"/>
                </a:cubicBezTo>
                <a:cubicBezTo>
                  <a:pt x="94996" y="63253"/>
                  <a:pt x="94981" y="63215"/>
                  <a:pt x="94935" y="63215"/>
                </a:cubicBezTo>
                <a:cubicBezTo>
                  <a:pt x="94887" y="63215"/>
                  <a:pt x="94805" y="63259"/>
                  <a:pt x="94685" y="63348"/>
                </a:cubicBezTo>
                <a:cubicBezTo>
                  <a:pt x="94546" y="63442"/>
                  <a:pt x="94406" y="63484"/>
                  <a:pt x="94303" y="63484"/>
                </a:cubicBezTo>
                <a:cubicBezTo>
                  <a:pt x="94141" y="63484"/>
                  <a:pt x="94074" y="63379"/>
                  <a:pt x="94258" y="63210"/>
                </a:cubicBezTo>
                <a:cubicBezTo>
                  <a:pt x="94362" y="63117"/>
                  <a:pt x="94408" y="62944"/>
                  <a:pt x="94362" y="62817"/>
                </a:cubicBezTo>
                <a:cubicBezTo>
                  <a:pt x="94316" y="62690"/>
                  <a:pt x="94373" y="62552"/>
                  <a:pt x="94512" y="62506"/>
                </a:cubicBezTo>
                <a:cubicBezTo>
                  <a:pt x="94572" y="62481"/>
                  <a:pt x="94621" y="62469"/>
                  <a:pt x="94655" y="62469"/>
                </a:cubicBezTo>
                <a:cubicBezTo>
                  <a:pt x="94701" y="62469"/>
                  <a:pt x="94721" y="62489"/>
                  <a:pt x="94708" y="62529"/>
                </a:cubicBezTo>
                <a:cubicBezTo>
                  <a:pt x="94673" y="62586"/>
                  <a:pt x="94881" y="62771"/>
                  <a:pt x="95147" y="62921"/>
                </a:cubicBezTo>
                <a:cubicBezTo>
                  <a:pt x="95701" y="63233"/>
                  <a:pt x="95851" y="63441"/>
                  <a:pt x="95597" y="63567"/>
                </a:cubicBezTo>
                <a:cubicBezTo>
                  <a:pt x="95251" y="63729"/>
                  <a:pt x="94847" y="64122"/>
                  <a:pt x="94893" y="64237"/>
                </a:cubicBezTo>
                <a:cubicBezTo>
                  <a:pt x="94927" y="64318"/>
                  <a:pt x="95043" y="64387"/>
                  <a:pt x="95158" y="64410"/>
                </a:cubicBezTo>
                <a:cubicBezTo>
                  <a:pt x="95189" y="64418"/>
                  <a:pt x="95213" y="64421"/>
                  <a:pt x="95230" y="64421"/>
                </a:cubicBezTo>
                <a:cubicBezTo>
                  <a:pt x="95291" y="64421"/>
                  <a:pt x="95271" y="64376"/>
                  <a:pt x="95181" y="64295"/>
                </a:cubicBezTo>
                <a:cubicBezTo>
                  <a:pt x="95031" y="64179"/>
                  <a:pt x="95077" y="64145"/>
                  <a:pt x="95366" y="64133"/>
                </a:cubicBezTo>
                <a:cubicBezTo>
                  <a:pt x="95585" y="64122"/>
                  <a:pt x="95885" y="64087"/>
                  <a:pt x="96059" y="64041"/>
                </a:cubicBezTo>
                <a:cubicBezTo>
                  <a:pt x="96139" y="64018"/>
                  <a:pt x="96275" y="64006"/>
                  <a:pt x="96429" y="64006"/>
                </a:cubicBezTo>
                <a:cubicBezTo>
                  <a:pt x="96584" y="64006"/>
                  <a:pt x="96757" y="64018"/>
                  <a:pt x="96913" y="64041"/>
                </a:cubicBezTo>
                <a:cubicBezTo>
                  <a:pt x="97158" y="64075"/>
                  <a:pt x="97329" y="64096"/>
                  <a:pt x="97439" y="64096"/>
                </a:cubicBezTo>
                <a:cubicBezTo>
                  <a:pt x="97479" y="64096"/>
                  <a:pt x="97511" y="64093"/>
                  <a:pt x="97536" y="64087"/>
                </a:cubicBezTo>
                <a:cubicBezTo>
                  <a:pt x="97640" y="64064"/>
                  <a:pt x="97628" y="64018"/>
                  <a:pt x="97513" y="63937"/>
                </a:cubicBezTo>
                <a:cubicBezTo>
                  <a:pt x="97257" y="63766"/>
                  <a:pt x="97494" y="63280"/>
                  <a:pt x="97795" y="63280"/>
                </a:cubicBezTo>
                <a:cubicBezTo>
                  <a:pt x="97820" y="63280"/>
                  <a:pt x="97845" y="63283"/>
                  <a:pt x="97871" y="63290"/>
                </a:cubicBezTo>
                <a:cubicBezTo>
                  <a:pt x="97913" y="63299"/>
                  <a:pt x="97953" y="63304"/>
                  <a:pt x="97992" y="63304"/>
                </a:cubicBezTo>
                <a:cubicBezTo>
                  <a:pt x="98154" y="63304"/>
                  <a:pt x="98292" y="63223"/>
                  <a:pt x="98459" y="63037"/>
                </a:cubicBezTo>
                <a:cubicBezTo>
                  <a:pt x="98621" y="62863"/>
                  <a:pt x="98852" y="62713"/>
                  <a:pt x="98979" y="62690"/>
                </a:cubicBezTo>
                <a:cubicBezTo>
                  <a:pt x="99094" y="62679"/>
                  <a:pt x="99579" y="62413"/>
                  <a:pt x="100052" y="62102"/>
                </a:cubicBezTo>
                <a:cubicBezTo>
                  <a:pt x="100600" y="61739"/>
                  <a:pt x="100811" y="61613"/>
                  <a:pt x="101021" y="61613"/>
                </a:cubicBezTo>
                <a:cubicBezTo>
                  <a:pt x="101112" y="61613"/>
                  <a:pt x="101204" y="61636"/>
                  <a:pt x="101322" y="61675"/>
                </a:cubicBezTo>
                <a:cubicBezTo>
                  <a:pt x="101865" y="61836"/>
                  <a:pt x="102107" y="62263"/>
                  <a:pt x="101680" y="62309"/>
                </a:cubicBezTo>
                <a:cubicBezTo>
                  <a:pt x="101518" y="62332"/>
                  <a:pt x="101391" y="62459"/>
                  <a:pt x="101380" y="62609"/>
                </a:cubicBezTo>
                <a:cubicBezTo>
                  <a:pt x="101391" y="62748"/>
                  <a:pt x="101184" y="62944"/>
                  <a:pt x="100976" y="63037"/>
                </a:cubicBezTo>
                <a:cubicBezTo>
                  <a:pt x="100756" y="63129"/>
                  <a:pt x="100549" y="63302"/>
                  <a:pt x="100514" y="63406"/>
                </a:cubicBezTo>
                <a:cubicBezTo>
                  <a:pt x="100503" y="63449"/>
                  <a:pt x="100523" y="63468"/>
                  <a:pt x="100565" y="63468"/>
                </a:cubicBezTo>
                <a:cubicBezTo>
                  <a:pt x="100794" y="63468"/>
                  <a:pt x="101690" y="62898"/>
                  <a:pt x="101934" y="62517"/>
                </a:cubicBezTo>
                <a:cubicBezTo>
                  <a:pt x="102061" y="62332"/>
                  <a:pt x="102326" y="62148"/>
                  <a:pt x="102546" y="62090"/>
                </a:cubicBezTo>
                <a:cubicBezTo>
                  <a:pt x="102812" y="62019"/>
                  <a:pt x="102898" y="61997"/>
                  <a:pt x="102787" y="61997"/>
                </a:cubicBezTo>
                <a:cubicBezTo>
                  <a:pt x="102735" y="61997"/>
                  <a:pt x="102640" y="62002"/>
                  <a:pt x="102499" y="62009"/>
                </a:cubicBezTo>
                <a:cubicBezTo>
                  <a:pt x="102458" y="62012"/>
                  <a:pt x="102420" y="62013"/>
                  <a:pt x="102383" y="62013"/>
                </a:cubicBezTo>
                <a:cubicBezTo>
                  <a:pt x="101972" y="62013"/>
                  <a:pt x="101877" y="61837"/>
                  <a:pt x="102153" y="61582"/>
                </a:cubicBezTo>
                <a:cubicBezTo>
                  <a:pt x="102269" y="61467"/>
                  <a:pt x="102315" y="61259"/>
                  <a:pt x="102269" y="61144"/>
                </a:cubicBezTo>
                <a:cubicBezTo>
                  <a:pt x="102231" y="61057"/>
                  <a:pt x="102187" y="61013"/>
                  <a:pt x="102127" y="61013"/>
                </a:cubicBezTo>
                <a:cubicBezTo>
                  <a:pt x="102059" y="61013"/>
                  <a:pt x="101970" y="61068"/>
                  <a:pt x="101841" y="61178"/>
                </a:cubicBezTo>
                <a:cubicBezTo>
                  <a:pt x="101710" y="61286"/>
                  <a:pt x="101633" y="61341"/>
                  <a:pt x="101598" y="61341"/>
                </a:cubicBezTo>
                <a:cubicBezTo>
                  <a:pt x="101561" y="61341"/>
                  <a:pt x="101570" y="61284"/>
                  <a:pt x="101611" y="61167"/>
                </a:cubicBezTo>
                <a:cubicBezTo>
                  <a:pt x="101668" y="61005"/>
                  <a:pt x="101611" y="60670"/>
                  <a:pt x="101484" y="60428"/>
                </a:cubicBezTo>
                <a:cubicBezTo>
                  <a:pt x="101253" y="60001"/>
                  <a:pt x="101264" y="59978"/>
                  <a:pt x="101772" y="59920"/>
                </a:cubicBezTo>
                <a:cubicBezTo>
                  <a:pt x="101840" y="59910"/>
                  <a:pt x="101902" y="59906"/>
                  <a:pt x="101958" y="59906"/>
                </a:cubicBezTo>
                <a:cubicBezTo>
                  <a:pt x="102164" y="59906"/>
                  <a:pt x="102275" y="59970"/>
                  <a:pt x="102257" y="60070"/>
                </a:cubicBezTo>
                <a:cubicBezTo>
                  <a:pt x="102248" y="60118"/>
                  <a:pt x="102251" y="60142"/>
                  <a:pt x="102264" y="60142"/>
                </a:cubicBezTo>
                <a:cubicBezTo>
                  <a:pt x="102285" y="60142"/>
                  <a:pt x="102331" y="60080"/>
                  <a:pt x="102395" y="59966"/>
                </a:cubicBezTo>
                <a:cubicBezTo>
                  <a:pt x="102499" y="59782"/>
                  <a:pt x="102742" y="59620"/>
                  <a:pt x="102926" y="59597"/>
                </a:cubicBezTo>
                <a:cubicBezTo>
                  <a:pt x="102993" y="59589"/>
                  <a:pt x="103045" y="59584"/>
                  <a:pt x="103084" y="59584"/>
                </a:cubicBezTo>
                <a:cubicBezTo>
                  <a:pt x="103220" y="59584"/>
                  <a:pt x="103190" y="59644"/>
                  <a:pt x="103019" y="59851"/>
                </a:cubicBezTo>
                <a:cubicBezTo>
                  <a:pt x="102892" y="60012"/>
                  <a:pt x="102592" y="60186"/>
                  <a:pt x="102349" y="60243"/>
                </a:cubicBezTo>
                <a:cubicBezTo>
                  <a:pt x="101980" y="60312"/>
                  <a:pt x="101934" y="60382"/>
                  <a:pt x="102038" y="60636"/>
                </a:cubicBezTo>
                <a:cubicBezTo>
                  <a:pt x="102105" y="60771"/>
                  <a:pt x="102206" y="60866"/>
                  <a:pt x="102291" y="60866"/>
                </a:cubicBezTo>
                <a:cubicBezTo>
                  <a:pt x="102307" y="60866"/>
                  <a:pt x="102323" y="60862"/>
                  <a:pt x="102338" y="60855"/>
                </a:cubicBezTo>
                <a:cubicBezTo>
                  <a:pt x="102357" y="60845"/>
                  <a:pt x="102378" y="60841"/>
                  <a:pt x="102399" y="60841"/>
                </a:cubicBezTo>
                <a:cubicBezTo>
                  <a:pt x="102476" y="60841"/>
                  <a:pt x="102558" y="60905"/>
                  <a:pt x="102603" y="61005"/>
                </a:cubicBezTo>
                <a:cubicBezTo>
                  <a:pt x="102638" y="61081"/>
                  <a:pt x="102713" y="61114"/>
                  <a:pt x="102802" y="61114"/>
                </a:cubicBezTo>
                <a:cubicBezTo>
                  <a:pt x="103037" y="61114"/>
                  <a:pt x="103373" y="60890"/>
                  <a:pt x="103365" y="60647"/>
                </a:cubicBezTo>
                <a:cubicBezTo>
                  <a:pt x="103365" y="60497"/>
                  <a:pt x="103446" y="60382"/>
                  <a:pt x="103550" y="60382"/>
                </a:cubicBezTo>
                <a:cubicBezTo>
                  <a:pt x="103654" y="60393"/>
                  <a:pt x="103723" y="60486"/>
                  <a:pt x="103700" y="60589"/>
                </a:cubicBezTo>
                <a:cubicBezTo>
                  <a:pt x="103694" y="60628"/>
                  <a:pt x="103715" y="60646"/>
                  <a:pt x="103758" y="60646"/>
                </a:cubicBezTo>
                <a:cubicBezTo>
                  <a:pt x="103959" y="60646"/>
                  <a:pt x="104639" y="60249"/>
                  <a:pt x="105200" y="59735"/>
                </a:cubicBezTo>
                <a:cubicBezTo>
                  <a:pt x="105333" y="59617"/>
                  <a:pt x="105413" y="59552"/>
                  <a:pt x="105470" y="59552"/>
                </a:cubicBezTo>
                <a:cubicBezTo>
                  <a:pt x="105546" y="59552"/>
                  <a:pt x="105579" y="59671"/>
                  <a:pt x="105639" y="59943"/>
                </a:cubicBezTo>
                <a:cubicBezTo>
                  <a:pt x="105708" y="60224"/>
                  <a:pt x="105801" y="60371"/>
                  <a:pt x="105896" y="60371"/>
                </a:cubicBezTo>
                <a:cubicBezTo>
                  <a:pt x="105962" y="60371"/>
                  <a:pt x="106028" y="60303"/>
                  <a:pt x="106089" y="60162"/>
                </a:cubicBezTo>
                <a:cubicBezTo>
                  <a:pt x="106124" y="60070"/>
                  <a:pt x="106585" y="59758"/>
                  <a:pt x="107093" y="59481"/>
                </a:cubicBezTo>
                <a:cubicBezTo>
                  <a:pt x="107570" y="59220"/>
                  <a:pt x="107807" y="59103"/>
                  <a:pt x="107929" y="59103"/>
                </a:cubicBezTo>
                <a:cubicBezTo>
                  <a:pt x="108022" y="59103"/>
                  <a:pt x="108048" y="59172"/>
                  <a:pt x="108063" y="59297"/>
                </a:cubicBezTo>
                <a:cubicBezTo>
                  <a:pt x="108083" y="59455"/>
                  <a:pt x="108128" y="59534"/>
                  <a:pt x="108194" y="59534"/>
                </a:cubicBezTo>
                <a:cubicBezTo>
                  <a:pt x="108282" y="59534"/>
                  <a:pt x="108407" y="59391"/>
                  <a:pt x="108559" y="59100"/>
                </a:cubicBezTo>
                <a:cubicBezTo>
                  <a:pt x="108685" y="58849"/>
                  <a:pt x="108706" y="58772"/>
                  <a:pt x="108584" y="58772"/>
                </a:cubicBezTo>
                <a:cubicBezTo>
                  <a:pt x="108549" y="58772"/>
                  <a:pt x="108503" y="58779"/>
                  <a:pt x="108444" y="58789"/>
                </a:cubicBezTo>
                <a:cubicBezTo>
                  <a:pt x="108398" y="58796"/>
                  <a:pt x="108357" y="58800"/>
                  <a:pt x="108320" y="58800"/>
                </a:cubicBezTo>
                <a:cubicBezTo>
                  <a:pt x="108014" y="58800"/>
                  <a:pt x="107981" y="58571"/>
                  <a:pt x="108352" y="58489"/>
                </a:cubicBezTo>
                <a:cubicBezTo>
                  <a:pt x="108835" y="58392"/>
                  <a:pt x="108670" y="58173"/>
                  <a:pt x="108257" y="58173"/>
                </a:cubicBezTo>
                <a:cubicBezTo>
                  <a:pt x="108177" y="58173"/>
                  <a:pt x="108089" y="58182"/>
                  <a:pt x="107994" y="58200"/>
                </a:cubicBezTo>
                <a:cubicBezTo>
                  <a:pt x="107864" y="58221"/>
                  <a:pt x="107739" y="58232"/>
                  <a:pt x="107637" y="58232"/>
                </a:cubicBezTo>
                <a:cubicBezTo>
                  <a:pt x="107513" y="58232"/>
                  <a:pt x="107424" y="58215"/>
                  <a:pt x="107405" y="58177"/>
                </a:cubicBezTo>
                <a:cubicBezTo>
                  <a:pt x="107336" y="58027"/>
                  <a:pt x="107924" y="57565"/>
                  <a:pt x="108755" y="57104"/>
                </a:cubicBezTo>
                <a:cubicBezTo>
                  <a:pt x="109113" y="56907"/>
                  <a:pt x="109610" y="56584"/>
                  <a:pt x="109829" y="56400"/>
                </a:cubicBezTo>
                <a:cubicBezTo>
                  <a:pt x="110011" y="56250"/>
                  <a:pt x="110116" y="56177"/>
                  <a:pt x="110169" y="56177"/>
                </a:cubicBezTo>
                <a:cubicBezTo>
                  <a:pt x="110210" y="56177"/>
                  <a:pt x="110220" y="56221"/>
                  <a:pt x="110210" y="56307"/>
                </a:cubicBezTo>
                <a:cubicBezTo>
                  <a:pt x="110181" y="56696"/>
                  <a:pt x="110266" y="56880"/>
                  <a:pt x="110494" y="56880"/>
                </a:cubicBezTo>
                <a:cubicBezTo>
                  <a:pt x="110537" y="56880"/>
                  <a:pt x="110584" y="56874"/>
                  <a:pt x="110637" y="56861"/>
                </a:cubicBezTo>
                <a:cubicBezTo>
                  <a:pt x="110967" y="56765"/>
                  <a:pt x="111081" y="56474"/>
                  <a:pt x="110826" y="56474"/>
                </a:cubicBezTo>
                <a:cubicBezTo>
                  <a:pt x="110804" y="56474"/>
                  <a:pt x="110780" y="56476"/>
                  <a:pt x="110752" y="56480"/>
                </a:cubicBezTo>
                <a:cubicBezTo>
                  <a:pt x="110737" y="56483"/>
                  <a:pt x="110723" y="56484"/>
                  <a:pt x="110711" y="56484"/>
                </a:cubicBezTo>
                <a:cubicBezTo>
                  <a:pt x="110616" y="56484"/>
                  <a:pt x="110631" y="56404"/>
                  <a:pt x="110764" y="56261"/>
                </a:cubicBezTo>
                <a:cubicBezTo>
                  <a:pt x="110891" y="56088"/>
                  <a:pt x="111203" y="55984"/>
                  <a:pt x="111560" y="55961"/>
                </a:cubicBezTo>
                <a:cubicBezTo>
                  <a:pt x="111884" y="55949"/>
                  <a:pt x="112345" y="55845"/>
                  <a:pt x="112599" y="55742"/>
                </a:cubicBezTo>
                <a:cubicBezTo>
                  <a:pt x="112989" y="55573"/>
                  <a:pt x="113271" y="55489"/>
                  <a:pt x="113466" y="55489"/>
                </a:cubicBezTo>
                <a:cubicBezTo>
                  <a:pt x="113657" y="55489"/>
                  <a:pt x="113765" y="55570"/>
                  <a:pt x="113811" y="55730"/>
                </a:cubicBezTo>
                <a:cubicBezTo>
                  <a:pt x="113838" y="55866"/>
                  <a:pt x="113922" y="55945"/>
                  <a:pt x="114002" y="55945"/>
                </a:cubicBezTo>
                <a:cubicBezTo>
                  <a:pt x="114024" y="55945"/>
                  <a:pt x="114045" y="55939"/>
                  <a:pt x="114065" y="55926"/>
                </a:cubicBezTo>
                <a:cubicBezTo>
                  <a:pt x="114261" y="55822"/>
                  <a:pt x="114631" y="55153"/>
                  <a:pt x="114758" y="54657"/>
                </a:cubicBezTo>
                <a:cubicBezTo>
                  <a:pt x="114800" y="54508"/>
                  <a:pt x="114808" y="54442"/>
                  <a:pt x="114757" y="54442"/>
                </a:cubicBezTo>
                <a:cubicBezTo>
                  <a:pt x="114725" y="54442"/>
                  <a:pt x="114670" y="54469"/>
                  <a:pt x="114585" y="54518"/>
                </a:cubicBezTo>
                <a:cubicBezTo>
                  <a:pt x="114446" y="54610"/>
                  <a:pt x="114250" y="54795"/>
                  <a:pt x="114123" y="54957"/>
                </a:cubicBezTo>
                <a:cubicBezTo>
                  <a:pt x="113931" y="55192"/>
                  <a:pt x="113376" y="55395"/>
                  <a:pt x="113067" y="55395"/>
                </a:cubicBezTo>
                <a:cubicBezTo>
                  <a:pt x="112967" y="55395"/>
                  <a:pt x="112893" y="55374"/>
                  <a:pt x="112865" y="55326"/>
                </a:cubicBezTo>
                <a:cubicBezTo>
                  <a:pt x="112819" y="55257"/>
                  <a:pt x="113026" y="55049"/>
                  <a:pt x="113326" y="54864"/>
                </a:cubicBezTo>
                <a:lnTo>
                  <a:pt x="113869" y="54530"/>
                </a:lnTo>
                <a:lnTo>
                  <a:pt x="113026" y="54760"/>
                </a:lnTo>
                <a:cubicBezTo>
                  <a:pt x="111999" y="55037"/>
                  <a:pt x="111549" y="55291"/>
                  <a:pt x="111595" y="55545"/>
                </a:cubicBezTo>
                <a:cubicBezTo>
                  <a:pt x="111618" y="55661"/>
                  <a:pt x="111537" y="55742"/>
                  <a:pt x="111410" y="55742"/>
                </a:cubicBezTo>
                <a:cubicBezTo>
                  <a:pt x="111249" y="55742"/>
                  <a:pt x="111168" y="55603"/>
                  <a:pt x="111122" y="55268"/>
                </a:cubicBezTo>
                <a:cubicBezTo>
                  <a:pt x="111041" y="54830"/>
                  <a:pt x="111087" y="54772"/>
                  <a:pt x="111745" y="54460"/>
                </a:cubicBezTo>
                <a:cubicBezTo>
                  <a:pt x="112156" y="54255"/>
                  <a:pt x="112385" y="54160"/>
                  <a:pt x="112533" y="54160"/>
                </a:cubicBezTo>
                <a:cubicBezTo>
                  <a:pt x="112651" y="54160"/>
                  <a:pt x="112717" y="54221"/>
                  <a:pt x="112784" y="54333"/>
                </a:cubicBezTo>
                <a:cubicBezTo>
                  <a:pt x="112812" y="54372"/>
                  <a:pt x="112856" y="54393"/>
                  <a:pt x="112904" y="54393"/>
                </a:cubicBezTo>
                <a:cubicBezTo>
                  <a:pt x="112956" y="54393"/>
                  <a:pt x="113013" y="54370"/>
                  <a:pt x="113061" y="54322"/>
                </a:cubicBezTo>
                <a:cubicBezTo>
                  <a:pt x="113520" y="53880"/>
                  <a:pt x="113712" y="53737"/>
                  <a:pt x="114019" y="53737"/>
                </a:cubicBezTo>
                <a:cubicBezTo>
                  <a:pt x="114121" y="53737"/>
                  <a:pt x="114235" y="53753"/>
                  <a:pt x="114377" y="53779"/>
                </a:cubicBezTo>
                <a:cubicBezTo>
                  <a:pt x="114543" y="53813"/>
                  <a:pt x="114712" y="53830"/>
                  <a:pt x="114857" y="53830"/>
                </a:cubicBezTo>
                <a:cubicBezTo>
                  <a:pt x="115014" y="53830"/>
                  <a:pt x="115142" y="53810"/>
                  <a:pt x="115208" y="53768"/>
                </a:cubicBezTo>
                <a:cubicBezTo>
                  <a:pt x="115369" y="53675"/>
                  <a:pt x="115312" y="53629"/>
                  <a:pt x="115000" y="53618"/>
                </a:cubicBezTo>
                <a:cubicBezTo>
                  <a:pt x="114504" y="53583"/>
                  <a:pt x="114296" y="53387"/>
                  <a:pt x="114561" y="53225"/>
                </a:cubicBezTo>
                <a:cubicBezTo>
                  <a:pt x="114654" y="53168"/>
                  <a:pt x="114862" y="52925"/>
                  <a:pt x="115000" y="52706"/>
                </a:cubicBezTo>
                <a:cubicBezTo>
                  <a:pt x="115157" y="52451"/>
                  <a:pt x="115281" y="52338"/>
                  <a:pt x="115420" y="52338"/>
                </a:cubicBezTo>
                <a:cubicBezTo>
                  <a:pt x="115445" y="52338"/>
                  <a:pt x="115470" y="52341"/>
                  <a:pt x="115496" y="52348"/>
                </a:cubicBezTo>
                <a:cubicBezTo>
                  <a:pt x="115541" y="52359"/>
                  <a:pt x="115576" y="52365"/>
                  <a:pt x="115602" y="52365"/>
                </a:cubicBezTo>
                <a:cubicBezTo>
                  <a:pt x="115685" y="52365"/>
                  <a:pt x="115679" y="52307"/>
                  <a:pt x="115600" y="52175"/>
                </a:cubicBezTo>
                <a:cubicBezTo>
                  <a:pt x="115549" y="52081"/>
                  <a:pt x="115461" y="52026"/>
                  <a:pt x="115381" y="52026"/>
                </a:cubicBezTo>
                <a:cubicBezTo>
                  <a:pt x="115352" y="52026"/>
                  <a:pt x="115325" y="52033"/>
                  <a:pt x="115300" y="52048"/>
                </a:cubicBezTo>
                <a:cubicBezTo>
                  <a:pt x="115265" y="52070"/>
                  <a:pt x="115235" y="52080"/>
                  <a:pt x="115213" y="52080"/>
                </a:cubicBezTo>
                <a:cubicBezTo>
                  <a:pt x="115176" y="52080"/>
                  <a:pt x="115159" y="52052"/>
                  <a:pt x="115173" y="52002"/>
                </a:cubicBezTo>
                <a:cubicBezTo>
                  <a:pt x="115194" y="51928"/>
                  <a:pt x="115389" y="51873"/>
                  <a:pt x="115634" y="51873"/>
                </a:cubicBezTo>
                <a:cubicBezTo>
                  <a:pt x="115657" y="51873"/>
                  <a:pt x="115680" y="51874"/>
                  <a:pt x="115704" y="51875"/>
                </a:cubicBezTo>
                <a:cubicBezTo>
                  <a:pt x="115981" y="51875"/>
                  <a:pt x="116154" y="51829"/>
                  <a:pt x="116108" y="51748"/>
                </a:cubicBezTo>
                <a:cubicBezTo>
                  <a:pt x="116062" y="51667"/>
                  <a:pt x="116085" y="51575"/>
                  <a:pt x="116166" y="51529"/>
                </a:cubicBezTo>
                <a:cubicBezTo>
                  <a:pt x="116181" y="51520"/>
                  <a:pt x="116198" y="51516"/>
                  <a:pt x="116216" y="51516"/>
                </a:cubicBezTo>
                <a:cubicBezTo>
                  <a:pt x="116293" y="51516"/>
                  <a:pt x="116391" y="51594"/>
                  <a:pt x="116466" y="51725"/>
                </a:cubicBezTo>
                <a:cubicBezTo>
                  <a:pt x="116558" y="51875"/>
                  <a:pt x="116570" y="52025"/>
                  <a:pt x="116489" y="52083"/>
                </a:cubicBezTo>
                <a:cubicBezTo>
                  <a:pt x="116317" y="52187"/>
                  <a:pt x="116624" y="52267"/>
                  <a:pt x="116940" y="52267"/>
                </a:cubicBezTo>
                <a:cubicBezTo>
                  <a:pt x="117112" y="52267"/>
                  <a:pt x="117288" y="52244"/>
                  <a:pt x="117389" y="52186"/>
                </a:cubicBezTo>
                <a:cubicBezTo>
                  <a:pt x="117720" y="52011"/>
                  <a:pt x="117887" y="51931"/>
                  <a:pt x="117992" y="51931"/>
                </a:cubicBezTo>
                <a:cubicBezTo>
                  <a:pt x="118074" y="51931"/>
                  <a:pt x="118119" y="51980"/>
                  <a:pt x="118174" y="52071"/>
                </a:cubicBezTo>
                <a:cubicBezTo>
                  <a:pt x="118215" y="52133"/>
                  <a:pt x="118293" y="52166"/>
                  <a:pt x="118378" y="52166"/>
                </a:cubicBezTo>
                <a:cubicBezTo>
                  <a:pt x="118437" y="52166"/>
                  <a:pt x="118499" y="52150"/>
                  <a:pt x="118555" y="52117"/>
                </a:cubicBezTo>
                <a:cubicBezTo>
                  <a:pt x="118634" y="52064"/>
                  <a:pt x="118732" y="52038"/>
                  <a:pt x="118821" y="52038"/>
                </a:cubicBezTo>
                <a:cubicBezTo>
                  <a:pt x="118888" y="52038"/>
                  <a:pt x="118949" y="52053"/>
                  <a:pt x="118994" y="52083"/>
                </a:cubicBezTo>
                <a:cubicBezTo>
                  <a:pt x="119037" y="52114"/>
                  <a:pt x="119071" y="52131"/>
                  <a:pt x="119098" y="52131"/>
                </a:cubicBezTo>
                <a:cubicBezTo>
                  <a:pt x="119148" y="52131"/>
                  <a:pt x="119171" y="52069"/>
                  <a:pt x="119179" y="51933"/>
                </a:cubicBezTo>
                <a:cubicBezTo>
                  <a:pt x="119190" y="51782"/>
                  <a:pt x="119329" y="51632"/>
                  <a:pt x="119525" y="51563"/>
                </a:cubicBezTo>
                <a:cubicBezTo>
                  <a:pt x="119929" y="51448"/>
                  <a:pt x="119825" y="51205"/>
                  <a:pt x="119259" y="50963"/>
                </a:cubicBezTo>
                <a:cubicBezTo>
                  <a:pt x="118691" y="50717"/>
                  <a:pt x="118745" y="50338"/>
                  <a:pt x="119184" y="50338"/>
                </a:cubicBezTo>
                <a:cubicBezTo>
                  <a:pt x="119280" y="50338"/>
                  <a:pt x="119395" y="50356"/>
                  <a:pt x="119525" y="50397"/>
                </a:cubicBezTo>
                <a:cubicBezTo>
                  <a:pt x="119680" y="50449"/>
                  <a:pt x="119807" y="50472"/>
                  <a:pt x="119899" y="50472"/>
                </a:cubicBezTo>
                <a:cubicBezTo>
                  <a:pt x="120094" y="50472"/>
                  <a:pt x="120126" y="50366"/>
                  <a:pt x="119906" y="50201"/>
                </a:cubicBezTo>
                <a:cubicBezTo>
                  <a:pt x="119781" y="50100"/>
                  <a:pt x="119746" y="50057"/>
                  <a:pt x="119803" y="50057"/>
                </a:cubicBezTo>
                <a:cubicBezTo>
                  <a:pt x="119831" y="50057"/>
                  <a:pt x="119880" y="50067"/>
                  <a:pt x="119952" y="50086"/>
                </a:cubicBezTo>
                <a:cubicBezTo>
                  <a:pt x="119966" y="50089"/>
                  <a:pt x="119981" y="50090"/>
                  <a:pt x="119999" y="50090"/>
                </a:cubicBezTo>
                <a:cubicBezTo>
                  <a:pt x="120188" y="50090"/>
                  <a:pt x="120590" y="49925"/>
                  <a:pt x="120991" y="49682"/>
                </a:cubicBezTo>
                <a:cubicBezTo>
                  <a:pt x="121404" y="49429"/>
                  <a:pt x="121651" y="49311"/>
                  <a:pt x="121812" y="49311"/>
                </a:cubicBezTo>
                <a:cubicBezTo>
                  <a:pt x="121872" y="49311"/>
                  <a:pt x="121920" y="49327"/>
                  <a:pt x="121960" y="49359"/>
                </a:cubicBezTo>
                <a:cubicBezTo>
                  <a:pt x="122056" y="49432"/>
                  <a:pt x="122133" y="49464"/>
                  <a:pt x="122188" y="49464"/>
                </a:cubicBezTo>
                <a:cubicBezTo>
                  <a:pt x="122306" y="49464"/>
                  <a:pt x="122318" y="49314"/>
                  <a:pt x="122168" y="49093"/>
                </a:cubicBezTo>
                <a:cubicBezTo>
                  <a:pt x="121983" y="48839"/>
                  <a:pt x="122041" y="48758"/>
                  <a:pt x="122572" y="48412"/>
                </a:cubicBezTo>
                <a:cubicBezTo>
                  <a:pt x="122857" y="48229"/>
                  <a:pt x="123031" y="48144"/>
                  <a:pt x="123147" y="48144"/>
                </a:cubicBezTo>
                <a:cubicBezTo>
                  <a:pt x="123214" y="48144"/>
                  <a:pt x="123261" y="48172"/>
                  <a:pt x="123299" y="48227"/>
                </a:cubicBezTo>
                <a:cubicBezTo>
                  <a:pt x="123329" y="48264"/>
                  <a:pt x="123351" y="48282"/>
                  <a:pt x="123366" y="48282"/>
                </a:cubicBezTo>
                <a:cubicBezTo>
                  <a:pt x="123399" y="48282"/>
                  <a:pt x="123400" y="48200"/>
                  <a:pt x="123369" y="48043"/>
                </a:cubicBezTo>
                <a:cubicBezTo>
                  <a:pt x="123324" y="47820"/>
                  <a:pt x="123365" y="47673"/>
                  <a:pt x="123492" y="47673"/>
                </a:cubicBezTo>
                <a:cubicBezTo>
                  <a:pt x="123497" y="47673"/>
                  <a:pt x="123502" y="47673"/>
                  <a:pt x="123507" y="47673"/>
                </a:cubicBezTo>
                <a:cubicBezTo>
                  <a:pt x="123646" y="47673"/>
                  <a:pt x="123646" y="47616"/>
                  <a:pt x="123519" y="47512"/>
                </a:cubicBezTo>
                <a:cubicBezTo>
                  <a:pt x="123403" y="47431"/>
                  <a:pt x="123380" y="47327"/>
                  <a:pt x="123461" y="47269"/>
                </a:cubicBezTo>
                <a:cubicBezTo>
                  <a:pt x="123542" y="47212"/>
                  <a:pt x="123738" y="47027"/>
                  <a:pt x="123888" y="46842"/>
                </a:cubicBezTo>
                <a:cubicBezTo>
                  <a:pt x="124020" y="46702"/>
                  <a:pt x="124121" y="46630"/>
                  <a:pt x="124194" y="46630"/>
                </a:cubicBezTo>
                <a:cubicBezTo>
                  <a:pt x="124229" y="46630"/>
                  <a:pt x="124258" y="46647"/>
                  <a:pt x="124280" y="46681"/>
                </a:cubicBezTo>
                <a:cubicBezTo>
                  <a:pt x="124316" y="46731"/>
                  <a:pt x="124375" y="46759"/>
                  <a:pt x="124439" y="46759"/>
                </a:cubicBezTo>
                <a:cubicBezTo>
                  <a:pt x="124477" y="46759"/>
                  <a:pt x="124518" y="46749"/>
                  <a:pt x="124557" y="46727"/>
                </a:cubicBezTo>
                <a:cubicBezTo>
                  <a:pt x="124606" y="46697"/>
                  <a:pt x="124685" y="46679"/>
                  <a:pt x="124774" y="46679"/>
                </a:cubicBezTo>
                <a:cubicBezTo>
                  <a:pt x="124854" y="46679"/>
                  <a:pt x="124942" y="46694"/>
                  <a:pt x="125019" y="46727"/>
                </a:cubicBezTo>
                <a:cubicBezTo>
                  <a:pt x="125134" y="46768"/>
                  <a:pt x="125223" y="46789"/>
                  <a:pt x="125284" y="46789"/>
                </a:cubicBezTo>
                <a:cubicBezTo>
                  <a:pt x="125443" y="46789"/>
                  <a:pt x="125414" y="46651"/>
                  <a:pt x="125181" y="46392"/>
                </a:cubicBezTo>
                <a:lnTo>
                  <a:pt x="124904" y="46080"/>
                </a:lnTo>
                <a:lnTo>
                  <a:pt x="125446" y="46069"/>
                </a:lnTo>
                <a:cubicBezTo>
                  <a:pt x="125467" y="46068"/>
                  <a:pt x="125489" y="46068"/>
                  <a:pt x="125510" y="46068"/>
                </a:cubicBezTo>
                <a:cubicBezTo>
                  <a:pt x="125776" y="46068"/>
                  <a:pt x="126027" y="46133"/>
                  <a:pt x="126069" y="46219"/>
                </a:cubicBezTo>
                <a:cubicBezTo>
                  <a:pt x="126100" y="46259"/>
                  <a:pt x="126123" y="46279"/>
                  <a:pt x="126141" y="46279"/>
                </a:cubicBezTo>
                <a:cubicBezTo>
                  <a:pt x="126164" y="46279"/>
                  <a:pt x="126178" y="46245"/>
                  <a:pt x="126185" y="46173"/>
                </a:cubicBezTo>
                <a:cubicBezTo>
                  <a:pt x="126194" y="45899"/>
                  <a:pt x="126683" y="45579"/>
                  <a:pt x="126993" y="45579"/>
                </a:cubicBezTo>
                <a:cubicBezTo>
                  <a:pt x="127062" y="45579"/>
                  <a:pt x="127122" y="45595"/>
                  <a:pt x="127166" y="45630"/>
                </a:cubicBezTo>
                <a:cubicBezTo>
                  <a:pt x="127225" y="45675"/>
                  <a:pt x="127271" y="45701"/>
                  <a:pt x="127307" y="45701"/>
                </a:cubicBezTo>
                <a:cubicBezTo>
                  <a:pt x="127390" y="45701"/>
                  <a:pt x="127422" y="45565"/>
                  <a:pt x="127455" y="45226"/>
                </a:cubicBezTo>
                <a:cubicBezTo>
                  <a:pt x="127488" y="44846"/>
                  <a:pt x="127516" y="44720"/>
                  <a:pt x="127628" y="44720"/>
                </a:cubicBezTo>
                <a:cubicBezTo>
                  <a:pt x="127669" y="44720"/>
                  <a:pt x="127721" y="44737"/>
                  <a:pt x="127789" y="44765"/>
                </a:cubicBezTo>
                <a:cubicBezTo>
                  <a:pt x="127926" y="44818"/>
                  <a:pt x="128109" y="44844"/>
                  <a:pt x="128295" y="44844"/>
                </a:cubicBezTo>
                <a:cubicBezTo>
                  <a:pt x="128626" y="44844"/>
                  <a:pt x="128967" y="44762"/>
                  <a:pt x="129071" y="44614"/>
                </a:cubicBezTo>
                <a:cubicBezTo>
                  <a:pt x="129232" y="44395"/>
                  <a:pt x="129174" y="44268"/>
                  <a:pt x="128851" y="44164"/>
                </a:cubicBezTo>
                <a:cubicBezTo>
                  <a:pt x="128724" y="44118"/>
                  <a:pt x="128620" y="44003"/>
                  <a:pt x="128643" y="43922"/>
                </a:cubicBezTo>
                <a:cubicBezTo>
                  <a:pt x="128650" y="43872"/>
                  <a:pt x="128679" y="43849"/>
                  <a:pt x="128719" y="43849"/>
                </a:cubicBezTo>
                <a:cubicBezTo>
                  <a:pt x="128754" y="43849"/>
                  <a:pt x="128797" y="43867"/>
                  <a:pt x="128840" y="43899"/>
                </a:cubicBezTo>
                <a:cubicBezTo>
                  <a:pt x="128899" y="43959"/>
                  <a:pt x="128984" y="43993"/>
                  <a:pt x="129048" y="43993"/>
                </a:cubicBezTo>
                <a:cubicBezTo>
                  <a:pt x="129070" y="43993"/>
                  <a:pt x="129090" y="43989"/>
                  <a:pt x="129105" y="43980"/>
                </a:cubicBezTo>
                <a:cubicBezTo>
                  <a:pt x="129163" y="43945"/>
                  <a:pt x="129128" y="43841"/>
                  <a:pt x="129013" y="43749"/>
                </a:cubicBezTo>
                <a:cubicBezTo>
                  <a:pt x="128841" y="43604"/>
                  <a:pt x="128995" y="43410"/>
                  <a:pt x="129197" y="43410"/>
                </a:cubicBezTo>
                <a:cubicBezTo>
                  <a:pt x="129253" y="43410"/>
                  <a:pt x="129313" y="43425"/>
                  <a:pt x="129371" y="43460"/>
                </a:cubicBezTo>
                <a:cubicBezTo>
                  <a:pt x="129390" y="43471"/>
                  <a:pt x="129413" y="43476"/>
                  <a:pt x="129439" y="43476"/>
                </a:cubicBezTo>
                <a:cubicBezTo>
                  <a:pt x="129524" y="43476"/>
                  <a:pt x="129637" y="43422"/>
                  <a:pt x="129717" y="43333"/>
                </a:cubicBezTo>
                <a:cubicBezTo>
                  <a:pt x="129780" y="43256"/>
                  <a:pt x="129829" y="43215"/>
                  <a:pt x="129877" y="43215"/>
                </a:cubicBezTo>
                <a:cubicBezTo>
                  <a:pt x="129944" y="43215"/>
                  <a:pt x="130009" y="43293"/>
                  <a:pt x="130109" y="43460"/>
                </a:cubicBezTo>
                <a:cubicBezTo>
                  <a:pt x="130212" y="43635"/>
                  <a:pt x="130342" y="43754"/>
                  <a:pt x="130410" y="43754"/>
                </a:cubicBezTo>
                <a:cubicBezTo>
                  <a:pt x="130419" y="43754"/>
                  <a:pt x="130426" y="43753"/>
                  <a:pt x="130433" y="43749"/>
                </a:cubicBezTo>
                <a:cubicBezTo>
                  <a:pt x="130502" y="43703"/>
                  <a:pt x="130525" y="43622"/>
                  <a:pt x="130467" y="43541"/>
                </a:cubicBezTo>
                <a:cubicBezTo>
                  <a:pt x="130433" y="43460"/>
                  <a:pt x="130467" y="43356"/>
                  <a:pt x="130571" y="43299"/>
                </a:cubicBezTo>
                <a:cubicBezTo>
                  <a:pt x="130687" y="43241"/>
                  <a:pt x="130525" y="43137"/>
                  <a:pt x="130121" y="43022"/>
                </a:cubicBezTo>
                <a:cubicBezTo>
                  <a:pt x="129786" y="42918"/>
                  <a:pt x="129498" y="42814"/>
                  <a:pt x="129521" y="42756"/>
                </a:cubicBezTo>
                <a:cubicBezTo>
                  <a:pt x="129532" y="42698"/>
                  <a:pt x="129798" y="42548"/>
                  <a:pt x="130098" y="42433"/>
                </a:cubicBezTo>
                <a:cubicBezTo>
                  <a:pt x="130292" y="42352"/>
                  <a:pt x="130448" y="42311"/>
                  <a:pt x="130562" y="42311"/>
                </a:cubicBezTo>
                <a:cubicBezTo>
                  <a:pt x="130658" y="42311"/>
                  <a:pt x="130724" y="42340"/>
                  <a:pt x="130756" y="42398"/>
                </a:cubicBezTo>
                <a:cubicBezTo>
                  <a:pt x="130805" y="42487"/>
                  <a:pt x="130888" y="42542"/>
                  <a:pt x="130947" y="42542"/>
                </a:cubicBezTo>
                <a:cubicBezTo>
                  <a:pt x="130957" y="42542"/>
                  <a:pt x="130967" y="42540"/>
                  <a:pt x="130975" y="42537"/>
                </a:cubicBezTo>
                <a:cubicBezTo>
                  <a:pt x="131044" y="42491"/>
                  <a:pt x="131183" y="42456"/>
                  <a:pt x="131310" y="42444"/>
                </a:cubicBezTo>
                <a:cubicBezTo>
                  <a:pt x="131460" y="42421"/>
                  <a:pt x="131483" y="42294"/>
                  <a:pt x="131402" y="42029"/>
                </a:cubicBezTo>
                <a:cubicBezTo>
                  <a:pt x="131321" y="41810"/>
                  <a:pt x="131356" y="41590"/>
                  <a:pt x="131460" y="41521"/>
                </a:cubicBezTo>
                <a:cubicBezTo>
                  <a:pt x="131499" y="41499"/>
                  <a:pt x="131568" y="41490"/>
                  <a:pt x="131653" y="41490"/>
                </a:cubicBezTo>
                <a:cubicBezTo>
                  <a:pt x="132024" y="41490"/>
                  <a:pt x="132712" y="41667"/>
                  <a:pt x="132683" y="41798"/>
                </a:cubicBezTo>
                <a:cubicBezTo>
                  <a:pt x="132683" y="41844"/>
                  <a:pt x="132810" y="41937"/>
                  <a:pt x="132984" y="41971"/>
                </a:cubicBezTo>
                <a:cubicBezTo>
                  <a:pt x="133070" y="41995"/>
                  <a:pt x="133129" y="42007"/>
                  <a:pt x="133158" y="42007"/>
                </a:cubicBezTo>
                <a:cubicBezTo>
                  <a:pt x="133200" y="42007"/>
                  <a:pt x="133185" y="41984"/>
                  <a:pt x="133111" y="41937"/>
                </a:cubicBezTo>
                <a:cubicBezTo>
                  <a:pt x="132984" y="41856"/>
                  <a:pt x="133018" y="41763"/>
                  <a:pt x="133191" y="41660"/>
                </a:cubicBezTo>
                <a:lnTo>
                  <a:pt x="133457" y="41510"/>
                </a:lnTo>
                <a:lnTo>
                  <a:pt x="133087" y="41498"/>
                </a:lnTo>
                <a:cubicBezTo>
                  <a:pt x="132510" y="41463"/>
                  <a:pt x="132406" y="41256"/>
                  <a:pt x="132776" y="40852"/>
                </a:cubicBezTo>
                <a:cubicBezTo>
                  <a:pt x="132946" y="40667"/>
                  <a:pt x="133042" y="40583"/>
                  <a:pt x="133112" y="40583"/>
                </a:cubicBezTo>
                <a:cubicBezTo>
                  <a:pt x="133156" y="40583"/>
                  <a:pt x="133190" y="40616"/>
                  <a:pt x="133226" y="40678"/>
                </a:cubicBezTo>
                <a:cubicBezTo>
                  <a:pt x="133283" y="40784"/>
                  <a:pt x="133341" y="40831"/>
                  <a:pt x="133389" y="40831"/>
                </a:cubicBezTo>
                <a:cubicBezTo>
                  <a:pt x="133476" y="40831"/>
                  <a:pt x="133528" y="40671"/>
                  <a:pt x="133468" y="40425"/>
                </a:cubicBezTo>
                <a:cubicBezTo>
                  <a:pt x="133423" y="40237"/>
                  <a:pt x="133407" y="40155"/>
                  <a:pt x="133500" y="40155"/>
                </a:cubicBezTo>
                <a:cubicBezTo>
                  <a:pt x="133574" y="40155"/>
                  <a:pt x="133715" y="40206"/>
                  <a:pt x="133965" y="40298"/>
                </a:cubicBezTo>
                <a:cubicBezTo>
                  <a:pt x="134149" y="40367"/>
                  <a:pt x="134288" y="40401"/>
                  <a:pt x="134376" y="40401"/>
                </a:cubicBezTo>
                <a:cubicBezTo>
                  <a:pt x="134464" y="40401"/>
                  <a:pt x="134501" y="40367"/>
                  <a:pt x="134484" y="40298"/>
                </a:cubicBezTo>
                <a:cubicBezTo>
                  <a:pt x="134473" y="40182"/>
                  <a:pt x="134519" y="40055"/>
                  <a:pt x="134611" y="40009"/>
                </a:cubicBezTo>
                <a:cubicBezTo>
                  <a:pt x="134635" y="39996"/>
                  <a:pt x="134658" y="39989"/>
                  <a:pt x="134679" y="39989"/>
                </a:cubicBezTo>
                <a:cubicBezTo>
                  <a:pt x="134750" y="39989"/>
                  <a:pt x="134804" y="40063"/>
                  <a:pt x="134830" y="40205"/>
                </a:cubicBezTo>
                <a:cubicBezTo>
                  <a:pt x="134853" y="40331"/>
                  <a:pt x="134870" y="40394"/>
                  <a:pt x="134892" y="40394"/>
                </a:cubicBezTo>
                <a:cubicBezTo>
                  <a:pt x="134913" y="40394"/>
                  <a:pt x="134940" y="40328"/>
                  <a:pt x="134980" y="40194"/>
                </a:cubicBezTo>
                <a:cubicBezTo>
                  <a:pt x="135073" y="39917"/>
                  <a:pt x="135061" y="39882"/>
                  <a:pt x="134830" y="39859"/>
                </a:cubicBezTo>
                <a:cubicBezTo>
                  <a:pt x="134426" y="39813"/>
                  <a:pt x="134415" y="39570"/>
                  <a:pt x="134784" y="39386"/>
                </a:cubicBezTo>
                <a:cubicBezTo>
                  <a:pt x="134992" y="39293"/>
                  <a:pt x="135107" y="39155"/>
                  <a:pt x="135073" y="39074"/>
                </a:cubicBezTo>
                <a:cubicBezTo>
                  <a:pt x="135027" y="38993"/>
                  <a:pt x="135073" y="38901"/>
                  <a:pt x="135165" y="38855"/>
                </a:cubicBezTo>
                <a:cubicBezTo>
                  <a:pt x="135193" y="38839"/>
                  <a:pt x="135221" y="38832"/>
                  <a:pt x="135249" y="38832"/>
                </a:cubicBezTo>
                <a:cubicBezTo>
                  <a:pt x="135327" y="38832"/>
                  <a:pt x="135403" y="38888"/>
                  <a:pt x="135454" y="38982"/>
                </a:cubicBezTo>
                <a:cubicBezTo>
                  <a:pt x="135511" y="39097"/>
                  <a:pt x="135523" y="39201"/>
                  <a:pt x="135465" y="39224"/>
                </a:cubicBezTo>
                <a:cubicBezTo>
                  <a:pt x="135419" y="39247"/>
                  <a:pt x="135327" y="39397"/>
                  <a:pt x="135269" y="39547"/>
                </a:cubicBezTo>
                <a:cubicBezTo>
                  <a:pt x="135203" y="39715"/>
                  <a:pt x="135184" y="39781"/>
                  <a:pt x="135234" y="39781"/>
                </a:cubicBezTo>
                <a:cubicBezTo>
                  <a:pt x="135263" y="39781"/>
                  <a:pt x="135315" y="39759"/>
                  <a:pt x="135396" y="39720"/>
                </a:cubicBezTo>
                <a:cubicBezTo>
                  <a:pt x="135534" y="39651"/>
                  <a:pt x="135604" y="39547"/>
                  <a:pt x="135569" y="39478"/>
                </a:cubicBezTo>
                <a:cubicBezTo>
                  <a:pt x="135539" y="39418"/>
                  <a:pt x="135553" y="39383"/>
                  <a:pt x="135610" y="39383"/>
                </a:cubicBezTo>
                <a:cubicBezTo>
                  <a:pt x="135619" y="39383"/>
                  <a:pt x="135628" y="39384"/>
                  <a:pt x="135638" y="39386"/>
                </a:cubicBezTo>
                <a:cubicBezTo>
                  <a:pt x="135642" y="39386"/>
                  <a:pt x="135647" y="39387"/>
                  <a:pt x="135652" y="39387"/>
                </a:cubicBezTo>
                <a:cubicBezTo>
                  <a:pt x="135734" y="39387"/>
                  <a:pt x="136015" y="39309"/>
                  <a:pt x="136296" y="39201"/>
                </a:cubicBezTo>
                <a:cubicBezTo>
                  <a:pt x="136516" y="39116"/>
                  <a:pt x="136773" y="39063"/>
                  <a:pt x="136958" y="39063"/>
                </a:cubicBezTo>
                <a:cubicBezTo>
                  <a:pt x="137026" y="39063"/>
                  <a:pt x="137084" y="39070"/>
                  <a:pt x="137127" y="39086"/>
                </a:cubicBezTo>
                <a:cubicBezTo>
                  <a:pt x="137199" y="39111"/>
                  <a:pt x="137257" y="39124"/>
                  <a:pt x="137302" y="39124"/>
                </a:cubicBezTo>
                <a:cubicBezTo>
                  <a:pt x="137379" y="39124"/>
                  <a:pt x="137416" y="39085"/>
                  <a:pt x="137416" y="39005"/>
                </a:cubicBezTo>
                <a:cubicBezTo>
                  <a:pt x="137416" y="38957"/>
                  <a:pt x="137457" y="38933"/>
                  <a:pt x="137533" y="38933"/>
                </a:cubicBezTo>
                <a:cubicBezTo>
                  <a:pt x="137644" y="38933"/>
                  <a:pt x="137829" y="38983"/>
                  <a:pt x="138074" y="39086"/>
                </a:cubicBezTo>
                <a:cubicBezTo>
                  <a:pt x="138337" y="39184"/>
                  <a:pt x="138565" y="39242"/>
                  <a:pt x="138683" y="39242"/>
                </a:cubicBezTo>
                <a:cubicBezTo>
                  <a:pt x="138730" y="39242"/>
                  <a:pt x="138760" y="39232"/>
                  <a:pt x="138766" y="39213"/>
                </a:cubicBezTo>
                <a:cubicBezTo>
                  <a:pt x="138783" y="39162"/>
                  <a:pt x="138757" y="39130"/>
                  <a:pt x="138710" y="39130"/>
                </a:cubicBezTo>
                <a:cubicBezTo>
                  <a:pt x="138693" y="39130"/>
                  <a:pt x="138673" y="39134"/>
                  <a:pt x="138651" y="39143"/>
                </a:cubicBezTo>
                <a:cubicBezTo>
                  <a:pt x="138622" y="39158"/>
                  <a:pt x="138596" y="39164"/>
                  <a:pt x="138576" y="39164"/>
                </a:cubicBezTo>
                <a:cubicBezTo>
                  <a:pt x="138530" y="39164"/>
                  <a:pt x="138508" y="39133"/>
                  <a:pt x="138524" y="39086"/>
                </a:cubicBezTo>
                <a:cubicBezTo>
                  <a:pt x="138536" y="39016"/>
                  <a:pt x="138455" y="38901"/>
                  <a:pt x="138339" y="38820"/>
                </a:cubicBezTo>
                <a:cubicBezTo>
                  <a:pt x="138097" y="38658"/>
                  <a:pt x="138085" y="38474"/>
                  <a:pt x="138328" y="38312"/>
                </a:cubicBezTo>
                <a:cubicBezTo>
                  <a:pt x="138348" y="38298"/>
                  <a:pt x="138371" y="38292"/>
                  <a:pt x="138394" y="38292"/>
                </a:cubicBezTo>
                <a:cubicBezTo>
                  <a:pt x="138447" y="38292"/>
                  <a:pt x="138500" y="38328"/>
                  <a:pt x="138524" y="38393"/>
                </a:cubicBezTo>
                <a:cubicBezTo>
                  <a:pt x="138542" y="38465"/>
                  <a:pt x="138636" y="38508"/>
                  <a:pt x="138753" y="38508"/>
                </a:cubicBezTo>
                <a:cubicBezTo>
                  <a:pt x="138787" y="38508"/>
                  <a:pt x="138822" y="38505"/>
                  <a:pt x="138859" y="38497"/>
                </a:cubicBezTo>
                <a:cubicBezTo>
                  <a:pt x="139055" y="38451"/>
                  <a:pt x="139101" y="38381"/>
                  <a:pt x="138986" y="38289"/>
                </a:cubicBezTo>
                <a:cubicBezTo>
                  <a:pt x="138843" y="38170"/>
                  <a:pt x="139191" y="38067"/>
                  <a:pt x="139505" y="38067"/>
                </a:cubicBezTo>
                <a:cubicBezTo>
                  <a:pt x="139648" y="38067"/>
                  <a:pt x="139784" y="38089"/>
                  <a:pt x="139863" y="38139"/>
                </a:cubicBezTo>
                <a:cubicBezTo>
                  <a:pt x="139913" y="38172"/>
                  <a:pt x="140011" y="38190"/>
                  <a:pt x="140127" y="38190"/>
                </a:cubicBezTo>
                <a:cubicBezTo>
                  <a:pt x="140253" y="38190"/>
                  <a:pt x="140401" y="38169"/>
                  <a:pt x="140532" y="38128"/>
                </a:cubicBezTo>
                <a:cubicBezTo>
                  <a:pt x="140902" y="38024"/>
                  <a:pt x="140994" y="37943"/>
                  <a:pt x="140936" y="37781"/>
                </a:cubicBezTo>
                <a:cubicBezTo>
                  <a:pt x="140902" y="37693"/>
                  <a:pt x="140860" y="37648"/>
                  <a:pt x="140812" y="37648"/>
                </a:cubicBezTo>
                <a:cubicBezTo>
                  <a:pt x="140779" y="37648"/>
                  <a:pt x="140743" y="37669"/>
                  <a:pt x="140706" y="37712"/>
                </a:cubicBezTo>
                <a:cubicBezTo>
                  <a:pt x="140671" y="37758"/>
                  <a:pt x="140616" y="37781"/>
                  <a:pt x="140558" y="37781"/>
                </a:cubicBezTo>
                <a:cubicBezTo>
                  <a:pt x="140501" y="37781"/>
                  <a:pt x="140440" y="37758"/>
                  <a:pt x="140394" y="37712"/>
                </a:cubicBezTo>
                <a:cubicBezTo>
                  <a:pt x="140265" y="37589"/>
                  <a:pt x="139962" y="37529"/>
                  <a:pt x="139687" y="37529"/>
                </a:cubicBezTo>
                <a:cubicBezTo>
                  <a:pt x="139418" y="37529"/>
                  <a:pt x="139176" y="37586"/>
                  <a:pt x="139147" y="37700"/>
                </a:cubicBezTo>
                <a:cubicBezTo>
                  <a:pt x="139105" y="37871"/>
                  <a:pt x="139014" y="37958"/>
                  <a:pt x="138917" y="37958"/>
                </a:cubicBezTo>
                <a:cubicBezTo>
                  <a:pt x="138831" y="37958"/>
                  <a:pt x="138739" y="37888"/>
                  <a:pt x="138674" y="37747"/>
                </a:cubicBezTo>
                <a:cubicBezTo>
                  <a:pt x="138582" y="37550"/>
                  <a:pt x="138605" y="37423"/>
                  <a:pt x="138755" y="37354"/>
                </a:cubicBezTo>
                <a:cubicBezTo>
                  <a:pt x="138870" y="37308"/>
                  <a:pt x="138963" y="37169"/>
                  <a:pt x="138940" y="37054"/>
                </a:cubicBezTo>
                <a:cubicBezTo>
                  <a:pt x="138925" y="36960"/>
                  <a:pt x="138938" y="36916"/>
                  <a:pt x="138998" y="36916"/>
                </a:cubicBezTo>
                <a:cubicBezTo>
                  <a:pt x="139033" y="36916"/>
                  <a:pt x="139086" y="36932"/>
                  <a:pt x="139159" y="36962"/>
                </a:cubicBezTo>
                <a:cubicBezTo>
                  <a:pt x="139221" y="36987"/>
                  <a:pt x="139273" y="37000"/>
                  <a:pt x="139315" y="37000"/>
                </a:cubicBezTo>
                <a:cubicBezTo>
                  <a:pt x="139391" y="37000"/>
                  <a:pt x="139437" y="36958"/>
                  <a:pt x="139459" y="36869"/>
                </a:cubicBezTo>
                <a:cubicBezTo>
                  <a:pt x="139478" y="36801"/>
                  <a:pt x="139519" y="36766"/>
                  <a:pt x="139586" y="36766"/>
                </a:cubicBezTo>
                <a:cubicBezTo>
                  <a:pt x="139644" y="36766"/>
                  <a:pt x="139720" y="36793"/>
                  <a:pt x="139817" y="36846"/>
                </a:cubicBezTo>
                <a:cubicBezTo>
                  <a:pt x="139929" y="36913"/>
                  <a:pt x="140001" y="36948"/>
                  <a:pt x="140047" y="36948"/>
                </a:cubicBezTo>
                <a:cubicBezTo>
                  <a:pt x="140105" y="36948"/>
                  <a:pt x="140122" y="36893"/>
                  <a:pt x="140128" y="36777"/>
                </a:cubicBezTo>
                <a:cubicBezTo>
                  <a:pt x="140128" y="36639"/>
                  <a:pt x="140232" y="36488"/>
                  <a:pt x="140359" y="36431"/>
                </a:cubicBezTo>
                <a:cubicBezTo>
                  <a:pt x="140415" y="36403"/>
                  <a:pt x="140455" y="36389"/>
                  <a:pt x="140484" y="36389"/>
                </a:cubicBezTo>
                <a:cubicBezTo>
                  <a:pt x="140552" y="36389"/>
                  <a:pt x="140562" y="36466"/>
                  <a:pt x="140579" y="36627"/>
                </a:cubicBezTo>
                <a:cubicBezTo>
                  <a:pt x="140579" y="36835"/>
                  <a:pt x="140648" y="36927"/>
                  <a:pt x="140775" y="36950"/>
                </a:cubicBezTo>
                <a:cubicBezTo>
                  <a:pt x="140790" y="36959"/>
                  <a:pt x="140802" y="36963"/>
                  <a:pt x="140812" y="36963"/>
                </a:cubicBezTo>
                <a:cubicBezTo>
                  <a:pt x="140841" y="36963"/>
                  <a:pt x="140847" y="36927"/>
                  <a:pt x="140821" y="36858"/>
                </a:cubicBezTo>
                <a:cubicBezTo>
                  <a:pt x="140792" y="36791"/>
                  <a:pt x="140803" y="36748"/>
                  <a:pt x="140847" y="36748"/>
                </a:cubicBezTo>
                <a:cubicBezTo>
                  <a:pt x="140856" y="36748"/>
                  <a:pt x="140867" y="36750"/>
                  <a:pt x="140879" y="36754"/>
                </a:cubicBezTo>
                <a:cubicBezTo>
                  <a:pt x="140900" y="36765"/>
                  <a:pt x="140919" y="36770"/>
                  <a:pt x="140935" y="36770"/>
                </a:cubicBezTo>
                <a:cubicBezTo>
                  <a:pt x="141025" y="36770"/>
                  <a:pt x="141039" y="36612"/>
                  <a:pt x="140971" y="36338"/>
                </a:cubicBezTo>
                <a:cubicBezTo>
                  <a:pt x="140953" y="36270"/>
                  <a:pt x="140949" y="36236"/>
                  <a:pt x="140960" y="36236"/>
                </a:cubicBezTo>
                <a:cubicBezTo>
                  <a:pt x="140978" y="36236"/>
                  <a:pt x="141030" y="36316"/>
                  <a:pt x="141121" y="36477"/>
                </a:cubicBezTo>
                <a:cubicBezTo>
                  <a:pt x="141230" y="36667"/>
                  <a:pt x="141282" y="36757"/>
                  <a:pt x="141307" y="36757"/>
                </a:cubicBezTo>
                <a:cubicBezTo>
                  <a:pt x="141325" y="36757"/>
                  <a:pt x="141329" y="36713"/>
                  <a:pt x="141329" y="36627"/>
                </a:cubicBezTo>
                <a:cubicBezTo>
                  <a:pt x="141329" y="36474"/>
                  <a:pt x="141358" y="36395"/>
                  <a:pt x="141393" y="36395"/>
                </a:cubicBezTo>
                <a:cubicBezTo>
                  <a:pt x="141423" y="36395"/>
                  <a:pt x="141457" y="36456"/>
                  <a:pt x="141479" y="36581"/>
                </a:cubicBezTo>
                <a:cubicBezTo>
                  <a:pt x="141502" y="36696"/>
                  <a:pt x="141594" y="36892"/>
                  <a:pt x="141687" y="37019"/>
                </a:cubicBezTo>
                <a:cubicBezTo>
                  <a:pt x="141800" y="37173"/>
                  <a:pt x="141871" y="37253"/>
                  <a:pt x="141891" y="37253"/>
                </a:cubicBezTo>
                <a:cubicBezTo>
                  <a:pt x="141905" y="37253"/>
                  <a:pt x="141892" y="37211"/>
                  <a:pt x="141848" y="37123"/>
                </a:cubicBezTo>
                <a:cubicBezTo>
                  <a:pt x="141814" y="37043"/>
                  <a:pt x="141779" y="36927"/>
                  <a:pt x="141802" y="36869"/>
                </a:cubicBezTo>
                <a:cubicBezTo>
                  <a:pt x="141814" y="36800"/>
                  <a:pt x="141779" y="36662"/>
                  <a:pt x="141733" y="36535"/>
                </a:cubicBezTo>
                <a:cubicBezTo>
                  <a:pt x="141676" y="36412"/>
                  <a:pt x="141671" y="36359"/>
                  <a:pt x="141718" y="36359"/>
                </a:cubicBezTo>
                <a:cubicBezTo>
                  <a:pt x="141737" y="36359"/>
                  <a:pt x="141765" y="36368"/>
                  <a:pt x="141802" y="36385"/>
                </a:cubicBezTo>
                <a:cubicBezTo>
                  <a:pt x="141839" y="36405"/>
                  <a:pt x="141866" y="36416"/>
                  <a:pt x="141883" y="36416"/>
                </a:cubicBezTo>
                <a:cubicBezTo>
                  <a:pt x="141914" y="36416"/>
                  <a:pt x="141913" y="36382"/>
                  <a:pt x="141883" y="36315"/>
                </a:cubicBezTo>
                <a:cubicBezTo>
                  <a:pt x="141860" y="36265"/>
                  <a:pt x="141857" y="36239"/>
                  <a:pt x="141873" y="36239"/>
                </a:cubicBezTo>
                <a:cubicBezTo>
                  <a:pt x="141890" y="36239"/>
                  <a:pt x="141928" y="36268"/>
                  <a:pt x="141987" y="36327"/>
                </a:cubicBezTo>
                <a:cubicBezTo>
                  <a:pt x="142091" y="36419"/>
                  <a:pt x="142171" y="36569"/>
                  <a:pt x="142171" y="36662"/>
                </a:cubicBezTo>
                <a:cubicBezTo>
                  <a:pt x="142171" y="36718"/>
                  <a:pt x="142188" y="36748"/>
                  <a:pt x="142220" y="36748"/>
                </a:cubicBezTo>
                <a:cubicBezTo>
                  <a:pt x="142240" y="36748"/>
                  <a:pt x="142267" y="36735"/>
                  <a:pt x="142298" y="36708"/>
                </a:cubicBezTo>
                <a:cubicBezTo>
                  <a:pt x="142325" y="36689"/>
                  <a:pt x="142354" y="36680"/>
                  <a:pt x="142381" y="36680"/>
                </a:cubicBezTo>
                <a:cubicBezTo>
                  <a:pt x="142437" y="36680"/>
                  <a:pt x="142491" y="36715"/>
                  <a:pt x="142529" y="36777"/>
                </a:cubicBezTo>
                <a:cubicBezTo>
                  <a:pt x="142559" y="36842"/>
                  <a:pt x="142579" y="36874"/>
                  <a:pt x="142589" y="36874"/>
                </a:cubicBezTo>
                <a:cubicBezTo>
                  <a:pt x="142599" y="36874"/>
                  <a:pt x="142598" y="36845"/>
                  <a:pt x="142587" y="36789"/>
                </a:cubicBezTo>
                <a:cubicBezTo>
                  <a:pt x="142575" y="36742"/>
                  <a:pt x="142587" y="36685"/>
                  <a:pt x="142633" y="36627"/>
                </a:cubicBezTo>
                <a:cubicBezTo>
                  <a:pt x="142679" y="36581"/>
                  <a:pt x="142841" y="36512"/>
                  <a:pt x="142979" y="36465"/>
                </a:cubicBezTo>
                <a:cubicBezTo>
                  <a:pt x="143303" y="36362"/>
                  <a:pt x="143557" y="36223"/>
                  <a:pt x="143499" y="36142"/>
                </a:cubicBezTo>
                <a:cubicBezTo>
                  <a:pt x="143474" y="36113"/>
                  <a:pt x="143496" y="36098"/>
                  <a:pt x="143556" y="36098"/>
                </a:cubicBezTo>
                <a:cubicBezTo>
                  <a:pt x="143635" y="36098"/>
                  <a:pt x="143781" y="36124"/>
                  <a:pt x="143972" y="36177"/>
                </a:cubicBezTo>
                <a:cubicBezTo>
                  <a:pt x="144211" y="36239"/>
                  <a:pt x="144356" y="36273"/>
                  <a:pt x="144442" y="36273"/>
                </a:cubicBezTo>
                <a:cubicBezTo>
                  <a:pt x="144547" y="36273"/>
                  <a:pt x="144562" y="36222"/>
                  <a:pt x="144549" y="36108"/>
                </a:cubicBezTo>
                <a:cubicBezTo>
                  <a:pt x="144526" y="35946"/>
                  <a:pt x="144699" y="35842"/>
                  <a:pt x="145173" y="35761"/>
                </a:cubicBezTo>
                <a:cubicBezTo>
                  <a:pt x="145553" y="35704"/>
                  <a:pt x="146038" y="35600"/>
                  <a:pt x="146235" y="35530"/>
                </a:cubicBezTo>
                <a:cubicBezTo>
                  <a:pt x="146300" y="35510"/>
                  <a:pt x="146355" y="35499"/>
                  <a:pt x="146397" y="35499"/>
                </a:cubicBezTo>
                <a:cubicBezTo>
                  <a:pt x="146496" y="35499"/>
                  <a:pt x="146529" y="35556"/>
                  <a:pt x="146488" y="35669"/>
                </a:cubicBezTo>
                <a:cubicBezTo>
                  <a:pt x="146447" y="35784"/>
                  <a:pt x="146499" y="35880"/>
                  <a:pt x="146613" y="35880"/>
                </a:cubicBezTo>
                <a:cubicBezTo>
                  <a:pt x="146624" y="35880"/>
                  <a:pt x="146637" y="35879"/>
                  <a:pt x="146650" y="35877"/>
                </a:cubicBezTo>
                <a:cubicBezTo>
                  <a:pt x="146789" y="35854"/>
                  <a:pt x="146939" y="35715"/>
                  <a:pt x="146985" y="35565"/>
                </a:cubicBezTo>
                <a:cubicBezTo>
                  <a:pt x="147051" y="35348"/>
                  <a:pt x="147594" y="35162"/>
                  <a:pt x="147977" y="35162"/>
                </a:cubicBezTo>
                <a:cubicBezTo>
                  <a:pt x="148124" y="35162"/>
                  <a:pt x="148248" y="35189"/>
                  <a:pt x="148312" y="35253"/>
                </a:cubicBezTo>
                <a:cubicBezTo>
                  <a:pt x="148357" y="35307"/>
                  <a:pt x="148402" y="35337"/>
                  <a:pt x="148465" y="35337"/>
                </a:cubicBezTo>
                <a:cubicBezTo>
                  <a:pt x="148564" y="35337"/>
                  <a:pt x="148705" y="35265"/>
                  <a:pt x="148959" y="35103"/>
                </a:cubicBezTo>
                <a:cubicBezTo>
                  <a:pt x="149453" y="34810"/>
                  <a:pt x="150025" y="34578"/>
                  <a:pt x="150190" y="34578"/>
                </a:cubicBezTo>
                <a:cubicBezTo>
                  <a:pt x="150272" y="34578"/>
                  <a:pt x="150254" y="34635"/>
                  <a:pt x="150078" y="34769"/>
                </a:cubicBezTo>
                <a:cubicBezTo>
                  <a:pt x="149883" y="34918"/>
                  <a:pt x="149820" y="34981"/>
                  <a:pt x="149888" y="34981"/>
                </a:cubicBezTo>
                <a:cubicBezTo>
                  <a:pt x="149924" y="34981"/>
                  <a:pt x="149999" y="34963"/>
                  <a:pt x="150113" y="34930"/>
                </a:cubicBezTo>
                <a:cubicBezTo>
                  <a:pt x="150736" y="34769"/>
                  <a:pt x="151452" y="33857"/>
                  <a:pt x="151209" y="33603"/>
                </a:cubicBezTo>
                <a:cubicBezTo>
                  <a:pt x="150981" y="33351"/>
                  <a:pt x="151443" y="32760"/>
                  <a:pt x="151844" y="32760"/>
                </a:cubicBezTo>
                <a:cubicBezTo>
                  <a:pt x="151848" y="32760"/>
                  <a:pt x="151852" y="32760"/>
                  <a:pt x="151856" y="32760"/>
                </a:cubicBezTo>
                <a:cubicBezTo>
                  <a:pt x="151994" y="32772"/>
                  <a:pt x="152156" y="32876"/>
                  <a:pt x="152191" y="32991"/>
                </a:cubicBezTo>
                <a:cubicBezTo>
                  <a:pt x="152215" y="33079"/>
                  <a:pt x="152291" y="33124"/>
                  <a:pt x="152407" y="33124"/>
                </a:cubicBezTo>
                <a:cubicBezTo>
                  <a:pt x="152565" y="33124"/>
                  <a:pt x="152795" y="33042"/>
                  <a:pt x="153068" y="32876"/>
                </a:cubicBezTo>
                <a:cubicBezTo>
                  <a:pt x="153085" y="32864"/>
                  <a:pt x="153098" y="32859"/>
                  <a:pt x="153108" y="32859"/>
                </a:cubicBezTo>
                <a:cubicBezTo>
                  <a:pt x="153157" y="32859"/>
                  <a:pt x="153110" y="32998"/>
                  <a:pt x="152975" y="33210"/>
                </a:cubicBezTo>
                <a:cubicBezTo>
                  <a:pt x="152814" y="33464"/>
                  <a:pt x="152687" y="33718"/>
                  <a:pt x="152698" y="33776"/>
                </a:cubicBezTo>
                <a:cubicBezTo>
                  <a:pt x="152701" y="33783"/>
                  <a:pt x="152707" y="33786"/>
                  <a:pt x="152717" y="33786"/>
                </a:cubicBezTo>
                <a:cubicBezTo>
                  <a:pt x="152846" y="33786"/>
                  <a:pt x="153585" y="33168"/>
                  <a:pt x="153714" y="32910"/>
                </a:cubicBezTo>
                <a:cubicBezTo>
                  <a:pt x="153760" y="32829"/>
                  <a:pt x="153922" y="32668"/>
                  <a:pt x="154060" y="32564"/>
                </a:cubicBezTo>
                <a:cubicBezTo>
                  <a:pt x="154234" y="32414"/>
                  <a:pt x="154095" y="32310"/>
                  <a:pt x="153633" y="32229"/>
                </a:cubicBezTo>
                <a:cubicBezTo>
                  <a:pt x="153252" y="32160"/>
                  <a:pt x="152975" y="32045"/>
                  <a:pt x="153022" y="31975"/>
                </a:cubicBezTo>
                <a:cubicBezTo>
                  <a:pt x="153031" y="31960"/>
                  <a:pt x="153025" y="31953"/>
                  <a:pt x="153007" y="31953"/>
                </a:cubicBezTo>
                <a:cubicBezTo>
                  <a:pt x="152958" y="31953"/>
                  <a:pt x="152815" y="32006"/>
                  <a:pt x="152629" y="32091"/>
                </a:cubicBezTo>
                <a:cubicBezTo>
                  <a:pt x="152441" y="32178"/>
                  <a:pt x="152288" y="32216"/>
                  <a:pt x="152179" y="32216"/>
                </a:cubicBezTo>
                <a:cubicBezTo>
                  <a:pt x="151917" y="32216"/>
                  <a:pt x="151920" y="31995"/>
                  <a:pt x="152329" y="31733"/>
                </a:cubicBezTo>
                <a:cubicBezTo>
                  <a:pt x="152583" y="31571"/>
                  <a:pt x="152710" y="31410"/>
                  <a:pt x="152618" y="31387"/>
                </a:cubicBezTo>
                <a:cubicBezTo>
                  <a:pt x="152329" y="31329"/>
                  <a:pt x="152733" y="30752"/>
                  <a:pt x="153172" y="30509"/>
                </a:cubicBezTo>
                <a:cubicBezTo>
                  <a:pt x="153391" y="30406"/>
                  <a:pt x="153656" y="30128"/>
                  <a:pt x="153760" y="29898"/>
                </a:cubicBezTo>
                <a:cubicBezTo>
                  <a:pt x="153887" y="29667"/>
                  <a:pt x="154107" y="29378"/>
                  <a:pt x="154291" y="29251"/>
                </a:cubicBezTo>
                <a:cubicBezTo>
                  <a:pt x="154476" y="29124"/>
                  <a:pt x="154626" y="28917"/>
                  <a:pt x="154638" y="28778"/>
                </a:cubicBezTo>
                <a:cubicBezTo>
                  <a:pt x="154661" y="28651"/>
                  <a:pt x="154811" y="28466"/>
                  <a:pt x="154995" y="28386"/>
                </a:cubicBezTo>
                <a:cubicBezTo>
                  <a:pt x="155203" y="28270"/>
                  <a:pt x="155261" y="28155"/>
                  <a:pt x="155180" y="27993"/>
                </a:cubicBezTo>
                <a:cubicBezTo>
                  <a:pt x="155148" y="27916"/>
                  <a:pt x="155087" y="27878"/>
                  <a:pt x="155021" y="27878"/>
                </a:cubicBezTo>
                <a:cubicBezTo>
                  <a:pt x="154969" y="27878"/>
                  <a:pt x="154914" y="27901"/>
                  <a:pt x="154868" y="27947"/>
                </a:cubicBezTo>
                <a:cubicBezTo>
                  <a:pt x="154813" y="27996"/>
                  <a:pt x="154764" y="28019"/>
                  <a:pt x="154721" y="28019"/>
                </a:cubicBezTo>
                <a:cubicBezTo>
                  <a:pt x="154494" y="28019"/>
                  <a:pt x="154442" y="27397"/>
                  <a:pt x="154626" y="26931"/>
                </a:cubicBezTo>
                <a:cubicBezTo>
                  <a:pt x="154852" y="26306"/>
                  <a:pt x="154840" y="26127"/>
                  <a:pt x="154609" y="26127"/>
                </a:cubicBezTo>
                <a:cubicBezTo>
                  <a:pt x="154580" y="26127"/>
                  <a:pt x="154547" y="26130"/>
                  <a:pt x="154511" y="26135"/>
                </a:cubicBezTo>
                <a:cubicBezTo>
                  <a:pt x="154450" y="26140"/>
                  <a:pt x="154401" y="26143"/>
                  <a:pt x="154365" y="26143"/>
                </a:cubicBezTo>
                <a:cubicBezTo>
                  <a:pt x="154236" y="26143"/>
                  <a:pt x="154255" y="26101"/>
                  <a:pt x="154372" y="25939"/>
                </a:cubicBezTo>
                <a:cubicBezTo>
                  <a:pt x="154522" y="25742"/>
                  <a:pt x="154488" y="25604"/>
                  <a:pt x="154153" y="25061"/>
                </a:cubicBezTo>
                <a:cubicBezTo>
                  <a:pt x="153945" y="24715"/>
                  <a:pt x="153714" y="24415"/>
                  <a:pt x="153668" y="24403"/>
                </a:cubicBezTo>
                <a:cubicBezTo>
                  <a:pt x="153610" y="24403"/>
                  <a:pt x="153541" y="24265"/>
                  <a:pt x="153518" y="24126"/>
                </a:cubicBezTo>
                <a:cubicBezTo>
                  <a:pt x="153483" y="23988"/>
                  <a:pt x="153322" y="23780"/>
                  <a:pt x="153160" y="23688"/>
                </a:cubicBezTo>
                <a:cubicBezTo>
                  <a:pt x="153010" y="23595"/>
                  <a:pt x="152860" y="23445"/>
                  <a:pt x="152837" y="23376"/>
                </a:cubicBezTo>
                <a:cubicBezTo>
                  <a:pt x="152824" y="23332"/>
                  <a:pt x="152781" y="23312"/>
                  <a:pt x="152719" y="23312"/>
                </a:cubicBezTo>
                <a:cubicBezTo>
                  <a:pt x="152666" y="23312"/>
                  <a:pt x="152599" y="23327"/>
                  <a:pt x="152525" y="23353"/>
                </a:cubicBezTo>
                <a:cubicBezTo>
                  <a:pt x="152461" y="23376"/>
                  <a:pt x="152411" y="23388"/>
                  <a:pt x="152372" y="23388"/>
                </a:cubicBezTo>
                <a:cubicBezTo>
                  <a:pt x="152272" y="23388"/>
                  <a:pt x="152248" y="23304"/>
                  <a:pt x="152248" y="23087"/>
                </a:cubicBezTo>
                <a:cubicBezTo>
                  <a:pt x="152248" y="22816"/>
                  <a:pt x="152149" y="22633"/>
                  <a:pt x="152029" y="22633"/>
                </a:cubicBezTo>
                <a:cubicBezTo>
                  <a:pt x="151981" y="22633"/>
                  <a:pt x="151929" y="22663"/>
                  <a:pt x="151879" y="22730"/>
                </a:cubicBezTo>
                <a:cubicBezTo>
                  <a:pt x="151821" y="22799"/>
                  <a:pt x="151844" y="22880"/>
                  <a:pt x="151937" y="22926"/>
                </a:cubicBezTo>
                <a:cubicBezTo>
                  <a:pt x="152029" y="22972"/>
                  <a:pt x="152017" y="23030"/>
                  <a:pt x="151913" y="23053"/>
                </a:cubicBezTo>
                <a:cubicBezTo>
                  <a:pt x="151905" y="23055"/>
                  <a:pt x="151897" y="23056"/>
                  <a:pt x="151889" y="23056"/>
                </a:cubicBezTo>
                <a:cubicBezTo>
                  <a:pt x="151804" y="23056"/>
                  <a:pt x="151716" y="22949"/>
                  <a:pt x="151706" y="22834"/>
                </a:cubicBezTo>
                <a:cubicBezTo>
                  <a:pt x="151683" y="22683"/>
                  <a:pt x="151556" y="22568"/>
                  <a:pt x="151417" y="22568"/>
                </a:cubicBezTo>
                <a:cubicBezTo>
                  <a:pt x="151256" y="22568"/>
                  <a:pt x="151048" y="22383"/>
                  <a:pt x="150944" y="22153"/>
                </a:cubicBezTo>
                <a:cubicBezTo>
                  <a:pt x="150840" y="21933"/>
                  <a:pt x="150632" y="21749"/>
                  <a:pt x="150494" y="21749"/>
                </a:cubicBezTo>
                <a:cubicBezTo>
                  <a:pt x="150332" y="21737"/>
                  <a:pt x="150228" y="21668"/>
                  <a:pt x="150240" y="21598"/>
                </a:cubicBezTo>
                <a:cubicBezTo>
                  <a:pt x="150251" y="21529"/>
                  <a:pt x="150044" y="21472"/>
                  <a:pt x="149732" y="21425"/>
                </a:cubicBezTo>
                <a:cubicBezTo>
                  <a:pt x="149443" y="21391"/>
                  <a:pt x="149189" y="21264"/>
                  <a:pt x="149201" y="21160"/>
                </a:cubicBezTo>
                <a:cubicBezTo>
                  <a:pt x="149213" y="21068"/>
                  <a:pt x="149086" y="20941"/>
                  <a:pt x="148912" y="20894"/>
                </a:cubicBezTo>
                <a:cubicBezTo>
                  <a:pt x="148751" y="20837"/>
                  <a:pt x="148624" y="20710"/>
                  <a:pt x="148635" y="20606"/>
                </a:cubicBezTo>
                <a:cubicBezTo>
                  <a:pt x="148647" y="20502"/>
                  <a:pt x="148474" y="20398"/>
                  <a:pt x="148278" y="20363"/>
                </a:cubicBezTo>
                <a:cubicBezTo>
                  <a:pt x="148058" y="20329"/>
                  <a:pt x="147827" y="20133"/>
                  <a:pt x="147724" y="19890"/>
                </a:cubicBezTo>
                <a:cubicBezTo>
                  <a:pt x="147458" y="19244"/>
                  <a:pt x="147204" y="19186"/>
                  <a:pt x="146108" y="19071"/>
                </a:cubicBezTo>
                <a:cubicBezTo>
                  <a:pt x="145649" y="19009"/>
                  <a:pt x="145357" y="18967"/>
                  <a:pt x="145129" y="18967"/>
                </a:cubicBezTo>
                <a:cubicBezTo>
                  <a:pt x="144762" y="18967"/>
                  <a:pt x="144563" y="19076"/>
                  <a:pt x="144099" y="19382"/>
                </a:cubicBezTo>
                <a:cubicBezTo>
                  <a:pt x="143517" y="19742"/>
                  <a:pt x="143082" y="19913"/>
                  <a:pt x="142801" y="19913"/>
                </a:cubicBezTo>
                <a:cubicBezTo>
                  <a:pt x="142631" y="19913"/>
                  <a:pt x="142517" y="19850"/>
                  <a:pt x="142460" y="19729"/>
                </a:cubicBezTo>
                <a:cubicBezTo>
                  <a:pt x="142391" y="19583"/>
                  <a:pt x="142292" y="19524"/>
                  <a:pt x="142062" y="19524"/>
                </a:cubicBezTo>
                <a:cubicBezTo>
                  <a:pt x="141945" y="19524"/>
                  <a:pt x="141793" y="19540"/>
                  <a:pt x="141594" y="19567"/>
                </a:cubicBezTo>
                <a:cubicBezTo>
                  <a:pt x="141387" y="19596"/>
                  <a:pt x="141196" y="19610"/>
                  <a:pt x="141058" y="19610"/>
                </a:cubicBezTo>
                <a:cubicBezTo>
                  <a:pt x="140919" y="19610"/>
                  <a:pt x="140833" y="19596"/>
                  <a:pt x="140833" y="19567"/>
                </a:cubicBezTo>
                <a:cubicBezTo>
                  <a:pt x="140821" y="19452"/>
                  <a:pt x="140659" y="19382"/>
                  <a:pt x="140290" y="19359"/>
                </a:cubicBezTo>
                <a:cubicBezTo>
                  <a:pt x="140212" y="19354"/>
                  <a:pt x="140123" y="19351"/>
                  <a:pt x="140022" y="19351"/>
                </a:cubicBezTo>
                <a:cubicBezTo>
                  <a:pt x="139673" y="19351"/>
                  <a:pt x="139178" y="19385"/>
                  <a:pt x="138489" y="19475"/>
                </a:cubicBezTo>
                <a:cubicBezTo>
                  <a:pt x="137474" y="19590"/>
                  <a:pt x="136412" y="19786"/>
                  <a:pt x="136135" y="19832"/>
                </a:cubicBezTo>
                <a:cubicBezTo>
                  <a:pt x="135869" y="19867"/>
                  <a:pt x="135569" y="19925"/>
                  <a:pt x="135488" y="19948"/>
                </a:cubicBezTo>
                <a:cubicBezTo>
                  <a:pt x="135486" y="19948"/>
                  <a:pt x="135484" y="19949"/>
                  <a:pt x="135482" y="19949"/>
                </a:cubicBezTo>
                <a:cubicBezTo>
                  <a:pt x="135369" y="19949"/>
                  <a:pt x="135258" y="19368"/>
                  <a:pt x="135281" y="18620"/>
                </a:cubicBezTo>
                <a:cubicBezTo>
                  <a:pt x="135281" y="18459"/>
                  <a:pt x="135384" y="18297"/>
                  <a:pt x="135523" y="18263"/>
                </a:cubicBezTo>
                <a:cubicBezTo>
                  <a:pt x="135673" y="18228"/>
                  <a:pt x="135708" y="18101"/>
                  <a:pt x="135592" y="17928"/>
                </a:cubicBezTo>
                <a:cubicBezTo>
                  <a:pt x="135454" y="17697"/>
                  <a:pt x="135488" y="17639"/>
                  <a:pt x="135811" y="17639"/>
                </a:cubicBezTo>
                <a:cubicBezTo>
                  <a:pt x="136319" y="17628"/>
                  <a:pt x="136735" y="17178"/>
                  <a:pt x="136539" y="16831"/>
                </a:cubicBezTo>
                <a:cubicBezTo>
                  <a:pt x="136458" y="16693"/>
                  <a:pt x="136493" y="16554"/>
                  <a:pt x="136608" y="16531"/>
                </a:cubicBezTo>
                <a:cubicBezTo>
                  <a:pt x="136723" y="16497"/>
                  <a:pt x="136689" y="16439"/>
                  <a:pt x="136504" y="16381"/>
                </a:cubicBezTo>
                <a:cubicBezTo>
                  <a:pt x="136285" y="16312"/>
                  <a:pt x="136262" y="16266"/>
                  <a:pt x="136435" y="16231"/>
                </a:cubicBezTo>
                <a:cubicBezTo>
                  <a:pt x="136977" y="16127"/>
                  <a:pt x="136943" y="14777"/>
                  <a:pt x="136308" y="12688"/>
                </a:cubicBezTo>
                <a:cubicBezTo>
                  <a:pt x="136042" y="11799"/>
                  <a:pt x="135050" y="10541"/>
                  <a:pt x="134346" y="10252"/>
                </a:cubicBezTo>
                <a:cubicBezTo>
                  <a:pt x="134034" y="10125"/>
                  <a:pt x="133768" y="9952"/>
                  <a:pt x="133745" y="9860"/>
                </a:cubicBezTo>
                <a:cubicBezTo>
                  <a:pt x="133734" y="9767"/>
                  <a:pt x="133630" y="9686"/>
                  <a:pt x="133538" y="9675"/>
                </a:cubicBezTo>
                <a:cubicBezTo>
                  <a:pt x="133434" y="9663"/>
                  <a:pt x="133087" y="9444"/>
                  <a:pt x="132741" y="9179"/>
                </a:cubicBezTo>
                <a:cubicBezTo>
                  <a:pt x="132395" y="8913"/>
                  <a:pt x="131656" y="8578"/>
                  <a:pt x="131067" y="8451"/>
                </a:cubicBezTo>
                <a:cubicBezTo>
                  <a:pt x="130479" y="8313"/>
                  <a:pt x="129994" y="8163"/>
                  <a:pt x="129959" y="8082"/>
                </a:cubicBezTo>
                <a:cubicBezTo>
                  <a:pt x="129936" y="8001"/>
                  <a:pt x="129521" y="7828"/>
                  <a:pt x="129036" y="7736"/>
                </a:cubicBezTo>
                <a:cubicBezTo>
                  <a:pt x="128563" y="7632"/>
                  <a:pt x="128101" y="7413"/>
                  <a:pt x="128043" y="7263"/>
                </a:cubicBezTo>
                <a:cubicBezTo>
                  <a:pt x="127986" y="7089"/>
                  <a:pt x="127558" y="6905"/>
                  <a:pt x="127085" y="6812"/>
                </a:cubicBezTo>
                <a:cubicBezTo>
                  <a:pt x="126754" y="6716"/>
                  <a:pt x="126462" y="6634"/>
                  <a:pt x="126260" y="6634"/>
                </a:cubicBezTo>
                <a:cubicBezTo>
                  <a:pt x="126194" y="6634"/>
                  <a:pt x="126138" y="6643"/>
                  <a:pt x="126093" y="6662"/>
                </a:cubicBezTo>
                <a:cubicBezTo>
                  <a:pt x="126006" y="6698"/>
                  <a:pt x="125883" y="6716"/>
                  <a:pt x="125775" y="6716"/>
                </a:cubicBezTo>
                <a:cubicBezTo>
                  <a:pt x="125711" y="6716"/>
                  <a:pt x="125651" y="6710"/>
                  <a:pt x="125608" y="6697"/>
                </a:cubicBezTo>
                <a:cubicBezTo>
                  <a:pt x="125578" y="6688"/>
                  <a:pt x="125532" y="6684"/>
                  <a:pt x="125472" y="6684"/>
                </a:cubicBezTo>
                <a:cubicBezTo>
                  <a:pt x="125303" y="6684"/>
                  <a:pt x="125022" y="6718"/>
                  <a:pt x="124673" y="6778"/>
                </a:cubicBezTo>
                <a:cubicBezTo>
                  <a:pt x="124223" y="6882"/>
                  <a:pt x="123634" y="7020"/>
                  <a:pt x="122999" y="7205"/>
                </a:cubicBezTo>
                <a:cubicBezTo>
                  <a:pt x="121729" y="7563"/>
                  <a:pt x="120298" y="8036"/>
                  <a:pt x="119444" y="8451"/>
                </a:cubicBezTo>
                <a:cubicBezTo>
                  <a:pt x="118451" y="8913"/>
                  <a:pt x="117528" y="9282"/>
                  <a:pt x="117378" y="9282"/>
                </a:cubicBezTo>
                <a:cubicBezTo>
                  <a:pt x="117375" y="9282"/>
                  <a:pt x="117372" y="9282"/>
                  <a:pt x="117369" y="9282"/>
                </a:cubicBezTo>
                <a:cubicBezTo>
                  <a:pt x="117179" y="9282"/>
                  <a:pt x="116360" y="9647"/>
                  <a:pt x="115496" y="10090"/>
                </a:cubicBezTo>
                <a:cubicBezTo>
                  <a:pt x="115058" y="10321"/>
                  <a:pt x="114342" y="10679"/>
                  <a:pt x="113534" y="11083"/>
                </a:cubicBezTo>
                <a:cubicBezTo>
                  <a:pt x="112772" y="11487"/>
                  <a:pt x="111918" y="11926"/>
                  <a:pt x="111179" y="12307"/>
                </a:cubicBezTo>
                <a:cubicBezTo>
                  <a:pt x="109656" y="13068"/>
                  <a:pt x="106285" y="15031"/>
                  <a:pt x="103734" y="16612"/>
                </a:cubicBezTo>
                <a:cubicBezTo>
                  <a:pt x="103123" y="16993"/>
                  <a:pt x="102488" y="17385"/>
                  <a:pt x="101865" y="17766"/>
                </a:cubicBezTo>
                <a:cubicBezTo>
                  <a:pt x="101680" y="17732"/>
                  <a:pt x="101461" y="17697"/>
                  <a:pt x="101195" y="17662"/>
                </a:cubicBezTo>
                <a:cubicBezTo>
                  <a:pt x="100572" y="17570"/>
                  <a:pt x="99925" y="17478"/>
                  <a:pt x="99752" y="17432"/>
                </a:cubicBezTo>
                <a:cubicBezTo>
                  <a:pt x="99591" y="17397"/>
                  <a:pt x="99406" y="17351"/>
                  <a:pt x="99360" y="17339"/>
                </a:cubicBezTo>
                <a:cubicBezTo>
                  <a:pt x="99279" y="17316"/>
                  <a:pt x="99325" y="16739"/>
                  <a:pt x="99475" y="16012"/>
                </a:cubicBezTo>
                <a:cubicBezTo>
                  <a:pt x="99508" y="15869"/>
                  <a:pt x="99594" y="15757"/>
                  <a:pt x="99672" y="15757"/>
                </a:cubicBezTo>
                <a:cubicBezTo>
                  <a:pt x="99675" y="15757"/>
                  <a:pt x="99679" y="15757"/>
                  <a:pt x="99683" y="15758"/>
                </a:cubicBezTo>
                <a:cubicBezTo>
                  <a:pt x="99775" y="15758"/>
                  <a:pt x="99810" y="15654"/>
                  <a:pt x="99775" y="15446"/>
                </a:cubicBezTo>
                <a:cubicBezTo>
                  <a:pt x="99751" y="15270"/>
                  <a:pt x="99755" y="15200"/>
                  <a:pt x="99821" y="15200"/>
                </a:cubicBezTo>
                <a:cubicBezTo>
                  <a:pt x="99850" y="15200"/>
                  <a:pt x="99892" y="15214"/>
                  <a:pt x="99948" y="15238"/>
                </a:cubicBezTo>
                <a:cubicBezTo>
                  <a:pt x="99989" y="15257"/>
                  <a:pt x="100031" y="15266"/>
                  <a:pt x="100071" y="15266"/>
                </a:cubicBezTo>
                <a:cubicBezTo>
                  <a:pt x="100306" y="15266"/>
                  <a:pt x="100519" y="14975"/>
                  <a:pt x="100479" y="14650"/>
                </a:cubicBezTo>
                <a:cubicBezTo>
                  <a:pt x="100456" y="14500"/>
                  <a:pt x="100491" y="14361"/>
                  <a:pt x="100560" y="14361"/>
                </a:cubicBezTo>
                <a:cubicBezTo>
                  <a:pt x="100565" y="14362"/>
                  <a:pt x="100570" y="14362"/>
                  <a:pt x="100574" y="14362"/>
                </a:cubicBezTo>
                <a:cubicBezTo>
                  <a:pt x="100627" y="14362"/>
                  <a:pt x="100611" y="14296"/>
                  <a:pt x="100526" y="14200"/>
                </a:cubicBezTo>
                <a:cubicBezTo>
                  <a:pt x="100422" y="14084"/>
                  <a:pt x="100410" y="14038"/>
                  <a:pt x="100502" y="14038"/>
                </a:cubicBezTo>
                <a:cubicBezTo>
                  <a:pt x="100505" y="14038"/>
                  <a:pt x="100508" y="14038"/>
                  <a:pt x="100511" y="14038"/>
                </a:cubicBezTo>
                <a:cubicBezTo>
                  <a:pt x="100828" y="14038"/>
                  <a:pt x="100987" y="12715"/>
                  <a:pt x="100941" y="10552"/>
                </a:cubicBezTo>
                <a:cubicBezTo>
                  <a:pt x="100918" y="9640"/>
                  <a:pt x="100583" y="8186"/>
                  <a:pt x="100295" y="7724"/>
                </a:cubicBezTo>
                <a:cubicBezTo>
                  <a:pt x="100156" y="7516"/>
                  <a:pt x="100064" y="7286"/>
                  <a:pt x="100064" y="7182"/>
                </a:cubicBezTo>
                <a:cubicBezTo>
                  <a:pt x="100064" y="7101"/>
                  <a:pt x="100029" y="6985"/>
                  <a:pt x="99983" y="6951"/>
                </a:cubicBezTo>
                <a:cubicBezTo>
                  <a:pt x="99937" y="6916"/>
                  <a:pt x="99810" y="6605"/>
                  <a:pt x="99683" y="6258"/>
                </a:cubicBezTo>
                <a:cubicBezTo>
                  <a:pt x="99556" y="5900"/>
                  <a:pt x="99267" y="5346"/>
                  <a:pt x="99025" y="5023"/>
                </a:cubicBezTo>
                <a:cubicBezTo>
                  <a:pt x="98771" y="4689"/>
                  <a:pt x="98575" y="4354"/>
                  <a:pt x="98575" y="4273"/>
                </a:cubicBezTo>
                <a:cubicBezTo>
                  <a:pt x="98575" y="4181"/>
                  <a:pt x="98413" y="3869"/>
                  <a:pt x="98217" y="3592"/>
                </a:cubicBezTo>
                <a:cubicBezTo>
                  <a:pt x="98032" y="3303"/>
                  <a:pt x="97859" y="2922"/>
                  <a:pt x="97859" y="2761"/>
                </a:cubicBezTo>
                <a:cubicBezTo>
                  <a:pt x="97871" y="2392"/>
                  <a:pt x="97224" y="1433"/>
                  <a:pt x="96982" y="1433"/>
                </a:cubicBezTo>
                <a:cubicBezTo>
                  <a:pt x="96890" y="1433"/>
                  <a:pt x="96751" y="1353"/>
                  <a:pt x="96682" y="1272"/>
                </a:cubicBezTo>
                <a:cubicBezTo>
                  <a:pt x="96439" y="949"/>
                  <a:pt x="93773" y="291"/>
                  <a:pt x="92469" y="268"/>
                </a:cubicBezTo>
                <a:cubicBezTo>
                  <a:pt x="91730" y="245"/>
                  <a:pt x="91061" y="187"/>
                  <a:pt x="90968" y="118"/>
                </a:cubicBezTo>
                <a:cubicBezTo>
                  <a:pt x="90875" y="45"/>
                  <a:pt x="90354" y="0"/>
                  <a:pt x="8975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0" name="Google Shape;480;p28"/>
          <p:cNvSpPr/>
          <p:nvPr/>
        </p:nvSpPr>
        <p:spPr>
          <a:xfrm>
            <a:off x="1377547" y="480865"/>
            <a:ext cx="5429477" cy="3379187"/>
          </a:xfrm>
          <a:custGeom>
            <a:avLst/>
            <a:gdLst/>
            <a:ahLst/>
            <a:cxnLst/>
            <a:rect l="l" t="t" r="r" b="b"/>
            <a:pathLst>
              <a:path w="155261" h="96631" extrusionOk="0">
                <a:moveTo>
                  <a:pt x="67561" y="5299"/>
                </a:moveTo>
                <a:cubicBezTo>
                  <a:pt x="67619" y="5299"/>
                  <a:pt x="67626" y="5380"/>
                  <a:pt x="67583" y="5543"/>
                </a:cubicBezTo>
                <a:cubicBezTo>
                  <a:pt x="67545" y="5674"/>
                  <a:pt x="67491" y="5738"/>
                  <a:pt x="67449" y="5738"/>
                </a:cubicBezTo>
                <a:cubicBezTo>
                  <a:pt x="67404" y="5738"/>
                  <a:pt x="67374" y="5660"/>
                  <a:pt x="67398" y="5508"/>
                </a:cubicBezTo>
                <a:cubicBezTo>
                  <a:pt x="67421" y="5404"/>
                  <a:pt x="67491" y="5312"/>
                  <a:pt x="67548" y="5300"/>
                </a:cubicBezTo>
                <a:cubicBezTo>
                  <a:pt x="67553" y="5300"/>
                  <a:pt x="67557" y="5299"/>
                  <a:pt x="67561" y="5299"/>
                </a:cubicBezTo>
                <a:close/>
                <a:moveTo>
                  <a:pt x="75322" y="13021"/>
                </a:moveTo>
                <a:cubicBezTo>
                  <a:pt x="75350" y="13021"/>
                  <a:pt x="75413" y="13086"/>
                  <a:pt x="75466" y="13161"/>
                </a:cubicBezTo>
                <a:cubicBezTo>
                  <a:pt x="75513" y="13230"/>
                  <a:pt x="75513" y="13311"/>
                  <a:pt x="75455" y="13322"/>
                </a:cubicBezTo>
                <a:cubicBezTo>
                  <a:pt x="75451" y="13323"/>
                  <a:pt x="75446" y="13324"/>
                  <a:pt x="75442" y="13324"/>
                </a:cubicBezTo>
                <a:cubicBezTo>
                  <a:pt x="75387" y="13324"/>
                  <a:pt x="75326" y="13259"/>
                  <a:pt x="75305" y="13184"/>
                </a:cubicBezTo>
                <a:cubicBezTo>
                  <a:pt x="75293" y="13092"/>
                  <a:pt x="75293" y="13022"/>
                  <a:pt x="75316" y="13022"/>
                </a:cubicBezTo>
                <a:cubicBezTo>
                  <a:pt x="75318" y="13021"/>
                  <a:pt x="75320" y="13021"/>
                  <a:pt x="75322" y="13021"/>
                </a:cubicBezTo>
                <a:close/>
                <a:moveTo>
                  <a:pt x="57198" y="16180"/>
                </a:moveTo>
                <a:cubicBezTo>
                  <a:pt x="57249" y="16180"/>
                  <a:pt x="57304" y="16232"/>
                  <a:pt x="57333" y="16300"/>
                </a:cubicBezTo>
                <a:cubicBezTo>
                  <a:pt x="57356" y="16393"/>
                  <a:pt x="57368" y="16462"/>
                  <a:pt x="57333" y="16474"/>
                </a:cubicBezTo>
                <a:cubicBezTo>
                  <a:pt x="57310" y="16474"/>
                  <a:pt x="57241" y="16427"/>
                  <a:pt x="57171" y="16347"/>
                </a:cubicBezTo>
                <a:cubicBezTo>
                  <a:pt x="57114" y="16277"/>
                  <a:pt x="57114" y="16208"/>
                  <a:pt x="57171" y="16185"/>
                </a:cubicBezTo>
                <a:cubicBezTo>
                  <a:pt x="57180" y="16181"/>
                  <a:pt x="57189" y="16180"/>
                  <a:pt x="57198" y="16180"/>
                </a:cubicBezTo>
                <a:close/>
                <a:moveTo>
                  <a:pt x="84666" y="21137"/>
                </a:moveTo>
                <a:cubicBezTo>
                  <a:pt x="84724" y="21137"/>
                  <a:pt x="84781" y="21194"/>
                  <a:pt x="84793" y="21287"/>
                </a:cubicBezTo>
                <a:cubicBezTo>
                  <a:pt x="84804" y="21379"/>
                  <a:pt x="84781" y="21448"/>
                  <a:pt x="84724" y="21460"/>
                </a:cubicBezTo>
                <a:cubicBezTo>
                  <a:pt x="84666" y="21460"/>
                  <a:pt x="84608" y="21402"/>
                  <a:pt x="84597" y="21310"/>
                </a:cubicBezTo>
                <a:cubicBezTo>
                  <a:pt x="84585" y="21218"/>
                  <a:pt x="84620" y="21148"/>
                  <a:pt x="84666" y="21137"/>
                </a:cubicBezTo>
                <a:close/>
                <a:moveTo>
                  <a:pt x="139451" y="26226"/>
                </a:moveTo>
                <a:cubicBezTo>
                  <a:pt x="139512" y="26226"/>
                  <a:pt x="139550" y="26292"/>
                  <a:pt x="139528" y="26377"/>
                </a:cubicBezTo>
                <a:cubicBezTo>
                  <a:pt x="139505" y="26469"/>
                  <a:pt x="139471" y="26550"/>
                  <a:pt x="139436" y="26550"/>
                </a:cubicBezTo>
                <a:cubicBezTo>
                  <a:pt x="139433" y="26551"/>
                  <a:pt x="139431" y="26552"/>
                  <a:pt x="139428" y="26552"/>
                </a:cubicBezTo>
                <a:cubicBezTo>
                  <a:pt x="139396" y="26552"/>
                  <a:pt x="139365" y="26487"/>
                  <a:pt x="139344" y="26412"/>
                </a:cubicBezTo>
                <a:cubicBezTo>
                  <a:pt x="139320" y="26331"/>
                  <a:pt x="139367" y="26239"/>
                  <a:pt x="139436" y="26227"/>
                </a:cubicBezTo>
                <a:cubicBezTo>
                  <a:pt x="139441" y="26226"/>
                  <a:pt x="139446" y="26226"/>
                  <a:pt x="139451" y="26226"/>
                </a:cubicBezTo>
                <a:close/>
                <a:moveTo>
                  <a:pt x="61734" y="27176"/>
                </a:moveTo>
                <a:cubicBezTo>
                  <a:pt x="61755" y="27176"/>
                  <a:pt x="61777" y="27179"/>
                  <a:pt x="61800" y="27185"/>
                </a:cubicBezTo>
                <a:cubicBezTo>
                  <a:pt x="61892" y="27208"/>
                  <a:pt x="61881" y="27254"/>
                  <a:pt x="61765" y="27289"/>
                </a:cubicBezTo>
                <a:cubicBezTo>
                  <a:pt x="61731" y="27306"/>
                  <a:pt x="61699" y="27314"/>
                  <a:pt x="61673" y="27314"/>
                </a:cubicBezTo>
                <a:cubicBezTo>
                  <a:pt x="61628" y="27314"/>
                  <a:pt x="61601" y="27291"/>
                  <a:pt x="61615" y="27254"/>
                </a:cubicBezTo>
                <a:cubicBezTo>
                  <a:pt x="61624" y="27202"/>
                  <a:pt x="61672" y="27176"/>
                  <a:pt x="61734" y="27176"/>
                </a:cubicBezTo>
                <a:close/>
                <a:moveTo>
                  <a:pt x="148948" y="27727"/>
                </a:moveTo>
                <a:cubicBezTo>
                  <a:pt x="149256" y="27727"/>
                  <a:pt x="149324" y="27814"/>
                  <a:pt x="149062" y="27901"/>
                </a:cubicBezTo>
                <a:cubicBezTo>
                  <a:pt x="149027" y="27911"/>
                  <a:pt x="148988" y="27917"/>
                  <a:pt x="148948" y="27917"/>
                </a:cubicBezTo>
                <a:cubicBezTo>
                  <a:pt x="148860" y="27917"/>
                  <a:pt x="148768" y="27891"/>
                  <a:pt x="148705" y="27843"/>
                </a:cubicBezTo>
                <a:cubicBezTo>
                  <a:pt x="148612" y="27785"/>
                  <a:pt x="148682" y="27728"/>
                  <a:pt x="148889" y="27728"/>
                </a:cubicBezTo>
                <a:cubicBezTo>
                  <a:pt x="148910" y="27727"/>
                  <a:pt x="148929" y="27727"/>
                  <a:pt x="148948" y="27727"/>
                </a:cubicBezTo>
                <a:close/>
                <a:moveTo>
                  <a:pt x="151510" y="29031"/>
                </a:moveTo>
                <a:cubicBezTo>
                  <a:pt x="151579" y="29031"/>
                  <a:pt x="151637" y="29060"/>
                  <a:pt x="151660" y="29113"/>
                </a:cubicBezTo>
                <a:cubicBezTo>
                  <a:pt x="151683" y="29205"/>
                  <a:pt x="151671" y="29286"/>
                  <a:pt x="151625" y="29309"/>
                </a:cubicBezTo>
                <a:cubicBezTo>
                  <a:pt x="151610" y="29315"/>
                  <a:pt x="151592" y="29318"/>
                  <a:pt x="151572" y="29318"/>
                </a:cubicBezTo>
                <a:cubicBezTo>
                  <a:pt x="151514" y="29318"/>
                  <a:pt x="151436" y="29294"/>
                  <a:pt x="151359" y="29251"/>
                </a:cubicBezTo>
                <a:cubicBezTo>
                  <a:pt x="151256" y="29194"/>
                  <a:pt x="151279" y="29113"/>
                  <a:pt x="151394" y="29055"/>
                </a:cubicBezTo>
                <a:cubicBezTo>
                  <a:pt x="151434" y="29039"/>
                  <a:pt x="151473" y="29031"/>
                  <a:pt x="151510" y="29031"/>
                </a:cubicBezTo>
                <a:close/>
                <a:moveTo>
                  <a:pt x="135073" y="29667"/>
                </a:moveTo>
                <a:cubicBezTo>
                  <a:pt x="135211" y="29667"/>
                  <a:pt x="135327" y="29690"/>
                  <a:pt x="135338" y="29724"/>
                </a:cubicBezTo>
                <a:cubicBezTo>
                  <a:pt x="135350" y="29759"/>
                  <a:pt x="135269" y="29817"/>
                  <a:pt x="135165" y="29863"/>
                </a:cubicBezTo>
                <a:cubicBezTo>
                  <a:pt x="135122" y="29885"/>
                  <a:pt x="135080" y="29895"/>
                  <a:pt x="135042" y="29895"/>
                </a:cubicBezTo>
                <a:cubicBezTo>
                  <a:pt x="134981" y="29895"/>
                  <a:pt x="134933" y="29867"/>
                  <a:pt x="134911" y="29817"/>
                </a:cubicBezTo>
                <a:cubicBezTo>
                  <a:pt x="134877" y="29736"/>
                  <a:pt x="134946" y="29678"/>
                  <a:pt x="135073" y="29667"/>
                </a:cubicBezTo>
                <a:close/>
                <a:moveTo>
                  <a:pt x="145900" y="30493"/>
                </a:moveTo>
                <a:cubicBezTo>
                  <a:pt x="145987" y="30493"/>
                  <a:pt x="146065" y="30546"/>
                  <a:pt x="146084" y="30625"/>
                </a:cubicBezTo>
                <a:cubicBezTo>
                  <a:pt x="146096" y="30717"/>
                  <a:pt x="146073" y="30786"/>
                  <a:pt x="146015" y="30798"/>
                </a:cubicBezTo>
                <a:cubicBezTo>
                  <a:pt x="145969" y="30798"/>
                  <a:pt x="145877" y="30752"/>
                  <a:pt x="145796" y="30671"/>
                </a:cubicBezTo>
                <a:cubicBezTo>
                  <a:pt x="145715" y="30602"/>
                  <a:pt x="145738" y="30521"/>
                  <a:pt x="145854" y="30498"/>
                </a:cubicBezTo>
                <a:cubicBezTo>
                  <a:pt x="145869" y="30494"/>
                  <a:pt x="145885" y="30493"/>
                  <a:pt x="145900" y="30493"/>
                </a:cubicBezTo>
                <a:close/>
                <a:moveTo>
                  <a:pt x="151616" y="31478"/>
                </a:moveTo>
                <a:cubicBezTo>
                  <a:pt x="151687" y="31478"/>
                  <a:pt x="151784" y="31519"/>
                  <a:pt x="151867" y="31594"/>
                </a:cubicBezTo>
                <a:cubicBezTo>
                  <a:pt x="151997" y="31709"/>
                  <a:pt x="152031" y="31758"/>
                  <a:pt x="151962" y="31758"/>
                </a:cubicBezTo>
                <a:cubicBezTo>
                  <a:pt x="151927" y="31758"/>
                  <a:pt x="151865" y="31745"/>
                  <a:pt x="151775" y="31721"/>
                </a:cubicBezTo>
                <a:cubicBezTo>
                  <a:pt x="151602" y="31687"/>
                  <a:pt x="151486" y="31583"/>
                  <a:pt x="151533" y="31514"/>
                </a:cubicBezTo>
                <a:cubicBezTo>
                  <a:pt x="151549" y="31490"/>
                  <a:pt x="151578" y="31478"/>
                  <a:pt x="151616" y="31478"/>
                </a:cubicBezTo>
                <a:close/>
                <a:moveTo>
                  <a:pt x="142408" y="31466"/>
                </a:moveTo>
                <a:cubicBezTo>
                  <a:pt x="142476" y="31466"/>
                  <a:pt x="142504" y="31532"/>
                  <a:pt x="142472" y="31617"/>
                </a:cubicBezTo>
                <a:cubicBezTo>
                  <a:pt x="142425" y="31710"/>
                  <a:pt x="142379" y="31791"/>
                  <a:pt x="142345" y="31791"/>
                </a:cubicBezTo>
                <a:cubicBezTo>
                  <a:pt x="142342" y="31791"/>
                  <a:pt x="142340" y="31792"/>
                  <a:pt x="142337" y="31792"/>
                </a:cubicBezTo>
                <a:cubicBezTo>
                  <a:pt x="142305" y="31792"/>
                  <a:pt x="142275" y="31726"/>
                  <a:pt x="142264" y="31641"/>
                </a:cubicBezTo>
                <a:cubicBezTo>
                  <a:pt x="142252" y="31560"/>
                  <a:pt x="142310" y="31479"/>
                  <a:pt x="142391" y="31467"/>
                </a:cubicBezTo>
                <a:cubicBezTo>
                  <a:pt x="142397" y="31467"/>
                  <a:pt x="142402" y="31466"/>
                  <a:pt x="142408" y="31466"/>
                </a:cubicBezTo>
                <a:close/>
                <a:moveTo>
                  <a:pt x="61633" y="32014"/>
                </a:moveTo>
                <a:cubicBezTo>
                  <a:pt x="61650" y="32014"/>
                  <a:pt x="61667" y="32017"/>
                  <a:pt x="61685" y="32021"/>
                </a:cubicBezTo>
                <a:cubicBezTo>
                  <a:pt x="61777" y="32045"/>
                  <a:pt x="61765" y="32091"/>
                  <a:pt x="61661" y="32137"/>
                </a:cubicBezTo>
                <a:cubicBezTo>
                  <a:pt x="61632" y="32148"/>
                  <a:pt x="61605" y="32153"/>
                  <a:pt x="61582" y="32153"/>
                </a:cubicBezTo>
                <a:cubicBezTo>
                  <a:pt x="61533" y="32153"/>
                  <a:pt x="61504" y="32130"/>
                  <a:pt x="61511" y="32091"/>
                </a:cubicBezTo>
                <a:cubicBezTo>
                  <a:pt x="61520" y="32045"/>
                  <a:pt x="61572" y="32014"/>
                  <a:pt x="61633" y="32014"/>
                </a:cubicBezTo>
                <a:close/>
                <a:moveTo>
                  <a:pt x="116774" y="33348"/>
                </a:moveTo>
                <a:cubicBezTo>
                  <a:pt x="116824" y="33348"/>
                  <a:pt x="116874" y="33377"/>
                  <a:pt x="116905" y="33430"/>
                </a:cubicBezTo>
                <a:cubicBezTo>
                  <a:pt x="116962" y="33499"/>
                  <a:pt x="116939" y="33591"/>
                  <a:pt x="116858" y="33637"/>
                </a:cubicBezTo>
                <a:cubicBezTo>
                  <a:pt x="116834" y="33654"/>
                  <a:pt x="116806" y="33661"/>
                  <a:pt x="116779" y="33661"/>
                </a:cubicBezTo>
                <a:cubicBezTo>
                  <a:pt x="116730" y="33661"/>
                  <a:pt x="116680" y="33636"/>
                  <a:pt x="116651" y="33591"/>
                </a:cubicBezTo>
                <a:cubicBezTo>
                  <a:pt x="116605" y="33510"/>
                  <a:pt x="116616" y="33418"/>
                  <a:pt x="116697" y="33372"/>
                </a:cubicBezTo>
                <a:cubicBezTo>
                  <a:pt x="116721" y="33356"/>
                  <a:pt x="116747" y="33348"/>
                  <a:pt x="116774" y="33348"/>
                </a:cubicBezTo>
                <a:close/>
                <a:moveTo>
                  <a:pt x="39017" y="34025"/>
                </a:moveTo>
                <a:cubicBezTo>
                  <a:pt x="39062" y="34025"/>
                  <a:pt x="39097" y="34078"/>
                  <a:pt x="39107" y="34157"/>
                </a:cubicBezTo>
                <a:cubicBezTo>
                  <a:pt x="39119" y="34249"/>
                  <a:pt x="39107" y="34330"/>
                  <a:pt x="39084" y="34342"/>
                </a:cubicBezTo>
                <a:cubicBezTo>
                  <a:pt x="39082" y="34343"/>
                  <a:pt x="39080" y="34343"/>
                  <a:pt x="39077" y="34343"/>
                </a:cubicBezTo>
                <a:cubicBezTo>
                  <a:pt x="39051" y="34343"/>
                  <a:pt x="39000" y="34288"/>
                  <a:pt x="38969" y="34215"/>
                </a:cubicBezTo>
                <a:cubicBezTo>
                  <a:pt x="38922" y="34145"/>
                  <a:pt x="38934" y="34053"/>
                  <a:pt x="38992" y="34030"/>
                </a:cubicBezTo>
                <a:cubicBezTo>
                  <a:pt x="39000" y="34026"/>
                  <a:pt x="39009" y="34025"/>
                  <a:pt x="39017" y="34025"/>
                </a:cubicBezTo>
                <a:close/>
                <a:moveTo>
                  <a:pt x="150189" y="33430"/>
                </a:moveTo>
                <a:cubicBezTo>
                  <a:pt x="150354" y="33430"/>
                  <a:pt x="150497" y="33594"/>
                  <a:pt x="150598" y="33914"/>
                </a:cubicBezTo>
                <a:cubicBezTo>
                  <a:pt x="150702" y="34233"/>
                  <a:pt x="150643" y="34395"/>
                  <a:pt x="150514" y="34395"/>
                </a:cubicBezTo>
                <a:cubicBezTo>
                  <a:pt x="150385" y="34395"/>
                  <a:pt x="150187" y="34236"/>
                  <a:pt x="150009" y="33914"/>
                </a:cubicBezTo>
                <a:cubicBezTo>
                  <a:pt x="149859" y="33661"/>
                  <a:pt x="149894" y="33499"/>
                  <a:pt x="150113" y="33441"/>
                </a:cubicBezTo>
                <a:cubicBezTo>
                  <a:pt x="150139" y="33434"/>
                  <a:pt x="150164" y="33430"/>
                  <a:pt x="150189" y="33430"/>
                </a:cubicBezTo>
                <a:close/>
                <a:moveTo>
                  <a:pt x="149380" y="34158"/>
                </a:moveTo>
                <a:cubicBezTo>
                  <a:pt x="149550" y="34158"/>
                  <a:pt x="149683" y="34216"/>
                  <a:pt x="149709" y="34318"/>
                </a:cubicBezTo>
                <a:cubicBezTo>
                  <a:pt x="149736" y="34435"/>
                  <a:pt x="149693" y="34510"/>
                  <a:pt x="149612" y="34510"/>
                </a:cubicBezTo>
                <a:cubicBezTo>
                  <a:pt x="149589" y="34510"/>
                  <a:pt x="149564" y="34504"/>
                  <a:pt x="149536" y="34492"/>
                </a:cubicBezTo>
                <a:cubicBezTo>
                  <a:pt x="149409" y="34445"/>
                  <a:pt x="149189" y="34388"/>
                  <a:pt x="149028" y="34353"/>
                </a:cubicBezTo>
                <a:cubicBezTo>
                  <a:pt x="148855" y="34330"/>
                  <a:pt x="148935" y="34249"/>
                  <a:pt x="149189" y="34180"/>
                </a:cubicBezTo>
                <a:cubicBezTo>
                  <a:pt x="149255" y="34165"/>
                  <a:pt x="149320" y="34158"/>
                  <a:pt x="149380" y="34158"/>
                </a:cubicBezTo>
                <a:close/>
                <a:moveTo>
                  <a:pt x="63874" y="34824"/>
                </a:moveTo>
                <a:cubicBezTo>
                  <a:pt x="63923" y="34824"/>
                  <a:pt x="64000" y="34860"/>
                  <a:pt x="64051" y="34930"/>
                </a:cubicBezTo>
                <a:cubicBezTo>
                  <a:pt x="64120" y="35011"/>
                  <a:pt x="64120" y="35080"/>
                  <a:pt x="64074" y="35092"/>
                </a:cubicBezTo>
                <a:cubicBezTo>
                  <a:pt x="64068" y="35093"/>
                  <a:pt x="64062" y="35094"/>
                  <a:pt x="64055" y="35094"/>
                </a:cubicBezTo>
                <a:cubicBezTo>
                  <a:pt x="64000" y="35094"/>
                  <a:pt x="63929" y="35050"/>
                  <a:pt x="63878" y="34988"/>
                </a:cubicBezTo>
                <a:cubicBezTo>
                  <a:pt x="63808" y="34907"/>
                  <a:pt x="63808" y="34838"/>
                  <a:pt x="63855" y="34826"/>
                </a:cubicBezTo>
                <a:cubicBezTo>
                  <a:pt x="63860" y="34825"/>
                  <a:pt x="63867" y="34824"/>
                  <a:pt x="63874" y="34824"/>
                </a:cubicBezTo>
                <a:close/>
                <a:moveTo>
                  <a:pt x="141325" y="35963"/>
                </a:moveTo>
                <a:cubicBezTo>
                  <a:pt x="141341" y="35963"/>
                  <a:pt x="141364" y="35997"/>
                  <a:pt x="141387" y="36050"/>
                </a:cubicBezTo>
                <a:cubicBezTo>
                  <a:pt x="141410" y="36142"/>
                  <a:pt x="141410" y="36223"/>
                  <a:pt x="141387" y="36235"/>
                </a:cubicBezTo>
                <a:cubicBezTo>
                  <a:pt x="141352" y="36235"/>
                  <a:pt x="141317" y="36211"/>
                  <a:pt x="141306" y="36165"/>
                </a:cubicBezTo>
                <a:cubicBezTo>
                  <a:pt x="141294" y="36131"/>
                  <a:pt x="141294" y="36050"/>
                  <a:pt x="141306" y="35992"/>
                </a:cubicBezTo>
                <a:cubicBezTo>
                  <a:pt x="141310" y="35972"/>
                  <a:pt x="141316" y="35963"/>
                  <a:pt x="141325" y="35963"/>
                </a:cubicBezTo>
                <a:close/>
                <a:moveTo>
                  <a:pt x="142384" y="35492"/>
                </a:moveTo>
                <a:cubicBezTo>
                  <a:pt x="142419" y="35492"/>
                  <a:pt x="142483" y="35523"/>
                  <a:pt x="142645" y="35554"/>
                </a:cubicBezTo>
                <a:cubicBezTo>
                  <a:pt x="142991" y="35634"/>
                  <a:pt x="143049" y="35692"/>
                  <a:pt x="142979" y="36015"/>
                </a:cubicBezTo>
                <a:cubicBezTo>
                  <a:pt x="142945" y="36304"/>
                  <a:pt x="142772" y="36419"/>
                  <a:pt x="142575" y="36431"/>
                </a:cubicBezTo>
                <a:cubicBezTo>
                  <a:pt x="142558" y="36432"/>
                  <a:pt x="142543" y="36433"/>
                  <a:pt x="142529" y="36433"/>
                </a:cubicBezTo>
                <a:cubicBezTo>
                  <a:pt x="142413" y="36433"/>
                  <a:pt x="142409" y="36375"/>
                  <a:pt x="142368" y="36004"/>
                </a:cubicBezTo>
                <a:cubicBezTo>
                  <a:pt x="142333" y="35727"/>
                  <a:pt x="142322" y="35577"/>
                  <a:pt x="142345" y="35519"/>
                </a:cubicBezTo>
                <a:cubicBezTo>
                  <a:pt x="142356" y="35500"/>
                  <a:pt x="142366" y="35492"/>
                  <a:pt x="142384" y="35492"/>
                </a:cubicBezTo>
                <a:close/>
                <a:moveTo>
                  <a:pt x="57814" y="38622"/>
                </a:moveTo>
                <a:cubicBezTo>
                  <a:pt x="57823" y="38622"/>
                  <a:pt x="57832" y="38622"/>
                  <a:pt x="57841" y="38624"/>
                </a:cubicBezTo>
                <a:cubicBezTo>
                  <a:pt x="57933" y="38647"/>
                  <a:pt x="57922" y="38693"/>
                  <a:pt x="57829" y="38739"/>
                </a:cubicBezTo>
                <a:cubicBezTo>
                  <a:pt x="57795" y="38752"/>
                  <a:pt x="57763" y="38759"/>
                  <a:pt x="57738" y="38759"/>
                </a:cubicBezTo>
                <a:cubicBezTo>
                  <a:pt x="57696" y="38759"/>
                  <a:pt x="57672" y="38741"/>
                  <a:pt x="57679" y="38705"/>
                </a:cubicBezTo>
                <a:cubicBezTo>
                  <a:pt x="57689" y="38654"/>
                  <a:pt x="57752" y="38622"/>
                  <a:pt x="57814" y="38622"/>
                </a:cubicBezTo>
                <a:close/>
                <a:moveTo>
                  <a:pt x="80184" y="40234"/>
                </a:moveTo>
                <a:cubicBezTo>
                  <a:pt x="80252" y="40234"/>
                  <a:pt x="80320" y="40277"/>
                  <a:pt x="80349" y="40344"/>
                </a:cubicBezTo>
                <a:cubicBezTo>
                  <a:pt x="80384" y="40425"/>
                  <a:pt x="80384" y="40494"/>
                  <a:pt x="80349" y="40517"/>
                </a:cubicBezTo>
                <a:cubicBezTo>
                  <a:pt x="80345" y="40518"/>
                  <a:pt x="80341" y="40519"/>
                  <a:pt x="80337" y="40519"/>
                </a:cubicBezTo>
                <a:cubicBezTo>
                  <a:pt x="80295" y="40519"/>
                  <a:pt x="80214" y="40475"/>
                  <a:pt x="80141" y="40413"/>
                </a:cubicBezTo>
                <a:cubicBezTo>
                  <a:pt x="80060" y="40355"/>
                  <a:pt x="80060" y="40274"/>
                  <a:pt x="80141" y="40240"/>
                </a:cubicBezTo>
                <a:cubicBezTo>
                  <a:pt x="80155" y="40236"/>
                  <a:pt x="80170" y="40234"/>
                  <a:pt x="80184" y="40234"/>
                </a:cubicBezTo>
                <a:close/>
                <a:moveTo>
                  <a:pt x="126562" y="42929"/>
                </a:moveTo>
                <a:cubicBezTo>
                  <a:pt x="126616" y="42929"/>
                  <a:pt x="126675" y="42943"/>
                  <a:pt x="126727" y="42975"/>
                </a:cubicBezTo>
                <a:cubicBezTo>
                  <a:pt x="126820" y="43022"/>
                  <a:pt x="126808" y="43114"/>
                  <a:pt x="126693" y="43183"/>
                </a:cubicBezTo>
                <a:cubicBezTo>
                  <a:pt x="126648" y="43208"/>
                  <a:pt x="126599" y="43220"/>
                  <a:pt x="126554" y="43220"/>
                </a:cubicBezTo>
                <a:cubicBezTo>
                  <a:pt x="126494" y="43220"/>
                  <a:pt x="126442" y="43199"/>
                  <a:pt x="126416" y="43160"/>
                </a:cubicBezTo>
                <a:cubicBezTo>
                  <a:pt x="126370" y="43079"/>
                  <a:pt x="126381" y="42987"/>
                  <a:pt x="126450" y="42952"/>
                </a:cubicBezTo>
                <a:cubicBezTo>
                  <a:pt x="126481" y="42937"/>
                  <a:pt x="126520" y="42929"/>
                  <a:pt x="126562" y="42929"/>
                </a:cubicBezTo>
                <a:close/>
                <a:moveTo>
                  <a:pt x="123227" y="43439"/>
                </a:moveTo>
                <a:cubicBezTo>
                  <a:pt x="123283" y="43439"/>
                  <a:pt x="123337" y="43470"/>
                  <a:pt x="123369" y="43518"/>
                </a:cubicBezTo>
                <a:cubicBezTo>
                  <a:pt x="123415" y="43599"/>
                  <a:pt x="123392" y="43691"/>
                  <a:pt x="123322" y="43737"/>
                </a:cubicBezTo>
                <a:cubicBezTo>
                  <a:pt x="123301" y="43752"/>
                  <a:pt x="123277" y="43758"/>
                  <a:pt x="123252" y="43758"/>
                </a:cubicBezTo>
                <a:cubicBezTo>
                  <a:pt x="123200" y="43758"/>
                  <a:pt x="123146" y="43727"/>
                  <a:pt x="123115" y="43680"/>
                </a:cubicBezTo>
                <a:cubicBezTo>
                  <a:pt x="123068" y="43599"/>
                  <a:pt x="123080" y="43506"/>
                  <a:pt x="123149" y="43460"/>
                </a:cubicBezTo>
                <a:cubicBezTo>
                  <a:pt x="123175" y="43446"/>
                  <a:pt x="123201" y="43439"/>
                  <a:pt x="123227" y="43439"/>
                </a:cubicBezTo>
                <a:close/>
                <a:moveTo>
                  <a:pt x="127266" y="43134"/>
                </a:moveTo>
                <a:cubicBezTo>
                  <a:pt x="127698" y="43134"/>
                  <a:pt x="128600" y="43499"/>
                  <a:pt x="128563" y="43726"/>
                </a:cubicBezTo>
                <a:cubicBezTo>
                  <a:pt x="128507" y="43980"/>
                  <a:pt x="128135" y="44224"/>
                  <a:pt x="127830" y="44224"/>
                </a:cubicBezTo>
                <a:cubicBezTo>
                  <a:pt x="127816" y="44224"/>
                  <a:pt x="127803" y="44223"/>
                  <a:pt x="127789" y="44222"/>
                </a:cubicBezTo>
                <a:cubicBezTo>
                  <a:pt x="127501" y="44199"/>
                  <a:pt x="126924" y="43368"/>
                  <a:pt x="127062" y="43195"/>
                </a:cubicBezTo>
                <a:cubicBezTo>
                  <a:pt x="127096" y="43153"/>
                  <a:pt x="127169" y="43134"/>
                  <a:pt x="127266" y="43134"/>
                </a:cubicBezTo>
                <a:close/>
                <a:moveTo>
                  <a:pt x="126670" y="43979"/>
                </a:moveTo>
                <a:cubicBezTo>
                  <a:pt x="126767" y="43979"/>
                  <a:pt x="126839" y="44158"/>
                  <a:pt x="126958" y="44476"/>
                </a:cubicBezTo>
                <a:cubicBezTo>
                  <a:pt x="127143" y="44938"/>
                  <a:pt x="127120" y="44984"/>
                  <a:pt x="126624" y="45226"/>
                </a:cubicBezTo>
                <a:cubicBezTo>
                  <a:pt x="126404" y="45341"/>
                  <a:pt x="126177" y="45408"/>
                  <a:pt x="126051" y="45408"/>
                </a:cubicBezTo>
                <a:cubicBezTo>
                  <a:pt x="126012" y="45408"/>
                  <a:pt x="125982" y="45402"/>
                  <a:pt x="125966" y="45388"/>
                </a:cubicBezTo>
                <a:cubicBezTo>
                  <a:pt x="125896" y="45330"/>
                  <a:pt x="125908" y="45145"/>
                  <a:pt x="125989" y="45007"/>
                </a:cubicBezTo>
                <a:cubicBezTo>
                  <a:pt x="126370" y="44291"/>
                  <a:pt x="126541" y="43979"/>
                  <a:pt x="126670" y="43979"/>
                </a:cubicBezTo>
                <a:close/>
                <a:moveTo>
                  <a:pt x="124917" y="45222"/>
                </a:moveTo>
                <a:cubicBezTo>
                  <a:pt x="124934" y="45222"/>
                  <a:pt x="124944" y="45253"/>
                  <a:pt x="124950" y="45319"/>
                </a:cubicBezTo>
                <a:cubicBezTo>
                  <a:pt x="124950" y="45422"/>
                  <a:pt x="125054" y="45526"/>
                  <a:pt x="125181" y="45526"/>
                </a:cubicBezTo>
                <a:cubicBezTo>
                  <a:pt x="125469" y="45549"/>
                  <a:pt x="126069" y="45803"/>
                  <a:pt x="125966" y="45861"/>
                </a:cubicBezTo>
                <a:cubicBezTo>
                  <a:pt x="125931" y="45884"/>
                  <a:pt x="125596" y="45919"/>
                  <a:pt x="125250" y="45919"/>
                </a:cubicBezTo>
                <a:cubicBezTo>
                  <a:pt x="124915" y="45930"/>
                  <a:pt x="124523" y="46000"/>
                  <a:pt x="124396" y="46069"/>
                </a:cubicBezTo>
                <a:cubicBezTo>
                  <a:pt x="124332" y="46109"/>
                  <a:pt x="124263" y="46129"/>
                  <a:pt x="124204" y="46129"/>
                </a:cubicBezTo>
                <a:cubicBezTo>
                  <a:pt x="124145" y="46129"/>
                  <a:pt x="124096" y="46109"/>
                  <a:pt x="124073" y="46069"/>
                </a:cubicBezTo>
                <a:cubicBezTo>
                  <a:pt x="124015" y="45988"/>
                  <a:pt x="124142" y="45838"/>
                  <a:pt x="124350" y="45746"/>
                </a:cubicBezTo>
                <a:cubicBezTo>
                  <a:pt x="124557" y="45642"/>
                  <a:pt x="124765" y="45469"/>
                  <a:pt x="124834" y="45342"/>
                </a:cubicBezTo>
                <a:cubicBezTo>
                  <a:pt x="124871" y="45262"/>
                  <a:pt x="124898" y="45222"/>
                  <a:pt x="124917" y="45222"/>
                </a:cubicBezTo>
                <a:close/>
                <a:moveTo>
                  <a:pt x="121271" y="46421"/>
                </a:moveTo>
                <a:cubicBezTo>
                  <a:pt x="121286" y="46421"/>
                  <a:pt x="121300" y="46423"/>
                  <a:pt x="121314" y="46427"/>
                </a:cubicBezTo>
                <a:cubicBezTo>
                  <a:pt x="121429" y="46461"/>
                  <a:pt x="121533" y="46577"/>
                  <a:pt x="121545" y="46681"/>
                </a:cubicBezTo>
                <a:cubicBezTo>
                  <a:pt x="121545" y="46888"/>
                  <a:pt x="121232" y="47129"/>
                  <a:pt x="121004" y="47129"/>
                </a:cubicBezTo>
                <a:cubicBezTo>
                  <a:pt x="120966" y="47129"/>
                  <a:pt x="120930" y="47123"/>
                  <a:pt x="120898" y="47108"/>
                </a:cubicBezTo>
                <a:cubicBezTo>
                  <a:pt x="120680" y="46987"/>
                  <a:pt x="121010" y="46421"/>
                  <a:pt x="121271" y="46421"/>
                </a:cubicBezTo>
                <a:close/>
                <a:moveTo>
                  <a:pt x="18700" y="47327"/>
                </a:moveTo>
                <a:cubicBezTo>
                  <a:pt x="18792" y="47327"/>
                  <a:pt x="18792" y="47385"/>
                  <a:pt x="18700" y="47442"/>
                </a:cubicBezTo>
                <a:cubicBezTo>
                  <a:pt x="18654" y="47471"/>
                  <a:pt x="18613" y="47486"/>
                  <a:pt x="18584" y="47486"/>
                </a:cubicBezTo>
                <a:cubicBezTo>
                  <a:pt x="18555" y="47486"/>
                  <a:pt x="18538" y="47471"/>
                  <a:pt x="18538" y="47442"/>
                </a:cubicBezTo>
                <a:cubicBezTo>
                  <a:pt x="18538" y="47373"/>
                  <a:pt x="18607" y="47327"/>
                  <a:pt x="18700" y="47327"/>
                </a:cubicBezTo>
                <a:close/>
                <a:moveTo>
                  <a:pt x="119447" y="47327"/>
                </a:moveTo>
                <a:cubicBezTo>
                  <a:pt x="119537" y="47327"/>
                  <a:pt x="119665" y="47348"/>
                  <a:pt x="119836" y="47385"/>
                </a:cubicBezTo>
                <a:cubicBezTo>
                  <a:pt x="120379" y="47500"/>
                  <a:pt x="120483" y="47581"/>
                  <a:pt x="120160" y="47639"/>
                </a:cubicBezTo>
                <a:cubicBezTo>
                  <a:pt x="120033" y="47662"/>
                  <a:pt x="119929" y="47777"/>
                  <a:pt x="119929" y="47881"/>
                </a:cubicBezTo>
                <a:cubicBezTo>
                  <a:pt x="119929" y="48012"/>
                  <a:pt x="119880" y="48074"/>
                  <a:pt x="119806" y="48074"/>
                </a:cubicBezTo>
                <a:cubicBezTo>
                  <a:pt x="119704" y="48074"/>
                  <a:pt x="119555" y="47957"/>
                  <a:pt x="119421" y="47743"/>
                </a:cubicBezTo>
                <a:cubicBezTo>
                  <a:pt x="119241" y="47448"/>
                  <a:pt x="119229" y="47327"/>
                  <a:pt x="119447" y="47327"/>
                </a:cubicBezTo>
                <a:close/>
                <a:moveTo>
                  <a:pt x="121108" y="47862"/>
                </a:moveTo>
                <a:cubicBezTo>
                  <a:pt x="121242" y="47862"/>
                  <a:pt x="121354" y="47945"/>
                  <a:pt x="121360" y="48100"/>
                </a:cubicBezTo>
                <a:cubicBezTo>
                  <a:pt x="121360" y="48227"/>
                  <a:pt x="120979" y="48493"/>
                  <a:pt x="120391" y="48770"/>
                </a:cubicBezTo>
                <a:cubicBezTo>
                  <a:pt x="120354" y="48786"/>
                  <a:pt x="120323" y="48794"/>
                  <a:pt x="120299" y="48794"/>
                </a:cubicBezTo>
                <a:cubicBezTo>
                  <a:pt x="120172" y="48794"/>
                  <a:pt x="120220" y="48587"/>
                  <a:pt x="120414" y="48412"/>
                </a:cubicBezTo>
                <a:cubicBezTo>
                  <a:pt x="120494" y="48343"/>
                  <a:pt x="120668" y="48158"/>
                  <a:pt x="120794" y="48020"/>
                </a:cubicBezTo>
                <a:cubicBezTo>
                  <a:pt x="120886" y="47913"/>
                  <a:pt x="121004" y="47862"/>
                  <a:pt x="121108" y="47862"/>
                </a:cubicBezTo>
                <a:close/>
                <a:moveTo>
                  <a:pt x="118446" y="49607"/>
                </a:moveTo>
                <a:cubicBezTo>
                  <a:pt x="118519" y="49607"/>
                  <a:pt x="118484" y="49666"/>
                  <a:pt x="118371" y="49809"/>
                </a:cubicBezTo>
                <a:cubicBezTo>
                  <a:pt x="118184" y="50053"/>
                  <a:pt x="118095" y="50154"/>
                  <a:pt x="118000" y="50154"/>
                </a:cubicBezTo>
                <a:cubicBezTo>
                  <a:pt x="117942" y="50154"/>
                  <a:pt x="117881" y="50117"/>
                  <a:pt x="117793" y="50051"/>
                </a:cubicBezTo>
                <a:cubicBezTo>
                  <a:pt x="117574" y="49878"/>
                  <a:pt x="117609" y="49832"/>
                  <a:pt x="118174" y="49670"/>
                </a:cubicBezTo>
                <a:cubicBezTo>
                  <a:pt x="118312" y="49630"/>
                  <a:pt x="118400" y="49607"/>
                  <a:pt x="118446" y="49607"/>
                </a:cubicBezTo>
                <a:close/>
                <a:moveTo>
                  <a:pt x="85497" y="50917"/>
                </a:moveTo>
                <a:cubicBezTo>
                  <a:pt x="85636" y="50917"/>
                  <a:pt x="85612" y="50974"/>
                  <a:pt x="85451" y="51044"/>
                </a:cubicBezTo>
                <a:cubicBezTo>
                  <a:pt x="85379" y="51071"/>
                  <a:pt x="85318" y="51086"/>
                  <a:pt x="85278" y="51086"/>
                </a:cubicBezTo>
                <a:cubicBezTo>
                  <a:pt x="85233" y="51086"/>
                  <a:pt x="85213" y="51068"/>
                  <a:pt x="85232" y="51032"/>
                </a:cubicBezTo>
                <a:cubicBezTo>
                  <a:pt x="85255" y="50963"/>
                  <a:pt x="85382" y="50917"/>
                  <a:pt x="85497" y="50917"/>
                </a:cubicBezTo>
                <a:close/>
                <a:moveTo>
                  <a:pt x="111026" y="50965"/>
                </a:moveTo>
                <a:cubicBezTo>
                  <a:pt x="111050" y="50965"/>
                  <a:pt x="111064" y="50986"/>
                  <a:pt x="111064" y="51032"/>
                </a:cubicBezTo>
                <a:cubicBezTo>
                  <a:pt x="111055" y="51181"/>
                  <a:pt x="110895" y="51353"/>
                  <a:pt x="110797" y="51353"/>
                </a:cubicBezTo>
                <a:cubicBezTo>
                  <a:pt x="110774" y="51353"/>
                  <a:pt x="110754" y="51343"/>
                  <a:pt x="110741" y="51321"/>
                </a:cubicBezTo>
                <a:cubicBezTo>
                  <a:pt x="110729" y="51286"/>
                  <a:pt x="110799" y="51171"/>
                  <a:pt x="110891" y="51055"/>
                </a:cubicBezTo>
                <a:cubicBezTo>
                  <a:pt x="110949" y="50998"/>
                  <a:pt x="110996" y="50965"/>
                  <a:pt x="111026" y="50965"/>
                </a:cubicBezTo>
                <a:close/>
                <a:moveTo>
                  <a:pt x="118490" y="50585"/>
                </a:moveTo>
                <a:cubicBezTo>
                  <a:pt x="118690" y="50585"/>
                  <a:pt x="118730" y="50655"/>
                  <a:pt x="118705" y="50836"/>
                </a:cubicBezTo>
                <a:cubicBezTo>
                  <a:pt x="118682" y="51009"/>
                  <a:pt x="118544" y="51159"/>
                  <a:pt x="118336" y="51205"/>
                </a:cubicBezTo>
                <a:cubicBezTo>
                  <a:pt x="118128" y="51263"/>
                  <a:pt x="118082" y="51321"/>
                  <a:pt x="118209" y="51378"/>
                </a:cubicBezTo>
                <a:cubicBezTo>
                  <a:pt x="118336" y="51436"/>
                  <a:pt x="118232" y="51552"/>
                  <a:pt x="117897" y="51725"/>
                </a:cubicBezTo>
                <a:cubicBezTo>
                  <a:pt x="117715" y="51820"/>
                  <a:pt x="117554" y="51877"/>
                  <a:pt x="117471" y="51877"/>
                </a:cubicBezTo>
                <a:cubicBezTo>
                  <a:pt x="117434" y="51877"/>
                  <a:pt x="117412" y="51865"/>
                  <a:pt x="117412" y="51840"/>
                </a:cubicBezTo>
                <a:cubicBezTo>
                  <a:pt x="117412" y="51778"/>
                  <a:pt x="117344" y="51736"/>
                  <a:pt x="117249" y="51736"/>
                </a:cubicBezTo>
                <a:cubicBezTo>
                  <a:pt x="117221" y="51736"/>
                  <a:pt x="117190" y="51740"/>
                  <a:pt x="117159" y="51748"/>
                </a:cubicBezTo>
                <a:cubicBezTo>
                  <a:pt x="117141" y="51750"/>
                  <a:pt x="117125" y="51752"/>
                  <a:pt x="117108" y="51752"/>
                </a:cubicBezTo>
                <a:cubicBezTo>
                  <a:pt x="116981" y="51752"/>
                  <a:pt x="116879" y="51674"/>
                  <a:pt x="116858" y="51552"/>
                </a:cubicBezTo>
                <a:cubicBezTo>
                  <a:pt x="116840" y="51451"/>
                  <a:pt x="116779" y="51387"/>
                  <a:pt x="116714" y="51387"/>
                </a:cubicBezTo>
                <a:cubicBezTo>
                  <a:pt x="116697" y="51387"/>
                  <a:pt x="116679" y="51392"/>
                  <a:pt x="116662" y="51402"/>
                </a:cubicBezTo>
                <a:cubicBezTo>
                  <a:pt x="116627" y="51423"/>
                  <a:pt x="116593" y="51434"/>
                  <a:pt x="116560" y="51434"/>
                </a:cubicBezTo>
                <a:cubicBezTo>
                  <a:pt x="116505" y="51434"/>
                  <a:pt x="116456" y="51406"/>
                  <a:pt x="116420" y="51355"/>
                </a:cubicBezTo>
                <a:cubicBezTo>
                  <a:pt x="116316" y="51182"/>
                  <a:pt x="117412" y="50709"/>
                  <a:pt x="118163" y="50617"/>
                </a:cubicBezTo>
                <a:cubicBezTo>
                  <a:pt x="118302" y="50597"/>
                  <a:pt x="118409" y="50585"/>
                  <a:pt x="118490" y="50585"/>
                </a:cubicBezTo>
                <a:close/>
                <a:moveTo>
                  <a:pt x="108368" y="51927"/>
                </a:moveTo>
                <a:cubicBezTo>
                  <a:pt x="108446" y="51927"/>
                  <a:pt x="108410" y="51982"/>
                  <a:pt x="108282" y="52071"/>
                </a:cubicBezTo>
                <a:cubicBezTo>
                  <a:pt x="108197" y="52124"/>
                  <a:pt x="108122" y="52150"/>
                  <a:pt x="108080" y="52150"/>
                </a:cubicBezTo>
                <a:cubicBezTo>
                  <a:pt x="108049" y="52150"/>
                  <a:pt x="108037" y="52135"/>
                  <a:pt x="108051" y="52106"/>
                </a:cubicBezTo>
                <a:cubicBezTo>
                  <a:pt x="108074" y="52025"/>
                  <a:pt x="108190" y="51956"/>
                  <a:pt x="108317" y="51933"/>
                </a:cubicBezTo>
                <a:cubicBezTo>
                  <a:pt x="108337" y="51929"/>
                  <a:pt x="108354" y="51927"/>
                  <a:pt x="108368" y="51927"/>
                </a:cubicBezTo>
                <a:close/>
                <a:moveTo>
                  <a:pt x="105877" y="54679"/>
                </a:moveTo>
                <a:cubicBezTo>
                  <a:pt x="105934" y="54679"/>
                  <a:pt x="105990" y="54707"/>
                  <a:pt x="106020" y="54760"/>
                </a:cubicBezTo>
                <a:cubicBezTo>
                  <a:pt x="106066" y="54841"/>
                  <a:pt x="106066" y="54922"/>
                  <a:pt x="106031" y="54934"/>
                </a:cubicBezTo>
                <a:cubicBezTo>
                  <a:pt x="106022" y="54940"/>
                  <a:pt x="106009" y="54942"/>
                  <a:pt x="105992" y="54942"/>
                </a:cubicBezTo>
                <a:cubicBezTo>
                  <a:pt x="105944" y="54942"/>
                  <a:pt x="105869" y="54919"/>
                  <a:pt x="105801" y="54876"/>
                </a:cubicBezTo>
                <a:cubicBezTo>
                  <a:pt x="105708" y="54830"/>
                  <a:pt x="105708" y="54749"/>
                  <a:pt x="105789" y="54703"/>
                </a:cubicBezTo>
                <a:cubicBezTo>
                  <a:pt x="105817" y="54687"/>
                  <a:pt x="105847" y="54679"/>
                  <a:pt x="105877" y="54679"/>
                </a:cubicBezTo>
                <a:close/>
                <a:moveTo>
                  <a:pt x="110310" y="55247"/>
                </a:moveTo>
                <a:cubicBezTo>
                  <a:pt x="110372" y="55247"/>
                  <a:pt x="110453" y="55282"/>
                  <a:pt x="110568" y="55349"/>
                </a:cubicBezTo>
                <a:cubicBezTo>
                  <a:pt x="110887" y="55558"/>
                  <a:pt x="110839" y="55673"/>
                  <a:pt x="110422" y="55673"/>
                </a:cubicBezTo>
                <a:cubicBezTo>
                  <a:pt x="110402" y="55673"/>
                  <a:pt x="110382" y="55673"/>
                  <a:pt x="110360" y="55672"/>
                </a:cubicBezTo>
                <a:cubicBezTo>
                  <a:pt x="110141" y="55672"/>
                  <a:pt x="110083" y="55603"/>
                  <a:pt x="110152" y="55407"/>
                </a:cubicBezTo>
                <a:cubicBezTo>
                  <a:pt x="110190" y="55299"/>
                  <a:pt x="110235" y="55247"/>
                  <a:pt x="110310" y="55247"/>
                </a:cubicBezTo>
                <a:close/>
                <a:moveTo>
                  <a:pt x="104816" y="55770"/>
                </a:moveTo>
                <a:cubicBezTo>
                  <a:pt x="104894" y="55770"/>
                  <a:pt x="104950" y="55830"/>
                  <a:pt x="104958" y="55938"/>
                </a:cubicBezTo>
                <a:cubicBezTo>
                  <a:pt x="104970" y="56088"/>
                  <a:pt x="104923" y="56226"/>
                  <a:pt x="104843" y="56261"/>
                </a:cubicBezTo>
                <a:cubicBezTo>
                  <a:pt x="104824" y="56272"/>
                  <a:pt x="104804" y="56277"/>
                  <a:pt x="104784" y="56277"/>
                </a:cubicBezTo>
                <a:cubicBezTo>
                  <a:pt x="104716" y="56277"/>
                  <a:pt x="104642" y="56220"/>
                  <a:pt x="104589" y="56122"/>
                </a:cubicBezTo>
                <a:cubicBezTo>
                  <a:pt x="104531" y="55996"/>
                  <a:pt x="104589" y="55869"/>
                  <a:pt x="104716" y="55799"/>
                </a:cubicBezTo>
                <a:cubicBezTo>
                  <a:pt x="104752" y="55780"/>
                  <a:pt x="104786" y="55770"/>
                  <a:pt x="104816" y="55770"/>
                </a:cubicBezTo>
                <a:close/>
                <a:moveTo>
                  <a:pt x="84689" y="56146"/>
                </a:moveTo>
                <a:cubicBezTo>
                  <a:pt x="84816" y="56146"/>
                  <a:pt x="84793" y="56203"/>
                  <a:pt x="84631" y="56273"/>
                </a:cubicBezTo>
                <a:cubicBezTo>
                  <a:pt x="84565" y="56300"/>
                  <a:pt x="84507" y="56314"/>
                  <a:pt x="84468" y="56314"/>
                </a:cubicBezTo>
                <a:cubicBezTo>
                  <a:pt x="84425" y="56314"/>
                  <a:pt x="84405" y="56297"/>
                  <a:pt x="84424" y="56261"/>
                </a:cubicBezTo>
                <a:cubicBezTo>
                  <a:pt x="84447" y="56192"/>
                  <a:pt x="84585" y="56146"/>
                  <a:pt x="84689" y="56146"/>
                </a:cubicBezTo>
                <a:close/>
                <a:moveTo>
                  <a:pt x="11289" y="56226"/>
                </a:moveTo>
                <a:cubicBezTo>
                  <a:pt x="11382" y="56226"/>
                  <a:pt x="11382" y="56273"/>
                  <a:pt x="11289" y="56342"/>
                </a:cubicBezTo>
                <a:cubicBezTo>
                  <a:pt x="11243" y="56371"/>
                  <a:pt x="11203" y="56385"/>
                  <a:pt x="11174" y="56385"/>
                </a:cubicBezTo>
                <a:cubicBezTo>
                  <a:pt x="11145" y="56385"/>
                  <a:pt x="11128" y="56371"/>
                  <a:pt x="11128" y="56342"/>
                </a:cubicBezTo>
                <a:cubicBezTo>
                  <a:pt x="11128" y="56273"/>
                  <a:pt x="11197" y="56226"/>
                  <a:pt x="11289" y="56226"/>
                </a:cubicBezTo>
                <a:close/>
                <a:moveTo>
                  <a:pt x="11462" y="56861"/>
                </a:moveTo>
                <a:cubicBezTo>
                  <a:pt x="11555" y="56861"/>
                  <a:pt x="11555" y="56907"/>
                  <a:pt x="11462" y="56977"/>
                </a:cubicBezTo>
                <a:cubicBezTo>
                  <a:pt x="11416" y="57006"/>
                  <a:pt x="11376" y="57020"/>
                  <a:pt x="11347" y="57020"/>
                </a:cubicBezTo>
                <a:cubicBezTo>
                  <a:pt x="11318" y="57020"/>
                  <a:pt x="11301" y="57006"/>
                  <a:pt x="11301" y="56977"/>
                </a:cubicBezTo>
                <a:cubicBezTo>
                  <a:pt x="11301" y="56907"/>
                  <a:pt x="11370" y="56861"/>
                  <a:pt x="11462" y="56861"/>
                </a:cubicBezTo>
                <a:close/>
                <a:moveTo>
                  <a:pt x="107972" y="55956"/>
                </a:moveTo>
                <a:cubicBezTo>
                  <a:pt x="108059" y="55956"/>
                  <a:pt x="108117" y="56011"/>
                  <a:pt x="108178" y="56122"/>
                </a:cubicBezTo>
                <a:cubicBezTo>
                  <a:pt x="108328" y="56400"/>
                  <a:pt x="108248" y="56538"/>
                  <a:pt x="107844" y="56700"/>
                </a:cubicBezTo>
                <a:cubicBezTo>
                  <a:pt x="107728" y="56746"/>
                  <a:pt x="107682" y="56850"/>
                  <a:pt x="107717" y="56930"/>
                </a:cubicBezTo>
                <a:cubicBezTo>
                  <a:pt x="107749" y="56996"/>
                  <a:pt x="107718" y="57027"/>
                  <a:pt x="107632" y="57027"/>
                </a:cubicBezTo>
                <a:cubicBezTo>
                  <a:pt x="107596" y="57027"/>
                  <a:pt x="107551" y="57021"/>
                  <a:pt x="107497" y="57011"/>
                </a:cubicBezTo>
                <a:cubicBezTo>
                  <a:pt x="107324" y="56965"/>
                  <a:pt x="107243" y="56884"/>
                  <a:pt x="107301" y="56827"/>
                </a:cubicBezTo>
                <a:cubicBezTo>
                  <a:pt x="107359" y="56769"/>
                  <a:pt x="107336" y="56653"/>
                  <a:pt x="107243" y="56584"/>
                </a:cubicBezTo>
                <a:cubicBezTo>
                  <a:pt x="107140" y="56492"/>
                  <a:pt x="107255" y="56330"/>
                  <a:pt x="107555" y="56146"/>
                </a:cubicBezTo>
                <a:cubicBezTo>
                  <a:pt x="107752" y="56020"/>
                  <a:pt x="107879" y="55956"/>
                  <a:pt x="107972" y="55956"/>
                </a:cubicBezTo>
                <a:close/>
                <a:moveTo>
                  <a:pt x="99810" y="57148"/>
                </a:moveTo>
                <a:cubicBezTo>
                  <a:pt x="99920" y="57148"/>
                  <a:pt x="99887" y="57204"/>
                  <a:pt x="99718" y="57288"/>
                </a:cubicBezTo>
                <a:cubicBezTo>
                  <a:pt x="99631" y="57332"/>
                  <a:pt x="99561" y="57355"/>
                  <a:pt x="99520" y="57355"/>
                </a:cubicBezTo>
                <a:cubicBezTo>
                  <a:pt x="99484" y="57355"/>
                  <a:pt x="99471" y="57337"/>
                  <a:pt x="99487" y="57300"/>
                </a:cubicBezTo>
                <a:cubicBezTo>
                  <a:pt x="99521" y="57231"/>
                  <a:pt x="99660" y="57161"/>
                  <a:pt x="99775" y="57150"/>
                </a:cubicBezTo>
                <a:cubicBezTo>
                  <a:pt x="99788" y="57149"/>
                  <a:pt x="99800" y="57148"/>
                  <a:pt x="99810" y="57148"/>
                </a:cubicBezTo>
                <a:close/>
                <a:moveTo>
                  <a:pt x="106092" y="56789"/>
                </a:moveTo>
                <a:cubicBezTo>
                  <a:pt x="106139" y="56789"/>
                  <a:pt x="106206" y="56811"/>
                  <a:pt x="106308" y="56850"/>
                </a:cubicBezTo>
                <a:cubicBezTo>
                  <a:pt x="106609" y="56965"/>
                  <a:pt x="106678" y="57311"/>
                  <a:pt x="106424" y="57438"/>
                </a:cubicBezTo>
                <a:cubicBezTo>
                  <a:pt x="106392" y="57452"/>
                  <a:pt x="106353" y="57458"/>
                  <a:pt x="106312" y="57458"/>
                </a:cubicBezTo>
                <a:cubicBezTo>
                  <a:pt x="106248" y="57458"/>
                  <a:pt x="106180" y="57443"/>
                  <a:pt x="106124" y="57415"/>
                </a:cubicBezTo>
                <a:cubicBezTo>
                  <a:pt x="106031" y="57358"/>
                  <a:pt x="105962" y="57184"/>
                  <a:pt x="105974" y="57023"/>
                </a:cubicBezTo>
                <a:cubicBezTo>
                  <a:pt x="105996" y="56855"/>
                  <a:pt x="106013" y="56789"/>
                  <a:pt x="106092" y="56789"/>
                </a:cubicBezTo>
                <a:close/>
                <a:moveTo>
                  <a:pt x="106234" y="58436"/>
                </a:moveTo>
                <a:cubicBezTo>
                  <a:pt x="106287" y="58436"/>
                  <a:pt x="106317" y="58484"/>
                  <a:pt x="106308" y="58570"/>
                </a:cubicBezTo>
                <a:cubicBezTo>
                  <a:pt x="106285" y="58673"/>
                  <a:pt x="106251" y="58766"/>
                  <a:pt x="106216" y="58789"/>
                </a:cubicBezTo>
                <a:cubicBezTo>
                  <a:pt x="106208" y="58793"/>
                  <a:pt x="106200" y="58795"/>
                  <a:pt x="106191" y="58795"/>
                </a:cubicBezTo>
                <a:cubicBezTo>
                  <a:pt x="106151" y="58795"/>
                  <a:pt x="106106" y="58752"/>
                  <a:pt x="106078" y="58685"/>
                </a:cubicBezTo>
                <a:cubicBezTo>
                  <a:pt x="106031" y="58604"/>
                  <a:pt x="106078" y="58500"/>
                  <a:pt x="106170" y="58454"/>
                </a:cubicBezTo>
                <a:cubicBezTo>
                  <a:pt x="106194" y="58442"/>
                  <a:pt x="106215" y="58436"/>
                  <a:pt x="106234" y="58436"/>
                </a:cubicBezTo>
                <a:close/>
                <a:moveTo>
                  <a:pt x="87596" y="58607"/>
                </a:moveTo>
                <a:cubicBezTo>
                  <a:pt x="87670" y="58607"/>
                  <a:pt x="87757" y="58633"/>
                  <a:pt x="87817" y="58685"/>
                </a:cubicBezTo>
                <a:cubicBezTo>
                  <a:pt x="87898" y="58754"/>
                  <a:pt x="87909" y="58823"/>
                  <a:pt x="87817" y="58858"/>
                </a:cubicBezTo>
                <a:cubicBezTo>
                  <a:pt x="87797" y="58864"/>
                  <a:pt x="87775" y="58867"/>
                  <a:pt x="87751" y="58867"/>
                </a:cubicBezTo>
                <a:cubicBezTo>
                  <a:pt x="87680" y="58867"/>
                  <a:pt x="87598" y="58841"/>
                  <a:pt x="87529" y="58789"/>
                </a:cubicBezTo>
                <a:cubicBezTo>
                  <a:pt x="87448" y="58720"/>
                  <a:pt x="87448" y="58650"/>
                  <a:pt x="87529" y="58616"/>
                </a:cubicBezTo>
                <a:cubicBezTo>
                  <a:pt x="87549" y="58610"/>
                  <a:pt x="87572" y="58607"/>
                  <a:pt x="87596" y="58607"/>
                </a:cubicBezTo>
                <a:close/>
                <a:moveTo>
                  <a:pt x="107163" y="58669"/>
                </a:moveTo>
                <a:cubicBezTo>
                  <a:pt x="107218" y="58669"/>
                  <a:pt x="107287" y="58736"/>
                  <a:pt x="107347" y="58847"/>
                </a:cubicBezTo>
                <a:cubicBezTo>
                  <a:pt x="107405" y="58962"/>
                  <a:pt x="107301" y="59135"/>
                  <a:pt x="107128" y="59227"/>
                </a:cubicBezTo>
                <a:cubicBezTo>
                  <a:pt x="107005" y="59291"/>
                  <a:pt x="106929" y="59326"/>
                  <a:pt x="106889" y="59326"/>
                </a:cubicBezTo>
                <a:cubicBezTo>
                  <a:pt x="106827" y="59326"/>
                  <a:pt x="106850" y="59243"/>
                  <a:pt x="106920" y="59054"/>
                </a:cubicBezTo>
                <a:cubicBezTo>
                  <a:pt x="107001" y="58870"/>
                  <a:pt x="107093" y="58697"/>
                  <a:pt x="107140" y="58673"/>
                </a:cubicBezTo>
                <a:cubicBezTo>
                  <a:pt x="107147" y="58670"/>
                  <a:pt x="107155" y="58669"/>
                  <a:pt x="107163" y="58669"/>
                </a:cubicBezTo>
                <a:close/>
                <a:moveTo>
                  <a:pt x="106118" y="59132"/>
                </a:moveTo>
                <a:cubicBezTo>
                  <a:pt x="106141" y="59132"/>
                  <a:pt x="106162" y="59136"/>
                  <a:pt x="106181" y="59147"/>
                </a:cubicBezTo>
                <a:cubicBezTo>
                  <a:pt x="106262" y="59193"/>
                  <a:pt x="106297" y="59285"/>
                  <a:pt x="106262" y="59378"/>
                </a:cubicBezTo>
                <a:cubicBezTo>
                  <a:pt x="106204" y="59535"/>
                  <a:pt x="105996" y="59657"/>
                  <a:pt x="105855" y="59657"/>
                </a:cubicBezTo>
                <a:cubicBezTo>
                  <a:pt x="105799" y="59657"/>
                  <a:pt x="105754" y="59639"/>
                  <a:pt x="105731" y="59597"/>
                </a:cubicBezTo>
                <a:cubicBezTo>
                  <a:pt x="105660" y="59433"/>
                  <a:pt x="105934" y="59132"/>
                  <a:pt x="106118" y="59132"/>
                </a:cubicBezTo>
                <a:close/>
                <a:moveTo>
                  <a:pt x="99546" y="59530"/>
                </a:moveTo>
                <a:cubicBezTo>
                  <a:pt x="99619" y="59530"/>
                  <a:pt x="99689" y="59545"/>
                  <a:pt x="99741" y="59574"/>
                </a:cubicBezTo>
                <a:cubicBezTo>
                  <a:pt x="99833" y="59643"/>
                  <a:pt x="99798" y="59724"/>
                  <a:pt x="99660" y="59782"/>
                </a:cubicBezTo>
                <a:cubicBezTo>
                  <a:pt x="99585" y="59810"/>
                  <a:pt x="99504" y="59825"/>
                  <a:pt x="99430" y="59825"/>
                </a:cubicBezTo>
                <a:cubicBezTo>
                  <a:pt x="99357" y="59825"/>
                  <a:pt x="99291" y="59810"/>
                  <a:pt x="99244" y="59782"/>
                </a:cubicBezTo>
                <a:cubicBezTo>
                  <a:pt x="99152" y="59724"/>
                  <a:pt x="99187" y="59631"/>
                  <a:pt x="99325" y="59574"/>
                </a:cubicBezTo>
                <a:cubicBezTo>
                  <a:pt x="99394" y="59545"/>
                  <a:pt x="99472" y="59530"/>
                  <a:pt x="99546" y="59530"/>
                </a:cubicBezTo>
                <a:close/>
                <a:moveTo>
                  <a:pt x="94743" y="60215"/>
                </a:moveTo>
                <a:cubicBezTo>
                  <a:pt x="94804" y="60215"/>
                  <a:pt x="94843" y="60269"/>
                  <a:pt x="94824" y="60347"/>
                </a:cubicBezTo>
                <a:cubicBezTo>
                  <a:pt x="94812" y="60451"/>
                  <a:pt x="94766" y="60543"/>
                  <a:pt x="94731" y="60555"/>
                </a:cubicBezTo>
                <a:cubicBezTo>
                  <a:pt x="94728" y="60556"/>
                  <a:pt x="94724" y="60557"/>
                  <a:pt x="94720" y="60557"/>
                </a:cubicBezTo>
                <a:cubicBezTo>
                  <a:pt x="94687" y="60557"/>
                  <a:pt x="94647" y="60511"/>
                  <a:pt x="94616" y="60428"/>
                </a:cubicBezTo>
                <a:cubicBezTo>
                  <a:pt x="94581" y="60347"/>
                  <a:pt x="94627" y="60255"/>
                  <a:pt x="94708" y="60220"/>
                </a:cubicBezTo>
                <a:cubicBezTo>
                  <a:pt x="94720" y="60217"/>
                  <a:pt x="94732" y="60215"/>
                  <a:pt x="94743" y="60215"/>
                </a:cubicBezTo>
                <a:close/>
                <a:moveTo>
                  <a:pt x="100334" y="60557"/>
                </a:moveTo>
                <a:cubicBezTo>
                  <a:pt x="100398" y="60557"/>
                  <a:pt x="100455" y="60591"/>
                  <a:pt x="100479" y="60647"/>
                </a:cubicBezTo>
                <a:cubicBezTo>
                  <a:pt x="100514" y="60728"/>
                  <a:pt x="100514" y="60809"/>
                  <a:pt x="100468" y="60832"/>
                </a:cubicBezTo>
                <a:cubicBezTo>
                  <a:pt x="100463" y="60833"/>
                  <a:pt x="100458" y="60834"/>
                  <a:pt x="100451" y="60834"/>
                </a:cubicBezTo>
                <a:cubicBezTo>
                  <a:pt x="100407" y="60834"/>
                  <a:pt x="100317" y="60801"/>
                  <a:pt x="100237" y="60751"/>
                </a:cubicBezTo>
                <a:cubicBezTo>
                  <a:pt x="100145" y="60693"/>
                  <a:pt x="100145" y="60613"/>
                  <a:pt x="100249" y="60578"/>
                </a:cubicBezTo>
                <a:cubicBezTo>
                  <a:pt x="100277" y="60564"/>
                  <a:pt x="100306" y="60557"/>
                  <a:pt x="100334" y="60557"/>
                </a:cubicBezTo>
                <a:close/>
                <a:moveTo>
                  <a:pt x="92421" y="60566"/>
                </a:moveTo>
                <a:cubicBezTo>
                  <a:pt x="92485" y="60566"/>
                  <a:pt x="92546" y="60608"/>
                  <a:pt x="92573" y="60670"/>
                </a:cubicBezTo>
                <a:cubicBezTo>
                  <a:pt x="92596" y="60751"/>
                  <a:pt x="92596" y="60832"/>
                  <a:pt x="92561" y="60843"/>
                </a:cubicBezTo>
                <a:cubicBezTo>
                  <a:pt x="92557" y="60845"/>
                  <a:pt x="92551" y="60846"/>
                  <a:pt x="92545" y="60846"/>
                </a:cubicBezTo>
                <a:cubicBezTo>
                  <a:pt x="92503" y="60846"/>
                  <a:pt x="92424" y="60812"/>
                  <a:pt x="92353" y="60751"/>
                </a:cubicBezTo>
                <a:cubicBezTo>
                  <a:pt x="92273" y="60682"/>
                  <a:pt x="92284" y="60613"/>
                  <a:pt x="92365" y="60578"/>
                </a:cubicBezTo>
                <a:cubicBezTo>
                  <a:pt x="92383" y="60570"/>
                  <a:pt x="92403" y="60566"/>
                  <a:pt x="92421" y="60566"/>
                </a:cubicBezTo>
                <a:close/>
                <a:moveTo>
                  <a:pt x="96087" y="60744"/>
                </a:moveTo>
                <a:cubicBezTo>
                  <a:pt x="96156" y="60744"/>
                  <a:pt x="96227" y="60779"/>
                  <a:pt x="96255" y="60843"/>
                </a:cubicBezTo>
                <a:cubicBezTo>
                  <a:pt x="96289" y="60924"/>
                  <a:pt x="96278" y="61005"/>
                  <a:pt x="96243" y="61017"/>
                </a:cubicBezTo>
                <a:cubicBezTo>
                  <a:pt x="96235" y="61021"/>
                  <a:pt x="96226" y="61023"/>
                  <a:pt x="96216" y="61023"/>
                </a:cubicBezTo>
                <a:cubicBezTo>
                  <a:pt x="96168" y="61023"/>
                  <a:pt x="96102" y="60981"/>
                  <a:pt x="96035" y="60924"/>
                </a:cubicBezTo>
                <a:cubicBezTo>
                  <a:pt x="95955" y="60867"/>
                  <a:pt x="95955" y="60786"/>
                  <a:pt x="96035" y="60751"/>
                </a:cubicBezTo>
                <a:cubicBezTo>
                  <a:pt x="96052" y="60746"/>
                  <a:pt x="96069" y="60744"/>
                  <a:pt x="96087" y="60744"/>
                </a:cubicBezTo>
                <a:close/>
                <a:moveTo>
                  <a:pt x="93991" y="61186"/>
                </a:moveTo>
                <a:cubicBezTo>
                  <a:pt x="94144" y="61186"/>
                  <a:pt x="94294" y="61341"/>
                  <a:pt x="94235" y="61478"/>
                </a:cubicBezTo>
                <a:cubicBezTo>
                  <a:pt x="94184" y="61587"/>
                  <a:pt x="94110" y="61641"/>
                  <a:pt x="94039" y="61641"/>
                </a:cubicBezTo>
                <a:cubicBezTo>
                  <a:pt x="93965" y="61641"/>
                  <a:pt x="93895" y="61584"/>
                  <a:pt x="93854" y="61467"/>
                </a:cubicBezTo>
                <a:cubicBezTo>
                  <a:pt x="93808" y="61351"/>
                  <a:pt x="93831" y="61224"/>
                  <a:pt x="93912" y="61201"/>
                </a:cubicBezTo>
                <a:cubicBezTo>
                  <a:pt x="93937" y="61191"/>
                  <a:pt x="93964" y="61186"/>
                  <a:pt x="93991" y="61186"/>
                </a:cubicBezTo>
                <a:close/>
                <a:moveTo>
                  <a:pt x="51554" y="61358"/>
                </a:moveTo>
                <a:cubicBezTo>
                  <a:pt x="51620" y="61358"/>
                  <a:pt x="51651" y="61411"/>
                  <a:pt x="51631" y="61490"/>
                </a:cubicBezTo>
                <a:cubicBezTo>
                  <a:pt x="51608" y="61594"/>
                  <a:pt x="51573" y="61686"/>
                  <a:pt x="51539" y="61698"/>
                </a:cubicBezTo>
                <a:cubicBezTo>
                  <a:pt x="51536" y="61699"/>
                  <a:pt x="51532" y="61699"/>
                  <a:pt x="51529" y="61699"/>
                </a:cubicBezTo>
                <a:cubicBezTo>
                  <a:pt x="51494" y="61699"/>
                  <a:pt x="51444" y="61644"/>
                  <a:pt x="51423" y="61571"/>
                </a:cubicBezTo>
                <a:cubicBezTo>
                  <a:pt x="51400" y="61490"/>
                  <a:pt x="51435" y="61397"/>
                  <a:pt x="51515" y="61363"/>
                </a:cubicBezTo>
                <a:cubicBezTo>
                  <a:pt x="51529" y="61359"/>
                  <a:pt x="51542" y="61358"/>
                  <a:pt x="51554" y="61358"/>
                </a:cubicBezTo>
                <a:close/>
                <a:moveTo>
                  <a:pt x="89873" y="61680"/>
                </a:moveTo>
                <a:cubicBezTo>
                  <a:pt x="89948" y="61680"/>
                  <a:pt x="90014" y="61723"/>
                  <a:pt x="90033" y="61790"/>
                </a:cubicBezTo>
                <a:cubicBezTo>
                  <a:pt x="90068" y="61871"/>
                  <a:pt x="90068" y="61940"/>
                  <a:pt x="90033" y="61963"/>
                </a:cubicBezTo>
                <a:cubicBezTo>
                  <a:pt x="90030" y="61964"/>
                  <a:pt x="90026" y="61965"/>
                  <a:pt x="90021" y="61965"/>
                </a:cubicBezTo>
                <a:cubicBezTo>
                  <a:pt x="89980" y="61965"/>
                  <a:pt x="89898" y="61921"/>
                  <a:pt x="89826" y="61859"/>
                </a:cubicBezTo>
                <a:cubicBezTo>
                  <a:pt x="89745" y="61801"/>
                  <a:pt x="89745" y="61721"/>
                  <a:pt x="89826" y="61686"/>
                </a:cubicBezTo>
                <a:cubicBezTo>
                  <a:pt x="89842" y="61682"/>
                  <a:pt x="89858" y="61680"/>
                  <a:pt x="89873" y="61680"/>
                </a:cubicBezTo>
                <a:close/>
                <a:moveTo>
                  <a:pt x="93182" y="61981"/>
                </a:moveTo>
                <a:cubicBezTo>
                  <a:pt x="93417" y="61981"/>
                  <a:pt x="93497" y="62079"/>
                  <a:pt x="93404" y="62275"/>
                </a:cubicBezTo>
                <a:cubicBezTo>
                  <a:pt x="93382" y="62336"/>
                  <a:pt x="93280" y="62362"/>
                  <a:pt x="93157" y="62362"/>
                </a:cubicBezTo>
                <a:cubicBezTo>
                  <a:pt x="92954" y="62362"/>
                  <a:pt x="92697" y="62290"/>
                  <a:pt x="92653" y="62182"/>
                </a:cubicBezTo>
                <a:cubicBezTo>
                  <a:pt x="92630" y="62113"/>
                  <a:pt x="92780" y="62032"/>
                  <a:pt x="92988" y="61998"/>
                </a:cubicBezTo>
                <a:cubicBezTo>
                  <a:pt x="93061" y="61987"/>
                  <a:pt x="93126" y="61981"/>
                  <a:pt x="93182" y="61981"/>
                </a:cubicBezTo>
                <a:close/>
                <a:moveTo>
                  <a:pt x="92599" y="62493"/>
                </a:moveTo>
                <a:cubicBezTo>
                  <a:pt x="92639" y="62493"/>
                  <a:pt x="92687" y="62506"/>
                  <a:pt x="92746" y="62529"/>
                </a:cubicBezTo>
                <a:cubicBezTo>
                  <a:pt x="92977" y="62598"/>
                  <a:pt x="92988" y="62644"/>
                  <a:pt x="92804" y="62817"/>
                </a:cubicBezTo>
                <a:cubicBezTo>
                  <a:pt x="92621" y="62983"/>
                  <a:pt x="92510" y="63067"/>
                  <a:pt x="92451" y="63067"/>
                </a:cubicBezTo>
                <a:cubicBezTo>
                  <a:pt x="92388" y="63067"/>
                  <a:pt x="92387" y="62969"/>
                  <a:pt x="92423" y="62771"/>
                </a:cubicBezTo>
                <a:cubicBezTo>
                  <a:pt x="92456" y="62573"/>
                  <a:pt x="92500" y="62493"/>
                  <a:pt x="92599" y="62493"/>
                </a:cubicBezTo>
                <a:close/>
                <a:moveTo>
                  <a:pt x="84007" y="63002"/>
                </a:moveTo>
                <a:cubicBezTo>
                  <a:pt x="84070" y="63002"/>
                  <a:pt x="84131" y="63044"/>
                  <a:pt x="84158" y="63106"/>
                </a:cubicBezTo>
                <a:cubicBezTo>
                  <a:pt x="84181" y="63187"/>
                  <a:pt x="84181" y="63267"/>
                  <a:pt x="84147" y="63279"/>
                </a:cubicBezTo>
                <a:cubicBezTo>
                  <a:pt x="84142" y="63280"/>
                  <a:pt x="84137" y="63281"/>
                  <a:pt x="84131" y="63281"/>
                </a:cubicBezTo>
                <a:cubicBezTo>
                  <a:pt x="84089" y="63281"/>
                  <a:pt x="84009" y="63247"/>
                  <a:pt x="83939" y="63187"/>
                </a:cubicBezTo>
                <a:cubicBezTo>
                  <a:pt x="83870" y="63117"/>
                  <a:pt x="83870" y="63048"/>
                  <a:pt x="83950" y="63013"/>
                </a:cubicBezTo>
                <a:cubicBezTo>
                  <a:pt x="83969" y="63006"/>
                  <a:pt x="83988" y="63002"/>
                  <a:pt x="84007" y="63002"/>
                </a:cubicBezTo>
                <a:close/>
                <a:moveTo>
                  <a:pt x="98939" y="60660"/>
                </a:moveTo>
                <a:cubicBezTo>
                  <a:pt x="99040" y="60660"/>
                  <a:pt x="99121" y="60691"/>
                  <a:pt x="99152" y="60763"/>
                </a:cubicBezTo>
                <a:cubicBezTo>
                  <a:pt x="99190" y="60868"/>
                  <a:pt x="99276" y="60933"/>
                  <a:pt x="99356" y="60933"/>
                </a:cubicBezTo>
                <a:cubicBezTo>
                  <a:pt x="99373" y="60933"/>
                  <a:pt x="99390" y="60930"/>
                  <a:pt x="99406" y="60924"/>
                </a:cubicBezTo>
                <a:cubicBezTo>
                  <a:pt x="99420" y="60919"/>
                  <a:pt x="99436" y="60916"/>
                  <a:pt x="99454" y="60916"/>
                </a:cubicBezTo>
                <a:cubicBezTo>
                  <a:pt x="99548" y="60916"/>
                  <a:pt x="99682" y="60992"/>
                  <a:pt x="99798" y="61109"/>
                </a:cubicBezTo>
                <a:cubicBezTo>
                  <a:pt x="99889" y="61216"/>
                  <a:pt x="100028" y="61277"/>
                  <a:pt x="100158" y="61277"/>
                </a:cubicBezTo>
                <a:cubicBezTo>
                  <a:pt x="100210" y="61277"/>
                  <a:pt x="100260" y="61267"/>
                  <a:pt x="100306" y="61247"/>
                </a:cubicBezTo>
                <a:cubicBezTo>
                  <a:pt x="100381" y="61219"/>
                  <a:pt x="100434" y="61203"/>
                  <a:pt x="100464" y="61203"/>
                </a:cubicBezTo>
                <a:cubicBezTo>
                  <a:pt x="100534" y="61203"/>
                  <a:pt x="100493" y="61286"/>
                  <a:pt x="100341" y="61501"/>
                </a:cubicBezTo>
                <a:cubicBezTo>
                  <a:pt x="100156" y="61767"/>
                  <a:pt x="99856" y="61928"/>
                  <a:pt x="99175" y="62125"/>
                </a:cubicBezTo>
                <a:cubicBezTo>
                  <a:pt x="98633" y="62286"/>
                  <a:pt x="98252" y="62471"/>
                  <a:pt x="98217" y="62598"/>
                </a:cubicBezTo>
                <a:cubicBezTo>
                  <a:pt x="98182" y="62736"/>
                  <a:pt x="97698" y="62979"/>
                  <a:pt x="97213" y="63152"/>
                </a:cubicBezTo>
                <a:cubicBezTo>
                  <a:pt x="96944" y="63239"/>
                  <a:pt x="96684" y="63294"/>
                  <a:pt x="96517" y="63294"/>
                </a:cubicBezTo>
                <a:cubicBezTo>
                  <a:pt x="96419" y="63294"/>
                  <a:pt x="96353" y="63275"/>
                  <a:pt x="96336" y="63233"/>
                </a:cubicBezTo>
                <a:cubicBezTo>
                  <a:pt x="96307" y="63157"/>
                  <a:pt x="96240" y="63097"/>
                  <a:pt x="96172" y="63097"/>
                </a:cubicBezTo>
                <a:cubicBezTo>
                  <a:pt x="96157" y="63097"/>
                  <a:pt x="96142" y="63100"/>
                  <a:pt x="96128" y="63106"/>
                </a:cubicBezTo>
                <a:cubicBezTo>
                  <a:pt x="96122" y="63108"/>
                  <a:pt x="96115" y="63109"/>
                  <a:pt x="96107" y="63109"/>
                </a:cubicBezTo>
                <a:cubicBezTo>
                  <a:pt x="96019" y="63109"/>
                  <a:pt x="95810" y="63000"/>
                  <a:pt x="95620" y="62852"/>
                </a:cubicBezTo>
                <a:cubicBezTo>
                  <a:pt x="95251" y="62563"/>
                  <a:pt x="95239" y="62529"/>
                  <a:pt x="95412" y="62252"/>
                </a:cubicBezTo>
                <a:cubicBezTo>
                  <a:pt x="95511" y="62103"/>
                  <a:pt x="95588" y="62037"/>
                  <a:pt x="95736" y="62037"/>
                </a:cubicBezTo>
                <a:cubicBezTo>
                  <a:pt x="95830" y="62037"/>
                  <a:pt x="95953" y="62064"/>
                  <a:pt x="96128" y="62113"/>
                </a:cubicBezTo>
                <a:cubicBezTo>
                  <a:pt x="96321" y="62163"/>
                  <a:pt x="96441" y="62195"/>
                  <a:pt x="96526" y="62195"/>
                </a:cubicBezTo>
                <a:cubicBezTo>
                  <a:pt x="96660" y="62195"/>
                  <a:pt x="96708" y="62117"/>
                  <a:pt x="96820" y="61905"/>
                </a:cubicBezTo>
                <a:cubicBezTo>
                  <a:pt x="96924" y="61717"/>
                  <a:pt x="96966" y="61631"/>
                  <a:pt x="96937" y="61631"/>
                </a:cubicBezTo>
                <a:cubicBezTo>
                  <a:pt x="96915" y="61631"/>
                  <a:pt x="96851" y="61683"/>
                  <a:pt x="96740" y="61778"/>
                </a:cubicBezTo>
                <a:cubicBezTo>
                  <a:pt x="96641" y="61863"/>
                  <a:pt x="96582" y="61908"/>
                  <a:pt x="96550" y="61908"/>
                </a:cubicBezTo>
                <a:cubicBezTo>
                  <a:pt x="96505" y="61908"/>
                  <a:pt x="96516" y="61815"/>
                  <a:pt x="96543" y="61617"/>
                </a:cubicBezTo>
                <a:cubicBezTo>
                  <a:pt x="96578" y="61397"/>
                  <a:pt x="96751" y="61155"/>
                  <a:pt x="96901" y="61097"/>
                </a:cubicBezTo>
                <a:cubicBezTo>
                  <a:pt x="96993" y="61058"/>
                  <a:pt x="97051" y="61037"/>
                  <a:pt x="97079" y="61037"/>
                </a:cubicBezTo>
                <a:cubicBezTo>
                  <a:pt x="97126" y="61037"/>
                  <a:pt x="97090" y="61095"/>
                  <a:pt x="96982" y="61224"/>
                </a:cubicBezTo>
                <a:cubicBezTo>
                  <a:pt x="96874" y="61362"/>
                  <a:pt x="96838" y="61417"/>
                  <a:pt x="96891" y="61417"/>
                </a:cubicBezTo>
                <a:cubicBezTo>
                  <a:pt x="96923" y="61417"/>
                  <a:pt x="96986" y="61397"/>
                  <a:pt x="97086" y="61363"/>
                </a:cubicBezTo>
                <a:cubicBezTo>
                  <a:pt x="97205" y="61308"/>
                  <a:pt x="97446" y="61275"/>
                  <a:pt x="97656" y="61275"/>
                </a:cubicBezTo>
                <a:cubicBezTo>
                  <a:pt x="97712" y="61275"/>
                  <a:pt x="97765" y="61277"/>
                  <a:pt x="97813" y="61282"/>
                </a:cubicBezTo>
                <a:cubicBezTo>
                  <a:pt x="97883" y="61289"/>
                  <a:pt x="97943" y="61293"/>
                  <a:pt x="97994" y="61293"/>
                </a:cubicBezTo>
                <a:cubicBezTo>
                  <a:pt x="98193" y="61293"/>
                  <a:pt x="98252" y="61235"/>
                  <a:pt x="98252" y="61097"/>
                </a:cubicBezTo>
                <a:cubicBezTo>
                  <a:pt x="98252" y="60879"/>
                  <a:pt x="98668" y="60660"/>
                  <a:pt x="98939" y="60660"/>
                </a:cubicBezTo>
                <a:close/>
                <a:moveTo>
                  <a:pt x="91456" y="62960"/>
                </a:moveTo>
                <a:cubicBezTo>
                  <a:pt x="91559" y="62960"/>
                  <a:pt x="91669" y="63049"/>
                  <a:pt x="91719" y="63198"/>
                </a:cubicBezTo>
                <a:cubicBezTo>
                  <a:pt x="91812" y="63421"/>
                  <a:pt x="91680" y="63615"/>
                  <a:pt x="91486" y="63615"/>
                </a:cubicBezTo>
                <a:cubicBezTo>
                  <a:pt x="91439" y="63615"/>
                  <a:pt x="91389" y="63604"/>
                  <a:pt x="91338" y="63579"/>
                </a:cubicBezTo>
                <a:cubicBezTo>
                  <a:pt x="91141" y="63487"/>
                  <a:pt x="91188" y="63048"/>
                  <a:pt x="91407" y="62967"/>
                </a:cubicBezTo>
                <a:cubicBezTo>
                  <a:pt x="91423" y="62962"/>
                  <a:pt x="91440" y="62960"/>
                  <a:pt x="91456" y="62960"/>
                </a:cubicBezTo>
                <a:close/>
                <a:moveTo>
                  <a:pt x="90645" y="62988"/>
                </a:moveTo>
                <a:cubicBezTo>
                  <a:pt x="90676" y="62988"/>
                  <a:pt x="90709" y="63004"/>
                  <a:pt x="90749" y="63037"/>
                </a:cubicBezTo>
                <a:cubicBezTo>
                  <a:pt x="90841" y="63106"/>
                  <a:pt x="90876" y="63302"/>
                  <a:pt x="90830" y="63452"/>
                </a:cubicBezTo>
                <a:cubicBezTo>
                  <a:pt x="90759" y="63665"/>
                  <a:pt x="90634" y="63797"/>
                  <a:pt x="90536" y="63797"/>
                </a:cubicBezTo>
                <a:cubicBezTo>
                  <a:pt x="90491" y="63797"/>
                  <a:pt x="90451" y="63768"/>
                  <a:pt x="90426" y="63706"/>
                </a:cubicBezTo>
                <a:cubicBezTo>
                  <a:pt x="90403" y="63648"/>
                  <a:pt x="90426" y="63441"/>
                  <a:pt x="90483" y="63244"/>
                </a:cubicBezTo>
                <a:cubicBezTo>
                  <a:pt x="90531" y="63069"/>
                  <a:pt x="90579" y="62988"/>
                  <a:pt x="90645" y="62988"/>
                </a:cubicBezTo>
                <a:close/>
                <a:moveTo>
                  <a:pt x="93004" y="63564"/>
                </a:moveTo>
                <a:cubicBezTo>
                  <a:pt x="93064" y="63564"/>
                  <a:pt x="93137" y="63598"/>
                  <a:pt x="93196" y="63671"/>
                </a:cubicBezTo>
                <a:cubicBezTo>
                  <a:pt x="93265" y="63764"/>
                  <a:pt x="93231" y="63845"/>
                  <a:pt x="93127" y="63845"/>
                </a:cubicBezTo>
                <a:cubicBezTo>
                  <a:pt x="93011" y="63845"/>
                  <a:pt x="92907" y="63798"/>
                  <a:pt x="92896" y="63741"/>
                </a:cubicBezTo>
                <a:cubicBezTo>
                  <a:pt x="92863" y="63627"/>
                  <a:pt x="92922" y="63564"/>
                  <a:pt x="93004" y="63564"/>
                </a:cubicBezTo>
                <a:close/>
                <a:moveTo>
                  <a:pt x="77579" y="64225"/>
                </a:moveTo>
                <a:cubicBezTo>
                  <a:pt x="77706" y="64237"/>
                  <a:pt x="77683" y="64283"/>
                  <a:pt x="77521" y="64352"/>
                </a:cubicBezTo>
                <a:cubicBezTo>
                  <a:pt x="77452" y="64384"/>
                  <a:pt x="77396" y="64399"/>
                  <a:pt x="77357" y="64399"/>
                </a:cubicBezTo>
                <a:cubicBezTo>
                  <a:pt x="77311" y="64399"/>
                  <a:pt x="77289" y="64378"/>
                  <a:pt x="77302" y="64341"/>
                </a:cubicBezTo>
                <a:cubicBezTo>
                  <a:pt x="77336" y="64283"/>
                  <a:pt x="77463" y="64225"/>
                  <a:pt x="77579" y="64225"/>
                </a:cubicBezTo>
                <a:close/>
                <a:moveTo>
                  <a:pt x="89546" y="63775"/>
                </a:moveTo>
                <a:cubicBezTo>
                  <a:pt x="89681" y="63775"/>
                  <a:pt x="89834" y="63797"/>
                  <a:pt x="89999" y="63845"/>
                </a:cubicBezTo>
                <a:cubicBezTo>
                  <a:pt x="90310" y="63937"/>
                  <a:pt x="90541" y="64075"/>
                  <a:pt x="90518" y="64179"/>
                </a:cubicBezTo>
                <a:cubicBezTo>
                  <a:pt x="90511" y="64255"/>
                  <a:pt x="90469" y="64296"/>
                  <a:pt x="90405" y="64296"/>
                </a:cubicBezTo>
                <a:cubicBezTo>
                  <a:pt x="90371" y="64296"/>
                  <a:pt x="90331" y="64284"/>
                  <a:pt x="90287" y="64260"/>
                </a:cubicBezTo>
                <a:cubicBezTo>
                  <a:pt x="90251" y="64243"/>
                  <a:pt x="90212" y="64235"/>
                  <a:pt x="90171" y="64235"/>
                </a:cubicBezTo>
                <a:cubicBezTo>
                  <a:pt x="90071" y="64235"/>
                  <a:pt x="89966" y="64285"/>
                  <a:pt x="89883" y="64375"/>
                </a:cubicBezTo>
                <a:cubicBezTo>
                  <a:pt x="89732" y="64550"/>
                  <a:pt x="88983" y="64687"/>
                  <a:pt x="88480" y="64687"/>
                </a:cubicBezTo>
                <a:cubicBezTo>
                  <a:pt x="88252" y="64687"/>
                  <a:pt x="88075" y="64659"/>
                  <a:pt x="88025" y="64595"/>
                </a:cubicBezTo>
                <a:cubicBezTo>
                  <a:pt x="87871" y="64402"/>
                  <a:pt x="88038" y="64226"/>
                  <a:pt x="88325" y="64226"/>
                </a:cubicBezTo>
                <a:cubicBezTo>
                  <a:pt x="88382" y="64226"/>
                  <a:pt x="88444" y="64233"/>
                  <a:pt x="88510" y="64249"/>
                </a:cubicBezTo>
                <a:cubicBezTo>
                  <a:pt x="88579" y="64262"/>
                  <a:pt x="88641" y="64268"/>
                  <a:pt x="88694" y="64268"/>
                </a:cubicBezTo>
                <a:cubicBezTo>
                  <a:pt x="88827" y="64268"/>
                  <a:pt x="88909" y="64227"/>
                  <a:pt x="88925" y="64145"/>
                </a:cubicBezTo>
                <a:cubicBezTo>
                  <a:pt x="88991" y="63908"/>
                  <a:pt x="89218" y="63775"/>
                  <a:pt x="89546" y="63775"/>
                </a:cubicBezTo>
                <a:close/>
                <a:moveTo>
                  <a:pt x="82864" y="64791"/>
                </a:moveTo>
                <a:cubicBezTo>
                  <a:pt x="82928" y="64791"/>
                  <a:pt x="82989" y="64833"/>
                  <a:pt x="83015" y="64895"/>
                </a:cubicBezTo>
                <a:cubicBezTo>
                  <a:pt x="83038" y="64976"/>
                  <a:pt x="83038" y="65045"/>
                  <a:pt x="83004" y="65068"/>
                </a:cubicBezTo>
                <a:cubicBezTo>
                  <a:pt x="83000" y="65069"/>
                  <a:pt x="82996" y="65070"/>
                  <a:pt x="82992" y="65070"/>
                </a:cubicBezTo>
                <a:cubicBezTo>
                  <a:pt x="82952" y="65070"/>
                  <a:pt x="82879" y="65027"/>
                  <a:pt x="82796" y="64976"/>
                </a:cubicBezTo>
                <a:cubicBezTo>
                  <a:pt x="82727" y="64906"/>
                  <a:pt x="82727" y="64826"/>
                  <a:pt x="82808" y="64803"/>
                </a:cubicBezTo>
                <a:cubicBezTo>
                  <a:pt x="82826" y="64795"/>
                  <a:pt x="82845" y="64791"/>
                  <a:pt x="82864" y="64791"/>
                </a:cubicBezTo>
                <a:close/>
                <a:moveTo>
                  <a:pt x="85440" y="64333"/>
                </a:moveTo>
                <a:cubicBezTo>
                  <a:pt x="85524" y="64333"/>
                  <a:pt x="85618" y="64402"/>
                  <a:pt x="85647" y="64479"/>
                </a:cubicBezTo>
                <a:cubicBezTo>
                  <a:pt x="85705" y="64618"/>
                  <a:pt x="85509" y="64756"/>
                  <a:pt x="85012" y="64930"/>
                </a:cubicBezTo>
                <a:cubicBezTo>
                  <a:pt x="84743" y="65029"/>
                  <a:pt x="84568" y="65078"/>
                  <a:pt x="84470" y="65078"/>
                </a:cubicBezTo>
                <a:cubicBezTo>
                  <a:pt x="84374" y="65078"/>
                  <a:pt x="84349" y="65032"/>
                  <a:pt x="84377" y="64941"/>
                </a:cubicBezTo>
                <a:cubicBezTo>
                  <a:pt x="84424" y="64814"/>
                  <a:pt x="84389" y="64653"/>
                  <a:pt x="84320" y="64595"/>
                </a:cubicBezTo>
                <a:cubicBezTo>
                  <a:pt x="84214" y="64511"/>
                  <a:pt x="84474" y="64407"/>
                  <a:pt x="84740" y="64407"/>
                </a:cubicBezTo>
                <a:cubicBezTo>
                  <a:pt x="84765" y="64407"/>
                  <a:pt x="84791" y="64408"/>
                  <a:pt x="84816" y="64410"/>
                </a:cubicBezTo>
                <a:cubicBezTo>
                  <a:pt x="84831" y="64412"/>
                  <a:pt x="84849" y="64412"/>
                  <a:pt x="84868" y="64412"/>
                </a:cubicBezTo>
                <a:cubicBezTo>
                  <a:pt x="84995" y="64412"/>
                  <a:pt x="85203" y="64381"/>
                  <a:pt x="85393" y="64341"/>
                </a:cubicBezTo>
                <a:cubicBezTo>
                  <a:pt x="85408" y="64335"/>
                  <a:pt x="85424" y="64333"/>
                  <a:pt x="85440" y="64333"/>
                </a:cubicBezTo>
                <a:close/>
                <a:moveTo>
                  <a:pt x="86108" y="64785"/>
                </a:moveTo>
                <a:cubicBezTo>
                  <a:pt x="86185" y="64785"/>
                  <a:pt x="86233" y="64830"/>
                  <a:pt x="86224" y="64906"/>
                </a:cubicBezTo>
                <a:cubicBezTo>
                  <a:pt x="86201" y="65010"/>
                  <a:pt x="86167" y="65091"/>
                  <a:pt x="86132" y="65103"/>
                </a:cubicBezTo>
                <a:cubicBezTo>
                  <a:pt x="86127" y="65104"/>
                  <a:pt x="86122" y="65105"/>
                  <a:pt x="86117" y="65105"/>
                </a:cubicBezTo>
                <a:cubicBezTo>
                  <a:pt x="86077" y="65105"/>
                  <a:pt x="86006" y="65071"/>
                  <a:pt x="85936" y="65010"/>
                </a:cubicBezTo>
                <a:cubicBezTo>
                  <a:pt x="85855" y="64953"/>
                  <a:pt x="85901" y="64849"/>
                  <a:pt x="86016" y="64803"/>
                </a:cubicBezTo>
                <a:cubicBezTo>
                  <a:pt x="86050" y="64790"/>
                  <a:pt x="86081" y="64785"/>
                  <a:pt x="86108" y="64785"/>
                </a:cubicBezTo>
                <a:close/>
                <a:moveTo>
                  <a:pt x="81426" y="64823"/>
                </a:moveTo>
                <a:cubicBezTo>
                  <a:pt x="81495" y="64823"/>
                  <a:pt x="81572" y="64853"/>
                  <a:pt x="81630" y="64895"/>
                </a:cubicBezTo>
                <a:cubicBezTo>
                  <a:pt x="81711" y="64964"/>
                  <a:pt x="81676" y="65056"/>
                  <a:pt x="81549" y="65103"/>
                </a:cubicBezTo>
                <a:cubicBezTo>
                  <a:pt x="81514" y="65117"/>
                  <a:pt x="81478" y="65123"/>
                  <a:pt x="81443" y="65123"/>
                </a:cubicBezTo>
                <a:cubicBezTo>
                  <a:pt x="81365" y="65123"/>
                  <a:pt x="81296" y="65090"/>
                  <a:pt x="81272" y="65033"/>
                </a:cubicBezTo>
                <a:cubicBezTo>
                  <a:pt x="81238" y="64953"/>
                  <a:pt x="81272" y="64860"/>
                  <a:pt x="81353" y="64837"/>
                </a:cubicBezTo>
                <a:cubicBezTo>
                  <a:pt x="81375" y="64828"/>
                  <a:pt x="81400" y="64823"/>
                  <a:pt x="81426" y="64823"/>
                </a:cubicBezTo>
                <a:close/>
                <a:moveTo>
                  <a:pt x="85359" y="65756"/>
                </a:moveTo>
                <a:cubicBezTo>
                  <a:pt x="85505" y="65756"/>
                  <a:pt x="85568" y="65889"/>
                  <a:pt x="85486" y="66072"/>
                </a:cubicBezTo>
                <a:cubicBezTo>
                  <a:pt x="85428" y="66188"/>
                  <a:pt x="85350" y="66245"/>
                  <a:pt x="85276" y="66245"/>
                </a:cubicBezTo>
                <a:cubicBezTo>
                  <a:pt x="85203" y="66245"/>
                  <a:pt x="85133" y="66188"/>
                  <a:pt x="85093" y="66072"/>
                </a:cubicBezTo>
                <a:cubicBezTo>
                  <a:pt x="85047" y="65957"/>
                  <a:pt x="85105" y="65830"/>
                  <a:pt x="85232" y="65784"/>
                </a:cubicBezTo>
                <a:cubicBezTo>
                  <a:pt x="85279" y="65765"/>
                  <a:pt x="85322" y="65756"/>
                  <a:pt x="85359" y="65756"/>
                </a:cubicBezTo>
                <a:close/>
                <a:moveTo>
                  <a:pt x="83591" y="66570"/>
                </a:moveTo>
                <a:cubicBezTo>
                  <a:pt x="83644" y="66570"/>
                  <a:pt x="83605" y="66629"/>
                  <a:pt x="83477" y="66765"/>
                </a:cubicBezTo>
                <a:cubicBezTo>
                  <a:pt x="83297" y="66939"/>
                  <a:pt x="83214" y="67015"/>
                  <a:pt x="83181" y="67015"/>
                </a:cubicBezTo>
                <a:cubicBezTo>
                  <a:pt x="83155" y="67015"/>
                  <a:pt x="83162" y="66967"/>
                  <a:pt x="83177" y="66880"/>
                </a:cubicBezTo>
                <a:cubicBezTo>
                  <a:pt x="83200" y="66776"/>
                  <a:pt x="83327" y="66649"/>
                  <a:pt x="83466" y="66603"/>
                </a:cubicBezTo>
                <a:cubicBezTo>
                  <a:pt x="83526" y="66582"/>
                  <a:pt x="83568" y="66570"/>
                  <a:pt x="83591" y="66570"/>
                </a:cubicBezTo>
                <a:close/>
                <a:moveTo>
                  <a:pt x="82212" y="66144"/>
                </a:moveTo>
                <a:cubicBezTo>
                  <a:pt x="82256" y="66144"/>
                  <a:pt x="82305" y="66147"/>
                  <a:pt x="82357" y="66153"/>
                </a:cubicBezTo>
                <a:cubicBezTo>
                  <a:pt x="82796" y="66222"/>
                  <a:pt x="82658" y="66569"/>
                  <a:pt x="82173" y="66615"/>
                </a:cubicBezTo>
                <a:cubicBezTo>
                  <a:pt x="81930" y="66626"/>
                  <a:pt x="81907" y="66684"/>
                  <a:pt x="82057" y="66857"/>
                </a:cubicBezTo>
                <a:cubicBezTo>
                  <a:pt x="82174" y="66989"/>
                  <a:pt x="82201" y="67038"/>
                  <a:pt x="82116" y="67038"/>
                </a:cubicBezTo>
                <a:cubicBezTo>
                  <a:pt x="82074" y="67038"/>
                  <a:pt x="82006" y="67026"/>
                  <a:pt x="81907" y="67007"/>
                </a:cubicBezTo>
                <a:cubicBezTo>
                  <a:pt x="81723" y="66961"/>
                  <a:pt x="81492" y="66799"/>
                  <a:pt x="81422" y="66649"/>
                </a:cubicBezTo>
                <a:cubicBezTo>
                  <a:pt x="81292" y="66361"/>
                  <a:pt x="81387" y="66163"/>
                  <a:pt x="81615" y="66163"/>
                </a:cubicBezTo>
                <a:cubicBezTo>
                  <a:pt x="81671" y="66163"/>
                  <a:pt x="81734" y="66174"/>
                  <a:pt x="81803" y="66199"/>
                </a:cubicBezTo>
                <a:cubicBezTo>
                  <a:pt x="81873" y="66228"/>
                  <a:pt x="81936" y="66242"/>
                  <a:pt x="81979" y="66242"/>
                </a:cubicBezTo>
                <a:cubicBezTo>
                  <a:pt x="82023" y="66242"/>
                  <a:pt x="82046" y="66228"/>
                  <a:pt x="82034" y="66199"/>
                </a:cubicBezTo>
                <a:cubicBezTo>
                  <a:pt x="82017" y="66165"/>
                  <a:pt x="82093" y="66144"/>
                  <a:pt x="82212" y="66144"/>
                </a:cubicBezTo>
                <a:close/>
                <a:moveTo>
                  <a:pt x="80703" y="66454"/>
                </a:moveTo>
                <a:cubicBezTo>
                  <a:pt x="80886" y="66454"/>
                  <a:pt x="81222" y="66647"/>
                  <a:pt x="81284" y="66834"/>
                </a:cubicBezTo>
                <a:cubicBezTo>
                  <a:pt x="81344" y="66990"/>
                  <a:pt x="81314" y="67068"/>
                  <a:pt x="81223" y="67068"/>
                </a:cubicBezTo>
                <a:cubicBezTo>
                  <a:pt x="81140" y="67068"/>
                  <a:pt x="81006" y="67002"/>
                  <a:pt x="80845" y="66869"/>
                </a:cubicBezTo>
                <a:cubicBezTo>
                  <a:pt x="80672" y="66742"/>
                  <a:pt x="80568" y="66569"/>
                  <a:pt x="80591" y="66511"/>
                </a:cubicBezTo>
                <a:cubicBezTo>
                  <a:pt x="80607" y="66471"/>
                  <a:pt x="80648" y="66454"/>
                  <a:pt x="80703" y="66454"/>
                </a:cubicBezTo>
                <a:close/>
                <a:moveTo>
                  <a:pt x="84836" y="66961"/>
                </a:moveTo>
                <a:cubicBezTo>
                  <a:pt x="84897" y="66961"/>
                  <a:pt x="84951" y="67003"/>
                  <a:pt x="84978" y="67065"/>
                </a:cubicBezTo>
                <a:cubicBezTo>
                  <a:pt x="85012" y="67157"/>
                  <a:pt x="84966" y="67238"/>
                  <a:pt x="84885" y="67273"/>
                </a:cubicBezTo>
                <a:cubicBezTo>
                  <a:pt x="84869" y="67277"/>
                  <a:pt x="84853" y="67280"/>
                  <a:pt x="84837" y="67280"/>
                </a:cubicBezTo>
                <a:cubicBezTo>
                  <a:pt x="84774" y="67280"/>
                  <a:pt x="84717" y="67243"/>
                  <a:pt x="84689" y="67169"/>
                </a:cubicBezTo>
                <a:cubicBezTo>
                  <a:pt x="84654" y="67088"/>
                  <a:pt x="84689" y="66996"/>
                  <a:pt x="84781" y="66973"/>
                </a:cubicBezTo>
                <a:cubicBezTo>
                  <a:pt x="84800" y="66965"/>
                  <a:pt x="84818" y="66961"/>
                  <a:pt x="84836" y="66961"/>
                </a:cubicBezTo>
                <a:close/>
                <a:moveTo>
                  <a:pt x="84236" y="67174"/>
                </a:moveTo>
                <a:cubicBezTo>
                  <a:pt x="84304" y="67174"/>
                  <a:pt x="84372" y="67218"/>
                  <a:pt x="84400" y="67284"/>
                </a:cubicBezTo>
                <a:cubicBezTo>
                  <a:pt x="84435" y="67365"/>
                  <a:pt x="84435" y="67434"/>
                  <a:pt x="84389" y="67457"/>
                </a:cubicBezTo>
                <a:cubicBezTo>
                  <a:pt x="84385" y="67459"/>
                  <a:pt x="84381" y="67459"/>
                  <a:pt x="84377" y="67459"/>
                </a:cubicBezTo>
                <a:cubicBezTo>
                  <a:pt x="84338" y="67459"/>
                  <a:pt x="84265" y="67416"/>
                  <a:pt x="84193" y="67353"/>
                </a:cubicBezTo>
                <a:cubicBezTo>
                  <a:pt x="84112" y="67296"/>
                  <a:pt x="84112" y="67215"/>
                  <a:pt x="84193" y="67180"/>
                </a:cubicBezTo>
                <a:cubicBezTo>
                  <a:pt x="84207" y="67176"/>
                  <a:pt x="84221" y="67174"/>
                  <a:pt x="84236" y="67174"/>
                </a:cubicBezTo>
                <a:close/>
                <a:moveTo>
                  <a:pt x="82378" y="67202"/>
                </a:moveTo>
                <a:cubicBezTo>
                  <a:pt x="82487" y="67202"/>
                  <a:pt x="82578" y="67251"/>
                  <a:pt x="82611" y="67342"/>
                </a:cubicBezTo>
                <a:cubicBezTo>
                  <a:pt x="82658" y="67469"/>
                  <a:pt x="82658" y="67573"/>
                  <a:pt x="82611" y="67596"/>
                </a:cubicBezTo>
                <a:cubicBezTo>
                  <a:pt x="82607" y="67597"/>
                  <a:pt x="82601" y="67598"/>
                  <a:pt x="82594" y="67598"/>
                </a:cubicBezTo>
                <a:cubicBezTo>
                  <a:pt x="82532" y="67598"/>
                  <a:pt x="82387" y="67553"/>
                  <a:pt x="82242" y="67480"/>
                </a:cubicBezTo>
                <a:cubicBezTo>
                  <a:pt x="81977" y="67353"/>
                  <a:pt x="81977" y="67330"/>
                  <a:pt x="82242" y="67227"/>
                </a:cubicBezTo>
                <a:cubicBezTo>
                  <a:pt x="82288" y="67210"/>
                  <a:pt x="82335" y="67202"/>
                  <a:pt x="82378" y="67202"/>
                </a:cubicBezTo>
                <a:close/>
                <a:moveTo>
                  <a:pt x="78710" y="67734"/>
                </a:moveTo>
                <a:cubicBezTo>
                  <a:pt x="78837" y="67734"/>
                  <a:pt x="78814" y="67792"/>
                  <a:pt x="78652" y="67861"/>
                </a:cubicBezTo>
                <a:cubicBezTo>
                  <a:pt x="78581" y="67889"/>
                  <a:pt x="78520" y="67903"/>
                  <a:pt x="78479" y="67903"/>
                </a:cubicBezTo>
                <a:cubicBezTo>
                  <a:pt x="78435" y="67903"/>
                  <a:pt x="78415" y="67886"/>
                  <a:pt x="78433" y="67850"/>
                </a:cubicBezTo>
                <a:cubicBezTo>
                  <a:pt x="78468" y="67781"/>
                  <a:pt x="78583" y="67734"/>
                  <a:pt x="78710" y="67734"/>
                </a:cubicBezTo>
                <a:close/>
                <a:moveTo>
                  <a:pt x="78440" y="68333"/>
                </a:moveTo>
                <a:cubicBezTo>
                  <a:pt x="78520" y="68333"/>
                  <a:pt x="78581" y="68357"/>
                  <a:pt x="78595" y="68404"/>
                </a:cubicBezTo>
                <a:cubicBezTo>
                  <a:pt x="78629" y="68485"/>
                  <a:pt x="78560" y="68589"/>
                  <a:pt x="78444" y="68635"/>
                </a:cubicBezTo>
                <a:cubicBezTo>
                  <a:pt x="78407" y="68647"/>
                  <a:pt x="78362" y="68654"/>
                  <a:pt x="78317" y="68654"/>
                </a:cubicBezTo>
                <a:cubicBezTo>
                  <a:pt x="78235" y="68654"/>
                  <a:pt x="78150" y="68633"/>
                  <a:pt x="78098" y="68589"/>
                </a:cubicBezTo>
                <a:cubicBezTo>
                  <a:pt x="78017" y="68531"/>
                  <a:pt x="78087" y="68427"/>
                  <a:pt x="78248" y="68369"/>
                </a:cubicBezTo>
                <a:cubicBezTo>
                  <a:pt x="78316" y="68345"/>
                  <a:pt x="78383" y="68333"/>
                  <a:pt x="78440" y="68333"/>
                </a:cubicBezTo>
                <a:close/>
                <a:moveTo>
                  <a:pt x="79563" y="68886"/>
                </a:moveTo>
                <a:cubicBezTo>
                  <a:pt x="79680" y="68886"/>
                  <a:pt x="79775" y="68922"/>
                  <a:pt x="79807" y="69004"/>
                </a:cubicBezTo>
                <a:cubicBezTo>
                  <a:pt x="79828" y="69090"/>
                  <a:pt x="79770" y="69155"/>
                  <a:pt x="79642" y="69155"/>
                </a:cubicBezTo>
                <a:cubicBezTo>
                  <a:pt x="79632" y="69155"/>
                  <a:pt x="79621" y="69155"/>
                  <a:pt x="79610" y="69154"/>
                </a:cubicBezTo>
                <a:cubicBezTo>
                  <a:pt x="79472" y="69154"/>
                  <a:pt x="79356" y="69223"/>
                  <a:pt x="79333" y="69327"/>
                </a:cubicBezTo>
                <a:cubicBezTo>
                  <a:pt x="79307" y="69468"/>
                  <a:pt x="79074" y="69621"/>
                  <a:pt x="78944" y="69621"/>
                </a:cubicBezTo>
                <a:cubicBezTo>
                  <a:pt x="78902" y="69621"/>
                  <a:pt x="78871" y="69606"/>
                  <a:pt x="78860" y="69570"/>
                </a:cubicBezTo>
                <a:cubicBezTo>
                  <a:pt x="78837" y="69523"/>
                  <a:pt x="78872" y="69362"/>
                  <a:pt x="78941" y="69212"/>
                </a:cubicBezTo>
                <a:cubicBezTo>
                  <a:pt x="79025" y="69021"/>
                  <a:pt x="79335" y="68886"/>
                  <a:pt x="79563" y="68886"/>
                </a:cubicBezTo>
                <a:close/>
                <a:moveTo>
                  <a:pt x="72787" y="70224"/>
                </a:moveTo>
                <a:cubicBezTo>
                  <a:pt x="72828" y="70224"/>
                  <a:pt x="72878" y="70226"/>
                  <a:pt x="72939" y="70228"/>
                </a:cubicBezTo>
                <a:cubicBezTo>
                  <a:pt x="73308" y="70239"/>
                  <a:pt x="73366" y="70482"/>
                  <a:pt x="73031" y="70609"/>
                </a:cubicBezTo>
                <a:cubicBezTo>
                  <a:pt x="73001" y="70618"/>
                  <a:pt x="72971" y="70623"/>
                  <a:pt x="72940" y="70623"/>
                </a:cubicBezTo>
                <a:cubicBezTo>
                  <a:pt x="72829" y="70623"/>
                  <a:pt x="72721" y="70561"/>
                  <a:pt x="72685" y="70470"/>
                </a:cubicBezTo>
                <a:cubicBezTo>
                  <a:pt x="72609" y="70261"/>
                  <a:pt x="72595" y="70224"/>
                  <a:pt x="72787" y="70224"/>
                </a:cubicBezTo>
                <a:close/>
                <a:moveTo>
                  <a:pt x="76325" y="70477"/>
                </a:moveTo>
                <a:cubicBezTo>
                  <a:pt x="76401" y="70477"/>
                  <a:pt x="76473" y="70498"/>
                  <a:pt x="76528" y="70539"/>
                </a:cubicBezTo>
                <a:cubicBezTo>
                  <a:pt x="76598" y="70597"/>
                  <a:pt x="76528" y="70701"/>
                  <a:pt x="76367" y="70770"/>
                </a:cubicBezTo>
                <a:cubicBezTo>
                  <a:pt x="76302" y="70793"/>
                  <a:pt x="76237" y="70805"/>
                  <a:pt x="76180" y="70805"/>
                </a:cubicBezTo>
                <a:cubicBezTo>
                  <a:pt x="76096" y="70805"/>
                  <a:pt x="76030" y="70779"/>
                  <a:pt x="76009" y="70724"/>
                </a:cubicBezTo>
                <a:cubicBezTo>
                  <a:pt x="75974" y="70643"/>
                  <a:pt x="76044" y="70551"/>
                  <a:pt x="76171" y="70505"/>
                </a:cubicBezTo>
                <a:cubicBezTo>
                  <a:pt x="76221" y="70486"/>
                  <a:pt x="76274" y="70477"/>
                  <a:pt x="76325" y="70477"/>
                </a:cubicBezTo>
                <a:close/>
                <a:moveTo>
                  <a:pt x="75465" y="71278"/>
                </a:moveTo>
                <a:cubicBezTo>
                  <a:pt x="75600" y="71278"/>
                  <a:pt x="75682" y="71312"/>
                  <a:pt x="75674" y="71382"/>
                </a:cubicBezTo>
                <a:cubicBezTo>
                  <a:pt x="75644" y="71531"/>
                  <a:pt x="75384" y="71632"/>
                  <a:pt x="75162" y="71632"/>
                </a:cubicBezTo>
                <a:cubicBezTo>
                  <a:pt x="75041" y="71632"/>
                  <a:pt x="74931" y="71601"/>
                  <a:pt x="74878" y="71532"/>
                </a:cubicBezTo>
                <a:cubicBezTo>
                  <a:pt x="74809" y="71451"/>
                  <a:pt x="74947" y="71359"/>
                  <a:pt x="75236" y="71301"/>
                </a:cubicBezTo>
                <a:cubicBezTo>
                  <a:pt x="75322" y="71286"/>
                  <a:pt x="75399" y="71278"/>
                  <a:pt x="75465" y="71278"/>
                </a:cubicBezTo>
                <a:close/>
                <a:moveTo>
                  <a:pt x="72194" y="72292"/>
                </a:moveTo>
                <a:cubicBezTo>
                  <a:pt x="72287" y="72292"/>
                  <a:pt x="72402" y="72344"/>
                  <a:pt x="72488" y="72455"/>
                </a:cubicBezTo>
                <a:cubicBezTo>
                  <a:pt x="72558" y="72536"/>
                  <a:pt x="72500" y="72640"/>
                  <a:pt x="72373" y="72686"/>
                </a:cubicBezTo>
                <a:cubicBezTo>
                  <a:pt x="72348" y="72695"/>
                  <a:pt x="72323" y="72699"/>
                  <a:pt x="72298" y="72699"/>
                </a:cubicBezTo>
                <a:cubicBezTo>
                  <a:pt x="72192" y="72699"/>
                  <a:pt x="72087" y="72627"/>
                  <a:pt x="72050" y="72525"/>
                </a:cubicBezTo>
                <a:cubicBezTo>
                  <a:pt x="71992" y="72376"/>
                  <a:pt x="72075" y="72292"/>
                  <a:pt x="72194" y="72292"/>
                </a:cubicBezTo>
                <a:close/>
                <a:moveTo>
                  <a:pt x="73996" y="72310"/>
                </a:moveTo>
                <a:cubicBezTo>
                  <a:pt x="74065" y="72310"/>
                  <a:pt x="74098" y="72356"/>
                  <a:pt x="74081" y="72432"/>
                </a:cubicBezTo>
                <a:cubicBezTo>
                  <a:pt x="74058" y="72536"/>
                  <a:pt x="73954" y="72652"/>
                  <a:pt x="73827" y="72686"/>
                </a:cubicBezTo>
                <a:cubicBezTo>
                  <a:pt x="73794" y="72698"/>
                  <a:pt x="73765" y="72704"/>
                  <a:pt x="73740" y="72704"/>
                </a:cubicBezTo>
                <a:cubicBezTo>
                  <a:pt x="73670" y="72704"/>
                  <a:pt x="73637" y="72659"/>
                  <a:pt x="73654" y="72582"/>
                </a:cubicBezTo>
                <a:cubicBezTo>
                  <a:pt x="73677" y="72478"/>
                  <a:pt x="73781" y="72375"/>
                  <a:pt x="73908" y="72328"/>
                </a:cubicBezTo>
                <a:cubicBezTo>
                  <a:pt x="73942" y="72316"/>
                  <a:pt x="73971" y="72310"/>
                  <a:pt x="73996" y="72310"/>
                </a:cubicBezTo>
                <a:close/>
                <a:moveTo>
                  <a:pt x="17527" y="73212"/>
                </a:moveTo>
                <a:cubicBezTo>
                  <a:pt x="17563" y="73212"/>
                  <a:pt x="17601" y="73218"/>
                  <a:pt x="17638" y="73229"/>
                </a:cubicBezTo>
                <a:cubicBezTo>
                  <a:pt x="17765" y="73252"/>
                  <a:pt x="17730" y="73298"/>
                  <a:pt x="17569" y="73333"/>
                </a:cubicBezTo>
                <a:cubicBezTo>
                  <a:pt x="17527" y="73342"/>
                  <a:pt x="17489" y="73346"/>
                  <a:pt x="17457" y="73346"/>
                </a:cubicBezTo>
                <a:cubicBezTo>
                  <a:pt x="17373" y="73346"/>
                  <a:pt x="17327" y="73317"/>
                  <a:pt x="17361" y="73275"/>
                </a:cubicBezTo>
                <a:cubicBezTo>
                  <a:pt x="17384" y="73236"/>
                  <a:pt x="17450" y="73212"/>
                  <a:pt x="17527" y="73212"/>
                </a:cubicBezTo>
                <a:close/>
                <a:moveTo>
                  <a:pt x="70183" y="73204"/>
                </a:moveTo>
                <a:cubicBezTo>
                  <a:pt x="70196" y="73204"/>
                  <a:pt x="70211" y="73204"/>
                  <a:pt x="70226" y="73206"/>
                </a:cubicBezTo>
                <a:cubicBezTo>
                  <a:pt x="70515" y="73217"/>
                  <a:pt x="70595" y="73309"/>
                  <a:pt x="70388" y="73379"/>
                </a:cubicBezTo>
                <a:cubicBezTo>
                  <a:pt x="70368" y="73385"/>
                  <a:pt x="70345" y="73387"/>
                  <a:pt x="70322" y="73387"/>
                </a:cubicBezTo>
                <a:cubicBezTo>
                  <a:pt x="70251" y="73387"/>
                  <a:pt x="70171" y="73361"/>
                  <a:pt x="70111" y="73309"/>
                </a:cubicBezTo>
                <a:cubicBezTo>
                  <a:pt x="70028" y="73247"/>
                  <a:pt x="70066" y="73204"/>
                  <a:pt x="70183" y="73204"/>
                </a:cubicBezTo>
                <a:close/>
                <a:moveTo>
                  <a:pt x="72828" y="73747"/>
                </a:moveTo>
                <a:cubicBezTo>
                  <a:pt x="72838" y="73747"/>
                  <a:pt x="72848" y="73747"/>
                  <a:pt x="72858" y="73748"/>
                </a:cubicBezTo>
                <a:cubicBezTo>
                  <a:pt x="72985" y="73760"/>
                  <a:pt x="72973" y="73806"/>
                  <a:pt x="72800" y="73875"/>
                </a:cubicBezTo>
                <a:cubicBezTo>
                  <a:pt x="72729" y="73903"/>
                  <a:pt x="72670" y="73917"/>
                  <a:pt x="72631" y="73917"/>
                </a:cubicBezTo>
                <a:cubicBezTo>
                  <a:pt x="72588" y="73917"/>
                  <a:pt x="72569" y="73900"/>
                  <a:pt x="72581" y="73864"/>
                </a:cubicBezTo>
                <a:cubicBezTo>
                  <a:pt x="72612" y="73800"/>
                  <a:pt x="72721" y="73747"/>
                  <a:pt x="72828" y="73747"/>
                </a:cubicBezTo>
                <a:close/>
                <a:moveTo>
                  <a:pt x="66317" y="74001"/>
                </a:moveTo>
                <a:cubicBezTo>
                  <a:pt x="66328" y="74001"/>
                  <a:pt x="66338" y="74001"/>
                  <a:pt x="66348" y="74002"/>
                </a:cubicBezTo>
                <a:cubicBezTo>
                  <a:pt x="66475" y="74002"/>
                  <a:pt x="66452" y="74048"/>
                  <a:pt x="66290" y="74117"/>
                </a:cubicBezTo>
                <a:cubicBezTo>
                  <a:pt x="66221" y="74149"/>
                  <a:pt x="66162" y="74164"/>
                  <a:pt x="66122" y="74164"/>
                </a:cubicBezTo>
                <a:cubicBezTo>
                  <a:pt x="66074" y="74164"/>
                  <a:pt x="66052" y="74143"/>
                  <a:pt x="66071" y="74106"/>
                </a:cubicBezTo>
                <a:cubicBezTo>
                  <a:pt x="66102" y="74053"/>
                  <a:pt x="66211" y="74001"/>
                  <a:pt x="66317" y="74001"/>
                </a:cubicBezTo>
                <a:close/>
                <a:moveTo>
                  <a:pt x="64547" y="74610"/>
                </a:moveTo>
                <a:cubicBezTo>
                  <a:pt x="64641" y="74610"/>
                  <a:pt x="64682" y="74672"/>
                  <a:pt x="64674" y="74798"/>
                </a:cubicBezTo>
                <a:cubicBezTo>
                  <a:pt x="64674" y="74970"/>
                  <a:pt x="64583" y="75063"/>
                  <a:pt x="64469" y="75063"/>
                </a:cubicBezTo>
                <a:cubicBezTo>
                  <a:pt x="64383" y="75063"/>
                  <a:pt x="64285" y="75011"/>
                  <a:pt x="64201" y="74902"/>
                </a:cubicBezTo>
                <a:cubicBezTo>
                  <a:pt x="64132" y="74822"/>
                  <a:pt x="64212" y="74706"/>
                  <a:pt x="64386" y="74648"/>
                </a:cubicBezTo>
                <a:cubicBezTo>
                  <a:pt x="64451" y="74623"/>
                  <a:pt x="64505" y="74610"/>
                  <a:pt x="64547" y="74610"/>
                </a:cubicBezTo>
                <a:close/>
                <a:moveTo>
                  <a:pt x="63343" y="75374"/>
                </a:moveTo>
                <a:cubicBezTo>
                  <a:pt x="63355" y="75374"/>
                  <a:pt x="63368" y="75374"/>
                  <a:pt x="63381" y="75376"/>
                </a:cubicBezTo>
                <a:cubicBezTo>
                  <a:pt x="63508" y="75376"/>
                  <a:pt x="63485" y="75433"/>
                  <a:pt x="63324" y="75503"/>
                </a:cubicBezTo>
                <a:cubicBezTo>
                  <a:pt x="63256" y="75529"/>
                  <a:pt x="63198" y="75541"/>
                  <a:pt x="63156" y="75541"/>
                </a:cubicBezTo>
                <a:cubicBezTo>
                  <a:pt x="63106" y="75541"/>
                  <a:pt x="63080" y="75523"/>
                  <a:pt x="63093" y="75491"/>
                </a:cubicBezTo>
                <a:cubicBezTo>
                  <a:pt x="63124" y="75418"/>
                  <a:pt x="63229" y="75374"/>
                  <a:pt x="63343" y="75374"/>
                </a:cubicBezTo>
                <a:close/>
                <a:moveTo>
                  <a:pt x="69511" y="74893"/>
                </a:moveTo>
                <a:cubicBezTo>
                  <a:pt x="69561" y="74893"/>
                  <a:pt x="69610" y="74944"/>
                  <a:pt x="69649" y="75052"/>
                </a:cubicBezTo>
                <a:cubicBezTo>
                  <a:pt x="69741" y="75318"/>
                  <a:pt x="69661" y="75503"/>
                  <a:pt x="69407" y="75595"/>
                </a:cubicBezTo>
                <a:cubicBezTo>
                  <a:pt x="69371" y="75608"/>
                  <a:pt x="69341" y="75615"/>
                  <a:pt x="69319" y="75615"/>
                </a:cubicBezTo>
                <a:cubicBezTo>
                  <a:pt x="69239" y="75615"/>
                  <a:pt x="69235" y="75528"/>
                  <a:pt x="69280" y="75295"/>
                </a:cubicBezTo>
                <a:cubicBezTo>
                  <a:pt x="69337" y="75035"/>
                  <a:pt x="69427" y="74893"/>
                  <a:pt x="69511" y="74893"/>
                </a:cubicBezTo>
                <a:close/>
                <a:moveTo>
                  <a:pt x="62445" y="75410"/>
                </a:moveTo>
                <a:cubicBezTo>
                  <a:pt x="62453" y="75410"/>
                  <a:pt x="62461" y="75410"/>
                  <a:pt x="62469" y="75410"/>
                </a:cubicBezTo>
                <a:cubicBezTo>
                  <a:pt x="62596" y="75422"/>
                  <a:pt x="62689" y="75491"/>
                  <a:pt x="62677" y="75583"/>
                </a:cubicBezTo>
                <a:cubicBezTo>
                  <a:pt x="62645" y="75727"/>
                  <a:pt x="62441" y="75844"/>
                  <a:pt x="62300" y="75844"/>
                </a:cubicBezTo>
                <a:cubicBezTo>
                  <a:pt x="62237" y="75844"/>
                  <a:pt x="62187" y="75821"/>
                  <a:pt x="62169" y="75768"/>
                </a:cubicBezTo>
                <a:cubicBezTo>
                  <a:pt x="62102" y="75567"/>
                  <a:pt x="62219" y="75410"/>
                  <a:pt x="62445" y="75410"/>
                </a:cubicBezTo>
                <a:close/>
                <a:moveTo>
                  <a:pt x="64049" y="75263"/>
                </a:moveTo>
                <a:cubicBezTo>
                  <a:pt x="64094" y="75263"/>
                  <a:pt x="64132" y="75295"/>
                  <a:pt x="64155" y="75364"/>
                </a:cubicBezTo>
                <a:cubicBezTo>
                  <a:pt x="64189" y="75445"/>
                  <a:pt x="64109" y="75583"/>
                  <a:pt x="63982" y="75664"/>
                </a:cubicBezTo>
                <a:cubicBezTo>
                  <a:pt x="63855" y="75757"/>
                  <a:pt x="63739" y="75849"/>
                  <a:pt x="63705" y="75872"/>
                </a:cubicBezTo>
                <a:cubicBezTo>
                  <a:pt x="63703" y="75874"/>
                  <a:pt x="63701" y="75875"/>
                  <a:pt x="63700" y="75875"/>
                </a:cubicBezTo>
                <a:cubicBezTo>
                  <a:pt x="63686" y="75875"/>
                  <a:pt x="63709" y="75766"/>
                  <a:pt x="63762" y="75618"/>
                </a:cubicBezTo>
                <a:cubicBezTo>
                  <a:pt x="63839" y="75394"/>
                  <a:pt x="63958" y="75263"/>
                  <a:pt x="64049" y="75263"/>
                </a:cubicBezTo>
                <a:close/>
                <a:moveTo>
                  <a:pt x="69207" y="72901"/>
                </a:moveTo>
                <a:cubicBezTo>
                  <a:pt x="69289" y="72901"/>
                  <a:pt x="69355" y="72965"/>
                  <a:pt x="69407" y="73090"/>
                </a:cubicBezTo>
                <a:cubicBezTo>
                  <a:pt x="69476" y="73240"/>
                  <a:pt x="69718" y="73425"/>
                  <a:pt x="69938" y="73494"/>
                </a:cubicBezTo>
                <a:cubicBezTo>
                  <a:pt x="70215" y="73575"/>
                  <a:pt x="70307" y="73667"/>
                  <a:pt x="70238" y="73817"/>
                </a:cubicBezTo>
                <a:cubicBezTo>
                  <a:pt x="70194" y="73911"/>
                  <a:pt x="70128" y="73956"/>
                  <a:pt x="70025" y="73956"/>
                </a:cubicBezTo>
                <a:cubicBezTo>
                  <a:pt x="69964" y="73956"/>
                  <a:pt x="69890" y="73940"/>
                  <a:pt x="69799" y="73910"/>
                </a:cubicBezTo>
                <a:cubicBezTo>
                  <a:pt x="69668" y="73863"/>
                  <a:pt x="69594" y="73837"/>
                  <a:pt x="69569" y="73837"/>
                </a:cubicBezTo>
                <a:cubicBezTo>
                  <a:pt x="69538" y="73837"/>
                  <a:pt x="69578" y="73874"/>
                  <a:pt x="69672" y="73956"/>
                </a:cubicBezTo>
                <a:cubicBezTo>
                  <a:pt x="69822" y="74083"/>
                  <a:pt x="69776" y="74141"/>
                  <a:pt x="69464" y="74175"/>
                </a:cubicBezTo>
                <a:cubicBezTo>
                  <a:pt x="69164" y="74221"/>
                  <a:pt x="69095" y="74279"/>
                  <a:pt x="69210" y="74418"/>
                </a:cubicBezTo>
                <a:cubicBezTo>
                  <a:pt x="69314" y="74533"/>
                  <a:pt x="69222" y="74637"/>
                  <a:pt x="68910" y="74752"/>
                </a:cubicBezTo>
                <a:cubicBezTo>
                  <a:pt x="68668" y="74833"/>
                  <a:pt x="68449" y="75006"/>
                  <a:pt x="68425" y="75145"/>
                </a:cubicBezTo>
                <a:cubicBezTo>
                  <a:pt x="68368" y="75422"/>
                  <a:pt x="68125" y="75664"/>
                  <a:pt x="67721" y="75826"/>
                </a:cubicBezTo>
                <a:cubicBezTo>
                  <a:pt x="67644" y="75857"/>
                  <a:pt x="67591" y="75875"/>
                  <a:pt x="67556" y="75875"/>
                </a:cubicBezTo>
                <a:cubicBezTo>
                  <a:pt x="67488" y="75875"/>
                  <a:pt x="67498" y="75803"/>
                  <a:pt x="67560" y="75618"/>
                </a:cubicBezTo>
                <a:cubicBezTo>
                  <a:pt x="67614" y="75466"/>
                  <a:pt x="67631" y="75391"/>
                  <a:pt x="67565" y="75391"/>
                </a:cubicBezTo>
                <a:cubicBezTo>
                  <a:pt x="67506" y="75391"/>
                  <a:pt x="67380" y="75452"/>
                  <a:pt x="67156" y="75572"/>
                </a:cubicBezTo>
                <a:cubicBezTo>
                  <a:pt x="66949" y="75685"/>
                  <a:pt x="66812" y="75741"/>
                  <a:pt x="66737" y="75741"/>
                </a:cubicBezTo>
                <a:cubicBezTo>
                  <a:pt x="66682" y="75741"/>
                  <a:pt x="66661" y="75711"/>
                  <a:pt x="66671" y="75653"/>
                </a:cubicBezTo>
                <a:cubicBezTo>
                  <a:pt x="66684" y="75585"/>
                  <a:pt x="66682" y="75549"/>
                  <a:pt x="66664" y="75549"/>
                </a:cubicBezTo>
                <a:cubicBezTo>
                  <a:pt x="66651" y="75549"/>
                  <a:pt x="66631" y="75568"/>
                  <a:pt x="66602" y="75606"/>
                </a:cubicBezTo>
                <a:cubicBezTo>
                  <a:pt x="66481" y="75756"/>
                  <a:pt x="65427" y="75927"/>
                  <a:pt x="64886" y="75927"/>
                </a:cubicBezTo>
                <a:cubicBezTo>
                  <a:pt x="64756" y="75927"/>
                  <a:pt x="64656" y="75917"/>
                  <a:pt x="64605" y="75895"/>
                </a:cubicBezTo>
                <a:cubicBezTo>
                  <a:pt x="64501" y="75837"/>
                  <a:pt x="64512" y="75768"/>
                  <a:pt x="64651" y="75722"/>
                </a:cubicBezTo>
                <a:cubicBezTo>
                  <a:pt x="64778" y="75687"/>
                  <a:pt x="65124" y="75410"/>
                  <a:pt x="65424" y="75122"/>
                </a:cubicBezTo>
                <a:cubicBezTo>
                  <a:pt x="65720" y="74833"/>
                  <a:pt x="65983" y="74663"/>
                  <a:pt x="66076" y="74663"/>
                </a:cubicBezTo>
                <a:cubicBezTo>
                  <a:pt x="66140" y="74663"/>
                  <a:pt x="66125" y="74741"/>
                  <a:pt x="65990" y="74914"/>
                </a:cubicBezTo>
                <a:cubicBezTo>
                  <a:pt x="65938" y="74977"/>
                  <a:pt x="65944" y="75009"/>
                  <a:pt x="66006" y="75009"/>
                </a:cubicBezTo>
                <a:cubicBezTo>
                  <a:pt x="66068" y="75009"/>
                  <a:pt x="66186" y="74977"/>
                  <a:pt x="66359" y="74914"/>
                </a:cubicBezTo>
                <a:cubicBezTo>
                  <a:pt x="66610" y="74834"/>
                  <a:pt x="66878" y="74771"/>
                  <a:pt x="67012" y="74771"/>
                </a:cubicBezTo>
                <a:cubicBezTo>
                  <a:pt x="67033" y="74771"/>
                  <a:pt x="67050" y="74772"/>
                  <a:pt x="67063" y="74775"/>
                </a:cubicBezTo>
                <a:cubicBezTo>
                  <a:pt x="67079" y="74779"/>
                  <a:pt x="67094" y="74780"/>
                  <a:pt x="67109" y="74780"/>
                </a:cubicBezTo>
                <a:cubicBezTo>
                  <a:pt x="67193" y="74780"/>
                  <a:pt x="67263" y="74727"/>
                  <a:pt x="67283" y="74648"/>
                </a:cubicBezTo>
                <a:cubicBezTo>
                  <a:pt x="67303" y="74530"/>
                  <a:pt x="67407" y="74477"/>
                  <a:pt x="67519" y="74477"/>
                </a:cubicBezTo>
                <a:cubicBezTo>
                  <a:pt x="67669" y="74477"/>
                  <a:pt x="67832" y="74571"/>
                  <a:pt x="67825" y="74729"/>
                </a:cubicBezTo>
                <a:cubicBezTo>
                  <a:pt x="67825" y="74798"/>
                  <a:pt x="67863" y="74828"/>
                  <a:pt x="67922" y="74828"/>
                </a:cubicBezTo>
                <a:cubicBezTo>
                  <a:pt x="68120" y="74828"/>
                  <a:pt x="68554" y="74499"/>
                  <a:pt x="68599" y="74233"/>
                </a:cubicBezTo>
                <a:cubicBezTo>
                  <a:pt x="68622" y="74106"/>
                  <a:pt x="68737" y="73956"/>
                  <a:pt x="68853" y="73921"/>
                </a:cubicBezTo>
                <a:cubicBezTo>
                  <a:pt x="69037" y="73852"/>
                  <a:pt x="69037" y="73563"/>
                  <a:pt x="68864" y="73217"/>
                </a:cubicBezTo>
                <a:cubicBezTo>
                  <a:pt x="68841" y="73171"/>
                  <a:pt x="68933" y="73044"/>
                  <a:pt x="69049" y="72963"/>
                </a:cubicBezTo>
                <a:cubicBezTo>
                  <a:pt x="69107" y="72921"/>
                  <a:pt x="69160" y="72901"/>
                  <a:pt x="69207" y="72901"/>
                </a:cubicBezTo>
                <a:close/>
                <a:moveTo>
                  <a:pt x="68931" y="75484"/>
                </a:moveTo>
                <a:cubicBezTo>
                  <a:pt x="68967" y="75484"/>
                  <a:pt x="68992" y="75497"/>
                  <a:pt x="69003" y="75526"/>
                </a:cubicBezTo>
                <a:cubicBezTo>
                  <a:pt x="69060" y="75699"/>
                  <a:pt x="68853" y="75907"/>
                  <a:pt x="68460" y="76068"/>
                </a:cubicBezTo>
                <a:cubicBezTo>
                  <a:pt x="68403" y="76093"/>
                  <a:pt x="68356" y="76104"/>
                  <a:pt x="68321" y="76104"/>
                </a:cubicBezTo>
                <a:cubicBezTo>
                  <a:pt x="68259" y="76104"/>
                  <a:pt x="68238" y="76066"/>
                  <a:pt x="68275" y="75999"/>
                </a:cubicBezTo>
                <a:cubicBezTo>
                  <a:pt x="68398" y="75753"/>
                  <a:pt x="68770" y="75484"/>
                  <a:pt x="68931" y="75484"/>
                </a:cubicBezTo>
                <a:close/>
                <a:moveTo>
                  <a:pt x="62468" y="76188"/>
                </a:moveTo>
                <a:cubicBezTo>
                  <a:pt x="62583" y="76188"/>
                  <a:pt x="62576" y="76274"/>
                  <a:pt x="62539" y="76461"/>
                </a:cubicBezTo>
                <a:cubicBezTo>
                  <a:pt x="62479" y="76760"/>
                  <a:pt x="62399" y="76885"/>
                  <a:pt x="62161" y="76885"/>
                </a:cubicBezTo>
                <a:cubicBezTo>
                  <a:pt x="62033" y="76885"/>
                  <a:pt x="61858" y="76849"/>
                  <a:pt x="61615" y="76784"/>
                </a:cubicBezTo>
                <a:lnTo>
                  <a:pt x="61084" y="76634"/>
                </a:lnTo>
                <a:lnTo>
                  <a:pt x="61846" y="76368"/>
                </a:lnTo>
                <a:cubicBezTo>
                  <a:pt x="62182" y="76251"/>
                  <a:pt x="62370" y="76188"/>
                  <a:pt x="62468" y="76188"/>
                </a:cubicBezTo>
                <a:close/>
                <a:moveTo>
                  <a:pt x="67543" y="76244"/>
                </a:moveTo>
                <a:cubicBezTo>
                  <a:pt x="67548" y="76244"/>
                  <a:pt x="67558" y="76251"/>
                  <a:pt x="67571" y="76264"/>
                </a:cubicBezTo>
                <a:cubicBezTo>
                  <a:pt x="67602" y="76295"/>
                  <a:pt x="67658" y="76309"/>
                  <a:pt x="67723" y="76309"/>
                </a:cubicBezTo>
                <a:cubicBezTo>
                  <a:pt x="67781" y="76309"/>
                  <a:pt x="67846" y="76298"/>
                  <a:pt x="67906" y="76276"/>
                </a:cubicBezTo>
                <a:cubicBezTo>
                  <a:pt x="67954" y="76261"/>
                  <a:pt x="67992" y="76252"/>
                  <a:pt x="68018" y="76252"/>
                </a:cubicBezTo>
                <a:cubicBezTo>
                  <a:pt x="68094" y="76252"/>
                  <a:pt x="68087" y="76322"/>
                  <a:pt x="68010" y="76518"/>
                </a:cubicBezTo>
                <a:cubicBezTo>
                  <a:pt x="67918" y="76795"/>
                  <a:pt x="67929" y="76842"/>
                  <a:pt x="68125" y="76842"/>
                </a:cubicBezTo>
                <a:cubicBezTo>
                  <a:pt x="68298" y="76842"/>
                  <a:pt x="68322" y="76888"/>
                  <a:pt x="68218" y="77026"/>
                </a:cubicBezTo>
                <a:cubicBezTo>
                  <a:pt x="68176" y="77080"/>
                  <a:pt x="68101" y="77106"/>
                  <a:pt x="68012" y="77106"/>
                </a:cubicBezTo>
                <a:cubicBezTo>
                  <a:pt x="67929" y="77106"/>
                  <a:pt x="67834" y="77083"/>
                  <a:pt x="67744" y="77038"/>
                </a:cubicBezTo>
                <a:cubicBezTo>
                  <a:pt x="67467" y="76899"/>
                  <a:pt x="67433" y="76842"/>
                  <a:pt x="67548" y="76691"/>
                </a:cubicBezTo>
                <a:cubicBezTo>
                  <a:pt x="67617" y="76599"/>
                  <a:pt x="67641" y="76438"/>
                  <a:pt x="67583" y="76345"/>
                </a:cubicBezTo>
                <a:cubicBezTo>
                  <a:pt x="67542" y="76280"/>
                  <a:pt x="67530" y="76244"/>
                  <a:pt x="67543" y="76244"/>
                </a:cubicBezTo>
                <a:close/>
                <a:moveTo>
                  <a:pt x="60242" y="77285"/>
                </a:moveTo>
                <a:cubicBezTo>
                  <a:pt x="60318" y="77285"/>
                  <a:pt x="60362" y="77328"/>
                  <a:pt x="60346" y="77396"/>
                </a:cubicBezTo>
                <a:cubicBezTo>
                  <a:pt x="60323" y="77499"/>
                  <a:pt x="60288" y="77592"/>
                  <a:pt x="60253" y="77603"/>
                </a:cubicBezTo>
                <a:cubicBezTo>
                  <a:pt x="60250" y="77605"/>
                  <a:pt x="60246" y="77605"/>
                  <a:pt x="60241" y="77605"/>
                </a:cubicBezTo>
                <a:cubicBezTo>
                  <a:pt x="60202" y="77605"/>
                  <a:pt x="60129" y="77562"/>
                  <a:pt x="60057" y="77499"/>
                </a:cubicBezTo>
                <a:cubicBezTo>
                  <a:pt x="59976" y="77442"/>
                  <a:pt x="60022" y="77338"/>
                  <a:pt x="60149" y="77303"/>
                </a:cubicBezTo>
                <a:cubicBezTo>
                  <a:pt x="60183" y="77291"/>
                  <a:pt x="60215" y="77285"/>
                  <a:pt x="60242" y="77285"/>
                </a:cubicBezTo>
                <a:close/>
                <a:moveTo>
                  <a:pt x="62537" y="77135"/>
                </a:moveTo>
                <a:cubicBezTo>
                  <a:pt x="62727" y="77135"/>
                  <a:pt x="62758" y="77203"/>
                  <a:pt x="62700" y="77361"/>
                </a:cubicBezTo>
                <a:cubicBezTo>
                  <a:pt x="62608" y="77628"/>
                  <a:pt x="62163" y="77829"/>
                  <a:pt x="61765" y="77829"/>
                </a:cubicBezTo>
                <a:cubicBezTo>
                  <a:pt x="61664" y="77829"/>
                  <a:pt x="61565" y="77816"/>
                  <a:pt x="61477" y="77788"/>
                </a:cubicBezTo>
                <a:cubicBezTo>
                  <a:pt x="61130" y="77684"/>
                  <a:pt x="61130" y="77673"/>
                  <a:pt x="61408" y="77465"/>
                </a:cubicBezTo>
                <a:cubicBezTo>
                  <a:pt x="61558" y="77338"/>
                  <a:pt x="61927" y="77211"/>
                  <a:pt x="62239" y="77165"/>
                </a:cubicBezTo>
                <a:cubicBezTo>
                  <a:pt x="62365" y="77145"/>
                  <a:pt x="62463" y="77135"/>
                  <a:pt x="62537" y="77135"/>
                </a:cubicBezTo>
                <a:close/>
                <a:moveTo>
                  <a:pt x="1437" y="78510"/>
                </a:moveTo>
                <a:cubicBezTo>
                  <a:pt x="1484" y="78510"/>
                  <a:pt x="1534" y="78519"/>
                  <a:pt x="1582" y="78538"/>
                </a:cubicBezTo>
                <a:cubicBezTo>
                  <a:pt x="1697" y="78596"/>
                  <a:pt x="1663" y="78631"/>
                  <a:pt x="1490" y="78642"/>
                </a:cubicBezTo>
                <a:cubicBezTo>
                  <a:pt x="1469" y="78644"/>
                  <a:pt x="1449" y="78644"/>
                  <a:pt x="1431" y="78644"/>
                </a:cubicBezTo>
                <a:cubicBezTo>
                  <a:pt x="1306" y="78644"/>
                  <a:pt x="1242" y="78612"/>
                  <a:pt x="1282" y="78561"/>
                </a:cubicBezTo>
                <a:cubicBezTo>
                  <a:pt x="1315" y="78528"/>
                  <a:pt x="1373" y="78510"/>
                  <a:pt x="1437" y="78510"/>
                </a:cubicBezTo>
                <a:close/>
                <a:moveTo>
                  <a:pt x="61799" y="78428"/>
                </a:moveTo>
                <a:cubicBezTo>
                  <a:pt x="61875" y="78428"/>
                  <a:pt x="61921" y="78473"/>
                  <a:pt x="61904" y="78550"/>
                </a:cubicBezTo>
                <a:cubicBezTo>
                  <a:pt x="61881" y="78654"/>
                  <a:pt x="61846" y="78735"/>
                  <a:pt x="61812" y="78746"/>
                </a:cubicBezTo>
                <a:cubicBezTo>
                  <a:pt x="61808" y="78747"/>
                  <a:pt x="61804" y="78748"/>
                  <a:pt x="61799" y="78748"/>
                </a:cubicBezTo>
                <a:cubicBezTo>
                  <a:pt x="61760" y="78748"/>
                  <a:pt x="61688" y="78705"/>
                  <a:pt x="61615" y="78654"/>
                </a:cubicBezTo>
                <a:cubicBezTo>
                  <a:pt x="61534" y="78584"/>
                  <a:pt x="61581" y="78492"/>
                  <a:pt x="61708" y="78446"/>
                </a:cubicBezTo>
                <a:cubicBezTo>
                  <a:pt x="61741" y="78434"/>
                  <a:pt x="61772" y="78428"/>
                  <a:pt x="61799" y="78428"/>
                </a:cubicBezTo>
                <a:close/>
                <a:moveTo>
                  <a:pt x="1129" y="79156"/>
                </a:moveTo>
                <a:cubicBezTo>
                  <a:pt x="1176" y="79156"/>
                  <a:pt x="1229" y="79165"/>
                  <a:pt x="1282" y="79185"/>
                </a:cubicBezTo>
                <a:cubicBezTo>
                  <a:pt x="1397" y="79231"/>
                  <a:pt x="1351" y="79277"/>
                  <a:pt x="1178" y="79289"/>
                </a:cubicBezTo>
                <a:cubicBezTo>
                  <a:pt x="1161" y="79290"/>
                  <a:pt x="1145" y="79290"/>
                  <a:pt x="1129" y="79290"/>
                </a:cubicBezTo>
                <a:cubicBezTo>
                  <a:pt x="999" y="79290"/>
                  <a:pt x="930" y="79249"/>
                  <a:pt x="982" y="79208"/>
                </a:cubicBezTo>
                <a:cubicBezTo>
                  <a:pt x="1009" y="79174"/>
                  <a:pt x="1063" y="79156"/>
                  <a:pt x="1129" y="79156"/>
                </a:cubicBezTo>
                <a:close/>
                <a:moveTo>
                  <a:pt x="44625" y="78979"/>
                </a:moveTo>
                <a:cubicBezTo>
                  <a:pt x="44695" y="78979"/>
                  <a:pt x="44675" y="79031"/>
                  <a:pt x="44578" y="79150"/>
                </a:cubicBezTo>
                <a:cubicBezTo>
                  <a:pt x="44429" y="79328"/>
                  <a:pt x="44241" y="79435"/>
                  <a:pt x="44131" y="79435"/>
                </a:cubicBezTo>
                <a:cubicBezTo>
                  <a:pt x="44063" y="79435"/>
                  <a:pt x="44025" y="79393"/>
                  <a:pt x="44047" y="79300"/>
                </a:cubicBezTo>
                <a:cubicBezTo>
                  <a:pt x="44070" y="79196"/>
                  <a:pt x="44244" y="79081"/>
                  <a:pt x="44428" y="79023"/>
                </a:cubicBezTo>
                <a:cubicBezTo>
                  <a:pt x="44522" y="78994"/>
                  <a:pt x="44587" y="78979"/>
                  <a:pt x="44625" y="78979"/>
                </a:cubicBezTo>
                <a:close/>
                <a:moveTo>
                  <a:pt x="47178" y="79336"/>
                </a:moveTo>
                <a:cubicBezTo>
                  <a:pt x="47237" y="79336"/>
                  <a:pt x="47263" y="79390"/>
                  <a:pt x="47245" y="79473"/>
                </a:cubicBezTo>
                <a:cubicBezTo>
                  <a:pt x="47210" y="79577"/>
                  <a:pt x="47129" y="79681"/>
                  <a:pt x="47048" y="79704"/>
                </a:cubicBezTo>
                <a:cubicBezTo>
                  <a:pt x="47030" y="79711"/>
                  <a:pt x="47014" y="79714"/>
                  <a:pt x="47001" y="79714"/>
                </a:cubicBezTo>
                <a:cubicBezTo>
                  <a:pt x="46945" y="79714"/>
                  <a:pt x="46926" y="79661"/>
                  <a:pt x="46945" y="79577"/>
                </a:cubicBezTo>
                <a:cubicBezTo>
                  <a:pt x="46968" y="79473"/>
                  <a:pt x="47048" y="79369"/>
                  <a:pt x="47129" y="79346"/>
                </a:cubicBezTo>
                <a:cubicBezTo>
                  <a:pt x="47147" y="79339"/>
                  <a:pt x="47164" y="79336"/>
                  <a:pt x="47178" y="79336"/>
                </a:cubicBezTo>
                <a:close/>
                <a:moveTo>
                  <a:pt x="56491" y="79229"/>
                </a:moveTo>
                <a:cubicBezTo>
                  <a:pt x="56555" y="79229"/>
                  <a:pt x="56586" y="79253"/>
                  <a:pt x="56594" y="79300"/>
                </a:cubicBezTo>
                <a:cubicBezTo>
                  <a:pt x="56644" y="79571"/>
                  <a:pt x="56336" y="79784"/>
                  <a:pt x="56038" y="79784"/>
                </a:cubicBezTo>
                <a:cubicBezTo>
                  <a:pt x="55917" y="79784"/>
                  <a:pt x="55799" y="79749"/>
                  <a:pt x="55705" y="79669"/>
                </a:cubicBezTo>
                <a:cubicBezTo>
                  <a:pt x="55636" y="79612"/>
                  <a:pt x="55625" y="79554"/>
                  <a:pt x="55694" y="79519"/>
                </a:cubicBezTo>
                <a:cubicBezTo>
                  <a:pt x="56121" y="79321"/>
                  <a:pt x="56367" y="79229"/>
                  <a:pt x="56491" y="79229"/>
                </a:cubicBezTo>
                <a:close/>
                <a:moveTo>
                  <a:pt x="58888" y="77833"/>
                </a:moveTo>
                <a:cubicBezTo>
                  <a:pt x="58956" y="77833"/>
                  <a:pt x="59035" y="77850"/>
                  <a:pt x="59134" y="77880"/>
                </a:cubicBezTo>
                <a:cubicBezTo>
                  <a:pt x="59538" y="77996"/>
                  <a:pt x="59503" y="78204"/>
                  <a:pt x="59064" y="78354"/>
                </a:cubicBezTo>
                <a:cubicBezTo>
                  <a:pt x="58891" y="78411"/>
                  <a:pt x="58834" y="78492"/>
                  <a:pt x="58914" y="78527"/>
                </a:cubicBezTo>
                <a:cubicBezTo>
                  <a:pt x="58972" y="78554"/>
                  <a:pt x="59020" y="78570"/>
                  <a:pt x="59093" y="78570"/>
                </a:cubicBezTo>
                <a:cubicBezTo>
                  <a:pt x="59208" y="78570"/>
                  <a:pt x="59387" y="78529"/>
                  <a:pt x="59768" y="78423"/>
                </a:cubicBezTo>
                <a:cubicBezTo>
                  <a:pt x="59881" y="78391"/>
                  <a:pt x="59967" y="78377"/>
                  <a:pt x="60028" y="78377"/>
                </a:cubicBezTo>
                <a:cubicBezTo>
                  <a:pt x="60299" y="78377"/>
                  <a:pt x="60082" y="78658"/>
                  <a:pt x="59526" y="78931"/>
                </a:cubicBezTo>
                <a:cubicBezTo>
                  <a:pt x="59145" y="79104"/>
                  <a:pt x="58614" y="79404"/>
                  <a:pt x="58314" y="79589"/>
                </a:cubicBezTo>
                <a:cubicBezTo>
                  <a:pt x="57941" y="79827"/>
                  <a:pt x="57573" y="79967"/>
                  <a:pt x="57361" y="79967"/>
                </a:cubicBezTo>
                <a:cubicBezTo>
                  <a:pt x="57265" y="79967"/>
                  <a:pt x="57201" y="79938"/>
                  <a:pt x="57183" y="79877"/>
                </a:cubicBezTo>
                <a:cubicBezTo>
                  <a:pt x="57091" y="79577"/>
                  <a:pt x="57310" y="79265"/>
                  <a:pt x="57633" y="79242"/>
                </a:cubicBezTo>
                <a:cubicBezTo>
                  <a:pt x="57818" y="79231"/>
                  <a:pt x="58129" y="79092"/>
                  <a:pt x="58314" y="78931"/>
                </a:cubicBezTo>
                <a:lnTo>
                  <a:pt x="58649" y="78642"/>
                </a:lnTo>
                <a:lnTo>
                  <a:pt x="57945" y="78608"/>
                </a:lnTo>
                <a:cubicBezTo>
                  <a:pt x="57033" y="78550"/>
                  <a:pt x="56860" y="78446"/>
                  <a:pt x="57391" y="78261"/>
                </a:cubicBezTo>
                <a:cubicBezTo>
                  <a:pt x="57519" y="78216"/>
                  <a:pt x="57673" y="78193"/>
                  <a:pt x="57808" y="78193"/>
                </a:cubicBezTo>
                <a:cubicBezTo>
                  <a:pt x="57915" y="78193"/>
                  <a:pt x="58010" y="78208"/>
                  <a:pt x="58072" y="78238"/>
                </a:cubicBezTo>
                <a:cubicBezTo>
                  <a:pt x="58139" y="78274"/>
                  <a:pt x="58195" y="78293"/>
                  <a:pt x="58245" y="78293"/>
                </a:cubicBezTo>
                <a:cubicBezTo>
                  <a:pt x="58341" y="78293"/>
                  <a:pt x="58420" y="78224"/>
                  <a:pt x="58533" y="78065"/>
                </a:cubicBezTo>
                <a:cubicBezTo>
                  <a:pt x="58657" y="77902"/>
                  <a:pt x="58750" y="77833"/>
                  <a:pt x="58888" y="77833"/>
                </a:cubicBezTo>
                <a:close/>
                <a:moveTo>
                  <a:pt x="42765" y="79544"/>
                </a:moveTo>
                <a:cubicBezTo>
                  <a:pt x="42928" y="79544"/>
                  <a:pt x="43079" y="79711"/>
                  <a:pt x="43009" y="79843"/>
                </a:cubicBezTo>
                <a:cubicBezTo>
                  <a:pt x="42953" y="79948"/>
                  <a:pt x="42879" y="80000"/>
                  <a:pt x="42808" y="80000"/>
                </a:cubicBezTo>
                <a:cubicBezTo>
                  <a:pt x="42731" y="80000"/>
                  <a:pt x="42658" y="79939"/>
                  <a:pt x="42616" y="79820"/>
                </a:cubicBezTo>
                <a:cubicBezTo>
                  <a:pt x="42581" y="79693"/>
                  <a:pt x="42616" y="79577"/>
                  <a:pt x="42697" y="79554"/>
                </a:cubicBezTo>
                <a:cubicBezTo>
                  <a:pt x="42719" y="79547"/>
                  <a:pt x="42742" y="79544"/>
                  <a:pt x="42765" y="79544"/>
                </a:cubicBezTo>
                <a:close/>
                <a:moveTo>
                  <a:pt x="52207" y="80573"/>
                </a:moveTo>
                <a:cubicBezTo>
                  <a:pt x="52280" y="80573"/>
                  <a:pt x="52367" y="80599"/>
                  <a:pt x="52427" y="80651"/>
                </a:cubicBezTo>
                <a:cubicBezTo>
                  <a:pt x="52508" y="80720"/>
                  <a:pt x="52462" y="80812"/>
                  <a:pt x="52335" y="80858"/>
                </a:cubicBezTo>
                <a:cubicBezTo>
                  <a:pt x="52302" y="80867"/>
                  <a:pt x="52268" y="80872"/>
                  <a:pt x="52235" y="80872"/>
                </a:cubicBezTo>
                <a:cubicBezTo>
                  <a:pt x="52144" y="80872"/>
                  <a:pt x="52063" y="80837"/>
                  <a:pt x="52046" y="80778"/>
                </a:cubicBezTo>
                <a:cubicBezTo>
                  <a:pt x="52023" y="80697"/>
                  <a:pt x="52058" y="80604"/>
                  <a:pt x="52139" y="80581"/>
                </a:cubicBezTo>
                <a:cubicBezTo>
                  <a:pt x="52159" y="80576"/>
                  <a:pt x="52182" y="80573"/>
                  <a:pt x="52207" y="80573"/>
                </a:cubicBezTo>
                <a:close/>
                <a:moveTo>
                  <a:pt x="45412" y="80953"/>
                </a:moveTo>
                <a:cubicBezTo>
                  <a:pt x="45440" y="80953"/>
                  <a:pt x="45466" y="80956"/>
                  <a:pt x="45490" y="80962"/>
                </a:cubicBezTo>
                <a:cubicBezTo>
                  <a:pt x="45640" y="80997"/>
                  <a:pt x="45640" y="81078"/>
                  <a:pt x="45456" y="81216"/>
                </a:cubicBezTo>
                <a:cubicBezTo>
                  <a:pt x="45208" y="81409"/>
                  <a:pt x="45008" y="81515"/>
                  <a:pt x="44888" y="81515"/>
                </a:cubicBezTo>
                <a:cubicBezTo>
                  <a:pt x="44829" y="81515"/>
                  <a:pt x="44790" y="81489"/>
                  <a:pt x="44775" y="81435"/>
                </a:cubicBezTo>
                <a:cubicBezTo>
                  <a:pt x="44722" y="81247"/>
                  <a:pt x="45137" y="80953"/>
                  <a:pt x="45412" y="80953"/>
                </a:cubicBezTo>
                <a:close/>
                <a:moveTo>
                  <a:pt x="38331" y="81540"/>
                </a:moveTo>
                <a:cubicBezTo>
                  <a:pt x="38427" y="81540"/>
                  <a:pt x="38494" y="81564"/>
                  <a:pt x="38507" y="81609"/>
                </a:cubicBezTo>
                <a:cubicBezTo>
                  <a:pt x="38547" y="81736"/>
                  <a:pt x="38504" y="81792"/>
                  <a:pt x="38324" y="81792"/>
                </a:cubicBezTo>
                <a:cubicBezTo>
                  <a:pt x="38242" y="81792"/>
                  <a:pt x="38131" y="81780"/>
                  <a:pt x="37987" y="81759"/>
                </a:cubicBezTo>
                <a:cubicBezTo>
                  <a:pt x="37676" y="81713"/>
                  <a:pt x="37687" y="81701"/>
                  <a:pt x="38057" y="81586"/>
                </a:cubicBezTo>
                <a:cubicBezTo>
                  <a:pt x="38159" y="81555"/>
                  <a:pt x="38254" y="81540"/>
                  <a:pt x="38331" y="81540"/>
                </a:cubicBezTo>
                <a:close/>
                <a:moveTo>
                  <a:pt x="44352" y="81407"/>
                </a:moveTo>
                <a:cubicBezTo>
                  <a:pt x="44424" y="81407"/>
                  <a:pt x="44407" y="81454"/>
                  <a:pt x="44324" y="81551"/>
                </a:cubicBezTo>
                <a:cubicBezTo>
                  <a:pt x="44181" y="81722"/>
                  <a:pt x="44078" y="81805"/>
                  <a:pt x="43979" y="81805"/>
                </a:cubicBezTo>
                <a:cubicBezTo>
                  <a:pt x="43919" y="81805"/>
                  <a:pt x="43859" y="81774"/>
                  <a:pt x="43793" y="81713"/>
                </a:cubicBezTo>
                <a:cubicBezTo>
                  <a:pt x="43713" y="81643"/>
                  <a:pt x="43828" y="81539"/>
                  <a:pt x="44082" y="81470"/>
                </a:cubicBezTo>
                <a:cubicBezTo>
                  <a:pt x="44216" y="81428"/>
                  <a:pt x="44304" y="81407"/>
                  <a:pt x="44352" y="81407"/>
                </a:cubicBezTo>
                <a:close/>
                <a:moveTo>
                  <a:pt x="47724" y="81771"/>
                </a:moveTo>
                <a:cubicBezTo>
                  <a:pt x="47818" y="81771"/>
                  <a:pt x="47901" y="81829"/>
                  <a:pt x="47937" y="81943"/>
                </a:cubicBezTo>
                <a:cubicBezTo>
                  <a:pt x="47983" y="82081"/>
                  <a:pt x="47688" y="82261"/>
                  <a:pt x="47506" y="82261"/>
                </a:cubicBezTo>
                <a:cubicBezTo>
                  <a:pt x="47458" y="82261"/>
                  <a:pt x="47419" y="82249"/>
                  <a:pt x="47395" y="82220"/>
                </a:cubicBezTo>
                <a:cubicBezTo>
                  <a:pt x="47337" y="82151"/>
                  <a:pt x="47372" y="82024"/>
                  <a:pt x="47464" y="81920"/>
                </a:cubicBezTo>
                <a:cubicBezTo>
                  <a:pt x="47542" y="81821"/>
                  <a:pt x="47638" y="81771"/>
                  <a:pt x="47724" y="81771"/>
                </a:cubicBezTo>
                <a:close/>
                <a:moveTo>
                  <a:pt x="50950" y="81341"/>
                </a:moveTo>
                <a:cubicBezTo>
                  <a:pt x="51050" y="81341"/>
                  <a:pt x="51152" y="81371"/>
                  <a:pt x="51250" y="81435"/>
                </a:cubicBezTo>
                <a:cubicBezTo>
                  <a:pt x="51520" y="81604"/>
                  <a:pt x="51461" y="81805"/>
                  <a:pt x="51149" y="81805"/>
                </a:cubicBezTo>
                <a:cubicBezTo>
                  <a:pt x="51141" y="81805"/>
                  <a:pt x="51132" y="81805"/>
                  <a:pt x="51123" y="81805"/>
                </a:cubicBezTo>
                <a:cubicBezTo>
                  <a:pt x="51113" y="81804"/>
                  <a:pt x="51103" y="81804"/>
                  <a:pt x="51093" y="81804"/>
                </a:cubicBezTo>
                <a:cubicBezTo>
                  <a:pt x="50973" y="81804"/>
                  <a:pt x="50905" y="81869"/>
                  <a:pt x="50927" y="81943"/>
                </a:cubicBezTo>
                <a:cubicBezTo>
                  <a:pt x="50948" y="82029"/>
                  <a:pt x="50861" y="82095"/>
                  <a:pt x="50737" y="82095"/>
                </a:cubicBezTo>
                <a:cubicBezTo>
                  <a:pt x="50728" y="82095"/>
                  <a:pt x="50718" y="82094"/>
                  <a:pt x="50707" y="82093"/>
                </a:cubicBezTo>
                <a:cubicBezTo>
                  <a:pt x="50689" y="82092"/>
                  <a:pt x="50672" y="82092"/>
                  <a:pt x="50656" y="82092"/>
                </a:cubicBezTo>
                <a:cubicBezTo>
                  <a:pt x="50517" y="82092"/>
                  <a:pt x="50499" y="82137"/>
                  <a:pt x="50592" y="82220"/>
                </a:cubicBezTo>
                <a:cubicBezTo>
                  <a:pt x="50707" y="82324"/>
                  <a:pt x="50638" y="82405"/>
                  <a:pt x="50407" y="82474"/>
                </a:cubicBezTo>
                <a:cubicBezTo>
                  <a:pt x="50298" y="82509"/>
                  <a:pt x="50227" y="82528"/>
                  <a:pt x="50188" y="82528"/>
                </a:cubicBezTo>
                <a:cubicBezTo>
                  <a:pt x="50124" y="82528"/>
                  <a:pt x="50148" y="82478"/>
                  <a:pt x="50234" y="82370"/>
                </a:cubicBezTo>
                <a:cubicBezTo>
                  <a:pt x="50326" y="82258"/>
                  <a:pt x="50364" y="82182"/>
                  <a:pt x="50323" y="82182"/>
                </a:cubicBezTo>
                <a:cubicBezTo>
                  <a:pt x="50318" y="82182"/>
                  <a:pt x="50311" y="82183"/>
                  <a:pt x="50303" y="82186"/>
                </a:cubicBezTo>
                <a:cubicBezTo>
                  <a:pt x="50300" y="82187"/>
                  <a:pt x="50296" y="82188"/>
                  <a:pt x="50293" y="82188"/>
                </a:cubicBezTo>
                <a:cubicBezTo>
                  <a:pt x="50248" y="82188"/>
                  <a:pt x="50264" y="82043"/>
                  <a:pt x="50350" y="81828"/>
                </a:cubicBezTo>
                <a:cubicBezTo>
                  <a:pt x="50480" y="81518"/>
                  <a:pt x="50709" y="81341"/>
                  <a:pt x="50950" y="81341"/>
                </a:cubicBezTo>
                <a:close/>
                <a:moveTo>
                  <a:pt x="45447" y="82557"/>
                </a:moveTo>
                <a:cubicBezTo>
                  <a:pt x="45550" y="82557"/>
                  <a:pt x="45670" y="82612"/>
                  <a:pt x="45744" y="82705"/>
                </a:cubicBezTo>
                <a:cubicBezTo>
                  <a:pt x="45836" y="82821"/>
                  <a:pt x="45813" y="82948"/>
                  <a:pt x="45686" y="82982"/>
                </a:cubicBezTo>
                <a:cubicBezTo>
                  <a:pt x="45666" y="82988"/>
                  <a:pt x="45645" y="82991"/>
                  <a:pt x="45622" y="82991"/>
                </a:cubicBezTo>
                <a:cubicBezTo>
                  <a:pt x="45517" y="82991"/>
                  <a:pt x="45393" y="82927"/>
                  <a:pt x="45317" y="82832"/>
                </a:cubicBezTo>
                <a:cubicBezTo>
                  <a:pt x="45236" y="82717"/>
                  <a:pt x="45259" y="82601"/>
                  <a:pt x="45375" y="82567"/>
                </a:cubicBezTo>
                <a:cubicBezTo>
                  <a:pt x="45397" y="82560"/>
                  <a:pt x="45421" y="82557"/>
                  <a:pt x="45447" y="82557"/>
                </a:cubicBezTo>
                <a:close/>
                <a:moveTo>
                  <a:pt x="53201" y="80800"/>
                </a:moveTo>
                <a:cubicBezTo>
                  <a:pt x="53223" y="80800"/>
                  <a:pt x="53246" y="80800"/>
                  <a:pt x="53270" y="80801"/>
                </a:cubicBezTo>
                <a:cubicBezTo>
                  <a:pt x="53420" y="80812"/>
                  <a:pt x="53524" y="80905"/>
                  <a:pt x="53524" y="81020"/>
                </a:cubicBezTo>
                <a:cubicBezTo>
                  <a:pt x="53516" y="81220"/>
                  <a:pt x="53796" y="81396"/>
                  <a:pt x="54013" y="81396"/>
                </a:cubicBezTo>
                <a:cubicBezTo>
                  <a:pt x="54097" y="81396"/>
                  <a:pt x="54171" y="81370"/>
                  <a:pt x="54216" y="81309"/>
                </a:cubicBezTo>
                <a:cubicBezTo>
                  <a:pt x="54244" y="81277"/>
                  <a:pt x="54276" y="81262"/>
                  <a:pt x="54312" y="81262"/>
                </a:cubicBezTo>
                <a:cubicBezTo>
                  <a:pt x="54382" y="81262"/>
                  <a:pt x="54463" y="81321"/>
                  <a:pt x="54540" y="81435"/>
                </a:cubicBezTo>
                <a:cubicBezTo>
                  <a:pt x="54608" y="81555"/>
                  <a:pt x="54701" y="81624"/>
                  <a:pt x="54769" y="81624"/>
                </a:cubicBezTo>
                <a:cubicBezTo>
                  <a:pt x="54793" y="81624"/>
                  <a:pt x="54813" y="81615"/>
                  <a:pt x="54828" y="81597"/>
                </a:cubicBezTo>
                <a:cubicBezTo>
                  <a:pt x="54881" y="81523"/>
                  <a:pt x="55030" y="81469"/>
                  <a:pt x="55179" y="81469"/>
                </a:cubicBezTo>
                <a:cubicBezTo>
                  <a:pt x="55193" y="81469"/>
                  <a:pt x="55207" y="81469"/>
                  <a:pt x="55221" y="81470"/>
                </a:cubicBezTo>
                <a:cubicBezTo>
                  <a:pt x="55452" y="81482"/>
                  <a:pt x="55475" y="81516"/>
                  <a:pt x="55336" y="81701"/>
                </a:cubicBezTo>
                <a:cubicBezTo>
                  <a:pt x="55124" y="81968"/>
                  <a:pt x="54249" y="82287"/>
                  <a:pt x="53865" y="82287"/>
                </a:cubicBezTo>
                <a:cubicBezTo>
                  <a:pt x="53768" y="82287"/>
                  <a:pt x="53702" y="82267"/>
                  <a:pt x="53685" y="82220"/>
                </a:cubicBezTo>
                <a:cubicBezTo>
                  <a:pt x="53676" y="82192"/>
                  <a:pt x="53663" y="82178"/>
                  <a:pt x="53647" y="82178"/>
                </a:cubicBezTo>
                <a:cubicBezTo>
                  <a:pt x="53607" y="82178"/>
                  <a:pt x="53551" y="82273"/>
                  <a:pt x="53501" y="82440"/>
                </a:cubicBezTo>
                <a:cubicBezTo>
                  <a:pt x="53390" y="82794"/>
                  <a:pt x="53133" y="82993"/>
                  <a:pt x="52890" y="82993"/>
                </a:cubicBezTo>
                <a:cubicBezTo>
                  <a:pt x="52729" y="82993"/>
                  <a:pt x="52575" y="82905"/>
                  <a:pt x="52474" y="82717"/>
                </a:cubicBezTo>
                <a:cubicBezTo>
                  <a:pt x="52208" y="82232"/>
                  <a:pt x="52300" y="81539"/>
                  <a:pt x="52635" y="81424"/>
                </a:cubicBezTo>
                <a:cubicBezTo>
                  <a:pt x="52785" y="81378"/>
                  <a:pt x="52866" y="81239"/>
                  <a:pt x="52820" y="81112"/>
                </a:cubicBezTo>
                <a:cubicBezTo>
                  <a:pt x="52744" y="80885"/>
                  <a:pt x="52861" y="80800"/>
                  <a:pt x="53201" y="80800"/>
                </a:cubicBezTo>
                <a:close/>
                <a:moveTo>
                  <a:pt x="51732" y="82311"/>
                </a:moveTo>
                <a:cubicBezTo>
                  <a:pt x="51788" y="82311"/>
                  <a:pt x="51837" y="82315"/>
                  <a:pt x="51873" y="82324"/>
                </a:cubicBezTo>
                <a:cubicBezTo>
                  <a:pt x="52335" y="82440"/>
                  <a:pt x="51989" y="83017"/>
                  <a:pt x="51423" y="83086"/>
                </a:cubicBezTo>
                <a:cubicBezTo>
                  <a:pt x="51169" y="83121"/>
                  <a:pt x="50811" y="83190"/>
                  <a:pt x="50650" y="83236"/>
                </a:cubicBezTo>
                <a:cubicBezTo>
                  <a:pt x="50573" y="83262"/>
                  <a:pt x="50518" y="83276"/>
                  <a:pt x="50480" y="83276"/>
                </a:cubicBezTo>
                <a:cubicBezTo>
                  <a:pt x="50398" y="83276"/>
                  <a:pt x="50402" y="83210"/>
                  <a:pt x="50465" y="83051"/>
                </a:cubicBezTo>
                <a:cubicBezTo>
                  <a:pt x="50534" y="82878"/>
                  <a:pt x="50731" y="82751"/>
                  <a:pt x="50996" y="82717"/>
                </a:cubicBezTo>
                <a:cubicBezTo>
                  <a:pt x="51342" y="82671"/>
                  <a:pt x="51354" y="82647"/>
                  <a:pt x="51065" y="82613"/>
                </a:cubicBezTo>
                <a:cubicBezTo>
                  <a:pt x="50754" y="82567"/>
                  <a:pt x="50765" y="82544"/>
                  <a:pt x="51169" y="82405"/>
                </a:cubicBezTo>
                <a:cubicBezTo>
                  <a:pt x="51348" y="82345"/>
                  <a:pt x="51571" y="82311"/>
                  <a:pt x="51732" y="82311"/>
                </a:cubicBezTo>
                <a:close/>
                <a:moveTo>
                  <a:pt x="25872" y="83120"/>
                </a:moveTo>
                <a:cubicBezTo>
                  <a:pt x="26140" y="83120"/>
                  <a:pt x="26023" y="83411"/>
                  <a:pt x="25706" y="83525"/>
                </a:cubicBezTo>
                <a:cubicBezTo>
                  <a:pt x="25575" y="83576"/>
                  <a:pt x="25423" y="83599"/>
                  <a:pt x="25277" y="83599"/>
                </a:cubicBezTo>
                <a:cubicBezTo>
                  <a:pt x="24998" y="83599"/>
                  <a:pt x="24744" y="83515"/>
                  <a:pt x="24713" y="83386"/>
                </a:cubicBezTo>
                <a:cubicBezTo>
                  <a:pt x="24690" y="83271"/>
                  <a:pt x="25210" y="83155"/>
                  <a:pt x="25856" y="83121"/>
                </a:cubicBezTo>
                <a:cubicBezTo>
                  <a:pt x="25862" y="83120"/>
                  <a:pt x="25867" y="83120"/>
                  <a:pt x="25872" y="83120"/>
                </a:cubicBezTo>
                <a:close/>
                <a:moveTo>
                  <a:pt x="53264" y="83442"/>
                </a:moveTo>
                <a:cubicBezTo>
                  <a:pt x="53274" y="83442"/>
                  <a:pt x="53284" y="83443"/>
                  <a:pt x="53293" y="83444"/>
                </a:cubicBezTo>
                <a:cubicBezTo>
                  <a:pt x="53420" y="83455"/>
                  <a:pt x="53351" y="83513"/>
                  <a:pt x="53143" y="83582"/>
                </a:cubicBezTo>
                <a:cubicBezTo>
                  <a:pt x="53046" y="83613"/>
                  <a:pt x="52974" y="83628"/>
                  <a:pt x="52930" y="83628"/>
                </a:cubicBezTo>
                <a:cubicBezTo>
                  <a:pt x="52876" y="83628"/>
                  <a:pt x="52867" y="83604"/>
                  <a:pt x="52912" y="83559"/>
                </a:cubicBezTo>
                <a:cubicBezTo>
                  <a:pt x="52996" y="83496"/>
                  <a:pt x="53158" y="83442"/>
                  <a:pt x="53264" y="83442"/>
                </a:cubicBezTo>
                <a:close/>
                <a:moveTo>
                  <a:pt x="51481" y="83322"/>
                </a:moveTo>
                <a:cubicBezTo>
                  <a:pt x="51543" y="83322"/>
                  <a:pt x="51517" y="83374"/>
                  <a:pt x="51423" y="83490"/>
                </a:cubicBezTo>
                <a:cubicBezTo>
                  <a:pt x="51291" y="83664"/>
                  <a:pt x="51179" y="83750"/>
                  <a:pt x="51099" y="83750"/>
                </a:cubicBezTo>
                <a:cubicBezTo>
                  <a:pt x="51047" y="83750"/>
                  <a:pt x="51007" y="83713"/>
                  <a:pt x="50985" y="83640"/>
                </a:cubicBezTo>
                <a:cubicBezTo>
                  <a:pt x="50961" y="83559"/>
                  <a:pt x="51088" y="83432"/>
                  <a:pt x="51273" y="83375"/>
                </a:cubicBezTo>
                <a:cubicBezTo>
                  <a:pt x="51376" y="83340"/>
                  <a:pt x="51444" y="83322"/>
                  <a:pt x="51481" y="83322"/>
                </a:cubicBezTo>
                <a:close/>
                <a:moveTo>
                  <a:pt x="50730" y="83727"/>
                </a:moveTo>
                <a:cubicBezTo>
                  <a:pt x="50792" y="83727"/>
                  <a:pt x="50831" y="83782"/>
                  <a:pt x="50811" y="83871"/>
                </a:cubicBezTo>
                <a:cubicBezTo>
                  <a:pt x="50788" y="83975"/>
                  <a:pt x="50742" y="84056"/>
                  <a:pt x="50696" y="84067"/>
                </a:cubicBezTo>
                <a:cubicBezTo>
                  <a:pt x="50689" y="84071"/>
                  <a:pt x="50682" y="84072"/>
                  <a:pt x="50675" y="84072"/>
                </a:cubicBezTo>
                <a:cubicBezTo>
                  <a:pt x="50637" y="84072"/>
                  <a:pt x="50600" y="84019"/>
                  <a:pt x="50581" y="83940"/>
                </a:cubicBezTo>
                <a:cubicBezTo>
                  <a:pt x="50546" y="83859"/>
                  <a:pt x="50604" y="83767"/>
                  <a:pt x="50696" y="83732"/>
                </a:cubicBezTo>
                <a:cubicBezTo>
                  <a:pt x="50708" y="83729"/>
                  <a:pt x="50719" y="83727"/>
                  <a:pt x="50730" y="83727"/>
                </a:cubicBezTo>
                <a:close/>
                <a:moveTo>
                  <a:pt x="40971" y="83752"/>
                </a:moveTo>
                <a:cubicBezTo>
                  <a:pt x="41056" y="83752"/>
                  <a:pt x="41174" y="83805"/>
                  <a:pt x="41266" y="83917"/>
                </a:cubicBezTo>
                <a:cubicBezTo>
                  <a:pt x="41353" y="84037"/>
                  <a:pt x="41347" y="84126"/>
                  <a:pt x="41250" y="84126"/>
                </a:cubicBezTo>
                <a:cubicBezTo>
                  <a:pt x="41244" y="84126"/>
                  <a:pt x="41237" y="84126"/>
                  <a:pt x="41231" y="84125"/>
                </a:cubicBezTo>
                <a:cubicBezTo>
                  <a:pt x="41116" y="84125"/>
                  <a:pt x="40977" y="84044"/>
                  <a:pt x="40908" y="83952"/>
                </a:cubicBezTo>
                <a:cubicBezTo>
                  <a:pt x="40821" y="83822"/>
                  <a:pt x="40874" y="83752"/>
                  <a:pt x="40971" y="83752"/>
                </a:cubicBezTo>
                <a:close/>
                <a:moveTo>
                  <a:pt x="46960" y="84123"/>
                </a:moveTo>
                <a:cubicBezTo>
                  <a:pt x="46970" y="84123"/>
                  <a:pt x="46981" y="84124"/>
                  <a:pt x="46991" y="84125"/>
                </a:cubicBezTo>
                <a:cubicBezTo>
                  <a:pt x="47129" y="84136"/>
                  <a:pt x="47106" y="84194"/>
                  <a:pt x="46933" y="84252"/>
                </a:cubicBezTo>
                <a:cubicBezTo>
                  <a:pt x="46863" y="84277"/>
                  <a:pt x="46804" y="84289"/>
                  <a:pt x="46762" y="84289"/>
                </a:cubicBezTo>
                <a:cubicBezTo>
                  <a:pt x="46708" y="84289"/>
                  <a:pt x="46683" y="84268"/>
                  <a:pt x="46702" y="84229"/>
                </a:cubicBezTo>
                <a:cubicBezTo>
                  <a:pt x="46734" y="84176"/>
                  <a:pt x="46852" y="84123"/>
                  <a:pt x="46960" y="84123"/>
                </a:cubicBezTo>
                <a:close/>
                <a:moveTo>
                  <a:pt x="51617" y="83945"/>
                </a:moveTo>
                <a:cubicBezTo>
                  <a:pt x="51689" y="83945"/>
                  <a:pt x="51729" y="83991"/>
                  <a:pt x="51712" y="84067"/>
                </a:cubicBezTo>
                <a:cubicBezTo>
                  <a:pt x="51677" y="84171"/>
                  <a:pt x="51573" y="84287"/>
                  <a:pt x="51435" y="84321"/>
                </a:cubicBezTo>
                <a:cubicBezTo>
                  <a:pt x="51401" y="84333"/>
                  <a:pt x="51372" y="84339"/>
                  <a:pt x="51347" y="84339"/>
                </a:cubicBezTo>
                <a:cubicBezTo>
                  <a:pt x="51278" y="84339"/>
                  <a:pt x="51245" y="84294"/>
                  <a:pt x="51262" y="84217"/>
                </a:cubicBezTo>
                <a:cubicBezTo>
                  <a:pt x="51285" y="84113"/>
                  <a:pt x="51400" y="84009"/>
                  <a:pt x="51527" y="83963"/>
                </a:cubicBezTo>
                <a:cubicBezTo>
                  <a:pt x="51560" y="83951"/>
                  <a:pt x="51591" y="83945"/>
                  <a:pt x="51617" y="83945"/>
                </a:cubicBezTo>
                <a:close/>
                <a:moveTo>
                  <a:pt x="47860" y="84336"/>
                </a:moveTo>
                <a:cubicBezTo>
                  <a:pt x="47958" y="84336"/>
                  <a:pt x="48011" y="84375"/>
                  <a:pt x="47995" y="84448"/>
                </a:cubicBezTo>
                <a:cubicBezTo>
                  <a:pt x="47972" y="84552"/>
                  <a:pt x="47856" y="84656"/>
                  <a:pt x="47718" y="84691"/>
                </a:cubicBezTo>
                <a:cubicBezTo>
                  <a:pt x="47680" y="84704"/>
                  <a:pt x="47643" y="84711"/>
                  <a:pt x="47609" y="84711"/>
                </a:cubicBezTo>
                <a:cubicBezTo>
                  <a:pt x="47529" y="84711"/>
                  <a:pt x="47465" y="84674"/>
                  <a:pt x="47441" y="84610"/>
                </a:cubicBezTo>
                <a:cubicBezTo>
                  <a:pt x="47418" y="84529"/>
                  <a:pt x="47545" y="84413"/>
                  <a:pt x="47718" y="84356"/>
                </a:cubicBezTo>
                <a:cubicBezTo>
                  <a:pt x="47772" y="84342"/>
                  <a:pt x="47820" y="84336"/>
                  <a:pt x="47860" y="84336"/>
                </a:cubicBezTo>
                <a:close/>
                <a:moveTo>
                  <a:pt x="46260" y="84162"/>
                </a:moveTo>
                <a:cubicBezTo>
                  <a:pt x="46378" y="84162"/>
                  <a:pt x="46479" y="84204"/>
                  <a:pt x="46506" y="84298"/>
                </a:cubicBezTo>
                <a:cubicBezTo>
                  <a:pt x="46564" y="84471"/>
                  <a:pt x="46425" y="84587"/>
                  <a:pt x="45998" y="84714"/>
                </a:cubicBezTo>
                <a:cubicBezTo>
                  <a:pt x="45675" y="84806"/>
                  <a:pt x="45352" y="85002"/>
                  <a:pt x="45282" y="85129"/>
                </a:cubicBezTo>
                <a:cubicBezTo>
                  <a:pt x="45226" y="85229"/>
                  <a:pt x="45190" y="85279"/>
                  <a:pt x="45162" y="85279"/>
                </a:cubicBezTo>
                <a:cubicBezTo>
                  <a:pt x="45138" y="85279"/>
                  <a:pt x="45119" y="85244"/>
                  <a:pt x="45098" y="85175"/>
                </a:cubicBezTo>
                <a:cubicBezTo>
                  <a:pt x="45072" y="85098"/>
                  <a:pt x="44994" y="85066"/>
                  <a:pt x="44899" y="85066"/>
                </a:cubicBezTo>
                <a:cubicBezTo>
                  <a:pt x="44694" y="85066"/>
                  <a:pt x="44409" y="85217"/>
                  <a:pt x="44394" y="85406"/>
                </a:cubicBezTo>
                <a:cubicBezTo>
                  <a:pt x="44394" y="85533"/>
                  <a:pt x="44255" y="85683"/>
                  <a:pt x="44105" y="85741"/>
                </a:cubicBezTo>
                <a:cubicBezTo>
                  <a:pt x="44039" y="85768"/>
                  <a:pt x="43988" y="85784"/>
                  <a:pt x="43948" y="85784"/>
                </a:cubicBezTo>
                <a:cubicBezTo>
                  <a:pt x="43836" y="85784"/>
                  <a:pt x="43820" y="85655"/>
                  <a:pt x="43828" y="85279"/>
                </a:cubicBezTo>
                <a:cubicBezTo>
                  <a:pt x="43828" y="84862"/>
                  <a:pt x="43934" y="84645"/>
                  <a:pt x="44138" y="84645"/>
                </a:cubicBezTo>
                <a:cubicBezTo>
                  <a:pt x="44228" y="84645"/>
                  <a:pt x="44336" y="84687"/>
                  <a:pt x="44463" y="84771"/>
                </a:cubicBezTo>
                <a:cubicBezTo>
                  <a:pt x="44539" y="84821"/>
                  <a:pt x="44657" y="84842"/>
                  <a:pt x="44792" y="84842"/>
                </a:cubicBezTo>
                <a:cubicBezTo>
                  <a:pt x="45195" y="84842"/>
                  <a:pt x="45750" y="84652"/>
                  <a:pt x="45802" y="84437"/>
                </a:cubicBezTo>
                <a:cubicBezTo>
                  <a:pt x="45844" y="84267"/>
                  <a:pt x="46073" y="84162"/>
                  <a:pt x="46260" y="84162"/>
                </a:cubicBezTo>
                <a:close/>
                <a:moveTo>
                  <a:pt x="43041" y="85658"/>
                </a:moveTo>
                <a:cubicBezTo>
                  <a:pt x="43054" y="85658"/>
                  <a:pt x="43066" y="85659"/>
                  <a:pt x="43078" y="85660"/>
                </a:cubicBezTo>
                <a:cubicBezTo>
                  <a:pt x="43216" y="85672"/>
                  <a:pt x="43193" y="85718"/>
                  <a:pt x="43009" y="85787"/>
                </a:cubicBezTo>
                <a:cubicBezTo>
                  <a:pt x="42944" y="85812"/>
                  <a:pt x="42887" y="85824"/>
                  <a:pt x="42847" y="85824"/>
                </a:cubicBezTo>
                <a:cubicBezTo>
                  <a:pt x="42795" y="85824"/>
                  <a:pt x="42770" y="85803"/>
                  <a:pt x="42789" y="85764"/>
                </a:cubicBezTo>
                <a:cubicBezTo>
                  <a:pt x="42820" y="85702"/>
                  <a:pt x="42935" y="85658"/>
                  <a:pt x="43041" y="85658"/>
                </a:cubicBezTo>
                <a:close/>
                <a:moveTo>
                  <a:pt x="45366" y="85378"/>
                </a:moveTo>
                <a:cubicBezTo>
                  <a:pt x="45596" y="85378"/>
                  <a:pt x="45626" y="85439"/>
                  <a:pt x="45548" y="85625"/>
                </a:cubicBezTo>
                <a:cubicBezTo>
                  <a:pt x="45472" y="85802"/>
                  <a:pt x="45190" y="85923"/>
                  <a:pt x="44926" y="85923"/>
                </a:cubicBezTo>
                <a:cubicBezTo>
                  <a:pt x="44826" y="85923"/>
                  <a:pt x="44730" y="85906"/>
                  <a:pt x="44648" y="85868"/>
                </a:cubicBezTo>
                <a:cubicBezTo>
                  <a:pt x="44405" y="85752"/>
                  <a:pt x="44821" y="85406"/>
                  <a:pt x="45225" y="85383"/>
                </a:cubicBezTo>
                <a:cubicBezTo>
                  <a:pt x="45278" y="85380"/>
                  <a:pt x="45325" y="85378"/>
                  <a:pt x="45366" y="85378"/>
                </a:cubicBezTo>
                <a:close/>
                <a:moveTo>
                  <a:pt x="35830" y="85677"/>
                </a:moveTo>
                <a:cubicBezTo>
                  <a:pt x="35902" y="85677"/>
                  <a:pt x="35960" y="85720"/>
                  <a:pt x="35979" y="85787"/>
                </a:cubicBezTo>
                <a:cubicBezTo>
                  <a:pt x="36002" y="85879"/>
                  <a:pt x="35956" y="85960"/>
                  <a:pt x="35864" y="85995"/>
                </a:cubicBezTo>
                <a:cubicBezTo>
                  <a:pt x="35850" y="85998"/>
                  <a:pt x="35836" y="86000"/>
                  <a:pt x="35823" y="86000"/>
                </a:cubicBezTo>
                <a:cubicBezTo>
                  <a:pt x="35748" y="86000"/>
                  <a:pt x="35687" y="85948"/>
                  <a:pt x="35667" y="85879"/>
                </a:cubicBezTo>
                <a:cubicBezTo>
                  <a:pt x="35644" y="85787"/>
                  <a:pt x="35690" y="85706"/>
                  <a:pt x="35783" y="85683"/>
                </a:cubicBezTo>
                <a:cubicBezTo>
                  <a:pt x="35799" y="85679"/>
                  <a:pt x="35815" y="85677"/>
                  <a:pt x="35830" y="85677"/>
                </a:cubicBezTo>
                <a:close/>
                <a:moveTo>
                  <a:pt x="34637" y="85679"/>
                </a:moveTo>
                <a:cubicBezTo>
                  <a:pt x="34798" y="85679"/>
                  <a:pt x="34862" y="85822"/>
                  <a:pt x="34756" y="86006"/>
                </a:cubicBezTo>
                <a:cubicBezTo>
                  <a:pt x="34694" y="86119"/>
                  <a:pt x="34610" y="86174"/>
                  <a:pt x="34533" y="86174"/>
                </a:cubicBezTo>
                <a:cubicBezTo>
                  <a:pt x="34453" y="86174"/>
                  <a:pt x="34381" y="86113"/>
                  <a:pt x="34352" y="85995"/>
                </a:cubicBezTo>
                <a:cubicBezTo>
                  <a:pt x="34317" y="85856"/>
                  <a:pt x="34398" y="85729"/>
                  <a:pt x="34536" y="85695"/>
                </a:cubicBezTo>
                <a:cubicBezTo>
                  <a:pt x="34573" y="85684"/>
                  <a:pt x="34607" y="85679"/>
                  <a:pt x="34637" y="85679"/>
                </a:cubicBezTo>
                <a:close/>
                <a:moveTo>
                  <a:pt x="39741" y="86429"/>
                </a:moveTo>
                <a:cubicBezTo>
                  <a:pt x="39837" y="86429"/>
                  <a:pt x="39928" y="86458"/>
                  <a:pt x="39984" y="86514"/>
                </a:cubicBezTo>
                <a:cubicBezTo>
                  <a:pt x="40065" y="86584"/>
                  <a:pt x="40031" y="86664"/>
                  <a:pt x="39892" y="86699"/>
                </a:cubicBezTo>
                <a:cubicBezTo>
                  <a:pt x="39852" y="86713"/>
                  <a:pt x="39809" y="86720"/>
                  <a:pt x="39766" y="86720"/>
                </a:cubicBezTo>
                <a:cubicBezTo>
                  <a:pt x="39672" y="86720"/>
                  <a:pt x="39578" y="86689"/>
                  <a:pt x="39523" y="86641"/>
                </a:cubicBezTo>
                <a:cubicBezTo>
                  <a:pt x="39442" y="86572"/>
                  <a:pt x="39476" y="86491"/>
                  <a:pt x="39615" y="86445"/>
                </a:cubicBezTo>
                <a:cubicBezTo>
                  <a:pt x="39657" y="86435"/>
                  <a:pt x="39699" y="86429"/>
                  <a:pt x="39741" y="86429"/>
                </a:cubicBezTo>
                <a:close/>
                <a:moveTo>
                  <a:pt x="41318" y="86352"/>
                </a:moveTo>
                <a:cubicBezTo>
                  <a:pt x="41324" y="86352"/>
                  <a:pt x="41329" y="86352"/>
                  <a:pt x="41335" y="86353"/>
                </a:cubicBezTo>
                <a:cubicBezTo>
                  <a:pt x="41716" y="86387"/>
                  <a:pt x="41554" y="86734"/>
                  <a:pt x="41092" y="86861"/>
                </a:cubicBezTo>
                <a:cubicBezTo>
                  <a:pt x="40965" y="86896"/>
                  <a:pt x="40880" y="86917"/>
                  <a:pt x="40831" y="86917"/>
                </a:cubicBezTo>
                <a:cubicBezTo>
                  <a:pt x="40737" y="86917"/>
                  <a:pt x="40771" y="86842"/>
                  <a:pt x="40885" y="86653"/>
                </a:cubicBezTo>
                <a:cubicBezTo>
                  <a:pt x="40973" y="86486"/>
                  <a:pt x="41179" y="86352"/>
                  <a:pt x="41318" y="86352"/>
                </a:cubicBezTo>
                <a:close/>
                <a:moveTo>
                  <a:pt x="30616" y="86316"/>
                </a:moveTo>
                <a:cubicBezTo>
                  <a:pt x="30769" y="86316"/>
                  <a:pt x="30340" y="87013"/>
                  <a:pt x="30138" y="87080"/>
                </a:cubicBezTo>
                <a:cubicBezTo>
                  <a:pt x="30133" y="87081"/>
                  <a:pt x="30128" y="87082"/>
                  <a:pt x="30124" y="87082"/>
                </a:cubicBezTo>
                <a:cubicBezTo>
                  <a:pt x="30063" y="87082"/>
                  <a:pt x="30101" y="86938"/>
                  <a:pt x="30219" y="86734"/>
                </a:cubicBezTo>
                <a:cubicBezTo>
                  <a:pt x="30346" y="86514"/>
                  <a:pt x="30508" y="86341"/>
                  <a:pt x="30600" y="86318"/>
                </a:cubicBezTo>
                <a:cubicBezTo>
                  <a:pt x="30606" y="86317"/>
                  <a:pt x="30611" y="86316"/>
                  <a:pt x="30616" y="86316"/>
                </a:cubicBezTo>
                <a:close/>
                <a:moveTo>
                  <a:pt x="31013" y="86884"/>
                </a:moveTo>
                <a:cubicBezTo>
                  <a:pt x="31109" y="86884"/>
                  <a:pt x="31183" y="86927"/>
                  <a:pt x="31200" y="86999"/>
                </a:cubicBezTo>
                <a:cubicBezTo>
                  <a:pt x="31212" y="87080"/>
                  <a:pt x="31131" y="87172"/>
                  <a:pt x="30993" y="87207"/>
                </a:cubicBezTo>
                <a:cubicBezTo>
                  <a:pt x="30961" y="87215"/>
                  <a:pt x="30931" y="87218"/>
                  <a:pt x="30903" y="87218"/>
                </a:cubicBezTo>
                <a:cubicBezTo>
                  <a:pt x="30807" y="87218"/>
                  <a:pt x="30733" y="87174"/>
                  <a:pt x="30716" y="87103"/>
                </a:cubicBezTo>
                <a:cubicBezTo>
                  <a:pt x="30704" y="87022"/>
                  <a:pt x="30785" y="86930"/>
                  <a:pt x="30923" y="86895"/>
                </a:cubicBezTo>
                <a:cubicBezTo>
                  <a:pt x="30955" y="86887"/>
                  <a:pt x="30985" y="86884"/>
                  <a:pt x="31013" y="86884"/>
                </a:cubicBezTo>
                <a:close/>
                <a:moveTo>
                  <a:pt x="15465" y="87398"/>
                </a:moveTo>
                <a:cubicBezTo>
                  <a:pt x="15541" y="87398"/>
                  <a:pt x="15635" y="87404"/>
                  <a:pt x="15733" y="87415"/>
                </a:cubicBezTo>
                <a:cubicBezTo>
                  <a:pt x="15999" y="87449"/>
                  <a:pt x="16056" y="87507"/>
                  <a:pt x="15918" y="87622"/>
                </a:cubicBezTo>
                <a:cubicBezTo>
                  <a:pt x="15875" y="87657"/>
                  <a:pt x="15808" y="87671"/>
                  <a:pt x="15733" y="87671"/>
                </a:cubicBezTo>
                <a:cubicBezTo>
                  <a:pt x="15506" y="87671"/>
                  <a:pt x="15208" y="87539"/>
                  <a:pt x="15295" y="87426"/>
                </a:cubicBezTo>
                <a:cubicBezTo>
                  <a:pt x="15307" y="87407"/>
                  <a:pt x="15372" y="87398"/>
                  <a:pt x="15465" y="87398"/>
                </a:cubicBezTo>
                <a:close/>
                <a:moveTo>
                  <a:pt x="27756" y="87673"/>
                </a:moveTo>
                <a:cubicBezTo>
                  <a:pt x="27784" y="87673"/>
                  <a:pt x="27813" y="87675"/>
                  <a:pt x="27841" y="87680"/>
                </a:cubicBezTo>
                <a:cubicBezTo>
                  <a:pt x="27980" y="87703"/>
                  <a:pt x="27945" y="87749"/>
                  <a:pt x="27761" y="87795"/>
                </a:cubicBezTo>
                <a:cubicBezTo>
                  <a:pt x="27697" y="87812"/>
                  <a:pt x="27643" y="87820"/>
                  <a:pt x="27601" y="87820"/>
                </a:cubicBezTo>
                <a:cubicBezTo>
                  <a:pt x="27530" y="87820"/>
                  <a:pt x="27496" y="87797"/>
                  <a:pt x="27518" y="87761"/>
                </a:cubicBezTo>
                <a:cubicBezTo>
                  <a:pt x="27555" y="87706"/>
                  <a:pt x="27649" y="87673"/>
                  <a:pt x="27756" y="87673"/>
                </a:cubicBezTo>
                <a:close/>
                <a:moveTo>
                  <a:pt x="38794" y="87370"/>
                </a:moveTo>
                <a:cubicBezTo>
                  <a:pt x="38985" y="87370"/>
                  <a:pt x="39042" y="87484"/>
                  <a:pt x="38922" y="87680"/>
                </a:cubicBezTo>
                <a:cubicBezTo>
                  <a:pt x="38848" y="87805"/>
                  <a:pt x="38719" y="87869"/>
                  <a:pt x="38591" y="87869"/>
                </a:cubicBezTo>
                <a:cubicBezTo>
                  <a:pt x="38482" y="87869"/>
                  <a:pt x="38374" y="87822"/>
                  <a:pt x="38299" y="87726"/>
                </a:cubicBezTo>
                <a:cubicBezTo>
                  <a:pt x="38195" y="87576"/>
                  <a:pt x="38253" y="87484"/>
                  <a:pt x="38542" y="87415"/>
                </a:cubicBezTo>
                <a:cubicBezTo>
                  <a:pt x="38641" y="87384"/>
                  <a:pt x="38726" y="87370"/>
                  <a:pt x="38794" y="87370"/>
                </a:cubicBezTo>
                <a:close/>
                <a:moveTo>
                  <a:pt x="32232" y="88586"/>
                </a:moveTo>
                <a:cubicBezTo>
                  <a:pt x="32254" y="88586"/>
                  <a:pt x="32276" y="88588"/>
                  <a:pt x="32297" y="88592"/>
                </a:cubicBezTo>
                <a:cubicBezTo>
                  <a:pt x="32435" y="88603"/>
                  <a:pt x="32401" y="88661"/>
                  <a:pt x="32216" y="88707"/>
                </a:cubicBezTo>
                <a:cubicBezTo>
                  <a:pt x="32152" y="88726"/>
                  <a:pt x="32096" y="88735"/>
                  <a:pt x="32056" y="88735"/>
                </a:cubicBezTo>
                <a:cubicBezTo>
                  <a:pt x="31995" y="88735"/>
                  <a:pt x="31969" y="88714"/>
                  <a:pt x="31997" y="88673"/>
                </a:cubicBezTo>
                <a:cubicBezTo>
                  <a:pt x="32025" y="88625"/>
                  <a:pt x="32131" y="88586"/>
                  <a:pt x="32232" y="88586"/>
                </a:cubicBezTo>
                <a:close/>
                <a:moveTo>
                  <a:pt x="30168" y="89706"/>
                </a:moveTo>
                <a:cubicBezTo>
                  <a:pt x="30242" y="89706"/>
                  <a:pt x="30304" y="89758"/>
                  <a:pt x="30323" y="89827"/>
                </a:cubicBezTo>
                <a:cubicBezTo>
                  <a:pt x="30346" y="89919"/>
                  <a:pt x="30289" y="90000"/>
                  <a:pt x="30196" y="90023"/>
                </a:cubicBezTo>
                <a:cubicBezTo>
                  <a:pt x="30180" y="90027"/>
                  <a:pt x="30165" y="90029"/>
                  <a:pt x="30150" y="90029"/>
                </a:cubicBezTo>
                <a:cubicBezTo>
                  <a:pt x="30078" y="90029"/>
                  <a:pt x="30019" y="89984"/>
                  <a:pt x="30000" y="89908"/>
                </a:cubicBezTo>
                <a:cubicBezTo>
                  <a:pt x="29977" y="89827"/>
                  <a:pt x="30035" y="89735"/>
                  <a:pt x="30127" y="89712"/>
                </a:cubicBezTo>
                <a:cubicBezTo>
                  <a:pt x="30141" y="89708"/>
                  <a:pt x="30155" y="89706"/>
                  <a:pt x="30168" y="89706"/>
                </a:cubicBezTo>
                <a:close/>
                <a:moveTo>
                  <a:pt x="26760" y="90040"/>
                </a:moveTo>
                <a:cubicBezTo>
                  <a:pt x="26784" y="90040"/>
                  <a:pt x="26810" y="90042"/>
                  <a:pt x="26837" y="90046"/>
                </a:cubicBezTo>
                <a:cubicBezTo>
                  <a:pt x="26987" y="90069"/>
                  <a:pt x="27103" y="90116"/>
                  <a:pt x="27114" y="90150"/>
                </a:cubicBezTo>
                <a:cubicBezTo>
                  <a:pt x="27114" y="90196"/>
                  <a:pt x="27022" y="90243"/>
                  <a:pt x="26883" y="90266"/>
                </a:cubicBezTo>
                <a:cubicBezTo>
                  <a:pt x="26850" y="90273"/>
                  <a:pt x="26818" y="90277"/>
                  <a:pt x="26788" y="90277"/>
                </a:cubicBezTo>
                <a:cubicBezTo>
                  <a:pt x="26686" y="90277"/>
                  <a:pt x="26613" y="90233"/>
                  <a:pt x="26595" y="90162"/>
                </a:cubicBezTo>
                <a:cubicBezTo>
                  <a:pt x="26585" y="90085"/>
                  <a:pt x="26647" y="90040"/>
                  <a:pt x="26760" y="90040"/>
                </a:cubicBezTo>
                <a:close/>
                <a:moveTo>
                  <a:pt x="33832" y="89062"/>
                </a:moveTo>
                <a:cubicBezTo>
                  <a:pt x="33929" y="89062"/>
                  <a:pt x="34041" y="89094"/>
                  <a:pt x="34201" y="89146"/>
                </a:cubicBezTo>
                <a:cubicBezTo>
                  <a:pt x="34756" y="89331"/>
                  <a:pt x="34767" y="89342"/>
                  <a:pt x="34502" y="89446"/>
                </a:cubicBezTo>
                <a:cubicBezTo>
                  <a:pt x="34028" y="89608"/>
                  <a:pt x="32966" y="90162"/>
                  <a:pt x="32886" y="90266"/>
                </a:cubicBezTo>
                <a:cubicBezTo>
                  <a:pt x="32825" y="90363"/>
                  <a:pt x="32758" y="90409"/>
                  <a:pt x="32669" y="90409"/>
                </a:cubicBezTo>
                <a:cubicBezTo>
                  <a:pt x="32589" y="90409"/>
                  <a:pt x="32492" y="90371"/>
                  <a:pt x="32366" y="90300"/>
                </a:cubicBezTo>
                <a:cubicBezTo>
                  <a:pt x="32007" y="90087"/>
                  <a:pt x="32008" y="89896"/>
                  <a:pt x="32358" y="89896"/>
                </a:cubicBezTo>
                <a:cubicBezTo>
                  <a:pt x="32368" y="89896"/>
                  <a:pt x="32379" y="89896"/>
                  <a:pt x="32389" y="89896"/>
                </a:cubicBezTo>
                <a:cubicBezTo>
                  <a:pt x="32395" y="89897"/>
                  <a:pt x="32400" y="89897"/>
                  <a:pt x="32406" y="89897"/>
                </a:cubicBezTo>
                <a:cubicBezTo>
                  <a:pt x="32595" y="89897"/>
                  <a:pt x="32940" y="89715"/>
                  <a:pt x="33220" y="89458"/>
                </a:cubicBezTo>
                <a:cubicBezTo>
                  <a:pt x="33521" y="89172"/>
                  <a:pt x="33651" y="89062"/>
                  <a:pt x="33832" y="89062"/>
                </a:cubicBezTo>
                <a:close/>
                <a:moveTo>
                  <a:pt x="27650" y="90114"/>
                </a:moveTo>
                <a:cubicBezTo>
                  <a:pt x="27732" y="90114"/>
                  <a:pt x="27808" y="90160"/>
                  <a:pt x="27818" y="90243"/>
                </a:cubicBezTo>
                <a:cubicBezTo>
                  <a:pt x="27841" y="90335"/>
                  <a:pt x="27784" y="90416"/>
                  <a:pt x="27691" y="90439"/>
                </a:cubicBezTo>
                <a:cubicBezTo>
                  <a:pt x="27681" y="90440"/>
                  <a:pt x="27671" y="90440"/>
                  <a:pt x="27661" y="90440"/>
                </a:cubicBezTo>
                <a:cubicBezTo>
                  <a:pt x="27572" y="90440"/>
                  <a:pt x="27504" y="90395"/>
                  <a:pt x="27484" y="90312"/>
                </a:cubicBezTo>
                <a:cubicBezTo>
                  <a:pt x="27472" y="90219"/>
                  <a:pt x="27530" y="90139"/>
                  <a:pt x="27622" y="90116"/>
                </a:cubicBezTo>
                <a:cubicBezTo>
                  <a:pt x="27631" y="90114"/>
                  <a:pt x="27641" y="90114"/>
                  <a:pt x="27650" y="90114"/>
                </a:cubicBezTo>
                <a:close/>
                <a:moveTo>
                  <a:pt x="24939" y="90330"/>
                </a:moveTo>
                <a:cubicBezTo>
                  <a:pt x="25013" y="90330"/>
                  <a:pt x="25075" y="90383"/>
                  <a:pt x="25094" y="90462"/>
                </a:cubicBezTo>
                <a:cubicBezTo>
                  <a:pt x="25106" y="90554"/>
                  <a:pt x="25048" y="90635"/>
                  <a:pt x="24956" y="90647"/>
                </a:cubicBezTo>
                <a:cubicBezTo>
                  <a:pt x="24942" y="90650"/>
                  <a:pt x="24928" y="90652"/>
                  <a:pt x="24914" y="90652"/>
                </a:cubicBezTo>
                <a:cubicBezTo>
                  <a:pt x="24837" y="90652"/>
                  <a:pt x="24769" y="90600"/>
                  <a:pt x="24760" y="90531"/>
                </a:cubicBezTo>
                <a:cubicBezTo>
                  <a:pt x="24748" y="90439"/>
                  <a:pt x="24806" y="90358"/>
                  <a:pt x="24898" y="90335"/>
                </a:cubicBezTo>
                <a:cubicBezTo>
                  <a:pt x="24912" y="90331"/>
                  <a:pt x="24925" y="90330"/>
                  <a:pt x="24939" y="90330"/>
                </a:cubicBezTo>
                <a:close/>
                <a:moveTo>
                  <a:pt x="34576" y="90022"/>
                </a:moveTo>
                <a:cubicBezTo>
                  <a:pt x="34735" y="90022"/>
                  <a:pt x="34883" y="90061"/>
                  <a:pt x="34975" y="90139"/>
                </a:cubicBezTo>
                <a:cubicBezTo>
                  <a:pt x="35291" y="90389"/>
                  <a:pt x="35288" y="90743"/>
                  <a:pt x="34986" y="90743"/>
                </a:cubicBezTo>
                <a:cubicBezTo>
                  <a:pt x="34968" y="90743"/>
                  <a:pt x="34949" y="90741"/>
                  <a:pt x="34929" y="90739"/>
                </a:cubicBezTo>
                <a:cubicBezTo>
                  <a:pt x="34698" y="90727"/>
                  <a:pt x="34686" y="90681"/>
                  <a:pt x="34836" y="90531"/>
                </a:cubicBezTo>
                <a:cubicBezTo>
                  <a:pt x="34952" y="90425"/>
                  <a:pt x="34891" y="90375"/>
                  <a:pt x="34638" y="90375"/>
                </a:cubicBezTo>
                <a:cubicBezTo>
                  <a:pt x="34589" y="90375"/>
                  <a:pt x="34531" y="90377"/>
                  <a:pt x="34467" y="90381"/>
                </a:cubicBezTo>
                <a:cubicBezTo>
                  <a:pt x="34405" y="90384"/>
                  <a:pt x="34349" y="90386"/>
                  <a:pt x="34297" y="90386"/>
                </a:cubicBezTo>
                <a:cubicBezTo>
                  <a:pt x="33786" y="90386"/>
                  <a:pt x="33757" y="90237"/>
                  <a:pt x="34271" y="90069"/>
                </a:cubicBezTo>
                <a:cubicBezTo>
                  <a:pt x="34369" y="90038"/>
                  <a:pt x="34475" y="90022"/>
                  <a:pt x="34576" y="90022"/>
                </a:cubicBezTo>
                <a:close/>
                <a:moveTo>
                  <a:pt x="26215" y="90401"/>
                </a:moveTo>
                <a:cubicBezTo>
                  <a:pt x="26288" y="90401"/>
                  <a:pt x="26246" y="90510"/>
                  <a:pt x="26099" y="90658"/>
                </a:cubicBezTo>
                <a:cubicBezTo>
                  <a:pt x="25917" y="90852"/>
                  <a:pt x="25799" y="90950"/>
                  <a:pt x="25759" y="90950"/>
                </a:cubicBezTo>
                <a:cubicBezTo>
                  <a:pt x="25723" y="90950"/>
                  <a:pt x="25752" y="90869"/>
                  <a:pt x="25856" y="90704"/>
                </a:cubicBezTo>
                <a:cubicBezTo>
                  <a:pt x="25937" y="90566"/>
                  <a:pt x="26099" y="90427"/>
                  <a:pt x="26191" y="90404"/>
                </a:cubicBezTo>
                <a:cubicBezTo>
                  <a:pt x="26200" y="90402"/>
                  <a:pt x="26208" y="90401"/>
                  <a:pt x="26215" y="90401"/>
                </a:cubicBezTo>
                <a:close/>
                <a:moveTo>
                  <a:pt x="17863" y="90411"/>
                </a:moveTo>
                <a:cubicBezTo>
                  <a:pt x="17917" y="90411"/>
                  <a:pt x="17966" y="90451"/>
                  <a:pt x="18030" y="90531"/>
                </a:cubicBezTo>
                <a:cubicBezTo>
                  <a:pt x="18134" y="90635"/>
                  <a:pt x="18180" y="90785"/>
                  <a:pt x="18146" y="90854"/>
                </a:cubicBezTo>
                <a:cubicBezTo>
                  <a:pt x="18094" y="90973"/>
                  <a:pt x="17815" y="91053"/>
                  <a:pt x="17615" y="91053"/>
                </a:cubicBezTo>
                <a:cubicBezTo>
                  <a:pt x="17502" y="91053"/>
                  <a:pt x="17415" y="91028"/>
                  <a:pt x="17407" y="90970"/>
                </a:cubicBezTo>
                <a:cubicBezTo>
                  <a:pt x="17395" y="90889"/>
                  <a:pt x="17499" y="90716"/>
                  <a:pt x="17626" y="90577"/>
                </a:cubicBezTo>
                <a:cubicBezTo>
                  <a:pt x="17732" y="90465"/>
                  <a:pt x="17801" y="90411"/>
                  <a:pt x="17863" y="90411"/>
                </a:cubicBezTo>
                <a:close/>
                <a:moveTo>
                  <a:pt x="20240" y="91014"/>
                </a:moveTo>
                <a:cubicBezTo>
                  <a:pt x="20397" y="91014"/>
                  <a:pt x="20055" y="91514"/>
                  <a:pt x="19854" y="91558"/>
                </a:cubicBezTo>
                <a:cubicBezTo>
                  <a:pt x="19850" y="91559"/>
                  <a:pt x="19846" y="91559"/>
                  <a:pt x="19842" y="91559"/>
                </a:cubicBezTo>
                <a:cubicBezTo>
                  <a:pt x="19775" y="91559"/>
                  <a:pt x="19790" y="91458"/>
                  <a:pt x="19889" y="91316"/>
                </a:cubicBezTo>
                <a:cubicBezTo>
                  <a:pt x="19981" y="91154"/>
                  <a:pt x="20131" y="91027"/>
                  <a:pt x="20223" y="91016"/>
                </a:cubicBezTo>
                <a:cubicBezTo>
                  <a:pt x="20230" y="91015"/>
                  <a:pt x="20235" y="91014"/>
                  <a:pt x="20240" y="91014"/>
                </a:cubicBezTo>
                <a:close/>
                <a:moveTo>
                  <a:pt x="31168" y="91473"/>
                </a:moveTo>
                <a:cubicBezTo>
                  <a:pt x="31317" y="91473"/>
                  <a:pt x="31486" y="91528"/>
                  <a:pt x="31558" y="91639"/>
                </a:cubicBezTo>
                <a:cubicBezTo>
                  <a:pt x="31616" y="91732"/>
                  <a:pt x="31581" y="91835"/>
                  <a:pt x="31489" y="91858"/>
                </a:cubicBezTo>
                <a:cubicBezTo>
                  <a:pt x="31473" y="91862"/>
                  <a:pt x="31458" y="91864"/>
                  <a:pt x="31443" y="91864"/>
                </a:cubicBezTo>
                <a:cubicBezTo>
                  <a:pt x="31356" y="91864"/>
                  <a:pt x="31279" y="91810"/>
                  <a:pt x="31270" y="91732"/>
                </a:cubicBezTo>
                <a:cubicBezTo>
                  <a:pt x="31256" y="91679"/>
                  <a:pt x="31221" y="91652"/>
                  <a:pt x="31179" y="91652"/>
                </a:cubicBezTo>
                <a:cubicBezTo>
                  <a:pt x="31149" y="91652"/>
                  <a:pt x="31115" y="91667"/>
                  <a:pt x="31085" y="91697"/>
                </a:cubicBezTo>
                <a:cubicBezTo>
                  <a:pt x="31050" y="91732"/>
                  <a:pt x="31014" y="91750"/>
                  <a:pt x="30984" y="91750"/>
                </a:cubicBezTo>
                <a:cubicBezTo>
                  <a:pt x="30945" y="91750"/>
                  <a:pt x="30913" y="91721"/>
                  <a:pt x="30900" y="91662"/>
                </a:cubicBezTo>
                <a:cubicBezTo>
                  <a:pt x="30870" y="91537"/>
                  <a:pt x="31008" y="91473"/>
                  <a:pt x="31168" y="91473"/>
                </a:cubicBezTo>
                <a:close/>
                <a:moveTo>
                  <a:pt x="28007" y="92018"/>
                </a:moveTo>
                <a:cubicBezTo>
                  <a:pt x="28025" y="92018"/>
                  <a:pt x="28043" y="92019"/>
                  <a:pt x="28061" y="92020"/>
                </a:cubicBezTo>
                <a:cubicBezTo>
                  <a:pt x="28199" y="92043"/>
                  <a:pt x="28165" y="92089"/>
                  <a:pt x="27980" y="92147"/>
                </a:cubicBezTo>
                <a:cubicBezTo>
                  <a:pt x="27918" y="92159"/>
                  <a:pt x="27863" y="92166"/>
                  <a:pt x="27821" y="92166"/>
                </a:cubicBezTo>
                <a:cubicBezTo>
                  <a:pt x="27745" y="92166"/>
                  <a:pt x="27708" y="92145"/>
                  <a:pt x="27738" y="92101"/>
                </a:cubicBezTo>
                <a:cubicBezTo>
                  <a:pt x="27778" y="92051"/>
                  <a:pt x="27888" y="92018"/>
                  <a:pt x="28007" y="92018"/>
                </a:cubicBezTo>
                <a:close/>
                <a:moveTo>
                  <a:pt x="17398" y="92076"/>
                </a:moveTo>
                <a:cubicBezTo>
                  <a:pt x="17490" y="92076"/>
                  <a:pt x="17558" y="92131"/>
                  <a:pt x="17569" y="92205"/>
                </a:cubicBezTo>
                <a:cubicBezTo>
                  <a:pt x="17580" y="92297"/>
                  <a:pt x="17511" y="92378"/>
                  <a:pt x="17418" y="92389"/>
                </a:cubicBezTo>
                <a:cubicBezTo>
                  <a:pt x="17405" y="92393"/>
                  <a:pt x="17391" y="92395"/>
                  <a:pt x="17377" y="92395"/>
                </a:cubicBezTo>
                <a:cubicBezTo>
                  <a:pt x="17300" y="92395"/>
                  <a:pt x="17232" y="92341"/>
                  <a:pt x="17222" y="92262"/>
                </a:cubicBezTo>
                <a:cubicBezTo>
                  <a:pt x="17211" y="92170"/>
                  <a:pt x="17280" y="92089"/>
                  <a:pt x="17372" y="92078"/>
                </a:cubicBezTo>
                <a:cubicBezTo>
                  <a:pt x="17381" y="92077"/>
                  <a:pt x="17390" y="92076"/>
                  <a:pt x="17398" y="92076"/>
                </a:cubicBezTo>
                <a:close/>
                <a:moveTo>
                  <a:pt x="30677" y="92218"/>
                </a:moveTo>
                <a:cubicBezTo>
                  <a:pt x="30771" y="92218"/>
                  <a:pt x="30824" y="92269"/>
                  <a:pt x="30796" y="92343"/>
                </a:cubicBezTo>
                <a:cubicBezTo>
                  <a:pt x="30762" y="92447"/>
                  <a:pt x="30704" y="92528"/>
                  <a:pt x="30669" y="92540"/>
                </a:cubicBezTo>
                <a:cubicBezTo>
                  <a:pt x="30666" y="92541"/>
                  <a:pt x="30662" y="92541"/>
                  <a:pt x="30657" y="92541"/>
                </a:cubicBezTo>
                <a:cubicBezTo>
                  <a:pt x="30618" y="92541"/>
                  <a:pt x="30546" y="92497"/>
                  <a:pt x="30473" y="92424"/>
                </a:cubicBezTo>
                <a:cubicBezTo>
                  <a:pt x="30392" y="92355"/>
                  <a:pt x="30462" y="92262"/>
                  <a:pt x="30600" y="92228"/>
                </a:cubicBezTo>
                <a:cubicBezTo>
                  <a:pt x="30628" y="92221"/>
                  <a:pt x="30654" y="92218"/>
                  <a:pt x="30677" y="92218"/>
                </a:cubicBezTo>
                <a:close/>
                <a:moveTo>
                  <a:pt x="24115" y="92173"/>
                </a:moveTo>
                <a:cubicBezTo>
                  <a:pt x="24170" y="92173"/>
                  <a:pt x="24213" y="92222"/>
                  <a:pt x="24229" y="92309"/>
                </a:cubicBezTo>
                <a:cubicBezTo>
                  <a:pt x="24264" y="92484"/>
                  <a:pt x="24243" y="92574"/>
                  <a:pt x="24181" y="92574"/>
                </a:cubicBezTo>
                <a:cubicBezTo>
                  <a:pt x="24140" y="92574"/>
                  <a:pt x="24082" y="92536"/>
                  <a:pt x="24009" y="92459"/>
                </a:cubicBezTo>
                <a:cubicBezTo>
                  <a:pt x="23940" y="92389"/>
                  <a:pt x="23952" y="92274"/>
                  <a:pt x="24032" y="92205"/>
                </a:cubicBezTo>
                <a:cubicBezTo>
                  <a:pt x="24061" y="92183"/>
                  <a:pt x="24089" y="92173"/>
                  <a:pt x="24115" y="92173"/>
                </a:cubicBezTo>
                <a:close/>
                <a:moveTo>
                  <a:pt x="27772" y="92533"/>
                </a:moveTo>
                <a:cubicBezTo>
                  <a:pt x="27876" y="92533"/>
                  <a:pt x="27959" y="92570"/>
                  <a:pt x="27968" y="92643"/>
                </a:cubicBezTo>
                <a:cubicBezTo>
                  <a:pt x="27988" y="92710"/>
                  <a:pt x="27920" y="92753"/>
                  <a:pt x="27805" y="92753"/>
                </a:cubicBezTo>
                <a:cubicBezTo>
                  <a:pt x="27781" y="92753"/>
                  <a:pt x="27754" y="92751"/>
                  <a:pt x="27726" y="92747"/>
                </a:cubicBezTo>
                <a:cubicBezTo>
                  <a:pt x="27576" y="92724"/>
                  <a:pt x="27461" y="92690"/>
                  <a:pt x="27449" y="92655"/>
                </a:cubicBezTo>
                <a:cubicBezTo>
                  <a:pt x="27449" y="92620"/>
                  <a:pt x="27541" y="92574"/>
                  <a:pt x="27691" y="92540"/>
                </a:cubicBezTo>
                <a:cubicBezTo>
                  <a:pt x="27719" y="92535"/>
                  <a:pt x="27746" y="92533"/>
                  <a:pt x="27772" y="92533"/>
                </a:cubicBezTo>
                <a:close/>
                <a:moveTo>
                  <a:pt x="25877" y="92374"/>
                </a:moveTo>
                <a:cubicBezTo>
                  <a:pt x="25924" y="92374"/>
                  <a:pt x="25957" y="92399"/>
                  <a:pt x="25983" y="92447"/>
                </a:cubicBezTo>
                <a:cubicBezTo>
                  <a:pt x="26041" y="92540"/>
                  <a:pt x="26179" y="92655"/>
                  <a:pt x="26295" y="92713"/>
                </a:cubicBezTo>
                <a:cubicBezTo>
                  <a:pt x="26401" y="92761"/>
                  <a:pt x="26386" y="92785"/>
                  <a:pt x="26272" y="92785"/>
                </a:cubicBezTo>
                <a:cubicBezTo>
                  <a:pt x="26249" y="92785"/>
                  <a:pt x="26222" y="92784"/>
                  <a:pt x="26191" y="92782"/>
                </a:cubicBezTo>
                <a:cubicBezTo>
                  <a:pt x="26139" y="92775"/>
                  <a:pt x="26079" y="92773"/>
                  <a:pt x="26013" y="92773"/>
                </a:cubicBezTo>
                <a:cubicBezTo>
                  <a:pt x="25845" y="92773"/>
                  <a:pt x="25645" y="92792"/>
                  <a:pt x="25487" y="92817"/>
                </a:cubicBezTo>
                <a:cubicBezTo>
                  <a:pt x="25385" y="92834"/>
                  <a:pt x="25313" y="92844"/>
                  <a:pt x="25271" y="92844"/>
                </a:cubicBezTo>
                <a:cubicBezTo>
                  <a:pt x="25171" y="92844"/>
                  <a:pt x="25246" y="92781"/>
                  <a:pt x="25498" y="92586"/>
                </a:cubicBezTo>
                <a:cubicBezTo>
                  <a:pt x="25685" y="92442"/>
                  <a:pt x="25800" y="92374"/>
                  <a:pt x="25877" y="92374"/>
                </a:cubicBezTo>
                <a:close/>
                <a:moveTo>
                  <a:pt x="29744" y="92627"/>
                </a:moveTo>
                <a:cubicBezTo>
                  <a:pt x="29803" y="92627"/>
                  <a:pt x="29880" y="92633"/>
                  <a:pt x="29977" y="92643"/>
                </a:cubicBezTo>
                <a:cubicBezTo>
                  <a:pt x="30127" y="92655"/>
                  <a:pt x="30277" y="92736"/>
                  <a:pt x="30300" y="92805"/>
                </a:cubicBezTo>
                <a:cubicBezTo>
                  <a:pt x="30325" y="92916"/>
                  <a:pt x="30253" y="92975"/>
                  <a:pt x="30139" y="92975"/>
                </a:cubicBezTo>
                <a:cubicBezTo>
                  <a:pt x="30040" y="92975"/>
                  <a:pt x="29909" y="92931"/>
                  <a:pt x="29781" y="92840"/>
                </a:cubicBezTo>
                <a:cubicBezTo>
                  <a:pt x="29568" y="92689"/>
                  <a:pt x="29553" y="92627"/>
                  <a:pt x="29744" y="92627"/>
                </a:cubicBezTo>
                <a:close/>
                <a:moveTo>
                  <a:pt x="28909" y="92792"/>
                </a:moveTo>
                <a:cubicBezTo>
                  <a:pt x="28993" y="92792"/>
                  <a:pt x="29078" y="92837"/>
                  <a:pt x="29088" y="92920"/>
                </a:cubicBezTo>
                <a:cubicBezTo>
                  <a:pt x="29111" y="93013"/>
                  <a:pt x="29088" y="93082"/>
                  <a:pt x="29053" y="93094"/>
                </a:cubicBezTo>
                <a:cubicBezTo>
                  <a:pt x="29007" y="93094"/>
                  <a:pt x="28915" y="93047"/>
                  <a:pt x="28834" y="92967"/>
                </a:cubicBezTo>
                <a:cubicBezTo>
                  <a:pt x="28765" y="92897"/>
                  <a:pt x="28776" y="92817"/>
                  <a:pt x="28880" y="92793"/>
                </a:cubicBezTo>
                <a:cubicBezTo>
                  <a:pt x="28890" y="92792"/>
                  <a:pt x="28899" y="92792"/>
                  <a:pt x="28909" y="92792"/>
                </a:cubicBezTo>
                <a:close/>
                <a:moveTo>
                  <a:pt x="21922" y="92736"/>
                </a:moveTo>
                <a:cubicBezTo>
                  <a:pt x="21983" y="92736"/>
                  <a:pt x="21996" y="92796"/>
                  <a:pt x="21966" y="92920"/>
                </a:cubicBezTo>
                <a:cubicBezTo>
                  <a:pt x="21916" y="93108"/>
                  <a:pt x="21856" y="93192"/>
                  <a:pt x="21726" y="93192"/>
                </a:cubicBezTo>
                <a:cubicBezTo>
                  <a:pt x="21648" y="93192"/>
                  <a:pt x="21544" y="93161"/>
                  <a:pt x="21401" y="93105"/>
                </a:cubicBezTo>
                <a:cubicBezTo>
                  <a:pt x="21239" y="93036"/>
                  <a:pt x="21204" y="92978"/>
                  <a:pt x="21308" y="92955"/>
                </a:cubicBezTo>
                <a:cubicBezTo>
                  <a:pt x="21412" y="92943"/>
                  <a:pt x="21632" y="92863"/>
                  <a:pt x="21770" y="92793"/>
                </a:cubicBezTo>
                <a:cubicBezTo>
                  <a:pt x="21837" y="92756"/>
                  <a:pt x="21888" y="92736"/>
                  <a:pt x="21922" y="92736"/>
                </a:cubicBezTo>
                <a:close/>
                <a:moveTo>
                  <a:pt x="24927" y="92799"/>
                </a:moveTo>
                <a:cubicBezTo>
                  <a:pt x="25000" y="92799"/>
                  <a:pt x="24947" y="92864"/>
                  <a:pt x="24783" y="93036"/>
                </a:cubicBezTo>
                <a:cubicBezTo>
                  <a:pt x="24587" y="93238"/>
                  <a:pt x="24498" y="93329"/>
                  <a:pt x="24451" y="93329"/>
                </a:cubicBezTo>
                <a:cubicBezTo>
                  <a:pt x="24411" y="93329"/>
                  <a:pt x="24400" y="93266"/>
                  <a:pt x="24379" y="93151"/>
                </a:cubicBezTo>
                <a:cubicBezTo>
                  <a:pt x="24367" y="93036"/>
                  <a:pt x="24506" y="92897"/>
                  <a:pt x="24690" y="92851"/>
                </a:cubicBezTo>
                <a:cubicBezTo>
                  <a:pt x="24809" y="92818"/>
                  <a:pt x="24887" y="92799"/>
                  <a:pt x="24927" y="92799"/>
                </a:cubicBezTo>
                <a:close/>
                <a:moveTo>
                  <a:pt x="27779" y="93198"/>
                </a:moveTo>
                <a:cubicBezTo>
                  <a:pt x="27829" y="93198"/>
                  <a:pt x="27861" y="93264"/>
                  <a:pt x="27888" y="93394"/>
                </a:cubicBezTo>
                <a:cubicBezTo>
                  <a:pt x="27907" y="93501"/>
                  <a:pt x="27877" y="93575"/>
                  <a:pt x="27819" y="93575"/>
                </a:cubicBezTo>
                <a:cubicBezTo>
                  <a:pt x="27808" y="93575"/>
                  <a:pt x="27796" y="93572"/>
                  <a:pt x="27784" y="93567"/>
                </a:cubicBezTo>
                <a:cubicBezTo>
                  <a:pt x="27772" y="93563"/>
                  <a:pt x="27760" y="93562"/>
                  <a:pt x="27749" y="93562"/>
                </a:cubicBezTo>
                <a:cubicBezTo>
                  <a:pt x="27687" y="93562"/>
                  <a:pt x="27647" y="93614"/>
                  <a:pt x="27657" y="93682"/>
                </a:cubicBezTo>
                <a:cubicBezTo>
                  <a:pt x="27675" y="93756"/>
                  <a:pt x="27627" y="93808"/>
                  <a:pt x="27560" y="93808"/>
                </a:cubicBezTo>
                <a:cubicBezTo>
                  <a:pt x="27543" y="93808"/>
                  <a:pt x="27525" y="93805"/>
                  <a:pt x="27507" y="93798"/>
                </a:cubicBezTo>
                <a:cubicBezTo>
                  <a:pt x="27391" y="93751"/>
                  <a:pt x="27391" y="93625"/>
                  <a:pt x="27518" y="93463"/>
                </a:cubicBezTo>
                <a:cubicBezTo>
                  <a:pt x="27641" y="93284"/>
                  <a:pt x="27722" y="93198"/>
                  <a:pt x="27779" y="93198"/>
                </a:cubicBezTo>
                <a:close/>
                <a:moveTo>
                  <a:pt x="22772" y="93320"/>
                </a:moveTo>
                <a:cubicBezTo>
                  <a:pt x="22883" y="93320"/>
                  <a:pt x="22988" y="93336"/>
                  <a:pt x="23074" y="93371"/>
                </a:cubicBezTo>
                <a:cubicBezTo>
                  <a:pt x="23501" y="93555"/>
                  <a:pt x="23328" y="93717"/>
                  <a:pt x="22613" y="93809"/>
                </a:cubicBezTo>
                <a:cubicBezTo>
                  <a:pt x="22313" y="93855"/>
                  <a:pt x="22059" y="93936"/>
                  <a:pt x="22070" y="94005"/>
                </a:cubicBezTo>
                <a:cubicBezTo>
                  <a:pt x="22078" y="94067"/>
                  <a:pt x="22055" y="94098"/>
                  <a:pt x="22008" y="94098"/>
                </a:cubicBezTo>
                <a:cubicBezTo>
                  <a:pt x="21984" y="94098"/>
                  <a:pt x="21955" y="94090"/>
                  <a:pt x="21920" y="94075"/>
                </a:cubicBezTo>
                <a:cubicBezTo>
                  <a:pt x="21805" y="94029"/>
                  <a:pt x="21758" y="93902"/>
                  <a:pt x="21793" y="93775"/>
                </a:cubicBezTo>
                <a:cubicBezTo>
                  <a:pt x="21857" y="93530"/>
                  <a:pt x="22362" y="93320"/>
                  <a:pt x="22772" y="93320"/>
                </a:cubicBezTo>
                <a:close/>
                <a:moveTo>
                  <a:pt x="16919" y="93937"/>
                </a:moveTo>
                <a:cubicBezTo>
                  <a:pt x="17098" y="93937"/>
                  <a:pt x="17418" y="94091"/>
                  <a:pt x="17372" y="94202"/>
                </a:cubicBezTo>
                <a:cubicBezTo>
                  <a:pt x="17350" y="94241"/>
                  <a:pt x="17303" y="94261"/>
                  <a:pt x="17246" y="94261"/>
                </a:cubicBezTo>
                <a:cubicBezTo>
                  <a:pt x="17184" y="94261"/>
                  <a:pt x="17109" y="94238"/>
                  <a:pt x="17038" y="94190"/>
                </a:cubicBezTo>
                <a:cubicBezTo>
                  <a:pt x="16887" y="94098"/>
                  <a:pt x="16795" y="94005"/>
                  <a:pt x="16818" y="93971"/>
                </a:cubicBezTo>
                <a:cubicBezTo>
                  <a:pt x="16837" y="93947"/>
                  <a:pt x="16874" y="93937"/>
                  <a:pt x="16919" y="93937"/>
                </a:cubicBezTo>
                <a:close/>
                <a:moveTo>
                  <a:pt x="23916" y="94268"/>
                </a:moveTo>
                <a:cubicBezTo>
                  <a:pt x="23984" y="94268"/>
                  <a:pt x="23966" y="94375"/>
                  <a:pt x="23871" y="94502"/>
                </a:cubicBezTo>
                <a:cubicBezTo>
                  <a:pt x="23775" y="94649"/>
                  <a:pt x="23689" y="94721"/>
                  <a:pt x="23643" y="94721"/>
                </a:cubicBezTo>
                <a:cubicBezTo>
                  <a:pt x="23594" y="94721"/>
                  <a:pt x="23587" y="94643"/>
                  <a:pt x="23651" y="94490"/>
                </a:cubicBezTo>
                <a:cubicBezTo>
                  <a:pt x="23698" y="94386"/>
                  <a:pt x="23813" y="94282"/>
                  <a:pt x="23894" y="94271"/>
                </a:cubicBezTo>
                <a:cubicBezTo>
                  <a:pt x="23902" y="94269"/>
                  <a:pt x="23909" y="94268"/>
                  <a:pt x="23916" y="94268"/>
                </a:cubicBezTo>
                <a:close/>
                <a:moveTo>
                  <a:pt x="23194" y="94580"/>
                </a:moveTo>
                <a:cubicBezTo>
                  <a:pt x="23302" y="94580"/>
                  <a:pt x="23412" y="94699"/>
                  <a:pt x="23444" y="94848"/>
                </a:cubicBezTo>
                <a:cubicBezTo>
                  <a:pt x="23475" y="95025"/>
                  <a:pt x="23422" y="95117"/>
                  <a:pt x="23302" y="95117"/>
                </a:cubicBezTo>
                <a:cubicBezTo>
                  <a:pt x="23288" y="95117"/>
                  <a:pt x="23274" y="95116"/>
                  <a:pt x="23259" y="95114"/>
                </a:cubicBezTo>
                <a:cubicBezTo>
                  <a:pt x="23121" y="95102"/>
                  <a:pt x="22994" y="94975"/>
                  <a:pt x="22970" y="94860"/>
                </a:cubicBezTo>
                <a:cubicBezTo>
                  <a:pt x="22959" y="94733"/>
                  <a:pt x="23040" y="94606"/>
                  <a:pt x="23167" y="94583"/>
                </a:cubicBezTo>
                <a:cubicBezTo>
                  <a:pt x="23176" y="94581"/>
                  <a:pt x="23185" y="94580"/>
                  <a:pt x="23194" y="94580"/>
                </a:cubicBezTo>
                <a:close/>
                <a:moveTo>
                  <a:pt x="29426" y="93893"/>
                </a:moveTo>
                <a:cubicBezTo>
                  <a:pt x="29522" y="93893"/>
                  <a:pt x="29473" y="94028"/>
                  <a:pt x="29284" y="94294"/>
                </a:cubicBezTo>
                <a:cubicBezTo>
                  <a:pt x="29077" y="94583"/>
                  <a:pt x="29077" y="94606"/>
                  <a:pt x="29400" y="94663"/>
                </a:cubicBezTo>
                <a:cubicBezTo>
                  <a:pt x="29596" y="94698"/>
                  <a:pt x="29654" y="94744"/>
                  <a:pt x="29538" y="94767"/>
                </a:cubicBezTo>
                <a:cubicBezTo>
                  <a:pt x="29509" y="94773"/>
                  <a:pt x="29470" y="94776"/>
                  <a:pt x="29423" y="94776"/>
                </a:cubicBezTo>
                <a:cubicBezTo>
                  <a:pt x="29283" y="94776"/>
                  <a:pt x="29079" y="94750"/>
                  <a:pt x="28915" y="94698"/>
                </a:cubicBezTo>
                <a:cubicBezTo>
                  <a:pt x="28781" y="94661"/>
                  <a:pt x="28688" y="94641"/>
                  <a:pt x="28622" y="94641"/>
                </a:cubicBezTo>
                <a:cubicBezTo>
                  <a:pt x="28523" y="94641"/>
                  <a:pt x="28486" y="94686"/>
                  <a:pt x="28465" y="94790"/>
                </a:cubicBezTo>
                <a:cubicBezTo>
                  <a:pt x="28455" y="94876"/>
                  <a:pt x="28375" y="94938"/>
                  <a:pt x="28283" y="94938"/>
                </a:cubicBezTo>
                <a:cubicBezTo>
                  <a:pt x="28263" y="94938"/>
                  <a:pt x="28243" y="94935"/>
                  <a:pt x="28222" y="94929"/>
                </a:cubicBezTo>
                <a:cubicBezTo>
                  <a:pt x="28200" y="94922"/>
                  <a:pt x="28181" y="94919"/>
                  <a:pt x="28165" y="94919"/>
                </a:cubicBezTo>
                <a:cubicBezTo>
                  <a:pt x="28098" y="94919"/>
                  <a:pt x="28090" y="94976"/>
                  <a:pt x="28165" y="95079"/>
                </a:cubicBezTo>
                <a:cubicBezTo>
                  <a:pt x="28269" y="95240"/>
                  <a:pt x="28176" y="95298"/>
                  <a:pt x="27703" y="95333"/>
                </a:cubicBezTo>
                <a:cubicBezTo>
                  <a:pt x="27613" y="95342"/>
                  <a:pt x="27527" y="95346"/>
                  <a:pt x="27448" y="95346"/>
                </a:cubicBezTo>
                <a:cubicBezTo>
                  <a:pt x="27233" y="95346"/>
                  <a:pt x="27077" y="95314"/>
                  <a:pt x="27068" y="95264"/>
                </a:cubicBezTo>
                <a:cubicBezTo>
                  <a:pt x="27057" y="95194"/>
                  <a:pt x="27172" y="95033"/>
                  <a:pt x="27322" y="94906"/>
                </a:cubicBezTo>
                <a:cubicBezTo>
                  <a:pt x="27446" y="94802"/>
                  <a:pt x="27487" y="94718"/>
                  <a:pt x="27411" y="94718"/>
                </a:cubicBezTo>
                <a:cubicBezTo>
                  <a:pt x="27402" y="94718"/>
                  <a:pt x="27392" y="94719"/>
                  <a:pt x="27380" y="94721"/>
                </a:cubicBezTo>
                <a:cubicBezTo>
                  <a:pt x="27368" y="94724"/>
                  <a:pt x="27356" y="94725"/>
                  <a:pt x="27345" y="94725"/>
                </a:cubicBezTo>
                <a:cubicBezTo>
                  <a:pt x="27259" y="94725"/>
                  <a:pt x="27199" y="94649"/>
                  <a:pt x="27230" y="94536"/>
                </a:cubicBezTo>
                <a:cubicBezTo>
                  <a:pt x="27264" y="94352"/>
                  <a:pt x="27437" y="94294"/>
                  <a:pt x="27957" y="94294"/>
                </a:cubicBezTo>
                <a:cubicBezTo>
                  <a:pt x="27981" y="94295"/>
                  <a:pt x="28005" y="94295"/>
                  <a:pt x="28029" y="94295"/>
                </a:cubicBezTo>
                <a:cubicBezTo>
                  <a:pt x="28431" y="94295"/>
                  <a:pt x="28825" y="94205"/>
                  <a:pt x="29053" y="94063"/>
                </a:cubicBezTo>
                <a:cubicBezTo>
                  <a:pt x="29239" y="93950"/>
                  <a:pt x="29363" y="93893"/>
                  <a:pt x="29426" y="93893"/>
                </a:cubicBezTo>
                <a:close/>
                <a:moveTo>
                  <a:pt x="26340" y="94495"/>
                </a:moveTo>
                <a:cubicBezTo>
                  <a:pt x="26503" y="94495"/>
                  <a:pt x="26544" y="94594"/>
                  <a:pt x="26560" y="94860"/>
                </a:cubicBezTo>
                <a:cubicBezTo>
                  <a:pt x="26572" y="95090"/>
                  <a:pt x="26583" y="95310"/>
                  <a:pt x="26572" y="95333"/>
                </a:cubicBezTo>
                <a:cubicBezTo>
                  <a:pt x="26572" y="95356"/>
                  <a:pt x="26318" y="95414"/>
                  <a:pt x="26006" y="95471"/>
                </a:cubicBezTo>
                <a:cubicBezTo>
                  <a:pt x="25876" y="95491"/>
                  <a:pt x="25772" y="95500"/>
                  <a:pt x="25704" y="95500"/>
                </a:cubicBezTo>
                <a:cubicBezTo>
                  <a:pt x="25608" y="95500"/>
                  <a:pt x="25581" y="95482"/>
                  <a:pt x="25648" y="95448"/>
                </a:cubicBezTo>
                <a:cubicBezTo>
                  <a:pt x="25906" y="95283"/>
                  <a:pt x="25869" y="95081"/>
                  <a:pt x="25628" y="95081"/>
                </a:cubicBezTo>
                <a:cubicBezTo>
                  <a:pt x="25599" y="95081"/>
                  <a:pt x="25567" y="95084"/>
                  <a:pt x="25533" y="95090"/>
                </a:cubicBezTo>
                <a:cubicBezTo>
                  <a:pt x="25489" y="95100"/>
                  <a:pt x="25454" y="95104"/>
                  <a:pt x="25426" y="95104"/>
                </a:cubicBezTo>
                <a:cubicBezTo>
                  <a:pt x="25141" y="95104"/>
                  <a:pt x="25614" y="94662"/>
                  <a:pt x="26087" y="94536"/>
                </a:cubicBezTo>
                <a:cubicBezTo>
                  <a:pt x="26194" y="94510"/>
                  <a:pt x="26276" y="94495"/>
                  <a:pt x="26340" y="94495"/>
                </a:cubicBezTo>
                <a:close/>
                <a:moveTo>
                  <a:pt x="27000" y="95473"/>
                </a:moveTo>
                <a:cubicBezTo>
                  <a:pt x="27092" y="95473"/>
                  <a:pt x="27222" y="95489"/>
                  <a:pt x="27391" y="95518"/>
                </a:cubicBezTo>
                <a:cubicBezTo>
                  <a:pt x="27749" y="95575"/>
                  <a:pt x="27749" y="95587"/>
                  <a:pt x="27368" y="95829"/>
                </a:cubicBezTo>
                <a:cubicBezTo>
                  <a:pt x="27160" y="95968"/>
                  <a:pt x="26895" y="96095"/>
                  <a:pt x="26803" y="96118"/>
                </a:cubicBezTo>
                <a:cubicBezTo>
                  <a:pt x="26789" y="96119"/>
                  <a:pt x="26778" y="96120"/>
                  <a:pt x="26768" y="96120"/>
                </a:cubicBezTo>
                <a:cubicBezTo>
                  <a:pt x="26703" y="96120"/>
                  <a:pt x="26724" y="96087"/>
                  <a:pt x="26814" y="96037"/>
                </a:cubicBezTo>
                <a:cubicBezTo>
                  <a:pt x="26918" y="95968"/>
                  <a:pt x="26953" y="95818"/>
                  <a:pt x="26872" y="95714"/>
                </a:cubicBezTo>
                <a:cubicBezTo>
                  <a:pt x="26769" y="95547"/>
                  <a:pt x="26796" y="95473"/>
                  <a:pt x="27000" y="95473"/>
                </a:cubicBezTo>
                <a:close/>
                <a:moveTo>
                  <a:pt x="24353" y="95599"/>
                </a:moveTo>
                <a:cubicBezTo>
                  <a:pt x="24395" y="95599"/>
                  <a:pt x="24435" y="95692"/>
                  <a:pt x="24459" y="95852"/>
                </a:cubicBezTo>
                <a:cubicBezTo>
                  <a:pt x="24506" y="96083"/>
                  <a:pt x="24471" y="96279"/>
                  <a:pt x="24390" y="96302"/>
                </a:cubicBezTo>
                <a:cubicBezTo>
                  <a:pt x="24382" y="96303"/>
                  <a:pt x="24375" y="96304"/>
                  <a:pt x="24367" y="96304"/>
                </a:cubicBezTo>
                <a:cubicBezTo>
                  <a:pt x="24287" y="96304"/>
                  <a:pt x="24227" y="96247"/>
                  <a:pt x="24206" y="96152"/>
                </a:cubicBezTo>
                <a:cubicBezTo>
                  <a:pt x="24199" y="96091"/>
                  <a:pt x="24151" y="96058"/>
                  <a:pt x="24085" y="96058"/>
                </a:cubicBezTo>
                <a:cubicBezTo>
                  <a:pt x="24039" y="96058"/>
                  <a:pt x="23985" y="96073"/>
                  <a:pt x="23929" y="96106"/>
                </a:cubicBezTo>
                <a:cubicBezTo>
                  <a:pt x="23862" y="96145"/>
                  <a:pt x="23800" y="96165"/>
                  <a:pt x="23753" y="96165"/>
                </a:cubicBezTo>
                <a:cubicBezTo>
                  <a:pt x="23703" y="96165"/>
                  <a:pt x="23669" y="96142"/>
                  <a:pt x="23663" y="96095"/>
                </a:cubicBezTo>
                <a:cubicBezTo>
                  <a:pt x="23628" y="95956"/>
                  <a:pt x="23755" y="95898"/>
                  <a:pt x="24090" y="95875"/>
                </a:cubicBezTo>
                <a:cubicBezTo>
                  <a:pt x="24159" y="95875"/>
                  <a:pt x="24252" y="95771"/>
                  <a:pt x="24298" y="95656"/>
                </a:cubicBezTo>
                <a:cubicBezTo>
                  <a:pt x="24316" y="95617"/>
                  <a:pt x="24334" y="95599"/>
                  <a:pt x="24353" y="95599"/>
                </a:cubicBezTo>
                <a:close/>
                <a:moveTo>
                  <a:pt x="89755" y="0"/>
                </a:moveTo>
                <a:cubicBezTo>
                  <a:pt x="89687" y="0"/>
                  <a:pt x="89618" y="1"/>
                  <a:pt x="89549" y="2"/>
                </a:cubicBezTo>
                <a:cubicBezTo>
                  <a:pt x="88868" y="2"/>
                  <a:pt x="87332" y="14"/>
                  <a:pt x="86143" y="25"/>
                </a:cubicBezTo>
                <a:cubicBezTo>
                  <a:pt x="84955" y="25"/>
                  <a:pt x="82104" y="222"/>
                  <a:pt x="79841" y="533"/>
                </a:cubicBezTo>
                <a:cubicBezTo>
                  <a:pt x="77579" y="822"/>
                  <a:pt x="75039" y="1237"/>
                  <a:pt x="74151" y="1387"/>
                </a:cubicBezTo>
                <a:cubicBezTo>
                  <a:pt x="73054" y="1572"/>
                  <a:pt x="72523" y="1734"/>
                  <a:pt x="72488" y="1861"/>
                </a:cubicBezTo>
                <a:cubicBezTo>
                  <a:pt x="72476" y="1941"/>
                  <a:pt x="72461" y="1978"/>
                  <a:pt x="72435" y="1978"/>
                </a:cubicBezTo>
                <a:cubicBezTo>
                  <a:pt x="72412" y="1978"/>
                  <a:pt x="72382" y="1949"/>
                  <a:pt x="72338" y="1895"/>
                </a:cubicBezTo>
                <a:cubicBezTo>
                  <a:pt x="72313" y="1859"/>
                  <a:pt x="72219" y="1843"/>
                  <a:pt x="72079" y="1843"/>
                </a:cubicBezTo>
                <a:cubicBezTo>
                  <a:pt x="71275" y="1843"/>
                  <a:pt x="68933" y="2363"/>
                  <a:pt x="68933" y="2599"/>
                </a:cubicBezTo>
                <a:cubicBezTo>
                  <a:pt x="68927" y="2682"/>
                  <a:pt x="68916" y="2722"/>
                  <a:pt x="68889" y="2722"/>
                </a:cubicBezTo>
                <a:cubicBezTo>
                  <a:pt x="68863" y="2722"/>
                  <a:pt x="68823" y="2684"/>
                  <a:pt x="68760" y="2611"/>
                </a:cubicBezTo>
                <a:cubicBezTo>
                  <a:pt x="68722" y="2563"/>
                  <a:pt x="68620" y="2543"/>
                  <a:pt x="68487" y="2543"/>
                </a:cubicBezTo>
                <a:cubicBezTo>
                  <a:pt x="68137" y="2543"/>
                  <a:pt x="67578" y="2686"/>
                  <a:pt x="67444" y="2853"/>
                </a:cubicBezTo>
                <a:cubicBezTo>
                  <a:pt x="67398" y="2899"/>
                  <a:pt x="66636" y="3096"/>
                  <a:pt x="65748" y="3280"/>
                </a:cubicBezTo>
                <a:cubicBezTo>
                  <a:pt x="64443" y="3557"/>
                  <a:pt x="64109" y="3684"/>
                  <a:pt x="63935" y="3950"/>
                </a:cubicBezTo>
                <a:cubicBezTo>
                  <a:pt x="63846" y="4090"/>
                  <a:pt x="63792" y="4156"/>
                  <a:pt x="63758" y="4156"/>
                </a:cubicBezTo>
                <a:cubicBezTo>
                  <a:pt x="63730" y="4156"/>
                  <a:pt x="63715" y="4113"/>
                  <a:pt x="63705" y="4031"/>
                </a:cubicBezTo>
                <a:cubicBezTo>
                  <a:pt x="63696" y="3933"/>
                  <a:pt x="63645" y="3877"/>
                  <a:pt x="63488" y="3877"/>
                </a:cubicBezTo>
                <a:cubicBezTo>
                  <a:pt x="63197" y="3877"/>
                  <a:pt x="62544" y="4067"/>
                  <a:pt x="61130" y="4538"/>
                </a:cubicBezTo>
                <a:cubicBezTo>
                  <a:pt x="60103" y="4873"/>
                  <a:pt x="59018" y="5231"/>
                  <a:pt x="57795" y="5623"/>
                </a:cubicBezTo>
                <a:cubicBezTo>
                  <a:pt x="56502" y="6051"/>
                  <a:pt x="55059" y="6512"/>
                  <a:pt x="53385" y="7078"/>
                </a:cubicBezTo>
                <a:cubicBezTo>
                  <a:pt x="51954" y="7574"/>
                  <a:pt x="50650" y="8071"/>
                  <a:pt x="50488" y="8163"/>
                </a:cubicBezTo>
                <a:cubicBezTo>
                  <a:pt x="50315" y="8255"/>
                  <a:pt x="48999" y="8763"/>
                  <a:pt x="47556" y="9317"/>
                </a:cubicBezTo>
                <a:cubicBezTo>
                  <a:pt x="46125" y="9871"/>
                  <a:pt x="44867" y="10414"/>
                  <a:pt x="44740" y="10506"/>
                </a:cubicBezTo>
                <a:cubicBezTo>
                  <a:pt x="44498" y="10679"/>
                  <a:pt x="42974" y="11314"/>
                  <a:pt x="39707" y="12780"/>
                </a:cubicBezTo>
                <a:cubicBezTo>
                  <a:pt x="38195" y="13472"/>
                  <a:pt x="37214" y="13957"/>
                  <a:pt x="35286" y="15008"/>
                </a:cubicBezTo>
                <a:cubicBezTo>
                  <a:pt x="34836" y="15238"/>
                  <a:pt x="34017" y="15677"/>
                  <a:pt x="33440" y="15977"/>
                </a:cubicBezTo>
                <a:cubicBezTo>
                  <a:pt x="32851" y="16277"/>
                  <a:pt x="31962" y="16762"/>
                  <a:pt x="31408" y="17062"/>
                </a:cubicBezTo>
                <a:cubicBezTo>
                  <a:pt x="30866" y="17362"/>
                  <a:pt x="29954" y="17870"/>
                  <a:pt x="29354" y="18205"/>
                </a:cubicBezTo>
                <a:cubicBezTo>
                  <a:pt x="28765" y="18540"/>
                  <a:pt x="28199" y="18897"/>
                  <a:pt x="28084" y="19013"/>
                </a:cubicBezTo>
                <a:cubicBezTo>
                  <a:pt x="27968" y="19117"/>
                  <a:pt x="27495" y="19417"/>
                  <a:pt x="27057" y="19671"/>
                </a:cubicBezTo>
                <a:cubicBezTo>
                  <a:pt x="26606" y="19925"/>
                  <a:pt x="25995" y="20306"/>
                  <a:pt x="25683" y="20502"/>
                </a:cubicBezTo>
                <a:cubicBezTo>
                  <a:pt x="25383" y="20698"/>
                  <a:pt x="24794" y="21079"/>
                  <a:pt x="24379" y="21333"/>
                </a:cubicBezTo>
                <a:cubicBezTo>
                  <a:pt x="23282" y="22014"/>
                  <a:pt x="22382" y="22603"/>
                  <a:pt x="21228" y="23411"/>
                </a:cubicBezTo>
                <a:cubicBezTo>
                  <a:pt x="20650" y="23803"/>
                  <a:pt x="19900" y="24311"/>
                  <a:pt x="19554" y="24530"/>
                </a:cubicBezTo>
                <a:cubicBezTo>
                  <a:pt x="18688" y="25084"/>
                  <a:pt x="17188" y="26216"/>
                  <a:pt x="16703" y="26677"/>
                </a:cubicBezTo>
                <a:cubicBezTo>
                  <a:pt x="16484" y="26897"/>
                  <a:pt x="16091" y="27162"/>
                  <a:pt x="15849" y="27266"/>
                </a:cubicBezTo>
                <a:cubicBezTo>
                  <a:pt x="15595" y="27381"/>
                  <a:pt x="15133" y="27681"/>
                  <a:pt x="14810" y="27935"/>
                </a:cubicBezTo>
                <a:cubicBezTo>
                  <a:pt x="14498" y="28189"/>
                  <a:pt x="13898" y="28651"/>
                  <a:pt x="13482" y="28986"/>
                </a:cubicBezTo>
                <a:cubicBezTo>
                  <a:pt x="13055" y="29309"/>
                  <a:pt x="12294" y="29898"/>
                  <a:pt x="11763" y="30313"/>
                </a:cubicBezTo>
                <a:cubicBezTo>
                  <a:pt x="11069" y="30861"/>
                  <a:pt x="10755" y="31041"/>
                  <a:pt x="10494" y="31041"/>
                </a:cubicBezTo>
                <a:cubicBezTo>
                  <a:pt x="10486" y="31041"/>
                  <a:pt x="10478" y="31041"/>
                  <a:pt x="10470" y="31040"/>
                </a:cubicBezTo>
                <a:cubicBezTo>
                  <a:pt x="10458" y="31040"/>
                  <a:pt x="10447" y="31040"/>
                  <a:pt x="10435" y="31040"/>
                </a:cubicBezTo>
                <a:cubicBezTo>
                  <a:pt x="10035" y="31040"/>
                  <a:pt x="9891" y="31242"/>
                  <a:pt x="9835" y="31860"/>
                </a:cubicBezTo>
                <a:cubicBezTo>
                  <a:pt x="9789" y="32264"/>
                  <a:pt x="10031" y="33407"/>
                  <a:pt x="10193" y="33603"/>
                </a:cubicBezTo>
                <a:cubicBezTo>
                  <a:pt x="10227" y="33661"/>
                  <a:pt x="10250" y="33787"/>
                  <a:pt x="10227" y="33938"/>
                </a:cubicBezTo>
                <a:cubicBezTo>
                  <a:pt x="10216" y="34076"/>
                  <a:pt x="10262" y="34272"/>
                  <a:pt x="10343" y="34399"/>
                </a:cubicBezTo>
                <a:cubicBezTo>
                  <a:pt x="10424" y="34526"/>
                  <a:pt x="10551" y="34919"/>
                  <a:pt x="10631" y="35276"/>
                </a:cubicBezTo>
                <a:cubicBezTo>
                  <a:pt x="10712" y="35657"/>
                  <a:pt x="10989" y="36304"/>
                  <a:pt x="11312" y="36881"/>
                </a:cubicBezTo>
                <a:cubicBezTo>
                  <a:pt x="11663" y="37524"/>
                  <a:pt x="11791" y="37732"/>
                  <a:pt x="11869" y="37732"/>
                </a:cubicBezTo>
                <a:cubicBezTo>
                  <a:pt x="11899" y="37732"/>
                  <a:pt x="11922" y="37702"/>
                  <a:pt x="11947" y="37654"/>
                </a:cubicBezTo>
                <a:cubicBezTo>
                  <a:pt x="11994" y="37579"/>
                  <a:pt x="12022" y="37536"/>
                  <a:pt x="12039" y="37536"/>
                </a:cubicBezTo>
                <a:cubicBezTo>
                  <a:pt x="12065" y="37536"/>
                  <a:pt x="12067" y="37627"/>
                  <a:pt x="12074" y="37839"/>
                </a:cubicBezTo>
                <a:cubicBezTo>
                  <a:pt x="12074" y="38032"/>
                  <a:pt x="12114" y="38165"/>
                  <a:pt x="12156" y="38165"/>
                </a:cubicBezTo>
                <a:cubicBezTo>
                  <a:pt x="12160" y="38165"/>
                  <a:pt x="12163" y="38164"/>
                  <a:pt x="12167" y="38162"/>
                </a:cubicBezTo>
                <a:cubicBezTo>
                  <a:pt x="12169" y="38161"/>
                  <a:pt x="12172" y="38160"/>
                  <a:pt x="12176" y="38160"/>
                </a:cubicBezTo>
                <a:cubicBezTo>
                  <a:pt x="12246" y="38160"/>
                  <a:pt x="12470" y="38490"/>
                  <a:pt x="12778" y="39039"/>
                </a:cubicBezTo>
                <a:cubicBezTo>
                  <a:pt x="13413" y="40147"/>
                  <a:pt x="13321" y="40009"/>
                  <a:pt x="14244" y="41244"/>
                </a:cubicBezTo>
                <a:cubicBezTo>
                  <a:pt x="14810" y="42006"/>
                  <a:pt x="15133" y="42341"/>
                  <a:pt x="15514" y="42583"/>
                </a:cubicBezTo>
                <a:cubicBezTo>
                  <a:pt x="15791" y="42756"/>
                  <a:pt x="16056" y="42964"/>
                  <a:pt x="16091" y="43033"/>
                </a:cubicBezTo>
                <a:cubicBezTo>
                  <a:pt x="16137" y="43091"/>
                  <a:pt x="16333" y="43229"/>
                  <a:pt x="16518" y="43333"/>
                </a:cubicBezTo>
                <a:cubicBezTo>
                  <a:pt x="16876" y="43518"/>
                  <a:pt x="18123" y="44638"/>
                  <a:pt x="18123" y="44753"/>
                </a:cubicBezTo>
                <a:cubicBezTo>
                  <a:pt x="18123" y="44788"/>
                  <a:pt x="17984" y="44938"/>
                  <a:pt x="17834" y="45076"/>
                </a:cubicBezTo>
                <a:cubicBezTo>
                  <a:pt x="17672" y="45203"/>
                  <a:pt x="17545" y="45457"/>
                  <a:pt x="17534" y="45607"/>
                </a:cubicBezTo>
                <a:cubicBezTo>
                  <a:pt x="17534" y="45757"/>
                  <a:pt x="17442" y="45896"/>
                  <a:pt x="17338" y="45907"/>
                </a:cubicBezTo>
                <a:cubicBezTo>
                  <a:pt x="17234" y="45919"/>
                  <a:pt x="17095" y="46161"/>
                  <a:pt x="17038" y="46450"/>
                </a:cubicBezTo>
                <a:cubicBezTo>
                  <a:pt x="16922" y="46987"/>
                  <a:pt x="16783" y="47270"/>
                  <a:pt x="16633" y="47270"/>
                </a:cubicBezTo>
                <a:cubicBezTo>
                  <a:pt x="16603" y="47270"/>
                  <a:pt x="16572" y="47258"/>
                  <a:pt x="16541" y="47235"/>
                </a:cubicBezTo>
                <a:cubicBezTo>
                  <a:pt x="16519" y="47220"/>
                  <a:pt x="16497" y="47212"/>
                  <a:pt x="16474" y="47212"/>
                </a:cubicBezTo>
                <a:cubicBezTo>
                  <a:pt x="16392" y="47212"/>
                  <a:pt x="16306" y="47312"/>
                  <a:pt x="16206" y="47512"/>
                </a:cubicBezTo>
                <a:cubicBezTo>
                  <a:pt x="16103" y="47719"/>
                  <a:pt x="15906" y="47950"/>
                  <a:pt x="15779" y="48031"/>
                </a:cubicBezTo>
                <a:cubicBezTo>
                  <a:pt x="15641" y="48100"/>
                  <a:pt x="15537" y="48250"/>
                  <a:pt x="15560" y="48343"/>
                </a:cubicBezTo>
                <a:cubicBezTo>
                  <a:pt x="15572" y="48435"/>
                  <a:pt x="15491" y="48527"/>
                  <a:pt x="15387" y="48527"/>
                </a:cubicBezTo>
                <a:cubicBezTo>
                  <a:pt x="15272" y="48539"/>
                  <a:pt x="15133" y="48689"/>
                  <a:pt x="15064" y="48874"/>
                </a:cubicBezTo>
                <a:cubicBezTo>
                  <a:pt x="14994" y="49093"/>
                  <a:pt x="14844" y="49208"/>
                  <a:pt x="14637" y="49232"/>
                </a:cubicBezTo>
                <a:cubicBezTo>
                  <a:pt x="14429" y="49255"/>
                  <a:pt x="14337" y="49324"/>
                  <a:pt x="14371" y="49428"/>
                </a:cubicBezTo>
                <a:cubicBezTo>
                  <a:pt x="14406" y="49520"/>
                  <a:pt x="14267" y="49682"/>
                  <a:pt x="14071" y="49797"/>
                </a:cubicBezTo>
                <a:cubicBezTo>
                  <a:pt x="13875" y="49913"/>
                  <a:pt x="13759" y="50040"/>
                  <a:pt x="13817" y="50086"/>
                </a:cubicBezTo>
                <a:cubicBezTo>
                  <a:pt x="13909" y="50166"/>
                  <a:pt x="13298" y="50986"/>
                  <a:pt x="13009" y="51171"/>
                </a:cubicBezTo>
                <a:cubicBezTo>
                  <a:pt x="12940" y="51217"/>
                  <a:pt x="12813" y="51425"/>
                  <a:pt x="12709" y="51632"/>
                </a:cubicBezTo>
                <a:cubicBezTo>
                  <a:pt x="12623" y="51821"/>
                  <a:pt x="12563" y="51908"/>
                  <a:pt x="12497" y="51908"/>
                </a:cubicBezTo>
                <a:cubicBezTo>
                  <a:pt x="12466" y="51908"/>
                  <a:pt x="12434" y="51889"/>
                  <a:pt x="12397" y="51852"/>
                </a:cubicBezTo>
                <a:cubicBezTo>
                  <a:pt x="12339" y="51790"/>
                  <a:pt x="12284" y="51759"/>
                  <a:pt x="12236" y="51759"/>
                </a:cubicBezTo>
                <a:cubicBezTo>
                  <a:pt x="12124" y="51759"/>
                  <a:pt x="12048" y="51925"/>
                  <a:pt x="12040" y="52233"/>
                </a:cubicBezTo>
                <a:cubicBezTo>
                  <a:pt x="12040" y="52444"/>
                  <a:pt x="11975" y="52591"/>
                  <a:pt x="11898" y="52591"/>
                </a:cubicBezTo>
                <a:cubicBezTo>
                  <a:pt x="11895" y="52591"/>
                  <a:pt x="11892" y="52591"/>
                  <a:pt x="11890" y="52590"/>
                </a:cubicBezTo>
                <a:cubicBezTo>
                  <a:pt x="11879" y="52587"/>
                  <a:pt x="11869" y="52585"/>
                  <a:pt x="11861" y="52585"/>
                </a:cubicBezTo>
                <a:cubicBezTo>
                  <a:pt x="11815" y="52585"/>
                  <a:pt x="11804" y="52636"/>
                  <a:pt x="11843" y="52694"/>
                </a:cubicBezTo>
                <a:cubicBezTo>
                  <a:pt x="11890" y="52775"/>
                  <a:pt x="11855" y="52879"/>
                  <a:pt x="11763" y="52902"/>
                </a:cubicBezTo>
                <a:cubicBezTo>
                  <a:pt x="11589" y="52971"/>
                  <a:pt x="11428" y="53202"/>
                  <a:pt x="11301" y="53572"/>
                </a:cubicBezTo>
                <a:cubicBezTo>
                  <a:pt x="11266" y="53687"/>
                  <a:pt x="11162" y="53779"/>
                  <a:pt x="11070" y="53779"/>
                </a:cubicBezTo>
                <a:cubicBezTo>
                  <a:pt x="10966" y="53779"/>
                  <a:pt x="10851" y="53895"/>
                  <a:pt x="10805" y="54033"/>
                </a:cubicBezTo>
                <a:cubicBezTo>
                  <a:pt x="10753" y="54178"/>
                  <a:pt x="10696" y="54241"/>
                  <a:pt x="10595" y="54241"/>
                </a:cubicBezTo>
                <a:cubicBezTo>
                  <a:pt x="10560" y="54241"/>
                  <a:pt x="10518" y="54233"/>
                  <a:pt x="10470" y="54218"/>
                </a:cubicBezTo>
                <a:cubicBezTo>
                  <a:pt x="10408" y="54192"/>
                  <a:pt x="10362" y="54178"/>
                  <a:pt x="10330" y="54178"/>
                </a:cubicBezTo>
                <a:cubicBezTo>
                  <a:pt x="10261" y="54178"/>
                  <a:pt x="10257" y="54245"/>
                  <a:pt x="10297" y="54403"/>
                </a:cubicBezTo>
                <a:cubicBezTo>
                  <a:pt x="10331" y="54564"/>
                  <a:pt x="10308" y="54714"/>
                  <a:pt x="10239" y="54760"/>
                </a:cubicBezTo>
                <a:cubicBezTo>
                  <a:pt x="10158" y="54795"/>
                  <a:pt x="10147" y="54922"/>
                  <a:pt x="10193" y="55061"/>
                </a:cubicBezTo>
                <a:cubicBezTo>
                  <a:pt x="10227" y="55188"/>
                  <a:pt x="10216" y="55315"/>
                  <a:pt x="10147" y="55361"/>
                </a:cubicBezTo>
                <a:cubicBezTo>
                  <a:pt x="10066" y="55407"/>
                  <a:pt x="10135" y="55603"/>
                  <a:pt x="10412" y="56019"/>
                </a:cubicBezTo>
                <a:cubicBezTo>
                  <a:pt x="10631" y="56353"/>
                  <a:pt x="10781" y="56677"/>
                  <a:pt x="10770" y="56757"/>
                </a:cubicBezTo>
                <a:cubicBezTo>
                  <a:pt x="10747" y="56827"/>
                  <a:pt x="10862" y="57057"/>
                  <a:pt x="11035" y="57254"/>
                </a:cubicBezTo>
                <a:cubicBezTo>
                  <a:pt x="11209" y="57450"/>
                  <a:pt x="11312" y="57635"/>
                  <a:pt x="11266" y="57658"/>
                </a:cubicBezTo>
                <a:cubicBezTo>
                  <a:pt x="11151" y="57715"/>
                  <a:pt x="11497" y="58419"/>
                  <a:pt x="11659" y="58454"/>
                </a:cubicBezTo>
                <a:cubicBezTo>
                  <a:pt x="11716" y="58477"/>
                  <a:pt x="11786" y="58558"/>
                  <a:pt x="11809" y="58650"/>
                </a:cubicBezTo>
                <a:cubicBezTo>
                  <a:pt x="11832" y="58754"/>
                  <a:pt x="12016" y="59100"/>
                  <a:pt x="12224" y="59447"/>
                </a:cubicBezTo>
                <a:cubicBezTo>
                  <a:pt x="12571" y="60001"/>
                  <a:pt x="12640" y="60070"/>
                  <a:pt x="13032" y="60162"/>
                </a:cubicBezTo>
                <a:cubicBezTo>
                  <a:pt x="13436" y="60255"/>
                  <a:pt x="13448" y="60266"/>
                  <a:pt x="13321" y="60451"/>
                </a:cubicBezTo>
                <a:cubicBezTo>
                  <a:pt x="13159" y="60670"/>
                  <a:pt x="13332" y="61097"/>
                  <a:pt x="13632" y="61224"/>
                </a:cubicBezTo>
                <a:cubicBezTo>
                  <a:pt x="13759" y="61282"/>
                  <a:pt x="13967" y="61490"/>
                  <a:pt x="14106" y="61709"/>
                </a:cubicBezTo>
                <a:cubicBezTo>
                  <a:pt x="14261" y="61942"/>
                  <a:pt x="14338" y="62029"/>
                  <a:pt x="14485" y="62029"/>
                </a:cubicBezTo>
                <a:cubicBezTo>
                  <a:pt x="14556" y="62029"/>
                  <a:pt x="14643" y="62009"/>
                  <a:pt x="14764" y="61975"/>
                </a:cubicBezTo>
                <a:cubicBezTo>
                  <a:pt x="14810" y="61963"/>
                  <a:pt x="14856" y="61952"/>
                  <a:pt x="14902" y="61952"/>
                </a:cubicBezTo>
                <a:cubicBezTo>
                  <a:pt x="14902" y="61952"/>
                  <a:pt x="14902" y="61963"/>
                  <a:pt x="14891" y="61975"/>
                </a:cubicBezTo>
                <a:cubicBezTo>
                  <a:pt x="14790" y="62164"/>
                  <a:pt x="14765" y="62310"/>
                  <a:pt x="14826" y="62310"/>
                </a:cubicBezTo>
                <a:cubicBezTo>
                  <a:pt x="14828" y="62310"/>
                  <a:pt x="14830" y="62310"/>
                  <a:pt x="14833" y="62309"/>
                </a:cubicBezTo>
                <a:cubicBezTo>
                  <a:pt x="14834" y="62309"/>
                  <a:pt x="14835" y="62309"/>
                  <a:pt x="14836" y="62309"/>
                </a:cubicBezTo>
                <a:cubicBezTo>
                  <a:pt x="14917" y="62309"/>
                  <a:pt x="15019" y="62700"/>
                  <a:pt x="15087" y="63348"/>
                </a:cubicBezTo>
                <a:cubicBezTo>
                  <a:pt x="15237" y="64606"/>
                  <a:pt x="15202" y="64445"/>
                  <a:pt x="15629" y="65934"/>
                </a:cubicBezTo>
                <a:cubicBezTo>
                  <a:pt x="15883" y="66857"/>
                  <a:pt x="16091" y="67284"/>
                  <a:pt x="16414" y="67642"/>
                </a:cubicBezTo>
                <a:cubicBezTo>
                  <a:pt x="16657" y="67896"/>
                  <a:pt x="16876" y="68173"/>
                  <a:pt x="16887" y="68254"/>
                </a:cubicBezTo>
                <a:cubicBezTo>
                  <a:pt x="16899" y="68323"/>
                  <a:pt x="17061" y="68519"/>
                  <a:pt x="17245" y="68669"/>
                </a:cubicBezTo>
                <a:cubicBezTo>
                  <a:pt x="17580" y="68946"/>
                  <a:pt x="18527" y="70378"/>
                  <a:pt x="18457" y="70505"/>
                </a:cubicBezTo>
                <a:cubicBezTo>
                  <a:pt x="18434" y="70539"/>
                  <a:pt x="18169" y="70655"/>
                  <a:pt x="17892" y="70747"/>
                </a:cubicBezTo>
                <a:cubicBezTo>
                  <a:pt x="17615" y="70839"/>
                  <a:pt x="17291" y="71059"/>
                  <a:pt x="17188" y="71197"/>
                </a:cubicBezTo>
                <a:cubicBezTo>
                  <a:pt x="17100" y="71329"/>
                  <a:pt x="16908" y="71429"/>
                  <a:pt x="16771" y="71429"/>
                </a:cubicBezTo>
                <a:cubicBezTo>
                  <a:pt x="16763" y="71429"/>
                  <a:pt x="16756" y="71429"/>
                  <a:pt x="16749" y="71428"/>
                </a:cubicBezTo>
                <a:cubicBezTo>
                  <a:pt x="16740" y="71427"/>
                  <a:pt x="16731" y="71426"/>
                  <a:pt x="16722" y="71426"/>
                </a:cubicBezTo>
                <a:cubicBezTo>
                  <a:pt x="16563" y="71426"/>
                  <a:pt x="16261" y="71604"/>
                  <a:pt x="16022" y="71844"/>
                </a:cubicBezTo>
                <a:cubicBezTo>
                  <a:pt x="15581" y="72284"/>
                  <a:pt x="15242" y="72509"/>
                  <a:pt x="15039" y="72509"/>
                </a:cubicBezTo>
                <a:cubicBezTo>
                  <a:pt x="14976" y="72509"/>
                  <a:pt x="14926" y="72488"/>
                  <a:pt x="14891" y="72444"/>
                </a:cubicBezTo>
                <a:cubicBezTo>
                  <a:pt x="14864" y="72410"/>
                  <a:pt x="14825" y="72393"/>
                  <a:pt x="14773" y="72393"/>
                </a:cubicBezTo>
                <a:cubicBezTo>
                  <a:pt x="14667" y="72393"/>
                  <a:pt x="14507" y="72462"/>
                  <a:pt x="14290" y="72594"/>
                </a:cubicBezTo>
                <a:cubicBezTo>
                  <a:pt x="14013" y="72767"/>
                  <a:pt x="13621" y="72929"/>
                  <a:pt x="13390" y="72963"/>
                </a:cubicBezTo>
                <a:cubicBezTo>
                  <a:pt x="13171" y="72986"/>
                  <a:pt x="12951" y="73102"/>
                  <a:pt x="12905" y="73194"/>
                </a:cubicBezTo>
                <a:cubicBezTo>
                  <a:pt x="12876" y="73273"/>
                  <a:pt x="12754" y="73326"/>
                  <a:pt x="12634" y="73326"/>
                </a:cubicBezTo>
                <a:cubicBezTo>
                  <a:pt x="12612" y="73326"/>
                  <a:pt x="12591" y="73324"/>
                  <a:pt x="12571" y="73321"/>
                </a:cubicBezTo>
                <a:cubicBezTo>
                  <a:pt x="12551" y="73316"/>
                  <a:pt x="12529" y="73314"/>
                  <a:pt x="12506" y="73314"/>
                </a:cubicBezTo>
                <a:cubicBezTo>
                  <a:pt x="12349" y="73314"/>
                  <a:pt x="12116" y="73410"/>
                  <a:pt x="11936" y="73540"/>
                </a:cubicBezTo>
                <a:cubicBezTo>
                  <a:pt x="11763" y="73680"/>
                  <a:pt x="11573" y="73744"/>
                  <a:pt x="11373" y="73744"/>
                </a:cubicBezTo>
                <a:cubicBezTo>
                  <a:pt x="11293" y="73744"/>
                  <a:pt x="11211" y="73733"/>
                  <a:pt x="11128" y="73713"/>
                </a:cubicBezTo>
                <a:cubicBezTo>
                  <a:pt x="11035" y="73693"/>
                  <a:pt x="10954" y="73683"/>
                  <a:pt x="10886" y="73683"/>
                </a:cubicBezTo>
                <a:cubicBezTo>
                  <a:pt x="10760" y="73683"/>
                  <a:pt x="10681" y="73719"/>
                  <a:pt x="10666" y="73794"/>
                </a:cubicBezTo>
                <a:cubicBezTo>
                  <a:pt x="10643" y="73887"/>
                  <a:pt x="10354" y="73979"/>
                  <a:pt x="10020" y="74014"/>
                </a:cubicBezTo>
                <a:cubicBezTo>
                  <a:pt x="9685" y="74037"/>
                  <a:pt x="9454" y="74106"/>
                  <a:pt x="9489" y="74175"/>
                </a:cubicBezTo>
                <a:cubicBezTo>
                  <a:pt x="9569" y="74279"/>
                  <a:pt x="8207" y="74798"/>
                  <a:pt x="7700" y="74856"/>
                </a:cubicBezTo>
                <a:cubicBezTo>
                  <a:pt x="7573" y="74868"/>
                  <a:pt x="7261" y="75006"/>
                  <a:pt x="6995" y="75156"/>
                </a:cubicBezTo>
                <a:cubicBezTo>
                  <a:pt x="6784" y="75275"/>
                  <a:pt x="6648" y="75334"/>
                  <a:pt x="6560" y="75334"/>
                </a:cubicBezTo>
                <a:cubicBezTo>
                  <a:pt x="6494" y="75334"/>
                  <a:pt x="6455" y="75301"/>
                  <a:pt x="6430" y="75237"/>
                </a:cubicBezTo>
                <a:cubicBezTo>
                  <a:pt x="6389" y="75124"/>
                  <a:pt x="6322" y="75071"/>
                  <a:pt x="6234" y="75071"/>
                </a:cubicBezTo>
                <a:cubicBezTo>
                  <a:pt x="6098" y="75071"/>
                  <a:pt x="5913" y="75197"/>
                  <a:pt x="5703" y="75422"/>
                </a:cubicBezTo>
                <a:cubicBezTo>
                  <a:pt x="5557" y="75577"/>
                  <a:pt x="5387" y="75675"/>
                  <a:pt x="5289" y="75675"/>
                </a:cubicBezTo>
                <a:cubicBezTo>
                  <a:pt x="5270" y="75675"/>
                  <a:pt x="5254" y="75672"/>
                  <a:pt x="5241" y="75664"/>
                </a:cubicBezTo>
                <a:cubicBezTo>
                  <a:pt x="5214" y="75645"/>
                  <a:pt x="5188" y="75636"/>
                  <a:pt x="5166" y="75636"/>
                </a:cubicBezTo>
                <a:cubicBezTo>
                  <a:pt x="5122" y="75636"/>
                  <a:pt x="5091" y="75672"/>
                  <a:pt x="5091" y="75733"/>
                </a:cubicBezTo>
                <a:cubicBezTo>
                  <a:pt x="5101" y="75814"/>
                  <a:pt x="5006" y="75876"/>
                  <a:pt x="4891" y="75876"/>
                </a:cubicBezTo>
                <a:cubicBezTo>
                  <a:pt x="4873" y="75876"/>
                  <a:pt x="4855" y="75875"/>
                  <a:pt x="4837" y="75872"/>
                </a:cubicBezTo>
                <a:cubicBezTo>
                  <a:pt x="4814" y="75870"/>
                  <a:pt x="4790" y="75869"/>
                  <a:pt x="4766" y="75869"/>
                </a:cubicBezTo>
                <a:cubicBezTo>
                  <a:pt x="4498" y="75869"/>
                  <a:pt x="4153" y="75986"/>
                  <a:pt x="3740" y="76230"/>
                </a:cubicBezTo>
                <a:cubicBezTo>
                  <a:pt x="3644" y="76286"/>
                  <a:pt x="3515" y="76320"/>
                  <a:pt x="3406" y="76320"/>
                </a:cubicBezTo>
                <a:cubicBezTo>
                  <a:pt x="3358" y="76320"/>
                  <a:pt x="3314" y="76313"/>
                  <a:pt x="3279" y="76299"/>
                </a:cubicBezTo>
                <a:cubicBezTo>
                  <a:pt x="3244" y="76282"/>
                  <a:pt x="3199" y="76274"/>
                  <a:pt x="3147" y="76274"/>
                </a:cubicBezTo>
                <a:cubicBezTo>
                  <a:pt x="3025" y="76274"/>
                  <a:pt x="2869" y="76318"/>
                  <a:pt x="2748" y="76391"/>
                </a:cubicBezTo>
                <a:cubicBezTo>
                  <a:pt x="2629" y="76459"/>
                  <a:pt x="2538" y="76494"/>
                  <a:pt x="2454" y="76494"/>
                </a:cubicBezTo>
                <a:cubicBezTo>
                  <a:pt x="2367" y="76494"/>
                  <a:pt x="2288" y="76456"/>
                  <a:pt x="2194" y="76380"/>
                </a:cubicBezTo>
                <a:cubicBezTo>
                  <a:pt x="2107" y="76309"/>
                  <a:pt x="2048" y="76271"/>
                  <a:pt x="1998" y="76271"/>
                </a:cubicBezTo>
                <a:cubicBezTo>
                  <a:pt x="1935" y="76271"/>
                  <a:pt x="1889" y="76332"/>
                  <a:pt x="1824" y="76461"/>
                </a:cubicBezTo>
                <a:cubicBezTo>
                  <a:pt x="1744" y="76611"/>
                  <a:pt x="1582" y="76738"/>
                  <a:pt x="1467" y="76738"/>
                </a:cubicBezTo>
                <a:cubicBezTo>
                  <a:pt x="1340" y="76738"/>
                  <a:pt x="1213" y="76842"/>
                  <a:pt x="1155" y="76980"/>
                </a:cubicBezTo>
                <a:cubicBezTo>
                  <a:pt x="1109" y="77119"/>
                  <a:pt x="982" y="77222"/>
                  <a:pt x="866" y="77222"/>
                </a:cubicBezTo>
                <a:cubicBezTo>
                  <a:pt x="716" y="77222"/>
                  <a:pt x="659" y="77430"/>
                  <a:pt x="647" y="77927"/>
                </a:cubicBezTo>
                <a:cubicBezTo>
                  <a:pt x="647" y="78331"/>
                  <a:pt x="566" y="78688"/>
                  <a:pt x="485" y="78746"/>
                </a:cubicBezTo>
                <a:cubicBezTo>
                  <a:pt x="393" y="78804"/>
                  <a:pt x="358" y="79058"/>
                  <a:pt x="405" y="79323"/>
                </a:cubicBezTo>
                <a:cubicBezTo>
                  <a:pt x="462" y="79577"/>
                  <a:pt x="428" y="79785"/>
                  <a:pt x="347" y="79785"/>
                </a:cubicBezTo>
                <a:cubicBezTo>
                  <a:pt x="162" y="79785"/>
                  <a:pt x="1" y="80570"/>
                  <a:pt x="174" y="80674"/>
                </a:cubicBezTo>
                <a:cubicBezTo>
                  <a:pt x="243" y="80720"/>
                  <a:pt x="255" y="80835"/>
                  <a:pt x="208" y="80928"/>
                </a:cubicBezTo>
                <a:cubicBezTo>
                  <a:pt x="151" y="81020"/>
                  <a:pt x="81" y="81424"/>
                  <a:pt x="58" y="81816"/>
                </a:cubicBezTo>
                <a:cubicBezTo>
                  <a:pt x="24" y="82474"/>
                  <a:pt x="58" y="82567"/>
                  <a:pt x="497" y="82844"/>
                </a:cubicBezTo>
                <a:cubicBezTo>
                  <a:pt x="947" y="83121"/>
                  <a:pt x="959" y="83144"/>
                  <a:pt x="624" y="83236"/>
                </a:cubicBezTo>
                <a:cubicBezTo>
                  <a:pt x="208" y="83352"/>
                  <a:pt x="58" y="83802"/>
                  <a:pt x="347" y="84079"/>
                </a:cubicBezTo>
                <a:cubicBezTo>
                  <a:pt x="474" y="84183"/>
                  <a:pt x="555" y="84471"/>
                  <a:pt x="555" y="84725"/>
                </a:cubicBezTo>
                <a:cubicBezTo>
                  <a:pt x="543" y="85141"/>
                  <a:pt x="612" y="85198"/>
                  <a:pt x="1201" y="85279"/>
                </a:cubicBezTo>
                <a:cubicBezTo>
                  <a:pt x="1559" y="85337"/>
                  <a:pt x="1847" y="85441"/>
                  <a:pt x="1847" y="85522"/>
                </a:cubicBezTo>
                <a:cubicBezTo>
                  <a:pt x="1847" y="85591"/>
                  <a:pt x="2055" y="85672"/>
                  <a:pt x="2309" y="85695"/>
                </a:cubicBezTo>
                <a:cubicBezTo>
                  <a:pt x="2552" y="85729"/>
                  <a:pt x="2771" y="85833"/>
                  <a:pt x="2782" y="85949"/>
                </a:cubicBezTo>
                <a:cubicBezTo>
                  <a:pt x="2803" y="86167"/>
                  <a:pt x="2819" y="86265"/>
                  <a:pt x="2882" y="86265"/>
                </a:cubicBezTo>
                <a:cubicBezTo>
                  <a:pt x="2925" y="86265"/>
                  <a:pt x="2990" y="86218"/>
                  <a:pt x="3094" y="86133"/>
                </a:cubicBezTo>
                <a:cubicBezTo>
                  <a:pt x="3185" y="86054"/>
                  <a:pt x="3267" y="86014"/>
                  <a:pt x="3378" y="86014"/>
                </a:cubicBezTo>
                <a:cubicBezTo>
                  <a:pt x="3493" y="86014"/>
                  <a:pt x="3639" y="86057"/>
                  <a:pt x="3856" y="86145"/>
                </a:cubicBezTo>
                <a:cubicBezTo>
                  <a:pt x="4046" y="86215"/>
                  <a:pt x="4195" y="86250"/>
                  <a:pt x="4296" y="86250"/>
                </a:cubicBezTo>
                <a:cubicBezTo>
                  <a:pt x="4378" y="86250"/>
                  <a:pt x="4429" y="86226"/>
                  <a:pt x="4445" y="86180"/>
                </a:cubicBezTo>
                <a:cubicBezTo>
                  <a:pt x="4467" y="86102"/>
                  <a:pt x="4630" y="86067"/>
                  <a:pt x="4828" y="86067"/>
                </a:cubicBezTo>
                <a:cubicBezTo>
                  <a:pt x="5128" y="86067"/>
                  <a:pt x="5508" y="86147"/>
                  <a:pt x="5599" y="86272"/>
                </a:cubicBezTo>
                <a:cubicBezTo>
                  <a:pt x="5645" y="86353"/>
                  <a:pt x="5795" y="86410"/>
                  <a:pt x="5934" y="86410"/>
                </a:cubicBezTo>
                <a:cubicBezTo>
                  <a:pt x="6072" y="86399"/>
                  <a:pt x="6141" y="86341"/>
                  <a:pt x="6084" y="86260"/>
                </a:cubicBezTo>
                <a:cubicBezTo>
                  <a:pt x="6043" y="86204"/>
                  <a:pt x="6088" y="86175"/>
                  <a:pt x="6181" y="86175"/>
                </a:cubicBezTo>
                <a:cubicBezTo>
                  <a:pt x="6221" y="86175"/>
                  <a:pt x="6271" y="86181"/>
                  <a:pt x="6326" y="86191"/>
                </a:cubicBezTo>
                <a:cubicBezTo>
                  <a:pt x="6557" y="86237"/>
                  <a:pt x="6649" y="86364"/>
                  <a:pt x="6603" y="86514"/>
                </a:cubicBezTo>
                <a:cubicBezTo>
                  <a:pt x="6553" y="86636"/>
                  <a:pt x="6578" y="86696"/>
                  <a:pt x="6732" y="86696"/>
                </a:cubicBezTo>
                <a:cubicBezTo>
                  <a:pt x="6826" y="86696"/>
                  <a:pt x="6967" y="86673"/>
                  <a:pt x="7169" y="86630"/>
                </a:cubicBezTo>
                <a:cubicBezTo>
                  <a:pt x="7359" y="86582"/>
                  <a:pt x="7538" y="86559"/>
                  <a:pt x="7674" y="86559"/>
                </a:cubicBezTo>
                <a:cubicBezTo>
                  <a:pt x="7801" y="86559"/>
                  <a:pt x="7891" y="86579"/>
                  <a:pt x="7919" y="86618"/>
                </a:cubicBezTo>
                <a:cubicBezTo>
                  <a:pt x="7938" y="86643"/>
                  <a:pt x="7973" y="86656"/>
                  <a:pt x="8021" y="86656"/>
                </a:cubicBezTo>
                <a:cubicBezTo>
                  <a:pt x="8152" y="86656"/>
                  <a:pt x="8380" y="86567"/>
                  <a:pt x="8658" y="86399"/>
                </a:cubicBezTo>
                <a:cubicBezTo>
                  <a:pt x="9088" y="86146"/>
                  <a:pt x="10005" y="85936"/>
                  <a:pt x="10477" y="85936"/>
                </a:cubicBezTo>
                <a:cubicBezTo>
                  <a:pt x="10650" y="85936"/>
                  <a:pt x="10764" y="85964"/>
                  <a:pt x="10770" y="86029"/>
                </a:cubicBezTo>
                <a:cubicBezTo>
                  <a:pt x="10777" y="86071"/>
                  <a:pt x="10946" y="86092"/>
                  <a:pt x="11202" y="86092"/>
                </a:cubicBezTo>
                <a:cubicBezTo>
                  <a:pt x="11373" y="86092"/>
                  <a:pt x="11582" y="86083"/>
                  <a:pt x="11809" y="86064"/>
                </a:cubicBezTo>
                <a:cubicBezTo>
                  <a:pt x="12174" y="86042"/>
                  <a:pt x="12544" y="86029"/>
                  <a:pt x="12801" y="86029"/>
                </a:cubicBezTo>
                <a:cubicBezTo>
                  <a:pt x="12942" y="86029"/>
                  <a:pt x="13048" y="86033"/>
                  <a:pt x="13102" y="86041"/>
                </a:cubicBezTo>
                <a:cubicBezTo>
                  <a:pt x="13126" y="86047"/>
                  <a:pt x="13149" y="86050"/>
                  <a:pt x="13170" y="86050"/>
                </a:cubicBezTo>
                <a:cubicBezTo>
                  <a:pt x="13269" y="86050"/>
                  <a:pt x="13326" y="85988"/>
                  <a:pt x="13298" y="85902"/>
                </a:cubicBezTo>
                <a:cubicBezTo>
                  <a:pt x="13201" y="85602"/>
                  <a:pt x="14437" y="85180"/>
                  <a:pt x="15120" y="85180"/>
                </a:cubicBezTo>
                <a:cubicBezTo>
                  <a:pt x="15328" y="85180"/>
                  <a:pt x="15486" y="85219"/>
                  <a:pt x="15537" y="85314"/>
                </a:cubicBezTo>
                <a:cubicBezTo>
                  <a:pt x="15618" y="85464"/>
                  <a:pt x="15583" y="85556"/>
                  <a:pt x="15433" y="85579"/>
                </a:cubicBezTo>
                <a:cubicBezTo>
                  <a:pt x="15225" y="85602"/>
                  <a:pt x="15156" y="86018"/>
                  <a:pt x="15272" y="86445"/>
                </a:cubicBezTo>
                <a:cubicBezTo>
                  <a:pt x="15295" y="86514"/>
                  <a:pt x="15214" y="86584"/>
                  <a:pt x="15098" y="86595"/>
                </a:cubicBezTo>
                <a:cubicBezTo>
                  <a:pt x="14994" y="86618"/>
                  <a:pt x="15052" y="86664"/>
                  <a:pt x="15214" y="86710"/>
                </a:cubicBezTo>
                <a:cubicBezTo>
                  <a:pt x="15514" y="86780"/>
                  <a:pt x="15514" y="86791"/>
                  <a:pt x="15237" y="87253"/>
                </a:cubicBezTo>
                <a:cubicBezTo>
                  <a:pt x="14937" y="87738"/>
                  <a:pt x="14897" y="87882"/>
                  <a:pt x="15106" y="87882"/>
                </a:cubicBezTo>
                <a:cubicBezTo>
                  <a:pt x="15131" y="87882"/>
                  <a:pt x="15159" y="87880"/>
                  <a:pt x="15191" y="87876"/>
                </a:cubicBezTo>
                <a:cubicBezTo>
                  <a:pt x="15205" y="87874"/>
                  <a:pt x="15222" y="87872"/>
                  <a:pt x="15238" y="87872"/>
                </a:cubicBezTo>
                <a:cubicBezTo>
                  <a:pt x="15367" y="87872"/>
                  <a:pt x="15550" y="87946"/>
                  <a:pt x="15652" y="88038"/>
                </a:cubicBezTo>
                <a:cubicBezTo>
                  <a:pt x="15837" y="88199"/>
                  <a:pt x="15791" y="88257"/>
                  <a:pt x="15422" y="88350"/>
                </a:cubicBezTo>
                <a:cubicBezTo>
                  <a:pt x="15168" y="88419"/>
                  <a:pt x="14971" y="88557"/>
                  <a:pt x="14983" y="88650"/>
                </a:cubicBezTo>
                <a:cubicBezTo>
                  <a:pt x="14994" y="88765"/>
                  <a:pt x="14971" y="88880"/>
                  <a:pt x="14925" y="88938"/>
                </a:cubicBezTo>
                <a:cubicBezTo>
                  <a:pt x="14789" y="89097"/>
                  <a:pt x="15022" y="89804"/>
                  <a:pt x="15194" y="89804"/>
                </a:cubicBezTo>
                <a:cubicBezTo>
                  <a:pt x="15197" y="89804"/>
                  <a:pt x="15200" y="89804"/>
                  <a:pt x="15202" y="89804"/>
                </a:cubicBezTo>
                <a:cubicBezTo>
                  <a:pt x="15283" y="89792"/>
                  <a:pt x="15375" y="89712"/>
                  <a:pt x="15433" y="89608"/>
                </a:cubicBezTo>
                <a:cubicBezTo>
                  <a:pt x="15479" y="89515"/>
                  <a:pt x="15606" y="89423"/>
                  <a:pt x="15710" y="89411"/>
                </a:cubicBezTo>
                <a:cubicBezTo>
                  <a:pt x="15725" y="89408"/>
                  <a:pt x="15738" y="89407"/>
                  <a:pt x="15749" y="89407"/>
                </a:cubicBezTo>
                <a:cubicBezTo>
                  <a:pt x="15821" y="89407"/>
                  <a:pt x="15798" y="89473"/>
                  <a:pt x="15687" y="89573"/>
                </a:cubicBezTo>
                <a:cubicBezTo>
                  <a:pt x="15550" y="89689"/>
                  <a:pt x="15528" y="89748"/>
                  <a:pt x="15632" y="89748"/>
                </a:cubicBezTo>
                <a:cubicBezTo>
                  <a:pt x="15642" y="89748"/>
                  <a:pt x="15652" y="89747"/>
                  <a:pt x="15664" y="89746"/>
                </a:cubicBezTo>
                <a:cubicBezTo>
                  <a:pt x="15673" y="89744"/>
                  <a:pt x="15682" y="89743"/>
                  <a:pt x="15691" y="89743"/>
                </a:cubicBezTo>
                <a:cubicBezTo>
                  <a:pt x="15795" y="89743"/>
                  <a:pt x="15885" y="89864"/>
                  <a:pt x="15906" y="90023"/>
                </a:cubicBezTo>
                <a:cubicBezTo>
                  <a:pt x="15929" y="90208"/>
                  <a:pt x="15872" y="90358"/>
                  <a:pt x="15779" y="90369"/>
                </a:cubicBezTo>
                <a:cubicBezTo>
                  <a:pt x="15774" y="90370"/>
                  <a:pt x="15768" y="90371"/>
                  <a:pt x="15762" y="90371"/>
                </a:cubicBezTo>
                <a:cubicBezTo>
                  <a:pt x="15676" y="90371"/>
                  <a:pt x="15594" y="90291"/>
                  <a:pt x="15583" y="90162"/>
                </a:cubicBezTo>
                <a:cubicBezTo>
                  <a:pt x="15573" y="90048"/>
                  <a:pt x="15451" y="89962"/>
                  <a:pt x="15310" y="89962"/>
                </a:cubicBezTo>
                <a:cubicBezTo>
                  <a:pt x="15293" y="89962"/>
                  <a:pt x="15277" y="89963"/>
                  <a:pt x="15260" y="89965"/>
                </a:cubicBezTo>
                <a:cubicBezTo>
                  <a:pt x="15041" y="90000"/>
                  <a:pt x="15029" y="90035"/>
                  <a:pt x="15202" y="90116"/>
                </a:cubicBezTo>
                <a:cubicBezTo>
                  <a:pt x="15341" y="90173"/>
                  <a:pt x="15445" y="90277"/>
                  <a:pt x="15433" y="90358"/>
                </a:cubicBezTo>
                <a:cubicBezTo>
                  <a:pt x="15433" y="90427"/>
                  <a:pt x="15618" y="90520"/>
                  <a:pt x="15837" y="90543"/>
                </a:cubicBezTo>
                <a:cubicBezTo>
                  <a:pt x="16230" y="90589"/>
                  <a:pt x="16230" y="90600"/>
                  <a:pt x="15906" y="90750"/>
                </a:cubicBezTo>
                <a:cubicBezTo>
                  <a:pt x="15664" y="90866"/>
                  <a:pt x="15583" y="91062"/>
                  <a:pt x="15606" y="91466"/>
                </a:cubicBezTo>
                <a:cubicBezTo>
                  <a:pt x="15617" y="91749"/>
                  <a:pt x="15675" y="91946"/>
                  <a:pt x="15737" y="91946"/>
                </a:cubicBezTo>
                <a:cubicBezTo>
                  <a:pt x="15743" y="91946"/>
                  <a:pt x="15750" y="91944"/>
                  <a:pt x="15756" y="91939"/>
                </a:cubicBezTo>
                <a:cubicBezTo>
                  <a:pt x="15769" y="91928"/>
                  <a:pt x="15783" y="91923"/>
                  <a:pt x="15796" y="91923"/>
                </a:cubicBezTo>
                <a:cubicBezTo>
                  <a:pt x="15855" y="91923"/>
                  <a:pt x="15915" y="92018"/>
                  <a:pt x="15953" y="92159"/>
                </a:cubicBezTo>
                <a:cubicBezTo>
                  <a:pt x="15982" y="92322"/>
                  <a:pt x="15978" y="92395"/>
                  <a:pt x="15929" y="92395"/>
                </a:cubicBezTo>
                <a:cubicBezTo>
                  <a:pt x="15901" y="92395"/>
                  <a:pt x="15860" y="92373"/>
                  <a:pt x="15802" y="92332"/>
                </a:cubicBezTo>
                <a:cubicBezTo>
                  <a:pt x="15683" y="92251"/>
                  <a:pt x="15529" y="92210"/>
                  <a:pt x="15401" y="92210"/>
                </a:cubicBezTo>
                <a:cubicBezTo>
                  <a:pt x="15255" y="92210"/>
                  <a:pt x="15144" y="92262"/>
                  <a:pt x="15156" y="92366"/>
                </a:cubicBezTo>
                <a:cubicBezTo>
                  <a:pt x="15173" y="92511"/>
                  <a:pt x="15686" y="92662"/>
                  <a:pt x="15991" y="92662"/>
                </a:cubicBezTo>
                <a:cubicBezTo>
                  <a:pt x="16100" y="92662"/>
                  <a:pt x="16182" y="92643"/>
                  <a:pt x="16206" y="92597"/>
                </a:cubicBezTo>
                <a:cubicBezTo>
                  <a:pt x="16295" y="92446"/>
                  <a:pt x="16650" y="92248"/>
                  <a:pt x="16767" y="92248"/>
                </a:cubicBezTo>
                <a:cubicBezTo>
                  <a:pt x="16803" y="92248"/>
                  <a:pt x="16817" y="92266"/>
                  <a:pt x="16795" y="92309"/>
                </a:cubicBezTo>
                <a:cubicBezTo>
                  <a:pt x="16761" y="92389"/>
                  <a:pt x="16818" y="92482"/>
                  <a:pt x="16945" y="92493"/>
                </a:cubicBezTo>
                <a:cubicBezTo>
                  <a:pt x="17162" y="92528"/>
                  <a:pt x="15845" y="93013"/>
                  <a:pt x="15536" y="93013"/>
                </a:cubicBezTo>
                <a:cubicBezTo>
                  <a:pt x="15532" y="93013"/>
                  <a:pt x="15529" y="93013"/>
                  <a:pt x="15525" y="93013"/>
                </a:cubicBezTo>
                <a:cubicBezTo>
                  <a:pt x="15445" y="93013"/>
                  <a:pt x="15398" y="93117"/>
                  <a:pt x="15422" y="93255"/>
                </a:cubicBezTo>
                <a:cubicBezTo>
                  <a:pt x="15433" y="93385"/>
                  <a:pt x="15510" y="93449"/>
                  <a:pt x="15595" y="93449"/>
                </a:cubicBezTo>
                <a:cubicBezTo>
                  <a:pt x="15683" y="93449"/>
                  <a:pt x="15779" y="93379"/>
                  <a:pt x="15814" y="93244"/>
                </a:cubicBezTo>
                <a:cubicBezTo>
                  <a:pt x="15835" y="93138"/>
                  <a:pt x="15934" y="93081"/>
                  <a:pt x="16048" y="93081"/>
                </a:cubicBezTo>
                <a:cubicBezTo>
                  <a:pt x="16058" y="93081"/>
                  <a:pt x="16069" y="93081"/>
                  <a:pt x="16080" y="93082"/>
                </a:cubicBezTo>
                <a:cubicBezTo>
                  <a:pt x="16206" y="93117"/>
                  <a:pt x="16149" y="93301"/>
                  <a:pt x="15883" y="93636"/>
                </a:cubicBezTo>
                <a:cubicBezTo>
                  <a:pt x="15595" y="94017"/>
                  <a:pt x="15537" y="94190"/>
                  <a:pt x="15699" y="94306"/>
                </a:cubicBezTo>
                <a:cubicBezTo>
                  <a:pt x="15759" y="94349"/>
                  <a:pt x="15802" y="94371"/>
                  <a:pt x="15830" y="94371"/>
                </a:cubicBezTo>
                <a:cubicBezTo>
                  <a:pt x="15878" y="94371"/>
                  <a:pt x="15886" y="94309"/>
                  <a:pt x="15872" y="94179"/>
                </a:cubicBezTo>
                <a:cubicBezTo>
                  <a:pt x="15863" y="94040"/>
                  <a:pt x="15905" y="93968"/>
                  <a:pt x="15993" y="93968"/>
                </a:cubicBezTo>
                <a:cubicBezTo>
                  <a:pt x="16015" y="93968"/>
                  <a:pt x="16040" y="93973"/>
                  <a:pt x="16068" y="93982"/>
                </a:cubicBezTo>
                <a:cubicBezTo>
                  <a:pt x="16114" y="93998"/>
                  <a:pt x="16147" y="94005"/>
                  <a:pt x="16168" y="94005"/>
                </a:cubicBezTo>
                <a:cubicBezTo>
                  <a:pt x="16209" y="94005"/>
                  <a:pt x="16199" y="93975"/>
                  <a:pt x="16137" y="93913"/>
                </a:cubicBezTo>
                <a:cubicBezTo>
                  <a:pt x="16056" y="93821"/>
                  <a:pt x="16137" y="93648"/>
                  <a:pt x="16322" y="93532"/>
                </a:cubicBezTo>
                <a:cubicBezTo>
                  <a:pt x="16459" y="93437"/>
                  <a:pt x="16547" y="93391"/>
                  <a:pt x="16601" y="93391"/>
                </a:cubicBezTo>
                <a:cubicBezTo>
                  <a:pt x="16652" y="93391"/>
                  <a:pt x="16674" y="93431"/>
                  <a:pt x="16680" y="93509"/>
                </a:cubicBezTo>
                <a:cubicBezTo>
                  <a:pt x="16703" y="93636"/>
                  <a:pt x="16634" y="93821"/>
                  <a:pt x="16530" y="93936"/>
                </a:cubicBezTo>
                <a:cubicBezTo>
                  <a:pt x="16391" y="94098"/>
                  <a:pt x="16414" y="94167"/>
                  <a:pt x="16645" y="94213"/>
                </a:cubicBezTo>
                <a:cubicBezTo>
                  <a:pt x="16818" y="94248"/>
                  <a:pt x="16957" y="94363"/>
                  <a:pt x="16968" y="94490"/>
                </a:cubicBezTo>
                <a:cubicBezTo>
                  <a:pt x="16991" y="94658"/>
                  <a:pt x="17582" y="94796"/>
                  <a:pt x="17994" y="94796"/>
                </a:cubicBezTo>
                <a:cubicBezTo>
                  <a:pt x="18205" y="94796"/>
                  <a:pt x="18369" y="94761"/>
                  <a:pt x="18388" y="94675"/>
                </a:cubicBezTo>
                <a:cubicBezTo>
                  <a:pt x="18402" y="94613"/>
                  <a:pt x="18490" y="94586"/>
                  <a:pt x="18615" y="94586"/>
                </a:cubicBezTo>
                <a:cubicBezTo>
                  <a:pt x="18911" y="94586"/>
                  <a:pt x="19416" y="94738"/>
                  <a:pt x="19635" y="94940"/>
                </a:cubicBezTo>
                <a:cubicBezTo>
                  <a:pt x="19731" y="95030"/>
                  <a:pt x="19837" y="95076"/>
                  <a:pt x="19919" y="95076"/>
                </a:cubicBezTo>
                <a:cubicBezTo>
                  <a:pt x="19965" y="95076"/>
                  <a:pt x="20002" y="95062"/>
                  <a:pt x="20027" y="95033"/>
                </a:cubicBezTo>
                <a:cubicBezTo>
                  <a:pt x="20085" y="94952"/>
                  <a:pt x="20016" y="94836"/>
                  <a:pt x="19877" y="94779"/>
                </a:cubicBezTo>
                <a:cubicBezTo>
                  <a:pt x="19658" y="94698"/>
                  <a:pt x="19646" y="94640"/>
                  <a:pt x="19808" y="94375"/>
                </a:cubicBezTo>
                <a:cubicBezTo>
                  <a:pt x="19981" y="94121"/>
                  <a:pt x="19958" y="94052"/>
                  <a:pt x="19658" y="93948"/>
                </a:cubicBezTo>
                <a:cubicBezTo>
                  <a:pt x="19433" y="93873"/>
                  <a:pt x="19185" y="93837"/>
                  <a:pt x="18977" y="93837"/>
                </a:cubicBezTo>
                <a:cubicBezTo>
                  <a:pt x="18705" y="93837"/>
                  <a:pt x="18502" y="93899"/>
                  <a:pt x="18515" y="94017"/>
                </a:cubicBezTo>
                <a:cubicBezTo>
                  <a:pt x="18524" y="94086"/>
                  <a:pt x="18487" y="94122"/>
                  <a:pt x="18425" y="94122"/>
                </a:cubicBezTo>
                <a:cubicBezTo>
                  <a:pt x="18404" y="94122"/>
                  <a:pt x="18380" y="94118"/>
                  <a:pt x="18353" y="94109"/>
                </a:cubicBezTo>
                <a:cubicBezTo>
                  <a:pt x="17984" y="93971"/>
                  <a:pt x="18146" y="93775"/>
                  <a:pt x="18665" y="93728"/>
                </a:cubicBezTo>
                <a:cubicBezTo>
                  <a:pt x="18942" y="93705"/>
                  <a:pt x="19173" y="93636"/>
                  <a:pt x="19161" y="93555"/>
                </a:cubicBezTo>
                <a:cubicBezTo>
                  <a:pt x="19151" y="93492"/>
                  <a:pt x="19102" y="93438"/>
                  <a:pt x="19032" y="93438"/>
                </a:cubicBezTo>
                <a:cubicBezTo>
                  <a:pt x="19025" y="93438"/>
                  <a:pt x="19018" y="93439"/>
                  <a:pt x="19011" y="93440"/>
                </a:cubicBezTo>
                <a:cubicBezTo>
                  <a:pt x="18931" y="93440"/>
                  <a:pt x="18734" y="93428"/>
                  <a:pt x="18573" y="93428"/>
                </a:cubicBezTo>
                <a:cubicBezTo>
                  <a:pt x="18400" y="93428"/>
                  <a:pt x="18192" y="93532"/>
                  <a:pt x="18099" y="93671"/>
                </a:cubicBezTo>
                <a:cubicBezTo>
                  <a:pt x="18027" y="93784"/>
                  <a:pt x="17862" y="93870"/>
                  <a:pt x="17729" y="93870"/>
                </a:cubicBezTo>
                <a:cubicBezTo>
                  <a:pt x="17713" y="93870"/>
                  <a:pt x="17698" y="93869"/>
                  <a:pt x="17684" y="93867"/>
                </a:cubicBezTo>
                <a:cubicBezTo>
                  <a:pt x="17280" y="93786"/>
                  <a:pt x="17361" y="93544"/>
                  <a:pt x="17799" y="93474"/>
                </a:cubicBezTo>
                <a:cubicBezTo>
                  <a:pt x="18030" y="93440"/>
                  <a:pt x="18296" y="93290"/>
                  <a:pt x="18400" y="93140"/>
                </a:cubicBezTo>
                <a:cubicBezTo>
                  <a:pt x="18502" y="92986"/>
                  <a:pt x="18687" y="92905"/>
                  <a:pt x="18945" y="92905"/>
                </a:cubicBezTo>
                <a:cubicBezTo>
                  <a:pt x="18977" y="92905"/>
                  <a:pt x="19011" y="92906"/>
                  <a:pt x="19046" y="92909"/>
                </a:cubicBezTo>
                <a:cubicBezTo>
                  <a:pt x="19146" y="92917"/>
                  <a:pt x="19224" y="92922"/>
                  <a:pt x="19280" y="92922"/>
                </a:cubicBezTo>
                <a:cubicBezTo>
                  <a:pt x="19456" y="92922"/>
                  <a:pt x="19423" y="92873"/>
                  <a:pt x="19231" y="92724"/>
                </a:cubicBezTo>
                <a:cubicBezTo>
                  <a:pt x="19000" y="92516"/>
                  <a:pt x="19011" y="92482"/>
                  <a:pt x="19311" y="92436"/>
                </a:cubicBezTo>
                <a:cubicBezTo>
                  <a:pt x="19565" y="92401"/>
                  <a:pt x="19635" y="92309"/>
                  <a:pt x="19542" y="92159"/>
                </a:cubicBezTo>
                <a:cubicBezTo>
                  <a:pt x="19469" y="92030"/>
                  <a:pt x="19483" y="91975"/>
                  <a:pt x="19596" y="91975"/>
                </a:cubicBezTo>
                <a:cubicBezTo>
                  <a:pt x="19625" y="91975"/>
                  <a:pt x="19661" y="91978"/>
                  <a:pt x="19704" y="91985"/>
                </a:cubicBezTo>
                <a:cubicBezTo>
                  <a:pt x="19854" y="92020"/>
                  <a:pt x="19958" y="92124"/>
                  <a:pt x="19923" y="92205"/>
                </a:cubicBezTo>
                <a:cubicBezTo>
                  <a:pt x="19884" y="92273"/>
                  <a:pt x="19945" y="92325"/>
                  <a:pt x="20056" y="92325"/>
                </a:cubicBezTo>
                <a:cubicBezTo>
                  <a:pt x="20075" y="92325"/>
                  <a:pt x="20097" y="92324"/>
                  <a:pt x="20119" y="92320"/>
                </a:cubicBezTo>
                <a:cubicBezTo>
                  <a:pt x="20136" y="92318"/>
                  <a:pt x="20152" y="92316"/>
                  <a:pt x="20168" y="92316"/>
                </a:cubicBezTo>
                <a:cubicBezTo>
                  <a:pt x="20565" y="92316"/>
                  <a:pt x="20495" y="93143"/>
                  <a:pt x="20050" y="93232"/>
                </a:cubicBezTo>
                <a:cubicBezTo>
                  <a:pt x="19231" y="93394"/>
                  <a:pt x="19300" y="93625"/>
                  <a:pt x="20223" y="93786"/>
                </a:cubicBezTo>
                <a:cubicBezTo>
                  <a:pt x="21262" y="93971"/>
                  <a:pt x="21435" y="94155"/>
                  <a:pt x="20789" y="94409"/>
                </a:cubicBezTo>
                <a:cubicBezTo>
                  <a:pt x="20431" y="94548"/>
                  <a:pt x="20396" y="94606"/>
                  <a:pt x="20593" y="94767"/>
                </a:cubicBezTo>
                <a:cubicBezTo>
                  <a:pt x="20777" y="94917"/>
                  <a:pt x="20789" y="94975"/>
                  <a:pt x="20627" y="94998"/>
                </a:cubicBezTo>
                <a:cubicBezTo>
                  <a:pt x="20512" y="95010"/>
                  <a:pt x="20477" y="95090"/>
                  <a:pt x="20558" y="95171"/>
                </a:cubicBezTo>
                <a:cubicBezTo>
                  <a:pt x="20627" y="95240"/>
                  <a:pt x="20558" y="95333"/>
                  <a:pt x="20408" y="95356"/>
                </a:cubicBezTo>
                <a:cubicBezTo>
                  <a:pt x="20258" y="95367"/>
                  <a:pt x="20189" y="95460"/>
                  <a:pt x="20258" y="95541"/>
                </a:cubicBezTo>
                <a:cubicBezTo>
                  <a:pt x="20303" y="95586"/>
                  <a:pt x="20377" y="95609"/>
                  <a:pt x="20455" y="95609"/>
                </a:cubicBezTo>
                <a:cubicBezTo>
                  <a:pt x="20517" y="95609"/>
                  <a:pt x="20583" y="95594"/>
                  <a:pt x="20639" y="95564"/>
                </a:cubicBezTo>
                <a:cubicBezTo>
                  <a:pt x="20698" y="95534"/>
                  <a:pt x="20765" y="95522"/>
                  <a:pt x="20835" y="95522"/>
                </a:cubicBezTo>
                <a:cubicBezTo>
                  <a:pt x="21150" y="95522"/>
                  <a:pt x="21504" y="95778"/>
                  <a:pt x="21239" y="95910"/>
                </a:cubicBezTo>
                <a:cubicBezTo>
                  <a:pt x="21148" y="95965"/>
                  <a:pt x="21158" y="95998"/>
                  <a:pt x="21257" y="95998"/>
                </a:cubicBezTo>
                <a:cubicBezTo>
                  <a:pt x="21283" y="95998"/>
                  <a:pt x="21316" y="95996"/>
                  <a:pt x="21355" y="95991"/>
                </a:cubicBezTo>
                <a:cubicBezTo>
                  <a:pt x="21608" y="95968"/>
                  <a:pt x="21643" y="95887"/>
                  <a:pt x="21516" y="95656"/>
                </a:cubicBezTo>
                <a:cubicBezTo>
                  <a:pt x="21348" y="95340"/>
                  <a:pt x="21425" y="95066"/>
                  <a:pt x="21647" y="95066"/>
                </a:cubicBezTo>
                <a:cubicBezTo>
                  <a:pt x="21684" y="95066"/>
                  <a:pt x="21725" y="95074"/>
                  <a:pt x="21770" y="95090"/>
                </a:cubicBezTo>
                <a:cubicBezTo>
                  <a:pt x="21855" y="95124"/>
                  <a:pt x="22013" y="95146"/>
                  <a:pt x="22165" y="95146"/>
                </a:cubicBezTo>
                <a:cubicBezTo>
                  <a:pt x="22220" y="95146"/>
                  <a:pt x="22275" y="95143"/>
                  <a:pt x="22324" y="95137"/>
                </a:cubicBezTo>
                <a:cubicBezTo>
                  <a:pt x="22371" y="95130"/>
                  <a:pt x="22415" y="95127"/>
                  <a:pt x="22455" y="95127"/>
                </a:cubicBezTo>
                <a:cubicBezTo>
                  <a:pt x="22826" y="95127"/>
                  <a:pt x="22882" y="95397"/>
                  <a:pt x="22486" y="95564"/>
                </a:cubicBezTo>
                <a:cubicBezTo>
                  <a:pt x="22128" y="95702"/>
                  <a:pt x="22128" y="95725"/>
                  <a:pt x="22451" y="96037"/>
                </a:cubicBezTo>
                <a:cubicBezTo>
                  <a:pt x="22597" y="96182"/>
                  <a:pt x="22807" y="96278"/>
                  <a:pt x="22980" y="96278"/>
                </a:cubicBezTo>
                <a:cubicBezTo>
                  <a:pt x="23026" y="96278"/>
                  <a:pt x="23070" y="96271"/>
                  <a:pt x="23109" y="96256"/>
                </a:cubicBezTo>
                <a:cubicBezTo>
                  <a:pt x="23157" y="96241"/>
                  <a:pt x="23212" y="96234"/>
                  <a:pt x="23271" y="96234"/>
                </a:cubicBezTo>
                <a:cubicBezTo>
                  <a:pt x="23438" y="96234"/>
                  <a:pt x="23636" y="96292"/>
                  <a:pt x="23790" y="96395"/>
                </a:cubicBezTo>
                <a:cubicBezTo>
                  <a:pt x="23992" y="96538"/>
                  <a:pt x="24184" y="96608"/>
                  <a:pt x="24341" y="96608"/>
                </a:cubicBezTo>
                <a:cubicBezTo>
                  <a:pt x="24524" y="96608"/>
                  <a:pt x="24658" y="96512"/>
                  <a:pt x="24702" y="96325"/>
                </a:cubicBezTo>
                <a:cubicBezTo>
                  <a:pt x="24737" y="96199"/>
                  <a:pt x="24863" y="96025"/>
                  <a:pt x="24979" y="95956"/>
                </a:cubicBezTo>
                <a:cubicBezTo>
                  <a:pt x="25030" y="95924"/>
                  <a:pt x="25071" y="95909"/>
                  <a:pt x="25101" y="95909"/>
                </a:cubicBezTo>
                <a:cubicBezTo>
                  <a:pt x="25158" y="95909"/>
                  <a:pt x="25175" y="95965"/>
                  <a:pt x="25152" y="96072"/>
                </a:cubicBezTo>
                <a:cubicBezTo>
                  <a:pt x="25095" y="96308"/>
                  <a:pt x="25341" y="96630"/>
                  <a:pt x="25514" y="96630"/>
                </a:cubicBezTo>
                <a:cubicBezTo>
                  <a:pt x="25552" y="96630"/>
                  <a:pt x="25587" y="96615"/>
                  <a:pt x="25614" y="96579"/>
                </a:cubicBezTo>
                <a:cubicBezTo>
                  <a:pt x="25671" y="96499"/>
                  <a:pt x="26087" y="96349"/>
                  <a:pt x="26526" y="96245"/>
                </a:cubicBezTo>
                <a:cubicBezTo>
                  <a:pt x="26964" y="96141"/>
                  <a:pt x="27657" y="95945"/>
                  <a:pt x="28049" y="95806"/>
                </a:cubicBezTo>
                <a:cubicBezTo>
                  <a:pt x="28661" y="95587"/>
                  <a:pt x="28742" y="95506"/>
                  <a:pt x="28603" y="95275"/>
                </a:cubicBezTo>
                <a:cubicBezTo>
                  <a:pt x="28479" y="95051"/>
                  <a:pt x="28449" y="94972"/>
                  <a:pt x="28644" y="94972"/>
                </a:cubicBezTo>
                <a:cubicBezTo>
                  <a:pt x="28740" y="94972"/>
                  <a:pt x="28890" y="94991"/>
                  <a:pt x="29111" y="95021"/>
                </a:cubicBezTo>
                <a:cubicBezTo>
                  <a:pt x="29169" y="95029"/>
                  <a:pt x="29226" y="95033"/>
                  <a:pt x="29280" y="95033"/>
                </a:cubicBezTo>
                <a:cubicBezTo>
                  <a:pt x="29760" y="95033"/>
                  <a:pt x="30092" y="94733"/>
                  <a:pt x="29885" y="94432"/>
                </a:cubicBezTo>
                <a:cubicBezTo>
                  <a:pt x="29748" y="94245"/>
                  <a:pt x="29827" y="94116"/>
                  <a:pt x="29970" y="94116"/>
                </a:cubicBezTo>
                <a:cubicBezTo>
                  <a:pt x="30056" y="94116"/>
                  <a:pt x="30166" y="94163"/>
                  <a:pt x="30265" y="94271"/>
                </a:cubicBezTo>
                <a:cubicBezTo>
                  <a:pt x="30383" y="94398"/>
                  <a:pt x="30566" y="94475"/>
                  <a:pt x="30717" y="94475"/>
                </a:cubicBezTo>
                <a:cubicBezTo>
                  <a:pt x="30745" y="94475"/>
                  <a:pt x="30771" y="94472"/>
                  <a:pt x="30796" y="94467"/>
                </a:cubicBezTo>
                <a:cubicBezTo>
                  <a:pt x="30958" y="94432"/>
                  <a:pt x="31350" y="94363"/>
                  <a:pt x="31697" y="94317"/>
                </a:cubicBezTo>
                <a:cubicBezTo>
                  <a:pt x="32135" y="94271"/>
                  <a:pt x="32285" y="94190"/>
                  <a:pt x="32251" y="94029"/>
                </a:cubicBezTo>
                <a:cubicBezTo>
                  <a:pt x="32230" y="93926"/>
                  <a:pt x="32120" y="93851"/>
                  <a:pt x="31991" y="93851"/>
                </a:cubicBezTo>
                <a:cubicBezTo>
                  <a:pt x="31974" y="93851"/>
                  <a:pt x="31956" y="93853"/>
                  <a:pt x="31939" y="93855"/>
                </a:cubicBezTo>
                <a:cubicBezTo>
                  <a:pt x="31789" y="93878"/>
                  <a:pt x="31558" y="93913"/>
                  <a:pt x="31420" y="93925"/>
                </a:cubicBezTo>
                <a:cubicBezTo>
                  <a:pt x="31270" y="93948"/>
                  <a:pt x="31073" y="93971"/>
                  <a:pt x="30946" y="93982"/>
                </a:cubicBezTo>
                <a:cubicBezTo>
                  <a:pt x="30937" y="93983"/>
                  <a:pt x="30927" y="93984"/>
                  <a:pt x="30917" y="93984"/>
                </a:cubicBezTo>
                <a:cubicBezTo>
                  <a:pt x="30812" y="93984"/>
                  <a:pt x="30714" y="93929"/>
                  <a:pt x="30693" y="93855"/>
                </a:cubicBezTo>
                <a:cubicBezTo>
                  <a:pt x="30681" y="93763"/>
                  <a:pt x="30854" y="93682"/>
                  <a:pt x="31085" y="93682"/>
                </a:cubicBezTo>
                <a:cubicBezTo>
                  <a:pt x="31316" y="93682"/>
                  <a:pt x="31547" y="93590"/>
                  <a:pt x="31593" y="93474"/>
                </a:cubicBezTo>
                <a:cubicBezTo>
                  <a:pt x="31639" y="93359"/>
                  <a:pt x="31512" y="93267"/>
                  <a:pt x="31304" y="93267"/>
                </a:cubicBezTo>
                <a:cubicBezTo>
                  <a:pt x="30877" y="93267"/>
                  <a:pt x="30727" y="93024"/>
                  <a:pt x="31097" y="92943"/>
                </a:cubicBezTo>
                <a:cubicBezTo>
                  <a:pt x="31212" y="92909"/>
                  <a:pt x="31350" y="92782"/>
                  <a:pt x="31374" y="92666"/>
                </a:cubicBezTo>
                <a:cubicBezTo>
                  <a:pt x="31384" y="92603"/>
                  <a:pt x="31397" y="92571"/>
                  <a:pt x="31413" y="92571"/>
                </a:cubicBezTo>
                <a:cubicBezTo>
                  <a:pt x="31431" y="92571"/>
                  <a:pt x="31453" y="92614"/>
                  <a:pt x="31477" y="92701"/>
                </a:cubicBezTo>
                <a:cubicBezTo>
                  <a:pt x="31512" y="92851"/>
                  <a:pt x="31720" y="92978"/>
                  <a:pt x="31928" y="92990"/>
                </a:cubicBezTo>
                <a:cubicBezTo>
                  <a:pt x="32228" y="93001"/>
                  <a:pt x="32262" y="93047"/>
                  <a:pt x="32112" y="93197"/>
                </a:cubicBezTo>
                <a:cubicBezTo>
                  <a:pt x="32003" y="93298"/>
                  <a:pt x="31984" y="93342"/>
                  <a:pt x="32053" y="93342"/>
                </a:cubicBezTo>
                <a:cubicBezTo>
                  <a:pt x="32086" y="93342"/>
                  <a:pt x="32141" y="93332"/>
                  <a:pt x="32216" y="93313"/>
                </a:cubicBezTo>
                <a:cubicBezTo>
                  <a:pt x="32250" y="93307"/>
                  <a:pt x="32282" y="93304"/>
                  <a:pt x="32311" y="93304"/>
                </a:cubicBezTo>
                <a:cubicBezTo>
                  <a:pt x="32455" y="93304"/>
                  <a:pt x="32526" y="93378"/>
                  <a:pt x="32516" y="93532"/>
                </a:cubicBezTo>
                <a:cubicBezTo>
                  <a:pt x="32516" y="93694"/>
                  <a:pt x="32678" y="93925"/>
                  <a:pt x="32874" y="94040"/>
                </a:cubicBezTo>
                <a:cubicBezTo>
                  <a:pt x="33001" y="94117"/>
                  <a:pt x="33091" y="94155"/>
                  <a:pt x="33145" y="94155"/>
                </a:cubicBezTo>
                <a:cubicBezTo>
                  <a:pt x="33267" y="94155"/>
                  <a:pt x="33200" y="93959"/>
                  <a:pt x="32943" y="93590"/>
                </a:cubicBezTo>
                <a:cubicBezTo>
                  <a:pt x="32736" y="93290"/>
                  <a:pt x="32747" y="93209"/>
                  <a:pt x="33036" y="93059"/>
                </a:cubicBezTo>
                <a:cubicBezTo>
                  <a:pt x="33220" y="92955"/>
                  <a:pt x="33578" y="92828"/>
                  <a:pt x="33821" y="92770"/>
                </a:cubicBezTo>
                <a:cubicBezTo>
                  <a:pt x="34386" y="92632"/>
                  <a:pt x="34525" y="92332"/>
                  <a:pt x="34028" y="92309"/>
                </a:cubicBezTo>
                <a:cubicBezTo>
                  <a:pt x="33821" y="92297"/>
                  <a:pt x="33671" y="92193"/>
                  <a:pt x="33694" y="92078"/>
                </a:cubicBezTo>
                <a:cubicBezTo>
                  <a:pt x="33717" y="91974"/>
                  <a:pt x="33763" y="91732"/>
                  <a:pt x="33786" y="91570"/>
                </a:cubicBezTo>
                <a:cubicBezTo>
                  <a:pt x="33809" y="91339"/>
                  <a:pt x="33936" y="91270"/>
                  <a:pt x="34282" y="91270"/>
                </a:cubicBezTo>
                <a:cubicBezTo>
                  <a:pt x="34525" y="91270"/>
                  <a:pt x="35033" y="91224"/>
                  <a:pt x="35367" y="91177"/>
                </a:cubicBezTo>
                <a:cubicBezTo>
                  <a:pt x="35852" y="91097"/>
                  <a:pt x="35956" y="91027"/>
                  <a:pt x="35852" y="90877"/>
                </a:cubicBezTo>
                <a:cubicBezTo>
                  <a:pt x="35698" y="90674"/>
                  <a:pt x="35812" y="90528"/>
                  <a:pt x="36019" y="90528"/>
                </a:cubicBezTo>
                <a:cubicBezTo>
                  <a:pt x="36105" y="90528"/>
                  <a:pt x="36208" y="90554"/>
                  <a:pt x="36314" y="90612"/>
                </a:cubicBezTo>
                <a:cubicBezTo>
                  <a:pt x="36602" y="90773"/>
                  <a:pt x="36614" y="90820"/>
                  <a:pt x="36429" y="91004"/>
                </a:cubicBezTo>
                <a:cubicBezTo>
                  <a:pt x="36314" y="91120"/>
                  <a:pt x="36233" y="91293"/>
                  <a:pt x="36256" y="91385"/>
                </a:cubicBezTo>
                <a:cubicBezTo>
                  <a:pt x="36263" y="91413"/>
                  <a:pt x="36279" y="91426"/>
                  <a:pt x="36301" y="91426"/>
                </a:cubicBezTo>
                <a:cubicBezTo>
                  <a:pt x="36354" y="91426"/>
                  <a:pt x="36441" y="91353"/>
                  <a:pt x="36522" y="91224"/>
                </a:cubicBezTo>
                <a:cubicBezTo>
                  <a:pt x="36637" y="91051"/>
                  <a:pt x="36810" y="90877"/>
                  <a:pt x="36891" y="90843"/>
                </a:cubicBezTo>
                <a:cubicBezTo>
                  <a:pt x="37104" y="90745"/>
                  <a:pt x="37146" y="90654"/>
                  <a:pt x="37029" y="90654"/>
                </a:cubicBezTo>
                <a:cubicBezTo>
                  <a:pt x="36993" y="90654"/>
                  <a:pt x="36943" y="90662"/>
                  <a:pt x="36879" y="90681"/>
                </a:cubicBezTo>
                <a:cubicBezTo>
                  <a:pt x="36828" y="90696"/>
                  <a:pt x="36782" y="90703"/>
                  <a:pt x="36742" y="90703"/>
                </a:cubicBezTo>
                <a:cubicBezTo>
                  <a:pt x="36564" y="90703"/>
                  <a:pt x="36501" y="90567"/>
                  <a:pt x="36614" y="90369"/>
                </a:cubicBezTo>
                <a:cubicBezTo>
                  <a:pt x="36640" y="90330"/>
                  <a:pt x="36700" y="90309"/>
                  <a:pt x="36772" y="90309"/>
                </a:cubicBezTo>
                <a:cubicBezTo>
                  <a:pt x="36827" y="90309"/>
                  <a:pt x="36889" y="90321"/>
                  <a:pt x="36949" y="90346"/>
                </a:cubicBezTo>
                <a:cubicBezTo>
                  <a:pt x="37025" y="90380"/>
                  <a:pt x="37082" y="90398"/>
                  <a:pt x="37120" y="90398"/>
                </a:cubicBezTo>
                <a:cubicBezTo>
                  <a:pt x="37173" y="90398"/>
                  <a:pt x="37188" y="90363"/>
                  <a:pt x="37168" y="90289"/>
                </a:cubicBezTo>
                <a:cubicBezTo>
                  <a:pt x="37114" y="90090"/>
                  <a:pt x="37963" y="89828"/>
                  <a:pt x="38413" y="89828"/>
                </a:cubicBezTo>
                <a:cubicBezTo>
                  <a:pt x="38539" y="89828"/>
                  <a:pt x="38633" y="89848"/>
                  <a:pt x="38668" y="89896"/>
                </a:cubicBezTo>
                <a:cubicBezTo>
                  <a:pt x="38709" y="89948"/>
                  <a:pt x="38749" y="89974"/>
                  <a:pt x="38787" y="89974"/>
                </a:cubicBezTo>
                <a:cubicBezTo>
                  <a:pt x="38824" y="89974"/>
                  <a:pt x="38859" y="89948"/>
                  <a:pt x="38888" y="89896"/>
                </a:cubicBezTo>
                <a:cubicBezTo>
                  <a:pt x="38957" y="89781"/>
                  <a:pt x="38911" y="89712"/>
                  <a:pt x="38772" y="89700"/>
                </a:cubicBezTo>
                <a:cubicBezTo>
                  <a:pt x="38426" y="89677"/>
                  <a:pt x="38426" y="89308"/>
                  <a:pt x="38761" y="89111"/>
                </a:cubicBezTo>
                <a:cubicBezTo>
                  <a:pt x="38876" y="89050"/>
                  <a:pt x="38961" y="89014"/>
                  <a:pt x="38994" y="89014"/>
                </a:cubicBezTo>
                <a:cubicBezTo>
                  <a:pt x="39011" y="89014"/>
                  <a:pt x="39015" y="89023"/>
                  <a:pt x="39003" y="89042"/>
                </a:cubicBezTo>
                <a:cubicBezTo>
                  <a:pt x="38898" y="89231"/>
                  <a:pt x="39329" y="89584"/>
                  <a:pt x="39617" y="89584"/>
                </a:cubicBezTo>
                <a:cubicBezTo>
                  <a:pt x="39645" y="89584"/>
                  <a:pt x="39671" y="89580"/>
                  <a:pt x="39696" y="89573"/>
                </a:cubicBezTo>
                <a:cubicBezTo>
                  <a:pt x="39915" y="89504"/>
                  <a:pt x="39915" y="89481"/>
                  <a:pt x="39684" y="89411"/>
                </a:cubicBezTo>
                <a:cubicBezTo>
                  <a:pt x="39442" y="89342"/>
                  <a:pt x="39442" y="89308"/>
                  <a:pt x="39638" y="89158"/>
                </a:cubicBezTo>
                <a:cubicBezTo>
                  <a:pt x="39691" y="89121"/>
                  <a:pt x="39764" y="89103"/>
                  <a:pt x="39850" y="89103"/>
                </a:cubicBezTo>
                <a:cubicBezTo>
                  <a:pt x="40006" y="89103"/>
                  <a:pt x="40207" y="89161"/>
                  <a:pt x="40423" y="89273"/>
                </a:cubicBezTo>
                <a:cubicBezTo>
                  <a:pt x="40660" y="89386"/>
                  <a:pt x="40840" y="89440"/>
                  <a:pt x="41049" y="89440"/>
                </a:cubicBezTo>
                <a:cubicBezTo>
                  <a:pt x="41247" y="89440"/>
                  <a:pt x="41471" y="89391"/>
                  <a:pt x="41797" y="89296"/>
                </a:cubicBezTo>
                <a:lnTo>
                  <a:pt x="42605" y="89054"/>
                </a:lnTo>
                <a:lnTo>
                  <a:pt x="42016" y="88984"/>
                </a:lnTo>
                <a:cubicBezTo>
                  <a:pt x="41902" y="88969"/>
                  <a:pt x="41803" y="88961"/>
                  <a:pt x="41714" y="88961"/>
                </a:cubicBezTo>
                <a:cubicBezTo>
                  <a:pt x="41468" y="88961"/>
                  <a:pt x="41306" y="89022"/>
                  <a:pt x="41162" y="89158"/>
                </a:cubicBezTo>
                <a:cubicBezTo>
                  <a:pt x="41055" y="89254"/>
                  <a:pt x="40988" y="89306"/>
                  <a:pt x="40939" y="89306"/>
                </a:cubicBezTo>
                <a:cubicBezTo>
                  <a:pt x="40878" y="89306"/>
                  <a:pt x="40844" y="89223"/>
                  <a:pt x="40792" y="89042"/>
                </a:cubicBezTo>
                <a:cubicBezTo>
                  <a:pt x="40700" y="88719"/>
                  <a:pt x="40769" y="88638"/>
                  <a:pt x="41450" y="88350"/>
                </a:cubicBezTo>
                <a:cubicBezTo>
                  <a:pt x="41866" y="88165"/>
                  <a:pt x="42408" y="88026"/>
                  <a:pt x="42639" y="88003"/>
                </a:cubicBezTo>
                <a:cubicBezTo>
                  <a:pt x="42905" y="87992"/>
                  <a:pt x="43193" y="87842"/>
                  <a:pt x="43389" y="87599"/>
                </a:cubicBezTo>
                <a:cubicBezTo>
                  <a:pt x="43578" y="87382"/>
                  <a:pt x="43666" y="87292"/>
                  <a:pt x="43782" y="87292"/>
                </a:cubicBezTo>
                <a:cubicBezTo>
                  <a:pt x="43852" y="87292"/>
                  <a:pt x="43931" y="87324"/>
                  <a:pt x="44047" y="87380"/>
                </a:cubicBezTo>
                <a:cubicBezTo>
                  <a:pt x="44140" y="87422"/>
                  <a:pt x="44268" y="87440"/>
                  <a:pt x="44407" y="87440"/>
                </a:cubicBezTo>
                <a:cubicBezTo>
                  <a:pt x="44842" y="87440"/>
                  <a:pt x="45390" y="87263"/>
                  <a:pt x="45329" y="87080"/>
                </a:cubicBezTo>
                <a:cubicBezTo>
                  <a:pt x="45312" y="87023"/>
                  <a:pt x="45240" y="86995"/>
                  <a:pt x="45146" y="86995"/>
                </a:cubicBezTo>
                <a:cubicBezTo>
                  <a:pt x="45106" y="86995"/>
                  <a:pt x="45062" y="87000"/>
                  <a:pt x="45017" y="87011"/>
                </a:cubicBezTo>
                <a:cubicBezTo>
                  <a:pt x="44932" y="87039"/>
                  <a:pt x="44876" y="87054"/>
                  <a:pt x="44846" y="87054"/>
                </a:cubicBezTo>
                <a:cubicBezTo>
                  <a:pt x="44789" y="87054"/>
                  <a:pt x="44823" y="87000"/>
                  <a:pt x="44936" y="86872"/>
                </a:cubicBezTo>
                <a:cubicBezTo>
                  <a:pt x="45024" y="86765"/>
                  <a:pt x="45046" y="86691"/>
                  <a:pt x="45002" y="86691"/>
                </a:cubicBezTo>
                <a:cubicBezTo>
                  <a:pt x="44994" y="86691"/>
                  <a:pt x="44983" y="86693"/>
                  <a:pt x="44971" y="86699"/>
                </a:cubicBezTo>
                <a:cubicBezTo>
                  <a:pt x="44962" y="86702"/>
                  <a:pt x="44953" y="86703"/>
                  <a:pt x="44946" y="86703"/>
                </a:cubicBezTo>
                <a:cubicBezTo>
                  <a:pt x="44888" y="86703"/>
                  <a:pt x="44886" y="86627"/>
                  <a:pt x="44948" y="86514"/>
                </a:cubicBezTo>
                <a:cubicBezTo>
                  <a:pt x="45007" y="86403"/>
                  <a:pt x="45071" y="86354"/>
                  <a:pt x="45163" y="86354"/>
                </a:cubicBezTo>
                <a:cubicBezTo>
                  <a:pt x="45216" y="86354"/>
                  <a:pt x="45277" y="86370"/>
                  <a:pt x="45352" y="86399"/>
                </a:cubicBezTo>
                <a:cubicBezTo>
                  <a:pt x="45403" y="86420"/>
                  <a:pt x="45460" y="86429"/>
                  <a:pt x="45517" y="86429"/>
                </a:cubicBezTo>
                <a:cubicBezTo>
                  <a:pt x="45805" y="86429"/>
                  <a:pt x="46112" y="86195"/>
                  <a:pt x="45929" y="86041"/>
                </a:cubicBezTo>
                <a:cubicBezTo>
                  <a:pt x="45836" y="85949"/>
                  <a:pt x="45917" y="85914"/>
                  <a:pt x="46160" y="85914"/>
                </a:cubicBezTo>
                <a:cubicBezTo>
                  <a:pt x="46402" y="85914"/>
                  <a:pt x="46494" y="85868"/>
                  <a:pt x="46402" y="85787"/>
                </a:cubicBezTo>
                <a:cubicBezTo>
                  <a:pt x="46321" y="85718"/>
                  <a:pt x="46379" y="85579"/>
                  <a:pt x="46541" y="85464"/>
                </a:cubicBezTo>
                <a:cubicBezTo>
                  <a:pt x="46818" y="85279"/>
                  <a:pt x="46818" y="85268"/>
                  <a:pt x="46483" y="85141"/>
                </a:cubicBezTo>
                <a:cubicBezTo>
                  <a:pt x="46160" y="85025"/>
                  <a:pt x="46171" y="85014"/>
                  <a:pt x="46564" y="84887"/>
                </a:cubicBezTo>
                <a:cubicBezTo>
                  <a:pt x="46795" y="84806"/>
                  <a:pt x="47037" y="84725"/>
                  <a:pt x="47095" y="84691"/>
                </a:cubicBezTo>
                <a:cubicBezTo>
                  <a:pt x="47105" y="84686"/>
                  <a:pt x="47116" y="84685"/>
                  <a:pt x="47129" y="84685"/>
                </a:cubicBezTo>
                <a:cubicBezTo>
                  <a:pt x="47187" y="84685"/>
                  <a:pt x="47266" y="84728"/>
                  <a:pt x="47314" y="84794"/>
                </a:cubicBezTo>
                <a:cubicBezTo>
                  <a:pt x="47372" y="84875"/>
                  <a:pt x="47291" y="84991"/>
                  <a:pt x="47141" y="85037"/>
                </a:cubicBezTo>
                <a:cubicBezTo>
                  <a:pt x="46898" y="85118"/>
                  <a:pt x="46898" y="85141"/>
                  <a:pt x="47129" y="85198"/>
                </a:cubicBezTo>
                <a:cubicBezTo>
                  <a:pt x="47141" y="85200"/>
                  <a:pt x="47155" y="85201"/>
                  <a:pt x="47170" y="85201"/>
                </a:cubicBezTo>
                <a:cubicBezTo>
                  <a:pt x="47350" y="85201"/>
                  <a:pt x="47760" y="85080"/>
                  <a:pt x="48122" y="84910"/>
                </a:cubicBezTo>
                <a:cubicBezTo>
                  <a:pt x="48609" y="84670"/>
                  <a:pt x="48976" y="84545"/>
                  <a:pt x="49197" y="84545"/>
                </a:cubicBezTo>
                <a:cubicBezTo>
                  <a:pt x="49359" y="84545"/>
                  <a:pt x="49443" y="84612"/>
                  <a:pt x="49438" y="84748"/>
                </a:cubicBezTo>
                <a:cubicBezTo>
                  <a:pt x="49438" y="84857"/>
                  <a:pt x="49486" y="84911"/>
                  <a:pt x="49582" y="84911"/>
                </a:cubicBezTo>
                <a:cubicBezTo>
                  <a:pt x="49619" y="84911"/>
                  <a:pt x="49664" y="84903"/>
                  <a:pt x="49715" y="84887"/>
                </a:cubicBezTo>
                <a:cubicBezTo>
                  <a:pt x="49754" y="84873"/>
                  <a:pt x="49799" y="84866"/>
                  <a:pt x="49847" y="84866"/>
                </a:cubicBezTo>
                <a:cubicBezTo>
                  <a:pt x="49999" y="84866"/>
                  <a:pt x="50186" y="84932"/>
                  <a:pt x="50327" y="85037"/>
                </a:cubicBezTo>
                <a:cubicBezTo>
                  <a:pt x="50462" y="85140"/>
                  <a:pt x="50539" y="85195"/>
                  <a:pt x="50585" y="85195"/>
                </a:cubicBezTo>
                <a:cubicBezTo>
                  <a:pt x="50637" y="85195"/>
                  <a:pt x="50649" y="85126"/>
                  <a:pt x="50661" y="84979"/>
                </a:cubicBezTo>
                <a:cubicBezTo>
                  <a:pt x="50661" y="84817"/>
                  <a:pt x="50569" y="84656"/>
                  <a:pt x="50442" y="84633"/>
                </a:cubicBezTo>
                <a:cubicBezTo>
                  <a:pt x="50280" y="84587"/>
                  <a:pt x="50303" y="84529"/>
                  <a:pt x="50523" y="84460"/>
                </a:cubicBezTo>
                <a:cubicBezTo>
                  <a:pt x="50573" y="84446"/>
                  <a:pt x="50648" y="84440"/>
                  <a:pt x="50739" y="84440"/>
                </a:cubicBezTo>
                <a:cubicBezTo>
                  <a:pt x="50958" y="84440"/>
                  <a:pt x="51265" y="84478"/>
                  <a:pt x="51527" y="84552"/>
                </a:cubicBezTo>
                <a:cubicBezTo>
                  <a:pt x="51768" y="84622"/>
                  <a:pt x="51962" y="84661"/>
                  <a:pt x="52042" y="84661"/>
                </a:cubicBezTo>
                <a:cubicBezTo>
                  <a:pt x="52080" y="84661"/>
                  <a:pt x="52092" y="84652"/>
                  <a:pt x="52070" y="84633"/>
                </a:cubicBezTo>
                <a:cubicBezTo>
                  <a:pt x="51845" y="84453"/>
                  <a:pt x="52570" y="84066"/>
                  <a:pt x="53098" y="84066"/>
                </a:cubicBezTo>
                <a:cubicBezTo>
                  <a:pt x="53113" y="84066"/>
                  <a:pt x="53128" y="84067"/>
                  <a:pt x="53143" y="84067"/>
                </a:cubicBezTo>
                <a:cubicBezTo>
                  <a:pt x="53175" y="84068"/>
                  <a:pt x="53206" y="84069"/>
                  <a:pt x="53235" y="84069"/>
                </a:cubicBezTo>
                <a:cubicBezTo>
                  <a:pt x="53494" y="84069"/>
                  <a:pt x="53613" y="84022"/>
                  <a:pt x="53582" y="83929"/>
                </a:cubicBezTo>
                <a:cubicBezTo>
                  <a:pt x="53547" y="83848"/>
                  <a:pt x="53709" y="83756"/>
                  <a:pt x="53928" y="83721"/>
                </a:cubicBezTo>
                <a:cubicBezTo>
                  <a:pt x="54159" y="83686"/>
                  <a:pt x="54320" y="83617"/>
                  <a:pt x="54297" y="83548"/>
                </a:cubicBezTo>
                <a:cubicBezTo>
                  <a:pt x="54274" y="83479"/>
                  <a:pt x="54436" y="83328"/>
                  <a:pt x="54655" y="83225"/>
                </a:cubicBezTo>
                <a:cubicBezTo>
                  <a:pt x="54738" y="83181"/>
                  <a:pt x="54771" y="83160"/>
                  <a:pt x="54760" y="83160"/>
                </a:cubicBezTo>
                <a:cubicBezTo>
                  <a:pt x="54741" y="83160"/>
                  <a:pt x="54599" y="83216"/>
                  <a:pt x="54355" y="83317"/>
                </a:cubicBezTo>
                <a:cubicBezTo>
                  <a:pt x="54050" y="83448"/>
                  <a:pt x="53866" y="83511"/>
                  <a:pt x="53750" y="83511"/>
                </a:cubicBezTo>
                <a:cubicBezTo>
                  <a:pt x="53651" y="83511"/>
                  <a:pt x="53602" y="83465"/>
                  <a:pt x="53570" y="83375"/>
                </a:cubicBezTo>
                <a:cubicBezTo>
                  <a:pt x="53493" y="83124"/>
                  <a:pt x="53721" y="82882"/>
                  <a:pt x="53980" y="82882"/>
                </a:cubicBezTo>
                <a:cubicBezTo>
                  <a:pt x="54031" y="82882"/>
                  <a:pt x="54084" y="82892"/>
                  <a:pt x="54136" y="82913"/>
                </a:cubicBezTo>
                <a:cubicBezTo>
                  <a:pt x="54179" y="82929"/>
                  <a:pt x="54221" y="82938"/>
                  <a:pt x="54262" y="82938"/>
                </a:cubicBezTo>
                <a:cubicBezTo>
                  <a:pt x="54394" y="82938"/>
                  <a:pt x="54517" y="82848"/>
                  <a:pt x="54667" y="82636"/>
                </a:cubicBezTo>
                <a:cubicBezTo>
                  <a:pt x="54828" y="82405"/>
                  <a:pt x="55325" y="82082"/>
                  <a:pt x="55856" y="81839"/>
                </a:cubicBezTo>
                <a:cubicBezTo>
                  <a:pt x="56421" y="81597"/>
                  <a:pt x="56779" y="81355"/>
                  <a:pt x="56779" y="81228"/>
                </a:cubicBezTo>
                <a:cubicBezTo>
                  <a:pt x="56779" y="81144"/>
                  <a:pt x="56705" y="81091"/>
                  <a:pt x="56610" y="81091"/>
                </a:cubicBezTo>
                <a:cubicBezTo>
                  <a:pt x="56586" y="81091"/>
                  <a:pt x="56562" y="81094"/>
                  <a:pt x="56537" y="81101"/>
                </a:cubicBezTo>
                <a:cubicBezTo>
                  <a:pt x="56498" y="81115"/>
                  <a:pt x="56459" y="81121"/>
                  <a:pt x="56423" y="81121"/>
                </a:cubicBezTo>
                <a:cubicBezTo>
                  <a:pt x="56341" y="81121"/>
                  <a:pt x="56272" y="81088"/>
                  <a:pt x="56248" y="81031"/>
                </a:cubicBezTo>
                <a:cubicBezTo>
                  <a:pt x="56198" y="80873"/>
                  <a:pt x="57118" y="80502"/>
                  <a:pt x="57467" y="80502"/>
                </a:cubicBezTo>
                <a:cubicBezTo>
                  <a:pt x="57525" y="80502"/>
                  <a:pt x="57567" y="80512"/>
                  <a:pt x="57587" y="80535"/>
                </a:cubicBezTo>
                <a:cubicBezTo>
                  <a:pt x="57611" y="80565"/>
                  <a:pt x="57679" y="80578"/>
                  <a:pt x="57777" y="80578"/>
                </a:cubicBezTo>
                <a:cubicBezTo>
                  <a:pt x="58285" y="80578"/>
                  <a:pt x="59584" y="80225"/>
                  <a:pt x="59526" y="80050"/>
                </a:cubicBezTo>
                <a:cubicBezTo>
                  <a:pt x="59491" y="79935"/>
                  <a:pt x="59607" y="79854"/>
                  <a:pt x="59838" y="79831"/>
                </a:cubicBezTo>
                <a:cubicBezTo>
                  <a:pt x="60184" y="79796"/>
                  <a:pt x="60184" y="79796"/>
                  <a:pt x="59838" y="79681"/>
                </a:cubicBezTo>
                <a:cubicBezTo>
                  <a:pt x="59491" y="79566"/>
                  <a:pt x="59491" y="79566"/>
                  <a:pt x="59861" y="79427"/>
                </a:cubicBezTo>
                <a:cubicBezTo>
                  <a:pt x="60080" y="79358"/>
                  <a:pt x="60242" y="79231"/>
                  <a:pt x="60219" y="79162"/>
                </a:cubicBezTo>
                <a:cubicBezTo>
                  <a:pt x="60174" y="79034"/>
                  <a:pt x="60401" y="78966"/>
                  <a:pt x="60661" y="78966"/>
                </a:cubicBezTo>
                <a:cubicBezTo>
                  <a:pt x="60872" y="78966"/>
                  <a:pt x="61105" y="79011"/>
                  <a:pt x="61234" y="79104"/>
                </a:cubicBezTo>
                <a:cubicBezTo>
                  <a:pt x="61332" y="79179"/>
                  <a:pt x="61431" y="79216"/>
                  <a:pt x="61537" y="79216"/>
                </a:cubicBezTo>
                <a:cubicBezTo>
                  <a:pt x="61644" y="79216"/>
                  <a:pt x="61760" y="79179"/>
                  <a:pt x="61892" y="79104"/>
                </a:cubicBezTo>
                <a:cubicBezTo>
                  <a:pt x="62100" y="78988"/>
                  <a:pt x="62204" y="78838"/>
                  <a:pt x="62112" y="78769"/>
                </a:cubicBezTo>
                <a:cubicBezTo>
                  <a:pt x="62019" y="78688"/>
                  <a:pt x="62123" y="78619"/>
                  <a:pt x="62389" y="78584"/>
                </a:cubicBezTo>
                <a:cubicBezTo>
                  <a:pt x="62631" y="78550"/>
                  <a:pt x="62770" y="78504"/>
                  <a:pt x="62700" y="78469"/>
                </a:cubicBezTo>
                <a:cubicBezTo>
                  <a:pt x="62573" y="78400"/>
                  <a:pt x="62827" y="77719"/>
                  <a:pt x="63012" y="77650"/>
                </a:cubicBezTo>
                <a:cubicBezTo>
                  <a:pt x="63016" y="77648"/>
                  <a:pt x="63020" y="77647"/>
                  <a:pt x="63025" y="77647"/>
                </a:cubicBezTo>
                <a:cubicBezTo>
                  <a:pt x="63091" y="77647"/>
                  <a:pt x="63163" y="77812"/>
                  <a:pt x="63185" y="78007"/>
                </a:cubicBezTo>
                <a:cubicBezTo>
                  <a:pt x="63209" y="78245"/>
                  <a:pt x="63288" y="78363"/>
                  <a:pt x="63403" y="78363"/>
                </a:cubicBezTo>
                <a:cubicBezTo>
                  <a:pt x="63506" y="78363"/>
                  <a:pt x="63638" y="78268"/>
                  <a:pt x="63785" y="78077"/>
                </a:cubicBezTo>
                <a:cubicBezTo>
                  <a:pt x="63912" y="77903"/>
                  <a:pt x="63889" y="77869"/>
                  <a:pt x="63635" y="77823"/>
                </a:cubicBezTo>
                <a:cubicBezTo>
                  <a:pt x="63004" y="77699"/>
                  <a:pt x="64045" y="77025"/>
                  <a:pt x="64825" y="77025"/>
                </a:cubicBezTo>
                <a:cubicBezTo>
                  <a:pt x="64844" y="77025"/>
                  <a:pt x="64863" y="77025"/>
                  <a:pt x="64882" y="77026"/>
                </a:cubicBezTo>
                <a:cubicBezTo>
                  <a:pt x="64894" y="77027"/>
                  <a:pt x="64906" y="77027"/>
                  <a:pt x="64919" y="77027"/>
                </a:cubicBezTo>
                <a:cubicBezTo>
                  <a:pt x="65185" y="77027"/>
                  <a:pt x="65686" y="76915"/>
                  <a:pt x="66082" y="76761"/>
                </a:cubicBezTo>
                <a:cubicBezTo>
                  <a:pt x="66415" y="76635"/>
                  <a:pt x="66648" y="76569"/>
                  <a:pt x="66799" y="76569"/>
                </a:cubicBezTo>
                <a:cubicBezTo>
                  <a:pt x="67037" y="76569"/>
                  <a:pt x="67074" y="76732"/>
                  <a:pt x="66983" y="77084"/>
                </a:cubicBezTo>
                <a:cubicBezTo>
                  <a:pt x="66889" y="77434"/>
                  <a:pt x="66776" y="77569"/>
                  <a:pt x="66448" y="77569"/>
                </a:cubicBezTo>
                <a:cubicBezTo>
                  <a:pt x="66332" y="77569"/>
                  <a:pt x="66190" y="77553"/>
                  <a:pt x="66013" y="77523"/>
                </a:cubicBezTo>
                <a:cubicBezTo>
                  <a:pt x="65892" y="77505"/>
                  <a:pt x="65796" y="77495"/>
                  <a:pt x="65720" y="77495"/>
                </a:cubicBezTo>
                <a:cubicBezTo>
                  <a:pt x="65550" y="77495"/>
                  <a:pt x="65479" y="77545"/>
                  <a:pt x="65447" y="77673"/>
                </a:cubicBezTo>
                <a:cubicBezTo>
                  <a:pt x="65428" y="77764"/>
                  <a:pt x="65387" y="77807"/>
                  <a:pt x="65301" y="77807"/>
                </a:cubicBezTo>
                <a:cubicBezTo>
                  <a:pt x="65234" y="77807"/>
                  <a:pt x="65140" y="77781"/>
                  <a:pt x="65009" y="77730"/>
                </a:cubicBezTo>
                <a:cubicBezTo>
                  <a:pt x="64790" y="77638"/>
                  <a:pt x="64628" y="77488"/>
                  <a:pt x="64639" y="77407"/>
                </a:cubicBezTo>
                <a:cubicBezTo>
                  <a:pt x="64656" y="77348"/>
                  <a:pt x="64612" y="77308"/>
                  <a:pt x="64538" y="77308"/>
                </a:cubicBezTo>
                <a:cubicBezTo>
                  <a:pt x="64510" y="77308"/>
                  <a:pt x="64478" y="77314"/>
                  <a:pt x="64443" y="77326"/>
                </a:cubicBezTo>
                <a:cubicBezTo>
                  <a:pt x="64259" y="77396"/>
                  <a:pt x="64259" y="77465"/>
                  <a:pt x="64432" y="77603"/>
                </a:cubicBezTo>
                <a:cubicBezTo>
                  <a:pt x="64559" y="77719"/>
                  <a:pt x="64663" y="77938"/>
                  <a:pt x="64674" y="78111"/>
                </a:cubicBezTo>
                <a:cubicBezTo>
                  <a:pt x="64694" y="78262"/>
                  <a:pt x="64758" y="78360"/>
                  <a:pt x="64835" y="78360"/>
                </a:cubicBezTo>
                <a:cubicBezTo>
                  <a:pt x="64847" y="78360"/>
                  <a:pt x="64858" y="78358"/>
                  <a:pt x="64870" y="78354"/>
                </a:cubicBezTo>
                <a:cubicBezTo>
                  <a:pt x="64889" y="78347"/>
                  <a:pt x="64907" y="78344"/>
                  <a:pt x="64925" y="78344"/>
                </a:cubicBezTo>
                <a:cubicBezTo>
                  <a:pt x="64997" y="78344"/>
                  <a:pt x="65062" y="78397"/>
                  <a:pt x="65090" y="78481"/>
                </a:cubicBezTo>
                <a:cubicBezTo>
                  <a:pt x="65116" y="78560"/>
                  <a:pt x="65116" y="78598"/>
                  <a:pt x="65074" y="78598"/>
                </a:cubicBezTo>
                <a:cubicBezTo>
                  <a:pt x="65042" y="78598"/>
                  <a:pt x="64988" y="78577"/>
                  <a:pt x="64905" y="78538"/>
                </a:cubicBezTo>
                <a:cubicBezTo>
                  <a:pt x="64808" y="78488"/>
                  <a:pt x="64710" y="78466"/>
                  <a:pt x="64625" y="78466"/>
                </a:cubicBezTo>
                <a:cubicBezTo>
                  <a:pt x="64436" y="78466"/>
                  <a:pt x="64310" y="78575"/>
                  <a:pt x="64397" y="78735"/>
                </a:cubicBezTo>
                <a:cubicBezTo>
                  <a:pt x="64455" y="78827"/>
                  <a:pt x="64397" y="78931"/>
                  <a:pt x="64247" y="78977"/>
                </a:cubicBezTo>
                <a:cubicBezTo>
                  <a:pt x="64109" y="79012"/>
                  <a:pt x="64028" y="79196"/>
                  <a:pt x="64051" y="79392"/>
                </a:cubicBezTo>
                <a:cubicBezTo>
                  <a:pt x="64089" y="79639"/>
                  <a:pt x="64165" y="79714"/>
                  <a:pt x="64498" y="79714"/>
                </a:cubicBezTo>
                <a:cubicBezTo>
                  <a:pt x="64570" y="79714"/>
                  <a:pt x="64655" y="79710"/>
                  <a:pt x="64755" y="79704"/>
                </a:cubicBezTo>
                <a:lnTo>
                  <a:pt x="65413" y="79669"/>
                </a:lnTo>
                <a:lnTo>
                  <a:pt x="64951" y="79508"/>
                </a:lnTo>
                <a:cubicBezTo>
                  <a:pt x="64316" y="79300"/>
                  <a:pt x="64489" y="79081"/>
                  <a:pt x="65332" y="78988"/>
                </a:cubicBezTo>
                <a:cubicBezTo>
                  <a:pt x="65898" y="78931"/>
                  <a:pt x="66048" y="78861"/>
                  <a:pt x="66048" y="78677"/>
                </a:cubicBezTo>
                <a:cubicBezTo>
                  <a:pt x="66059" y="78561"/>
                  <a:pt x="66175" y="78411"/>
                  <a:pt x="66302" y="78377"/>
                </a:cubicBezTo>
                <a:cubicBezTo>
                  <a:pt x="66339" y="78361"/>
                  <a:pt x="66372" y="78354"/>
                  <a:pt x="66399" y="78354"/>
                </a:cubicBezTo>
                <a:cubicBezTo>
                  <a:pt x="66475" y="78354"/>
                  <a:pt x="66512" y="78408"/>
                  <a:pt x="66486" y="78492"/>
                </a:cubicBezTo>
                <a:cubicBezTo>
                  <a:pt x="66463" y="78596"/>
                  <a:pt x="66567" y="78723"/>
                  <a:pt x="66694" y="78758"/>
                </a:cubicBezTo>
                <a:cubicBezTo>
                  <a:pt x="66787" y="78779"/>
                  <a:pt x="66865" y="78790"/>
                  <a:pt x="66928" y="78790"/>
                </a:cubicBezTo>
                <a:cubicBezTo>
                  <a:pt x="67097" y="78790"/>
                  <a:pt x="67148" y="78710"/>
                  <a:pt x="67063" y="78550"/>
                </a:cubicBezTo>
                <a:cubicBezTo>
                  <a:pt x="66994" y="78446"/>
                  <a:pt x="67098" y="78354"/>
                  <a:pt x="67306" y="78307"/>
                </a:cubicBezTo>
                <a:cubicBezTo>
                  <a:pt x="67733" y="78204"/>
                  <a:pt x="68195" y="77753"/>
                  <a:pt x="68021" y="77603"/>
                </a:cubicBezTo>
                <a:cubicBezTo>
                  <a:pt x="67837" y="77453"/>
                  <a:pt x="68356" y="77095"/>
                  <a:pt x="68760" y="77095"/>
                </a:cubicBezTo>
                <a:cubicBezTo>
                  <a:pt x="68991" y="77084"/>
                  <a:pt x="69049" y="77038"/>
                  <a:pt x="68945" y="76957"/>
                </a:cubicBezTo>
                <a:cubicBezTo>
                  <a:pt x="68864" y="76888"/>
                  <a:pt x="68864" y="76795"/>
                  <a:pt x="68945" y="76772"/>
                </a:cubicBezTo>
                <a:cubicBezTo>
                  <a:pt x="68963" y="76764"/>
                  <a:pt x="68983" y="76761"/>
                  <a:pt x="69001" y="76761"/>
                </a:cubicBezTo>
                <a:cubicBezTo>
                  <a:pt x="69065" y="76761"/>
                  <a:pt x="69126" y="76802"/>
                  <a:pt x="69153" y="76865"/>
                </a:cubicBezTo>
                <a:cubicBezTo>
                  <a:pt x="69171" y="76938"/>
                  <a:pt x="69234" y="76975"/>
                  <a:pt x="69300" y="76975"/>
                </a:cubicBezTo>
                <a:cubicBezTo>
                  <a:pt x="69316" y="76975"/>
                  <a:pt x="69333" y="76973"/>
                  <a:pt x="69349" y="76968"/>
                </a:cubicBezTo>
                <a:cubicBezTo>
                  <a:pt x="69418" y="76945"/>
                  <a:pt x="69407" y="76795"/>
                  <a:pt x="69326" y="76645"/>
                </a:cubicBezTo>
                <a:cubicBezTo>
                  <a:pt x="69217" y="76471"/>
                  <a:pt x="69231" y="76379"/>
                  <a:pt x="69369" y="76379"/>
                </a:cubicBezTo>
                <a:cubicBezTo>
                  <a:pt x="69377" y="76379"/>
                  <a:pt x="69386" y="76379"/>
                  <a:pt x="69395" y="76380"/>
                </a:cubicBezTo>
                <a:cubicBezTo>
                  <a:pt x="69522" y="76380"/>
                  <a:pt x="69637" y="76264"/>
                  <a:pt x="69637" y="76137"/>
                </a:cubicBezTo>
                <a:cubicBezTo>
                  <a:pt x="69637" y="75976"/>
                  <a:pt x="69799" y="75872"/>
                  <a:pt x="70145" y="75803"/>
                </a:cubicBezTo>
                <a:cubicBezTo>
                  <a:pt x="70595" y="75710"/>
                  <a:pt x="70619" y="75687"/>
                  <a:pt x="70342" y="75526"/>
                </a:cubicBezTo>
                <a:cubicBezTo>
                  <a:pt x="70121" y="75392"/>
                  <a:pt x="70092" y="75361"/>
                  <a:pt x="70312" y="75361"/>
                </a:cubicBezTo>
                <a:cubicBezTo>
                  <a:pt x="70357" y="75361"/>
                  <a:pt x="70413" y="75362"/>
                  <a:pt x="70480" y="75364"/>
                </a:cubicBezTo>
                <a:cubicBezTo>
                  <a:pt x="70537" y="75368"/>
                  <a:pt x="70587" y="75370"/>
                  <a:pt x="70629" y="75370"/>
                </a:cubicBezTo>
                <a:cubicBezTo>
                  <a:pt x="70848" y="75370"/>
                  <a:pt x="70864" y="75317"/>
                  <a:pt x="70757" y="75191"/>
                </a:cubicBezTo>
                <a:cubicBezTo>
                  <a:pt x="70653" y="75076"/>
                  <a:pt x="70676" y="74972"/>
                  <a:pt x="70815" y="74925"/>
                </a:cubicBezTo>
                <a:cubicBezTo>
                  <a:pt x="70853" y="74912"/>
                  <a:pt x="70894" y="74905"/>
                  <a:pt x="70934" y="74905"/>
                </a:cubicBezTo>
                <a:cubicBezTo>
                  <a:pt x="71030" y="74905"/>
                  <a:pt x="71124" y="74941"/>
                  <a:pt x="71173" y="75006"/>
                </a:cubicBezTo>
                <a:cubicBezTo>
                  <a:pt x="71208" y="75045"/>
                  <a:pt x="71240" y="75066"/>
                  <a:pt x="71272" y="75066"/>
                </a:cubicBezTo>
                <a:cubicBezTo>
                  <a:pt x="71336" y="75066"/>
                  <a:pt x="71400" y="74986"/>
                  <a:pt x="71484" y="74810"/>
                </a:cubicBezTo>
                <a:cubicBezTo>
                  <a:pt x="71602" y="74590"/>
                  <a:pt x="71634" y="74509"/>
                  <a:pt x="71566" y="74509"/>
                </a:cubicBezTo>
                <a:cubicBezTo>
                  <a:pt x="71535" y="74509"/>
                  <a:pt x="71481" y="74527"/>
                  <a:pt x="71403" y="74556"/>
                </a:cubicBezTo>
                <a:cubicBezTo>
                  <a:pt x="71362" y="74570"/>
                  <a:pt x="71324" y="74576"/>
                  <a:pt x="71291" y="74576"/>
                </a:cubicBezTo>
                <a:cubicBezTo>
                  <a:pt x="71214" y="74576"/>
                  <a:pt x="71168" y="74540"/>
                  <a:pt x="71184" y="74475"/>
                </a:cubicBezTo>
                <a:cubicBezTo>
                  <a:pt x="71212" y="74329"/>
                  <a:pt x="71797" y="74175"/>
                  <a:pt x="72137" y="74175"/>
                </a:cubicBezTo>
                <a:cubicBezTo>
                  <a:pt x="72226" y="74175"/>
                  <a:pt x="72298" y="74186"/>
                  <a:pt x="72338" y="74210"/>
                </a:cubicBezTo>
                <a:cubicBezTo>
                  <a:pt x="72396" y="74244"/>
                  <a:pt x="72627" y="74302"/>
                  <a:pt x="72846" y="74348"/>
                </a:cubicBezTo>
                <a:cubicBezTo>
                  <a:pt x="72935" y="74364"/>
                  <a:pt x="73006" y="74372"/>
                  <a:pt x="73066" y="74372"/>
                </a:cubicBezTo>
                <a:cubicBezTo>
                  <a:pt x="73232" y="74372"/>
                  <a:pt x="73307" y="74304"/>
                  <a:pt x="73400" y="74117"/>
                </a:cubicBezTo>
                <a:cubicBezTo>
                  <a:pt x="73470" y="73956"/>
                  <a:pt x="73747" y="73725"/>
                  <a:pt x="74001" y="73621"/>
                </a:cubicBezTo>
                <a:cubicBezTo>
                  <a:pt x="74227" y="73535"/>
                  <a:pt x="74313" y="73458"/>
                  <a:pt x="74190" y="73458"/>
                </a:cubicBezTo>
                <a:cubicBezTo>
                  <a:pt x="74182" y="73458"/>
                  <a:pt x="74173" y="73459"/>
                  <a:pt x="74162" y="73460"/>
                </a:cubicBezTo>
                <a:cubicBezTo>
                  <a:pt x="74140" y="73461"/>
                  <a:pt x="74118" y="73462"/>
                  <a:pt x="74098" y="73462"/>
                </a:cubicBezTo>
                <a:cubicBezTo>
                  <a:pt x="73818" y="73462"/>
                  <a:pt x="73759" y="73312"/>
                  <a:pt x="73931" y="73032"/>
                </a:cubicBezTo>
                <a:cubicBezTo>
                  <a:pt x="74091" y="72788"/>
                  <a:pt x="74513" y="72612"/>
                  <a:pt x="74869" y="72612"/>
                </a:cubicBezTo>
                <a:cubicBezTo>
                  <a:pt x="74950" y="72612"/>
                  <a:pt x="75027" y="72621"/>
                  <a:pt x="75097" y="72640"/>
                </a:cubicBezTo>
                <a:cubicBezTo>
                  <a:pt x="75139" y="72652"/>
                  <a:pt x="75188" y="72658"/>
                  <a:pt x="75242" y="72658"/>
                </a:cubicBezTo>
                <a:cubicBezTo>
                  <a:pt x="75650" y="72658"/>
                  <a:pt x="76331" y="72343"/>
                  <a:pt x="76147" y="72190"/>
                </a:cubicBezTo>
                <a:cubicBezTo>
                  <a:pt x="75940" y="72028"/>
                  <a:pt x="76644" y="71728"/>
                  <a:pt x="77221" y="71728"/>
                </a:cubicBezTo>
                <a:cubicBezTo>
                  <a:pt x="77533" y="71728"/>
                  <a:pt x="77729" y="71763"/>
                  <a:pt x="77660" y="71797"/>
                </a:cubicBezTo>
                <a:cubicBezTo>
                  <a:pt x="77590" y="71832"/>
                  <a:pt x="77648" y="71924"/>
                  <a:pt x="77787" y="72005"/>
                </a:cubicBezTo>
                <a:cubicBezTo>
                  <a:pt x="77843" y="72038"/>
                  <a:pt x="77913" y="72054"/>
                  <a:pt x="77985" y="72054"/>
                </a:cubicBezTo>
                <a:cubicBezTo>
                  <a:pt x="78090" y="72054"/>
                  <a:pt x="78201" y="72021"/>
                  <a:pt x="78283" y="71959"/>
                </a:cubicBezTo>
                <a:cubicBezTo>
                  <a:pt x="78368" y="71904"/>
                  <a:pt x="78428" y="71872"/>
                  <a:pt x="78473" y="71872"/>
                </a:cubicBezTo>
                <a:cubicBezTo>
                  <a:pt x="78549" y="71872"/>
                  <a:pt x="78581" y="71964"/>
                  <a:pt x="78618" y="72190"/>
                </a:cubicBezTo>
                <a:cubicBezTo>
                  <a:pt x="78664" y="72455"/>
                  <a:pt x="78779" y="72594"/>
                  <a:pt x="78941" y="72605"/>
                </a:cubicBezTo>
                <a:cubicBezTo>
                  <a:pt x="79310" y="72605"/>
                  <a:pt x="79345" y="72571"/>
                  <a:pt x="79149" y="72409"/>
                </a:cubicBezTo>
                <a:cubicBezTo>
                  <a:pt x="78848" y="72167"/>
                  <a:pt x="78768" y="71924"/>
                  <a:pt x="78964" y="71844"/>
                </a:cubicBezTo>
                <a:cubicBezTo>
                  <a:pt x="79137" y="71786"/>
                  <a:pt x="79241" y="71255"/>
                  <a:pt x="79091" y="71186"/>
                </a:cubicBezTo>
                <a:cubicBezTo>
                  <a:pt x="79086" y="71182"/>
                  <a:pt x="79073" y="71181"/>
                  <a:pt x="79055" y="71181"/>
                </a:cubicBezTo>
                <a:cubicBezTo>
                  <a:pt x="78951" y="71181"/>
                  <a:pt x="78656" y="71232"/>
                  <a:pt x="78352" y="71301"/>
                </a:cubicBezTo>
                <a:cubicBezTo>
                  <a:pt x="78043" y="71373"/>
                  <a:pt x="77816" y="71408"/>
                  <a:pt x="77670" y="71408"/>
                </a:cubicBezTo>
                <a:cubicBezTo>
                  <a:pt x="77391" y="71408"/>
                  <a:pt x="77402" y="71278"/>
                  <a:pt x="77683" y="71012"/>
                </a:cubicBezTo>
                <a:cubicBezTo>
                  <a:pt x="77865" y="70830"/>
                  <a:pt x="77928" y="70735"/>
                  <a:pt x="77851" y="70735"/>
                </a:cubicBezTo>
                <a:cubicBezTo>
                  <a:pt x="77835" y="70735"/>
                  <a:pt x="77814" y="70739"/>
                  <a:pt x="77787" y="70747"/>
                </a:cubicBezTo>
                <a:cubicBezTo>
                  <a:pt x="77737" y="70763"/>
                  <a:pt x="77688" y="70771"/>
                  <a:pt x="77644" y="70771"/>
                </a:cubicBezTo>
                <a:cubicBezTo>
                  <a:pt x="77563" y="70771"/>
                  <a:pt x="77497" y="70746"/>
                  <a:pt x="77475" y="70701"/>
                </a:cubicBezTo>
                <a:cubicBezTo>
                  <a:pt x="77417" y="70516"/>
                  <a:pt x="77625" y="70447"/>
                  <a:pt x="78202" y="70424"/>
                </a:cubicBezTo>
                <a:cubicBezTo>
                  <a:pt x="78236" y="70422"/>
                  <a:pt x="78266" y="70422"/>
                  <a:pt x="78293" y="70422"/>
                </a:cubicBezTo>
                <a:cubicBezTo>
                  <a:pt x="78479" y="70422"/>
                  <a:pt x="78505" y="70456"/>
                  <a:pt x="78364" y="70516"/>
                </a:cubicBezTo>
                <a:cubicBezTo>
                  <a:pt x="78000" y="70672"/>
                  <a:pt x="78110" y="70808"/>
                  <a:pt x="78466" y="70808"/>
                </a:cubicBezTo>
                <a:cubicBezTo>
                  <a:pt x="78584" y="70808"/>
                  <a:pt x="78730" y="70793"/>
                  <a:pt x="78895" y="70759"/>
                </a:cubicBezTo>
                <a:cubicBezTo>
                  <a:pt x="79703" y="70597"/>
                  <a:pt x="80130" y="70297"/>
                  <a:pt x="79910" y="70031"/>
                </a:cubicBezTo>
                <a:cubicBezTo>
                  <a:pt x="79807" y="69904"/>
                  <a:pt x="79864" y="69812"/>
                  <a:pt x="80130" y="69720"/>
                </a:cubicBezTo>
                <a:cubicBezTo>
                  <a:pt x="80395" y="69616"/>
                  <a:pt x="80453" y="69523"/>
                  <a:pt x="80326" y="69373"/>
                </a:cubicBezTo>
                <a:cubicBezTo>
                  <a:pt x="80234" y="69270"/>
                  <a:pt x="80222" y="69154"/>
                  <a:pt x="80303" y="69131"/>
                </a:cubicBezTo>
                <a:cubicBezTo>
                  <a:pt x="80313" y="69127"/>
                  <a:pt x="80325" y="69124"/>
                  <a:pt x="80338" y="69124"/>
                </a:cubicBezTo>
                <a:cubicBezTo>
                  <a:pt x="80422" y="69124"/>
                  <a:pt x="80547" y="69221"/>
                  <a:pt x="80638" y="69362"/>
                </a:cubicBezTo>
                <a:cubicBezTo>
                  <a:pt x="80880" y="69720"/>
                  <a:pt x="80695" y="70285"/>
                  <a:pt x="80107" y="70932"/>
                </a:cubicBezTo>
                <a:cubicBezTo>
                  <a:pt x="79726" y="71370"/>
                  <a:pt x="79703" y="71451"/>
                  <a:pt x="79968" y="71497"/>
                </a:cubicBezTo>
                <a:cubicBezTo>
                  <a:pt x="80012" y="71506"/>
                  <a:pt x="80052" y="71511"/>
                  <a:pt x="80089" y="71511"/>
                </a:cubicBezTo>
                <a:cubicBezTo>
                  <a:pt x="80241" y="71511"/>
                  <a:pt x="80347" y="71435"/>
                  <a:pt x="80430" y="71278"/>
                </a:cubicBezTo>
                <a:cubicBezTo>
                  <a:pt x="80507" y="71124"/>
                  <a:pt x="80605" y="71012"/>
                  <a:pt x="80634" y="71012"/>
                </a:cubicBezTo>
                <a:cubicBezTo>
                  <a:pt x="80635" y="71012"/>
                  <a:pt x="80637" y="71012"/>
                  <a:pt x="80638" y="71012"/>
                </a:cubicBezTo>
                <a:cubicBezTo>
                  <a:pt x="80672" y="71012"/>
                  <a:pt x="80788" y="70989"/>
                  <a:pt x="80892" y="70955"/>
                </a:cubicBezTo>
                <a:cubicBezTo>
                  <a:pt x="81018" y="70909"/>
                  <a:pt x="80984" y="70862"/>
                  <a:pt x="80788" y="70805"/>
                </a:cubicBezTo>
                <a:cubicBezTo>
                  <a:pt x="80580" y="70747"/>
                  <a:pt x="80557" y="70689"/>
                  <a:pt x="80672" y="70585"/>
                </a:cubicBezTo>
                <a:cubicBezTo>
                  <a:pt x="80765" y="70505"/>
                  <a:pt x="80892" y="70297"/>
                  <a:pt x="80961" y="70124"/>
                </a:cubicBezTo>
                <a:cubicBezTo>
                  <a:pt x="81047" y="69913"/>
                  <a:pt x="81141" y="69838"/>
                  <a:pt x="81361" y="69838"/>
                </a:cubicBezTo>
                <a:cubicBezTo>
                  <a:pt x="81407" y="69838"/>
                  <a:pt x="81458" y="69841"/>
                  <a:pt x="81515" y="69847"/>
                </a:cubicBezTo>
                <a:cubicBezTo>
                  <a:pt x="81642" y="69859"/>
                  <a:pt x="81749" y="69866"/>
                  <a:pt x="81835" y="69866"/>
                </a:cubicBezTo>
                <a:cubicBezTo>
                  <a:pt x="82141" y="69866"/>
                  <a:pt x="82199" y="69784"/>
                  <a:pt x="82046" y="69604"/>
                </a:cubicBezTo>
                <a:cubicBezTo>
                  <a:pt x="81974" y="69514"/>
                  <a:pt x="81859" y="69466"/>
                  <a:pt x="81757" y="69466"/>
                </a:cubicBezTo>
                <a:cubicBezTo>
                  <a:pt x="81729" y="69466"/>
                  <a:pt x="81702" y="69470"/>
                  <a:pt x="81676" y="69477"/>
                </a:cubicBezTo>
                <a:cubicBezTo>
                  <a:pt x="81642" y="69491"/>
                  <a:pt x="81608" y="69498"/>
                  <a:pt x="81575" y="69498"/>
                </a:cubicBezTo>
                <a:cubicBezTo>
                  <a:pt x="81499" y="69498"/>
                  <a:pt x="81435" y="69461"/>
                  <a:pt x="81411" y="69397"/>
                </a:cubicBezTo>
                <a:cubicBezTo>
                  <a:pt x="81358" y="69245"/>
                  <a:pt x="81750" y="69067"/>
                  <a:pt x="82022" y="69067"/>
                </a:cubicBezTo>
                <a:cubicBezTo>
                  <a:pt x="82103" y="69067"/>
                  <a:pt x="82174" y="69082"/>
                  <a:pt x="82219" y="69120"/>
                </a:cubicBezTo>
                <a:cubicBezTo>
                  <a:pt x="82239" y="69135"/>
                  <a:pt x="82268" y="69142"/>
                  <a:pt x="82304" y="69142"/>
                </a:cubicBezTo>
                <a:cubicBezTo>
                  <a:pt x="82560" y="69142"/>
                  <a:pt x="83161" y="68781"/>
                  <a:pt x="83292" y="68508"/>
                </a:cubicBezTo>
                <a:cubicBezTo>
                  <a:pt x="83350" y="68404"/>
                  <a:pt x="83523" y="68277"/>
                  <a:pt x="83696" y="68208"/>
                </a:cubicBezTo>
                <a:cubicBezTo>
                  <a:pt x="83881" y="68150"/>
                  <a:pt x="84020" y="68000"/>
                  <a:pt x="84031" y="67884"/>
                </a:cubicBezTo>
                <a:cubicBezTo>
                  <a:pt x="84038" y="67786"/>
                  <a:pt x="84052" y="67739"/>
                  <a:pt x="84086" y="67739"/>
                </a:cubicBezTo>
                <a:cubicBezTo>
                  <a:pt x="84112" y="67739"/>
                  <a:pt x="84150" y="67766"/>
                  <a:pt x="84204" y="67815"/>
                </a:cubicBezTo>
                <a:cubicBezTo>
                  <a:pt x="84248" y="67859"/>
                  <a:pt x="84290" y="67881"/>
                  <a:pt x="84335" y="67881"/>
                </a:cubicBezTo>
                <a:cubicBezTo>
                  <a:pt x="84408" y="67881"/>
                  <a:pt x="84489" y="67822"/>
                  <a:pt x="84597" y="67700"/>
                </a:cubicBezTo>
                <a:cubicBezTo>
                  <a:pt x="84696" y="67581"/>
                  <a:pt x="84753" y="67522"/>
                  <a:pt x="84778" y="67522"/>
                </a:cubicBezTo>
                <a:cubicBezTo>
                  <a:pt x="84796" y="67522"/>
                  <a:pt x="84796" y="67555"/>
                  <a:pt x="84781" y="67619"/>
                </a:cubicBezTo>
                <a:cubicBezTo>
                  <a:pt x="84764" y="67707"/>
                  <a:pt x="84807" y="67762"/>
                  <a:pt x="84875" y="67762"/>
                </a:cubicBezTo>
                <a:cubicBezTo>
                  <a:pt x="84896" y="67762"/>
                  <a:pt x="84919" y="67757"/>
                  <a:pt x="84943" y="67746"/>
                </a:cubicBezTo>
                <a:cubicBezTo>
                  <a:pt x="85058" y="67711"/>
                  <a:pt x="85382" y="67642"/>
                  <a:pt x="85659" y="67596"/>
                </a:cubicBezTo>
                <a:cubicBezTo>
                  <a:pt x="86120" y="67538"/>
                  <a:pt x="86143" y="67504"/>
                  <a:pt x="85947" y="67238"/>
                </a:cubicBezTo>
                <a:cubicBezTo>
                  <a:pt x="85820" y="67076"/>
                  <a:pt x="85797" y="66938"/>
                  <a:pt x="85878" y="66903"/>
                </a:cubicBezTo>
                <a:cubicBezTo>
                  <a:pt x="85896" y="66895"/>
                  <a:pt x="85916" y="66892"/>
                  <a:pt x="85936" y="66892"/>
                </a:cubicBezTo>
                <a:cubicBezTo>
                  <a:pt x="86002" y="66892"/>
                  <a:pt x="86068" y="66933"/>
                  <a:pt x="86086" y="66996"/>
                </a:cubicBezTo>
                <a:cubicBezTo>
                  <a:pt x="86113" y="67060"/>
                  <a:pt x="86185" y="67095"/>
                  <a:pt x="86253" y="67095"/>
                </a:cubicBezTo>
                <a:cubicBezTo>
                  <a:pt x="86271" y="67095"/>
                  <a:pt x="86289" y="67093"/>
                  <a:pt x="86305" y="67088"/>
                </a:cubicBezTo>
                <a:cubicBezTo>
                  <a:pt x="86386" y="67053"/>
                  <a:pt x="86386" y="66961"/>
                  <a:pt x="86293" y="66892"/>
                </a:cubicBezTo>
                <a:cubicBezTo>
                  <a:pt x="86167" y="66788"/>
                  <a:pt x="86236" y="66730"/>
                  <a:pt x="86524" y="66684"/>
                </a:cubicBezTo>
                <a:cubicBezTo>
                  <a:pt x="86836" y="66638"/>
                  <a:pt x="86882" y="66592"/>
                  <a:pt x="86755" y="66442"/>
                </a:cubicBezTo>
                <a:cubicBezTo>
                  <a:pt x="86657" y="66327"/>
                  <a:pt x="86646" y="66282"/>
                  <a:pt x="86742" y="66282"/>
                </a:cubicBezTo>
                <a:cubicBezTo>
                  <a:pt x="86782" y="66282"/>
                  <a:pt x="86840" y="66290"/>
                  <a:pt x="86917" y="66303"/>
                </a:cubicBezTo>
                <a:cubicBezTo>
                  <a:pt x="86938" y="66306"/>
                  <a:pt x="86960" y="66307"/>
                  <a:pt x="86982" y="66307"/>
                </a:cubicBezTo>
                <a:cubicBezTo>
                  <a:pt x="87156" y="66307"/>
                  <a:pt x="87362" y="66230"/>
                  <a:pt x="87505" y="66107"/>
                </a:cubicBezTo>
                <a:cubicBezTo>
                  <a:pt x="87627" y="66001"/>
                  <a:pt x="87733" y="65944"/>
                  <a:pt x="87825" y="65944"/>
                </a:cubicBezTo>
                <a:cubicBezTo>
                  <a:pt x="87872" y="65944"/>
                  <a:pt x="87916" y="65960"/>
                  <a:pt x="87956" y="65991"/>
                </a:cubicBezTo>
                <a:cubicBezTo>
                  <a:pt x="88032" y="66051"/>
                  <a:pt x="88046" y="66086"/>
                  <a:pt x="87992" y="66086"/>
                </a:cubicBezTo>
                <a:cubicBezTo>
                  <a:pt x="87973" y="66086"/>
                  <a:pt x="87946" y="66081"/>
                  <a:pt x="87909" y="66072"/>
                </a:cubicBezTo>
                <a:cubicBezTo>
                  <a:pt x="87892" y="66069"/>
                  <a:pt x="87876" y="66067"/>
                  <a:pt x="87861" y="66067"/>
                </a:cubicBezTo>
                <a:cubicBezTo>
                  <a:pt x="87775" y="66067"/>
                  <a:pt x="87730" y="66119"/>
                  <a:pt x="87759" y="66188"/>
                </a:cubicBezTo>
                <a:cubicBezTo>
                  <a:pt x="87774" y="66246"/>
                  <a:pt x="87840" y="66277"/>
                  <a:pt x="87930" y="66277"/>
                </a:cubicBezTo>
                <a:cubicBezTo>
                  <a:pt x="87982" y="66277"/>
                  <a:pt x="88042" y="66267"/>
                  <a:pt x="88106" y="66245"/>
                </a:cubicBezTo>
                <a:cubicBezTo>
                  <a:pt x="88267" y="66176"/>
                  <a:pt x="88371" y="66072"/>
                  <a:pt x="88337" y="65991"/>
                </a:cubicBezTo>
                <a:cubicBezTo>
                  <a:pt x="88302" y="65911"/>
                  <a:pt x="88510" y="65772"/>
                  <a:pt x="88798" y="65668"/>
                </a:cubicBezTo>
                <a:cubicBezTo>
                  <a:pt x="88956" y="65618"/>
                  <a:pt x="89072" y="65592"/>
                  <a:pt x="89139" y="65592"/>
                </a:cubicBezTo>
                <a:cubicBezTo>
                  <a:pt x="89210" y="65592"/>
                  <a:pt x="89227" y="65621"/>
                  <a:pt x="89179" y="65680"/>
                </a:cubicBezTo>
                <a:cubicBezTo>
                  <a:pt x="89087" y="65818"/>
                  <a:pt x="89191" y="65888"/>
                  <a:pt x="89549" y="65911"/>
                </a:cubicBezTo>
                <a:cubicBezTo>
                  <a:pt x="89895" y="65934"/>
                  <a:pt x="90068" y="66038"/>
                  <a:pt x="90126" y="66257"/>
                </a:cubicBezTo>
                <a:cubicBezTo>
                  <a:pt x="90157" y="66419"/>
                  <a:pt x="90208" y="66494"/>
                  <a:pt x="90323" y="66494"/>
                </a:cubicBezTo>
                <a:cubicBezTo>
                  <a:pt x="90379" y="66494"/>
                  <a:pt x="90450" y="66476"/>
                  <a:pt x="90541" y="66442"/>
                </a:cubicBezTo>
                <a:cubicBezTo>
                  <a:pt x="90807" y="66338"/>
                  <a:pt x="90841" y="66280"/>
                  <a:pt x="90668" y="66176"/>
                </a:cubicBezTo>
                <a:cubicBezTo>
                  <a:pt x="90412" y="66024"/>
                  <a:pt x="90684" y="65899"/>
                  <a:pt x="91056" y="65899"/>
                </a:cubicBezTo>
                <a:cubicBezTo>
                  <a:pt x="91220" y="65899"/>
                  <a:pt x="91403" y="65923"/>
                  <a:pt x="91568" y="65980"/>
                </a:cubicBezTo>
                <a:cubicBezTo>
                  <a:pt x="92007" y="66130"/>
                  <a:pt x="92030" y="66153"/>
                  <a:pt x="91753" y="66245"/>
                </a:cubicBezTo>
                <a:cubicBezTo>
                  <a:pt x="91534" y="66326"/>
                  <a:pt x="91499" y="66430"/>
                  <a:pt x="91649" y="66626"/>
                </a:cubicBezTo>
                <a:cubicBezTo>
                  <a:pt x="91726" y="66746"/>
                  <a:pt x="91809" y="66815"/>
                  <a:pt x="91866" y="66815"/>
                </a:cubicBezTo>
                <a:cubicBezTo>
                  <a:pt x="91886" y="66815"/>
                  <a:pt x="91903" y="66806"/>
                  <a:pt x="91915" y="66788"/>
                </a:cubicBezTo>
                <a:cubicBezTo>
                  <a:pt x="91922" y="66778"/>
                  <a:pt x="91930" y="66774"/>
                  <a:pt x="91939" y="66774"/>
                </a:cubicBezTo>
                <a:cubicBezTo>
                  <a:pt x="91983" y="66774"/>
                  <a:pt x="92036" y="66893"/>
                  <a:pt x="92065" y="67076"/>
                </a:cubicBezTo>
                <a:cubicBezTo>
                  <a:pt x="92111" y="67284"/>
                  <a:pt x="92076" y="67492"/>
                  <a:pt x="92007" y="67515"/>
                </a:cubicBezTo>
                <a:cubicBezTo>
                  <a:pt x="91926" y="67550"/>
                  <a:pt x="91903" y="67619"/>
                  <a:pt x="91926" y="67711"/>
                </a:cubicBezTo>
                <a:cubicBezTo>
                  <a:pt x="91941" y="67740"/>
                  <a:pt x="91969" y="67755"/>
                  <a:pt x="92005" y="67755"/>
                </a:cubicBezTo>
                <a:cubicBezTo>
                  <a:pt x="92055" y="67755"/>
                  <a:pt x="92120" y="67726"/>
                  <a:pt x="92180" y="67665"/>
                </a:cubicBezTo>
                <a:cubicBezTo>
                  <a:pt x="92234" y="67617"/>
                  <a:pt x="92312" y="67594"/>
                  <a:pt x="92391" y="67594"/>
                </a:cubicBezTo>
                <a:cubicBezTo>
                  <a:pt x="92465" y="67594"/>
                  <a:pt x="92540" y="67615"/>
                  <a:pt x="92596" y="67654"/>
                </a:cubicBezTo>
                <a:cubicBezTo>
                  <a:pt x="92660" y="67704"/>
                  <a:pt x="92703" y="67731"/>
                  <a:pt x="92725" y="67731"/>
                </a:cubicBezTo>
                <a:cubicBezTo>
                  <a:pt x="92759" y="67731"/>
                  <a:pt x="92748" y="67670"/>
                  <a:pt x="92700" y="67538"/>
                </a:cubicBezTo>
                <a:cubicBezTo>
                  <a:pt x="92619" y="67330"/>
                  <a:pt x="92677" y="67261"/>
                  <a:pt x="92931" y="67227"/>
                </a:cubicBezTo>
                <a:cubicBezTo>
                  <a:pt x="93173" y="67203"/>
                  <a:pt x="93208" y="67169"/>
                  <a:pt x="93057" y="67100"/>
                </a:cubicBezTo>
                <a:cubicBezTo>
                  <a:pt x="92931" y="67030"/>
                  <a:pt x="92850" y="66846"/>
                  <a:pt x="92838" y="66592"/>
                </a:cubicBezTo>
                <a:cubicBezTo>
                  <a:pt x="92838" y="66345"/>
                  <a:pt x="92802" y="66250"/>
                  <a:pt x="92712" y="66250"/>
                </a:cubicBezTo>
                <a:cubicBezTo>
                  <a:pt x="92689" y="66250"/>
                  <a:pt x="92662" y="66256"/>
                  <a:pt x="92630" y="66268"/>
                </a:cubicBezTo>
                <a:cubicBezTo>
                  <a:pt x="92614" y="66274"/>
                  <a:pt x="92598" y="66277"/>
                  <a:pt x="92581" y="66277"/>
                </a:cubicBezTo>
                <a:cubicBezTo>
                  <a:pt x="92403" y="66277"/>
                  <a:pt x="92184" y="65954"/>
                  <a:pt x="92099" y="65553"/>
                </a:cubicBezTo>
                <a:cubicBezTo>
                  <a:pt x="92094" y="65514"/>
                  <a:pt x="92078" y="65494"/>
                  <a:pt x="92056" y="65494"/>
                </a:cubicBezTo>
                <a:cubicBezTo>
                  <a:pt x="92032" y="65494"/>
                  <a:pt x="92002" y="65517"/>
                  <a:pt x="91972" y="65564"/>
                </a:cubicBezTo>
                <a:cubicBezTo>
                  <a:pt x="91960" y="65579"/>
                  <a:pt x="91941" y="65586"/>
                  <a:pt x="91916" y="65586"/>
                </a:cubicBezTo>
                <a:cubicBezTo>
                  <a:pt x="91823" y="65586"/>
                  <a:pt x="91652" y="65488"/>
                  <a:pt x="91488" y="65334"/>
                </a:cubicBezTo>
                <a:cubicBezTo>
                  <a:pt x="91234" y="65091"/>
                  <a:pt x="91164" y="64953"/>
                  <a:pt x="91280" y="64941"/>
                </a:cubicBezTo>
                <a:cubicBezTo>
                  <a:pt x="91384" y="64930"/>
                  <a:pt x="91418" y="64803"/>
                  <a:pt x="91372" y="64653"/>
                </a:cubicBezTo>
                <a:cubicBezTo>
                  <a:pt x="91274" y="64393"/>
                  <a:pt x="91295" y="64265"/>
                  <a:pt x="91442" y="64265"/>
                </a:cubicBezTo>
                <a:cubicBezTo>
                  <a:pt x="91536" y="64265"/>
                  <a:pt x="91681" y="64318"/>
                  <a:pt x="91880" y="64422"/>
                </a:cubicBezTo>
                <a:cubicBezTo>
                  <a:pt x="92105" y="64534"/>
                  <a:pt x="92366" y="64610"/>
                  <a:pt x="92487" y="64610"/>
                </a:cubicBezTo>
                <a:cubicBezTo>
                  <a:pt x="92503" y="64610"/>
                  <a:pt x="92516" y="64609"/>
                  <a:pt x="92527" y="64606"/>
                </a:cubicBezTo>
                <a:cubicBezTo>
                  <a:pt x="92555" y="64592"/>
                  <a:pt x="92588" y="64586"/>
                  <a:pt x="92624" y="64586"/>
                </a:cubicBezTo>
                <a:cubicBezTo>
                  <a:pt x="92705" y="64586"/>
                  <a:pt x="92797" y="64619"/>
                  <a:pt x="92861" y="64676"/>
                </a:cubicBezTo>
                <a:cubicBezTo>
                  <a:pt x="92941" y="64729"/>
                  <a:pt x="92953" y="64768"/>
                  <a:pt x="92902" y="64768"/>
                </a:cubicBezTo>
                <a:cubicBezTo>
                  <a:pt x="92886" y="64768"/>
                  <a:pt x="92865" y="64764"/>
                  <a:pt x="92838" y="64756"/>
                </a:cubicBezTo>
                <a:cubicBezTo>
                  <a:pt x="92829" y="64754"/>
                  <a:pt x="92819" y="64754"/>
                  <a:pt x="92809" y="64754"/>
                </a:cubicBezTo>
                <a:cubicBezTo>
                  <a:pt x="92524" y="64754"/>
                  <a:pt x="92166" y="65545"/>
                  <a:pt x="92411" y="65668"/>
                </a:cubicBezTo>
                <a:cubicBezTo>
                  <a:pt x="92454" y="65687"/>
                  <a:pt x="92498" y="65696"/>
                  <a:pt x="92544" y="65696"/>
                </a:cubicBezTo>
                <a:cubicBezTo>
                  <a:pt x="92884" y="65696"/>
                  <a:pt x="93280" y="65205"/>
                  <a:pt x="93219" y="64768"/>
                </a:cubicBezTo>
                <a:cubicBezTo>
                  <a:pt x="93192" y="64521"/>
                  <a:pt x="93215" y="64411"/>
                  <a:pt x="93312" y="64411"/>
                </a:cubicBezTo>
                <a:cubicBezTo>
                  <a:pt x="93338" y="64411"/>
                  <a:pt x="93368" y="64419"/>
                  <a:pt x="93404" y="64433"/>
                </a:cubicBezTo>
                <a:cubicBezTo>
                  <a:pt x="93446" y="64450"/>
                  <a:pt x="93486" y="64459"/>
                  <a:pt x="93523" y="64459"/>
                </a:cubicBezTo>
                <a:cubicBezTo>
                  <a:pt x="93639" y="64459"/>
                  <a:pt x="93735" y="64377"/>
                  <a:pt x="93831" y="64202"/>
                </a:cubicBezTo>
                <a:cubicBezTo>
                  <a:pt x="93935" y="64029"/>
                  <a:pt x="94235" y="63798"/>
                  <a:pt x="94489" y="63706"/>
                </a:cubicBezTo>
                <a:cubicBezTo>
                  <a:pt x="94731" y="63625"/>
                  <a:pt x="94962" y="63441"/>
                  <a:pt x="94985" y="63325"/>
                </a:cubicBezTo>
                <a:cubicBezTo>
                  <a:pt x="94996" y="63253"/>
                  <a:pt x="94981" y="63215"/>
                  <a:pt x="94935" y="63215"/>
                </a:cubicBezTo>
                <a:cubicBezTo>
                  <a:pt x="94887" y="63215"/>
                  <a:pt x="94805" y="63259"/>
                  <a:pt x="94685" y="63348"/>
                </a:cubicBezTo>
                <a:cubicBezTo>
                  <a:pt x="94546" y="63442"/>
                  <a:pt x="94406" y="63484"/>
                  <a:pt x="94303" y="63484"/>
                </a:cubicBezTo>
                <a:cubicBezTo>
                  <a:pt x="94141" y="63484"/>
                  <a:pt x="94074" y="63379"/>
                  <a:pt x="94258" y="63210"/>
                </a:cubicBezTo>
                <a:cubicBezTo>
                  <a:pt x="94362" y="63117"/>
                  <a:pt x="94408" y="62944"/>
                  <a:pt x="94362" y="62817"/>
                </a:cubicBezTo>
                <a:cubicBezTo>
                  <a:pt x="94316" y="62690"/>
                  <a:pt x="94373" y="62552"/>
                  <a:pt x="94512" y="62506"/>
                </a:cubicBezTo>
                <a:cubicBezTo>
                  <a:pt x="94572" y="62481"/>
                  <a:pt x="94621" y="62469"/>
                  <a:pt x="94655" y="62469"/>
                </a:cubicBezTo>
                <a:cubicBezTo>
                  <a:pt x="94701" y="62469"/>
                  <a:pt x="94721" y="62489"/>
                  <a:pt x="94708" y="62529"/>
                </a:cubicBezTo>
                <a:cubicBezTo>
                  <a:pt x="94673" y="62586"/>
                  <a:pt x="94881" y="62771"/>
                  <a:pt x="95147" y="62921"/>
                </a:cubicBezTo>
                <a:cubicBezTo>
                  <a:pt x="95701" y="63233"/>
                  <a:pt x="95851" y="63441"/>
                  <a:pt x="95597" y="63567"/>
                </a:cubicBezTo>
                <a:cubicBezTo>
                  <a:pt x="95251" y="63729"/>
                  <a:pt x="94847" y="64122"/>
                  <a:pt x="94893" y="64237"/>
                </a:cubicBezTo>
                <a:cubicBezTo>
                  <a:pt x="94927" y="64318"/>
                  <a:pt x="95043" y="64387"/>
                  <a:pt x="95158" y="64410"/>
                </a:cubicBezTo>
                <a:cubicBezTo>
                  <a:pt x="95189" y="64418"/>
                  <a:pt x="95213" y="64421"/>
                  <a:pt x="95230" y="64421"/>
                </a:cubicBezTo>
                <a:cubicBezTo>
                  <a:pt x="95291" y="64421"/>
                  <a:pt x="95271" y="64376"/>
                  <a:pt x="95181" y="64295"/>
                </a:cubicBezTo>
                <a:cubicBezTo>
                  <a:pt x="95031" y="64179"/>
                  <a:pt x="95077" y="64145"/>
                  <a:pt x="95366" y="64133"/>
                </a:cubicBezTo>
                <a:cubicBezTo>
                  <a:pt x="95585" y="64122"/>
                  <a:pt x="95885" y="64087"/>
                  <a:pt x="96059" y="64041"/>
                </a:cubicBezTo>
                <a:cubicBezTo>
                  <a:pt x="96139" y="64018"/>
                  <a:pt x="96275" y="64006"/>
                  <a:pt x="96429" y="64006"/>
                </a:cubicBezTo>
                <a:cubicBezTo>
                  <a:pt x="96584" y="64006"/>
                  <a:pt x="96757" y="64018"/>
                  <a:pt x="96913" y="64041"/>
                </a:cubicBezTo>
                <a:cubicBezTo>
                  <a:pt x="97158" y="64075"/>
                  <a:pt x="97329" y="64096"/>
                  <a:pt x="97439" y="64096"/>
                </a:cubicBezTo>
                <a:cubicBezTo>
                  <a:pt x="97479" y="64096"/>
                  <a:pt x="97511" y="64093"/>
                  <a:pt x="97536" y="64087"/>
                </a:cubicBezTo>
                <a:cubicBezTo>
                  <a:pt x="97640" y="64064"/>
                  <a:pt x="97628" y="64018"/>
                  <a:pt x="97513" y="63937"/>
                </a:cubicBezTo>
                <a:cubicBezTo>
                  <a:pt x="97257" y="63766"/>
                  <a:pt x="97494" y="63280"/>
                  <a:pt x="97795" y="63280"/>
                </a:cubicBezTo>
                <a:cubicBezTo>
                  <a:pt x="97820" y="63280"/>
                  <a:pt x="97845" y="63283"/>
                  <a:pt x="97871" y="63290"/>
                </a:cubicBezTo>
                <a:cubicBezTo>
                  <a:pt x="97913" y="63299"/>
                  <a:pt x="97953" y="63304"/>
                  <a:pt x="97992" y="63304"/>
                </a:cubicBezTo>
                <a:cubicBezTo>
                  <a:pt x="98154" y="63304"/>
                  <a:pt x="98292" y="63223"/>
                  <a:pt x="98459" y="63037"/>
                </a:cubicBezTo>
                <a:cubicBezTo>
                  <a:pt x="98621" y="62863"/>
                  <a:pt x="98852" y="62713"/>
                  <a:pt x="98979" y="62690"/>
                </a:cubicBezTo>
                <a:cubicBezTo>
                  <a:pt x="99094" y="62679"/>
                  <a:pt x="99579" y="62413"/>
                  <a:pt x="100052" y="62102"/>
                </a:cubicBezTo>
                <a:cubicBezTo>
                  <a:pt x="100600" y="61739"/>
                  <a:pt x="100811" y="61613"/>
                  <a:pt x="101021" y="61613"/>
                </a:cubicBezTo>
                <a:cubicBezTo>
                  <a:pt x="101112" y="61613"/>
                  <a:pt x="101204" y="61636"/>
                  <a:pt x="101322" y="61675"/>
                </a:cubicBezTo>
                <a:cubicBezTo>
                  <a:pt x="101865" y="61836"/>
                  <a:pt x="102107" y="62263"/>
                  <a:pt x="101680" y="62309"/>
                </a:cubicBezTo>
                <a:cubicBezTo>
                  <a:pt x="101518" y="62332"/>
                  <a:pt x="101391" y="62459"/>
                  <a:pt x="101380" y="62609"/>
                </a:cubicBezTo>
                <a:cubicBezTo>
                  <a:pt x="101391" y="62748"/>
                  <a:pt x="101184" y="62944"/>
                  <a:pt x="100976" y="63037"/>
                </a:cubicBezTo>
                <a:cubicBezTo>
                  <a:pt x="100756" y="63129"/>
                  <a:pt x="100549" y="63302"/>
                  <a:pt x="100514" y="63406"/>
                </a:cubicBezTo>
                <a:cubicBezTo>
                  <a:pt x="100503" y="63449"/>
                  <a:pt x="100523" y="63468"/>
                  <a:pt x="100565" y="63468"/>
                </a:cubicBezTo>
                <a:cubicBezTo>
                  <a:pt x="100794" y="63468"/>
                  <a:pt x="101690" y="62898"/>
                  <a:pt x="101934" y="62517"/>
                </a:cubicBezTo>
                <a:cubicBezTo>
                  <a:pt x="102061" y="62332"/>
                  <a:pt x="102326" y="62148"/>
                  <a:pt x="102546" y="62090"/>
                </a:cubicBezTo>
                <a:cubicBezTo>
                  <a:pt x="102812" y="62019"/>
                  <a:pt x="102898" y="61997"/>
                  <a:pt x="102787" y="61997"/>
                </a:cubicBezTo>
                <a:cubicBezTo>
                  <a:pt x="102735" y="61997"/>
                  <a:pt x="102640" y="62002"/>
                  <a:pt x="102499" y="62009"/>
                </a:cubicBezTo>
                <a:cubicBezTo>
                  <a:pt x="102458" y="62012"/>
                  <a:pt x="102420" y="62013"/>
                  <a:pt x="102383" y="62013"/>
                </a:cubicBezTo>
                <a:cubicBezTo>
                  <a:pt x="101972" y="62013"/>
                  <a:pt x="101877" y="61837"/>
                  <a:pt x="102153" y="61582"/>
                </a:cubicBezTo>
                <a:cubicBezTo>
                  <a:pt x="102269" y="61467"/>
                  <a:pt x="102315" y="61259"/>
                  <a:pt x="102269" y="61144"/>
                </a:cubicBezTo>
                <a:cubicBezTo>
                  <a:pt x="102231" y="61057"/>
                  <a:pt x="102187" y="61013"/>
                  <a:pt x="102127" y="61013"/>
                </a:cubicBezTo>
                <a:cubicBezTo>
                  <a:pt x="102059" y="61013"/>
                  <a:pt x="101970" y="61068"/>
                  <a:pt x="101841" y="61178"/>
                </a:cubicBezTo>
                <a:cubicBezTo>
                  <a:pt x="101710" y="61286"/>
                  <a:pt x="101633" y="61341"/>
                  <a:pt x="101598" y="61341"/>
                </a:cubicBezTo>
                <a:cubicBezTo>
                  <a:pt x="101561" y="61341"/>
                  <a:pt x="101570" y="61284"/>
                  <a:pt x="101611" y="61167"/>
                </a:cubicBezTo>
                <a:cubicBezTo>
                  <a:pt x="101668" y="61005"/>
                  <a:pt x="101611" y="60670"/>
                  <a:pt x="101484" y="60428"/>
                </a:cubicBezTo>
                <a:cubicBezTo>
                  <a:pt x="101253" y="60001"/>
                  <a:pt x="101264" y="59978"/>
                  <a:pt x="101772" y="59920"/>
                </a:cubicBezTo>
                <a:cubicBezTo>
                  <a:pt x="101840" y="59910"/>
                  <a:pt x="101902" y="59906"/>
                  <a:pt x="101958" y="59906"/>
                </a:cubicBezTo>
                <a:cubicBezTo>
                  <a:pt x="102164" y="59906"/>
                  <a:pt x="102275" y="59970"/>
                  <a:pt x="102257" y="60070"/>
                </a:cubicBezTo>
                <a:cubicBezTo>
                  <a:pt x="102248" y="60118"/>
                  <a:pt x="102251" y="60142"/>
                  <a:pt x="102264" y="60142"/>
                </a:cubicBezTo>
                <a:cubicBezTo>
                  <a:pt x="102285" y="60142"/>
                  <a:pt x="102331" y="60080"/>
                  <a:pt x="102395" y="59966"/>
                </a:cubicBezTo>
                <a:cubicBezTo>
                  <a:pt x="102499" y="59782"/>
                  <a:pt x="102742" y="59620"/>
                  <a:pt x="102926" y="59597"/>
                </a:cubicBezTo>
                <a:cubicBezTo>
                  <a:pt x="102993" y="59589"/>
                  <a:pt x="103045" y="59584"/>
                  <a:pt x="103084" y="59584"/>
                </a:cubicBezTo>
                <a:cubicBezTo>
                  <a:pt x="103220" y="59584"/>
                  <a:pt x="103190" y="59644"/>
                  <a:pt x="103019" y="59851"/>
                </a:cubicBezTo>
                <a:cubicBezTo>
                  <a:pt x="102892" y="60012"/>
                  <a:pt x="102592" y="60186"/>
                  <a:pt x="102349" y="60243"/>
                </a:cubicBezTo>
                <a:cubicBezTo>
                  <a:pt x="101980" y="60312"/>
                  <a:pt x="101934" y="60382"/>
                  <a:pt x="102038" y="60636"/>
                </a:cubicBezTo>
                <a:cubicBezTo>
                  <a:pt x="102105" y="60771"/>
                  <a:pt x="102206" y="60866"/>
                  <a:pt x="102291" y="60866"/>
                </a:cubicBezTo>
                <a:cubicBezTo>
                  <a:pt x="102307" y="60866"/>
                  <a:pt x="102323" y="60862"/>
                  <a:pt x="102338" y="60855"/>
                </a:cubicBezTo>
                <a:cubicBezTo>
                  <a:pt x="102357" y="60845"/>
                  <a:pt x="102378" y="60841"/>
                  <a:pt x="102399" y="60841"/>
                </a:cubicBezTo>
                <a:cubicBezTo>
                  <a:pt x="102476" y="60841"/>
                  <a:pt x="102558" y="60905"/>
                  <a:pt x="102603" y="61005"/>
                </a:cubicBezTo>
                <a:cubicBezTo>
                  <a:pt x="102638" y="61081"/>
                  <a:pt x="102713" y="61114"/>
                  <a:pt x="102802" y="61114"/>
                </a:cubicBezTo>
                <a:cubicBezTo>
                  <a:pt x="103037" y="61114"/>
                  <a:pt x="103373" y="60890"/>
                  <a:pt x="103365" y="60647"/>
                </a:cubicBezTo>
                <a:cubicBezTo>
                  <a:pt x="103365" y="60497"/>
                  <a:pt x="103446" y="60382"/>
                  <a:pt x="103550" y="60382"/>
                </a:cubicBezTo>
                <a:cubicBezTo>
                  <a:pt x="103654" y="60393"/>
                  <a:pt x="103723" y="60486"/>
                  <a:pt x="103700" y="60589"/>
                </a:cubicBezTo>
                <a:cubicBezTo>
                  <a:pt x="103694" y="60628"/>
                  <a:pt x="103715" y="60646"/>
                  <a:pt x="103758" y="60646"/>
                </a:cubicBezTo>
                <a:cubicBezTo>
                  <a:pt x="103959" y="60646"/>
                  <a:pt x="104639" y="60249"/>
                  <a:pt x="105200" y="59735"/>
                </a:cubicBezTo>
                <a:cubicBezTo>
                  <a:pt x="105333" y="59617"/>
                  <a:pt x="105413" y="59552"/>
                  <a:pt x="105470" y="59552"/>
                </a:cubicBezTo>
                <a:cubicBezTo>
                  <a:pt x="105546" y="59552"/>
                  <a:pt x="105579" y="59671"/>
                  <a:pt x="105639" y="59943"/>
                </a:cubicBezTo>
                <a:cubicBezTo>
                  <a:pt x="105708" y="60224"/>
                  <a:pt x="105801" y="60371"/>
                  <a:pt x="105896" y="60371"/>
                </a:cubicBezTo>
                <a:cubicBezTo>
                  <a:pt x="105962" y="60371"/>
                  <a:pt x="106028" y="60303"/>
                  <a:pt x="106089" y="60162"/>
                </a:cubicBezTo>
                <a:cubicBezTo>
                  <a:pt x="106124" y="60070"/>
                  <a:pt x="106585" y="59758"/>
                  <a:pt x="107093" y="59481"/>
                </a:cubicBezTo>
                <a:cubicBezTo>
                  <a:pt x="107570" y="59220"/>
                  <a:pt x="107807" y="59103"/>
                  <a:pt x="107929" y="59103"/>
                </a:cubicBezTo>
                <a:cubicBezTo>
                  <a:pt x="108022" y="59103"/>
                  <a:pt x="108048" y="59172"/>
                  <a:pt x="108063" y="59297"/>
                </a:cubicBezTo>
                <a:cubicBezTo>
                  <a:pt x="108083" y="59455"/>
                  <a:pt x="108128" y="59534"/>
                  <a:pt x="108194" y="59534"/>
                </a:cubicBezTo>
                <a:cubicBezTo>
                  <a:pt x="108282" y="59534"/>
                  <a:pt x="108407" y="59391"/>
                  <a:pt x="108559" y="59100"/>
                </a:cubicBezTo>
                <a:cubicBezTo>
                  <a:pt x="108685" y="58849"/>
                  <a:pt x="108706" y="58772"/>
                  <a:pt x="108584" y="58772"/>
                </a:cubicBezTo>
                <a:cubicBezTo>
                  <a:pt x="108549" y="58772"/>
                  <a:pt x="108503" y="58779"/>
                  <a:pt x="108444" y="58789"/>
                </a:cubicBezTo>
                <a:cubicBezTo>
                  <a:pt x="108398" y="58796"/>
                  <a:pt x="108357" y="58800"/>
                  <a:pt x="108320" y="58800"/>
                </a:cubicBezTo>
                <a:cubicBezTo>
                  <a:pt x="108014" y="58800"/>
                  <a:pt x="107981" y="58571"/>
                  <a:pt x="108352" y="58489"/>
                </a:cubicBezTo>
                <a:cubicBezTo>
                  <a:pt x="108835" y="58392"/>
                  <a:pt x="108670" y="58173"/>
                  <a:pt x="108257" y="58173"/>
                </a:cubicBezTo>
                <a:cubicBezTo>
                  <a:pt x="108177" y="58173"/>
                  <a:pt x="108089" y="58182"/>
                  <a:pt x="107994" y="58200"/>
                </a:cubicBezTo>
                <a:cubicBezTo>
                  <a:pt x="107864" y="58221"/>
                  <a:pt x="107739" y="58232"/>
                  <a:pt x="107637" y="58232"/>
                </a:cubicBezTo>
                <a:cubicBezTo>
                  <a:pt x="107513" y="58232"/>
                  <a:pt x="107424" y="58215"/>
                  <a:pt x="107405" y="58177"/>
                </a:cubicBezTo>
                <a:cubicBezTo>
                  <a:pt x="107336" y="58027"/>
                  <a:pt x="107924" y="57565"/>
                  <a:pt x="108755" y="57104"/>
                </a:cubicBezTo>
                <a:cubicBezTo>
                  <a:pt x="109113" y="56907"/>
                  <a:pt x="109610" y="56584"/>
                  <a:pt x="109829" y="56400"/>
                </a:cubicBezTo>
                <a:cubicBezTo>
                  <a:pt x="110011" y="56250"/>
                  <a:pt x="110116" y="56177"/>
                  <a:pt x="110169" y="56177"/>
                </a:cubicBezTo>
                <a:cubicBezTo>
                  <a:pt x="110210" y="56177"/>
                  <a:pt x="110220" y="56221"/>
                  <a:pt x="110210" y="56307"/>
                </a:cubicBezTo>
                <a:cubicBezTo>
                  <a:pt x="110181" y="56696"/>
                  <a:pt x="110266" y="56880"/>
                  <a:pt x="110494" y="56880"/>
                </a:cubicBezTo>
                <a:cubicBezTo>
                  <a:pt x="110537" y="56880"/>
                  <a:pt x="110584" y="56874"/>
                  <a:pt x="110637" y="56861"/>
                </a:cubicBezTo>
                <a:cubicBezTo>
                  <a:pt x="110967" y="56765"/>
                  <a:pt x="111081" y="56474"/>
                  <a:pt x="110826" y="56474"/>
                </a:cubicBezTo>
                <a:cubicBezTo>
                  <a:pt x="110804" y="56474"/>
                  <a:pt x="110780" y="56476"/>
                  <a:pt x="110752" y="56480"/>
                </a:cubicBezTo>
                <a:cubicBezTo>
                  <a:pt x="110737" y="56483"/>
                  <a:pt x="110723" y="56484"/>
                  <a:pt x="110711" y="56484"/>
                </a:cubicBezTo>
                <a:cubicBezTo>
                  <a:pt x="110616" y="56484"/>
                  <a:pt x="110631" y="56404"/>
                  <a:pt x="110764" y="56261"/>
                </a:cubicBezTo>
                <a:cubicBezTo>
                  <a:pt x="110891" y="56088"/>
                  <a:pt x="111203" y="55984"/>
                  <a:pt x="111560" y="55961"/>
                </a:cubicBezTo>
                <a:cubicBezTo>
                  <a:pt x="111884" y="55949"/>
                  <a:pt x="112345" y="55845"/>
                  <a:pt x="112599" y="55742"/>
                </a:cubicBezTo>
                <a:cubicBezTo>
                  <a:pt x="112989" y="55573"/>
                  <a:pt x="113271" y="55489"/>
                  <a:pt x="113466" y="55489"/>
                </a:cubicBezTo>
                <a:cubicBezTo>
                  <a:pt x="113657" y="55489"/>
                  <a:pt x="113765" y="55570"/>
                  <a:pt x="113811" y="55730"/>
                </a:cubicBezTo>
                <a:cubicBezTo>
                  <a:pt x="113838" y="55866"/>
                  <a:pt x="113922" y="55945"/>
                  <a:pt x="114002" y="55945"/>
                </a:cubicBezTo>
                <a:cubicBezTo>
                  <a:pt x="114024" y="55945"/>
                  <a:pt x="114045" y="55939"/>
                  <a:pt x="114065" y="55926"/>
                </a:cubicBezTo>
                <a:cubicBezTo>
                  <a:pt x="114261" y="55822"/>
                  <a:pt x="114631" y="55153"/>
                  <a:pt x="114758" y="54657"/>
                </a:cubicBezTo>
                <a:cubicBezTo>
                  <a:pt x="114800" y="54508"/>
                  <a:pt x="114808" y="54442"/>
                  <a:pt x="114757" y="54442"/>
                </a:cubicBezTo>
                <a:cubicBezTo>
                  <a:pt x="114725" y="54442"/>
                  <a:pt x="114670" y="54469"/>
                  <a:pt x="114585" y="54518"/>
                </a:cubicBezTo>
                <a:cubicBezTo>
                  <a:pt x="114446" y="54610"/>
                  <a:pt x="114250" y="54795"/>
                  <a:pt x="114123" y="54957"/>
                </a:cubicBezTo>
                <a:cubicBezTo>
                  <a:pt x="113931" y="55192"/>
                  <a:pt x="113376" y="55395"/>
                  <a:pt x="113067" y="55395"/>
                </a:cubicBezTo>
                <a:cubicBezTo>
                  <a:pt x="112967" y="55395"/>
                  <a:pt x="112893" y="55374"/>
                  <a:pt x="112865" y="55326"/>
                </a:cubicBezTo>
                <a:cubicBezTo>
                  <a:pt x="112819" y="55257"/>
                  <a:pt x="113026" y="55049"/>
                  <a:pt x="113326" y="54864"/>
                </a:cubicBezTo>
                <a:lnTo>
                  <a:pt x="113869" y="54530"/>
                </a:lnTo>
                <a:lnTo>
                  <a:pt x="113026" y="54760"/>
                </a:lnTo>
                <a:cubicBezTo>
                  <a:pt x="111999" y="55037"/>
                  <a:pt x="111549" y="55291"/>
                  <a:pt x="111595" y="55545"/>
                </a:cubicBezTo>
                <a:cubicBezTo>
                  <a:pt x="111618" y="55661"/>
                  <a:pt x="111537" y="55742"/>
                  <a:pt x="111410" y="55742"/>
                </a:cubicBezTo>
                <a:cubicBezTo>
                  <a:pt x="111249" y="55742"/>
                  <a:pt x="111168" y="55603"/>
                  <a:pt x="111122" y="55268"/>
                </a:cubicBezTo>
                <a:cubicBezTo>
                  <a:pt x="111041" y="54830"/>
                  <a:pt x="111087" y="54772"/>
                  <a:pt x="111745" y="54460"/>
                </a:cubicBezTo>
                <a:cubicBezTo>
                  <a:pt x="112156" y="54255"/>
                  <a:pt x="112385" y="54160"/>
                  <a:pt x="112533" y="54160"/>
                </a:cubicBezTo>
                <a:cubicBezTo>
                  <a:pt x="112651" y="54160"/>
                  <a:pt x="112717" y="54221"/>
                  <a:pt x="112784" y="54333"/>
                </a:cubicBezTo>
                <a:cubicBezTo>
                  <a:pt x="112812" y="54372"/>
                  <a:pt x="112856" y="54393"/>
                  <a:pt x="112904" y="54393"/>
                </a:cubicBezTo>
                <a:cubicBezTo>
                  <a:pt x="112956" y="54393"/>
                  <a:pt x="113013" y="54370"/>
                  <a:pt x="113061" y="54322"/>
                </a:cubicBezTo>
                <a:cubicBezTo>
                  <a:pt x="113520" y="53880"/>
                  <a:pt x="113712" y="53737"/>
                  <a:pt x="114019" y="53737"/>
                </a:cubicBezTo>
                <a:cubicBezTo>
                  <a:pt x="114121" y="53737"/>
                  <a:pt x="114235" y="53753"/>
                  <a:pt x="114377" y="53779"/>
                </a:cubicBezTo>
                <a:cubicBezTo>
                  <a:pt x="114543" y="53813"/>
                  <a:pt x="114712" y="53830"/>
                  <a:pt x="114857" y="53830"/>
                </a:cubicBezTo>
                <a:cubicBezTo>
                  <a:pt x="115014" y="53830"/>
                  <a:pt x="115142" y="53810"/>
                  <a:pt x="115208" y="53768"/>
                </a:cubicBezTo>
                <a:cubicBezTo>
                  <a:pt x="115369" y="53675"/>
                  <a:pt x="115312" y="53629"/>
                  <a:pt x="115000" y="53618"/>
                </a:cubicBezTo>
                <a:cubicBezTo>
                  <a:pt x="114504" y="53583"/>
                  <a:pt x="114296" y="53387"/>
                  <a:pt x="114561" y="53225"/>
                </a:cubicBezTo>
                <a:cubicBezTo>
                  <a:pt x="114654" y="53168"/>
                  <a:pt x="114862" y="52925"/>
                  <a:pt x="115000" y="52706"/>
                </a:cubicBezTo>
                <a:cubicBezTo>
                  <a:pt x="115157" y="52451"/>
                  <a:pt x="115281" y="52338"/>
                  <a:pt x="115420" y="52338"/>
                </a:cubicBezTo>
                <a:cubicBezTo>
                  <a:pt x="115445" y="52338"/>
                  <a:pt x="115470" y="52341"/>
                  <a:pt x="115496" y="52348"/>
                </a:cubicBezTo>
                <a:cubicBezTo>
                  <a:pt x="115541" y="52359"/>
                  <a:pt x="115576" y="52365"/>
                  <a:pt x="115602" y="52365"/>
                </a:cubicBezTo>
                <a:cubicBezTo>
                  <a:pt x="115685" y="52365"/>
                  <a:pt x="115679" y="52307"/>
                  <a:pt x="115600" y="52175"/>
                </a:cubicBezTo>
                <a:cubicBezTo>
                  <a:pt x="115549" y="52081"/>
                  <a:pt x="115461" y="52026"/>
                  <a:pt x="115381" y="52026"/>
                </a:cubicBezTo>
                <a:cubicBezTo>
                  <a:pt x="115352" y="52026"/>
                  <a:pt x="115325" y="52033"/>
                  <a:pt x="115300" y="52048"/>
                </a:cubicBezTo>
                <a:cubicBezTo>
                  <a:pt x="115265" y="52070"/>
                  <a:pt x="115235" y="52080"/>
                  <a:pt x="115213" y="52080"/>
                </a:cubicBezTo>
                <a:cubicBezTo>
                  <a:pt x="115176" y="52080"/>
                  <a:pt x="115159" y="52052"/>
                  <a:pt x="115173" y="52002"/>
                </a:cubicBezTo>
                <a:cubicBezTo>
                  <a:pt x="115194" y="51928"/>
                  <a:pt x="115389" y="51873"/>
                  <a:pt x="115634" y="51873"/>
                </a:cubicBezTo>
                <a:cubicBezTo>
                  <a:pt x="115657" y="51873"/>
                  <a:pt x="115680" y="51874"/>
                  <a:pt x="115704" y="51875"/>
                </a:cubicBezTo>
                <a:cubicBezTo>
                  <a:pt x="115981" y="51875"/>
                  <a:pt x="116154" y="51829"/>
                  <a:pt x="116108" y="51748"/>
                </a:cubicBezTo>
                <a:cubicBezTo>
                  <a:pt x="116062" y="51667"/>
                  <a:pt x="116085" y="51575"/>
                  <a:pt x="116166" y="51529"/>
                </a:cubicBezTo>
                <a:cubicBezTo>
                  <a:pt x="116181" y="51520"/>
                  <a:pt x="116198" y="51516"/>
                  <a:pt x="116216" y="51516"/>
                </a:cubicBezTo>
                <a:cubicBezTo>
                  <a:pt x="116293" y="51516"/>
                  <a:pt x="116391" y="51594"/>
                  <a:pt x="116466" y="51725"/>
                </a:cubicBezTo>
                <a:cubicBezTo>
                  <a:pt x="116558" y="51875"/>
                  <a:pt x="116570" y="52025"/>
                  <a:pt x="116489" y="52083"/>
                </a:cubicBezTo>
                <a:cubicBezTo>
                  <a:pt x="116317" y="52187"/>
                  <a:pt x="116624" y="52267"/>
                  <a:pt x="116940" y="52267"/>
                </a:cubicBezTo>
                <a:cubicBezTo>
                  <a:pt x="117112" y="52267"/>
                  <a:pt x="117288" y="52244"/>
                  <a:pt x="117389" y="52186"/>
                </a:cubicBezTo>
                <a:cubicBezTo>
                  <a:pt x="117720" y="52011"/>
                  <a:pt x="117887" y="51931"/>
                  <a:pt x="117992" y="51931"/>
                </a:cubicBezTo>
                <a:cubicBezTo>
                  <a:pt x="118074" y="51931"/>
                  <a:pt x="118119" y="51980"/>
                  <a:pt x="118174" y="52071"/>
                </a:cubicBezTo>
                <a:cubicBezTo>
                  <a:pt x="118215" y="52133"/>
                  <a:pt x="118293" y="52166"/>
                  <a:pt x="118378" y="52166"/>
                </a:cubicBezTo>
                <a:cubicBezTo>
                  <a:pt x="118437" y="52166"/>
                  <a:pt x="118499" y="52150"/>
                  <a:pt x="118555" y="52117"/>
                </a:cubicBezTo>
                <a:cubicBezTo>
                  <a:pt x="118634" y="52064"/>
                  <a:pt x="118732" y="52038"/>
                  <a:pt x="118821" y="52038"/>
                </a:cubicBezTo>
                <a:cubicBezTo>
                  <a:pt x="118888" y="52038"/>
                  <a:pt x="118949" y="52053"/>
                  <a:pt x="118994" y="52083"/>
                </a:cubicBezTo>
                <a:cubicBezTo>
                  <a:pt x="119037" y="52114"/>
                  <a:pt x="119071" y="52131"/>
                  <a:pt x="119098" y="52131"/>
                </a:cubicBezTo>
                <a:cubicBezTo>
                  <a:pt x="119148" y="52131"/>
                  <a:pt x="119171" y="52069"/>
                  <a:pt x="119179" y="51933"/>
                </a:cubicBezTo>
                <a:cubicBezTo>
                  <a:pt x="119190" y="51782"/>
                  <a:pt x="119329" y="51632"/>
                  <a:pt x="119525" y="51563"/>
                </a:cubicBezTo>
                <a:cubicBezTo>
                  <a:pt x="119929" y="51448"/>
                  <a:pt x="119825" y="51205"/>
                  <a:pt x="119259" y="50963"/>
                </a:cubicBezTo>
                <a:cubicBezTo>
                  <a:pt x="118691" y="50717"/>
                  <a:pt x="118745" y="50338"/>
                  <a:pt x="119184" y="50338"/>
                </a:cubicBezTo>
                <a:cubicBezTo>
                  <a:pt x="119280" y="50338"/>
                  <a:pt x="119395" y="50356"/>
                  <a:pt x="119525" y="50397"/>
                </a:cubicBezTo>
                <a:cubicBezTo>
                  <a:pt x="119680" y="50449"/>
                  <a:pt x="119807" y="50472"/>
                  <a:pt x="119899" y="50472"/>
                </a:cubicBezTo>
                <a:cubicBezTo>
                  <a:pt x="120094" y="50472"/>
                  <a:pt x="120126" y="50366"/>
                  <a:pt x="119906" y="50201"/>
                </a:cubicBezTo>
                <a:cubicBezTo>
                  <a:pt x="119781" y="50100"/>
                  <a:pt x="119746" y="50057"/>
                  <a:pt x="119803" y="50057"/>
                </a:cubicBezTo>
                <a:cubicBezTo>
                  <a:pt x="119831" y="50057"/>
                  <a:pt x="119880" y="50067"/>
                  <a:pt x="119952" y="50086"/>
                </a:cubicBezTo>
                <a:cubicBezTo>
                  <a:pt x="119966" y="50089"/>
                  <a:pt x="119981" y="50090"/>
                  <a:pt x="119999" y="50090"/>
                </a:cubicBezTo>
                <a:cubicBezTo>
                  <a:pt x="120188" y="50090"/>
                  <a:pt x="120590" y="49925"/>
                  <a:pt x="120991" y="49682"/>
                </a:cubicBezTo>
                <a:cubicBezTo>
                  <a:pt x="121404" y="49429"/>
                  <a:pt x="121651" y="49311"/>
                  <a:pt x="121812" y="49311"/>
                </a:cubicBezTo>
                <a:cubicBezTo>
                  <a:pt x="121872" y="49311"/>
                  <a:pt x="121920" y="49327"/>
                  <a:pt x="121960" y="49359"/>
                </a:cubicBezTo>
                <a:cubicBezTo>
                  <a:pt x="122056" y="49432"/>
                  <a:pt x="122133" y="49464"/>
                  <a:pt x="122188" y="49464"/>
                </a:cubicBezTo>
                <a:cubicBezTo>
                  <a:pt x="122306" y="49464"/>
                  <a:pt x="122318" y="49314"/>
                  <a:pt x="122168" y="49093"/>
                </a:cubicBezTo>
                <a:cubicBezTo>
                  <a:pt x="121983" y="48839"/>
                  <a:pt x="122041" y="48758"/>
                  <a:pt x="122572" y="48412"/>
                </a:cubicBezTo>
                <a:cubicBezTo>
                  <a:pt x="122857" y="48229"/>
                  <a:pt x="123031" y="48144"/>
                  <a:pt x="123147" y="48144"/>
                </a:cubicBezTo>
                <a:cubicBezTo>
                  <a:pt x="123214" y="48144"/>
                  <a:pt x="123261" y="48172"/>
                  <a:pt x="123299" y="48227"/>
                </a:cubicBezTo>
                <a:cubicBezTo>
                  <a:pt x="123329" y="48264"/>
                  <a:pt x="123351" y="48282"/>
                  <a:pt x="123366" y="48282"/>
                </a:cubicBezTo>
                <a:cubicBezTo>
                  <a:pt x="123399" y="48282"/>
                  <a:pt x="123400" y="48200"/>
                  <a:pt x="123369" y="48043"/>
                </a:cubicBezTo>
                <a:cubicBezTo>
                  <a:pt x="123324" y="47820"/>
                  <a:pt x="123365" y="47673"/>
                  <a:pt x="123492" y="47673"/>
                </a:cubicBezTo>
                <a:cubicBezTo>
                  <a:pt x="123497" y="47673"/>
                  <a:pt x="123502" y="47673"/>
                  <a:pt x="123507" y="47673"/>
                </a:cubicBezTo>
                <a:cubicBezTo>
                  <a:pt x="123646" y="47673"/>
                  <a:pt x="123646" y="47616"/>
                  <a:pt x="123519" y="47512"/>
                </a:cubicBezTo>
                <a:cubicBezTo>
                  <a:pt x="123403" y="47431"/>
                  <a:pt x="123380" y="47327"/>
                  <a:pt x="123461" y="47269"/>
                </a:cubicBezTo>
                <a:cubicBezTo>
                  <a:pt x="123542" y="47212"/>
                  <a:pt x="123738" y="47027"/>
                  <a:pt x="123888" y="46842"/>
                </a:cubicBezTo>
                <a:cubicBezTo>
                  <a:pt x="124020" y="46702"/>
                  <a:pt x="124121" y="46630"/>
                  <a:pt x="124194" y="46630"/>
                </a:cubicBezTo>
                <a:cubicBezTo>
                  <a:pt x="124229" y="46630"/>
                  <a:pt x="124258" y="46647"/>
                  <a:pt x="124280" y="46681"/>
                </a:cubicBezTo>
                <a:cubicBezTo>
                  <a:pt x="124316" y="46731"/>
                  <a:pt x="124375" y="46759"/>
                  <a:pt x="124439" y="46759"/>
                </a:cubicBezTo>
                <a:cubicBezTo>
                  <a:pt x="124477" y="46759"/>
                  <a:pt x="124518" y="46749"/>
                  <a:pt x="124557" y="46727"/>
                </a:cubicBezTo>
                <a:cubicBezTo>
                  <a:pt x="124606" y="46697"/>
                  <a:pt x="124685" y="46679"/>
                  <a:pt x="124774" y="46679"/>
                </a:cubicBezTo>
                <a:cubicBezTo>
                  <a:pt x="124854" y="46679"/>
                  <a:pt x="124942" y="46694"/>
                  <a:pt x="125019" y="46727"/>
                </a:cubicBezTo>
                <a:cubicBezTo>
                  <a:pt x="125134" y="46768"/>
                  <a:pt x="125223" y="46789"/>
                  <a:pt x="125284" y="46789"/>
                </a:cubicBezTo>
                <a:cubicBezTo>
                  <a:pt x="125443" y="46789"/>
                  <a:pt x="125414" y="46651"/>
                  <a:pt x="125181" y="46392"/>
                </a:cubicBezTo>
                <a:lnTo>
                  <a:pt x="124904" y="46080"/>
                </a:lnTo>
                <a:lnTo>
                  <a:pt x="125446" y="46069"/>
                </a:lnTo>
                <a:cubicBezTo>
                  <a:pt x="125467" y="46068"/>
                  <a:pt x="125489" y="46068"/>
                  <a:pt x="125510" y="46068"/>
                </a:cubicBezTo>
                <a:cubicBezTo>
                  <a:pt x="125776" y="46068"/>
                  <a:pt x="126027" y="46133"/>
                  <a:pt x="126069" y="46219"/>
                </a:cubicBezTo>
                <a:cubicBezTo>
                  <a:pt x="126100" y="46259"/>
                  <a:pt x="126123" y="46279"/>
                  <a:pt x="126141" y="46279"/>
                </a:cubicBezTo>
                <a:cubicBezTo>
                  <a:pt x="126164" y="46279"/>
                  <a:pt x="126178" y="46245"/>
                  <a:pt x="126185" y="46173"/>
                </a:cubicBezTo>
                <a:cubicBezTo>
                  <a:pt x="126194" y="45899"/>
                  <a:pt x="126683" y="45579"/>
                  <a:pt x="126993" y="45579"/>
                </a:cubicBezTo>
                <a:cubicBezTo>
                  <a:pt x="127062" y="45579"/>
                  <a:pt x="127122" y="45595"/>
                  <a:pt x="127166" y="45630"/>
                </a:cubicBezTo>
                <a:cubicBezTo>
                  <a:pt x="127225" y="45675"/>
                  <a:pt x="127271" y="45701"/>
                  <a:pt x="127307" y="45701"/>
                </a:cubicBezTo>
                <a:cubicBezTo>
                  <a:pt x="127390" y="45701"/>
                  <a:pt x="127422" y="45565"/>
                  <a:pt x="127455" y="45226"/>
                </a:cubicBezTo>
                <a:cubicBezTo>
                  <a:pt x="127488" y="44846"/>
                  <a:pt x="127516" y="44720"/>
                  <a:pt x="127628" y="44720"/>
                </a:cubicBezTo>
                <a:cubicBezTo>
                  <a:pt x="127669" y="44720"/>
                  <a:pt x="127721" y="44737"/>
                  <a:pt x="127789" y="44765"/>
                </a:cubicBezTo>
                <a:cubicBezTo>
                  <a:pt x="127926" y="44818"/>
                  <a:pt x="128109" y="44844"/>
                  <a:pt x="128295" y="44844"/>
                </a:cubicBezTo>
                <a:cubicBezTo>
                  <a:pt x="128626" y="44844"/>
                  <a:pt x="128967" y="44762"/>
                  <a:pt x="129071" y="44614"/>
                </a:cubicBezTo>
                <a:cubicBezTo>
                  <a:pt x="129232" y="44395"/>
                  <a:pt x="129174" y="44268"/>
                  <a:pt x="128851" y="44164"/>
                </a:cubicBezTo>
                <a:cubicBezTo>
                  <a:pt x="128724" y="44118"/>
                  <a:pt x="128620" y="44003"/>
                  <a:pt x="128643" y="43922"/>
                </a:cubicBezTo>
                <a:cubicBezTo>
                  <a:pt x="128650" y="43872"/>
                  <a:pt x="128679" y="43849"/>
                  <a:pt x="128719" y="43849"/>
                </a:cubicBezTo>
                <a:cubicBezTo>
                  <a:pt x="128754" y="43849"/>
                  <a:pt x="128797" y="43867"/>
                  <a:pt x="128840" y="43899"/>
                </a:cubicBezTo>
                <a:cubicBezTo>
                  <a:pt x="128899" y="43959"/>
                  <a:pt x="128984" y="43993"/>
                  <a:pt x="129048" y="43993"/>
                </a:cubicBezTo>
                <a:cubicBezTo>
                  <a:pt x="129070" y="43993"/>
                  <a:pt x="129090" y="43989"/>
                  <a:pt x="129105" y="43980"/>
                </a:cubicBezTo>
                <a:cubicBezTo>
                  <a:pt x="129163" y="43945"/>
                  <a:pt x="129128" y="43841"/>
                  <a:pt x="129013" y="43749"/>
                </a:cubicBezTo>
                <a:cubicBezTo>
                  <a:pt x="128841" y="43604"/>
                  <a:pt x="128995" y="43410"/>
                  <a:pt x="129197" y="43410"/>
                </a:cubicBezTo>
                <a:cubicBezTo>
                  <a:pt x="129253" y="43410"/>
                  <a:pt x="129313" y="43425"/>
                  <a:pt x="129371" y="43460"/>
                </a:cubicBezTo>
                <a:cubicBezTo>
                  <a:pt x="129390" y="43471"/>
                  <a:pt x="129413" y="43476"/>
                  <a:pt x="129439" y="43476"/>
                </a:cubicBezTo>
                <a:cubicBezTo>
                  <a:pt x="129524" y="43476"/>
                  <a:pt x="129637" y="43422"/>
                  <a:pt x="129717" y="43333"/>
                </a:cubicBezTo>
                <a:cubicBezTo>
                  <a:pt x="129780" y="43256"/>
                  <a:pt x="129829" y="43215"/>
                  <a:pt x="129877" y="43215"/>
                </a:cubicBezTo>
                <a:cubicBezTo>
                  <a:pt x="129944" y="43215"/>
                  <a:pt x="130009" y="43293"/>
                  <a:pt x="130109" y="43460"/>
                </a:cubicBezTo>
                <a:cubicBezTo>
                  <a:pt x="130212" y="43635"/>
                  <a:pt x="130342" y="43754"/>
                  <a:pt x="130410" y="43754"/>
                </a:cubicBezTo>
                <a:cubicBezTo>
                  <a:pt x="130419" y="43754"/>
                  <a:pt x="130426" y="43753"/>
                  <a:pt x="130433" y="43749"/>
                </a:cubicBezTo>
                <a:cubicBezTo>
                  <a:pt x="130502" y="43703"/>
                  <a:pt x="130525" y="43622"/>
                  <a:pt x="130467" y="43541"/>
                </a:cubicBezTo>
                <a:cubicBezTo>
                  <a:pt x="130433" y="43460"/>
                  <a:pt x="130467" y="43356"/>
                  <a:pt x="130571" y="43299"/>
                </a:cubicBezTo>
                <a:cubicBezTo>
                  <a:pt x="130687" y="43241"/>
                  <a:pt x="130525" y="43137"/>
                  <a:pt x="130121" y="43022"/>
                </a:cubicBezTo>
                <a:cubicBezTo>
                  <a:pt x="129786" y="42918"/>
                  <a:pt x="129498" y="42814"/>
                  <a:pt x="129521" y="42756"/>
                </a:cubicBezTo>
                <a:cubicBezTo>
                  <a:pt x="129532" y="42698"/>
                  <a:pt x="129798" y="42548"/>
                  <a:pt x="130098" y="42433"/>
                </a:cubicBezTo>
                <a:cubicBezTo>
                  <a:pt x="130292" y="42352"/>
                  <a:pt x="130448" y="42311"/>
                  <a:pt x="130562" y="42311"/>
                </a:cubicBezTo>
                <a:cubicBezTo>
                  <a:pt x="130658" y="42311"/>
                  <a:pt x="130724" y="42340"/>
                  <a:pt x="130756" y="42398"/>
                </a:cubicBezTo>
                <a:cubicBezTo>
                  <a:pt x="130805" y="42487"/>
                  <a:pt x="130888" y="42542"/>
                  <a:pt x="130947" y="42542"/>
                </a:cubicBezTo>
                <a:cubicBezTo>
                  <a:pt x="130957" y="42542"/>
                  <a:pt x="130967" y="42540"/>
                  <a:pt x="130975" y="42537"/>
                </a:cubicBezTo>
                <a:cubicBezTo>
                  <a:pt x="131044" y="42491"/>
                  <a:pt x="131183" y="42456"/>
                  <a:pt x="131310" y="42444"/>
                </a:cubicBezTo>
                <a:cubicBezTo>
                  <a:pt x="131460" y="42421"/>
                  <a:pt x="131483" y="42294"/>
                  <a:pt x="131402" y="42029"/>
                </a:cubicBezTo>
                <a:cubicBezTo>
                  <a:pt x="131321" y="41810"/>
                  <a:pt x="131356" y="41590"/>
                  <a:pt x="131460" y="41521"/>
                </a:cubicBezTo>
                <a:cubicBezTo>
                  <a:pt x="131499" y="41499"/>
                  <a:pt x="131568" y="41490"/>
                  <a:pt x="131653" y="41490"/>
                </a:cubicBezTo>
                <a:cubicBezTo>
                  <a:pt x="132024" y="41490"/>
                  <a:pt x="132712" y="41667"/>
                  <a:pt x="132683" y="41798"/>
                </a:cubicBezTo>
                <a:cubicBezTo>
                  <a:pt x="132683" y="41844"/>
                  <a:pt x="132810" y="41937"/>
                  <a:pt x="132984" y="41971"/>
                </a:cubicBezTo>
                <a:cubicBezTo>
                  <a:pt x="133070" y="41995"/>
                  <a:pt x="133129" y="42007"/>
                  <a:pt x="133158" y="42007"/>
                </a:cubicBezTo>
                <a:cubicBezTo>
                  <a:pt x="133200" y="42007"/>
                  <a:pt x="133185" y="41984"/>
                  <a:pt x="133111" y="41937"/>
                </a:cubicBezTo>
                <a:cubicBezTo>
                  <a:pt x="132984" y="41856"/>
                  <a:pt x="133018" y="41763"/>
                  <a:pt x="133191" y="41660"/>
                </a:cubicBezTo>
                <a:lnTo>
                  <a:pt x="133457" y="41510"/>
                </a:lnTo>
                <a:lnTo>
                  <a:pt x="133087" y="41498"/>
                </a:lnTo>
                <a:cubicBezTo>
                  <a:pt x="132510" y="41463"/>
                  <a:pt x="132406" y="41256"/>
                  <a:pt x="132776" y="40852"/>
                </a:cubicBezTo>
                <a:cubicBezTo>
                  <a:pt x="132946" y="40667"/>
                  <a:pt x="133042" y="40583"/>
                  <a:pt x="133112" y="40583"/>
                </a:cubicBezTo>
                <a:cubicBezTo>
                  <a:pt x="133156" y="40583"/>
                  <a:pt x="133190" y="40616"/>
                  <a:pt x="133226" y="40678"/>
                </a:cubicBezTo>
                <a:cubicBezTo>
                  <a:pt x="133283" y="40784"/>
                  <a:pt x="133341" y="40831"/>
                  <a:pt x="133389" y="40831"/>
                </a:cubicBezTo>
                <a:cubicBezTo>
                  <a:pt x="133476" y="40831"/>
                  <a:pt x="133528" y="40671"/>
                  <a:pt x="133468" y="40425"/>
                </a:cubicBezTo>
                <a:cubicBezTo>
                  <a:pt x="133423" y="40237"/>
                  <a:pt x="133407" y="40155"/>
                  <a:pt x="133500" y="40155"/>
                </a:cubicBezTo>
                <a:cubicBezTo>
                  <a:pt x="133574" y="40155"/>
                  <a:pt x="133715" y="40206"/>
                  <a:pt x="133965" y="40298"/>
                </a:cubicBezTo>
                <a:cubicBezTo>
                  <a:pt x="134149" y="40367"/>
                  <a:pt x="134288" y="40401"/>
                  <a:pt x="134376" y="40401"/>
                </a:cubicBezTo>
                <a:cubicBezTo>
                  <a:pt x="134464" y="40401"/>
                  <a:pt x="134501" y="40367"/>
                  <a:pt x="134484" y="40298"/>
                </a:cubicBezTo>
                <a:cubicBezTo>
                  <a:pt x="134473" y="40182"/>
                  <a:pt x="134519" y="40055"/>
                  <a:pt x="134611" y="40009"/>
                </a:cubicBezTo>
                <a:cubicBezTo>
                  <a:pt x="134635" y="39996"/>
                  <a:pt x="134658" y="39989"/>
                  <a:pt x="134679" y="39989"/>
                </a:cubicBezTo>
                <a:cubicBezTo>
                  <a:pt x="134750" y="39989"/>
                  <a:pt x="134804" y="40063"/>
                  <a:pt x="134830" y="40205"/>
                </a:cubicBezTo>
                <a:cubicBezTo>
                  <a:pt x="134853" y="40331"/>
                  <a:pt x="134870" y="40394"/>
                  <a:pt x="134892" y="40394"/>
                </a:cubicBezTo>
                <a:cubicBezTo>
                  <a:pt x="134913" y="40394"/>
                  <a:pt x="134940" y="40328"/>
                  <a:pt x="134980" y="40194"/>
                </a:cubicBezTo>
                <a:cubicBezTo>
                  <a:pt x="135073" y="39917"/>
                  <a:pt x="135061" y="39882"/>
                  <a:pt x="134830" y="39859"/>
                </a:cubicBezTo>
                <a:cubicBezTo>
                  <a:pt x="134426" y="39813"/>
                  <a:pt x="134415" y="39570"/>
                  <a:pt x="134784" y="39386"/>
                </a:cubicBezTo>
                <a:cubicBezTo>
                  <a:pt x="134992" y="39293"/>
                  <a:pt x="135107" y="39155"/>
                  <a:pt x="135073" y="39074"/>
                </a:cubicBezTo>
                <a:cubicBezTo>
                  <a:pt x="135027" y="38993"/>
                  <a:pt x="135073" y="38901"/>
                  <a:pt x="135165" y="38855"/>
                </a:cubicBezTo>
                <a:cubicBezTo>
                  <a:pt x="135193" y="38839"/>
                  <a:pt x="135221" y="38832"/>
                  <a:pt x="135249" y="38832"/>
                </a:cubicBezTo>
                <a:cubicBezTo>
                  <a:pt x="135327" y="38832"/>
                  <a:pt x="135403" y="38888"/>
                  <a:pt x="135454" y="38982"/>
                </a:cubicBezTo>
                <a:cubicBezTo>
                  <a:pt x="135511" y="39097"/>
                  <a:pt x="135523" y="39201"/>
                  <a:pt x="135465" y="39224"/>
                </a:cubicBezTo>
                <a:cubicBezTo>
                  <a:pt x="135419" y="39247"/>
                  <a:pt x="135327" y="39397"/>
                  <a:pt x="135269" y="39547"/>
                </a:cubicBezTo>
                <a:cubicBezTo>
                  <a:pt x="135203" y="39715"/>
                  <a:pt x="135184" y="39781"/>
                  <a:pt x="135234" y="39781"/>
                </a:cubicBezTo>
                <a:cubicBezTo>
                  <a:pt x="135263" y="39781"/>
                  <a:pt x="135315" y="39759"/>
                  <a:pt x="135396" y="39720"/>
                </a:cubicBezTo>
                <a:cubicBezTo>
                  <a:pt x="135534" y="39651"/>
                  <a:pt x="135604" y="39547"/>
                  <a:pt x="135569" y="39478"/>
                </a:cubicBezTo>
                <a:cubicBezTo>
                  <a:pt x="135539" y="39418"/>
                  <a:pt x="135553" y="39383"/>
                  <a:pt x="135610" y="39383"/>
                </a:cubicBezTo>
                <a:cubicBezTo>
                  <a:pt x="135619" y="39383"/>
                  <a:pt x="135628" y="39384"/>
                  <a:pt x="135638" y="39386"/>
                </a:cubicBezTo>
                <a:cubicBezTo>
                  <a:pt x="135642" y="39386"/>
                  <a:pt x="135647" y="39387"/>
                  <a:pt x="135652" y="39387"/>
                </a:cubicBezTo>
                <a:cubicBezTo>
                  <a:pt x="135734" y="39387"/>
                  <a:pt x="136015" y="39309"/>
                  <a:pt x="136296" y="39201"/>
                </a:cubicBezTo>
                <a:cubicBezTo>
                  <a:pt x="136516" y="39116"/>
                  <a:pt x="136773" y="39063"/>
                  <a:pt x="136958" y="39063"/>
                </a:cubicBezTo>
                <a:cubicBezTo>
                  <a:pt x="137026" y="39063"/>
                  <a:pt x="137084" y="39070"/>
                  <a:pt x="137127" y="39086"/>
                </a:cubicBezTo>
                <a:cubicBezTo>
                  <a:pt x="137199" y="39111"/>
                  <a:pt x="137257" y="39124"/>
                  <a:pt x="137302" y="39124"/>
                </a:cubicBezTo>
                <a:cubicBezTo>
                  <a:pt x="137379" y="39124"/>
                  <a:pt x="137416" y="39085"/>
                  <a:pt x="137416" y="39005"/>
                </a:cubicBezTo>
                <a:cubicBezTo>
                  <a:pt x="137416" y="38957"/>
                  <a:pt x="137457" y="38933"/>
                  <a:pt x="137533" y="38933"/>
                </a:cubicBezTo>
                <a:cubicBezTo>
                  <a:pt x="137644" y="38933"/>
                  <a:pt x="137829" y="38983"/>
                  <a:pt x="138074" y="39086"/>
                </a:cubicBezTo>
                <a:cubicBezTo>
                  <a:pt x="138337" y="39184"/>
                  <a:pt x="138565" y="39242"/>
                  <a:pt x="138683" y="39242"/>
                </a:cubicBezTo>
                <a:cubicBezTo>
                  <a:pt x="138730" y="39242"/>
                  <a:pt x="138760" y="39232"/>
                  <a:pt x="138766" y="39213"/>
                </a:cubicBezTo>
                <a:cubicBezTo>
                  <a:pt x="138783" y="39162"/>
                  <a:pt x="138757" y="39130"/>
                  <a:pt x="138710" y="39130"/>
                </a:cubicBezTo>
                <a:cubicBezTo>
                  <a:pt x="138693" y="39130"/>
                  <a:pt x="138673" y="39134"/>
                  <a:pt x="138651" y="39143"/>
                </a:cubicBezTo>
                <a:cubicBezTo>
                  <a:pt x="138622" y="39158"/>
                  <a:pt x="138596" y="39164"/>
                  <a:pt x="138576" y="39164"/>
                </a:cubicBezTo>
                <a:cubicBezTo>
                  <a:pt x="138530" y="39164"/>
                  <a:pt x="138508" y="39133"/>
                  <a:pt x="138524" y="39086"/>
                </a:cubicBezTo>
                <a:cubicBezTo>
                  <a:pt x="138536" y="39016"/>
                  <a:pt x="138455" y="38901"/>
                  <a:pt x="138339" y="38820"/>
                </a:cubicBezTo>
                <a:cubicBezTo>
                  <a:pt x="138097" y="38658"/>
                  <a:pt x="138085" y="38474"/>
                  <a:pt x="138328" y="38312"/>
                </a:cubicBezTo>
                <a:cubicBezTo>
                  <a:pt x="138348" y="38298"/>
                  <a:pt x="138371" y="38292"/>
                  <a:pt x="138394" y="38292"/>
                </a:cubicBezTo>
                <a:cubicBezTo>
                  <a:pt x="138447" y="38292"/>
                  <a:pt x="138500" y="38328"/>
                  <a:pt x="138524" y="38393"/>
                </a:cubicBezTo>
                <a:cubicBezTo>
                  <a:pt x="138542" y="38465"/>
                  <a:pt x="138636" y="38508"/>
                  <a:pt x="138753" y="38508"/>
                </a:cubicBezTo>
                <a:cubicBezTo>
                  <a:pt x="138787" y="38508"/>
                  <a:pt x="138822" y="38505"/>
                  <a:pt x="138859" y="38497"/>
                </a:cubicBezTo>
                <a:cubicBezTo>
                  <a:pt x="139055" y="38451"/>
                  <a:pt x="139101" y="38381"/>
                  <a:pt x="138986" y="38289"/>
                </a:cubicBezTo>
                <a:cubicBezTo>
                  <a:pt x="138843" y="38170"/>
                  <a:pt x="139191" y="38067"/>
                  <a:pt x="139505" y="38067"/>
                </a:cubicBezTo>
                <a:cubicBezTo>
                  <a:pt x="139648" y="38067"/>
                  <a:pt x="139784" y="38089"/>
                  <a:pt x="139863" y="38139"/>
                </a:cubicBezTo>
                <a:cubicBezTo>
                  <a:pt x="139913" y="38172"/>
                  <a:pt x="140011" y="38190"/>
                  <a:pt x="140127" y="38190"/>
                </a:cubicBezTo>
                <a:cubicBezTo>
                  <a:pt x="140253" y="38190"/>
                  <a:pt x="140401" y="38169"/>
                  <a:pt x="140532" y="38128"/>
                </a:cubicBezTo>
                <a:cubicBezTo>
                  <a:pt x="140902" y="38024"/>
                  <a:pt x="140994" y="37943"/>
                  <a:pt x="140936" y="37781"/>
                </a:cubicBezTo>
                <a:cubicBezTo>
                  <a:pt x="140902" y="37693"/>
                  <a:pt x="140860" y="37648"/>
                  <a:pt x="140812" y="37648"/>
                </a:cubicBezTo>
                <a:cubicBezTo>
                  <a:pt x="140779" y="37648"/>
                  <a:pt x="140743" y="37669"/>
                  <a:pt x="140706" y="37712"/>
                </a:cubicBezTo>
                <a:cubicBezTo>
                  <a:pt x="140671" y="37758"/>
                  <a:pt x="140616" y="37781"/>
                  <a:pt x="140558" y="37781"/>
                </a:cubicBezTo>
                <a:cubicBezTo>
                  <a:pt x="140501" y="37781"/>
                  <a:pt x="140440" y="37758"/>
                  <a:pt x="140394" y="37712"/>
                </a:cubicBezTo>
                <a:cubicBezTo>
                  <a:pt x="140265" y="37589"/>
                  <a:pt x="139962" y="37529"/>
                  <a:pt x="139687" y="37529"/>
                </a:cubicBezTo>
                <a:cubicBezTo>
                  <a:pt x="139418" y="37529"/>
                  <a:pt x="139176" y="37586"/>
                  <a:pt x="139147" y="37700"/>
                </a:cubicBezTo>
                <a:cubicBezTo>
                  <a:pt x="139105" y="37871"/>
                  <a:pt x="139014" y="37958"/>
                  <a:pt x="138917" y="37958"/>
                </a:cubicBezTo>
                <a:cubicBezTo>
                  <a:pt x="138831" y="37958"/>
                  <a:pt x="138739" y="37888"/>
                  <a:pt x="138674" y="37747"/>
                </a:cubicBezTo>
                <a:cubicBezTo>
                  <a:pt x="138582" y="37550"/>
                  <a:pt x="138605" y="37423"/>
                  <a:pt x="138755" y="37354"/>
                </a:cubicBezTo>
                <a:cubicBezTo>
                  <a:pt x="138870" y="37308"/>
                  <a:pt x="138963" y="37169"/>
                  <a:pt x="138940" y="37054"/>
                </a:cubicBezTo>
                <a:cubicBezTo>
                  <a:pt x="138925" y="36960"/>
                  <a:pt x="138938" y="36916"/>
                  <a:pt x="138998" y="36916"/>
                </a:cubicBezTo>
                <a:cubicBezTo>
                  <a:pt x="139033" y="36916"/>
                  <a:pt x="139086" y="36932"/>
                  <a:pt x="139159" y="36962"/>
                </a:cubicBezTo>
                <a:cubicBezTo>
                  <a:pt x="139221" y="36987"/>
                  <a:pt x="139273" y="37000"/>
                  <a:pt x="139315" y="37000"/>
                </a:cubicBezTo>
                <a:cubicBezTo>
                  <a:pt x="139391" y="37000"/>
                  <a:pt x="139437" y="36958"/>
                  <a:pt x="139459" y="36869"/>
                </a:cubicBezTo>
                <a:cubicBezTo>
                  <a:pt x="139478" y="36801"/>
                  <a:pt x="139519" y="36766"/>
                  <a:pt x="139586" y="36766"/>
                </a:cubicBezTo>
                <a:cubicBezTo>
                  <a:pt x="139644" y="36766"/>
                  <a:pt x="139720" y="36793"/>
                  <a:pt x="139817" y="36846"/>
                </a:cubicBezTo>
                <a:cubicBezTo>
                  <a:pt x="139929" y="36913"/>
                  <a:pt x="140001" y="36948"/>
                  <a:pt x="140047" y="36948"/>
                </a:cubicBezTo>
                <a:cubicBezTo>
                  <a:pt x="140105" y="36948"/>
                  <a:pt x="140122" y="36893"/>
                  <a:pt x="140128" y="36777"/>
                </a:cubicBezTo>
                <a:cubicBezTo>
                  <a:pt x="140128" y="36639"/>
                  <a:pt x="140232" y="36488"/>
                  <a:pt x="140359" y="36431"/>
                </a:cubicBezTo>
                <a:cubicBezTo>
                  <a:pt x="140415" y="36403"/>
                  <a:pt x="140455" y="36389"/>
                  <a:pt x="140484" y="36389"/>
                </a:cubicBezTo>
                <a:cubicBezTo>
                  <a:pt x="140552" y="36389"/>
                  <a:pt x="140562" y="36466"/>
                  <a:pt x="140579" y="36627"/>
                </a:cubicBezTo>
                <a:cubicBezTo>
                  <a:pt x="140579" y="36835"/>
                  <a:pt x="140648" y="36927"/>
                  <a:pt x="140775" y="36950"/>
                </a:cubicBezTo>
                <a:cubicBezTo>
                  <a:pt x="140790" y="36959"/>
                  <a:pt x="140802" y="36963"/>
                  <a:pt x="140812" y="36963"/>
                </a:cubicBezTo>
                <a:cubicBezTo>
                  <a:pt x="140841" y="36963"/>
                  <a:pt x="140847" y="36927"/>
                  <a:pt x="140821" y="36858"/>
                </a:cubicBezTo>
                <a:cubicBezTo>
                  <a:pt x="140792" y="36791"/>
                  <a:pt x="140803" y="36748"/>
                  <a:pt x="140847" y="36748"/>
                </a:cubicBezTo>
                <a:cubicBezTo>
                  <a:pt x="140856" y="36748"/>
                  <a:pt x="140867" y="36750"/>
                  <a:pt x="140879" y="36754"/>
                </a:cubicBezTo>
                <a:cubicBezTo>
                  <a:pt x="140900" y="36765"/>
                  <a:pt x="140919" y="36770"/>
                  <a:pt x="140935" y="36770"/>
                </a:cubicBezTo>
                <a:cubicBezTo>
                  <a:pt x="141025" y="36770"/>
                  <a:pt x="141039" y="36612"/>
                  <a:pt x="140971" y="36338"/>
                </a:cubicBezTo>
                <a:cubicBezTo>
                  <a:pt x="140953" y="36270"/>
                  <a:pt x="140949" y="36236"/>
                  <a:pt x="140960" y="36236"/>
                </a:cubicBezTo>
                <a:cubicBezTo>
                  <a:pt x="140978" y="36236"/>
                  <a:pt x="141030" y="36316"/>
                  <a:pt x="141121" y="36477"/>
                </a:cubicBezTo>
                <a:cubicBezTo>
                  <a:pt x="141230" y="36667"/>
                  <a:pt x="141282" y="36757"/>
                  <a:pt x="141307" y="36757"/>
                </a:cubicBezTo>
                <a:cubicBezTo>
                  <a:pt x="141325" y="36757"/>
                  <a:pt x="141329" y="36713"/>
                  <a:pt x="141329" y="36627"/>
                </a:cubicBezTo>
                <a:cubicBezTo>
                  <a:pt x="141329" y="36474"/>
                  <a:pt x="141358" y="36395"/>
                  <a:pt x="141393" y="36395"/>
                </a:cubicBezTo>
                <a:cubicBezTo>
                  <a:pt x="141423" y="36395"/>
                  <a:pt x="141457" y="36456"/>
                  <a:pt x="141479" y="36581"/>
                </a:cubicBezTo>
                <a:cubicBezTo>
                  <a:pt x="141502" y="36696"/>
                  <a:pt x="141594" y="36892"/>
                  <a:pt x="141687" y="37019"/>
                </a:cubicBezTo>
                <a:cubicBezTo>
                  <a:pt x="141800" y="37173"/>
                  <a:pt x="141871" y="37253"/>
                  <a:pt x="141891" y="37253"/>
                </a:cubicBezTo>
                <a:cubicBezTo>
                  <a:pt x="141905" y="37253"/>
                  <a:pt x="141892" y="37211"/>
                  <a:pt x="141848" y="37123"/>
                </a:cubicBezTo>
                <a:cubicBezTo>
                  <a:pt x="141814" y="37043"/>
                  <a:pt x="141779" y="36927"/>
                  <a:pt x="141802" y="36869"/>
                </a:cubicBezTo>
                <a:cubicBezTo>
                  <a:pt x="141814" y="36800"/>
                  <a:pt x="141779" y="36662"/>
                  <a:pt x="141733" y="36535"/>
                </a:cubicBezTo>
                <a:cubicBezTo>
                  <a:pt x="141676" y="36412"/>
                  <a:pt x="141671" y="36359"/>
                  <a:pt x="141718" y="36359"/>
                </a:cubicBezTo>
                <a:cubicBezTo>
                  <a:pt x="141737" y="36359"/>
                  <a:pt x="141765" y="36368"/>
                  <a:pt x="141802" y="36385"/>
                </a:cubicBezTo>
                <a:cubicBezTo>
                  <a:pt x="141839" y="36405"/>
                  <a:pt x="141866" y="36416"/>
                  <a:pt x="141883" y="36416"/>
                </a:cubicBezTo>
                <a:cubicBezTo>
                  <a:pt x="141914" y="36416"/>
                  <a:pt x="141913" y="36382"/>
                  <a:pt x="141883" y="36315"/>
                </a:cubicBezTo>
                <a:cubicBezTo>
                  <a:pt x="141860" y="36265"/>
                  <a:pt x="141857" y="36239"/>
                  <a:pt x="141873" y="36239"/>
                </a:cubicBezTo>
                <a:cubicBezTo>
                  <a:pt x="141890" y="36239"/>
                  <a:pt x="141928" y="36268"/>
                  <a:pt x="141987" y="36327"/>
                </a:cubicBezTo>
                <a:cubicBezTo>
                  <a:pt x="142091" y="36419"/>
                  <a:pt x="142171" y="36569"/>
                  <a:pt x="142171" y="36662"/>
                </a:cubicBezTo>
                <a:cubicBezTo>
                  <a:pt x="142171" y="36718"/>
                  <a:pt x="142188" y="36748"/>
                  <a:pt x="142220" y="36748"/>
                </a:cubicBezTo>
                <a:cubicBezTo>
                  <a:pt x="142240" y="36748"/>
                  <a:pt x="142267" y="36735"/>
                  <a:pt x="142298" y="36708"/>
                </a:cubicBezTo>
                <a:cubicBezTo>
                  <a:pt x="142325" y="36689"/>
                  <a:pt x="142354" y="36680"/>
                  <a:pt x="142381" y="36680"/>
                </a:cubicBezTo>
                <a:cubicBezTo>
                  <a:pt x="142437" y="36680"/>
                  <a:pt x="142491" y="36715"/>
                  <a:pt x="142529" y="36777"/>
                </a:cubicBezTo>
                <a:cubicBezTo>
                  <a:pt x="142559" y="36842"/>
                  <a:pt x="142579" y="36874"/>
                  <a:pt x="142589" y="36874"/>
                </a:cubicBezTo>
                <a:cubicBezTo>
                  <a:pt x="142599" y="36874"/>
                  <a:pt x="142598" y="36845"/>
                  <a:pt x="142587" y="36789"/>
                </a:cubicBezTo>
                <a:cubicBezTo>
                  <a:pt x="142575" y="36742"/>
                  <a:pt x="142587" y="36685"/>
                  <a:pt x="142633" y="36627"/>
                </a:cubicBezTo>
                <a:cubicBezTo>
                  <a:pt x="142679" y="36581"/>
                  <a:pt x="142841" y="36512"/>
                  <a:pt x="142979" y="36465"/>
                </a:cubicBezTo>
                <a:cubicBezTo>
                  <a:pt x="143303" y="36362"/>
                  <a:pt x="143557" y="36223"/>
                  <a:pt x="143499" y="36142"/>
                </a:cubicBezTo>
                <a:cubicBezTo>
                  <a:pt x="143474" y="36113"/>
                  <a:pt x="143496" y="36098"/>
                  <a:pt x="143556" y="36098"/>
                </a:cubicBezTo>
                <a:cubicBezTo>
                  <a:pt x="143635" y="36098"/>
                  <a:pt x="143781" y="36124"/>
                  <a:pt x="143972" y="36177"/>
                </a:cubicBezTo>
                <a:cubicBezTo>
                  <a:pt x="144211" y="36239"/>
                  <a:pt x="144356" y="36273"/>
                  <a:pt x="144442" y="36273"/>
                </a:cubicBezTo>
                <a:cubicBezTo>
                  <a:pt x="144547" y="36273"/>
                  <a:pt x="144562" y="36222"/>
                  <a:pt x="144549" y="36108"/>
                </a:cubicBezTo>
                <a:cubicBezTo>
                  <a:pt x="144526" y="35946"/>
                  <a:pt x="144699" y="35842"/>
                  <a:pt x="145173" y="35761"/>
                </a:cubicBezTo>
                <a:cubicBezTo>
                  <a:pt x="145553" y="35704"/>
                  <a:pt x="146038" y="35600"/>
                  <a:pt x="146235" y="35530"/>
                </a:cubicBezTo>
                <a:cubicBezTo>
                  <a:pt x="146300" y="35510"/>
                  <a:pt x="146355" y="35499"/>
                  <a:pt x="146397" y="35499"/>
                </a:cubicBezTo>
                <a:cubicBezTo>
                  <a:pt x="146496" y="35499"/>
                  <a:pt x="146529" y="35556"/>
                  <a:pt x="146488" y="35669"/>
                </a:cubicBezTo>
                <a:cubicBezTo>
                  <a:pt x="146447" y="35784"/>
                  <a:pt x="146499" y="35880"/>
                  <a:pt x="146613" y="35880"/>
                </a:cubicBezTo>
                <a:cubicBezTo>
                  <a:pt x="146624" y="35880"/>
                  <a:pt x="146637" y="35879"/>
                  <a:pt x="146650" y="35877"/>
                </a:cubicBezTo>
                <a:cubicBezTo>
                  <a:pt x="146789" y="35854"/>
                  <a:pt x="146939" y="35715"/>
                  <a:pt x="146985" y="35565"/>
                </a:cubicBezTo>
                <a:cubicBezTo>
                  <a:pt x="147051" y="35348"/>
                  <a:pt x="147594" y="35162"/>
                  <a:pt x="147977" y="35162"/>
                </a:cubicBezTo>
                <a:cubicBezTo>
                  <a:pt x="148124" y="35162"/>
                  <a:pt x="148248" y="35189"/>
                  <a:pt x="148312" y="35253"/>
                </a:cubicBezTo>
                <a:cubicBezTo>
                  <a:pt x="148357" y="35307"/>
                  <a:pt x="148402" y="35337"/>
                  <a:pt x="148465" y="35337"/>
                </a:cubicBezTo>
                <a:cubicBezTo>
                  <a:pt x="148564" y="35337"/>
                  <a:pt x="148705" y="35265"/>
                  <a:pt x="148959" y="35103"/>
                </a:cubicBezTo>
                <a:cubicBezTo>
                  <a:pt x="149453" y="34810"/>
                  <a:pt x="150025" y="34578"/>
                  <a:pt x="150190" y="34578"/>
                </a:cubicBezTo>
                <a:cubicBezTo>
                  <a:pt x="150272" y="34578"/>
                  <a:pt x="150254" y="34635"/>
                  <a:pt x="150078" y="34769"/>
                </a:cubicBezTo>
                <a:cubicBezTo>
                  <a:pt x="149883" y="34918"/>
                  <a:pt x="149820" y="34981"/>
                  <a:pt x="149888" y="34981"/>
                </a:cubicBezTo>
                <a:cubicBezTo>
                  <a:pt x="149924" y="34981"/>
                  <a:pt x="149999" y="34963"/>
                  <a:pt x="150113" y="34930"/>
                </a:cubicBezTo>
                <a:cubicBezTo>
                  <a:pt x="150736" y="34769"/>
                  <a:pt x="151452" y="33857"/>
                  <a:pt x="151209" y="33603"/>
                </a:cubicBezTo>
                <a:cubicBezTo>
                  <a:pt x="150981" y="33351"/>
                  <a:pt x="151443" y="32760"/>
                  <a:pt x="151844" y="32760"/>
                </a:cubicBezTo>
                <a:cubicBezTo>
                  <a:pt x="151848" y="32760"/>
                  <a:pt x="151852" y="32760"/>
                  <a:pt x="151856" y="32760"/>
                </a:cubicBezTo>
                <a:cubicBezTo>
                  <a:pt x="151994" y="32772"/>
                  <a:pt x="152156" y="32876"/>
                  <a:pt x="152191" y="32991"/>
                </a:cubicBezTo>
                <a:cubicBezTo>
                  <a:pt x="152215" y="33079"/>
                  <a:pt x="152291" y="33124"/>
                  <a:pt x="152407" y="33124"/>
                </a:cubicBezTo>
                <a:cubicBezTo>
                  <a:pt x="152565" y="33124"/>
                  <a:pt x="152795" y="33042"/>
                  <a:pt x="153068" y="32876"/>
                </a:cubicBezTo>
                <a:cubicBezTo>
                  <a:pt x="153085" y="32864"/>
                  <a:pt x="153098" y="32859"/>
                  <a:pt x="153108" y="32859"/>
                </a:cubicBezTo>
                <a:cubicBezTo>
                  <a:pt x="153157" y="32859"/>
                  <a:pt x="153110" y="32998"/>
                  <a:pt x="152975" y="33210"/>
                </a:cubicBezTo>
                <a:cubicBezTo>
                  <a:pt x="152814" y="33464"/>
                  <a:pt x="152687" y="33718"/>
                  <a:pt x="152698" y="33776"/>
                </a:cubicBezTo>
                <a:cubicBezTo>
                  <a:pt x="152701" y="33783"/>
                  <a:pt x="152707" y="33786"/>
                  <a:pt x="152717" y="33786"/>
                </a:cubicBezTo>
                <a:cubicBezTo>
                  <a:pt x="152846" y="33786"/>
                  <a:pt x="153585" y="33168"/>
                  <a:pt x="153714" y="32910"/>
                </a:cubicBezTo>
                <a:cubicBezTo>
                  <a:pt x="153760" y="32829"/>
                  <a:pt x="153922" y="32668"/>
                  <a:pt x="154060" y="32564"/>
                </a:cubicBezTo>
                <a:cubicBezTo>
                  <a:pt x="154234" y="32414"/>
                  <a:pt x="154095" y="32310"/>
                  <a:pt x="153633" y="32229"/>
                </a:cubicBezTo>
                <a:cubicBezTo>
                  <a:pt x="153252" y="32160"/>
                  <a:pt x="152975" y="32045"/>
                  <a:pt x="153022" y="31975"/>
                </a:cubicBezTo>
                <a:cubicBezTo>
                  <a:pt x="153031" y="31960"/>
                  <a:pt x="153025" y="31953"/>
                  <a:pt x="153007" y="31953"/>
                </a:cubicBezTo>
                <a:cubicBezTo>
                  <a:pt x="152958" y="31953"/>
                  <a:pt x="152815" y="32006"/>
                  <a:pt x="152629" y="32091"/>
                </a:cubicBezTo>
                <a:cubicBezTo>
                  <a:pt x="152441" y="32178"/>
                  <a:pt x="152288" y="32216"/>
                  <a:pt x="152179" y="32216"/>
                </a:cubicBezTo>
                <a:cubicBezTo>
                  <a:pt x="151917" y="32216"/>
                  <a:pt x="151920" y="31995"/>
                  <a:pt x="152329" y="31733"/>
                </a:cubicBezTo>
                <a:cubicBezTo>
                  <a:pt x="152583" y="31571"/>
                  <a:pt x="152710" y="31410"/>
                  <a:pt x="152618" y="31387"/>
                </a:cubicBezTo>
                <a:cubicBezTo>
                  <a:pt x="152329" y="31329"/>
                  <a:pt x="152733" y="30752"/>
                  <a:pt x="153172" y="30509"/>
                </a:cubicBezTo>
                <a:cubicBezTo>
                  <a:pt x="153391" y="30406"/>
                  <a:pt x="153656" y="30128"/>
                  <a:pt x="153760" y="29898"/>
                </a:cubicBezTo>
                <a:cubicBezTo>
                  <a:pt x="153887" y="29667"/>
                  <a:pt x="154107" y="29378"/>
                  <a:pt x="154291" y="29251"/>
                </a:cubicBezTo>
                <a:cubicBezTo>
                  <a:pt x="154476" y="29124"/>
                  <a:pt x="154626" y="28917"/>
                  <a:pt x="154638" y="28778"/>
                </a:cubicBezTo>
                <a:cubicBezTo>
                  <a:pt x="154661" y="28651"/>
                  <a:pt x="154811" y="28466"/>
                  <a:pt x="154995" y="28386"/>
                </a:cubicBezTo>
                <a:cubicBezTo>
                  <a:pt x="155203" y="28270"/>
                  <a:pt x="155261" y="28155"/>
                  <a:pt x="155180" y="27993"/>
                </a:cubicBezTo>
                <a:cubicBezTo>
                  <a:pt x="155148" y="27916"/>
                  <a:pt x="155087" y="27878"/>
                  <a:pt x="155021" y="27878"/>
                </a:cubicBezTo>
                <a:cubicBezTo>
                  <a:pt x="154969" y="27878"/>
                  <a:pt x="154914" y="27901"/>
                  <a:pt x="154868" y="27947"/>
                </a:cubicBezTo>
                <a:cubicBezTo>
                  <a:pt x="154813" y="27996"/>
                  <a:pt x="154764" y="28019"/>
                  <a:pt x="154721" y="28019"/>
                </a:cubicBezTo>
                <a:cubicBezTo>
                  <a:pt x="154494" y="28019"/>
                  <a:pt x="154442" y="27397"/>
                  <a:pt x="154626" y="26931"/>
                </a:cubicBezTo>
                <a:cubicBezTo>
                  <a:pt x="154852" y="26306"/>
                  <a:pt x="154840" y="26127"/>
                  <a:pt x="154609" y="26127"/>
                </a:cubicBezTo>
                <a:cubicBezTo>
                  <a:pt x="154580" y="26127"/>
                  <a:pt x="154547" y="26130"/>
                  <a:pt x="154511" y="26135"/>
                </a:cubicBezTo>
                <a:cubicBezTo>
                  <a:pt x="154450" y="26140"/>
                  <a:pt x="154401" y="26143"/>
                  <a:pt x="154365" y="26143"/>
                </a:cubicBezTo>
                <a:cubicBezTo>
                  <a:pt x="154236" y="26143"/>
                  <a:pt x="154255" y="26101"/>
                  <a:pt x="154372" y="25939"/>
                </a:cubicBezTo>
                <a:cubicBezTo>
                  <a:pt x="154522" y="25742"/>
                  <a:pt x="154488" y="25604"/>
                  <a:pt x="154153" y="25061"/>
                </a:cubicBezTo>
                <a:cubicBezTo>
                  <a:pt x="153945" y="24715"/>
                  <a:pt x="153714" y="24415"/>
                  <a:pt x="153668" y="24403"/>
                </a:cubicBezTo>
                <a:cubicBezTo>
                  <a:pt x="153610" y="24403"/>
                  <a:pt x="153541" y="24265"/>
                  <a:pt x="153518" y="24126"/>
                </a:cubicBezTo>
                <a:cubicBezTo>
                  <a:pt x="153483" y="23988"/>
                  <a:pt x="153322" y="23780"/>
                  <a:pt x="153160" y="23688"/>
                </a:cubicBezTo>
                <a:cubicBezTo>
                  <a:pt x="153010" y="23595"/>
                  <a:pt x="152860" y="23445"/>
                  <a:pt x="152837" y="23376"/>
                </a:cubicBezTo>
                <a:cubicBezTo>
                  <a:pt x="152824" y="23332"/>
                  <a:pt x="152781" y="23312"/>
                  <a:pt x="152719" y="23312"/>
                </a:cubicBezTo>
                <a:cubicBezTo>
                  <a:pt x="152666" y="23312"/>
                  <a:pt x="152599" y="23327"/>
                  <a:pt x="152525" y="23353"/>
                </a:cubicBezTo>
                <a:cubicBezTo>
                  <a:pt x="152461" y="23376"/>
                  <a:pt x="152411" y="23388"/>
                  <a:pt x="152372" y="23388"/>
                </a:cubicBezTo>
                <a:cubicBezTo>
                  <a:pt x="152272" y="23388"/>
                  <a:pt x="152248" y="23304"/>
                  <a:pt x="152248" y="23087"/>
                </a:cubicBezTo>
                <a:cubicBezTo>
                  <a:pt x="152248" y="22816"/>
                  <a:pt x="152149" y="22633"/>
                  <a:pt x="152029" y="22633"/>
                </a:cubicBezTo>
                <a:cubicBezTo>
                  <a:pt x="151981" y="22633"/>
                  <a:pt x="151929" y="22663"/>
                  <a:pt x="151879" y="22730"/>
                </a:cubicBezTo>
                <a:cubicBezTo>
                  <a:pt x="151821" y="22799"/>
                  <a:pt x="151844" y="22880"/>
                  <a:pt x="151937" y="22926"/>
                </a:cubicBezTo>
                <a:cubicBezTo>
                  <a:pt x="152029" y="22972"/>
                  <a:pt x="152017" y="23030"/>
                  <a:pt x="151913" y="23053"/>
                </a:cubicBezTo>
                <a:cubicBezTo>
                  <a:pt x="151905" y="23055"/>
                  <a:pt x="151897" y="23056"/>
                  <a:pt x="151889" y="23056"/>
                </a:cubicBezTo>
                <a:cubicBezTo>
                  <a:pt x="151804" y="23056"/>
                  <a:pt x="151716" y="22949"/>
                  <a:pt x="151706" y="22834"/>
                </a:cubicBezTo>
                <a:cubicBezTo>
                  <a:pt x="151683" y="22683"/>
                  <a:pt x="151556" y="22568"/>
                  <a:pt x="151417" y="22568"/>
                </a:cubicBezTo>
                <a:cubicBezTo>
                  <a:pt x="151256" y="22568"/>
                  <a:pt x="151048" y="22383"/>
                  <a:pt x="150944" y="22153"/>
                </a:cubicBezTo>
                <a:cubicBezTo>
                  <a:pt x="150840" y="21933"/>
                  <a:pt x="150632" y="21749"/>
                  <a:pt x="150494" y="21749"/>
                </a:cubicBezTo>
                <a:cubicBezTo>
                  <a:pt x="150332" y="21737"/>
                  <a:pt x="150228" y="21668"/>
                  <a:pt x="150240" y="21598"/>
                </a:cubicBezTo>
                <a:cubicBezTo>
                  <a:pt x="150251" y="21529"/>
                  <a:pt x="150044" y="21472"/>
                  <a:pt x="149732" y="21425"/>
                </a:cubicBezTo>
                <a:cubicBezTo>
                  <a:pt x="149443" y="21391"/>
                  <a:pt x="149189" y="21264"/>
                  <a:pt x="149201" y="21160"/>
                </a:cubicBezTo>
                <a:cubicBezTo>
                  <a:pt x="149213" y="21068"/>
                  <a:pt x="149086" y="20941"/>
                  <a:pt x="148912" y="20894"/>
                </a:cubicBezTo>
                <a:cubicBezTo>
                  <a:pt x="148751" y="20837"/>
                  <a:pt x="148624" y="20710"/>
                  <a:pt x="148635" y="20606"/>
                </a:cubicBezTo>
                <a:cubicBezTo>
                  <a:pt x="148647" y="20502"/>
                  <a:pt x="148474" y="20398"/>
                  <a:pt x="148278" y="20363"/>
                </a:cubicBezTo>
                <a:cubicBezTo>
                  <a:pt x="148058" y="20329"/>
                  <a:pt x="147827" y="20133"/>
                  <a:pt x="147724" y="19890"/>
                </a:cubicBezTo>
                <a:cubicBezTo>
                  <a:pt x="147458" y="19244"/>
                  <a:pt x="147204" y="19186"/>
                  <a:pt x="146108" y="19071"/>
                </a:cubicBezTo>
                <a:cubicBezTo>
                  <a:pt x="145649" y="19009"/>
                  <a:pt x="145357" y="18967"/>
                  <a:pt x="145129" y="18967"/>
                </a:cubicBezTo>
                <a:cubicBezTo>
                  <a:pt x="144762" y="18967"/>
                  <a:pt x="144563" y="19076"/>
                  <a:pt x="144099" y="19382"/>
                </a:cubicBezTo>
                <a:cubicBezTo>
                  <a:pt x="143517" y="19742"/>
                  <a:pt x="143082" y="19913"/>
                  <a:pt x="142801" y="19913"/>
                </a:cubicBezTo>
                <a:cubicBezTo>
                  <a:pt x="142631" y="19913"/>
                  <a:pt x="142517" y="19850"/>
                  <a:pt x="142460" y="19729"/>
                </a:cubicBezTo>
                <a:cubicBezTo>
                  <a:pt x="142391" y="19583"/>
                  <a:pt x="142292" y="19524"/>
                  <a:pt x="142062" y="19524"/>
                </a:cubicBezTo>
                <a:cubicBezTo>
                  <a:pt x="141945" y="19524"/>
                  <a:pt x="141793" y="19540"/>
                  <a:pt x="141594" y="19567"/>
                </a:cubicBezTo>
                <a:cubicBezTo>
                  <a:pt x="141387" y="19596"/>
                  <a:pt x="141196" y="19610"/>
                  <a:pt x="141058" y="19610"/>
                </a:cubicBezTo>
                <a:cubicBezTo>
                  <a:pt x="140919" y="19610"/>
                  <a:pt x="140833" y="19596"/>
                  <a:pt x="140833" y="19567"/>
                </a:cubicBezTo>
                <a:cubicBezTo>
                  <a:pt x="140821" y="19452"/>
                  <a:pt x="140659" y="19382"/>
                  <a:pt x="140290" y="19359"/>
                </a:cubicBezTo>
                <a:cubicBezTo>
                  <a:pt x="140212" y="19354"/>
                  <a:pt x="140123" y="19351"/>
                  <a:pt x="140022" y="19351"/>
                </a:cubicBezTo>
                <a:cubicBezTo>
                  <a:pt x="139673" y="19351"/>
                  <a:pt x="139178" y="19385"/>
                  <a:pt x="138489" y="19475"/>
                </a:cubicBezTo>
                <a:cubicBezTo>
                  <a:pt x="137474" y="19590"/>
                  <a:pt x="136412" y="19786"/>
                  <a:pt x="136135" y="19832"/>
                </a:cubicBezTo>
                <a:cubicBezTo>
                  <a:pt x="135869" y="19867"/>
                  <a:pt x="135569" y="19925"/>
                  <a:pt x="135488" y="19948"/>
                </a:cubicBezTo>
                <a:cubicBezTo>
                  <a:pt x="135486" y="19948"/>
                  <a:pt x="135484" y="19949"/>
                  <a:pt x="135482" y="19949"/>
                </a:cubicBezTo>
                <a:cubicBezTo>
                  <a:pt x="135369" y="19949"/>
                  <a:pt x="135258" y="19368"/>
                  <a:pt x="135281" y="18620"/>
                </a:cubicBezTo>
                <a:cubicBezTo>
                  <a:pt x="135281" y="18459"/>
                  <a:pt x="135384" y="18297"/>
                  <a:pt x="135523" y="18263"/>
                </a:cubicBezTo>
                <a:cubicBezTo>
                  <a:pt x="135673" y="18228"/>
                  <a:pt x="135708" y="18101"/>
                  <a:pt x="135592" y="17928"/>
                </a:cubicBezTo>
                <a:cubicBezTo>
                  <a:pt x="135454" y="17697"/>
                  <a:pt x="135488" y="17639"/>
                  <a:pt x="135811" y="17639"/>
                </a:cubicBezTo>
                <a:cubicBezTo>
                  <a:pt x="136319" y="17628"/>
                  <a:pt x="136735" y="17178"/>
                  <a:pt x="136539" y="16831"/>
                </a:cubicBezTo>
                <a:cubicBezTo>
                  <a:pt x="136458" y="16693"/>
                  <a:pt x="136493" y="16554"/>
                  <a:pt x="136608" y="16531"/>
                </a:cubicBezTo>
                <a:cubicBezTo>
                  <a:pt x="136723" y="16497"/>
                  <a:pt x="136689" y="16439"/>
                  <a:pt x="136504" y="16381"/>
                </a:cubicBezTo>
                <a:cubicBezTo>
                  <a:pt x="136285" y="16312"/>
                  <a:pt x="136262" y="16266"/>
                  <a:pt x="136435" y="16231"/>
                </a:cubicBezTo>
                <a:cubicBezTo>
                  <a:pt x="136977" y="16127"/>
                  <a:pt x="136943" y="14777"/>
                  <a:pt x="136308" y="12688"/>
                </a:cubicBezTo>
                <a:cubicBezTo>
                  <a:pt x="136042" y="11799"/>
                  <a:pt x="135050" y="10541"/>
                  <a:pt x="134346" y="10252"/>
                </a:cubicBezTo>
                <a:cubicBezTo>
                  <a:pt x="134034" y="10125"/>
                  <a:pt x="133768" y="9952"/>
                  <a:pt x="133745" y="9860"/>
                </a:cubicBezTo>
                <a:cubicBezTo>
                  <a:pt x="133734" y="9767"/>
                  <a:pt x="133630" y="9686"/>
                  <a:pt x="133538" y="9675"/>
                </a:cubicBezTo>
                <a:cubicBezTo>
                  <a:pt x="133434" y="9663"/>
                  <a:pt x="133087" y="9444"/>
                  <a:pt x="132741" y="9179"/>
                </a:cubicBezTo>
                <a:cubicBezTo>
                  <a:pt x="132395" y="8913"/>
                  <a:pt x="131656" y="8578"/>
                  <a:pt x="131067" y="8451"/>
                </a:cubicBezTo>
                <a:cubicBezTo>
                  <a:pt x="130479" y="8313"/>
                  <a:pt x="129994" y="8163"/>
                  <a:pt x="129959" y="8082"/>
                </a:cubicBezTo>
                <a:cubicBezTo>
                  <a:pt x="129936" y="8001"/>
                  <a:pt x="129521" y="7828"/>
                  <a:pt x="129036" y="7736"/>
                </a:cubicBezTo>
                <a:cubicBezTo>
                  <a:pt x="128563" y="7632"/>
                  <a:pt x="128101" y="7413"/>
                  <a:pt x="128043" y="7263"/>
                </a:cubicBezTo>
                <a:cubicBezTo>
                  <a:pt x="127986" y="7089"/>
                  <a:pt x="127558" y="6905"/>
                  <a:pt x="127085" y="6812"/>
                </a:cubicBezTo>
                <a:cubicBezTo>
                  <a:pt x="126754" y="6716"/>
                  <a:pt x="126462" y="6634"/>
                  <a:pt x="126260" y="6634"/>
                </a:cubicBezTo>
                <a:cubicBezTo>
                  <a:pt x="126194" y="6634"/>
                  <a:pt x="126138" y="6643"/>
                  <a:pt x="126093" y="6662"/>
                </a:cubicBezTo>
                <a:cubicBezTo>
                  <a:pt x="126006" y="6698"/>
                  <a:pt x="125883" y="6716"/>
                  <a:pt x="125775" y="6716"/>
                </a:cubicBezTo>
                <a:cubicBezTo>
                  <a:pt x="125711" y="6716"/>
                  <a:pt x="125651" y="6710"/>
                  <a:pt x="125608" y="6697"/>
                </a:cubicBezTo>
                <a:cubicBezTo>
                  <a:pt x="125578" y="6688"/>
                  <a:pt x="125532" y="6684"/>
                  <a:pt x="125472" y="6684"/>
                </a:cubicBezTo>
                <a:cubicBezTo>
                  <a:pt x="125303" y="6684"/>
                  <a:pt x="125022" y="6718"/>
                  <a:pt x="124673" y="6778"/>
                </a:cubicBezTo>
                <a:cubicBezTo>
                  <a:pt x="124223" y="6882"/>
                  <a:pt x="123634" y="7020"/>
                  <a:pt x="122999" y="7205"/>
                </a:cubicBezTo>
                <a:cubicBezTo>
                  <a:pt x="121729" y="7563"/>
                  <a:pt x="120298" y="8036"/>
                  <a:pt x="119444" y="8451"/>
                </a:cubicBezTo>
                <a:cubicBezTo>
                  <a:pt x="118451" y="8913"/>
                  <a:pt x="117528" y="9282"/>
                  <a:pt x="117378" y="9282"/>
                </a:cubicBezTo>
                <a:cubicBezTo>
                  <a:pt x="117375" y="9282"/>
                  <a:pt x="117372" y="9282"/>
                  <a:pt x="117369" y="9282"/>
                </a:cubicBezTo>
                <a:cubicBezTo>
                  <a:pt x="117179" y="9282"/>
                  <a:pt x="116360" y="9647"/>
                  <a:pt x="115496" y="10090"/>
                </a:cubicBezTo>
                <a:cubicBezTo>
                  <a:pt x="115058" y="10321"/>
                  <a:pt x="114342" y="10679"/>
                  <a:pt x="113534" y="11083"/>
                </a:cubicBezTo>
                <a:cubicBezTo>
                  <a:pt x="112772" y="11487"/>
                  <a:pt x="111918" y="11926"/>
                  <a:pt x="111179" y="12307"/>
                </a:cubicBezTo>
                <a:cubicBezTo>
                  <a:pt x="109656" y="13068"/>
                  <a:pt x="106285" y="15031"/>
                  <a:pt x="103734" y="16612"/>
                </a:cubicBezTo>
                <a:cubicBezTo>
                  <a:pt x="103123" y="16993"/>
                  <a:pt x="102488" y="17385"/>
                  <a:pt x="101865" y="17766"/>
                </a:cubicBezTo>
                <a:cubicBezTo>
                  <a:pt x="101680" y="17732"/>
                  <a:pt x="101461" y="17697"/>
                  <a:pt x="101195" y="17662"/>
                </a:cubicBezTo>
                <a:cubicBezTo>
                  <a:pt x="100572" y="17570"/>
                  <a:pt x="99925" y="17478"/>
                  <a:pt x="99752" y="17432"/>
                </a:cubicBezTo>
                <a:cubicBezTo>
                  <a:pt x="99591" y="17397"/>
                  <a:pt x="99406" y="17351"/>
                  <a:pt x="99360" y="17339"/>
                </a:cubicBezTo>
                <a:cubicBezTo>
                  <a:pt x="99279" y="17316"/>
                  <a:pt x="99325" y="16739"/>
                  <a:pt x="99475" y="16012"/>
                </a:cubicBezTo>
                <a:cubicBezTo>
                  <a:pt x="99508" y="15869"/>
                  <a:pt x="99594" y="15757"/>
                  <a:pt x="99672" y="15757"/>
                </a:cubicBezTo>
                <a:cubicBezTo>
                  <a:pt x="99675" y="15757"/>
                  <a:pt x="99679" y="15757"/>
                  <a:pt x="99683" y="15758"/>
                </a:cubicBezTo>
                <a:cubicBezTo>
                  <a:pt x="99775" y="15758"/>
                  <a:pt x="99810" y="15654"/>
                  <a:pt x="99775" y="15446"/>
                </a:cubicBezTo>
                <a:cubicBezTo>
                  <a:pt x="99751" y="15270"/>
                  <a:pt x="99755" y="15200"/>
                  <a:pt x="99821" y="15200"/>
                </a:cubicBezTo>
                <a:cubicBezTo>
                  <a:pt x="99850" y="15200"/>
                  <a:pt x="99892" y="15214"/>
                  <a:pt x="99948" y="15238"/>
                </a:cubicBezTo>
                <a:cubicBezTo>
                  <a:pt x="99989" y="15257"/>
                  <a:pt x="100031" y="15266"/>
                  <a:pt x="100071" y="15266"/>
                </a:cubicBezTo>
                <a:cubicBezTo>
                  <a:pt x="100306" y="15266"/>
                  <a:pt x="100519" y="14975"/>
                  <a:pt x="100479" y="14650"/>
                </a:cubicBezTo>
                <a:cubicBezTo>
                  <a:pt x="100456" y="14500"/>
                  <a:pt x="100491" y="14361"/>
                  <a:pt x="100560" y="14361"/>
                </a:cubicBezTo>
                <a:cubicBezTo>
                  <a:pt x="100565" y="14362"/>
                  <a:pt x="100570" y="14362"/>
                  <a:pt x="100574" y="14362"/>
                </a:cubicBezTo>
                <a:cubicBezTo>
                  <a:pt x="100627" y="14362"/>
                  <a:pt x="100611" y="14296"/>
                  <a:pt x="100526" y="14200"/>
                </a:cubicBezTo>
                <a:cubicBezTo>
                  <a:pt x="100422" y="14084"/>
                  <a:pt x="100410" y="14038"/>
                  <a:pt x="100502" y="14038"/>
                </a:cubicBezTo>
                <a:cubicBezTo>
                  <a:pt x="100505" y="14038"/>
                  <a:pt x="100508" y="14038"/>
                  <a:pt x="100511" y="14038"/>
                </a:cubicBezTo>
                <a:cubicBezTo>
                  <a:pt x="100828" y="14038"/>
                  <a:pt x="100987" y="12715"/>
                  <a:pt x="100941" y="10552"/>
                </a:cubicBezTo>
                <a:cubicBezTo>
                  <a:pt x="100918" y="9640"/>
                  <a:pt x="100583" y="8186"/>
                  <a:pt x="100295" y="7724"/>
                </a:cubicBezTo>
                <a:cubicBezTo>
                  <a:pt x="100156" y="7516"/>
                  <a:pt x="100064" y="7286"/>
                  <a:pt x="100064" y="7182"/>
                </a:cubicBezTo>
                <a:cubicBezTo>
                  <a:pt x="100064" y="7101"/>
                  <a:pt x="100029" y="6985"/>
                  <a:pt x="99983" y="6951"/>
                </a:cubicBezTo>
                <a:cubicBezTo>
                  <a:pt x="99937" y="6916"/>
                  <a:pt x="99810" y="6605"/>
                  <a:pt x="99683" y="6258"/>
                </a:cubicBezTo>
                <a:cubicBezTo>
                  <a:pt x="99556" y="5900"/>
                  <a:pt x="99267" y="5346"/>
                  <a:pt x="99025" y="5023"/>
                </a:cubicBezTo>
                <a:cubicBezTo>
                  <a:pt x="98771" y="4689"/>
                  <a:pt x="98575" y="4354"/>
                  <a:pt x="98575" y="4273"/>
                </a:cubicBezTo>
                <a:cubicBezTo>
                  <a:pt x="98575" y="4181"/>
                  <a:pt x="98413" y="3869"/>
                  <a:pt x="98217" y="3592"/>
                </a:cubicBezTo>
                <a:cubicBezTo>
                  <a:pt x="98032" y="3303"/>
                  <a:pt x="97859" y="2922"/>
                  <a:pt x="97859" y="2761"/>
                </a:cubicBezTo>
                <a:cubicBezTo>
                  <a:pt x="97871" y="2392"/>
                  <a:pt x="97224" y="1433"/>
                  <a:pt x="96982" y="1433"/>
                </a:cubicBezTo>
                <a:cubicBezTo>
                  <a:pt x="96890" y="1433"/>
                  <a:pt x="96751" y="1353"/>
                  <a:pt x="96682" y="1272"/>
                </a:cubicBezTo>
                <a:cubicBezTo>
                  <a:pt x="96439" y="949"/>
                  <a:pt x="93773" y="291"/>
                  <a:pt x="92469" y="268"/>
                </a:cubicBezTo>
                <a:cubicBezTo>
                  <a:pt x="91730" y="245"/>
                  <a:pt x="91061" y="187"/>
                  <a:pt x="90968" y="118"/>
                </a:cubicBezTo>
                <a:cubicBezTo>
                  <a:pt x="90875" y="45"/>
                  <a:pt x="90354" y="0"/>
                  <a:pt x="897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81" name="Google Shape;481;p28"/>
          <p:cNvGrpSpPr/>
          <p:nvPr/>
        </p:nvGrpSpPr>
        <p:grpSpPr>
          <a:xfrm>
            <a:off x="1651501" y="-323964"/>
            <a:ext cx="8822020" cy="6771637"/>
            <a:chOff x="-58851" y="-604025"/>
            <a:chExt cx="9076152" cy="6966705"/>
          </a:xfrm>
        </p:grpSpPr>
        <p:grpSp>
          <p:nvGrpSpPr>
            <p:cNvPr id="482" name="Google Shape;482;p28"/>
            <p:cNvGrpSpPr/>
            <p:nvPr/>
          </p:nvGrpSpPr>
          <p:grpSpPr>
            <a:xfrm>
              <a:off x="-58851" y="-604025"/>
              <a:ext cx="8826902" cy="6966705"/>
              <a:chOff x="-58851" y="-604025"/>
              <a:chExt cx="8826902" cy="6966705"/>
            </a:xfrm>
          </p:grpSpPr>
          <p:grpSp>
            <p:nvGrpSpPr>
              <p:cNvPr id="483" name="Google Shape;483;p28"/>
              <p:cNvGrpSpPr/>
              <p:nvPr/>
            </p:nvGrpSpPr>
            <p:grpSpPr>
              <a:xfrm>
                <a:off x="-58851" y="-604025"/>
                <a:ext cx="8826902" cy="6966705"/>
                <a:chOff x="-81526" y="-989975"/>
                <a:chExt cx="8826902" cy="6966705"/>
              </a:xfrm>
            </p:grpSpPr>
            <p:sp>
              <p:nvSpPr>
                <p:cNvPr id="484" name="Google Shape;484;p28"/>
                <p:cNvSpPr/>
                <p:nvPr/>
              </p:nvSpPr>
              <p:spPr>
                <a:xfrm rot="1666875">
                  <a:off x="697712" y="287178"/>
                  <a:ext cx="6947045" cy="44123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10" h="120446" extrusionOk="0">
                      <a:moveTo>
                        <a:pt x="138483" y="3634"/>
                      </a:moveTo>
                      <a:cubicBezTo>
                        <a:pt x="138649" y="3717"/>
                        <a:pt x="138815" y="3717"/>
                        <a:pt x="138898" y="3717"/>
                      </a:cubicBezTo>
                      <a:cubicBezTo>
                        <a:pt x="138949" y="3820"/>
                        <a:pt x="138747" y="3890"/>
                        <a:pt x="138566" y="3890"/>
                      </a:cubicBezTo>
                      <a:cubicBezTo>
                        <a:pt x="138453" y="3890"/>
                        <a:pt x="138349" y="3863"/>
                        <a:pt x="138318" y="3800"/>
                      </a:cubicBezTo>
                      <a:cubicBezTo>
                        <a:pt x="138235" y="3717"/>
                        <a:pt x="138318" y="3634"/>
                        <a:pt x="138483" y="3634"/>
                      </a:cubicBezTo>
                      <a:close/>
                      <a:moveTo>
                        <a:pt x="132363" y="4760"/>
                      </a:moveTo>
                      <a:cubicBezTo>
                        <a:pt x="132385" y="4760"/>
                        <a:pt x="132409" y="4770"/>
                        <a:pt x="132434" y="4795"/>
                      </a:cubicBezTo>
                      <a:cubicBezTo>
                        <a:pt x="132599" y="4960"/>
                        <a:pt x="132599" y="5043"/>
                        <a:pt x="132434" y="5209"/>
                      </a:cubicBezTo>
                      <a:cubicBezTo>
                        <a:pt x="132351" y="5209"/>
                        <a:pt x="132434" y="5375"/>
                        <a:pt x="132516" y="5458"/>
                      </a:cubicBezTo>
                      <a:cubicBezTo>
                        <a:pt x="132548" y="5521"/>
                        <a:pt x="132556" y="5548"/>
                        <a:pt x="132534" y="5548"/>
                      </a:cubicBezTo>
                      <a:cubicBezTo>
                        <a:pt x="132500" y="5548"/>
                        <a:pt x="132390" y="5477"/>
                        <a:pt x="132185" y="5375"/>
                      </a:cubicBezTo>
                      <a:cubicBezTo>
                        <a:pt x="131936" y="5126"/>
                        <a:pt x="131771" y="4960"/>
                        <a:pt x="131771" y="4960"/>
                      </a:cubicBezTo>
                      <a:cubicBezTo>
                        <a:pt x="131771" y="4919"/>
                        <a:pt x="131812" y="4898"/>
                        <a:pt x="131864" y="4898"/>
                      </a:cubicBezTo>
                      <a:cubicBezTo>
                        <a:pt x="131916" y="4898"/>
                        <a:pt x="131978" y="4919"/>
                        <a:pt x="132019" y="4960"/>
                      </a:cubicBezTo>
                      <a:cubicBezTo>
                        <a:pt x="132088" y="4995"/>
                        <a:pt x="132142" y="5015"/>
                        <a:pt x="132182" y="5015"/>
                      </a:cubicBezTo>
                      <a:cubicBezTo>
                        <a:pt x="132239" y="5015"/>
                        <a:pt x="132268" y="4975"/>
                        <a:pt x="132268" y="4877"/>
                      </a:cubicBezTo>
                      <a:cubicBezTo>
                        <a:pt x="132268" y="4819"/>
                        <a:pt x="132309" y="4760"/>
                        <a:pt x="132363" y="4760"/>
                      </a:cubicBezTo>
                      <a:close/>
                      <a:moveTo>
                        <a:pt x="140400" y="5313"/>
                      </a:moveTo>
                      <a:cubicBezTo>
                        <a:pt x="140452" y="5313"/>
                        <a:pt x="140514" y="5333"/>
                        <a:pt x="140555" y="5375"/>
                      </a:cubicBezTo>
                      <a:cubicBezTo>
                        <a:pt x="140638" y="5458"/>
                        <a:pt x="140721" y="5540"/>
                        <a:pt x="140638" y="5623"/>
                      </a:cubicBezTo>
                      <a:cubicBezTo>
                        <a:pt x="140638" y="5623"/>
                        <a:pt x="140472" y="5623"/>
                        <a:pt x="140389" y="5540"/>
                      </a:cubicBezTo>
                      <a:cubicBezTo>
                        <a:pt x="140307" y="5540"/>
                        <a:pt x="140224" y="5375"/>
                        <a:pt x="140307" y="5375"/>
                      </a:cubicBezTo>
                      <a:cubicBezTo>
                        <a:pt x="140307" y="5333"/>
                        <a:pt x="140348" y="5313"/>
                        <a:pt x="140400" y="5313"/>
                      </a:cubicBezTo>
                      <a:close/>
                      <a:moveTo>
                        <a:pt x="133869" y="5506"/>
                      </a:moveTo>
                      <a:cubicBezTo>
                        <a:pt x="133981" y="5506"/>
                        <a:pt x="134140" y="5565"/>
                        <a:pt x="134257" y="5623"/>
                      </a:cubicBezTo>
                      <a:cubicBezTo>
                        <a:pt x="134340" y="5789"/>
                        <a:pt x="134422" y="5872"/>
                        <a:pt x="134422" y="5955"/>
                      </a:cubicBezTo>
                      <a:cubicBezTo>
                        <a:pt x="134398" y="5979"/>
                        <a:pt x="134367" y="5989"/>
                        <a:pt x="134328" y="5989"/>
                      </a:cubicBezTo>
                      <a:cubicBezTo>
                        <a:pt x="134235" y="5989"/>
                        <a:pt x="134101" y="5931"/>
                        <a:pt x="133925" y="5872"/>
                      </a:cubicBezTo>
                      <a:cubicBezTo>
                        <a:pt x="133677" y="5706"/>
                        <a:pt x="133677" y="5540"/>
                        <a:pt x="133759" y="5540"/>
                      </a:cubicBezTo>
                      <a:cubicBezTo>
                        <a:pt x="133784" y="5516"/>
                        <a:pt x="133822" y="5506"/>
                        <a:pt x="133869" y="5506"/>
                      </a:cubicBezTo>
                      <a:close/>
                      <a:moveTo>
                        <a:pt x="164821" y="5674"/>
                      </a:moveTo>
                      <a:cubicBezTo>
                        <a:pt x="164831" y="5674"/>
                        <a:pt x="164837" y="5684"/>
                        <a:pt x="164837" y="5706"/>
                      </a:cubicBezTo>
                      <a:cubicBezTo>
                        <a:pt x="164920" y="5789"/>
                        <a:pt x="164837" y="5955"/>
                        <a:pt x="164754" y="5955"/>
                      </a:cubicBezTo>
                      <a:cubicBezTo>
                        <a:pt x="164706" y="5979"/>
                        <a:pt x="164672" y="5989"/>
                        <a:pt x="164649" y="5989"/>
                      </a:cubicBezTo>
                      <a:cubicBezTo>
                        <a:pt x="164596" y="5989"/>
                        <a:pt x="164613" y="5931"/>
                        <a:pt x="164672" y="5872"/>
                      </a:cubicBezTo>
                      <a:cubicBezTo>
                        <a:pt x="164732" y="5751"/>
                        <a:pt x="164793" y="5674"/>
                        <a:pt x="164821" y="5674"/>
                      </a:cubicBezTo>
                      <a:close/>
                      <a:moveTo>
                        <a:pt x="133936" y="6038"/>
                      </a:moveTo>
                      <a:lnTo>
                        <a:pt x="133936" y="6038"/>
                      </a:lnTo>
                      <a:cubicBezTo>
                        <a:pt x="133967" y="6038"/>
                        <a:pt x="134050" y="6121"/>
                        <a:pt x="134174" y="6286"/>
                      </a:cubicBezTo>
                      <a:cubicBezTo>
                        <a:pt x="134257" y="6369"/>
                        <a:pt x="134340" y="6452"/>
                        <a:pt x="134257" y="6535"/>
                      </a:cubicBezTo>
                      <a:cubicBezTo>
                        <a:pt x="134257" y="6550"/>
                        <a:pt x="134251" y="6557"/>
                        <a:pt x="134242" y="6557"/>
                      </a:cubicBezTo>
                      <a:cubicBezTo>
                        <a:pt x="134199" y="6557"/>
                        <a:pt x="134076" y="6422"/>
                        <a:pt x="134008" y="6286"/>
                      </a:cubicBezTo>
                      <a:cubicBezTo>
                        <a:pt x="133925" y="6121"/>
                        <a:pt x="133905" y="6038"/>
                        <a:pt x="133936" y="6038"/>
                      </a:cubicBezTo>
                      <a:close/>
                      <a:moveTo>
                        <a:pt x="165397" y="6398"/>
                      </a:moveTo>
                      <a:cubicBezTo>
                        <a:pt x="165432" y="6398"/>
                        <a:pt x="165466" y="6418"/>
                        <a:pt x="165500" y="6452"/>
                      </a:cubicBezTo>
                      <a:cubicBezTo>
                        <a:pt x="165500" y="6535"/>
                        <a:pt x="165500" y="6618"/>
                        <a:pt x="165335" y="6701"/>
                      </a:cubicBezTo>
                      <a:cubicBezTo>
                        <a:pt x="165252" y="6701"/>
                        <a:pt x="165252" y="6701"/>
                        <a:pt x="165252" y="6535"/>
                      </a:cubicBezTo>
                      <a:cubicBezTo>
                        <a:pt x="165300" y="6438"/>
                        <a:pt x="165349" y="6398"/>
                        <a:pt x="165397" y="6398"/>
                      </a:cubicBezTo>
                      <a:close/>
                      <a:moveTo>
                        <a:pt x="130415" y="5920"/>
                      </a:moveTo>
                      <a:cubicBezTo>
                        <a:pt x="130445" y="5920"/>
                        <a:pt x="130445" y="5979"/>
                        <a:pt x="130445" y="6038"/>
                      </a:cubicBezTo>
                      <a:cubicBezTo>
                        <a:pt x="130445" y="6121"/>
                        <a:pt x="130610" y="6286"/>
                        <a:pt x="130776" y="6369"/>
                      </a:cubicBezTo>
                      <a:cubicBezTo>
                        <a:pt x="131108" y="6535"/>
                        <a:pt x="131108" y="6618"/>
                        <a:pt x="130610" y="6701"/>
                      </a:cubicBezTo>
                      <a:cubicBezTo>
                        <a:pt x="130527" y="6728"/>
                        <a:pt x="130463" y="6747"/>
                        <a:pt x="130414" y="6747"/>
                      </a:cubicBezTo>
                      <a:cubicBezTo>
                        <a:pt x="130316" y="6747"/>
                        <a:pt x="130279" y="6673"/>
                        <a:pt x="130279" y="6452"/>
                      </a:cubicBezTo>
                      <a:cubicBezTo>
                        <a:pt x="130279" y="6203"/>
                        <a:pt x="130362" y="6038"/>
                        <a:pt x="130362" y="5955"/>
                      </a:cubicBezTo>
                      <a:cubicBezTo>
                        <a:pt x="130386" y="5931"/>
                        <a:pt x="130403" y="5920"/>
                        <a:pt x="130415" y="5920"/>
                      </a:cubicBezTo>
                      <a:close/>
                      <a:moveTo>
                        <a:pt x="135748" y="5872"/>
                      </a:moveTo>
                      <a:cubicBezTo>
                        <a:pt x="135831" y="5872"/>
                        <a:pt x="135997" y="5955"/>
                        <a:pt x="136163" y="6121"/>
                      </a:cubicBezTo>
                      <a:cubicBezTo>
                        <a:pt x="136411" y="6452"/>
                        <a:pt x="136246" y="6949"/>
                        <a:pt x="135748" y="7032"/>
                      </a:cubicBezTo>
                      <a:cubicBezTo>
                        <a:pt x="135334" y="7032"/>
                        <a:pt x="135251" y="6784"/>
                        <a:pt x="135583" y="6452"/>
                      </a:cubicBezTo>
                      <a:cubicBezTo>
                        <a:pt x="135748" y="6286"/>
                        <a:pt x="135831" y="6121"/>
                        <a:pt x="135748" y="6038"/>
                      </a:cubicBezTo>
                      <a:cubicBezTo>
                        <a:pt x="135583" y="5955"/>
                        <a:pt x="135666" y="5872"/>
                        <a:pt x="135748" y="5872"/>
                      </a:cubicBezTo>
                      <a:close/>
                      <a:moveTo>
                        <a:pt x="137074" y="6535"/>
                      </a:moveTo>
                      <a:cubicBezTo>
                        <a:pt x="137323" y="6535"/>
                        <a:pt x="137406" y="6535"/>
                        <a:pt x="137323" y="6618"/>
                      </a:cubicBezTo>
                      <a:cubicBezTo>
                        <a:pt x="137323" y="6701"/>
                        <a:pt x="137240" y="6866"/>
                        <a:pt x="137240" y="6949"/>
                      </a:cubicBezTo>
                      <a:cubicBezTo>
                        <a:pt x="137240" y="7032"/>
                        <a:pt x="137219" y="7074"/>
                        <a:pt x="137178" y="7074"/>
                      </a:cubicBezTo>
                      <a:cubicBezTo>
                        <a:pt x="137137" y="7074"/>
                        <a:pt x="137074" y="7032"/>
                        <a:pt x="136992" y="6949"/>
                      </a:cubicBezTo>
                      <a:cubicBezTo>
                        <a:pt x="136660" y="6618"/>
                        <a:pt x="136743" y="6535"/>
                        <a:pt x="137074" y="6535"/>
                      </a:cubicBezTo>
                      <a:close/>
                      <a:moveTo>
                        <a:pt x="141823" y="6522"/>
                      </a:moveTo>
                      <a:cubicBezTo>
                        <a:pt x="141844" y="6522"/>
                        <a:pt x="141863" y="6526"/>
                        <a:pt x="141881" y="6535"/>
                      </a:cubicBezTo>
                      <a:cubicBezTo>
                        <a:pt x="141964" y="6618"/>
                        <a:pt x="142130" y="6784"/>
                        <a:pt x="142213" y="7032"/>
                      </a:cubicBezTo>
                      <a:cubicBezTo>
                        <a:pt x="142296" y="7281"/>
                        <a:pt x="142296" y="7281"/>
                        <a:pt x="141964" y="7281"/>
                      </a:cubicBezTo>
                      <a:cubicBezTo>
                        <a:pt x="141798" y="7198"/>
                        <a:pt x="141633" y="7115"/>
                        <a:pt x="141550" y="7032"/>
                      </a:cubicBezTo>
                      <a:cubicBezTo>
                        <a:pt x="141402" y="6810"/>
                        <a:pt x="141650" y="6522"/>
                        <a:pt x="141823" y="6522"/>
                      </a:cubicBezTo>
                      <a:close/>
                      <a:moveTo>
                        <a:pt x="131836" y="6088"/>
                      </a:moveTo>
                      <a:cubicBezTo>
                        <a:pt x="131847" y="6088"/>
                        <a:pt x="131853" y="6098"/>
                        <a:pt x="131853" y="6121"/>
                      </a:cubicBezTo>
                      <a:cubicBezTo>
                        <a:pt x="131853" y="6363"/>
                        <a:pt x="132031" y="6517"/>
                        <a:pt x="132191" y="6517"/>
                      </a:cubicBezTo>
                      <a:cubicBezTo>
                        <a:pt x="132250" y="6517"/>
                        <a:pt x="132306" y="6496"/>
                        <a:pt x="132351" y="6452"/>
                      </a:cubicBezTo>
                      <a:cubicBezTo>
                        <a:pt x="132382" y="6389"/>
                        <a:pt x="132417" y="6362"/>
                        <a:pt x="132451" y="6362"/>
                      </a:cubicBezTo>
                      <a:cubicBezTo>
                        <a:pt x="132593" y="6362"/>
                        <a:pt x="132718" y="6847"/>
                        <a:pt x="132516" y="7115"/>
                      </a:cubicBezTo>
                      <a:cubicBezTo>
                        <a:pt x="132439" y="7230"/>
                        <a:pt x="132380" y="7292"/>
                        <a:pt x="132298" y="7292"/>
                      </a:cubicBezTo>
                      <a:cubicBezTo>
                        <a:pt x="132202" y="7292"/>
                        <a:pt x="132075" y="7210"/>
                        <a:pt x="131853" y="7032"/>
                      </a:cubicBezTo>
                      <a:cubicBezTo>
                        <a:pt x="131605" y="6784"/>
                        <a:pt x="131356" y="6618"/>
                        <a:pt x="131356" y="6618"/>
                      </a:cubicBezTo>
                      <a:cubicBezTo>
                        <a:pt x="131356" y="6535"/>
                        <a:pt x="131439" y="6452"/>
                        <a:pt x="131605" y="6286"/>
                      </a:cubicBezTo>
                      <a:cubicBezTo>
                        <a:pt x="131726" y="6165"/>
                        <a:pt x="131803" y="6088"/>
                        <a:pt x="131836" y="6088"/>
                      </a:cubicBezTo>
                      <a:close/>
                      <a:moveTo>
                        <a:pt x="139772" y="7176"/>
                      </a:moveTo>
                      <a:cubicBezTo>
                        <a:pt x="139840" y="7176"/>
                        <a:pt x="139907" y="7311"/>
                        <a:pt x="139975" y="7447"/>
                      </a:cubicBezTo>
                      <a:cubicBezTo>
                        <a:pt x="140141" y="7612"/>
                        <a:pt x="140141" y="7778"/>
                        <a:pt x="140141" y="7861"/>
                      </a:cubicBezTo>
                      <a:cubicBezTo>
                        <a:pt x="140135" y="7866"/>
                        <a:pt x="140128" y="7869"/>
                        <a:pt x="140120" y="7869"/>
                      </a:cubicBezTo>
                      <a:cubicBezTo>
                        <a:pt x="140005" y="7869"/>
                        <a:pt x="139649" y="7353"/>
                        <a:pt x="139726" y="7198"/>
                      </a:cubicBezTo>
                      <a:cubicBezTo>
                        <a:pt x="139742" y="7183"/>
                        <a:pt x="139757" y="7176"/>
                        <a:pt x="139772" y="7176"/>
                      </a:cubicBezTo>
                      <a:close/>
                      <a:moveTo>
                        <a:pt x="134929" y="7596"/>
                      </a:moveTo>
                      <a:lnTo>
                        <a:pt x="134929" y="7596"/>
                      </a:lnTo>
                      <a:cubicBezTo>
                        <a:pt x="134970" y="7596"/>
                        <a:pt x="135047" y="7634"/>
                        <a:pt x="135168" y="7695"/>
                      </a:cubicBezTo>
                      <a:cubicBezTo>
                        <a:pt x="135334" y="7861"/>
                        <a:pt x="135334" y="8027"/>
                        <a:pt x="135251" y="8110"/>
                      </a:cubicBezTo>
                      <a:cubicBezTo>
                        <a:pt x="135213" y="8225"/>
                        <a:pt x="135192" y="8287"/>
                        <a:pt x="135165" y="8287"/>
                      </a:cubicBezTo>
                      <a:cubicBezTo>
                        <a:pt x="135133" y="8287"/>
                        <a:pt x="135091" y="8204"/>
                        <a:pt x="135003" y="8027"/>
                      </a:cubicBezTo>
                      <a:cubicBezTo>
                        <a:pt x="134898" y="7711"/>
                        <a:pt x="134859" y="7596"/>
                        <a:pt x="134929" y="7596"/>
                      </a:cubicBezTo>
                      <a:close/>
                      <a:moveTo>
                        <a:pt x="135976" y="8161"/>
                      </a:moveTo>
                      <a:cubicBezTo>
                        <a:pt x="136018" y="8161"/>
                        <a:pt x="136080" y="8172"/>
                        <a:pt x="136163" y="8192"/>
                      </a:cubicBezTo>
                      <a:cubicBezTo>
                        <a:pt x="136246" y="8275"/>
                        <a:pt x="136411" y="8358"/>
                        <a:pt x="136411" y="8441"/>
                      </a:cubicBezTo>
                      <a:cubicBezTo>
                        <a:pt x="136411" y="8482"/>
                        <a:pt x="136391" y="8503"/>
                        <a:pt x="136349" y="8503"/>
                      </a:cubicBezTo>
                      <a:cubicBezTo>
                        <a:pt x="136308" y="8503"/>
                        <a:pt x="136246" y="8482"/>
                        <a:pt x="136163" y="8441"/>
                      </a:cubicBezTo>
                      <a:cubicBezTo>
                        <a:pt x="135914" y="8255"/>
                        <a:pt x="135852" y="8161"/>
                        <a:pt x="135976" y="8161"/>
                      </a:cubicBezTo>
                      <a:close/>
                      <a:moveTo>
                        <a:pt x="146961" y="8438"/>
                      </a:moveTo>
                      <a:cubicBezTo>
                        <a:pt x="147064" y="8438"/>
                        <a:pt x="147156" y="8465"/>
                        <a:pt x="147185" y="8524"/>
                      </a:cubicBezTo>
                      <a:cubicBezTo>
                        <a:pt x="147185" y="8607"/>
                        <a:pt x="147102" y="8690"/>
                        <a:pt x="146936" y="8773"/>
                      </a:cubicBezTo>
                      <a:cubicBezTo>
                        <a:pt x="146833" y="8807"/>
                        <a:pt x="146759" y="8827"/>
                        <a:pt x="146707" y="8827"/>
                      </a:cubicBezTo>
                      <a:cubicBezTo>
                        <a:pt x="146633" y="8827"/>
                        <a:pt x="146605" y="8787"/>
                        <a:pt x="146605" y="8690"/>
                      </a:cubicBezTo>
                      <a:cubicBezTo>
                        <a:pt x="146551" y="8529"/>
                        <a:pt x="146774" y="8438"/>
                        <a:pt x="146961" y="8438"/>
                      </a:cubicBezTo>
                      <a:close/>
                      <a:moveTo>
                        <a:pt x="130998" y="6832"/>
                      </a:moveTo>
                      <a:cubicBezTo>
                        <a:pt x="131045" y="6832"/>
                        <a:pt x="131083" y="6842"/>
                        <a:pt x="131108" y="6866"/>
                      </a:cubicBezTo>
                      <a:cubicBezTo>
                        <a:pt x="131190" y="6866"/>
                        <a:pt x="131273" y="7115"/>
                        <a:pt x="131356" y="7281"/>
                      </a:cubicBezTo>
                      <a:cubicBezTo>
                        <a:pt x="131356" y="7402"/>
                        <a:pt x="131401" y="7479"/>
                        <a:pt x="131424" y="7479"/>
                      </a:cubicBezTo>
                      <a:cubicBezTo>
                        <a:pt x="131433" y="7479"/>
                        <a:pt x="131439" y="7469"/>
                        <a:pt x="131439" y="7447"/>
                      </a:cubicBezTo>
                      <a:cubicBezTo>
                        <a:pt x="131463" y="7422"/>
                        <a:pt x="131495" y="7412"/>
                        <a:pt x="131529" y="7412"/>
                      </a:cubicBezTo>
                      <a:cubicBezTo>
                        <a:pt x="131612" y="7412"/>
                        <a:pt x="131712" y="7471"/>
                        <a:pt x="131771" y="7529"/>
                      </a:cubicBezTo>
                      <a:cubicBezTo>
                        <a:pt x="131936" y="7695"/>
                        <a:pt x="131853" y="7861"/>
                        <a:pt x="131522" y="8027"/>
                      </a:cubicBezTo>
                      <a:cubicBezTo>
                        <a:pt x="131273" y="8192"/>
                        <a:pt x="131108" y="8441"/>
                        <a:pt x="131108" y="8690"/>
                      </a:cubicBezTo>
                      <a:cubicBezTo>
                        <a:pt x="131072" y="8869"/>
                        <a:pt x="131036" y="8955"/>
                        <a:pt x="130987" y="8955"/>
                      </a:cubicBezTo>
                      <a:cubicBezTo>
                        <a:pt x="130922" y="8955"/>
                        <a:pt x="130834" y="8806"/>
                        <a:pt x="130693" y="8524"/>
                      </a:cubicBezTo>
                      <a:cubicBezTo>
                        <a:pt x="130567" y="8271"/>
                        <a:pt x="130488" y="8163"/>
                        <a:pt x="130348" y="8163"/>
                      </a:cubicBezTo>
                      <a:cubicBezTo>
                        <a:pt x="130304" y="8163"/>
                        <a:pt x="130255" y="8173"/>
                        <a:pt x="130196" y="8192"/>
                      </a:cubicBezTo>
                      <a:cubicBezTo>
                        <a:pt x="130141" y="8220"/>
                        <a:pt x="130095" y="8229"/>
                        <a:pt x="130061" y="8229"/>
                      </a:cubicBezTo>
                      <a:cubicBezTo>
                        <a:pt x="129993" y="8229"/>
                        <a:pt x="129975" y="8192"/>
                        <a:pt x="130030" y="8192"/>
                      </a:cubicBezTo>
                      <a:cubicBezTo>
                        <a:pt x="130030" y="8110"/>
                        <a:pt x="130279" y="8027"/>
                        <a:pt x="130527" y="8027"/>
                      </a:cubicBezTo>
                      <a:cubicBezTo>
                        <a:pt x="130776" y="7944"/>
                        <a:pt x="130859" y="7944"/>
                        <a:pt x="130693" y="7778"/>
                      </a:cubicBezTo>
                      <a:cubicBezTo>
                        <a:pt x="130610" y="7695"/>
                        <a:pt x="130610" y="7529"/>
                        <a:pt x="130693" y="7529"/>
                      </a:cubicBezTo>
                      <a:cubicBezTo>
                        <a:pt x="130859" y="7529"/>
                        <a:pt x="130776" y="7447"/>
                        <a:pt x="130610" y="7364"/>
                      </a:cubicBezTo>
                      <a:cubicBezTo>
                        <a:pt x="130362" y="7281"/>
                        <a:pt x="130362" y="7198"/>
                        <a:pt x="130610" y="6949"/>
                      </a:cubicBezTo>
                      <a:cubicBezTo>
                        <a:pt x="130727" y="6891"/>
                        <a:pt x="130886" y="6832"/>
                        <a:pt x="130998" y="6832"/>
                      </a:cubicBezTo>
                      <a:close/>
                      <a:moveTo>
                        <a:pt x="132351" y="8358"/>
                      </a:moveTo>
                      <a:cubicBezTo>
                        <a:pt x="132516" y="8358"/>
                        <a:pt x="132599" y="8441"/>
                        <a:pt x="132765" y="8607"/>
                      </a:cubicBezTo>
                      <a:cubicBezTo>
                        <a:pt x="132869" y="8866"/>
                        <a:pt x="132875" y="8995"/>
                        <a:pt x="132784" y="8995"/>
                      </a:cubicBezTo>
                      <a:cubicBezTo>
                        <a:pt x="132730" y="8995"/>
                        <a:pt x="132641" y="8949"/>
                        <a:pt x="132516" y="8855"/>
                      </a:cubicBezTo>
                      <a:cubicBezTo>
                        <a:pt x="132434" y="8773"/>
                        <a:pt x="132351" y="8607"/>
                        <a:pt x="132434" y="8607"/>
                      </a:cubicBezTo>
                      <a:cubicBezTo>
                        <a:pt x="132516" y="8607"/>
                        <a:pt x="132516" y="8524"/>
                        <a:pt x="132351" y="8524"/>
                      </a:cubicBezTo>
                      <a:cubicBezTo>
                        <a:pt x="132268" y="8441"/>
                        <a:pt x="132268" y="8358"/>
                        <a:pt x="132351" y="8358"/>
                      </a:cubicBezTo>
                      <a:close/>
                      <a:moveTo>
                        <a:pt x="134886" y="8337"/>
                      </a:moveTo>
                      <a:cubicBezTo>
                        <a:pt x="134932" y="8337"/>
                        <a:pt x="134952" y="8436"/>
                        <a:pt x="135003" y="8690"/>
                      </a:cubicBezTo>
                      <a:cubicBezTo>
                        <a:pt x="135066" y="8943"/>
                        <a:pt x="135032" y="9051"/>
                        <a:pt x="134939" y="9051"/>
                      </a:cubicBezTo>
                      <a:cubicBezTo>
                        <a:pt x="134910" y="9051"/>
                        <a:pt x="134876" y="9041"/>
                        <a:pt x="134837" y="9021"/>
                      </a:cubicBezTo>
                      <a:cubicBezTo>
                        <a:pt x="134671" y="8938"/>
                        <a:pt x="134505" y="8855"/>
                        <a:pt x="134340" y="8855"/>
                      </a:cubicBezTo>
                      <a:cubicBezTo>
                        <a:pt x="134174" y="8855"/>
                        <a:pt x="134174" y="8855"/>
                        <a:pt x="134340" y="8773"/>
                      </a:cubicBezTo>
                      <a:cubicBezTo>
                        <a:pt x="134505" y="8690"/>
                        <a:pt x="134671" y="8607"/>
                        <a:pt x="134754" y="8441"/>
                      </a:cubicBezTo>
                      <a:cubicBezTo>
                        <a:pt x="134818" y="8377"/>
                        <a:pt x="134858" y="8337"/>
                        <a:pt x="134886" y="8337"/>
                      </a:cubicBezTo>
                      <a:close/>
                      <a:moveTo>
                        <a:pt x="133594" y="9353"/>
                      </a:moveTo>
                      <a:cubicBezTo>
                        <a:pt x="133677" y="9353"/>
                        <a:pt x="133677" y="9436"/>
                        <a:pt x="133594" y="9518"/>
                      </a:cubicBezTo>
                      <a:cubicBezTo>
                        <a:pt x="133511" y="9601"/>
                        <a:pt x="133345" y="9601"/>
                        <a:pt x="133262" y="9601"/>
                      </a:cubicBezTo>
                      <a:cubicBezTo>
                        <a:pt x="133179" y="9518"/>
                        <a:pt x="133179" y="9436"/>
                        <a:pt x="133345" y="9353"/>
                      </a:cubicBezTo>
                      <a:close/>
                      <a:moveTo>
                        <a:pt x="129864" y="9353"/>
                      </a:moveTo>
                      <a:cubicBezTo>
                        <a:pt x="129864" y="9353"/>
                        <a:pt x="130030" y="9353"/>
                        <a:pt x="130113" y="9436"/>
                      </a:cubicBezTo>
                      <a:cubicBezTo>
                        <a:pt x="130279" y="9518"/>
                        <a:pt x="130196" y="9601"/>
                        <a:pt x="130030" y="9684"/>
                      </a:cubicBezTo>
                      <a:cubicBezTo>
                        <a:pt x="129947" y="9601"/>
                        <a:pt x="129864" y="9518"/>
                        <a:pt x="129782" y="9353"/>
                      </a:cubicBezTo>
                      <a:close/>
                      <a:moveTo>
                        <a:pt x="132102" y="9518"/>
                      </a:moveTo>
                      <a:cubicBezTo>
                        <a:pt x="132102" y="9518"/>
                        <a:pt x="132185" y="9518"/>
                        <a:pt x="132351" y="9601"/>
                      </a:cubicBezTo>
                      <a:cubicBezTo>
                        <a:pt x="132516" y="9601"/>
                        <a:pt x="132516" y="9684"/>
                        <a:pt x="132516" y="9767"/>
                      </a:cubicBezTo>
                      <a:cubicBezTo>
                        <a:pt x="132492" y="9791"/>
                        <a:pt x="132468" y="9801"/>
                        <a:pt x="132444" y="9801"/>
                      </a:cubicBezTo>
                      <a:cubicBezTo>
                        <a:pt x="132385" y="9801"/>
                        <a:pt x="132326" y="9743"/>
                        <a:pt x="132268" y="9684"/>
                      </a:cubicBezTo>
                      <a:cubicBezTo>
                        <a:pt x="132102" y="9684"/>
                        <a:pt x="132102" y="9601"/>
                        <a:pt x="132102" y="9518"/>
                      </a:cubicBezTo>
                      <a:close/>
                      <a:moveTo>
                        <a:pt x="134008" y="9933"/>
                      </a:moveTo>
                      <a:cubicBezTo>
                        <a:pt x="134008" y="10016"/>
                        <a:pt x="134008" y="10099"/>
                        <a:pt x="133842" y="10181"/>
                      </a:cubicBezTo>
                      <a:cubicBezTo>
                        <a:pt x="133759" y="10181"/>
                        <a:pt x="133759" y="10181"/>
                        <a:pt x="133759" y="10016"/>
                      </a:cubicBezTo>
                      <a:cubicBezTo>
                        <a:pt x="133842" y="9933"/>
                        <a:pt x="133925" y="9933"/>
                        <a:pt x="134008" y="9933"/>
                      </a:cubicBezTo>
                      <a:close/>
                      <a:moveTo>
                        <a:pt x="131651" y="9994"/>
                      </a:moveTo>
                      <a:cubicBezTo>
                        <a:pt x="131710" y="9994"/>
                        <a:pt x="131777" y="10000"/>
                        <a:pt x="131853" y="10016"/>
                      </a:cubicBezTo>
                      <a:cubicBezTo>
                        <a:pt x="132268" y="10099"/>
                        <a:pt x="132268" y="10181"/>
                        <a:pt x="131936" y="10264"/>
                      </a:cubicBezTo>
                      <a:cubicBezTo>
                        <a:pt x="131853" y="10306"/>
                        <a:pt x="131771" y="10326"/>
                        <a:pt x="131698" y="10326"/>
                      </a:cubicBezTo>
                      <a:cubicBezTo>
                        <a:pt x="131625" y="10326"/>
                        <a:pt x="131563" y="10306"/>
                        <a:pt x="131522" y="10264"/>
                      </a:cubicBezTo>
                      <a:cubicBezTo>
                        <a:pt x="131319" y="10129"/>
                        <a:pt x="131392" y="9994"/>
                        <a:pt x="131651" y="9994"/>
                      </a:cubicBezTo>
                      <a:close/>
                      <a:moveTo>
                        <a:pt x="137406" y="10181"/>
                      </a:moveTo>
                      <a:cubicBezTo>
                        <a:pt x="137489" y="10181"/>
                        <a:pt x="137572" y="10181"/>
                        <a:pt x="137737" y="10264"/>
                      </a:cubicBezTo>
                      <a:cubicBezTo>
                        <a:pt x="137820" y="10347"/>
                        <a:pt x="137820" y="10430"/>
                        <a:pt x="137820" y="10513"/>
                      </a:cubicBezTo>
                      <a:cubicBezTo>
                        <a:pt x="137737" y="10513"/>
                        <a:pt x="137655" y="10513"/>
                        <a:pt x="137572" y="10430"/>
                      </a:cubicBezTo>
                      <a:cubicBezTo>
                        <a:pt x="137406" y="10347"/>
                        <a:pt x="137406" y="10264"/>
                        <a:pt x="137406" y="10181"/>
                      </a:cubicBezTo>
                      <a:close/>
                      <a:moveTo>
                        <a:pt x="130546" y="10115"/>
                      </a:moveTo>
                      <a:cubicBezTo>
                        <a:pt x="130757" y="10115"/>
                        <a:pt x="130895" y="10251"/>
                        <a:pt x="130776" y="10430"/>
                      </a:cubicBezTo>
                      <a:cubicBezTo>
                        <a:pt x="130693" y="10430"/>
                        <a:pt x="130776" y="10596"/>
                        <a:pt x="130859" y="10761"/>
                      </a:cubicBezTo>
                      <a:cubicBezTo>
                        <a:pt x="130942" y="10844"/>
                        <a:pt x="130962" y="10886"/>
                        <a:pt x="130942" y="10886"/>
                      </a:cubicBezTo>
                      <a:cubicBezTo>
                        <a:pt x="130921" y="10886"/>
                        <a:pt x="130859" y="10844"/>
                        <a:pt x="130776" y="10761"/>
                      </a:cubicBezTo>
                      <a:cubicBezTo>
                        <a:pt x="130693" y="10679"/>
                        <a:pt x="130610" y="10679"/>
                        <a:pt x="130445" y="10679"/>
                      </a:cubicBezTo>
                      <a:cubicBezTo>
                        <a:pt x="130445" y="10596"/>
                        <a:pt x="130445" y="10513"/>
                        <a:pt x="130362" y="10430"/>
                      </a:cubicBezTo>
                      <a:cubicBezTo>
                        <a:pt x="130362" y="10347"/>
                        <a:pt x="130279" y="10264"/>
                        <a:pt x="130279" y="10181"/>
                      </a:cubicBezTo>
                      <a:cubicBezTo>
                        <a:pt x="130371" y="10135"/>
                        <a:pt x="130464" y="10115"/>
                        <a:pt x="130546" y="10115"/>
                      </a:cubicBezTo>
                      <a:close/>
                      <a:moveTo>
                        <a:pt x="136588" y="10248"/>
                      </a:moveTo>
                      <a:lnTo>
                        <a:pt x="136588" y="10248"/>
                      </a:lnTo>
                      <a:cubicBezTo>
                        <a:pt x="136615" y="10248"/>
                        <a:pt x="136671" y="10334"/>
                        <a:pt x="136743" y="10513"/>
                      </a:cubicBezTo>
                      <a:cubicBezTo>
                        <a:pt x="136826" y="10679"/>
                        <a:pt x="136909" y="10844"/>
                        <a:pt x="136826" y="10927"/>
                      </a:cubicBezTo>
                      <a:cubicBezTo>
                        <a:pt x="136826" y="10942"/>
                        <a:pt x="136820" y="10949"/>
                        <a:pt x="136811" y="10949"/>
                      </a:cubicBezTo>
                      <a:cubicBezTo>
                        <a:pt x="136771" y="10949"/>
                        <a:pt x="136660" y="10814"/>
                        <a:pt x="136660" y="10679"/>
                      </a:cubicBezTo>
                      <a:cubicBezTo>
                        <a:pt x="136566" y="10396"/>
                        <a:pt x="136552" y="10248"/>
                        <a:pt x="136588" y="10248"/>
                      </a:cubicBezTo>
                      <a:close/>
                      <a:moveTo>
                        <a:pt x="131522" y="10596"/>
                      </a:moveTo>
                      <a:cubicBezTo>
                        <a:pt x="131522" y="10596"/>
                        <a:pt x="131605" y="10596"/>
                        <a:pt x="131771" y="10679"/>
                      </a:cubicBezTo>
                      <a:cubicBezTo>
                        <a:pt x="131853" y="10679"/>
                        <a:pt x="131936" y="10844"/>
                        <a:pt x="131853" y="10927"/>
                      </a:cubicBezTo>
                      <a:cubicBezTo>
                        <a:pt x="131829" y="10952"/>
                        <a:pt x="131805" y="10962"/>
                        <a:pt x="131781" y="10962"/>
                      </a:cubicBezTo>
                      <a:cubicBezTo>
                        <a:pt x="131722" y="10962"/>
                        <a:pt x="131663" y="10903"/>
                        <a:pt x="131605" y="10844"/>
                      </a:cubicBezTo>
                      <a:cubicBezTo>
                        <a:pt x="131522" y="10761"/>
                        <a:pt x="131522" y="10679"/>
                        <a:pt x="131522" y="10596"/>
                      </a:cubicBezTo>
                      <a:close/>
                      <a:moveTo>
                        <a:pt x="136660" y="11279"/>
                      </a:moveTo>
                      <a:cubicBezTo>
                        <a:pt x="136722" y="11279"/>
                        <a:pt x="136784" y="11300"/>
                        <a:pt x="136826" y="11342"/>
                      </a:cubicBezTo>
                      <a:cubicBezTo>
                        <a:pt x="136909" y="11424"/>
                        <a:pt x="136909" y="11507"/>
                        <a:pt x="136743" y="11507"/>
                      </a:cubicBezTo>
                      <a:cubicBezTo>
                        <a:pt x="136702" y="11549"/>
                        <a:pt x="136639" y="11570"/>
                        <a:pt x="136588" y="11570"/>
                      </a:cubicBezTo>
                      <a:cubicBezTo>
                        <a:pt x="136536" y="11570"/>
                        <a:pt x="136494" y="11549"/>
                        <a:pt x="136494" y="11507"/>
                      </a:cubicBezTo>
                      <a:cubicBezTo>
                        <a:pt x="136411" y="11507"/>
                        <a:pt x="136411" y="11424"/>
                        <a:pt x="136494" y="11342"/>
                      </a:cubicBezTo>
                      <a:cubicBezTo>
                        <a:pt x="136536" y="11300"/>
                        <a:pt x="136598" y="11279"/>
                        <a:pt x="136660" y="11279"/>
                      </a:cubicBezTo>
                      <a:close/>
                      <a:moveTo>
                        <a:pt x="135834" y="11471"/>
                      </a:moveTo>
                      <a:cubicBezTo>
                        <a:pt x="135896" y="11471"/>
                        <a:pt x="135969" y="11507"/>
                        <a:pt x="136080" y="11507"/>
                      </a:cubicBezTo>
                      <a:cubicBezTo>
                        <a:pt x="136163" y="11590"/>
                        <a:pt x="136163" y="11756"/>
                        <a:pt x="136163" y="11756"/>
                      </a:cubicBezTo>
                      <a:cubicBezTo>
                        <a:pt x="136121" y="11797"/>
                        <a:pt x="136080" y="11818"/>
                        <a:pt x="136039" y="11818"/>
                      </a:cubicBezTo>
                      <a:cubicBezTo>
                        <a:pt x="135997" y="11818"/>
                        <a:pt x="135956" y="11797"/>
                        <a:pt x="135914" y="11756"/>
                      </a:cubicBezTo>
                      <a:cubicBezTo>
                        <a:pt x="135748" y="11673"/>
                        <a:pt x="135748" y="11590"/>
                        <a:pt x="135748" y="11507"/>
                      </a:cubicBezTo>
                      <a:cubicBezTo>
                        <a:pt x="135776" y="11480"/>
                        <a:pt x="135804" y="11471"/>
                        <a:pt x="135834" y="11471"/>
                      </a:cubicBezTo>
                      <a:close/>
                      <a:moveTo>
                        <a:pt x="132110" y="11453"/>
                      </a:moveTo>
                      <a:cubicBezTo>
                        <a:pt x="132145" y="11453"/>
                        <a:pt x="132199" y="11473"/>
                        <a:pt x="132268" y="11507"/>
                      </a:cubicBezTo>
                      <a:cubicBezTo>
                        <a:pt x="132447" y="11687"/>
                        <a:pt x="132282" y="11823"/>
                        <a:pt x="132051" y="11823"/>
                      </a:cubicBezTo>
                      <a:cubicBezTo>
                        <a:pt x="131962" y="11823"/>
                        <a:pt x="131863" y="11802"/>
                        <a:pt x="131771" y="11756"/>
                      </a:cubicBezTo>
                      <a:cubicBezTo>
                        <a:pt x="131688" y="11756"/>
                        <a:pt x="131605" y="11590"/>
                        <a:pt x="131605" y="11590"/>
                      </a:cubicBezTo>
                      <a:cubicBezTo>
                        <a:pt x="131646" y="11549"/>
                        <a:pt x="131688" y="11528"/>
                        <a:pt x="131739" y="11528"/>
                      </a:cubicBezTo>
                      <a:cubicBezTo>
                        <a:pt x="131791" y="11528"/>
                        <a:pt x="131853" y="11549"/>
                        <a:pt x="131936" y="11590"/>
                      </a:cubicBezTo>
                      <a:cubicBezTo>
                        <a:pt x="131978" y="11632"/>
                        <a:pt x="132019" y="11652"/>
                        <a:pt x="132050" y="11652"/>
                      </a:cubicBezTo>
                      <a:cubicBezTo>
                        <a:pt x="132081" y="11652"/>
                        <a:pt x="132102" y="11632"/>
                        <a:pt x="132102" y="11590"/>
                      </a:cubicBezTo>
                      <a:cubicBezTo>
                        <a:pt x="132053" y="11493"/>
                        <a:pt x="132062" y="11453"/>
                        <a:pt x="132110" y="11453"/>
                      </a:cubicBezTo>
                      <a:close/>
                      <a:moveTo>
                        <a:pt x="134469" y="12797"/>
                      </a:moveTo>
                      <a:cubicBezTo>
                        <a:pt x="134524" y="12797"/>
                        <a:pt x="134616" y="12833"/>
                        <a:pt x="134671" y="12833"/>
                      </a:cubicBezTo>
                      <a:cubicBezTo>
                        <a:pt x="134754" y="12916"/>
                        <a:pt x="134837" y="13082"/>
                        <a:pt x="134754" y="13082"/>
                      </a:cubicBezTo>
                      <a:cubicBezTo>
                        <a:pt x="134754" y="13123"/>
                        <a:pt x="134713" y="13144"/>
                        <a:pt x="134661" y="13144"/>
                      </a:cubicBezTo>
                      <a:cubicBezTo>
                        <a:pt x="134609" y="13144"/>
                        <a:pt x="134547" y="13123"/>
                        <a:pt x="134505" y="13082"/>
                      </a:cubicBezTo>
                      <a:cubicBezTo>
                        <a:pt x="134422" y="12999"/>
                        <a:pt x="134340" y="12916"/>
                        <a:pt x="134422" y="12833"/>
                      </a:cubicBezTo>
                      <a:cubicBezTo>
                        <a:pt x="134422" y="12806"/>
                        <a:pt x="134441" y="12797"/>
                        <a:pt x="134469" y="12797"/>
                      </a:cubicBezTo>
                      <a:close/>
                      <a:moveTo>
                        <a:pt x="138630" y="13876"/>
                      </a:moveTo>
                      <a:cubicBezTo>
                        <a:pt x="138642" y="13876"/>
                        <a:pt x="138649" y="13886"/>
                        <a:pt x="138649" y="13911"/>
                      </a:cubicBezTo>
                      <a:cubicBezTo>
                        <a:pt x="138732" y="13994"/>
                        <a:pt x="138649" y="14076"/>
                        <a:pt x="138566" y="14159"/>
                      </a:cubicBezTo>
                      <a:cubicBezTo>
                        <a:pt x="138400" y="14159"/>
                        <a:pt x="138400" y="14159"/>
                        <a:pt x="138483" y="13994"/>
                      </a:cubicBezTo>
                      <a:cubicBezTo>
                        <a:pt x="138542" y="13935"/>
                        <a:pt x="138601" y="13876"/>
                        <a:pt x="138630" y="13876"/>
                      </a:cubicBezTo>
                      <a:close/>
                      <a:moveTo>
                        <a:pt x="134422" y="14739"/>
                      </a:moveTo>
                      <a:cubicBezTo>
                        <a:pt x="134505" y="14822"/>
                        <a:pt x="134422" y="14988"/>
                        <a:pt x="134340" y="14988"/>
                      </a:cubicBezTo>
                      <a:cubicBezTo>
                        <a:pt x="134174" y="14988"/>
                        <a:pt x="134174" y="14988"/>
                        <a:pt x="134257" y="14822"/>
                      </a:cubicBezTo>
                      <a:cubicBezTo>
                        <a:pt x="134340" y="14739"/>
                        <a:pt x="134422" y="14739"/>
                        <a:pt x="134422" y="14739"/>
                      </a:cubicBezTo>
                      <a:close/>
                      <a:moveTo>
                        <a:pt x="132516" y="13331"/>
                      </a:moveTo>
                      <a:cubicBezTo>
                        <a:pt x="133014" y="13413"/>
                        <a:pt x="133262" y="13662"/>
                        <a:pt x="132931" y="13745"/>
                      </a:cubicBezTo>
                      <a:cubicBezTo>
                        <a:pt x="132765" y="13828"/>
                        <a:pt x="132765" y="14076"/>
                        <a:pt x="132765" y="14491"/>
                      </a:cubicBezTo>
                      <a:cubicBezTo>
                        <a:pt x="132848" y="15071"/>
                        <a:pt x="132848" y="15071"/>
                        <a:pt x="132351" y="15154"/>
                      </a:cubicBezTo>
                      <a:cubicBezTo>
                        <a:pt x="132102" y="15154"/>
                        <a:pt x="131936" y="15154"/>
                        <a:pt x="131853" y="15071"/>
                      </a:cubicBezTo>
                      <a:cubicBezTo>
                        <a:pt x="131936" y="15071"/>
                        <a:pt x="131936" y="14988"/>
                        <a:pt x="131936" y="14822"/>
                      </a:cubicBezTo>
                      <a:cubicBezTo>
                        <a:pt x="132102" y="14491"/>
                        <a:pt x="132268" y="13662"/>
                        <a:pt x="132185" y="13579"/>
                      </a:cubicBezTo>
                      <a:cubicBezTo>
                        <a:pt x="132102" y="13331"/>
                        <a:pt x="132185" y="13331"/>
                        <a:pt x="132516" y="13331"/>
                      </a:cubicBezTo>
                      <a:close/>
                      <a:moveTo>
                        <a:pt x="84108" y="14635"/>
                      </a:moveTo>
                      <a:cubicBezTo>
                        <a:pt x="84201" y="14635"/>
                        <a:pt x="84201" y="14783"/>
                        <a:pt x="84201" y="14988"/>
                      </a:cubicBezTo>
                      <a:cubicBezTo>
                        <a:pt x="84163" y="15175"/>
                        <a:pt x="84109" y="15260"/>
                        <a:pt x="84061" y="15260"/>
                      </a:cubicBezTo>
                      <a:cubicBezTo>
                        <a:pt x="84002" y="15260"/>
                        <a:pt x="83952" y="15133"/>
                        <a:pt x="83952" y="14905"/>
                      </a:cubicBezTo>
                      <a:cubicBezTo>
                        <a:pt x="83952" y="14822"/>
                        <a:pt x="83952" y="14657"/>
                        <a:pt x="84035" y="14657"/>
                      </a:cubicBezTo>
                      <a:cubicBezTo>
                        <a:pt x="84064" y="14642"/>
                        <a:pt x="84089" y="14635"/>
                        <a:pt x="84108" y="14635"/>
                      </a:cubicBezTo>
                      <a:close/>
                      <a:moveTo>
                        <a:pt x="136826" y="15755"/>
                      </a:moveTo>
                      <a:cubicBezTo>
                        <a:pt x="136888" y="15755"/>
                        <a:pt x="136950" y="15775"/>
                        <a:pt x="136992" y="15817"/>
                      </a:cubicBezTo>
                      <a:cubicBezTo>
                        <a:pt x="137074" y="15900"/>
                        <a:pt x="137074" y="15983"/>
                        <a:pt x="137074" y="16065"/>
                      </a:cubicBezTo>
                      <a:cubicBezTo>
                        <a:pt x="136992" y="16148"/>
                        <a:pt x="136826" y="16148"/>
                        <a:pt x="136743" y="16148"/>
                      </a:cubicBezTo>
                      <a:cubicBezTo>
                        <a:pt x="136660" y="16065"/>
                        <a:pt x="136577" y="15900"/>
                        <a:pt x="136660" y="15817"/>
                      </a:cubicBezTo>
                      <a:cubicBezTo>
                        <a:pt x="136702" y="15775"/>
                        <a:pt x="136764" y="15755"/>
                        <a:pt x="136826" y="15755"/>
                      </a:cubicBezTo>
                      <a:close/>
                      <a:moveTo>
                        <a:pt x="137450" y="15629"/>
                      </a:moveTo>
                      <a:cubicBezTo>
                        <a:pt x="137521" y="15629"/>
                        <a:pt x="137601" y="15778"/>
                        <a:pt x="137737" y="15983"/>
                      </a:cubicBezTo>
                      <a:cubicBezTo>
                        <a:pt x="137820" y="16231"/>
                        <a:pt x="137903" y="16480"/>
                        <a:pt x="137903" y="16563"/>
                      </a:cubicBezTo>
                      <a:cubicBezTo>
                        <a:pt x="137896" y="16566"/>
                        <a:pt x="137888" y="16568"/>
                        <a:pt x="137880" y="16568"/>
                      </a:cubicBezTo>
                      <a:cubicBezTo>
                        <a:pt x="137702" y="16568"/>
                        <a:pt x="137327" y="15730"/>
                        <a:pt x="137406" y="15651"/>
                      </a:cubicBezTo>
                      <a:cubicBezTo>
                        <a:pt x="137421" y="15636"/>
                        <a:pt x="137435" y="15629"/>
                        <a:pt x="137450" y="15629"/>
                      </a:cubicBezTo>
                      <a:close/>
                      <a:moveTo>
                        <a:pt x="145037" y="16746"/>
                      </a:moveTo>
                      <a:cubicBezTo>
                        <a:pt x="145128" y="16746"/>
                        <a:pt x="145212" y="16767"/>
                        <a:pt x="145279" y="16811"/>
                      </a:cubicBezTo>
                      <a:cubicBezTo>
                        <a:pt x="145362" y="16894"/>
                        <a:pt x="145113" y="17309"/>
                        <a:pt x="144699" y="17640"/>
                      </a:cubicBezTo>
                      <a:cubicBezTo>
                        <a:pt x="144672" y="17649"/>
                        <a:pt x="144647" y="17653"/>
                        <a:pt x="144622" y="17653"/>
                      </a:cubicBezTo>
                      <a:cubicBezTo>
                        <a:pt x="144418" y="17653"/>
                        <a:pt x="144293" y="17365"/>
                        <a:pt x="144367" y="17143"/>
                      </a:cubicBezTo>
                      <a:cubicBezTo>
                        <a:pt x="144489" y="16900"/>
                        <a:pt x="144788" y="16746"/>
                        <a:pt x="145037" y="16746"/>
                      </a:cubicBezTo>
                      <a:close/>
                      <a:moveTo>
                        <a:pt x="135094" y="18153"/>
                      </a:moveTo>
                      <a:cubicBezTo>
                        <a:pt x="135168" y="18153"/>
                        <a:pt x="135278" y="18199"/>
                        <a:pt x="135417" y="18303"/>
                      </a:cubicBezTo>
                      <a:cubicBezTo>
                        <a:pt x="135500" y="18386"/>
                        <a:pt x="135583" y="18552"/>
                        <a:pt x="135500" y="18635"/>
                      </a:cubicBezTo>
                      <a:cubicBezTo>
                        <a:pt x="135477" y="18681"/>
                        <a:pt x="135441" y="18701"/>
                        <a:pt x="135397" y="18701"/>
                      </a:cubicBezTo>
                      <a:cubicBezTo>
                        <a:pt x="135285" y="18701"/>
                        <a:pt x="135122" y="18565"/>
                        <a:pt x="135003" y="18386"/>
                      </a:cubicBezTo>
                      <a:cubicBezTo>
                        <a:pt x="134954" y="18241"/>
                        <a:pt x="134990" y="18153"/>
                        <a:pt x="135094" y="18153"/>
                      </a:cubicBezTo>
                      <a:close/>
                      <a:moveTo>
                        <a:pt x="134298" y="18738"/>
                      </a:moveTo>
                      <a:cubicBezTo>
                        <a:pt x="134340" y="18738"/>
                        <a:pt x="134381" y="18759"/>
                        <a:pt x="134422" y="18800"/>
                      </a:cubicBezTo>
                      <a:cubicBezTo>
                        <a:pt x="134505" y="18883"/>
                        <a:pt x="134588" y="19049"/>
                        <a:pt x="134505" y="19049"/>
                      </a:cubicBezTo>
                      <a:cubicBezTo>
                        <a:pt x="134505" y="19090"/>
                        <a:pt x="134464" y="19111"/>
                        <a:pt x="134412" y="19111"/>
                      </a:cubicBezTo>
                      <a:cubicBezTo>
                        <a:pt x="134360" y="19111"/>
                        <a:pt x="134298" y="19090"/>
                        <a:pt x="134257" y="19049"/>
                      </a:cubicBezTo>
                      <a:cubicBezTo>
                        <a:pt x="134174" y="18966"/>
                        <a:pt x="134091" y="18883"/>
                        <a:pt x="134174" y="18800"/>
                      </a:cubicBezTo>
                      <a:cubicBezTo>
                        <a:pt x="134215" y="18759"/>
                        <a:pt x="134257" y="18738"/>
                        <a:pt x="134298" y="18738"/>
                      </a:cubicBezTo>
                      <a:close/>
                      <a:moveTo>
                        <a:pt x="161367" y="22247"/>
                      </a:moveTo>
                      <a:cubicBezTo>
                        <a:pt x="161391" y="22247"/>
                        <a:pt x="161415" y="22257"/>
                        <a:pt x="161439" y="22281"/>
                      </a:cubicBezTo>
                      <a:cubicBezTo>
                        <a:pt x="161439" y="22364"/>
                        <a:pt x="161357" y="22447"/>
                        <a:pt x="161274" y="22530"/>
                      </a:cubicBezTo>
                      <a:cubicBezTo>
                        <a:pt x="161229" y="22552"/>
                        <a:pt x="161197" y="22562"/>
                        <a:pt x="161175" y="22562"/>
                      </a:cubicBezTo>
                      <a:cubicBezTo>
                        <a:pt x="161114" y="22562"/>
                        <a:pt x="161130" y="22485"/>
                        <a:pt x="161191" y="22364"/>
                      </a:cubicBezTo>
                      <a:cubicBezTo>
                        <a:pt x="161249" y="22305"/>
                        <a:pt x="161308" y="22247"/>
                        <a:pt x="161367" y="22247"/>
                      </a:cubicBezTo>
                      <a:close/>
                      <a:moveTo>
                        <a:pt x="96798" y="23690"/>
                      </a:moveTo>
                      <a:cubicBezTo>
                        <a:pt x="96798" y="23690"/>
                        <a:pt x="96963" y="23773"/>
                        <a:pt x="97046" y="23856"/>
                      </a:cubicBezTo>
                      <a:cubicBezTo>
                        <a:pt x="97129" y="23938"/>
                        <a:pt x="97129" y="24021"/>
                        <a:pt x="97046" y="24104"/>
                      </a:cubicBezTo>
                      <a:cubicBezTo>
                        <a:pt x="96963" y="24104"/>
                        <a:pt x="96881" y="24021"/>
                        <a:pt x="96798" y="23938"/>
                      </a:cubicBezTo>
                      <a:cubicBezTo>
                        <a:pt x="96798" y="23773"/>
                        <a:pt x="96715" y="23690"/>
                        <a:pt x="96798" y="23690"/>
                      </a:cubicBezTo>
                      <a:close/>
                      <a:moveTo>
                        <a:pt x="71438" y="31894"/>
                      </a:moveTo>
                      <a:cubicBezTo>
                        <a:pt x="71521" y="31894"/>
                        <a:pt x="71687" y="31977"/>
                        <a:pt x="71687" y="32060"/>
                      </a:cubicBezTo>
                      <a:cubicBezTo>
                        <a:pt x="71770" y="32143"/>
                        <a:pt x="71770" y="32309"/>
                        <a:pt x="71770" y="32309"/>
                      </a:cubicBezTo>
                      <a:cubicBezTo>
                        <a:pt x="71687" y="32309"/>
                        <a:pt x="71604" y="32226"/>
                        <a:pt x="71521" y="32143"/>
                      </a:cubicBezTo>
                      <a:cubicBezTo>
                        <a:pt x="71438" y="32060"/>
                        <a:pt x="71355" y="31977"/>
                        <a:pt x="71438" y="31894"/>
                      </a:cubicBezTo>
                      <a:close/>
                      <a:moveTo>
                        <a:pt x="112544" y="32143"/>
                      </a:moveTo>
                      <a:cubicBezTo>
                        <a:pt x="112627" y="32143"/>
                        <a:pt x="112709" y="32226"/>
                        <a:pt x="112792" y="32309"/>
                      </a:cubicBezTo>
                      <a:cubicBezTo>
                        <a:pt x="112875" y="32474"/>
                        <a:pt x="112792" y="32557"/>
                        <a:pt x="112709" y="32557"/>
                      </a:cubicBezTo>
                      <a:cubicBezTo>
                        <a:pt x="112687" y="32580"/>
                        <a:pt x="112665" y="32590"/>
                        <a:pt x="112643" y="32590"/>
                      </a:cubicBezTo>
                      <a:cubicBezTo>
                        <a:pt x="112582" y="32590"/>
                        <a:pt x="112522" y="32513"/>
                        <a:pt x="112461" y="32392"/>
                      </a:cubicBezTo>
                      <a:cubicBezTo>
                        <a:pt x="112461" y="32309"/>
                        <a:pt x="112461" y="32226"/>
                        <a:pt x="112544" y="32143"/>
                      </a:cubicBezTo>
                      <a:close/>
                      <a:moveTo>
                        <a:pt x="79643" y="46895"/>
                      </a:moveTo>
                      <a:cubicBezTo>
                        <a:pt x="79808" y="46895"/>
                        <a:pt x="79726" y="46977"/>
                        <a:pt x="79643" y="47060"/>
                      </a:cubicBezTo>
                      <a:cubicBezTo>
                        <a:pt x="79560" y="47102"/>
                        <a:pt x="79498" y="47122"/>
                        <a:pt x="79456" y="47122"/>
                      </a:cubicBezTo>
                      <a:cubicBezTo>
                        <a:pt x="79415" y="47122"/>
                        <a:pt x="79394" y="47102"/>
                        <a:pt x="79394" y="47060"/>
                      </a:cubicBezTo>
                      <a:cubicBezTo>
                        <a:pt x="79394" y="46895"/>
                        <a:pt x="79477" y="46895"/>
                        <a:pt x="79643" y="46895"/>
                      </a:cubicBezTo>
                      <a:close/>
                      <a:moveTo>
                        <a:pt x="140887" y="49961"/>
                      </a:moveTo>
                      <a:cubicBezTo>
                        <a:pt x="140970" y="49961"/>
                        <a:pt x="141052" y="50044"/>
                        <a:pt x="141135" y="50127"/>
                      </a:cubicBezTo>
                      <a:cubicBezTo>
                        <a:pt x="141218" y="50209"/>
                        <a:pt x="141218" y="50292"/>
                        <a:pt x="141135" y="50375"/>
                      </a:cubicBezTo>
                      <a:cubicBezTo>
                        <a:pt x="141135" y="50400"/>
                        <a:pt x="141128" y="50410"/>
                        <a:pt x="141116" y="50410"/>
                      </a:cubicBezTo>
                      <a:cubicBezTo>
                        <a:pt x="141087" y="50410"/>
                        <a:pt x="141028" y="50351"/>
                        <a:pt x="140970" y="50292"/>
                      </a:cubicBezTo>
                      <a:cubicBezTo>
                        <a:pt x="140887" y="50127"/>
                        <a:pt x="140887" y="50044"/>
                        <a:pt x="140887" y="49961"/>
                      </a:cubicBezTo>
                      <a:close/>
                      <a:moveTo>
                        <a:pt x="106359" y="52882"/>
                      </a:moveTo>
                      <a:cubicBezTo>
                        <a:pt x="106390" y="52882"/>
                        <a:pt x="106411" y="52903"/>
                        <a:pt x="106411" y="52944"/>
                      </a:cubicBezTo>
                      <a:cubicBezTo>
                        <a:pt x="106411" y="53027"/>
                        <a:pt x="106328" y="53110"/>
                        <a:pt x="106328" y="53193"/>
                      </a:cubicBezTo>
                      <a:lnTo>
                        <a:pt x="106080" y="53193"/>
                      </a:lnTo>
                      <a:cubicBezTo>
                        <a:pt x="106080" y="53110"/>
                        <a:pt x="106162" y="53027"/>
                        <a:pt x="106245" y="52944"/>
                      </a:cubicBezTo>
                      <a:cubicBezTo>
                        <a:pt x="106287" y="52903"/>
                        <a:pt x="106328" y="52882"/>
                        <a:pt x="106359" y="52882"/>
                      </a:cubicBezTo>
                      <a:close/>
                      <a:moveTo>
                        <a:pt x="103593" y="53110"/>
                      </a:moveTo>
                      <a:cubicBezTo>
                        <a:pt x="103676" y="53110"/>
                        <a:pt x="103676" y="53193"/>
                        <a:pt x="103676" y="53193"/>
                      </a:cubicBezTo>
                      <a:cubicBezTo>
                        <a:pt x="103676" y="53193"/>
                        <a:pt x="103676" y="53276"/>
                        <a:pt x="103593" y="53276"/>
                      </a:cubicBezTo>
                      <a:cubicBezTo>
                        <a:pt x="103510" y="53317"/>
                        <a:pt x="103448" y="53338"/>
                        <a:pt x="103407" y="53338"/>
                      </a:cubicBezTo>
                      <a:cubicBezTo>
                        <a:pt x="103365" y="53338"/>
                        <a:pt x="103345" y="53317"/>
                        <a:pt x="103345" y="53276"/>
                      </a:cubicBezTo>
                      <a:cubicBezTo>
                        <a:pt x="103345" y="53193"/>
                        <a:pt x="103510" y="53110"/>
                        <a:pt x="103593" y="53110"/>
                      </a:cubicBezTo>
                      <a:close/>
                      <a:moveTo>
                        <a:pt x="79974" y="53856"/>
                      </a:moveTo>
                      <a:cubicBezTo>
                        <a:pt x="80057" y="53939"/>
                        <a:pt x="80057" y="53939"/>
                        <a:pt x="79891" y="54022"/>
                      </a:cubicBezTo>
                      <a:cubicBezTo>
                        <a:pt x="79850" y="54063"/>
                        <a:pt x="79788" y="54084"/>
                        <a:pt x="79746" y="54084"/>
                      </a:cubicBezTo>
                      <a:cubicBezTo>
                        <a:pt x="79705" y="54084"/>
                        <a:pt x="79684" y="54063"/>
                        <a:pt x="79726" y="54022"/>
                      </a:cubicBezTo>
                      <a:cubicBezTo>
                        <a:pt x="79726" y="53939"/>
                        <a:pt x="79808" y="53856"/>
                        <a:pt x="79974" y="53856"/>
                      </a:cubicBezTo>
                      <a:close/>
                      <a:moveTo>
                        <a:pt x="95803" y="57337"/>
                      </a:moveTo>
                      <a:cubicBezTo>
                        <a:pt x="95886" y="57420"/>
                        <a:pt x="95886" y="57420"/>
                        <a:pt x="95720" y="57502"/>
                      </a:cubicBezTo>
                      <a:cubicBezTo>
                        <a:pt x="95637" y="57544"/>
                        <a:pt x="95575" y="57565"/>
                        <a:pt x="95534" y="57565"/>
                      </a:cubicBezTo>
                      <a:cubicBezTo>
                        <a:pt x="95492" y="57565"/>
                        <a:pt x="95472" y="57544"/>
                        <a:pt x="95472" y="57502"/>
                      </a:cubicBezTo>
                      <a:cubicBezTo>
                        <a:pt x="95555" y="57420"/>
                        <a:pt x="95637" y="57337"/>
                        <a:pt x="95803" y="57337"/>
                      </a:cubicBezTo>
                      <a:close/>
                      <a:moveTo>
                        <a:pt x="83538" y="57502"/>
                      </a:moveTo>
                      <a:cubicBezTo>
                        <a:pt x="83621" y="57502"/>
                        <a:pt x="83786" y="57585"/>
                        <a:pt x="83869" y="57668"/>
                      </a:cubicBezTo>
                      <a:cubicBezTo>
                        <a:pt x="83952" y="57751"/>
                        <a:pt x="84035" y="57834"/>
                        <a:pt x="83952" y="57917"/>
                      </a:cubicBezTo>
                      <a:cubicBezTo>
                        <a:pt x="83869" y="57917"/>
                        <a:pt x="83704" y="57834"/>
                        <a:pt x="83621" y="57751"/>
                      </a:cubicBezTo>
                      <a:cubicBezTo>
                        <a:pt x="83538" y="57668"/>
                        <a:pt x="83455" y="57585"/>
                        <a:pt x="83538" y="57502"/>
                      </a:cubicBezTo>
                      <a:close/>
                      <a:moveTo>
                        <a:pt x="45799" y="58796"/>
                      </a:moveTo>
                      <a:cubicBezTo>
                        <a:pt x="45836" y="58796"/>
                        <a:pt x="45852" y="58873"/>
                        <a:pt x="45913" y="58994"/>
                      </a:cubicBezTo>
                      <a:cubicBezTo>
                        <a:pt x="45913" y="59077"/>
                        <a:pt x="45830" y="59243"/>
                        <a:pt x="45830" y="59243"/>
                      </a:cubicBezTo>
                      <a:cubicBezTo>
                        <a:pt x="45830" y="59243"/>
                        <a:pt x="45747" y="59160"/>
                        <a:pt x="45664" y="59077"/>
                      </a:cubicBezTo>
                      <a:cubicBezTo>
                        <a:pt x="45581" y="58994"/>
                        <a:pt x="45664" y="58828"/>
                        <a:pt x="45747" y="58828"/>
                      </a:cubicBezTo>
                      <a:cubicBezTo>
                        <a:pt x="45769" y="58806"/>
                        <a:pt x="45786" y="58796"/>
                        <a:pt x="45799" y="58796"/>
                      </a:cubicBezTo>
                      <a:close/>
                      <a:moveTo>
                        <a:pt x="107654" y="60320"/>
                      </a:moveTo>
                      <a:cubicBezTo>
                        <a:pt x="107654" y="60320"/>
                        <a:pt x="107654" y="60320"/>
                        <a:pt x="107571" y="60403"/>
                      </a:cubicBezTo>
                      <a:lnTo>
                        <a:pt x="107488" y="60403"/>
                      </a:lnTo>
                      <a:cubicBezTo>
                        <a:pt x="107488" y="60320"/>
                        <a:pt x="107571" y="60320"/>
                        <a:pt x="107654" y="60320"/>
                      </a:cubicBezTo>
                      <a:close/>
                      <a:moveTo>
                        <a:pt x="96881" y="62060"/>
                      </a:moveTo>
                      <a:cubicBezTo>
                        <a:pt x="96963" y="62060"/>
                        <a:pt x="97046" y="62060"/>
                        <a:pt x="97046" y="62143"/>
                      </a:cubicBezTo>
                      <a:cubicBezTo>
                        <a:pt x="97046" y="62143"/>
                        <a:pt x="96963" y="62226"/>
                        <a:pt x="96963" y="62226"/>
                      </a:cubicBezTo>
                      <a:cubicBezTo>
                        <a:pt x="96881" y="62143"/>
                        <a:pt x="96881" y="62143"/>
                        <a:pt x="96881" y="62060"/>
                      </a:cubicBezTo>
                      <a:close/>
                      <a:moveTo>
                        <a:pt x="86687" y="61895"/>
                      </a:moveTo>
                      <a:cubicBezTo>
                        <a:pt x="86770" y="61895"/>
                        <a:pt x="86770" y="61895"/>
                        <a:pt x="86770" y="61978"/>
                      </a:cubicBezTo>
                      <a:cubicBezTo>
                        <a:pt x="86853" y="62060"/>
                        <a:pt x="86853" y="62143"/>
                        <a:pt x="86936" y="62309"/>
                      </a:cubicBezTo>
                      <a:cubicBezTo>
                        <a:pt x="86936" y="62309"/>
                        <a:pt x="86853" y="62226"/>
                        <a:pt x="86770" y="62143"/>
                      </a:cubicBezTo>
                      <a:cubicBezTo>
                        <a:pt x="86687" y="62060"/>
                        <a:pt x="86604" y="61978"/>
                        <a:pt x="86687" y="61895"/>
                      </a:cubicBezTo>
                      <a:close/>
                      <a:moveTo>
                        <a:pt x="111953" y="62910"/>
                      </a:moveTo>
                      <a:cubicBezTo>
                        <a:pt x="112005" y="62910"/>
                        <a:pt x="112046" y="62931"/>
                        <a:pt x="112046" y="62972"/>
                      </a:cubicBezTo>
                      <a:cubicBezTo>
                        <a:pt x="112046" y="63055"/>
                        <a:pt x="111964" y="63138"/>
                        <a:pt x="111798" y="63138"/>
                      </a:cubicBezTo>
                      <a:cubicBezTo>
                        <a:pt x="111715" y="63138"/>
                        <a:pt x="111715" y="63138"/>
                        <a:pt x="111798" y="62972"/>
                      </a:cubicBezTo>
                      <a:cubicBezTo>
                        <a:pt x="111839" y="62931"/>
                        <a:pt x="111901" y="62910"/>
                        <a:pt x="111953" y="62910"/>
                      </a:cubicBezTo>
                      <a:close/>
                      <a:moveTo>
                        <a:pt x="92903" y="63055"/>
                      </a:moveTo>
                      <a:cubicBezTo>
                        <a:pt x="92903" y="63138"/>
                        <a:pt x="92903" y="63138"/>
                        <a:pt x="92820" y="63221"/>
                      </a:cubicBezTo>
                      <a:cubicBezTo>
                        <a:pt x="92820" y="63138"/>
                        <a:pt x="92820" y="63138"/>
                        <a:pt x="92903" y="63055"/>
                      </a:cubicBezTo>
                      <a:close/>
                      <a:moveTo>
                        <a:pt x="80803" y="63055"/>
                      </a:moveTo>
                      <a:cubicBezTo>
                        <a:pt x="80886" y="63055"/>
                        <a:pt x="80969" y="63138"/>
                        <a:pt x="81052" y="63221"/>
                      </a:cubicBezTo>
                      <a:cubicBezTo>
                        <a:pt x="81052" y="63304"/>
                        <a:pt x="81052" y="63304"/>
                        <a:pt x="81052" y="63386"/>
                      </a:cubicBezTo>
                      <a:cubicBezTo>
                        <a:pt x="80969" y="63304"/>
                        <a:pt x="80886" y="63304"/>
                        <a:pt x="80886" y="63304"/>
                      </a:cubicBezTo>
                      <a:lnTo>
                        <a:pt x="80803" y="63304"/>
                      </a:lnTo>
                      <a:cubicBezTo>
                        <a:pt x="80720" y="63221"/>
                        <a:pt x="80720" y="63138"/>
                        <a:pt x="80803" y="63055"/>
                      </a:cubicBezTo>
                      <a:close/>
                      <a:moveTo>
                        <a:pt x="74339" y="64132"/>
                      </a:moveTo>
                      <a:cubicBezTo>
                        <a:pt x="74422" y="64132"/>
                        <a:pt x="74422" y="64215"/>
                        <a:pt x="74256" y="64298"/>
                      </a:cubicBezTo>
                      <a:cubicBezTo>
                        <a:pt x="74232" y="64322"/>
                        <a:pt x="74207" y="64332"/>
                        <a:pt x="74185" y="64332"/>
                      </a:cubicBezTo>
                      <a:cubicBezTo>
                        <a:pt x="74132" y="64332"/>
                        <a:pt x="74090" y="64274"/>
                        <a:pt x="74090" y="64215"/>
                      </a:cubicBezTo>
                      <a:cubicBezTo>
                        <a:pt x="74090" y="64132"/>
                        <a:pt x="74173" y="64132"/>
                        <a:pt x="74339" y="64132"/>
                      </a:cubicBezTo>
                      <a:close/>
                      <a:moveTo>
                        <a:pt x="91991" y="63967"/>
                      </a:moveTo>
                      <a:cubicBezTo>
                        <a:pt x="91991" y="63967"/>
                        <a:pt x="92074" y="64049"/>
                        <a:pt x="92240" y="64132"/>
                      </a:cubicBezTo>
                      <a:cubicBezTo>
                        <a:pt x="92322" y="64215"/>
                        <a:pt x="92322" y="64298"/>
                        <a:pt x="92322" y="64298"/>
                      </a:cubicBezTo>
                      <a:cubicBezTo>
                        <a:pt x="92298" y="64322"/>
                        <a:pt x="92267" y="64332"/>
                        <a:pt x="92235" y="64332"/>
                      </a:cubicBezTo>
                      <a:cubicBezTo>
                        <a:pt x="92157" y="64332"/>
                        <a:pt x="92074" y="64274"/>
                        <a:pt x="92074" y="64215"/>
                      </a:cubicBezTo>
                      <a:cubicBezTo>
                        <a:pt x="91991" y="64132"/>
                        <a:pt x="91908" y="63967"/>
                        <a:pt x="91991" y="63967"/>
                      </a:cubicBezTo>
                      <a:close/>
                      <a:moveTo>
                        <a:pt x="78557" y="65258"/>
                      </a:moveTo>
                      <a:cubicBezTo>
                        <a:pt x="78621" y="65258"/>
                        <a:pt x="78697" y="65317"/>
                        <a:pt x="78814" y="65375"/>
                      </a:cubicBezTo>
                      <a:cubicBezTo>
                        <a:pt x="78897" y="65458"/>
                        <a:pt x="78897" y="65624"/>
                        <a:pt x="78731" y="65624"/>
                      </a:cubicBezTo>
                      <a:cubicBezTo>
                        <a:pt x="78707" y="65648"/>
                        <a:pt x="78675" y="65658"/>
                        <a:pt x="78641" y="65658"/>
                      </a:cubicBezTo>
                      <a:cubicBezTo>
                        <a:pt x="78558" y="65658"/>
                        <a:pt x="78458" y="65600"/>
                        <a:pt x="78400" y="65541"/>
                      </a:cubicBezTo>
                      <a:cubicBezTo>
                        <a:pt x="78400" y="65375"/>
                        <a:pt x="78400" y="65293"/>
                        <a:pt x="78482" y="65293"/>
                      </a:cubicBezTo>
                      <a:cubicBezTo>
                        <a:pt x="78507" y="65268"/>
                        <a:pt x="78531" y="65258"/>
                        <a:pt x="78557" y="65258"/>
                      </a:cubicBezTo>
                      <a:close/>
                      <a:moveTo>
                        <a:pt x="80054" y="65343"/>
                      </a:moveTo>
                      <a:cubicBezTo>
                        <a:pt x="80134" y="65343"/>
                        <a:pt x="80223" y="65420"/>
                        <a:pt x="80223" y="65541"/>
                      </a:cubicBezTo>
                      <a:cubicBezTo>
                        <a:pt x="80306" y="65624"/>
                        <a:pt x="80306" y="65707"/>
                        <a:pt x="80306" y="65707"/>
                      </a:cubicBezTo>
                      <a:cubicBezTo>
                        <a:pt x="80281" y="65731"/>
                        <a:pt x="80257" y="65741"/>
                        <a:pt x="80233" y="65741"/>
                      </a:cubicBezTo>
                      <a:cubicBezTo>
                        <a:pt x="80174" y="65741"/>
                        <a:pt x="80116" y="65683"/>
                        <a:pt x="80057" y="65624"/>
                      </a:cubicBezTo>
                      <a:cubicBezTo>
                        <a:pt x="79974" y="65458"/>
                        <a:pt x="79891" y="65375"/>
                        <a:pt x="79974" y="65375"/>
                      </a:cubicBezTo>
                      <a:cubicBezTo>
                        <a:pt x="79996" y="65353"/>
                        <a:pt x="80025" y="65343"/>
                        <a:pt x="80054" y="65343"/>
                      </a:cubicBezTo>
                      <a:close/>
                      <a:moveTo>
                        <a:pt x="81860" y="65021"/>
                      </a:moveTo>
                      <a:cubicBezTo>
                        <a:pt x="81919" y="65021"/>
                        <a:pt x="81983" y="65028"/>
                        <a:pt x="82046" y="65044"/>
                      </a:cubicBezTo>
                      <a:lnTo>
                        <a:pt x="82460" y="65044"/>
                      </a:lnTo>
                      <a:cubicBezTo>
                        <a:pt x="82543" y="65127"/>
                        <a:pt x="82543" y="65127"/>
                        <a:pt x="82626" y="65210"/>
                      </a:cubicBezTo>
                      <a:cubicBezTo>
                        <a:pt x="82626" y="65345"/>
                        <a:pt x="82737" y="65480"/>
                        <a:pt x="82777" y="65480"/>
                      </a:cubicBezTo>
                      <a:cubicBezTo>
                        <a:pt x="82786" y="65480"/>
                        <a:pt x="82792" y="65473"/>
                        <a:pt x="82792" y="65458"/>
                      </a:cubicBezTo>
                      <a:lnTo>
                        <a:pt x="82875" y="65458"/>
                      </a:lnTo>
                      <a:cubicBezTo>
                        <a:pt x="82792" y="65541"/>
                        <a:pt x="82626" y="65707"/>
                        <a:pt x="82378" y="65790"/>
                      </a:cubicBezTo>
                      <a:cubicBezTo>
                        <a:pt x="82154" y="65864"/>
                        <a:pt x="81997" y="65905"/>
                        <a:pt x="81893" y="65905"/>
                      </a:cubicBezTo>
                      <a:cubicBezTo>
                        <a:pt x="81765" y="65905"/>
                        <a:pt x="81715" y="65844"/>
                        <a:pt x="81715" y="65707"/>
                      </a:cubicBezTo>
                      <a:cubicBezTo>
                        <a:pt x="81715" y="65541"/>
                        <a:pt x="81632" y="65375"/>
                        <a:pt x="81549" y="65210"/>
                      </a:cubicBezTo>
                      <a:cubicBezTo>
                        <a:pt x="81415" y="65143"/>
                        <a:pt x="81606" y="65021"/>
                        <a:pt x="81860" y="65021"/>
                      </a:cubicBezTo>
                      <a:close/>
                      <a:moveTo>
                        <a:pt x="90996" y="66950"/>
                      </a:moveTo>
                      <a:cubicBezTo>
                        <a:pt x="91079" y="66950"/>
                        <a:pt x="91079" y="67033"/>
                        <a:pt x="91079" y="67033"/>
                      </a:cubicBezTo>
                      <a:cubicBezTo>
                        <a:pt x="91079" y="67116"/>
                        <a:pt x="91079" y="67116"/>
                        <a:pt x="90996" y="67116"/>
                      </a:cubicBezTo>
                      <a:cubicBezTo>
                        <a:pt x="90996" y="67116"/>
                        <a:pt x="90996" y="67033"/>
                        <a:pt x="90996" y="66950"/>
                      </a:cubicBezTo>
                      <a:close/>
                      <a:moveTo>
                        <a:pt x="79808" y="67530"/>
                      </a:moveTo>
                      <a:cubicBezTo>
                        <a:pt x="79891" y="67530"/>
                        <a:pt x="79974" y="67613"/>
                        <a:pt x="79974" y="67696"/>
                      </a:cubicBezTo>
                      <a:lnTo>
                        <a:pt x="79808" y="67696"/>
                      </a:lnTo>
                      <a:cubicBezTo>
                        <a:pt x="79560" y="67779"/>
                        <a:pt x="79477" y="67779"/>
                        <a:pt x="79726" y="68027"/>
                      </a:cubicBezTo>
                      <a:cubicBezTo>
                        <a:pt x="79726" y="68110"/>
                        <a:pt x="79726" y="68110"/>
                        <a:pt x="79726" y="68110"/>
                      </a:cubicBezTo>
                      <a:cubicBezTo>
                        <a:pt x="79726" y="68193"/>
                        <a:pt x="79643" y="68193"/>
                        <a:pt x="79643" y="68276"/>
                      </a:cubicBezTo>
                      <a:lnTo>
                        <a:pt x="79560" y="68276"/>
                      </a:lnTo>
                      <a:cubicBezTo>
                        <a:pt x="79477" y="68193"/>
                        <a:pt x="79228" y="68027"/>
                        <a:pt x="79145" y="67862"/>
                      </a:cubicBezTo>
                      <a:cubicBezTo>
                        <a:pt x="79228" y="67779"/>
                        <a:pt x="79477" y="67613"/>
                        <a:pt x="79808" y="67530"/>
                      </a:cubicBezTo>
                      <a:close/>
                      <a:moveTo>
                        <a:pt x="80471" y="68856"/>
                      </a:moveTo>
                      <a:cubicBezTo>
                        <a:pt x="80471" y="69022"/>
                        <a:pt x="80554" y="69105"/>
                        <a:pt x="80471" y="69105"/>
                      </a:cubicBezTo>
                      <a:cubicBezTo>
                        <a:pt x="80471" y="69105"/>
                        <a:pt x="80389" y="69105"/>
                        <a:pt x="80306" y="69022"/>
                      </a:cubicBezTo>
                      <a:cubicBezTo>
                        <a:pt x="80389" y="69022"/>
                        <a:pt x="80471" y="68939"/>
                        <a:pt x="80471" y="68856"/>
                      </a:cubicBezTo>
                      <a:close/>
                      <a:moveTo>
                        <a:pt x="114180" y="69485"/>
                      </a:moveTo>
                      <a:cubicBezTo>
                        <a:pt x="114194" y="69485"/>
                        <a:pt x="114201" y="69495"/>
                        <a:pt x="114201" y="69519"/>
                      </a:cubicBezTo>
                      <a:cubicBezTo>
                        <a:pt x="114201" y="69685"/>
                        <a:pt x="114118" y="69768"/>
                        <a:pt x="113953" y="69768"/>
                      </a:cubicBezTo>
                      <a:cubicBezTo>
                        <a:pt x="113870" y="69768"/>
                        <a:pt x="113870" y="69685"/>
                        <a:pt x="113953" y="69602"/>
                      </a:cubicBezTo>
                      <a:cubicBezTo>
                        <a:pt x="114070" y="69543"/>
                        <a:pt x="114146" y="69485"/>
                        <a:pt x="114180" y="69485"/>
                      </a:cubicBezTo>
                      <a:close/>
                      <a:moveTo>
                        <a:pt x="76279" y="69713"/>
                      </a:moveTo>
                      <a:cubicBezTo>
                        <a:pt x="76368" y="69713"/>
                        <a:pt x="76445" y="69754"/>
                        <a:pt x="76493" y="69851"/>
                      </a:cubicBezTo>
                      <a:cubicBezTo>
                        <a:pt x="76493" y="69851"/>
                        <a:pt x="76493" y="69933"/>
                        <a:pt x="76493" y="70016"/>
                      </a:cubicBezTo>
                      <a:lnTo>
                        <a:pt x="76411" y="70016"/>
                      </a:lnTo>
                      <a:cubicBezTo>
                        <a:pt x="76328" y="70016"/>
                        <a:pt x="76245" y="70099"/>
                        <a:pt x="76162" y="70099"/>
                      </a:cubicBezTo>
                      <a:cubicBezTo>
                        <a:pt x="76079" y="70099"/>
                        <a:pt x="75996" y="70099"/>
                        <a:pt x="75996" y="70016"/>
                      </a:cubicBezTo>
                      <a:cubicBezTo>
                        <a:pt x="75913" y="69933"/>
                        <a:pt x="75913" y="69851"/>
                        <a:pt x="76079" y="69768"/>
                      </a:cubicBezTo>
                      <a:cubicBezTo>
                        <a:pt x="76148" y="69733"/>
                        <a:pt x="76216" y="69713"/>
                        <a:pt x="76279" y="69713"/>
                      </a:cubicBezTo>
                      <a:close/>
                      <a:moveTo>
                        <a:pt x="70738" y="71794"/>
                      </a:moveTo>
                      <a:cubicBezTo>
                        <a:pt x="70794" y="71794"/>
                        <a:pt x="70886" y="71812"/>
                        <a:pt x="71024" y="71840"/>
                      </a:cubicBezTo>
                      <a:cubicBezTo>
                        <a:pt x="71355" y="71840"/>
                        <a:pt x="71521" y="72171"/>
                        <a:pt x="71190" y="72337"/>
                      </a:cubicBezTo>
                      <a:cubicBezTo>
                        <a:pt x="71159" y="72352"/>
                        <a:pt x="71129" y="72359"/>
                        <a:pt x="71099" y="72359"/>
                      </a:cubicBezTo>
                      <a:cubicBezTo>
                        <a:pt x="70966" y="72359"/>
                        <a:pt x="70843" y="72224"/>
                        <a:pt x="70775" y="72088"/>
                      </a:cubicBezTo>
                      <a:cubicBezTo>
                        <a:pt x="70665" y="71867"/>
                        <a:pt x="70628" y="71794"/>
                        <a:pt x="70738" y="71794"/>
                      </a:cubicBezTo>
                      <a:close/>
                      <a:moveTo>
                        <a:pt x="74504" y="72420"/>
                      </a:moveTo>
                      <a:cubicBezTo>
                        <a:pt x="74587" y="72420"/>
                        <a:pt x="74753" y="72420"/>
                        <a:pt x="74753" y="72585"/>
                      </a:cubicBezTo>
                      <a:cubicBezTo>
                        <a:pt x="74836" y="72585"/>
                        <a:pt x="74836" y="72668"/>
                        <a:pt x="74836" y="72751"/>
                      </a:cubicBezTo>
                      <a:cubicBezTo>
                        <a:pt x="74753" y="72751"/>
                        <a:pt x="74753" y="72751"/>
                        <a:pt x="74753" y="72834"/>
                      </a:cubicBezTo>
                      <a:lnTo>
                        <a:pt x="74670" y="72834"/>
                      </a:lnTo>
                      <a:cubicBezTo>
                        <a:pt x="74670" y="72834"/>
                        <a:pt x="74587" y="72751"/>
                        <a:pt x="74504" y="72668"/>
                      </a:cubicBezTo>
                      <a:cubicBezTo>
                        <a:pt x="74422" y="72585"/>
                        <a:pt x="74422" y="72503"/>
                        <a:pt x="74504" y="72420"/>
                      </a:cubicBezTo>
                      <a:close/>
                      <a:moveTo>
                        <a:pt x="77902" y="72917"/>
                      </a:moveTo>
                      <a:cubicBezTo>
                        <a:pt x="77985" y="72917"/>
                        <a:pt x="78068" y="72917"/>
                        <a:pt x="78068" y="73000"/>
                      </a:cubicBezTo>
                      <a:cubicBezTo>
                        <a:pt x="78151" y="73166"/>
                        <a:pt x="78151" y="73248"/>
                        <a:pt x="78068" y="73248"/>
                      </a:cubicBezTo>
                      <a:cubicBezTo>
                        <a:pt x="78044" y="73273"/>
                        <a:pt x="78020" y="73283"/>
                        <a:pt x="77995" y="73283"/>
                      </a:cubicBezTo>
                      <a:cubicBezTo>
                        <a:pt x="77937" y="73283"/>
                        <a:pt x="77878" y="73224"/>
                        <a:pt x="77819" y="73166"/>
                      </a:cubicBezTo>
                      <a:cubicBezTo>
                        <a:pt x="77819" y="73000"/>
                        <a:pt x="77819" y="72917"/>
                        <a:pt x="77819" y="72917"/>
                      </a:cubicBezTo>
                      <a:close/>
                      <a:moveTo>
                        <a:pt x="14089" y="77475"/>
                      </a:moveTo>
                      <a:cubicBezTo>
                        <a:pt x="14172" y="77475"/>
                        <a:pt x="14172" y="77558"/>
                        <a:pt x="14006" y="77641"/>
                      </a:cubicBezTo>
                      <a:cubicBezTo>
                        <a:pt x="13965" y="77682"/>
                        <a:pt x="13903" y="77703"/>
                        <a:pt x="13851" y="77703"/>
                      </a:cubicBezTo>
                      <a:cubicBezTo>
                        <a:pt x="13799" y="77703"/>
                        <a:pt x="13758" y="77682"/>
                        <a:pt x="13758" y="77641"/>
                      </a:cubicBezTo>
                      <a:cubicBezTo>
                        <a:pt x="13841" y="77558"/>
                        <a:pt x="13923" y="77475"/>
                        <a:pt x="14089" y="77475"/>
                      </a:cubicBezTo>
                      <a:close/>
                      <a:moveTo>
                        <a:pt x="124975" y="82116"/>
                      </a:moveTo>
                      <a:cubicBezTo>
                        <a:pt x="125058" y="82116"/>
                        <a:pt x="125141" y="82116"/>
                        <a:pt x="125306" y="82199"/>
                      </a:cubicBezTo>
                      <a:cubicBezTo>
                        <a:pt x="125389" y="82282"/>
                        <a:pt x="125472" y="82365"/>
                        <a:pt x="125389" y="82447"/>
                      </a:cubicBezTo>
                      <a:cubicBezTo>
                        <a:pt x="125365" y="82472"/>
                        <a:pt x="125334" y="82482"/>
                        <a:pt x="125299" y="82482"/>
                      </a:cubicBezTo>
                      <a:cubicBezTo>
                        <a:pt x="125216" y="82482"/>
                        <a:pt x="125116" y="82423"/>
                        <a:pt x="125058" y="82365"/>
                      </a:cubicBezTo>
                      <a:cubicBezTo>
                        <a:pt x="124975" y="82282"/>
                        <a:pt x="124975" y="82199"/>
                        <a:pt x="124975" y="82116"/>
                      </a:cubicBezTo>
                      <a:close/>
                      <a:moveTo>
                        <a:pt x="44130" y="82315"/>
                      </a:moveTo>
                      <a:cubicBezTo>
                        <a:pt x="44211" y="82315"/>
                        <a:pt x="44225" y="82373"/>
                        <a:pt x="44173" y="82530"/>
                      </a:cubicBezTo>
                      <a:cubicBezTo>
                        <a:pt x="44076" y="82772"/>
                        <a:pt x="43923" y="82901"/>
                        <a:pt x="43812" y="82901"/>
                      </a:cubicBezTo>
                      <a:cubicBezTo>
                        <a:pt x="43733" y="82901"/>
                        <a:pt x="43675" y="82834"/>
                        <a:pt x="43675" y="82696"/>
                      </a:cubicBezTo>
                      <a:cubicBezTo>
                        <a:pt x="43675" y="82613"/>
                        <a:pt x="43758" y="82447"/>
                        <a:pt x="43924" y="82365"/>
                      </a:cubicBezTo>
                      <a:cubicBezTo>
                        <a:pt x="44015" y="82334"/>
                        <a:pt x="44084" y="82315"/>
                        <a:pt x="44130" y="82315"/>
                      </a:cubicBezTo>
                      <a:close/>
                      <a:moveTo>
                        <a:pt x="46825" y="82779"/>
                      </a:moveTo>
                      <a:cubicBezTo>
                        <a:pt x="46907" y="82779"/>
                        <a:pt x="46990" y="82862"/>
                        <a:pt x="46990" y="83028"/>
                      </a:cubicBezTo>
                      <a:cubicBezTo>
                        <a:pt x="46990" y="83110"/>
                        <a:pt x="46990" y="83276"/>
                        <a:pt x="46907" y="83276"/>
                      </a:cubicBezTo>
                      <a:cubicBezTo>
                        <a:pt x="46885" y="83298"/>
                        <a:pt x="46863" y="83309"/>
                        <a:pt x="46842" y="83309"/>
                      </a:cubicBezTo>
                      <a:cubicBezTo>
                        <a:pt x="46786" y="83309"/>
                        <a:pt x="46742" y="83232"/>
                        <a:pt x="46742" y="83110"/>
                      </a:cubicBezTo>
                      <a:cubicBezTo>
                        <a:pt x="46742" y="82945"/>
                        <a:pt x="46742" y="82862"/>
                        <a:pt x="46825" y="82779"/>
                      </a:cubicBezTo>
                      <a:close/>
                      <a:moveTo>
                        <a:pt x="42504" y="83094"/>
                      </a:moveTo>
                      <a:cubicBezTo>
                        <a:pt x="42661" y="83094"/>
                        <a:pt x="42847" y="83299"/>
                        <a:pt x="42847" y="83442"/>
                      </a:cubicBezTo>
                      <a:cubicBezTo>
                        <a:pt x="42805" y="83608"/>
                        <a:pt x="42743" y="83691"/>
                        <a:pt x="42670" y="83691"/>
                      </a:cubicBezTo>
                      <a:cubicBezTo>
                        <a:pt x="42598" y="83691"/>
                        <a:pt x="42515" y="83608"/>
                        <a:pt x="42432" y="83442"/>
                      </a:cubicBezTo>
                      <a:cubicBezTo>
                        <a:pt x="42349" y="83276"/>
                        <a:pt x="42349" y="83110"/>
                        <a:pt x="42432" y="83110"/>
                      </a:cubicBezTo>
                      <a:cubicBezTo>
                        <a:pt x="42455" y="83099"/>
                        <a:pt x="42479" y="83094"/>
                        <a:pt x="42504" y="83094"/>
                      </a:cubicBezTo>
                      <a:close/>
                      <a:moveTo>
                        <a:pt x="58344" y="85182"/>
                      </a:moveTo>
                      <a:cubicBezTo>
                        <a:pt x="58344" y="85182"/>
                        <a:pt x="58427" y="85265"/>
                        <a:pt x="58510" y="85348"/>
                      </a:cubicBezTo>
                      <a:cubicBezTo>
                        <a:pt x="58510" y="85514"/>
                        <a:pt x="58510" y="85597"/>
                        <a:pt x="58427" y="85597"/>
                      </a:cubicBezTo>
                      <a:cubicBezTo>
                        <a:pt x="58405" y="85619"/>
                        <a:pt x="58388" y="85629"/>
                        <a:pt x="58377" y="85629"/>
                      </a:cubicBezTo>
                      <a:cubicBezTo>
                        <a:pt x="58344" y="85629"/>
                        <a:pt x="58344" y="85552"/>
                        <a:pt x="58344" y="85431"/>
                      </a:cubicBezTo>
                      <a:cubicBezTo>
                        <a:pt x="58261" y="85265"/>
                        <a:pt x="58344" y="85182"/>
                        <a:pt x="58344" y="85182"/>
                      </a:cubicBezTo>
                      <a:close/>
                      <a:moveTo>
                        <a:pt x="45688" y="84924"/>
                      </a:moveTo>
                      <a:cubicBezTo>
                        <a:pt x="45709" y="84924"/>
                        <a:pt x="45728" y="84927"/>
                        <a:pt x="45747" y="84934"/>
                      </a:cubicBezTo>
                      <a:cubicBezTo>
                        <a:pt x="45913" y="85017"/>
                        <a:pt x="45913" y="85099"/>
                        <a:pt x="45830" y="85265"/>
                      </a:cubicBezTo>
                      <a:cubicBezTo>
                        <a:pt x="45660" y="85548"/>
                        <a:pt x="45490" y="85677"/>
                        <a:pt x="45347" y="85677"/>
                      </a:cubicBezTo>
                      <a:cubicBezTo>
                        <a:pt x="45280" y="85677"/>
                        <a:pt x="45220" y="85649"/>
                        <a:pt x="45167" y="85597"/>
                      </a:cubicBezTo>
                      <a:cubicBezTo>
                        <a:pt x="45090" y="85367"/>
                        <a:pt x="45439" y="84924"/>
                        <a:pt x="45688" y="84924"/>
                      </a:cubicBezTo>
                      <a:close/>
                      <a:moveTo>
                        <a:pt x="44747" y="85547"/>
                      </a:moveTo>
                      <a:cubicBezTo>
                        <a:pt x="44824" y="85547"/>
                        <a:pt x="44805" y="85605"/>
                        <a:pt x="44753" y="85762"/>
                      </a:cubicBezTo>
                      <a:cubicBezTo>
                        <a:pt x="44702" y="85963"/>
                        <a:pt x="44622" y="86073"/>
                        <a:pt x="44529" y="86073"/>
                      </a:cubicBezTo>
                      <a:cubicBezTo>
                        <a:pt x="44469" y="86073"/>
                        <a:pt x="44404" y="86026"/>
                        <a:pt x="44338" y="85928"/>
                      </a:cubicBezTo>
                      <a:cubicBezTo>
                        <a:pt x="44173" y="85845"/>
                        <a:pt x="44255" y="85680"/>
                        <a:pt x="44504" y="85597"/>
                      </a:cubicBezTo>
                      <a:cubicBezTo>
                        <a:pt x="44625" y="85566"/>
                        <a:pt x="44702" y="85547"/>
                        <a:pt x="44747" y="85547"/>
                      </a:cubicBezTo>
                      <a:close/>
                      <a:moveTo>
                        <a:pt x="38806" y="85866"/>
                      </a:moveTo>
                      <a:cubicBezTo>
                        <a:pt x="38889" y="85866"/>
                        <a:pt x="38951" y="85887"/>
                        <a:pt x="38951" y="85928"/>
                      </a:cubicBezTo>
                      <a:cubicBezTo>
                        <a:pt x="39076" y="86115"/>
                        <a:pt x="39014" y="86208"/>
                        <a:pt x="38800" y="86208"/>
                      </a:cubicBezTo>
                      <a:cubicBezTo>
                        <a:pt x="38729" y="86208"/>
                        <a:pt x="38641" y="86197"/>
                        <a:pt x="38537" y="86177"/>
                      </a:cubicBezTo>
                      <a:cubicBezTo>
                        <a:pt x="38206" y="86177"/>
                        <a:pt x="38206" y="86094"/>
                        <a:pt x="38537" y="85928"/>
                      </a:cubicBezTo>
                      <a:cubicBezTo>
                        <a:pt x="38620" y="85887"/>
                        <a:pt x="38724" y="85866"/>
                        <a:pt x="38806" y="85866"/>
                      </a:cubicBezTo>
                      <a:close/>
                      <a:moveTo>
                        <a:pt x="48316" y="86073"/>
                      </a:moveTo>
                      <a:cubicBezTo>
                        <a:pt x="48420" y="86073"/>
                        <a:pt x="48523" y="86135"/>
                        <a:pt x="48565" y="86260"/>
                      </a:cubicBezTo>
                      <a:cubicBezTo>
                        <a:pt x="48700" y="86462"/>
                        <a:pt x="48451" y="86719"/>
                        <a:pt x="48264" y="86719"/>
                      </a:cubicBezTo>
                      <a:cubicBezTo>
                        <a:pt x="48221" y="86719"/>
                        <a:pt x="48182" y="86705"/>
                        <a:pt x="48151" y="86674"/>
                      </a:cubicBezTo>
                      <a:cubicBezTo>
                        <a:pt x="48068" y="86591"/>
                        <a:pt x="48068" y="86343"/>
                        <a:pt x="48068" y="86260"/>
                      </a:cubicBezTo>
                      <a:cubicBezTo>
                        <a:pt x="48109" y="86135"/>
                        <a:pt x="48213" y="86073"/>
                        <a:pt x="48316" y="86073"/>
                      </a:cubicBezTo>
                      <a:close/>
                      <a:moveTo>
                        <a:pt x="56106" y="86840"/>
                      </a:moveTo>
                      <a:cubicBezTo>
                        <a:pt x="56189" y="86923"/>
                        <a:pt x="56189" y="87088"/>
                        <a:pt x="56106" y="87088"/>
                      </a:cubicBezTo>
                      <a:cubicBezTo>
                        <a:pt x="56024" y="87088"/>
                        <a:pt x="56024" y="87088"/>
                        <a:pt x="55941" y="87006"/>
                      </a:cubicBezTo>
                      <a:cubicBezTo>
                        <a:pt x="56024" y="86923"/>
                        <a:pt x="56024" y="86923"/>
                        <a:pt x="56106" y="86840"/>
                      </a:cubicBezTo>
                      <a:close/>
                      <a:moveTo>
                        <a:pt x="46327" y="87056"/>
                      </a:moveTo>
                      <a:cubicBezTo>
                        <a:pt x="46416" y="87056"/>
                        <a:pt x="46537" y="87133"/>
                        <a:pt x="46659" y="87254"/>
                      </a:cubicBezTo>
                      <a:cubicBezTo>
                        <a:pt x="46742" y="87420"/>
                        <a:pt x="46825" y="87586"/>
                        <a:pt x="46659" y="87669"/>
                      </a:cubicBezTo>
                      <a:cubicBezTo>
                        <a:pt x="46576" y="87669"/>
                        <a:pt x="46410" y="87586"/>
                        <a:pt x="46244" y="87420"/>
                      </a:cubicBezTo>
                      <a:cubicBezTo>
                        <a:pt x="46162" y="87254"/>
                        <a:pt x="46079" y="87171"/>
                        <a:pt x="46244" y="87088"/>
                      </a:cubicBezTo>
                      <a:cubicBezTo>
                        <a:pt x="46267" y="87066"/>
                        <a:pt x="46295" y="87056"/>
                        <a:pt x="46327" y="87056"/>
                      </a:cubicBezTo>
                      <a:close/>
                      <a:moveTo>
                        <a:pt x="52543" y="87503"/>
                      </a:moveTo>
                      <a:cubicBezTo>
                        <a:pt x="52626" y="87503"/>
                        <a:pt x="52709" y="87586"/>
                        <a:pt x="52791" y="87669"/>
                      </a:cubicBezTo>
                      <a:cubicBezTo>
                        <a:pt x="52791" y="87751"/>
                        <a:pt x="52791" y="87751"/>
                        <a:pt x="52791" y="87751"/>
                      </a:cubicBezTo>
                      <a:cubicBezTo>
                        <a:pt x="52791" y="87834"/>
                        <a:pt x="52709" y="87834"/>
                        <a:pt x="52709" y="87834"/>
                      </a:cubicBezTo>
                      <a:cubicBezTo>
                        <a:pt x="52626" y="87834"/>
                        <a:pt x="52626" y="87751"/>
                        <a:pt x="52626" y="87751"/>
                      </a:cubicBezTo>
                      <a:cubicBezTo>
                        <a:pt x="52543" y="87586"/>
                        <a:pt x="52543" y="87503"/>
                        <a:pt x="52543" y="87503"/>
                      </a:cubicBezTo>
                      <a:close/>
                      <a:moveTo>
                        <a:pt x="67797" y="87551"/>
                      </a:moveTo>
                      <a:cubicBezTo>
                        <a:pt x="67875" y="87551"/>
                        <a:pt x="67957" y="87610"/>
                        <a:pt x="67957" y="87669"/>
                      </a:cubicBezTo>
                      <a:cubicBezTo>
                        <a:pt x="68040" y="87751"/>
                        <a:pt x="67957" y="87834"/>
                        <a:pt x="67792" y="87834"/>
                      </a:cubicBezTo>
                      <a:cubicBezTo>
                        <a:pt x="67709" y="87834"/>
                        <a:pt x="67543" y="87751"/>
                        <a:pt x="67543" y="87669"/>
                      </a:cubicBezTo>
                      <a:cubicBezTo>
                        <a:pt x="67543" y="87669"/>
                        <a:pt x="67543" y="87586"/>
                        <a:pt x="67709" y="87586"/>
                      </a:cubicBezTo>
                      <a:cubicBezTo>
                        <a:pt x="67733" y="87561"/>
                        <a:pt x="67764" y="87551"/>
                        <a:pt x="67797" y="87551"/>
                      </a:cubicBezTo>
                      <a:close/>
                      <a:moveTo>
                        <a:pt x="86345" y="87800"/>
                      </a:moveTo>
                      <a:cubicBezTo>
                        <a:pt x="86404" y="87800"/>
                        <a:pt x="86463" y="87859"/>
                        <a:pt x="86521" y="87917"/>
                      </a:cubicBezTo>
                      <a:cubicBezTo>
                        <a:pt x="86604" y="88083"/>
                        <a:pt x="86604" y="88166"/>
                        <a:pt x="86521" y="88166"/>
                      </a:cubicBezTo>
                      <a:cubicBezTo>
                        <a:pt x="86497" y="88190"/>
                        <a:pt x="86473" y="88200"/>
                        <a:pt x="86448" y="88200"/>
                      </a:cubicBezTo>
                      <a:cubicBezTo>
                        <a:pt x="86390" y="88200"/>
                        <a:pt x="86331" y="88141"/>
                        <a:pt x="86273" y="88083"/>
                      </a:cubicBezTo>
                      <a:cubicBezTo>
                        <a:pt x="86190" y="87917"/>
                        <a:pt x="86190" y="87834"/>
                        <a:pt x="86273" y="87834"/>
                      </a:cubicBezTo>
                      <a:cubicBezTo>
                        <a:pt x="86297" y="87810"/>
                        <a:pt x="86321" y="87800"/>
                        <a:pt x="86345" y="87800"/>
                      </a:cubicBezTo>
                      <a:close/>
                      <a:moveTo>
                        <a:pt x="42279" y="88701"/>
                      </a:moveTo>
                      <a:cubicBezTo>
                        <a:pt x="42364" y="88701"/>
                        <a:pt x="42489" y="88766"/>
                        <a:pt x="42598" y="88912"/>
                      </a:cubicBezTo>
                      <a:cubicBezTo>
                        <a:pt x="42764" y="89077"/>
                        <a:pt x="42764" y="89243"/>
                        <a:pt x="42681" y="89243"/>
                      </a:cubicBezTo>
                      <a:cubicBezTo>
                        <a:pt x="42515" y="89160"/>
                        <a:pt x="42349" y="89077"/>
                        <a:pt x="42266" y="88994"/>
                      </a:cubicBezTo>
                      <a:cubicBezTo>
                        <a:pt x="42127" y="88808"/>
                        <a:pt x="42170" y="88701"/>
                        <a:pt x="42279" y="88701"/>
                      </a:cubicBezTo>
                      <a:close/>
                      <a:moveTo>
                        <a:pt x="48399" y="89160"/>
                      </a:moveTo>
                      <a:cubicBezTo>
                        <a:pt x="48565" y="89160"/>
                        <a:pt x="48565" y="89243"/>
                        <a:pt x="48399" y="89326"/>
                      </a:cubicBezTo>
                      <a:cubicBezTo>
                        <a:pt x="48316" y="89367"/>
                        <a:pt x="48254" y="89388"/>
                        <a:pt x="48213" y="89388"/>
                      </a:cubicBezTo>
                      <a:cubicBezTo>
                        <a:pt x="48171" y="89388"/>
                        <a:pt x="48151" y="89367"/>
                        <a:pt x="48151" y="89326"/>
                      </a:cubicBezTo>
                      <a:cubicBezTo>
                        <a:pt x="48151" y="89243"/>
                        <a:pt x="48316" y="89160"/>
                        <a:pt x="48399" y="89160"/>
                      </a:cubicBezTo>
                      <a:close/>
                      <a:moveTo>
                        <a:pt x="27183" y="88994"/>
                      </a:moveTo>
                      <a:cubicBezTo>
                        <a:pt x="27432" y="88994"/>
                        <a:pt x="27432" y="89409"/>
                        <a:pt x="27183" y="89575"/>
                      </a:cubicBezTo>
                      <a:cubicBezTo>
                        <a:pt x="27068" y="89690"/>
                        <a:pt x="26881" y="89752"/>
                        <a:pt x="26698" y="89752"/>
                      </a:cubicBezTo>
                      <a:cubicBezTo>
                        <a:pt x="26486" y="89752"/>
                        <a:pt x="26278" y="89669"/>
                        <a:pt x="26189" y="89492"/>
                      </a:cubicBezTo>
                      <a:cubicBezTo>
                        <a:pt x="26106" y="89409"/>
                        <a:pt x="26520" y="89160"/>
                        <a:pt x="27183" y="88994"/>
                      </a:cubicBezTo>
                      <a:close/>
                      <a:moveTo>
                        <a:pt x="49369" y="89457"/>
                      </a:moveTo>
                      <a:cubicBezTo>
                        <a:pt x="49476" y="89457"/>
                        <a:pt x="49559" y="89516"/>
                        <a:pt x="49559" y="89575"/>
                      </a:cubicBezTo>
                      <a:cubicBezTo>
                        <a:pt x="49559" y="89740"/>
                        <a:pt x="49476" y="89906"/>
                        <a:pt x="49394" y="89906"/>
                      </a:cubicBezTo>
                      <a:cubicBezTo>
                        <a:pt x="49345" y="89930"/>
                        <a:pt x="49304" y="89940"/>
                        <a:pt x="49267" y="89940"/>
                      </a:cubicBezTo>
                      <a:cubicBezTo>
                        <a:pt x="49179" y="89940"/>
                        <a:pt x="49121" y="89882"/>
                        <a:pt x="49062" y="89823"/>
                      </a:cubicBezTo>
                      <a:cubicBezTo>
                        <a:pt x="48979" y="89740"/>
                        <a:pt x="49062" y="89575"/>
                        <a:pt x="49228" y="89492"/>
                      </a:cubicBezTo>
                      <a:cubicBezTo>
                        <a:pt x="49276" y="89467"/>
                        <a:pt x="49325" y="89457"/>
                        <a:pt x="49369" y="89457"/>
                      </a:cubicBezTo>
                      <a:close/>
                      <a:moveTo>
                        <a:pt x="1741" y="90072"/>
                      </a:moveTo>
                      <a:cubicBezTo>
                        <a:pt x="1907" y="90072"/>
                        <a:pt x="1824" y="90155"/>
                        <a:pt x="1741" y="90238"/>
                      </a:cubicBezTo>
                      <a:cubicBezTo>
                        <a:pt x="1658" y="90279"/>
                        <a:pt x="1596" y="90300"/>
                        <a:pt x="1555" y="90300"/>
                      </a:cubicBezTo>
                      <a:cubicBezTo>
                        <a:pt x="1513" y="90300"/>
                        <a:pt x="1492" y="90279"/>
                        <a:pt x="1492" y="90238"/>
                      </a:cubicBezTo>
                      <a:cubicBezTo>
                        <a:pt x="1492" y="90072"/>
                        <a:pt x="1575" y="90072"/>
                        <a:pt x="1741" y="90072"/>
                      </a:cubicBezTo>
                      <a:close/>
                      <a:moveTo>
                        <a:pt x="54936" y="90120"/>
                      </a:moveTo>
                      <a:cubicBezTo>
                        <a:pt x="54995" y="90120"/>
                        <a:pt x="55053" y="90179"/>
                        <a:pt x="55112" y="90238"/>
                      </a:cubicBezTo>
                      <a:cubicBezTo>
                        <a:pt x="55195" y="90403"/>
                        <a:pt x="55195" y="90403"/>
                        <a:pt x="55029" y="90403"/>
                      </a:cubicBezTo>
                      <a:cubicBezTo>
                        <a:pt x="54780" y="90320"/>
                        <a:pt x="54698" y="90155"/>
                        <a:pt x="54863" y="90155"/>
                      </a:cubicBezTo>
                      <a:cubicBezTo>
                        <a:pt x="54888" y="90130"/>
                        <a:pt x="54912" y="90120"/>
                        <a:pt x="54936" y="90120"/>
                      </a:cubicBezTo>
                      <a:close/>
                      <a:moveTo>
                        <a:pt x="1907" y="90983"/>
                      </a:moveTo>
                      <a:cubicBezTo>
                        <a:pt x="2072" y="90983"/>
                        <a:pt x="2072" y="91066"/>
                        <a:pt x="1907" y="91149"/>
                      </a:cubicBezTo>
                      <a:cubicBezTo>
                        <a:pt x="1824" y="91191"/>
                        <a:pt x="1762" y="91211"/>
                        <a:pt x="1720" y="91211"/>
                      </a:cubicBezTo>
                      <a:cubicBezTo>
                        <a:pt x="1679" y="91211"/>
                        <a:pt x="1658" y="91191"/>
                        <a:pt x="1658" y="91149"/>
                      </a:cubicBezTo>
                      <a:cubicBezTo>
                        <a:pt x="1658" y="91066"/>
                        <a:pt x="1741" y="90983"/>
                        <a:pt x="1907" y="90983"/>
                      </a:cubicBezTo>
                      <a:close/>
                      <a:moveTo>
                        <a:pt x="47696" y="89228"/>
                      </a:moveTo>
                      <a:cubicBezTo>
                        <a:pt x="47810" y="89228"/>
                        <a:pt x="47921" y="89282"/>
                        <a:pt x="47985" y="89409"/>
                      </a:cubicBezTo>
                      <a:cubicBezTo>
                        <a:pt x="48151" y="89657"/>
                        <a:pt x="47985" y="89740"/>
                        <a:pt x="47653" y="89989"/>
                      </a:cubicBezTo>
                      <a:cubicBezTo>
                        <a:pt x="47322" y="90072"/>
                        <a:pt x="47073" y="90320"/>
                        <a:pt x="47073" y="90486"/>
                      </a:cubicBezTo>
                      <a:cubicBezTo>
                        <a:pt x="47073" y="90623"/>
                        <a:pt x="47048" y="90685"/>
                        <a:pt x="47012" y="90685"/>
                      </a:cubicBezTo>
                      <a:cubicBezTo>
                        <a:pt x="46982" y="90685"/>
                        <a:pt x="46945" y="90644"/>
                        <a:pt x="46907" y="90569"/>
                      </a:cubicBezTo>
                      <a:cubicBezTo>
                        <a:pt x="46854" y="90462"/>
                        <a:pt x="46766" y="90415"/>
                        <a:pt x="46674" y="90415"/>
                      </a:cubicBezTo>
                      <a:cubicBezTo>
                        <a:pt x="46481" y="90415"/>
                        <a:pt x="46271" y="90620"/>
                        <a:pt x="46327" y="90901"/>
                      </a:cubicBezTo>
                      <a:cubicBezTo>
                        <a:pt x="46327" y="91066"/>
                        <a:pt x="46244" y="91232"/>
                        <a:pt x="46162" y="91315"/>
                      </a:cubicBezTo>
                      <a:cubicBezTo>
                        <a:pt x="46092" y="91361"/>
                        <a:pt x="46042" y="91388"/>
                        <a:pt x="46000" y="91388"/>
                      </a:cubicBezTo>
                      <a:cubicBezTo>
                        <a:pt x="45893" y="91388"/>
                        <a:pt x="45843" y="91212"/>
                        <a:pt x="45664" y="90735"/>
                      </a:cubicBezTo>
                      <a:cubicBezTo>
                        <a:pt x="45546" y="90143"/>
                        <a:pt x="45554" y="89847"/>
                        <a:pt x="45780" y="89847"/>
                      </a:cubicBezTo>
                      <a:cubicBezTo>
                        <a:pt x="45871" y="89847"/>
                        <a:pt x="45996" y="89894"/>
                        <a:pt x="46162" y="89989"/>
                      </a:cubicBezTo>
                      <a:cubicBezTo>
                        <a:pt x="46253" y="90057"/>
                        <a:pt x="46388" y="90088"/>
                        <a:pt x="46534" y="90088"/>
                      </a:cubicBezTo>
                      <a:cubicBezTo>
                        <a:pt x="46920" y="90088"/>
                        <a:pt x="47382" y="89875"/>
                        <a:pt x="47322" y="89575"/>
                      </a:cubicBezTo>
                      <a:cubicBezTo>
                        <a:pt x="47322" y="89370"/>
                        <a:pt x="47512" y="89228"/>
                        <a:pt x="47696" y="89228"/>
                      </a:cubicBezTo>
                      <a:close/>
                      <a:moveTo>
                        <a:pt x="45084" y="91232"/>
                      </a:moveTo>
                      <a:cubicBezTo>
                        <a:pt x="45250" y="91232"/>
                        <a:pt x="45250" y="91315"/>
                        <a:pt x="45084" y="91398"/>
                      </a:cubicBezTo>
                      <a:cubicBezTo>
                        <a:pt x="45001" y="91439"/>
                        <a:pt x="44939" y="91460"/>
                        <a:pt x="44898" y="91460"/>
                      </a:cubicBezTo>
                      <a:cubicBezTo>
                        <a:pt x="44856" y="91460"/>
                        <a:pt x="44836" y="91439"/>
                        <a:pt x="44836" y="91398"/>
                      </a:cubicBezTo>
                      <a:cubicBezTo>
                        <a:pt x="44836" y="91315"/>
                        <a:pt x="45001" y="91232"/>
                        <a:pt x="45084" y="91232"/>
                      </a:cubicBezTo>
                      <a:close/>
                      <a:moveTo>
                        <a:pt x="47156" y="90818"/>
                      </a:moveTo>
                      <a:cubicBezTo>
                        <a:pt x="47488" y="90818"/>
                        <a:pt x="47570" y="90901"/>
                        <a:pt x="47570" y="91149"/>
                      </a:cubicBezTo>
                      <a:cubicBezTo>
                        <a:pt x="47510" y="91392"/>
                        <a:pt x="47271" y="91546"/>
                        <a:pt x="47018" y="91546"/>
                      </a:cubicBezTo>
                      <a:cubicBezTo>
                        <a:pt x="46925" y="91546"/>
                        <a:pt x="46830" y="91525"/>
                        <a:pt x="46742" y="91481"/>
                      </a:cubicBezTo>
                      <a:cubicBezTo>
                        <a:pt x="46410" y="91315"/>
                        <a:pt x="46742" y="90901"/>
                        <a:pt x="47156" y="90818"/>
                      </a:cubicBezTo>
                      <a:close/>
                      <a:moveTo>
                        <a:pt x="37957" y="91481"/>
                      </a:moveTo>
                      <a:cubicBezTo>
                        <a:pt x="38040" y="91481"/>
                        <a:pt x="38123" y="91481"/>
                        <a:pt x="38206" y="91646"/>
                      </a:cubicBezTo>
                      <a:cubicBezTo>
                        <a:pt x="38288" y="91729"/>
                        <a:pt x="38206" y="91895"/>
                        <a:pt x="38123" y="91895"/>
                      </a:cubicBezTo>
                      <a:cubicBezTo>
                        <a:pt x="38123" y="91917"/>
                        <a:pt x="38111" y="91928"/>
                        <a:pt x="38093" y="91928"/>
                      </a:cubicBezTo>
                      <a:cubicBezTo>
                        <a:pt x="38046" y="91928"/>
                        <a:pt x="37957" y="91851"/>
                        <a:pt x="37957" y="91729"/>
                      </a:cubicBezTo>
                      <a:cubicBezTo>
                        <a:pt x="37874" y="91646"/>
                        <a:pt x="37874" y="91564"/>
                        <a:pt x="37957" y="91481"/>
                      </a:cubicBezTo>
                      <a:close/>
                      <a:moveTo>
                        <a:pt x="36834" y="91542"/>
                      </a:moveTo>
                      <a:cubicBezTo>
                        <a:pt x="37012" y="91542"/>
                        <a:pt x="37114" y="91703"/>
                        <a:pt x="37045" y="91978"/>
                      </a:cubicBezTo>
                      <a:cubicBezTo>
                        <a:pt x="37045" y="92144"/>
                        <a:pt x="37004" y="92227"/>
                        <a:pt x="36942" y="92227"/>
                      </a:cubicBezTo>
                      <a:cubicBezTo>
                        <a:pt x="36880" y="92227"/>
                        <a:pt x="36797" y="92144"/>
                        <a:pt x="36714" y="91978"/>
                      </a:cubicBezTo>
                      <a:cubicBezTo>
                        <a:pt x="36631" y="91812"/>
                        <a:pt x="36631" y="91646"/>
                        <a:pt x="36714" y="91564"/>
                      </a:cubicBezTo>
                      <a:cubicBezTo>
                        <a:pt x="36757" y="91549"/>
                        <a:pt x="36797" y="91542"/>
                        <a:pt x="36834" y="91542"/>
                      </a:cubicBezTo>
                      <a:close/>
                      <a:moveTo>
                        <a:pt x="63482" y="91729"/>
                      </a:moveTo>
                      <a:cubicBezTo>
                        <a:pt x="63565" y="91729"/>
                        <a:pt x="63648" y="91812"/>
                        <a:pt x="63648" y="91978"/>
                      </a:cubicBezTo>
                      <a:cubicBezTo>
                        <a:pt x="63731" y="92061"/>
                        <a:pt x="63648" y="92227"/>
                        <a:pt x="63648" y="92227"/>
                      </a:cubicBezTo>
                      <a:cubicBezTo>
                        <a:pt x="63565" y="92227"/>
                        <a:pt x="63482" y="92144"/>
                        <a:pt x="63482" y="92061"/>
                      </a:cubicBezTo>
                      <a:cubicBezTo>
                        <a:pt x="63482" y="91895"/>
                        <a:pt x="63482" y="91812"/>
                        <a:pt x="63482" y="91729"/>
                      </a:cubicBezTo>
                      <a:close/>
                      <a:moveTo>
                        <a:pt x="42194" y="92330"/>
                      </a:moveTo>
                      <a:cubicBezTo>
                        <a:pt x="42266" y="92330"/>
                        <a:pt x="42349" y="92351"/>
                        <a:pt x="42432" y="92392"/>
                      </a:cubicBezTo>
                      <a:cubicBezTo>
                        <a:pt x="42515" y="92558"/>
                        <a:pt x="42515" y="92641"/>
                        <a:pt x="42432" y="92724"/>
                      </a:cubicBezTo>
                      <a:cubicBezTo>
                        <a:pt x="42266" y="92724"/>
                        <a:pt x="42101" y="92724"/>
                        <a:pt x="42018" y="92641"/>
                      </a:cubicBezTo>
                      <a:cubicBezTo>
                        <a:pt x="41935" y="92558"/>
                        <a:pt x="41935" y="92392"/>
                        <a:pt x="42018" y="92392"/>
                      </a:cubicBezTo>
                      <a:cubicBezTo>
                        <a:pt x="42059" y="92351"/>
                        <a:pt x="42121" y="92330"/>
                        <a:pt x="42194" y="92330"/>
                      </a:cubicBezTo>
                      <a:close/>
                      <a:moveTo>
                        <a:pt x="43675" y="92144"/>
                      </a:moveTo>
                      <a:cubicBezTo>
                        <a:pt x="44007" y="92227"/>
                        <a:pt x="44007" y="92641"/>
                        <a:pt x="43592" y="92890"/>
                      </a:cubicBezTo>
                      <a:cubicBezTo>
                        <a:pt x="43516" y="92915"/>
                        <a:pt x="43455" y="92933"/>
                        <a:pt x="43409" y="92933"/>
                      </a:cubicBezTo>
                      <a:cubicBezTo>
                        <a:pt x="43308" y="92933"/>
                        <a:pt x="43287" y="92844"/>
                        <a:pt x="43344" y="92558"/>
                      </a:cubicBezTo>
                      <a:cubicBezTo>
                        <a:pt x="43344" y="92309"/>
                        <a:pt x="43510" y="92144"/>
                        <a:pt x="43675" y="92144"/>
                      </a:cubicBezTo>
                      <a:close/>
                      <a:moveTo>
                        <a:pt x="33252" y="92719"/>
                      </a:moveTo>
                      <a:cubicBezTo>
                        <a:pt x="33392" y="92719"/>
                        <a:pt x="33309" y="93642"/>
                        <a:pt x="33150" y="93801"/>
                      </a:cubicBezTo>
                      <a:cubicBezTo>
                        <a:pt x="33067" y="93801"/>
                        <a:pt x="33067" y="93635"/>
                        <a:pt x="33067" y="93304"/>
                      </a:cubicBezTo>
                      <a:cubicBezTo>
                        <a:pt x="33067" y="92972"/>
                        <a:pt x="33150" y="92724"/>
                        <a:pt x="33233" y="92724"/>
                      </a:cubicBezTo>
                      <a:cubicBezTo>
                        <a:pt x="33240" y="92721"/>
                        <a:pt x="33246" y="92719"/>
                        <a:pt x="33252" y="92719"/>
                      </a:cubicBezTo>
                      <a:close/>
                      <a:moveTo>
                        <a:pt x="33903" y="93435"/>
                      </a:moveTo>
                      <a:cubicBezTo>
                        <a:pt x="33986" y="93435"/>
                        <a:pt x="34086" y="93494"/>
                        <a:pt x="34145" y="93553"/>
                      </a:cubicBezTo>
                      <a:cubicBezTo>
                        <a:pt x="34228" y="93718"/>
                        <a:pt x="34145" y="93801"/>
                        <a:pt x="34062" y="93884"/>
                      </a:cubicBezTo>
                      <a:cubicBezTo>
                        <a:pt x="33896" y="93884"/>
                        <a:pt x="33813" y="93884"/>
                        <a:pt x="33730" y="93718"/>
                      </a:cubicBezTo>
                      <a:cubicBezTo>
                        <a:pt x="33648" y="93635"/>
                        <a:pt x="33730" y="93553"/>
                        <a:pt x="33813" y="93470"/>
                      </a:cubicBezTo>
                      <a:cubicBezTo>
                        <a:pt x="33838" y="93445"/>
                        <a:pt x="33869" y="93435"/>
                        <a:pt x="33903" y="93435"/>
                      </a:cubicBezTo>
                      <a:close/>
                      <a:moveTo>
                        <a:pt x="41563" y="93607"/>
                      </a:moveTo>
                      <a:cubicBezTo>
                        <a:pt x="41781" y="93607"/>
                        <a:pt x="41916" y="93729"/>
                        <a:pt x="41852" y="94050"/>
                      </a:cubicBezTo>
                      <a:cubicBezTo>
                        <a:pt x="41852" y="94194"/>
                        <a:pt x="41740" y="94283"/>
                        <a:pt x="41598" y="94283"/>
                      </a:cubicBezTo>
                      <a:cubicBezTo>
                        <a:pt x="41495" y="94283"/>
                        <a:pt x="41376" y="94237"/>
                        <a:pt x="41272" y="94133"/>
                      </a:cubicBezTo>
                      <a:cubicBezTo>
                        <a:pt x="41106" y="93884"/>
                        <a:pt x="41106" y="93801"/>
                        <a:pt x="41355" y="93635"/>
                      </a:cubicBezTo>
                      <a:cubicBezTo>
                        <a:pt x="41429" y="93617"/>
                        <a:pt x="41500" y="93607"/>
                        <a:pt x="41563" y="93607"/>
                      </a:cubicBezTo>
                      <a:close/>
                      <a:moveTo>
                        <a:pt x="102469" y="94513"/>
                      </a:moveTo>
                      <a:cubicBezTo>
                        <a:pt x="102523" y="94513"/>
                        <a:pt x="102623" y="94571"/>
                        <a:pt x="102682" y="94630"/>
                      </a:cubicBezTo>
                      <a:cubicBezTo>
                        <a:pt x="102682" y="94796"/>
                        <a:pt x="102765" y="94879"/>
                        <a:pt x="102682" y="94879"/>
                      </a:cubicBezTo>
                      <a:cubicBezTo>
                        <a:pt x="102682" y="94879"/>
                        <a:pt x="102599" y="94879"/>
                        <a:pt x="102433" y="94796"/>
                      </a:cubicBezTo>
                      <a:cubicBezTo>
                        <a:pt x="102350" y="94713"/>
                        <a:pt x="102350" y="94547"/>
                        <a:pt x="102433" y="94547"/>
                      </a:cubicBezTo>
                      <a:cubicBezTo>
                        <a:pt x="102433" y="94523"/>
                        <a:pt x="102447" y="94513"/>
                        <a:pt x="102469" y="94513"/>
                      </a:cubicBezTo>
                      <a:close/>
                      <a:moveTo>
                        <a:pt x="31244" y="94796"/>
                      </a:moveTo>
                      <a:cubicBezTo>
                        <a:pt x="31410" y="94796"/>
                        <a:pt x="31327" y="94879"/>
                        <a:pt x="31244" y="94961"/>
                      </a:cubicBezTo>
                      <a:cubicBezTo>
                        <a:pt x="31196" y="94986"/>
                        <a:pt x="31154" y="94996"/>
                        <a:pt x="31120" y="94996"/>
                      </a:cubicBezTo>
                      <a:cubicBezTo>
                        <a:pt x="31037" y="94996"/>
                        <a:pt x="30996" y="94937"/>
                        <a:pt x="30996" y="94879"/>
                      </a:cubicBezTo>
                      <a:cubicBezTo>
                        <a:pt x="30996" y="94796"/>
                        <a:pt x="31078" y="94796"/>
                        <a:pt x="31244" y="94796"/>
                      </a:cubicBezTo>
                      <a:close/>
                      <a:moveTo>
                        <a:pt x="35885" y="95542"/>
                      </a:moveTo>
                      <a:cubicBezTo>
                        <a:pt x="36051" y="95624"/>
                        <a:pt x="36051" y="95624"/>
                        <a:pt x="35885" y="95707"/>
                      </a:cubicBezTo>
                      <a:cubicBezTo>
                        <a:pt x="35802" y="95749"/>
                        <a:pt x="35740" y="95769"/>
                        <a:pt x="35699" y="95769"/>
                      </a:cubicBezTo>
                      <a:cubicBezTo>
                        <a:pt x="35657" y="95769"/>
                        <a:pt x="35637" y="95749"/>
                        <a:pt x="35637" y="95707"/>
                      </a:cubicBezTo>
                      <a:cubicBezTo>
                        <a:pt x="35637" y="95624"/>
                        <a:pt x="35802" y="95542"/>
                        <a:pt x="35885" y="95542"/>
                      </a:cubicBezTo>
                      <a:close/>
                      <a:moveTo>
                        <a:pt x="19973" y="96536"/>
                      </a:moveTo>
                      <a:cubicBezTo>
                        <a:pt x="20305" y="96536"/>
                        <a:pt x="20388" y="96619"/>
                        <a:pt x="20305" y="96785"/>
                      </a:cubicBezTo>
                      <a:cubicBezTo>
                        <a:pt x="20275" y="96843"/>
                        <a:pt x="20184" y="96871"/>
                        <a:pt x="20077" y="96871"/>
                      </a:cubicBezTo>
                      <a:cubicBezTo>
                        <a:pt x="19884" y="96871"/>
                        <a:pt x="19642" y="96779"/>
                        <a:pt x="19642" y="96619"/>
                      </a:cubicBezTo>
                      <a:cubicBezTo>
                        <a:pt x="19642" y="96619"/>
                        <a:pt x="19808" y="96536"/>
                        <a:pt x="19973" y="96536"/>
                      </a:cubicBezTo>
                      <a:close/>
                      <a:moveTo>
                        <a:pt x="34393" y="97199"/>
                      </a:moveTo>
                      <a:cubicBezTo>
                        <a:pt x="34476" y="97199"/>
                        <a:pt x="34559" y="97282"/>
                        <a:pt x="34642" y="97365"/>
                      </a:cubicBezTo>
                      <a:cubicBezTo>
                        <a:pt x="34642" y="97448"/>
                        <a:pt x="34642" y="97613"/>
                        <a:pt x="34559" y="97613"/>
                      </a:cubicBezTo>
                      <a:cubicBezTo>
                        <a:pt x="34535" y="97638"/>
                        <a:pt x="34511" y="97648"/>
                        <a:pt x="34486" y="97648"/>
                      </a:cubicBezTo>
                      <a:cubicBezTo>
                        <a:pt x="34428" y="97648"/>
                        <a:pt x="34369" y="97589"/>
                        <a:pt x="34311" y="97531"/>
                      </a:cubicBezTo>
                      <a:cubicBezTo>
                        <a:pt x="34311" y="97365"/>
                        <a:pt x="34311" y="97282"/>
                        <a:pt x="34393" y="97199"/>
                      </a:cubicBezTo>
                      <a:close/>
                      <a:moveTo>
                        <a:pt x="37567" y="96109"/>
                      </a:moveTo>
                      <a:cubicBezTo>
                        <a:pt x="37661" y="96109"/>
                        <a:pt x="37784" y="96147"/>
                        <a:pt x="37957" y="96205"/>
                      </a:cubicBezTo>
                      <a:cubicBezTo>
                        <a:pt x="38537" y="96370"/>
                        <a:pt x="38620" y="96370"/>
                        <a:pt x="38371" y="96536"/>
                      </a:cubicBezTo>
                      <a:cubicBezTo>
                        <a:pt x="38040" y="96785"/>
                        <a:pt x="37294" y="97613"/>
                        <a:pt x="37211" y="97779"/>
                      </a:cubicBezTo>
                      <a:cubicBezTo>
                        <a:pt x="37211" y="97916"/>
                        <a:pt x="37161" y="97978"/>
                        <a:pt x="37074" y="97978"/>
                      </a:cubicBezTo>
                      <a:cubicBezTo>
                        <a:pt x="37004" y="97978"/>
                        <a:pt x="36909" y="97936"/>
                        <a:pt x="36797" y="97862"/>
                      </a:cubicBezTo>
                      <a:cubicBezTo>
                        <a:pt x="36300" y="97613"/>
                        <a:pt x="36217" y="97282"/>
                        <a:pt x="36631" y="97282"/>
                      </a:cubicBezTo>
                      <a:cubicBezTo>
                        <a:pt x="36797" y="97282"/>
                        <a:pt x="37045" y="97033"/>
                        <a:pt x="37211" y="96619"/>
                      </a:cubicBezTo>
                      <a:cubicBezTo>
                        <a:pt x="37319" y="96241"/>
                        <a:pt x="37392" y="96109"/>
                        <a:pt x="37567" y="96109"/>
                      </a:cubicBezTo>
                      <a:close/>
                      <a:moveTo>
                        <a:pt x="38722" y="97310"/>
                      </a:moveTo>
                      <a:cubicBezTo>
                        <a:pt x="38866" y="97310"/>
                        <a:pt x="39020" y="97351"/>
                        <a:pt x="39117" y="97448"/>
                      </a:cubicBezTo>
                      <a:cubicBezTo>
                        <a:pt x="39532" y="97779"/>
                        <a:pt x="39697" y="98276"/>
                        <a:pt x="39366" y="98276"/>
                      </a:cubicBezTo>
                      <a:cubicBezTo>
                        <a:pt x="39117" y="98193"/>
                        <a:pt x="39117" y="98193"/>
                        <a:pt x="39200" y="97945"/>
                      </a:cubicBezTo>
                      <a:cubicBezTo>
                        <a:pt x="39200" y="97824"/>
                        <a:pt x="39156" y="97747"/>
                        <a:pt x="39002" y="97747"/>
                      </a:cubicBezTo>
                      <a:cubicBezTo>
                        <a:pt x="38946" y="97747"/>
                        <a:pt x="38875" y="97757"/>
                        <a:pt x="38786" y="97779"/>
                      </a:cubicBezTo>
                      <a:cubicBezTo>
                        <a:pt x="38672" y="97793"/>
                        <a:pt x="38573" y="97800"/>
                        <a:pt x="38489" y="97800"/>
                      </a:cubicBezTo>
                      <a:cubicBezTo>
                        <a:pt x="38085" y="97800"/>
                        <a:pt x="38042" y="97639"/>
                        <a:pt x="38454" y="97365"/>
                      </a:cubicBezTo>
                      <a:cubicBezTo>
                        <a:pt x="38523" y="97330"/>
                        <a:pt x="38620" y="97310"/>
                        <a:pt x="38722" y="97310"/>
                      </a:cubicBezTo>
                      <a:close/>
                      <a:moveTo>
                        <a:pt x="31493" y="98028"/>
                      </a:moveTo>
                      <a:cubicBezTo>
                        <a:pt x="31659" y="98028"/>
                        <a:pt x="31741" y="98028"/>
                        <a:pt x="31824" y="98111"/>
                      </a:cubicBezTo>
                      <a:cubicBezTo>
                        <a:pt x="31824" y="98193"/>
                        <a:pt x="31741" y="98193"/>
                        <a:pt x="31659" y="98276"/>
                      </a:cubicBezTo>
                      <a:cubicBezTo>
                        <a:pt x="31610" y="98301"/>
                        <a:pt x="31569" y="98311"/>
                        <a:pt x="31532" y="98311"/>
                      </a:cubicBezTo>
                      <a:cubicBezTo>
                        <a:pt x="31444" y="98311"/>
                        <a:pt x="31386" y="98252"/>
                        <a:pt x="31327" y="98193"/>
                      </a:cubicBezTo>
                      <a:cubicBezTo>
                        <a:pt x="31244" y="98028"/>
                        <a:pt x="31327" y="98028"/>
                        <a:pt x="31493" y="98028"/>
                      </a:cubicBezTo>
                      <a:close/>
                      <a:moveTo>
                        <a:pt x="32311" y="97993"/>
                      </a:moveTo>
                      <a:cubicBezTo>
                        <a:pt x="32370" y="97993"/>
                        <a:pt x="32429" y="98052"/>
                        <a:pt x="32487" y="98111"/>
                      </a:cubicBezTo>
                      <a:cubicBezTo>
                        <a:pt x="32570" y="98276"/>
                        <a:pt x="32570" y="98359"/>
                        <a:pt x="32487" y="98442"/>
                      </a:cubicBezTo>
                      <a:cubicBezTo>
                        <a:pt x="32404" y="98442"/>
                        <a:pt x="32239" y="98359"/>
                        <a:pt x="32239" y="98276"/>
                      </a:cubicBezTo>
                      <a:cubicBezTo>
                        <a:pt x="32156" y="98193"/>
                        <a:pt x="32156" y="98028"/>
                        <a:pt x="32239" y="98028"/>
                      </a:cubicBezTo>
                      <a:cubicBezTo>
                        <a:pt x="32263" y="98003"/>
                        <a:pt x="32287" y="97993"/>
                        <a:pt x="32311" y="97993"/>
                      </a:cubicBezTo>
                      <a:close/>
                      <a:moveTo>
                        <a:pt x="29835" y="98608"/>
                      </a:moveTo>
                      <a:cubicBezTo>
                        <a:pt x="29918" y="98608"/>
                        <a:pt x="30001" y="98608"/>
                        <a:pt x="30084" y="98774"/>
                      </a:cubicBezTo>
                      <a:cubicBezTo>
                        <a:pt x="30167" y="98856"/>
                        <a:pt x="30167" y="99022"/>
                        <a:pt x="30084" y="99022"/>
                      </a:cubicBezTo>
                      <a:cubicBezTo>
                        <a:pt x="30062" y="99044"/>
                        <a:pt x="30040" y="99055"/>
                        <a:pt x="30017" y="99055"/>
                      </a:cubicBezTo>
                      <a:cubicBezTo>
                        <a:pt x="29957" y="99055"/>
                        <a:pt x="29896" y="98978"/>
                        <a:pt x="29835" y="98856"/>
                      </a:cubicBezTo>
                      <a:cubicBezTo>
                        <a:pt x="29752" y="98774"/>
                        <a:pt x="29752" y="98691"/>
                        <a:pt x="29835" y="98608"/>
                      </a:cubicBezTo>
                      <a:close/>
                      <a:moveTo>
                        <a:pt x="31078" y="98525"/>
                      </a:moveTo>
                      <a:cubicBezTo>
                        <a:pt x="31161" y="98525"/>
                        <a:pt x="31161" y="98691"/>
                        <a:pt x="31161" y="98856"/>
                      </a:cubicBezTo>
                      <a:cubicBezTo>
                        <a:pt x="31071" y="99171"/>
                        <a:pt x="31006" y="99315"/>
                        <a:pt x="30965" y="99315"/>
                      </a:cubicBezTo>
                      <a:cubicBezTo>
                        <a:pt x="30930" y="99315"/>
                        <a:pt x="30913" y="99212"/>
                        <a:pt x="30913" y="99022"/>
                      </a:cubicBezTo>
                      <a:cubicBezTo>
                        <a:pt x="30913" y="98774"/>
                        <a:pt x="30996" y="98608"/>
                        <a:pt x="31078" y="98525"/>
                      </a:cubicBezTo>
                      <a:close/>
                      <a:moveTo>
                        <a:pt x="36215" y="99467"/>
                      </a:moveTo>
                      <a:cubicBezTo>
                        <a:pt x="36346" y="99467"/>
                        <a:pt x="36515" y="99531"/>
                        <a:pt x="36631" y="99685"/>
                      </a:cubicBezTo>
                      <a:cubicBezTo>
                        <a:pt x="36714" y="99768"/>
                        <a:pt x="36714" y="99934"/>
                        <a:pt x="36631" y="99934"/>
                      </a:cubicBezTo>
                      <a:cubicBezTo>
                        <a:pt x="36631" y="99956"/>
                        <a:pt x="36619" y="99966"/>
                        <a:pt x="36600" y="99966"/>
                      </a:cubicBezTo>
                      <a:cubicBezTo>
                        <a:pt x="36548" y="99966"/>
                        <a:pt x="36443" y="99889"/>
                        <a:pt x="36382" y="99768"/>
                      </a:cubicBezTo>
                      <a:cubicBezTo>
                        <a:pt x="36382" y="99727"/>
                        <a:pt x="36341" y="99706"/>
                        <a:pt x="36300" y="99706"/>
                      </a:cubicBezTo>
                      <a:cubicBezTo>
                        <a:pt x="36258" y="99706"/>
                        <a:pt x="36217" y="99727"/>
                        <a:pt x="36217" y="99768"/>
                      </a:cubicBezTo>
                      <a:cubicBezTo>
                        <a:pt x="36217" y="99802"/>
                        <a:pt x="36202" y="99823"/>
                        <a:pt x="36180" y="99823"/>
                      </a:cubicBezTo>
                      <a:cubicBezTo>
                        <a:pt x="36148" y="99823"/>
                        <a:pt x="36099" y="99782"/>
                        <a:pt x="36051" y="99685"/>
                      </a:cubicBezTo>
                      <a:cubicBezTo>
                        <a:pt x="35962" y="99552"/>
                        <a:pt x="36063" y="99467"/>
                        <a:pt x="36215" y="99467"/>
                      </a:cubicBezTo>
                      <a:close/>
                      <a:moveTo>
                        <a:pt x="33565" y="100431"/>
                      </a:moveTo>
                      <a:cubicBezTo>
                        <a:pt x="33730" y="100431"/>
                        <a:pt x="33730" y="100514"/>
                        <a:pt x="33565" y="100597"/>
                      </a:cubicBezTo>
                      <a:cubicBezTo>
                        <a:pt x="33482" y="100638"/>
                        <a:pt x="33420" y="100659"/>
                        <a:pt x="33378" y="100659"/>
                      </a:cubicBezTo>
                      <a:cubicBezTo>
                        <a:pt x="33337" y="100659"/>
                        <a:pt x="33316" y="100638"/>
                        <a:pt x="33316" y="100597"/>
                      </a:cubicBezTo>
                      <a:cubicBezTo>
                        <a:pt x="33316" y="100514"/>
                        <a:pt x="33482" y="100431"/>
                        <a:pt x="33565" y="100431"/>
                      </a:cubicBezTo>
                      <a:close/>
                      <a:moveTo>
                        <a:pt x="23637" y="99949"/>
                      </a:moveTo>
                      <a:cubicBezTo>
                        <a:pt x="23689" y="99949"/>
                        <a:pt x="23764" y="99995"/>
                        <a:pt x="23868" y="100100"/>
                      </a:cubicBezTo>
                      <a:cubicBezTo>
                        <a:pt x="23951" y="100182"/>
                        <a:pt x="24117" y="100348"/>
                        <a:pt x="24117" y="100431"/>
                      </a:cubicBezTo>
                      <a:cubicBezTo>
                        <a:pt x="24117" y="100669"/>
                        <a:pt x="23862" y="100864"/>
                        <a:pt x="23687" y="100864"/>
                      </a:cubicBezTo>
                      <a:cubicBezTo>
                        <a:pt x="23617" y="100864"/>
                        <a:pt x="23560" y="100833"/>
                        <a:pt x="23537" y="100763"/>
                      </a:cubicBezTo>
                      <a:cubicBezTo>
                        <a:pt x="23454" y="100680"/>
                        <a:pt x="23454" y="100431"/>
                        <a:pt x="23537" y="100182"/>
                      </a:cubicBezTo>
                      <a:cubicBezTo>
                        <a:pt x="23537" y="100038"/>
                        <a:pt x="23565" y="99949"/>
                        <a:pt x="23637" y="99949"/>
                      </a:cubicBezTo>
                      <a:close/>
                      <a:moveTo>
                        <a:pt x="36124" y="100480"/>
                      </a:moveTo>
                      <a:cubicBezTo>
                        <a:pt x="36182" y="100480"/>
                        <a:pt x="36241" y="100538"/>
                        <a:pt x="36300" y="100597"/>
                      </a:cubicBezTo>
                      <a:cubicBezTo>
                        <a:pt x="36300" y="100763"/>
                        <a:pt x="36300" y="100845"/>
                        <a:pt x="36217" y="100928"/>
                      </a:cubicBezTo>
                      <a:cubicBezTo>
                        <a:pt x="36217" y="100928"/>
                        <a:pt x="36134" y="100845"/>
                        <a:pt x="35968" y="100763"/>
                      </a:cubicBezTo>
                      <a:cubicBezTo>
                        <a:pt x="35885" y="100680"/>
                        <a:pt x="35885" y="100514"/>
                        <a:pt x="36051" y="100514"/>
                      </a:cubicBezTo>
                      <a:cubicBezTo>
                        <a:pt x="36075" y="100490"/>
                        <a:pt x="36099" y="100480"/>
                        <a:pt x="36124" y="100480"/>
                      </a:cubicBezTo>
                      <a:close/>
                      <a:moveTo>
                        <a:pt x="26048" y="100259"/>
                      </a:moveTo>
                      <a:cubicBezTo>
                        <a:pt x="26188" y="100259"/>
                        <a:pt x="26180" y="100933"/>
                        <a:pt x="26023" y="101011"/>
                      </a:cubicBezTo>
                      <a:cubicBezTo>
                        <a:pt x="26008" y="101026"/>
                        <a:pt x="25994" y="101033"/>
                        <a:pt x="25980" y="101033"/>
                      </a:cubicBezTo>
                      <a:cubicBezTo>
                        <a:pt x="25913" y="101033"/>
                        <a:pt x="25857" y="100884"/>
                        <a:pt x="25857" y="100680"/>
                      </a:cubicBezTo>
                      <a:cubicBezTo>
                        <a:pt x="25857" y="100514"/>
                        <a:pt x="25940" y="100265"/>
                        <a:pt x="26023" y="100265"/>
                      </a:cubicBezTo>
                      <a:cubicBezTo>
                        <a:pt x="26032" y="100261"/>
                        <a:pt x="26040" y="100259"/>
                        <a:pt x="26048" y="100259"/>
                      </a:cubicBezTo>
                      <a:close/>
                      <a:moveTo>
                        <a:pt x="33608" y="101143"/>
                      </a:moveTo>
                      <a:cubicBezTo>
                        <a:pt x="33696" y="101143"/>
                        <a:pt x="33755" y="101201"/>
                        <a:pt x="33813" y="101260"/>
                      </a:cubicBezTo>
                      <a:cubicBezTo>
                        <a:pt x="33896" y="101343"/>
                        <a:pt x="33813" y="101426"/>
                        <a:pt x="33648" y="101426"/>
                      </a:cubicBezTo>
                      <a:cubicBezTo>
                        <a:pt x="33482" y="101426"/>
                        <a:pt x="33399" y="101426"/>
                        <a:pt x="33316" y="101343"/>
                      </a:cubicBezTo>
                      <a:cubicBezTo>
                        <a:pt x="33316" y="101260"/>
                        <a:pt x="33399" y="101260"/>
                        <a:pt x="33482" y="101177"/>
                      </a:cubicBezTo>
                      <a:cubicBezTo>
                        <a:pt x="33530" y="101153"/>
                        <a:pt x="33572" y="101143"/>
                        <a:pt x="33608" y="101143"/>
                      </a:cubicBezTo>
                      <a:close/>
                      <a:moveTo>
                        <a:pt x="35402" y="101063"/>
                      </a:moveTo>
                      <a:cubicBezTo>
                        <a:pt x="35455" y="101063"/>
                        <a:pt x="35533" y="101073"/>
                        <a:pt x="35637" y="101094"/>
                      </a:cubicBezTo>
                      <a:cubicBezTo>
                        <a:pt x="35802" y="101094"/>
                        <a:pt x="35968" y="101177"/>
                        <a:pt x="36051" y="101260"/>
                      </a:cubicBezTo>
                      <a:cubicBezTo>
                        <a:pt x="36099" y="101404"/>
                        <a:pt x="36035" y="101493"/>
                        <a:pt x="35908" y="101493"/>
                      </a:cubicBezTo>
                      <a:cubicBezTo>
                        <a:pt x="35817" y="101493"/>
                        <a:pt x="35692" y="101447"/>
                        <a:pt x="35554" y="101343"/>
                      </a:cubicBezTo>
                      <a:cubicBezTo>
                        <a:pt x="35305" y="101156"/>
                        <a:pt x="35243" y="101063"/>
                        <a:pt x="35402" y="101063"/>
                      </a:cubicBezTo>
                      <a:close/>
                      <a:moveTo>
                        <a:pt x="30121" y="101123"/>
                      </a:moveTo>
                      <a:cubicBezTo>
                        <a:pt x="30153" y="101123"/>
                        <a:pt x="30201" y="101163"/>
                        <a:pt x="30250" y="101260"/>
                      </a:cubicBezTo>
                      <a:cubicBezTo>
                        <a:pt x="30405" y="101519"/>
                        <a:pt x="30431" y="101648"/>
                        <a:pt x="30368" y="101648"/>
                      </a:cubicBezTo>
                      <a:cubicBezTo>
                        <a:pt x="30330" y="101648"/>
                        <a:pt x="30260" y="101602"/>
                        <a:pt x="30167" y="101508"/>
                      </a:cubicBezTo>
                      <a:cubicBezTo>
                        <a:pt x="30084" y="101426"/>
                        <a:pt x="30001" y="101260"/>
                        <a:pt x="30084" y="101177"/>
                      </a:cubicBezTo>
                      <a:cubicBezTo>
                        <a:pt x="30084" y="101143"/>
                        <a:pt x="30098" y="101123"/>
                        <a:pt x="30121" y="101123"/>
                      </a:cubicBezTo>
                      <a:close/>
                      <a:moveTo>
                        <a:pt x="34725" y="101343"/>
                      </a:moveTo>
                      <a:cubicBezTo>
                        <a:pt x="34808" y="101343"/>
                        <a:pt x="34891" y="101426"/>
                        <a:pt x="34974" y="101508"/>
                      </a:cubicBezTo>
                      <a:cubicBezTo>
                        <a:pt x="35056" y="101591"/>
                        <a:pt x="35056" y="101757"/>
                        <a:pt x="34974" y="101757"/>
                      </a:cubicBezTo>
                      <a:cubicBezTo>
                        <a:pt x="34974" y="101757"/>
                        <a:pt x="34891" y="101674"/>
                        <a:pt x="34725" y="101591"/>
                      </a:cubicBezTo>
                      <a:cubicBezTo>
                        <a:pt x="34642" y="101508"/>
                        <a:pt x="34642" y="101426"/>
                        <a:pt x="34725" y="101343"/>
                      </a:cubicBezTo>
                      <a:close/>
                      <a:moveTo>
                        <a:pt x="31821" y="101177"/>
                      </a:moveTo>
                      <a:cubicBezTo>
                        <a:pt x="31852" y="101177"/>
                        <a:pt x="31880" y="101205"/>
                        <a:pt x="31907" y="101260"/>
                      </a:cubicBezTo>
                      <a:cubicBezTo>
                        <a:pt x="32073" y="101343"/>
                        <a:pt x="32239" y="101508"/>
                        <a:pt x="32322" y="101591"/>
                      </a:cubicBezTo>
                      <a:cubicBezTo>
                        <a:pt x="32487" y="101591"/>
                        <a:pt x="32487" y="101674"/>
                        <a:pt x="32322" y="101674"/>
                      </a:cubicBezTo>
                      <a:cubicBezTo>
                        <a:pt x="32073" y="101674"/>
                        <a:pt x="31824" y="101757"/>
                        <a:pt x="31659" y="101757"/>
                      </a:cubicBezTo>
                      <a:cubicBezTo>
                        <a:pt x="31562" y="101821"/>
                        <a:pt x="31503" y="101861"/>
                        <a:pt x="31477" y="101861"/>
                      </a:cubicBezTo>
                      <a:cubicBezTo>
                        <a:pt x="31435" y="101861"/>
                        <a:pt x="31474" y="101762"/>
                        <a:pt x="31576" y="101508"/>
                      </a:cubicBezTo>
                      <a:cubicBezTo>
                        <a:pt x="31686" y="101287"/>
                        <a:pt x="31760" y="101177"/>
                        <a:pt x="31821" y="101177"/>
                      </a:cubicBezTo>
                      <a:close/>
                      <a:moveTo>
                        <a:pt x="116573" y="101198"/>
                      </a:moveTo>
                      <a:cubicBezTo>
                        <a:pt x="116646" y="101198"/>
                        <a:pt x="116729" y="101301"/>
                        <a:pt x="116770" y="101508"/>
                      </a:cubicBezTo>
                      <a:cubicBezTo>
                        <a:pt x="116770" y="101591"/>
                        <a:pt x="116687" y="101757"/>
                        <a:pt x="116605" y="101840"/>
                      </a:cubicBezTo>
                      <a:cubicBezTo>
                        <a:pt x="116590" y="101855"/>
                        <a:pt x="116578" y="101862"/>
                        <a:pt x="116567" y="101862"/>
                      </a:cubicBezTo>
                      <a:cubicBezTo>
                        <a:pt x="116519" y="101862"/>
                        <a:pt x="116507" y="101713"/>
                        <a:pt x="116439" y="101508"/>
                      </a:cubicBezTo>
                      <a:cubicBezTo>
                        <a:pt x="116439" y="101301"/>
                        <a:pt x="116501" y="101198"/>
                        <a:pt x="116573" y="101198"/>
                      </a:cubicBezTo>
                      <a:close/>
                      <a:moveTo>
                        <a:pt x="31182" y="101819"/>
                      </a:moveTo>
                      <a:cubicBezTo>
                        <a:pt x="31232" y="101819"/>
                        <a:pt x="31212" y="101918"/>
                        <a:pt x="31161" y="102171"/>
                      </a:cubicBezTo>
                      <a:cubicBezTo>
                        <a:pt x="31070" y="102445"/>
                        <a:pt x="31029" y="102568"/>
                        <a:pt x="30983" y="102568"/>
                      </a:cubicBezTo>
                      <a:cubicBezTo>
                        <a:pt x="30945" y="102568"/>
                        <a:pt x="30904" y="102486"/>
                        <a:pt x="30830" y="102337"/>
                      </a:cubicBezTo>
                      <a:cubicBezTo>
                        <a:pt x="30747" y="102254"/>
                        <a:pt x="30830" y="102006"/>
                        <a:pt x="30996" y="101923"/>
                      </a:cubicBezTo>
                      <a:cubicBezTo>
                        <a:pt x="31092" y="101859"/>
                        <a:pt x="31151" y="101819"/>
                        <a:pt x="31182" y="101819"/>
                      </a:cubicBezTo>
                      <a:close/>
                      <a:moveTo>
                        <a:pt x="24117" y="102171"/>
                      </a:moveTo>
                      <a:cubicBezTo>
                        <a:pt x="24200" y="102171"/>
                        <a:pt x="24366" y="102254"/>
                        <a:pt x="24366" y="102337"/>
                      </a:cubicBezTo>
                      <a:cubicBezTo>
                        <a:pt x="24449" y="102420"/>
                        <a:pt x="24449" y="102586"/>
                        <a:pt x="24366" y="102586"/>
                      </a:cubicBezTo>
                      <a:cubicBezTo>
                        <a:pt x="24341" y="102610"/>
                        <a:pt x="24317" y="102620"/>
                        <a:pt x="24293" y="102620"/>
                      </a:cubicBezTo>
                      <a:cubicBezTo>
                        <a:pt x="24234" y="102620"/>
                        <a:pt x="24176" y="102562"/>
                        <a:pt x="24117" y="102503"/>
                      </a:cubicBezTo>
                      <a:cubicBezTo>
                        <a:pt x="24034" y="102337"/>
                        <a:pt x="24034" y="102254"/>
                        <a:pt x="24117" y="102171"/>
                      </a:cubicBezTo>
                      <a:close/>
                      <a:moveTo>
                        <a:pt x="28432" y="102168"/>
                      </a:moveTo>
                      <a:cubicBezTo>
                        <a:pt x="28485" y="102168"/>
                        <a:pt x="28539" y="102260"/>
                        <a:pt x="28592" y="102420"/>
                      </a:cubicBezTo>
                      <a:cubicBezTo>
                        <a:pt x="28649" y="102706"/>
                        <a:pt x="28628" y="102795"/>
                        <a:pt x="28472" y="102795"/>
                      </a:cubicBezTo>
                      <a:cubicBezTo>
                        <a:pt x="28402" y="102795"/>
                        <a:pt x="28306" y="102777"/>
                        <a:pt x="28178" y="102752"/>
                      </a:cubicBezTo>
                      <a:cubicBezTo>
                        <a:pt x="28012" y="102669"/>
                        <a:pt x="27929" y="102586"/>
                        <a:pt x="28012" y="102586"/>
                      </a:cubicBezTo>
                      <a:cubicBezTo>
                        <a:pt x="28095" y="102503"/>
                        <a:pt x="28261" y="102420"/>
                        <a:pt x="28344" y="102254"/>
                      </a:cubicBezTo>
                      <a:cubicBezTo>
                        <a:pt x="28373" y="102196"/>
                        <a:pt x="28402" y="102168"/>
                        <a:pt x="28432" y="102168"/>
                      </a:cubicBezTo>
                      <a:close/>
                      <a:moveTo>
                        <a:pt x="33930" y="102023"/>
                      </a:moveTo>
                      <a:cubicBezTo>
                        <a:pt x="33972" y="102023"/>
                        <a:pt x="34033" y="102105"/>
                        <a:pt x="34145" y="102254"/>
                      </a:cubicBezTo>
                      <a:cubicBezTo>
                        <a:pt x="34228" y="102420"/>
                        <a:pt x="34228" y="102503"/>
                        <a:pt x="34145" y="102503"/>
                      </a:cubicBezTo>
                      <a:cubicBezTo>
                        <a:pt x="34062" y="102503"/>
                        <a:pt x="33979" y="102586"/>
                        <a:pt x="34062" y="102669"/>
                      </a:cubicBezTo>
                      <a:cubicBezTo>
                        <a:pt x="34145" y="102752"/>
                        <a:pt x="34062" y="102834"/>
                        <a:pt x="33979" y="102834"/>
                      </a:cubicBezTo>
                      <a:cubicBezTo>
                        <a:pt x="33896" y="102834"/>
                        <a:pt x="33813" y="102586"/>
                        <a:pt x="33813" y="102420"/>
                      </a:cubicBezTo>
                      <a:cubicBezTo>
                        <a:pt x="33859" y="102146"/>
                        <a:pt x="33879" y="102023"/>
                        <a:pt x="33930" y="102023"/>
                      </a:cubicBezTo>
                      <a:close/>
                      <a:moveTo>
                        <a:pt x="29604" y="102797"/>
                      </a:moveTo>
                      <a:cubicBezTo>
                        <a:pt x="29681" y="102797"/>
                        <a:pt x="29759" y="102809"/>
                        <a:pt x="29835" y="102834"/>
                      </a:cubicBezTo>
                      <a:cubicBezTo>
                        <a:pt x="30250" y="103000"/>
                        <a:pt x="30250" y="103249"/>
                        <a:pt x="29587" y="103497"/>
                      </a:cubicBezTo>
                      <a:cubicBezTo>
                        <a:pt x="29338" y="103580"/>
                        <a:pt x="29172" y="103746"/>
                        <a:pt x="29255" y="103829"/>
                      </a:cubicBezTo>
                      <a:cubicBezTo>
                        <a:pt x="29314" y="103888"/>
                        <a:pt x="29290" y="103946"/>
                        <a:pt x="29241" y="103946"/>
                      </a:cubicBezTo>
                      <a:cubicBezTo>
                        <a:pt x="29221" y="103946"/>
                        <a:pt x="29197" y="103936"/>
                        <a:pt x="29172" y="103912"/>
                      </a:cubicBezTo>
                      <a:cubicBezTo>
                        <a:pt x="29089" y="103912"/>
                        <a:pt x="28924" y="103746"/>
                        <a:pt x="28924" y="103580"/>
                      </a:cubicBezTo>
                      <a:cubicBezTo>
                        <a:pt x="28783" y="103159"/>
                        <a:pt x="29178" y="102797"/>
                        <a:pt x="29604" y="102797"/>
                      </a:cubicBezTo>
                      <a:close/>
                      <a:moveTo>
                        <a:pt x="31041" y="103890"/>
                      </a:moveTo>
                      <a:cubicBezTo>
                        <a:pt x="31106" y="103890"/>
                        <a:pt x="31161" y="104025"/>
                        <a:pt x="31161" y="104160"/>
                      </a:cubicBezTo>
                      <a:cubicBezTo>
                        <a:pt x="31120" y="104368"/>
                        <a:pt x="31078" y="104471"/>
                        <a:pt x="31037" y="104471"/>
                      </a:cubicBezTo>
                      <a:cubicBezTo>
                        <a:pt x="30996" y="104471"/>
                        <a:pt x="30954" y="104368"/>
                        <a:pt x="30913" y="104160"/>
                      </a:cubicBezTo>
                      <a:cubicBezTo>
                        <a:pt x="30913" y="104078"/>
                        <a:pt x="30913" y="103912"/>
                        <a:pt x="30996" y="103912"/>
                      </a:cubicBezTo>
                      <a:cubicBezTo>
                        <a:pt x="31011" y="103897"/>
                        <a:pt x="31026" y="103890"/>
                        <a:pt x="31041" y="103890"/>
                      </a:cubicBezTo>
                      <a:close/>
                      <a:moveTo>
                        <a:pt x="35756" y="102747"/>
                      </a:moveTo>
                      <a:cubicBezTo>
                        <a:pt x="35842" y="102747"/>
                        <a:pt x="35852" y="102936"/>
                        <a:pt x="35802" y="103332"/>
                      </a:cubicBezTo>
                      <a:cubicBezTo>
                        <a:pt x="35802" y="103663"/>
                        <a:pt x="35802" y="103746"/>
                        <a:pt x="36134" y="103746"/>
                      </a:cubicBezTo>
                      <a:cubicBezTo>
                        <a:pt x="36300" y="103746"/>
                        <a:pt x="36382" y="103829"/>
                        <a:pt x="36300" y="103912"/>
                      </a:cubicBezTo>
                      <a:cubicBezTo>
                        <a:pt x="36217" y="103912"/>
                        <a:pt x="35885" y="103912"/>
                        <a:pt x="35719" y="103829"/>
                      </a:cubicBezTo>
                      <a:cubicBezTo>
                        <a:pt x="35631" y="103807"/>
                        <a:pt x="35560" y="103796"/>
                        <a:pt x="35503" y="103796"/>
                      </a:cubicBezTo>
                      <a:cubicBezTo>
                        <a:pt x="35349" y="103796"/>
                        <a:pt x="35305" y="103873"/>
                        <a:pt x="35305" y="103995"/>
                      </a:cubicBezTo>
                      <a:cubicBezTo>
                        <a:pt x="35388" y="104160"/>
                        <a:pt x="35305" y="104243"/>
                        <a:pt x="35222" y="104243"/>
                      </a:cubicBezTo>
                      <a:cubicBezTo>
                        <a:pt x="35056" y="104243"/>
                        <a:pt x="35056" y="104326"/>
                        <a:pt x="35222" y="104409"/>
                      </a:cubicBezTo>
                      <a:cubicBezTo>
                        <a:pt x="35388" y="104658"/>
                        <a:pt x="35305" y="104741"/>
                        <a:pt x="34974" y="104823"/>
                      </a:cubicBezTo>
                      <a:cubicBezTo>
                        <a:pt x="34808" y="104865"/>
                        <a:pt x="34663" y="104886"/>
                        <a:pt x="34549" y="104886"/>
                      </a:cubicBezTo>
                      <a:cubicBezTo>
                        <a:pt x="34435" y="104886"/>
                        <a:pt x="34352" y="104865"/>
                        <a:pt x="34311" y="104823"/>
                      </a:cubicBezTo>
                      <a:cubicBezTo>
                        <a:pt x="34311" y="104741"/>
                        <a:pt x="34311" y="104492"/>
                        <a:pt x="34393" y="104326"/>
                      </a:cubicBezTo>
                      <a:cubicBezTo>
                        <a:pt x="34461" y="104191"/>
                        <a:pt x="34473" y="104055"/>
                        <a:pt x="34386" y="104055"/>
                      </a:cubicBezTo>
                      <a:cubicBezTo>
                        <a:pt x="34366" y="104055"/>
                        <a:pt x="34341" y="104062"/>
                        <a:pt x="34311" y="104078"/>
                      </a:cubicBezTo>
                      <a:cubicBezTo>
                        <a:pt x="34228" y="104078"/>
                        <a:pt x="34145" y="103995"/>
                        <a:pt x="34145" y="103829"/>
                      </a:cubicBezTo>
                      <a:cubicBezTo>
                        <a:pt x="34062" y="103580"/>
                        <a:pt x="34145" y="103497"/>
                        <a:pt x="34642" y="103415"/>
                      </a:cubicBezTo>
                      <a:cubicBezTo>
                        <a:pt x="35056" y="103415"/>
                        <a:pt x="35388" y="103249"/>
                        <a:pt x="35471" y="103000"/>
                      </a:cubicBezTo>
                      <a:cubicBezTo>
                        <a:pt x="35604" y="102833"/>
                        <a:pt x="35698" y="102747"/>
                        <a:pt x="35756" y="102747"/>
                      </a:cubicBezTo>
                      <a:close/>
                      <a:moveTo>
                        <a:pt x="24900" y="104672"/>
                      </a:moveTo>
                      <a:cubicBezTo>
                        <a:pt x="25070" y="104672"/>
                        <a:pt x="25360" y="104789"/>
                        <a:pt x="25360" y="104906"/>
                      </a:cubicBezTo>
                      <a:cubicBezTo>
                        <a:pt x="25360" y="105003"/>
                        <a:pt x="25332" y="105044"/>
                        <a:pt x="25275" y="105044"/>
                      </a:cubicBezTo>
                      <a:cubicBezTo>
                        <a:pt x="25235" y="105044"/>
                        <a:pt x="25180" y="105023"/>
                        <a:pt x="25111" y="104989"/>
                      </a:cubicBezTo>
                      <a:cubicBezTo>
                        <a:pt x="24863" y="104906"/>
                        <a:pt x="24780" y="104823"/>
                        <a:pt x="24780" y="104741"/>
                      </a:cubicBezTo>
                      <a:cubicBezTo>
                        <a:pt x="24780" y="104692"/>
                        <a:pt x="24830" y="104672"/>
                        <a:pt x="24900" y="104672"/>
                      </a:cubicBezTo>
                      <a:close/>
                      <a:moveTo>
                        <a:pt x="30589" y="104387"/>
                      </a:moveTo>
                      <a:cubicBezTo>
                        <a:pt x="30722" y="104387"/>
                        <a:pt x="30845" y="104522"/>
                        <a:pt x="30913" y="104658"/>
                      </a:cubicBezTo>
                      <a:cubicBezTo>
                        <a:pt x="31078" y="104906"/>
                        <a:pt x="31078" y="105072"/>
                        <a:pt x="30913" y="105072"/>
                      </a:cubicBezTo>
                      <a:cubicBezTo>
                        <a:pt x="30747" y="105072"/>
                        <a:pt x="30581" y="104906"/>
                        <a:pt x="30498" y="104741"/>
                      </a:cubicBezTo>
                      <a:cubicBezTo>
                        <a:pt x="30415" y="104575"/>
                        <a:pt x="30415" y="104409"/>
                        <a:pt x="30498" y="104409"/>
                      </a:cubicBezTo>
                      <a:cubicBezTo>
                        <a:pt x="30529" y="104394"/>
                        <a:pt x="30559" y="104387"/>
                        <a:pt x="30589" y="104387"/>
                      </a:cubicBezTo>
                      <a:close/>
                      <a:moveTo>
                        <a:pt x="33352" y="103896"/>
                      </a:moveTo>
                      <a:cubicBezTo>
                        <a:pt x="33482" y="103896"/>
                        <a:pt x="33573" y="104011"/>
                        <a:pt x="33730" y="104326"/>
                      </a:cubicBezTo>
                      <a:cubicBezTo>
                        <a:pt x="33813" y="104658"/>
                        <a:pt x="33979" y="104906"/>
                        <a:pt x="33979" y="104906"/>
                      </a:cubicBezTo>
                      <a:cubicBezTo>
                        <a:pt x="33979" y="104989"/>
                        <a:pt x="33730" y="105072"/>
                        <a:pt x="33482" y="105155"/>
                      </a:cubicBezTo>
                      <a:cubicBezTo>
                        <a:pt x="33357" y="105238"/>
                        <a:pt x="33275" y="105279"/>
                        <a:pt x="33223" y="105279"/>
                      </a:cubicBezTo>
                      <a:cubicBezTo>
                        <a:pt x="33171" y="105279"/>
                        <a:pt x="33150" y="105238"/>
                        <a:pt x="33150" y="105155"/>
                      </a:cubicBezTo>
                      <a:cubicBezTo>
                        <a:pt x="33294" y="104940"/>
                        <a:pt x="33189" y="104724"/>
                        <a:pt x="32997" y="104724"/>
                      </a:cubicBezTo>
                      <a:cubicBezTo>
                        <a:pt x="32967" y="104724"/>
                        <a:pt x="32935" y="104729"/>
                        <a:pt x="32902" y="104741"/>
                      </a:cubicBezTo>
                      <a:cubicBezTo>
                        <a:pt x="32861" y="104757"/>
                        <a:pt x="32826" y="104764"/>
                        <a:pt x="32798" y="104764"/>
                      </a:cubicBezTo>
                      <a:cubicBezTo>
                        <a:pt x="32537" y="104764"/>
                        <a:pt x="32769" y="104144"/>
                        <a:pt x="33067" y="103995"/>
                      </a:cubicBezTo>
                      <a:cubicBezTo>
                        <a:pt x="33189" y="103934"/>
                        <a:pt x="33277" y="103896"/>
                        <a:pt x="33352" y="103896"/>
                      </a:cubicBezTo>
                      <a:close/>
                      <a:moveTo>
                        <a:pt x="34808" y="105072"/>
                      </a:moveTo>
                      <a:cubicBezTo>
                        <a:pt x="35139" y="105155"/>
                        <a:pt x="35139" y="105155"/>
                        <a:pt x="34891" y="105486"/>
                      </a:cubicBezTo>
                      <a:cubicBezTo>
                        <a:pt x="34808" y="105735"/>
                        <a:pt x="34642" y="105901"/>
                        <a:pt x="34559" y="105901"/>
                      </a:cubicBezTo>
                      <a:cubicBezTo>
                        <a:pt x="34535" y="105925"/>
                        <a:pt x="34518" y="105935"/>
                        <a:pt x="34508" y="105935"/>
                      </a:cubicBezTo>
                      <a:cubicBezTo>
                        <a:pt x="34483" y="105935"/>
                        <a:pt x="34501" y="105876"/>
                        <a:pt x="34559" y="105818"/>
                      </a:cubicBezTo>
                      <a:cubicBezTo>
                        <a:pt x="34559" y="105735"/>
                        <a:pt x="34559" y="105569"/>
                        <a:pt x="34393" y="105404"/>
                      </a:cubicBezTo>
                      <a:cubicBezTo>
                        <a:pt x="34145" y="105072"/>
                        <a:pt x="34228" y="105072"/>
                        <a:pt x="34808" y="105072"/>
                      </a:cubicBezTo>
                      <a:close/>
                      <a:moveTo>
                        <a:pt x="32101" y="105569"/>
                      </a:moveTo>
                      <a:cubicBezTo>
                        <a:pt x="32137" y="105569"/>
                        <a:pt x="32211" y="105680"/>
                        <a:pt x="32322" y="105901"/>
                      </a:cubicBezTo>
                      <a:cubicBezTo>
                        <a:pt x="32487" y="106149"/>
                        <a:pt x="32570" y="106398"/>
                        <a:pt x="32487" y="106481"/>
                      </a:cubicBezTo>
                      <a:cubicBezTo>
                        <a:pt x="32487" y="106481"/>
                        <a:pt x="32322" y="106398"/>
                        <a:pt x="32322" y="106315"/>
                      </a:cubicBezTo>
                      <a:cubicBezTo>
                        <a:pt x="32273" y="106218"/>
                        <a:pt x="32196" y="106178"/>
                        <a:pt x="32124" y="106178"/>
                      </a:cubicBezTo>
                      <a:cubicBezTo>
                        <a:pt x="32073" y="106178"/>
                        <a:pt x="32024" y="106198"/>
                        <a:pt x="31990" y="106232"/>
                      </a:cubicBezTo>
                      <a:cubicBezTo>
                        <a:pt x="31942" y="106329"/>
                        <a:pt x="31893" y="106370"/>
                        <a:pt x="31844" y="106370"/>
                      </a:cubicBezTo>
                      <a:cubicBezTo>
                        <a:pt x="31810" y="106370"/>
                        <a:pt x="31776" y="106349"/>
                        <a:pt x="31741" y="106315"/>
                      </a:cubicBezTo>
                      <a:cubicBezTo>
                        <a:pt x="31659" y="106149"/>
                        <a:pt x="31741" y="105984"/>
                        <a:pt x="32073" y="105901"/>
                      </a:cubicBezTo>
                      <a:cubicBezTo>
                        <a:pt x="32073" y="105901"/>
                        <a:pt x="32156" y="105818"/>
                        <a:pt x="32073" y="105652"/>
                      </a:cubicBezTo>
                      <a:cubicBezTo>
                        <a:pt x="32073" y="105597"/>
                        <a:pt x="32082" y="105569"/>
                        <a:pt x="32101" y="105569"/>
                      </a:cubicBezTo>
                      <a:close/>
                      <a:moveTo>
                        <a:pt x="119058" y="0"/>
                      </a:moveTo>
                      <a:cubicBezTo>
                        <a:pt x="117787" y="0"/>
                        <a:pt x="115847" y="205"/>
                        <a:pt x="114781" y="485"/>
                      </a:cubicBezTo>
                      <a:cubicBezTo>
                        <a:pt x="114026" y="760"/>
                        <a:pt x="113328" y="921"/>
                        <a:pt x="113016" y="921"/>
                      </a:cubicBezTo>
                      <a:cubicBezTo>
                        <a:pt x="112952" y="921"/>
                        <a:pt x="112904" y="914"/>
                        <a:pt x="112875" y="899"/>
                      </a:cubicBezTo>
                      <a:cubicBezTo>
                        <a:pt x="112846" y="885"/>
                        <a:pt x="112798" y="878"/>
                        <a:pt x="112735" y="878"/>
                      </a:cubicBezTo>
                      <a:cubicBezTo>
                        <a:pt x="112443" y="878"/>
                        <a:pt x="111817" y="1026"/>
                        <a:pt x="111135" y="1231"/>
                      </a:cubicBezTo>
                      <a:cubicBezTo>
                        <a:pt x="110306" y="1562"/>
                        <a:pt x="108400" y="2060"/>
                        <a:pt x="106908" y="2474"/>
                      </a:cubicBezTo>
                      <a:cubicBezTo>
                        <a:pt x="105417" y="2888"/>
                        <a:pt x="101936" y="4049"/>
                        <a:pt x="99118" y="5043"/>
                      </a:cubicBezTo>
                      <a:cubicBezTo>
                        <a:pt x="96300" y="5955"/>
                        <a:pt x="93068" y="7281"/>
                        <a:pt x="91991" y="7695"/>
                      </a:cubicBezTo>
                      <a:cubicBezTo>
                        <a:pt x="90582" y="8192"/>
                        <a:pt x="89919" y="8524"/>
                        <a:pt x="89919" y="8773"/>
                      </a:cubicBezTo>
                      <a:cubicBezTo>
                        <a:pt x="89919" y="8855"/>
                        <a:pt x="89898" y="8897"/>
                        <a:pt x="89867" y="8897"/>
                      </a:cubicBezTo>
                      <a:cubicBezTo>
                        <a:pt x="89836" y="8897"/>
                        <a:pt x="89795" y="8855"/>
                        <a:pt x="89753" y="8773"/>
                      </a:cubicBezTo>
                      <a:cubicBezTo>
                        <a:pt x="89730" y="8755"/>
                        <a:pt x="89689" y="8747"/>
                        <a:pt x="89632" y="8747"/>
                      </a:cubicBezTo>
                      <a:cubicBezTo>
                        <a:pt x="88868" y="8747"/>
                        <a:pt x="85284" y="10204"/>
                        <a:pt x="85361" y="10513"/>
                      </a:cubicBezTo>
                      <a:cubicBezTo>
                        <a:pt x="85361" y="10650"/>
                        <a:pt x="85336" y="10711"/>
                        <a:pt x="85286" y="10711"/>
                      </a:cubicBezTo>
                      <a:cubicBezTo>
                        <a:pt x="85245" y="10711"/>
                        <a:pt x="85187" y="10670"/>
                        <a:pt x="85112" y="10596"/>
                      </a:cubicBezTo>
                      <a:cubicBezTo>
                        <a:pt x="85066" y="10549"/>
                        <a:pt x="84980" y="10529"/>
                        <a:pt x="84872" y="10529"/>
                      </a:cubicBezTo>
                      <a:cubicBezTo>
                        <a:pt x="84405" y="10529"/>
                        <a:pt x="83507" y="10907"/>
                        <a:pt x="83372" y="11176"/>
                      </a:cubicBezTo>
                      <a:cubicBezTo>
                        <a:pt x="83289" y="11259"/>
                        <a:pt x="82295" y="11673"/>
                        <a:pt x="81134" y="12087"/>
                      </a:cubicBezTo>
                      <a:cubicBezTo>
                        <a:pt x="79394" y="12750"/>
                        <a:pt x="78980" y="12999"/>
                        <a:pt x="78814" y="13413"/>
                      </a:cubicBezTo>
                      <a:cubicBezTo>
                        <a:pt x="78714" y="13614"/>
                        <a:pt x="78644" y="13724"/>
                        <a:pt x="78586" y="13724"/>
                      </a:cubicBezTo>
                      <a:cubicBezTo>
                        <a:pt x="78548" y="13724"/>
                        <a:pt x="78515" y="13677"/>
                        <a:pt x="78482" y="13579"/>
                      </a:cubicBezTo>
                      <a:cubicBezTo>
                        <a:pt x="78457" y="13453"/>
                        <a:pt x="78394" y="13381"/>
                        <a:pt x="78236" y="13381"/>
                      </a:cubicBezTo>
                      <a:cubicBezTo>
                        <a:pt x="77875" y="13381"/>
                        <a:pt x="77020" y="13759"/>
                        <a:pt x="75002" y="14739"/>
                      </a:cubicBezTo>
                      <a:cubicBezTo>
                        <a:pt x="72267" y="16065"/>
                        <a:pt x="69201" y="17557"/>
                        <a:pt x="64891" y="19463"/>
                      </a:cubicBezTo>
                      <a:cubicBezTo>
                        <a:pt x="62985" y="20292"/>
                        <a:pt x="61327" y="21121"/>
                        <a:pt x="61079" y="21204"/>
                      </a:cubicBezTo>
                      <a:cubicBezTo>
                        <a:pt x="60830" y="21369"/>
                        <a:pt x="59090" y="22198"/>
                        <a:pt x="57184" y="23027"/>
                      </a:cubicBezTo>
                      <a:cubicBezTo>
                        <a:pt x="55361" y="23938"/>
                        <a:pt x="53620" y="24767"/>
                        <a:pt x="53454" y="24933"/>
                      </a:cubicBezTo>
                      <a:cubicBezTo>
                        <a:pt x="53206" y="25182"/>
                        <a:pt x="51134" y="26176"/>
                        <a:pt x="46742" y="28331"/>
                      </a:cubicBezTo>
                      <a:cubicBezTo>
                        <a:pt x="44670" y="29325"/>
                        <a:pt x="43261" y="29988"/>
                        <a:pt x="40609" y="31480"/>
                      </a:cubicBezTo>
                      <a:cubicBezTo>
                        <a:pt x="40029" y="31811"/>
                        <a:pt x="38869" y="32392"/>
                        <a:pt x="38040" y="32806"/>
                      </a:cubicBezTo>
                      <a:cubicBezTo>
                        <a:pt x="37211" y="33303"/>
                        <a:pt x="35968" y="33966"/>
                        <a:pt x="35222" y="34381"/>
                      </a:cubicBezTo>
                      <a:cubicBezTo>
                        <a:pt x="34393" y="34795"/>
                        <a:pt x="33150" y="35458"/>
                        <a:pt x="32322" y="35955"/>
                      </a:cubicBezTo>
                      <a:cubicBezTo>
                        <a:pt x="31410" y="36452"/>
                        <a:pt x="30581" y="36950"/>
                        <a:pt x="30415" y="37033"/>
                      </a:cubicBezTo>
                      <a:cubicBezTo>
                        <a:pt x="30250" y="37198"/>
                        <a:pt x="29587" y="37613"/>
                        <a:pt x="28924" y="37944"/>
                      </a:cubicBezTo>
                      <a:cubicBezTo>
                        <a:pt x="28344" y="38359"/>
                        <a:pt x="27432" y="38856"/>
                        <a:pt x="26935" y="39104"/>
                      </a:cubicBezTo>
                      <a:cubicBezTo>
                        <a:pt x="26520" y="39353"/>
                        <a:pt x="25692" y="39850"/>
                        <a:pt x="25029" y="40265"/>
                      </a:cubicBezTo>
                      <a:cubicBezTo>
                        <a:pt x="23454" y="41176"/>
                        <a:pt x="22128" y="41922"/>
                        <a:pt x="20388" y="42999"/>
                      </a:cubicBezTo>
                      <a:cubicBezTo>
                        <a:pt x="19559" y="43580"/>
                        <a:pt x="18399" y="44243"/>
                        <a:pt x="17901" y="44574"/>
                      </a:cubicBezTo>
                      <a:cubicBezTo>
                        <a:pt x="16575" y="45320"/>
                        <a:pt x="14338" y="46895"/>
                        <a:pt x="13592" y="47475"/>
                      </a:cubicBezTo>
                      <a:cubicBezTo>
                        <a:pt x="13260" y="47806"/>
                        <a:pt x="12598" y="48138"/>
                        <a:pt x="12266" y="48303"/>
                      </a:cubicBezTo>
                      <a:cubicBezTo>
                        <a:pt x="11852" y="48469"/>
                        <a:pt x="11189" y="48884"/>
                        <a:pt x="10691" y="49215"/>
                      </a:cubicBezTo>
                      <a:cubicBezTo>
                        <a:pt x="10194" y="49546"/>
                        <a:pt x="9283" y="50209"/>
                        <a:pt x="8620" y="50624"/>
                      </a:cubicBezTo>
                      <a:cubicBezTo>
                        <a:pt x="7957" y="51038"/>
                        <a:pt x="6796" y="51867"/>
                        <a:pt x="5968" y="52447"/>
                      </a:cubicBezTo>
                      <a:cubicBezTo>
                        <a:pt x="4948" y="53102"/>
                        <a:pt x="4441" y="53374"/>
                        <a:pt x="4051" y="53374"/>
                      </a:cubicBezTo>
                      <a:cubicBezTo>
                        <a:pt x="3997" y="53374"/>
                        <a:pt x="3946" y="53369"/>
                        <a:pt x="3896" y="53359"/>
                      </a:cubicBezTo>
                      <a:cubicBezTo>
                        <a:pt x="3316" y="53359"/>
                        <a:pt x="3067" y="53607"/>
                        <a:pt x="2901" y="54519"/>
                      </a:cubicBezTo>
                      <a:cubicBezTo>
                        <a:pt x="2735" y="55099"/>
                        <a:pt x="2984" y="56757"/>
                        <a:pt x="3233" y="57088"/>
                      </a:cubicBezTo>
                      <a:cubicBezTo>
                        <a:pt x="3233" y="57171"/>
                        <a:pt x="3233" y="57337"/>
                        <a:pt x="3233" y="57585"/>
                      </a:cubicBezTo>
                      <a:cubicBezTo>
                        <a:pt x="3150" y="57751"/>
                        <a:pt x="3233" y="58083"/>
                        <a:pt x="3316" y="58248"/>
                      </a:cubicBezTo>
                      <a:cubicBezTo>
                        <a:pt x="3398" y="58414"/>
                        <a:pt x="3564" y="58994"/>
                        <a:pt x="3647" y="59491"/>
                      </a:cubicBezTo>
                      <a:cubicBezTo>
                        <a:pt x="3730" y="60071"/>
                        <a:pt x="4061" y="61066"/>
                        <a:pt x="4476" y="61895"/>
                      </a:cubicBezTo>
                      <a:cubicBezTo>
                        <a:pt x="4898" y="62859"/>
                        <a:pt x="5057" y="63166"/>
                        <a:pt x="5176" y="63166"/>
                      </a:cubicBezTo>
                      <a:cubicBezTo>
                        <a:pt x="5220" y="63166"/>
                        <a:pt x="5259" y="63123"/>
                        <a:pt x="5305" y="63055"/>
                      </a:cubicBezTo>
                      <a:cubicBezTo>
                        <a:pt x="5373" y="62952"/>
                        <a:pt x="5413" y="62892"/>
                        <a:pt x="5437" y="62892"/>
                      </a:cubicBezTo>
                      <a:cubicBezTo>
                        <a:pt x="5470" y="62892"/>
                        <a:pt x="5470" y="63012"/>
                        <a:pt x="5470" y="63304"/>
                      </a:cubicBezTo>
                      <a:cubicBezTo>
                        <a:pt x="5398" y="63591"/>
                        <a:pt x="5451" y="63817"/>
                        <a:pt x="5521" y="63817"/>
                      </a:cubicBezTo>
                      <a:cubicBezTo>
                        <a:pt x="5531" y="63817"/>
                        <a:pt x="5542" y="63812"/>
                        <a:pt x="5553" y="63801"/>
                      </a:cubicBezTo>
                      <a:cubicBezTo>
                        <a:pt x="5636" y="63801"/>
                        <a:pt x="5968" y="64298"/>
                        <a:pt x="6382" y="65127"/>
                      </a:cubicBezTo>
                      <a:cubicBezTo>
                        <a:pt x="7128" y="66784"/>
                        <a:pt x="7045" y="66536"/>
                        <a:pt x="8205" y="68359"/>
                      </a:cubicBezTo>
                      <a:cubicBezTo>
                        <a:pt x="8951" y="69519"/>
                        <a:pt x="9448" y="70016"/>
                        <a:pt x="9946" y="70431"/>
                      </a:cubicBezTo>
                      <a:cubicBezTo>
                        <a:pt x="10360" y="70679"/>
                        <a:pt x="10691" y="71011"/>
                        <a:pt x="10774" y="71094"/>
                      </a:cubicBezTo>
                      <a:cubicBezTo>
                        <a:pt x="10774" y="71177"/>
                        <a:pt x="11106" y="71425"/>
                        <a:pt x="11354" y="71508"/>
                      </a:cubicBezTo>
                      <a:cubicBezTo>
                        <a:pt x="11852" y="71840"/>
                        <a:pt x="13592" y="73497"/>
                        <a:pt x="13509" y="73663"/>
                      </a:cubicBezTo>
                      <a:cubicBezTo>
                        <a:pt x="13509" y="73746"/>
                        <a:pt x="13343" y="73911"/>
                        <a:pt x="13095" y="74160"/>
                      </a:cubicBezTo>
                      <a:cubicBezTo>
                        <a:pt x="12846" y="74326"/>
                        <a:pt x="12598" y="74657"/>
                        <a:pt x="12598" y="74906"/>
                      </a:cubicBezTo>
                      <a:cubicBezTo>
                        <a:pt x="12515" y="75155"/>
                        <a:pt x="12349" y="75320"/>
                        <a:pt x="12183" y="75320"/>
                      </a:cubicBezTo>
                      <a:cubicBezTo>
                        <a:pt x="12100" y="75320"/>
                        <a:pt x="11852" y="75735"/>
                        <a:pt x="11686" y="76149"/>
                      </a:cubicBezTo>
                      <a:cubicBezTo>
                        <a:pt x="11485" y="76886"/>
                        <a:pt x="11230" y="77297"/>
                        <a:pt x="11008" y="77297"/>
                      </a:cubicBezTo>
                      <a:cubicBezTo>
                        <a:pt x="10956" y="77297"/>
                        <a:pt x="10905" y="77274"/>
                        <a:pt x="10857" y="77226"/>
                      </a:cubicBezTo>
                      <a:cubicBezTo>
                        <a:pt x="10820" y="77208"/>
                        <a:pt x="10783" y="77198"/>
                        <a:pt x="10745" y="77198"/>
                      </a:cubicBezTo>
                      <a:cubicBezTo>
                        <a:pt x="10617" y="77198"/>
                        <a:pt x="10488" y="77320"/>
                        <a:pt x="10360" y="77641"/>
                      </a:cubicBezTo>
                      <a:cubicBezTo>
                        <a:pt x="10111" y="77889"/>
                        <a:pt x="9863" y="78221"/>
                        <a:pt x="9614" y="78387"/>
                      </a:cubicBezTo>
                      <a:cubicBezTo>
                        <a:pt x="9365" y="78469"/>
                        <a:pt x="9200" y="78635"/>
                        <a:pt x="9283" y="78801"/>
                      </a:cubicBezTo>
                      <a:cubicBezTo>
                        <a:pt x="9283" y="78967"/>
                        <a:pt x="9117" y="79050"/>
                        <a:pt x="8951" y="79050"/>
                      </a:cubicBezTo>
                      <a:cubicBezTo>
                        <a:pt x="8785" y="79050"/>
                        <a:pt x="8537" y="79298"/>
                        <a:pt x="8454" y="79547"/>
                      </a:cubicBezTo>
                      <a:cubicBezTo>
                        <a:pt x="8288" y="79878"/>
                        <a:pt x="8039" y="80044"/>
                        <a:pt x="7708" y="80044"/>
                      </a:cubicBezTo>
                      <a:cubicBezTo>
                        <a:pt x="7459" y="80044"/>
                        <a:pt x="7294" y="80210"/>
                        <a:pt x="7294" y="80293"/>
                      </a:cubicBezTo>
                      <a:cubicBezTo>
                        <a:pt x="7376" y="80458"/>
                        <a:pt x="7128" y="80707"/>
                        <a:pt x="6796" y="80873"/>
                      </a:cubicBezTo>
                      <a:cubicBezTo>
                        <a:pt x="6465" y="81039"/>
                        <a:pt x="6299" y="81204"/>
                        <a:pt x="6382" y="81287"/>
                      </a:cubicBezTo>
                      <a:cubicBezTo>
                        <a:pt x="6548" y="81370"/>
                        <a:pt x="5470" y="82530"/>
                        <a:pt x="5056" y="82779"/>
                      </a:cubicBezTo>
                      <a:cubicBezTo>
                        <a:pt x="4890" y="82862"/>
                        <a:pt x="4724" y="83110"/>
                        <a:pt x="4559" y="83442"/>
                      </a:cubicBezTo>
                      <a:cubicBezTo>
                        <a:pt x="4389" y="83725"/>
                        <a:pt x="4258" y="83853"/>
                        <a:pt x="4165" y="83853"/>
                      </a:cubicBezTo>
                      <a:cubicBezTo>
                        <a:pt x="4122" y="83853"/>
                        <a:pt x="4088" y="83826"/>
                        <a:pt x="4061" y="83773"/>
                      </a:cubicBezTo>
                      <a:cubicBezTo>
                        <a:pt x="3951" y="83663"/>
                        <a:pt x="3850" y="83608"/>
                        <a:pt x="3761" y="83608"/>
                      </a:cubicBezTo>
                      <a:cubicBezTo>
                        <a:pt x="3583" y="83608"/>
                        <a:pt x="3454" y="83829"/>
                        <a:pt x="3398" y="84271"/>
                      </a:cubicBezTo>
                      <a:cubicBezTo>
                        <a:pt x="3398" y="84559"/>
                        <a:pt x="3273" y="84784"/>
                        <a:pt x="3186" y="84784"/>
                      </a:cubicBezTo>
                      <a:cubicBezTo>
                        <a:pt x="3173" y="84784"/>
                        <a:pt x="3161" y="84779"/>
                        <a:pt x="3150" y="84768"/>
                      </a:cubicBezTo>
                      <a:cubicBezTo>
                        <a:pt x="3067" y="84768"/>
                        <a:pt x="2984" y="84851"/>
                        <a:pt x="3067" y="84934"/>
                      </a:cubicBezTo>
                      <a:cubicBezTo>
                        <a:pt x="3150" y="85099"/>
                        <a:pt x="3067" y="85182"/>
                        <a:pt x="2901" y="85265"/>
                      </a:cubicBezTo>
                      <a:cubicBezTo>
                        <a:pt x="2653" y="85348"/>
                        <a:pt x="2404" y="85680"/>
                        <a:pt x="2155" y="86177"/>
                      </a:cubicBezTo>
                      <a:cubicBezTo>
                        <a:pt x="2072" y="86343"/>
                        <a:pt x="1907" y="86508"/>
                        <a:pt x="1741" y="86508"/>
                      </a:cubicBezTo>
                      <a:cubicBezTo>
                        <a:pt x="1575" y="86508"/>
                        <a:pt x="1409" y="86674"/>
                        <a:pt x="1327" y="86840"/>
                      </a:cubicBezTo>
                      <a:cubicBezTo>
                        <a:pt x="1202" y="87026"/>
                        <a:pt x="1125" y="87119"/>
                        <a:pt x="989" y="87119"/>
                      </a:cubicBezTo>
                      <a:cubicBezTo>
                        <a:pt x="943" y="87119"/>
                        <a:pt x="892" y="87109"/>
                        <a:pt x="829" y="87088"/>
                      </a:cubicBezTo>
                      <a:cubicBezTo>
                        <a:pt x="719" y="87033"/>
                        <a:pt x="645" y="87006"/>
                        <a:pt x="596" y="87006"/>
                      </a:cubicBezTo>
                      <a:cubicBezTo>
                        <a:pt x="498" y="87006"/>
                        <a:pt x="498" y="87116"/>
                        <a:pt x="498" y="87337"/>
                      </a:cubicBezTo>
                      <a:cubicBezTo>
                        <a:pt x="581" y="87586"/>
                        <a:pt x="498" y="87834"/>
                        <a:pt x="332" y="87834"/>
                      </a:cubicBezTo>
                      <a:cubicBezTo>
                        <a:pt x="249" y="87917"/>
                        <a:pt x="166" y="88083"/>
                        <a:pt x="249" y="88249"/>
                      </a:cubicBezTo>
                      <a:cubicBezTo>
                        <a:pt x="332" y="88497"/>
                        <a:pt x="249" y="88663"/>
                        <a:pt x="166" y="88746"/>
                      </a:cubicBezTo>
                      <a:cubicBezTo>
                        <a:pt x="1" y="88746"/>
                        <a:pt x="84" y="89077"/>
                        <a:pt x="415" y="89657"/>
                      </a:cubicBezTo>
                      <a:cubicBezTo>
                        <a:pt x="747" y="90155"/>
                        <a:pt x="912" y="90652"/>
                        <a:pt x="912" y="90735"/>
                      </a:cubicBezTo>
                      <a:cubicBezTo>
                        <a:pt x="829" y="90901"/>
                        <a:pt x="995" y="91232"/>
                        <a:pt x="1244" y="91481"/>
                      </a:cubicBezTo>
                      <a:cubicBezTo>
                        <a:pt x="1409" y="91812"/>
                        <a:pt x="1575" y="92061"/>
                        <a:pt x="1492" y="92144"/>
                      </a:cubicBezTo>
                      <a:cubicBezTo>
                        <a:pt x="1327" y="92227"/>
                        <a:pt x="1741" y="93221"/>
                        <a:pt x="1990" y="93304"/>
                      </a:cubicBezTo>
                      <a:cubicBezTo>
                        <a:pt x="2072" y="93304"/>
                        <a:pt x="2155" y="93470"/>
                        <a:pt x="2155" y="93553"/>
                      </a:cubicBezTo>
                      <a:cubicBezTo>
                        <a:pt x="2238" y="93718"/>
                        <a:pt x="2404" y="94216"/>
                        <a:pt x="2735" y="94713"/>
                      </a:cubicBezTo>
                      <a:cubicBezTo>
                        <a:pt x="3150" y="95542"/>
                        <a:pt x="3233" y="95707"/>
                        <a:pt x="3813" y="95873"/>
                      </a:cubicBezTo>
                      <a:cubicBezTo>
                        <a:pt x="4393" y="96039"/>
                        <a:pt x="4393" y="96039"/>
                        <a:pt x="4227" y="96287"/>
                      </a:cubicBezTo>
                      <a:cubicBezTo>
                        <a:pt x="3896" y="96619"/>
                        <a:pt x="4144" y="97199"/>
                        <a:pt x="4559" y="97448"/>
                      </a:cubicBezTo>
                      <a:cubicBezTo>
                        <a:pt x="4724" y="97531"/>
                        <a:pt x="5056" y="97862"/>
                        <a:pt x="5222" y="98111"/>
                      </a:cubicBezTo>
                      <a:cubicBezTo>
                        <a:pt x="5402" y="98532"/>
                        <a:pt x="5495" y="98647"/>
                        <a:pt x="5755" y="98647"/>
                      </a:cubicBezTo>
                      <a:cubicBezTo>
                        <a:pt x="5852" y="98647"/>
                        <a:pt x="5974" y="98631"/>
                        <a:pt x="6133" y="98608"/>
                      </a:cubicBezTo>
                      <a:cubicBezTo>
                        <a:pt x="6299" y="98566"/>
                        <a:pt x="6465" y="98546"/>
                        <a:pt x="6599" y="98546"/>
                      </a:cubicBezTo>
                      <a:cubicBezTo>
                        <a:pt x="6734" y="98546"/>
                        <a:pt x="6838" y="98566"/>
                        <a:pt x="6879" y="98608"/>
                      </a:cubicBezTo>
                      <a:cubicBezTo>
                        <a:pt x="6879" y="98691"/>
                        <a:pt x="7128" y="98691"/>
                        <a:pt x="7376" y="98691"/>
                      </a:cubicBezTo>
                      <a:cubicBezTo>
                        <a:pt x="7479" y="98656"/>
                        <a:pt x="7582" y="98636"/>
                        <a:pt x="7674" y="98636"/>
                      </a:cubicBezTo>
                      <a:cubicBezTo>
                        <a:pt x="7803" y="98636"/>
                        <a:pt x="7908" y="98677"/>
                        <a:pt x="7957" y="98774"/>
                      </a:cubicBezTo>
                      <a:cubicBezTo>
                        <a:pt x="8087" y="99034"/>
                        <a:pt x="8171" y="99158"/>
                        <a:pt x="8222" y="99158"/>
                      </a:cubicBezTo>
                      <a:cubicBezTo>
                        <a:pt x="8269" y="99158"/>
                        <a:pt x="8288" y="99054"/>
                        <a:pt x="8288" y="98856"/>
                      </a:cubicBezTo>
                      <a:cubicBezTo>
                        <a:pt x="8350" y="98670"/>
                        <a:pt x="8459" y="98577"/>
                        <a:pt x="8684" y="98577"/>
                      </a:cubicBezTo>
                      <a:cubicBezTo>
                        <a:pt x="8759" y="98577"/>
                        <a:pt x="8847" y="98587"/>
                        <a:pt x="8951" y="98608"/>
                      </a:cubicBezTo>
                      <a:cubicBezTo>
                        <a:pt x="9365" y="98608"/>
                        <a:pt x="9531" y="98608"/>
                        <a:pt x="9448" y="98442"/>
                      </a:cubicBezTo>
                      <a:cubicBezTo>
                        <a:pt x="9389" y="98205"/>
                        <a:pt x="9840" y="98010"/>
                        <a:pt x="10192" y="98010"/>
                      </a:cubicBezTo>
                      <a:cubicBezTo>
                        <a:pt x="10331" y="98010"/>
                        <a:pt x="10455" y="98040"/>
                        <a:pt x="10526" y="98111"/>
                      </a:cubicBezTo>
                      <a:cubicBezTo>
                        <a:pt x="10567" y="98152"/>
                        <a:pt x="10629" y="98173"/>
                        <a:pt x="10691" y="98173"/>
                      </a:cubicBezTo>
                      <a:cubicBezTo>
                        <a:pt x="10754" y="98173"/>
                        <a:pt x="10816" y="98152"/>
                        <a:pt x="10857" y="98111"/>
                      </a:cubicBezTo>
                      <a:cubicBezTo>
                        <a:pt x="10940" y="98111"/>
                        <a:pt x="11023" y="97945"/>
                        <a:pt x="10857" y="97862"/>
                      </a:cubicBezTo>
                      <a:cubicBezTo>
                        <a:pt x="10774" y="97779"/>
                        <a:pt x="10857" y="97696"/>
                        <a:pt x="11023" y="97696"/>
                      </a:cubicBezTo>
                      <a:cubicBezTo>
                        <a:pt x="11272" y="97696"/>
                        <a:pt x="11437" y="97779"/>
                        <a:pt x="11520" y="98028"/>
                      </a:cubicBezTo>
                      <a:cubicBezTo>
                        <a:pt x="11520" y="98143"/>
                        <a:pt x="11556" y="98205"/>
                        <a:pt x="11627" y="98205"/>
                      </a:cubicBezTo>
                      <a:cubicBezTo>
                        <a:pt x="11710" y="98205"/>
                        <a:pt x="11840" y="98123"/>
                        <a:pt x="12017" y="97945"/>
                      </a:cubicBezTo>
                      <a:cubicBezTo>
                        <a:pt x="12204" y="97758"/>
                        <a:pt x="12437" y="97665"/>
                        <a:pt x="12577" y="97665"/>
                      </a:cubicBezTo>
                      <a:cubicBezTo>
                        <a:pt x="12623" y="97665"/>
                        <a:pt x="12660" y="97676"/>
                        <a:pt x="12680" y="97696"/>
                      </a:cubicBezTo>
                      <a:cubicBezTo>
                        <a:pt x="12708" y="97710"/>
                        <a:pt x="12736" y="97717"/>
                        <a:pt x="12763" y="97717"/>
                      </a:cubicBezTo>
                      <a:cubicBezTo>
                        <a:pt x="12901" y="97717"/>
                        <a:pt x="13040" y="97544"/>
                        <a:pt x="13178" y="97199"/>
                      </a:cubicBezTo>
                      <a:cubicBezTo>
                        <a:pt x="13457" y="96711"/>
                        <a:pt x="14323" y="96046"/>
                        <a:pt x="14689" y="96046"/>
                      </a:cubicBezTo>
                      <a:cubicBezTo>
                        <a:pt x="14758" y="96046"/>
                        <a:pt x="14809" y="96069"/>
                        <a:pt x="14835" y="96122"/>
                      </a:cubicBezTo>
                      <a:cubicBezTo>
                        <a:pt x="14835" y="96136"/>
                        <a:pt x="14848" y="96143"/>
                        <a:pt x="14872" y="96143"/>
                      </a:cubicBezTo>
                      <a:cubicBezTo>
                        <a:pt x="14984" y="96143"/>
                        <a:pt x="15338" y="95995"/>
                        <a:pt x="15747" y="95790"/>
                      </a:cubicBezTo>
                      <a:cubicBezTo>
                        <a:pt x="16244" y="95624"/>
                        <a:pt x="16741" y="95376"/>
                        <a:pt x="16824" y="95376"/>
                      </a:cubicBezTo>
                      <a:cubicBezTo>
                        <a:pt x="16990" y="95376"/>
                        <a:pt x="17073" y="95293"/>
                        <a:pt x="16907" y="95210"/>
                      </a:cubicBezTo>
                      <a:cubicBezTo>
                        <a:pt x="16629" y="94723"/>
                        <a:pt x="17752" y="93769"/>
                        <a:pt x="18365" y="93769"/>
                      </a:cubicBezTo>
                      <a:cubicBezTo>
                        <a:pt x="18482" y="93769"/>
                        <a:pt x="18581" y="93804"/>
                        <a:pt x="18647" y="93884"/>
                      </a:cubicBezTo>
                      <a:cubicBezTo>
                        <a:pt x="18813" y="94050"/>
                        <a:pt x="18813" y="94133"/>
                        <a:pt x="18730" y="94216"/>
                      </a:cubicBezTo>
                      <a:cubicBezTo>
                        <a:pt x="18482" y="94298"/>
                        <a:pt x="18647" y="94879"/>
                        <a:pt x="19062" y="95376"/>
                      </a:cubicBezTo>
                      <a:cubicBezTo>
                        <a:pt x="19062" y="95459"/>
                        <a:pt x="19062" y="95542"/>
                        <a:pt x="18979" y="95624"/>
                      </a:cubicBezTo>
                      <a:cubicBezTo>
                        <a:pt x="18896" y="95707"/>
                        <a:pt x="18979" y="95707"/>
                        <a:pt x="19145" y="95707"/>
                      </a:cubicBezTo>
                      <a:cubicBezTo>
                        <a:pt x="19476" y="95790"/>
                        <a:pt x="19476" y="95790"/>
                        <a:pt x="19476" y="96453"/>
                      </a:cubicBezTo>
                      <a:cubicBezTo>
                        <a:pt x="19476" y="97027"/>
                        <a:pt x="19525" y="97258"/>
                        <a:pt x="19661" y="97258"/>
                      </a:cubicBezTo>
                      <a:cubicBezTo>
                        <a:pt x="19702" y="97258"/>
                        <a:pt x="19750" y="97237"/>
                        <a:pt x="19808" y="97199"/>
                      </a:cubicBezTo>
                      <a:cubicBezTo>
                        <a:pt x="19890" y="97199"/>
                        <a:pt x="20139" y="97199"/>
                        <a:pt x="20305" y="97365"/>
                      </a:cubicBezTo>
                      <a:cubicBezTo>
                        <a:pt x="20553" y="97531"/>
                        <a:pt x="20553" y="97613"/>
                        <a:pt x="20305" y="97779"/>
                      </a:cubicBezTo>
                      <a:cubicBezTo>
                        <a:pt x="20056" y="97945"/>
                        <a:pt x="19973" y="98193"/>
                        <a:pt x="20056" y="98276"/>
                      </a:cubicBezTo>
                      <a:cubicBezTo>
                        <a:pt x="20139" y="98442"/>
                        <a:pt x="20222" y="98608"/>
                        <a:pt x="20139" y="98691"/>
                      </a:cubicBezTo>
                      <a:cubicBezTo>
                        <a:pt x="20139" y="98939"/>
                        <a:pt x="20802" y="99768"/>
                        <a:pt x="20968" y="99768"/>
                      </a:cubicBezTo>
                      <a:cubicBezTo>
                        <a:pt x="20968" y="99685"/>
                        <a:pt x="21051" y="99602"/>
                        <a:pt x="21051" y="99437"/>
                      </a:cubicBezTo>
                      <a:cubicBezTo>
                        <a:pt x="20968" y="99271"/>
                        <a:pt x="21051" y="99188"/>
                        <a:pt x="21134" y="99105"/>
                      </a:cubicBezTo>
                      <a:cubicBezTo>
                        <a:pt x="21149" y="99090"/>
                        <a:pt x="21164" y="99083"/>
                        <a:pt x="21178" y="99083"/>
                      </a:cubicBezTo>
                      <a:cubicBezTo>
                        <a:pt x="21241" y="99083"/>
                        <a:pt x="21284" y="99218"/>
                        <a:pt x="21216" y="99354"/>
                      </a:cubicBezTo>
                      <a:cubicBezTo>
                        <a:pt x="21156" y="99475"/>
                        <a:pt x="21184" y="99552"/>
                        <a:pt x="21236" y="99552"/>
                      </a:cubicBezTo>
                      <a:cubicBezTo>
                        <a:pt x="21255" y="99552"/>
                        <a:pt x="21277" y="99542"/>
                        <a:pt x="21299" y="99519"/>
                      </a:cubicBezTo>
                      <a:cubicBezTo>
                        <a:pt x="21382" y="99519"/>
                        <a:pt x="21548" y="99602"/>
                        <a:pt x="21714" y="99851"/>
                      </a:cubicBezTo>
                      <a:cubicBezTo>
                        <a:pt x="21797" y="100100"/>
                        <a:pt x="21879" y="100265"/>
                        <a:pt x="21797" y="100348"/>
                      </a:cubicBezTo>
                      <a:cubicBezTo>
                        <a:pt x="21714" y="100348"/>
                        <a:pt x="21548" y="100265"/>
                        <a:pt x="21465" y="100100"/>
                      </a:cubicBezTo>
                      <a:cubicBezTo>
                        <a:pt x="21404" y="99978"/>
                        <a:pt x="21299" y="99901"/>
                        <a:pt x="21182" y="99901"/>
                      </a:cubicBezTo>
                      <a:cubicBezTo>
                        <a:pt x="21139" y="99901"/>
                        <a:pt x="21095" y="99912"/>
                        <a:pt x="21051" y="99934"/>
                      </a:cubicBezTo>
                      <a:cubicBezTo>
                        <a:pt x="20885" y="100017"/>
                        <a:pt x="20885" y="100100"/>
                        <a:pt x="21134" y="100100"/>
                      </a:cubicBezTo>
                      <a:cubicBezTo>
                        <a:pt x="21299" y="100182"/>
                        <a:pt x="21382" y="100265"/>
                        <a:pt x="21465" y="100348"/>
                      </a:cubicBezTo>
                      <a:cubicBezTo>
                        <a:pt x="21465" y="100470"/>
                        <a:pt x="21598" y="100546"/>
                        <a:pt x="21767" y="100546"/>
                      </a:cubicBezTo>
                      <a:cubicBezTo>
                        <a:pt x="21829" y="100546"/>
                        <a:pt x="21896" y="100536"/>
                        <a:pt x="21962" y="100514"/>
                      </a:cubicBezTo>
                      <a:cubicBezTo>
                        <a:pt x="22294" y="100514"/>
                        <a:pt x="22294" y="100514"/>
                        <a:pt x="22128" y="100763"/>
                      </a:cubicBezTo>
                      <a:cubicBezTo>
                        <a:pt x="21962" y="101011"/>
                        <a:pt x="21962" y="101260"/>
                        <a:pt x="22294" y="101757"/>
                      </a:cubicBezTo>
                      <a:cubicBezTo>
                        <a:pt x="22438" y="102118"/>
                        <a:pt x="22582" y="102353"/>
                        <a:pt x="22617" y="102353"/>
                      </a:cubicBezTo>
                      <a:cubicBezTo>
                        <a:pt x="22623" y="102353"/>
                        <a:pt x="22625" y="102348"/>
                        <a:pt x="22625" y="102337"/>
                      </a:cubicBezTo>
                      <a:cubicBezTo>
                        <a:pt x="22646" y="102316"/>
                        <a:pt x="22667" y="102306"/>
                        <a:pt x="22689" y="102306"/>
                      </a:cubicBezTo>
                      <a:cubicBezTo>
                        <a:pt x="22755" y="102306"/>
                        <a:pt x="22832" y="102399"/>
                        <a:pt x="22957" y="102586"/>
                      </a:cubicBezTo>
                      <a:cubicBezTo>
                        <a:pt x="23067" y="102807"/>
                        <a:pt x="23104" y="102917"/>
                        <a:pt x="23067" y="102917"/>
                      </a:cubicBezTo>
                      <a:cubicBezTo>
                        <a:pt x="23049" y="102917"/>
                        <a:pt x="23012" y="102890"/>
                        <a:pt x="22957" y="102834"/>
                      </a:cubicBezTo>
                      <a:cubicBezTo>
                        <a:pt x="22839" y="102776"/>
                        <a:pt x="22722" y="102748"/>
                        <a:pt x="22623" y="102748"/>
                      </a:cubicBezTo>
                      <a:cubicBezTo>
                        <a:pt x="22442" y="102748"/>
                        <a:pt x="22323" y="102840"/>
                        <a:pt x="22377" y="103000"/>
                      </a:cubicBezTo>
                      <a:cubicBezTo>
                        <a:pt x="22473" y="103145"/>
                        <a:pt x="22821" y="103233"/>
                        <a:pt x="23096" y="103233"/>
                      </a:cubicBezTo>
                      <a:cubicBezTo>
                        <a:pt x="23294" y="103233"/>
                        <a:pt x="23454" y="103187"/>
                        <a:pt x="23454" y="103083"/>
                      </a:cubicBezTo>
                      <a:cubicBezTo>
                        <a:pt x="23454" y="102893"/>
                        <a:pt x="23647" y="102558"/>
                        <a:pt x="23739" y="102558"/>
                      </a:cubicBezTo>
                      <a:cubicBezTo>
                        <a:pt x="23767" y="102558"/>
                        <a:pt x="23786" y="102590"/>
                        <a:pt x="23786" y="102669"/>
                      </a:cubicBezTo>
                      <a:cubicBezTo>
                        <a:pt x="23786" y="102752"/>
                        <a:pt x="23951" y="102834"/>
                        <a:pt x="24034" y="102834"/>
                      </a:cubicBezTo>
                      <a:cubicBezTo>
                        <a:pt x="24200" y="102834"/>
                        <a:pt x="23371" y="103746"/>
                        <a:pt x="23123" y="103746"/>
                      </a:cubicBezTo>
                      <a:cubicBezTo>
                        <a:pt x="23040" y="103829"/>
                        <a:pt x="23040" y="103912"/>
                        <a:pt x="23123" y="104078"/>
                      </a:cubicBezTo>
                      <a:cubicBezTo>
                        <a:pt x="23235" y="104264"/>
                        <a:pt x="23347" y="104350"/>
                        <a:pt x="23421" y="104350"/>
                      </a:cubicBezTo>
                      <a:cubicBezTo>
                        <a:pt x="23511" y="104350"/>
                        <a:pt x="23545" y="104222"/>
                        <a:pt x="23454" y="103995"/>
                      </a:cubicBezTo>
                      <a:cubicBezTo>
                        <a:pt x="23454" y="103912"/>
                        <a:pt x="23537" y="103746"/>
                        <a:pt x="23620" y="103746"/>
                      </a:cubicBezTo>
                      <a:cubicBezTo>
                        <a:pt x="23786" y="103746"/>
                        <a:pt x="23786" y="104078"/>
                        <a:pt x="23786" y="104492"/>
                      </a:cubicBezTo>
                      <a:cubicBezTo>
                        <a:pt x="23786" y="105072"/>
                        <a:pt x="23786" y="105321"/>
                        <a:pt x="24034" y="105404"/>
                      </a:cubicBezTo>
                      <a:cubicBezTo>
                        <a:pt x="24095" y="105434"/>
                        <a:pt x="24133" y="105453"/>
                        <a:pt x="24154" y="105453"/>
                      </a:cubicBezTo>
                      <a:cubicBezTo>
                        <a:pt x="24189" y="105453"/>
                        <a:pt x="24170" y="105395"/>
                        <a:pt x="24117" y="105238"/>
                      </a:cubicBezTo>
                      <a:cubicBezTo>
                        <a:pt x="23951" y="104989"/>
                        <a:pt x="23951" y="104906"/>
                        <a:pt x="24117" y="104906"/>
                      </a:cubicBezTo>
                      <a:cubicBezTo>
                        <a:pt x="24166" y="104931"/>
                        <a:pt x="24200" y="104941"/>
                        <a:pt x="24220" y="104941"/>
                      </a:cubicBezTo>
                      <a:cubicBezTo>
                        <a:pt x="24269" y="104941"/>
                        <a:pt x="24234" y="104882"/>
                        <a:pt x="24117" y="104823"/>
                      </a:cubicBezTo>
                      <a:cubicBezTo>
                        <a:pt x="24034" y="104741"/>
                        <a:pt x="24034" y="104492"/>
                        <a:pt x="24117" y="104326"/>
                      </a:cubicBezTo>
                      <a:cubicBezTo>
                        <a:pt x="24166" y="104132"/>
                        <a:pt x="24214" y="104052"/>
                        <a:pt x="24263" y="104052"/>
                      </a:cubicBezTo>
                      <a:cubicBezTo>
                        <a:pt x="24297" y="104052"/>
                        <a:pt x="24331" y="104092"/>
                        <a:pt x="24366" y="104160"/>
                      </a:cubicBezTo>
                      <a:cubicBezTo>
                        <a:pt x="24449" y="104326"/>
                        <a:pt x="24531" y="104575"/>
                        <a:pt x="24531" y="104741"/>
                      </a:cubicBezTo>
                      <a:cubicBezTo>
                        <a:pt x="24449" y="104989"/>
                        <a:pt x="24531" y="105072"/>
                        <a:pt x="24780" y="105072"/>
                      </a:cubicBezTo>
                      <a:cubicBezTo>
                        <a:pt x="24946" y="105155"/>
                        <a:pt x="25111" y="105238"/>
                        <a:pt x="25194" y="105404"/>
                      </a:cubicBezTo>
                      <a:cubicBezTo>
                        <a:pt x="25277" y="105569"/>
                        <a:pt x="25629" y="105652"/>
                        <a:pt x="25951" y="105652"/>
                      </a:cubicBezTo>
                      <a:cubicBezTo>
                        <a:pt x="26272" y="105652"/>
                        <a:pt x="26562" y="105569"/>
                        <a:pt x="26520" y="105404"/>
                      </a:cubicBezTo>
                      <a:cubicBezTo>
                        <a:pt x="26484" y="105258"/>
                        <a:pt x="26623" y="105192"/>
                        <a:pt x="26832" y="105192"/>
                      </a:cubicBezTo>
                      <a:cubicBezTo>
                        <a:pt x="27100" y="105192"/>
                        <a:pt x="27484" y="105300"/>
                        <a:pt x="27763" y="105486"/>
                      </a:cubicBezTo>
                      <a:cubicBezTo>
                        <a:pt x="27846" y="105569"/>
                        <a:pt x="27929" y="105611"/>
                        <a:pt x="27991" y="105611"/>
                      </a:cubicBezTo>
                      <a:cubicBezTo>
                        <a:pt x="28054" y="105611"/>
                        <a:pt x="28095" y="105569"/>
                        <a:pt x="28095" y="105486"/>
                      </a:cubicBezTo>
                      <a:cubicBezTo>
                        <a:pt x="28095" y="105404"/>
                        <a:pt x="28012" y="105238"/>
                        <a:pt x="27846" y="105238"/>
                      </a:cubicBezTo>
                      <a:cubicBezTo>
                        <a:pt x="27598" y="105155"/>
                        <a:pt x="27598" y="105072"/>
                        <a:pt x="27598" y="104741"/>
                      </a:cubicBezTo>
                      <a:cubicBezTo>
                        <a:pt x="27515" y="104326"/>
                        <a:pt x="27515" y="104243"/>
                        <a:pt x="27183" y="104160"/>
                      </a:cubicBezTo>
                      <a:cubicBezTo>
                        <a:pt x="27081" y="104146"/>
                        <a:pt x="26980" y="104139"/>
                        <a:pt x="26886" y="104139"/>
                      </a:cubicBezTo>
                      <a:cubicBezTo>
                        <a:pt x="26448" y="104139"/>
                        <a:pt x="26135" y="104287"/>
                        <a:pt x="26272" y="104492"/>
                      </a:cubicBezTo>
                      <a:cubicBezTo>
                        <a:pt x="26355" y="104575"/>
                        <a:pt x="26272" y="104658"/>
                        <a:pt x="26189" y="104658"/>
                      </a:cubicBezTo>
                      <a:cubicBezTo>
                        <a:pt x="25774" y="104492"/>
                        <a:pt x="25774" y="104243"/>
                        <a:pt x="26189" y="104078"/>
                      </a:cubicBezTo>
                      <a:cubicBezTo>
                        <a:pt x="26437" y="103995"/>
                        <a:pt x="26603" y="103829"/>
                        <a:pt x="26520" y="103746"/>
                      </a:cubicBezTo>
                      <a:cubicBezTo>
                        <a:pt x="26520" y="103687"/>
                        <a:pt x="26479" y="103629"/>
                        <a:pt x="26425" y="103629"/>
                      </a:cubicBezTo>
                      <a:cubicBezTo>
                        <a:pt x="26403" y="103629"/>
                        <a:pt x="26379" y="103639"/>
                        <a:pt x="26355" y="103663"/>
                      </a:cubicBezTo>
                      <a:cubicBezTo>
                        <a:pt x="26272" y="103663"/>
                        <a:pt x="26106" y="103663"/>
                        <a:pt x="25940" y="103746"/>
                      </a:cubicBezTo>
                      <a:cubicBezTo>
                        <a:pt x="25774" y="103746"/>
                        <a:pt x="25692" y="103912"/>
                        <a:pt x="25692" y="104078"/>
                      </a:cubicBezTo>
                      <a:cubicBezTo>
                        <a:pt x="25692" y="104326"/>
                        <a:pt x="25609" y="104492"/>
                        <a:pt x="25443" y="104492"/>
                      </a:cubicBezTo>
                      <a:cubicBezTo>
                        <a:pt x="25029" y="104409"/>
                        <a:pt x="25029" y="104078"/>
                        <a:pt x="25360" y="103912"/>
                      </a:cubicBezTo>
                      <a:cubicBezTo>
                        <a:pt x="25526" y="103829"/>
                        <a:pt x="25609" y="103580"/>
                        <a:pt x="25609" y="103415"/>
                      </a:cubicBezTo>
                      <a:cubicBezTo>
                        <a:pt x="25609" y="103083"/>
                        <a:pt x="25774" y="103000"/>
                        <a:pt x="26106" y="102917"/>
                      </a:cubicBezTo>
                      <a:cubicBezTo>
                        <a:pt x="26437" y="102917"/>
                        <a:pt x="26437" y="102917"/>
                        <a:pt x="26106" y="102669"/>
                      </a:cubicBezTo>
                      <a:cubicBezTo>
                        <a:pt x="25774" y="102420"/>
                        <a:pt x="25774" y="102420"/>
                        <a:pt x="26023" y="102254"/>
                      </a:cubicBezTo>
                      <a:cubicBezTo>
                        <a:pt x="26272" y="102171"/>
                        <a:pt x="26272" y="102089"/>
                        <a:pt x="26106" y="101840"/>
                      </a:cubicBezTo>
                      <a:cubicBezTo>
                        <a:pt x="25940" y="101674"/>
                        <a:pt x="25940" y="101591"/>
                        <a:pt x="26106" y="101591"/>
                      </a:cubicBezTo>
                      <a:cubicBezTo>
                        <a:pt x="26272" y="101591"/>
                        <a:pt x="26437" y="101757"/>
                        <a:pt x="26437" y="101840"/>
                      </a:cubicBezTo>
                      <a:cubicBezTo>
                        <a:pt x="26437" y="102006"/>
                        <a:pt x="26520" y="102006"/>
                        <a:pt x="26686" y="102006"/>
                      </a:cubicBezTo>
                      <a:cubicBezTo>
                        <a:pt x="26716" y="101983"/>
                        <a:pt x="26747" y="101973"/>
                        <a:pt x="26777" y="101973"/>
                      </a:cubicBezTo>
                      <a:cubicBezTo>
                        <a:pt x="27086" y="101973"/>
                        <a:pt x="27402" y="103015"/>
                        <a:pt x="27100" y="103166"/>
                      </a:cubicBezTo>
                      <a:cubicBezTo>
                        <a:pt x="26520" y="103497"/>
                        <a:pt x="26686" y="103829"/>
                        <a:pt x="27598" y="103829"/>
                      </a:cubicBezTo>
                      <a:cubicBezTo>
                        <a:pt x="28592" y="103912"/>
                        <a:pt x="28841" y="104078"/>
                        <a:pt x="28426" y="104575"/>
                      </a:cubicBezTo>
                      <a:cubicBezTo>
                        <a:pt x="28178" y="104823"/>
                        <a:pt x="28178" y="104906"/>
                        <a:pt x="28426" y="105072"/>
                      </a:cubicBezTo>
                      <a:cubicBezTo>
                        <a:pt x="28675" y="105238"/>
                        <a:pt x="28758" y="105321"/>
                        <a:pt x="28592" y="105321"/>
                      </a:cubicBezTo>
                      <a:cubicBezTo>
                        <a:pt x="28509" y="105404"/>
                        <a:pt x="28509" y="105486"/>
                        <a:pt x="28675" y="105569"/>
                      </a:cubicBezTo>
                      <a:cubicBezTo>
                        <a:pt x="28758" y="105652"/>
                        <a:pt x="28758" y="105818"/>
                        <a:pt x="28592" y="105818"/>
                      </a:cubicBezTo>
                      <a:cubicBezTo>
                        <a:pt x="28509" y="105901"/>
                        <a:pt x="28509" y="106067"/>
                        <a:pt x="28592" y="106149"/>
                      </a:cubicBezTo>
                      <a:cubicBezTo>
                        <a:pt x="28627" y="106184"/>
                        <a:pt x="28675" y="106204"/>
                        <a:pt x="28726" y="106204"/>
                      </a:cubicBezTo>
                      <a:cubicBezTo>
                        <a:pt x="28798" y="106204"/>
                        <a:pt x="28875" y="106164"/>
                        <a:pt x="28924" y="106067"/>
                      </a:cubicBezTo>
                      <a:cubicBezTo>
                        <a:pt x="28965" y="106004"/>
                        <a:pt x="29043" y="105978"/>
                        <a:pt x="29133" y="105978"/>
                      </a:cubicBezTo>
                      <a:cubicBezTo>
                        <a:pt x="29405" y="105978"/>
                        <a:pt x="29794" y="106212"/>
                        <a:pt x="29670" y="106398"/>
                      </a:cubicBezTo>
                      <a:cubicBezTo>
                        <a:pt x="29621" y="106495"/>
                        <a:pt x="29601" y="106535"/>
                        <a:pt x="29626" y="106535"/>
                      </a:cubicBezTo>
                      <a:cubicBezTo>
                        <a:pt x="29644" y="106535"/>
                        <a:pt x="29684" y="106515"/>
                        <a:pt x="29752" y="106481"/>
                      </a:cubicBezTo>
                      <a:cubicBezTo>
                        <a:pt x="30001" y="106398"/>
                        <a:pt x="29918" y="106315"/>
                        <a:pt x="29752" y="106067"/>
                      </a:cubicBezTo>
                      <a:cubicBezTo>
                        <a:pt x="29374" y="105612"/>
                        <a:pt x="29272" y="105227"/>
                        <a:pt x="29510" y="105227"/>
                      </a:cubicBezTo>
                      <a:cubicBezTo>
                        <a:pt x="29532" y="105227"/>
                        <a:pt x="29558" y="105231"/>
                        <a:pt x="29587" y="105238"/>
                      </a:cubicBezTo>
                      <a:cubicBezTo>
                        <a:pt x="29670" y="105279"/>
                        <a:pt x="29773" y="105300"/>
                        <a:pt x="29866" y="105300"/>
                      </a:cubicBezTo>
                      <a:cubicBezTo>
                        <a:pt x="29960" y="105300"/>
                        <a:pt x="30043" y="105279"/>
                        <a:pt x="30084" y="105238"/>
                      </a:cubicBezTo>
                      <a:cubicBezTo>
                        <a:pt x="30150" y="105211"/>
                        <a:pt x="30212" y="105200"/>
                        <a:pt x="30268" y="105200"/>
                      </a:cubicBezTo>
                      <a:cubicBezTo>
                        <a:pt x="30565" y="105200"/>
                        <a:pt x="30707" y="105526"/>
                        <a:pt x="30498" y="105735"/>
                      </a:cubicBezTo>
                      <a:cubicBezTo>
                        <a:pt x="30250" y="105984"/>
                        <a:pt x="30250" y="106067"/>
                        <a:pt x="30664" y="106398"/>
                      </a:cubicBezTo>
                      <a:cubicBezTo>
                        <a:pt x="30907" y="106519"/>
                        <a:pt x="31105" y="106596"/>
                        <a:pt x="31259" y="106596"/>
                      </a:cubicBezTo>
                      <a:cubicBezTo>
                        <a:pt x="31315" y="106596"/>
                        <a:pt x="31366" y="106586"/>
                        <a:pt x="31410" y="106564"/>
                      </a:cubicBezTo>
                      <a:cubicBezTo>
                        <a:pt x="31444" y="106529"/>
                        <a:pt x="31521" y="106509"/>
                        <a:pt x="31617" y="106509"/>
                      </a:cubicBezTo>
                      <a:cubicBezTo>
                        <a:pt x="31753" y="106509"/>
                        <a:pt x="31927" y="106550"/>
                        <a:pt x="32073" y="106647"/>
                      </a:cubicBezTo>
                      <a:cubicBezTo>
                        <a:pt x="32315" y="106785"/>
                        <a:pt x="32499" y="106851"/>
                        <a:pt x="32626" y="106851"/>
                      </a:cubicBezTo>
                      <a:cubicBezTo>
                        <a:pt x="32803" y="106851"/>
                        <a:pt x="32867" y="106722"/>
                        <a:pt x="32819" y="106481"/>
                      </a:cubicBezTo>
                      <a:cubicBezTo>
                        <a:pt x="32819" y="106315"/>
                        <a:pt x="32819" y="106067"/>
                        <a:pt x="32902" y="105901"/>
                      </a:cubicBezTo>
                      <a:cubicBezTo>
                        <a:pt x="32932" y="105870"/>
                        <a:pt x="32962" y="105851"/>
                        <a:pt x="32989" y="105851"/>
                      </a:cubicBezTo>
                      <a:cubicBezTo>
                        <a:pt x="33034" y="105851"/>
                        <a:pt x="33067" y="105909"/>
                        <a:pt x="33067" y="106067"/>
                      </a:cubicBezTo>
                      <a:cubicBezTo>
                        <a:pt x="33131" y="106386"/>
                        <a:pt x="33491" y="106755"/>
                        <a:pt x="33652" y="106755"/>
                      </a:cubicBezTo>
                      <a:cubicBezTo>
                        <a:pt x="33700" y="106755"/>
                        <a:pt x="33730" y="106722"/>
                        <a:pt x="33730" y="106647"/>
                      </a:cubicBezTo>
                      <a:cubicBezTo>
                        <a:pt x="33730" y="106564"/>
                        <a:pt x="34062" y="106315"/>
                        <a:pt x="34393" y="106149"/>
                      </a:cubicBezTo>
                      <a:cubicBezTo>
                        <a:pt x="34725" y="105984"/>
                        <a:pt x="35222" y="105652"/>
                        <a:pt x="35471" y="105404"/>
                      </a:cubicBezTo>
                      <a:cubicBezTo>
                        <a:pt x="35885" y="105072"/>
                        <a:pt x="35968" y="104906"/>
                        <a:pt x="35719" y="104658"/>
                      </a:cubicBezTo>
                      <a:cubicBezTo>
                        <a:pt x="35388" y="104243"/>
                        <a:pt x="35388" y="104243"/>
                        <a:pt x="36051" y="104243"/>
                      </a:cubicBezTo>
                      <a:cubicBezTo>
                        <a:pt x="36088" y="104249"/>
                        <a:pt x="36124" y="104252"/>
                        <a:pt x="36158" y="104252"/>
                      </a:cubicBezTo>
                      <a:cubicBezTo>
                        <a:pt x="36582" y="104252"/>
                        <a:pt x="36766" y="103798"/>
                        <a:pt x="36382" y="103415"/>
                      </a:cubicBezTo>
                      <a:cubicBezTo>
                        <a:pt x="36173" y="103152"/>
                        <a:pt x="36195" y="102990"/>
                        <a:pt x="36345" y="102990"/>
                      </a:cubicBezTo>
                      <a:cubicBezTo>
                        <a:pt x="36432" y="102990"/>
                        <a:pt x="36562" y="103044"/>
                        <a:pt x="36714" y="103166"/>
                      </a:cubicBezTo>
                      <a:cubicBezTo>
                        <a:pt x="36849" y="103301"/>
                        <a:pt x="37040" y="103437"/>
                        <a:pt x="37195" y="103437"/>
                      </a:cubicBezTo>
                      <a:cubicBezTo>
                        <a:pt x="37230" y="103437"/>
                        <a:pt x="37264" y="103430"/>
                        <a:pt x="37294" y="103415"/>
                      </a:cubicBezTo>
                      <a:cubicBezTo>
                        <a:pt x="37377" y="103332"/>
                        <a:pt x="37708" y="103249"/>
                        <a:pt x="38040" y="103166"/>
                      </a:cubicBezTo>
                      <a:cubicBezTo>
                        <a:pt x="38454" y="103083"/>
                        <a:pt x="38537" y="102917"/>
                        <a:pt x="38454" y="102752"/>
                      </a:cubicBezTo>
                      <a:cubicBezTo>
                        <a:pt x="38371" y="102586"/>
                        <a:pt x="38206" y="102503"/>
                        <a:pt x="38040" y="102503"/>
                      </a:cubicBezTo>
                      <a:cubicBezTo>
                        <a:pt x="37957" y="102586"/>
                        <a:pt x="37708" y="102586"/>
                        <a:pt x="37625" y="102669"/>
                      </a:cubicBezTo>
                      <a:cubicBezTo>
                        <a:pt x="37460" y="102669"/>
                        <a:pt x="37294" y="102752"/>
                        <a:pt x="37211" y="102752"/>
                      </a:cubicBezTo>
                      <a:cubicBezTo>
                        <a:pt x="37128" y="102752"/>
                        <a:pt x="36963" y="102669"/>
                        <a:pt x="36880" y="102586"/>
                      </a:cubicBezTo>
                      <a:cubicBezTo>
                        <a:pt x="36797" y="102503"/>
                        <a:pt x="36963" y="102337"/>
                        <a:pt x="37211" y="102337"/>
                      </a:cubicBezTo>
                      <a:cubicBezTo>
                        <a:pt x="37377" y="102337"/>
                        <a:pt x="37543" y="102171"/>
                        <a:pt x="37543" y="102089"/>
                      </a:cubicBezTo>
                      <a:cubicBezTo>
                        <a:pt x="37543" y="101953"/>
                        <a:pt x="37432" y="101818"/>
                        <a:pt x="37301" y="101818"/>
                      </a:cubicBezTo>
                      <a:cubicBezTo>
                        <a:pt x="37272" y="101818"/>
                        <a:pt x="37242" y="101825"/>
                        <a:pt x="37211" y="101840"/>
                      </a:cubicBezTo>
                      <a:cubicBezTo>
                        <a:pt x="36797" y="101840"/>
                        <a:pt x="36548" y="101508"/>
                        <a:pt x="36797" y="101343"/>
                      </a:cubicBezTo>
                      <a:cubicBezTo>
                        <a:pt x="36963" y="101343"/>
                        <a:pt x="36963" y="101177"/>
                        <a:pt x="36963" y="101011"/>
                      </a:cubicBezTo>
                      <a:cubicBezTo>
                        <a:pt x="36921" y="100928"/>
                        <a:pt x="36921" y="100887"/>
                        <a:pt x="36942" y="100887"/>
                      </a:cubicBezTo>
                      <a:cubicBezTo>
                        <a:pt x="36963" y="100887"/>
                        <a:pt x="37004" y="100928"/>
                        <a:pt x="37045" y="101011"/>
                      </a:cubicBezTo>
                      <a:cubicBezTo>
                        <a:pt x="37128" y="101260"/>
                        <a:pt x="37460" y="101426"/>
                        <a:pt x="37625" y="101426"/>
                      </a:cubicBezTo>
                      <a:cubicBezTo>
                        <a:pt x="37874" y="101426"/>
                        <a:pt x="37957" y="101426"/>
                        <a:pt x="37874" y="101674"/>
                      </a:cubicBezTo>
                      <a:cubicBezTo>
                        <a:pt x="37813" y="101796"/>
                        <a:pt x="37842" y="101872"/>
                        <a:pt x="37926" y="101872"/>
                      </a:cubicBezTo>
                      <a:cubicBezTo>
                        <a:pt x="37957" y="101872"/>
                        <a:pt x="37995" y="101862"/>
                        <a:pt x="38040" y="101840"/>
                      </a:cubicBezTo>
                      <a:cubicBezTo>
                        <a:pt x="38081" y="101819"/>
                        <a:pt x="38123" y="101809"/>
                        <a:pt x="38163" y="101809"/>
                      </a:cubicBezTo>
                      <a:cubicBezTo>
                        <a:pt x="38283" y="101809"/>
                        <a:pt x="38392" y="101902"/>
                        <a:pt x="38454" y="102089"/>
                      </a:cubicBezTo>
                      <a:cubicBezTo>
                        <a:pt x="38454" y="102254"/>
                        <a:pt x="38786" y="102586"/>
                        <a:pt x="39034" y="102669"/>
                      </a:cubicBezTo>
                      <a:cubicBezTo>
                        <a:pt x="39183" y="102768"/>
                        <a:pt x="39279" y="102815"/>
                        <a:pt x="39327" y="102815"/>
                      </a:cubicBezTo>
                      <a:cubicBezTo>
                        <a:pt x="39438" y="102815"/>
                        <a:pt x="39276" y="102554"/>
                        <a:pt x="38869" y="102089"/>
                      </a:cubicBezTo>
                      <a:cubicBezTo>
                        <a:pt x="38537" y="101757"/>
                        <a:pt x="38454" y="101591"/>
                        <a:pt x="38703" y="101426"/>
                      </a:cubicBezTo>
                      <a:cubicBezTo>
                        <a:pt x="38786" y="101260"/>
                        <a:pt x="39034" y="101094"/>
                        <a:pt x="39283" y="101011"/>
                      </a:cubicBezTo>
                      <a:cubicBezTo>
                        <a:pt x="39697" y="100763"/>
                        <a:pt x="39697" y="100348"/>
                        <a:pt x="39200" y="100348"/>
                      </a:cubicBezTo>
                      <a:cubicBezTo>
                        <a:pt x="39034" y="100348"/>
                        <a:pt x="38869" y="100265"/>
                        <a:pt x="38869" y="100100"/>
                      </a:cubicBezTo>
                      <a:cubicBezTo>
                        <a:pt x="38786" y="99934"/>
                        <a:pt x="38703" y="99602"/>
                        <a:pt x="38703" y="99437"/>
                      </a:cubicBezTo>
                      <a:cubicBezTo>
                        <a:pt x="38620" y="99105"/>
                        <a:pt x="38703" y="99022"/>
                        <a:pt x="39034" y="98939"/>
                      </a:cubicBezTo>
                      <a:cubicBezTo>
                        <a:pt x="39200" y="98939"/>
                        <a:pt x="39697" y="98856"/>
                        <a:pt x="39946" y="98774"/>
                      </a:cubicBezTo>
                      <a:cubicBezTo>
                        <a:pt x="40360" y="98608"/>
                        <a:pt x="40443" y="98525"/>
                        <a:pt x="40277" y="98359"/>
                      </a:cubicBezTo>
                      <a:cubicBezTo>
                        <a:pt x="40037" y="98059"/>
                        <a:pt x="40102" y="97846"/>
                        <a:pt x="40313" y="97846"/>
                      </a:cubicBezTo>
                      <a:cubicBezTo>
                        <a:pt x="40393" y="97846"/>
                        <a:pt x="40495" y="97876"/>
                        <a:pt x="40609" y="97945"/>
                      </a:cubicBezTo>
                      <a:cubicBezTo>
                        <a:pt x="40940" y="98193"/>
                        <a:pt x="40940" y="98276"/>
                        <a:pt x="40858" y="98525"/>
                      </a:cubicBezTo>
                      <a:cubicBezTo>
                        <a:pt x="40775" y="98608"/>
                        <a:pt x="40775" y="98856"/>
                        <a:pt x="40858" y="99022"/>
                      </a:cubicBezTo>
                      <a:cubicBezTo>
                        <a:pt x="40878" y="99043"/>
                        <a:pt x="40899" y="99053"/>
                        <a:pt x="40918" y="99053"/>
                      </a:cubicBezTo>
                      <a:cubicBezTo>
                        <a:pt x="40977" y="99053"/>
                        <a:pt x="41023" y="98960"/>
                        <a:pt x="41023" y="98774"/>
                      </a:cubicBezTo>
                      <a:cubicBezTo>
                        <a:pt x="41106" y="98525"/>
                        <a:pt x="41189" y="98276"/>
                        <a:pt x="41272" y="98276"/>
                      </a:cubicBezTo>
                      <a:cubicBezTo>
                        <a:pt x="41407" y="98141"/>
                        <a:pt x="41432" y="98006"/>
                        <a:pt x="41301" y="98006"/>
                      </a:cubicBezTo>
                      <a:cubicBezTo>
                        <a:pt x="41272" y="98006"/>
                        <a:pt x="41235" y="98013"/>
                        <a:pt x="41189" y="98028"/>
                      </a:cubicBezTo>
                      <a:cubicBezTo>
                        <a:pt x="41135" y="98064"/>
                        <a:pt x="41084" y="98081"/>
                        <a:pt x="41038" y="98081"/>
                      </a:cubicBezTo>
                      <a:cubicBezTo>
                        <a:pt x="40876" y="98081"/>
                        <a:pt x="40775" y="97872"/>
                        <a:pt x="40775" y="97613"/>
                      </a:cubicBezTo>
                      <a:cubicBezTo>
                        <a:pt x="40775" y="97572"/>
                        <a:pt x="40816" y="97551"/>
                        <a:pt x="40878" y="97551"/>
                      </a:cubicBezTo>
                      <a:cubicBezTo>
                        <a:pt x="40940" y="97551"/>
                        <a:pt x="41023" y="97572"/>
                        <a:pt x="41106" y="97613"/>
                      </a:cubicBezTo>
                      <a:cubicBezTo>
                        <a:pt x="41175" y="97648"/>
                        <a:pt x="41229" y="97668"/>
                        <a:pt x="41264" y="97668"/>
                      </a:cubicBezTo>
                      <a:cubicBezTo>
                        <a:pt x="41312" y="97668"/>
                        <a:pt x="41321" y="97628"/>
                        <a:pt x="41272" y="97531"/>
                      </a:cubicBezTo>
                      <a:cubicBezTo>
                        <a:pt x="41137" y="97261"/>
                        <a:pt x="41876" y="96883"/>
                        <a:pt x="42293" y="96883"/>
                      </a:cubicBezTo>
                      <a:cubicBezTo>
                        <a:pt x="42389" y="96883"/>
                        <a:pt x="42468" y="96904"/>
                        <a:pt x="42515" y="96950"/>
                      </a:cubicBezTo>
                      <a:cubicBezTo>
                        <a:pt x="42598" y="97033"/>
                        <a:pt x="42660" y="97075"/>
                        <a:pt x="42702" y="97075"/>
                      </a:cubicBezTo>
                      <a:cubicBezTo>
                        <a:pt x="42743" y="97075"/>
                        <a:pt x="42764" y="97033"/>
                        <a:pt x="42764" y="96950"/>
                      </a:cubicBezTo>
                      <a:cubicBezTo>
                        <a:pt x="42764" y="96785"/>
                        <a:pt x="42681" y="96702"/>
                        <a:pt x="42598" y="96702"/>
                      </a:cubicBezTo>
                      <a:cubicBezTo>
                        <a:pt x="42266" y="96702"/>
                        <a:pt x="42101" y="96205"/>
                        <a:pt x="42349" y="95873"/>
                      </a:cubicBezTo>
                      <a:cubicBezTo>
                        <a:pt x="42408" y="95814"/>
                        <a:pt x="42467" y="95756"/>
                        <a:pt x="42496" y="95756"/>
                      </a:cubicBezTo>
                      <a:cubicBezTo>
                        <a:pt x="42508" y="95756"/>
                        <a:pt x="42515" y="95766"/>
                        <a:pt x="42515" y="95790"/>
                      </a:cubicBezTo>
                      <a:cubicBezTo>
                        <a:pt x="42515" y="96076"/>
                        <a:pt x="43009" y="96486"/>
                        <a:pt x="43304" y="96486"/>
                      </a:cubicBezTo>
                      <a:cubicBezTo>
                        <a:pt x="43351" y="96486"/>
                        <a:pt x="43393" y="96476"/>
                        <a:pt x="43427" y="96453"/>
                      </a:cubicBezTo>
                      <a:cubicBezTo>
                        <a:pt x="43592" y="96370"/>
                        <a:pt x="43592" y="96370"/>
                        <a:pt x="43344" y="96287"/>
                      </a:cubicBezTo>
                      <a:cubicBezTo>
                        <a:pt x="43095" y="96205"/>
                        <a:pt x="43012" y="96122"/>
                        <a:pt x="43178" y="95956"/>
                      </a:cubicBezTo>
                      <a:cubicBezTo>
                        <a:pt x="43210" y="95893"/>
                        <a:pt x="43278" y="95866"/>
                        <a:pt x="43373" y="95866"/>
                      </a:cubicBezTo>
                      <a:cubicBezTo>
                        <a:pt x="43526" y="95866"/>
                        <a:pt x="43751" y="95936"/>
                        <a:pt x="44007" y="96039"/>
                      </a:cubicBezTo>
                      <a:cubicBezTo>
                        <a:pt x="44255" y="96205"/>
                        <a:pt x="44442" y="96287"/>
                        <a:pt x="44639" y="96287"/>
                      </a:cubicBezTo>
                      <a:cubicBezTo>
                        <a:pt x="44836" y="96287"/>
                        <a:pt x="45043" y="96205"/>
                        <a:pt x="45333" y="96039"/>
                      </a:cubicBezTo>
                      <a:lnTo>
                        <a:pt x="45996" y="95707"/>
                      </a:lnTo>
                      <a:lnTo>
                        <a:pt x="45416" y="95624"/>
                      </a:lnTo>
                      <a:cubicBezTo>
                        <a:pt x="44918" y="95624"/>
                        <a:pt x="44753" y="95624"/>
                        <a:pt x="44670" y="95873"/>
                      </a:cubicBezTo>
                      <a:cubicBezTo>
                        <a:pt x="44592" y="96030"/>
                        <a:pt x="44532" y="96112"/>
                        <a:pt x="44473" y="96112"/>
                      </a:cubicBezTo>
                      <a:cubicBezTo>
                        <a:pt x="44407" y="96112"/>
                        <a:pt x="44343" y="96009"/>
                        <a:pt x="44255" y="95790"/>
                      </a:cubicBezTo>
                      <a:cubicBezTo>
                        <a:pt x="44007" y="95293"/>
                        <a:pt x="44007" y="95210"/>
                        <a:pt x="44587" y="94796"/>
                      </a:cubicBezTo>
                      <a:cubicBezTo>
                        <a:pt x="44918" y="94547"/>
                        <a:pt x="45333" y="94381"/>
                        <a:pt x="45581" y="94298"/>
                      </a:cubicBezTo>
                      <a:cubicBezTo>
                        <a:pt x="45830" y="94298"/>
                        <a:pt x="46079" y="94133"/>
                        <a:pt x="46162" y="93801"/>
                      </a:cubicBezTo>
                      <a:cubicBezTo>
                        <a:pt x="46267" y="93486"/>
                        <a:pt x="46305" y="93371"/>
                        <a:pt x="46425" y="93371"/>
                      </a:cubicBezTo>
                      <a:cubicBezTo>
                        <a:pt x="46494" y="93371"/>
                        <a:pt x="46590" y="93409"/>
                        <a:pt x="46742" y="93470"/>
                      </a:cubicBezTo>
                      <a:cubicBezTo>
                        <a:pt x="46843" y="93530"/>
                        <a:pt x="46974" y="93556"/>
                        <a:pt x="47111" y="93556"/>
                      </a:cubicBezTo>
                      <a:cubicBezTo>
                        <a:pt x="47537" y="93556"/>
                        <a:pt x="48027" y="93306"/>
                        <a:pt x="47902" y="93055"/>
                      </a:cubicBezTo>
                      <a:cubicBezTo>
                        <a:pt x="47819" y="92972"/>
                        <a:pt x="47653" y="92972"/>
                        <a:pt x="47570" y="92972"/>
                      </a:cubicBezTo>
                      <a:cubicBezTo>
                        <a:pt x="47482" y="93031"/>
                        <a:pt x="47425" y="93059"/>
                        <a:pt x="47392" y="93059"/>
                      </a:cubicBezTo>
                      <a:cubicBezTo>
                        <a:pt x="47332" y="93059"/>
                        <a:pt x="47351" y="92967"/>
                        <a:pt x="47405" y="92807"/>
                      </a:cubicBezTo>
                      <a:cubicBezTo>
                        <a:pt x="47488" y="92641"/>
                        <a:pt x="47488" y="92558"/>
                        <a:pt x="47405" y="92558"/>
                      </a:cubicBezTo>
                      <a:cubicBezTo>
                        <a:pt x="47389" y="92573"/>
                        <a:pt x="47374" y="92580"/>
                        <a:pt x="47360" y="92580"/>
                      </a:cubicBezTo>
                      <a:cubicBezTo>
                        <a:pt x="47297" y="92580"/>
                        <a:pt x="47254" y="92445"/>
                        <a:pt x="47322" y="92309"/>
                      </a:cubicBezTo>
                      <a:cubicBezTo>
                        <a:pt x="47322" y="92188"/>
                        <a:pt x="47366" y="92111"/>
                        <a:pt x="47488" y="92111"/>
                      </a:cubicBezTo>
                      <a:cubicBezTo>
                        <a:pt x="47532" y="92111"/>
                        <a:pt x="47587" y="92121"/>
                        <a:pt x="47653" y="92144"/>
                      </a:cubicBezTo>
                      <a:cubicBezTo>
                        <a:pt x="47715" y="92175"/>
                        <a:pt x="47780" y="92188"/>
                        <a:pt x="47843" y="92188"/>
                      </a:cubicBezTo>
                      <a:cubicBezTo>
                        <a:pt x="48114" y="92188"/>
                        <a:pt x="48337" y="91931"/>
                        <a:pt x="48068" y="91729"/>
                      </a:cubicBezTo>
                      <a:cubicBezTo>
                        <a:pt x="47985" y="91564"/>
                        <a:pt x="47985" y="91564"/>
                        <a:pt x="48233" y="91564"/>
                      </a:cubicBezTo>
                      <a:cubicBezTo>
                        <a:pt x="48482" y="91564"/>
                        <a:pt x="48565" y="91481"/>
                        <a:pt x="48482" y="91398"/>
                      </a:cubicBezTo>
                      <a:cubicBezTo>
                        <a:pt x="48316" y="91315"/>
                        <a:pt x="48316" y="91066"/>
                        <a:pt x="48482" y="90983"/>
                      </a:cubicBezTo>
                      <a:cubicBezTo>
                        <a:pt x="48648" y="90735"/>
                        <a:pt x="48648" y="90652"/>
                        <a:pt x="48316" y="90486"/>
                      </a:cubicBezTo>
                      <a:cubicBezTo>
                        <a:pt x="47902" y="90403"/>
                        <a:pt x="47902" y="90320"/>
                        <a:pt x="48233" y="90155"/>
                      </a:cubicBezTo>
                      <a:cubicBezTo>
                        <a:pt x="48482" y="90072"/>
                        <a:pt x="48648" y="89989"/>
                        <a:pt x="48731" y="89906"/>
                      </a:cubicBezTo>
                      <a:cubicBezTo>
                        <a:pt x="48814" y="89906"/>
                        <a:pt x="48896" y="89989"/>
                        <a:pt x="48979" y="90072"/>
                      </a:cubicBezTo>
                      <a:cubicBezTo>
                        <a:pt x="49062" y="90155"/>
                        <a:pt x="49062" y="90320"/>
                        <a:pt x="48896" y="90403"/>
                      </a:cubicBezTo>
                      <a:cubicBezTo>
                        <a:pt x="48731" y="90486"/>
                        <a:pt x="48731" y="90569"/>
                        <a:pt x="48979" y="90569"/>
                      </a:cubicBezTo>
                      <a:cubicBezTo>
                        <a:pt x="49009" y="90584"/>
                        <a:pt x="49043" y="90591"/>
                        <a:pt x="49082" y="90591"/>
                      </a:cubicBezTo>
                      <a:cubicBezTo>
                        <a:pt x="49262" y="90591"/>
                        <a:pt x="49535" y="90442"/>
                        <a:pt x="49808" y="90238"/>
                      </a:cubicBezTo>
                      <a:cubicBezTo>
                        <a:pt x="50139" y="89989"/>
                        <a:pt x="50388" y="89823"/>
                        <a:pt x="50637" y="89823"/>
                      </a:cubicBezTo>
                      <a:cubicBezTo>
                        <a:pt x="50471" y="89906"/>
                        <a:pt x="50554" y="90155"/>
                        <a:pt x="50802" y="90818"/>
                      </a:cubicBezTo>
                      <a:cubicBezTo>
                        <a:pt x="51051" y="91315"/>
                        <a:pt x="51300" y="91812"/>
                        <a:pt x="51383" y="91895"/>
                      </a:cubicBezTo>
                      <a:cubicBezTo>
                        <a:pt x="51383" y="91895"/>
                        <a:pt x="51465" y="92144"/>
                        <a:pt x="51465" y="92309"/>
                      </a:cubicBezTo>
                      <a:cubicBezTo>
                        <a:pt x="51548" y="92475"/>
                        <a:pt x="51714" y="92807"/>
                        <a:pt x="51880" y="93055"/>
                      </a:cubicBezTo>
                      <a:cubicBezTo>
                        <a:pt x="52046" y="93304"/>
                        <a:pt x="52211" y="93553"/>
                        <a:pt x="52211" y="93635"/>
                      </a:cubicBezTo>
                      <a:cubicBezTo>
                        <a:pt x="52294" y="93718"/>
                        <a:pt x="52377" y="93884"/>
                        <a:pt x="52626" y="93967"/>
                      </a:cubicBezTo>
                      <a:cubicBezTo>
                        <a:pt x="52874" y="94050"/>
                        <a:pt x="52957" y="94216"/>
                        <a:pt x="52874" y="94464"/>
                      </a:cubicBezTo>
                      <a:cubicBezTo>
                        <a:pt x="52874" y="94767"/>
                        <a:pt x="53081" y="95138"/>
                        <a:pt x="53243" y="95138"/>
                      </a:cubicBezTo>
                      <a:cubicBezTo>
                        <a:pt x="53259" y="95138"/>
                        <a:pt x="53274" y="95134"/>
                        <a:pt x="53289" y="95127"/>
                      </a:cubicBezTo>
                      <a:cubicBezTo>
                        <a:pt x="53372" y="95127"/>
                        <a:pt x="53372" y="95044"/>
                        <a:pt x="53289" y="94879"/>
                      </a:cubicBezTo>
                      <a:cubicBezTo>
                        <a:pt x="53172" y="94820"/>
                        <a:pt x="53179" y="94761"/>
                        <a:pt x="53222" y="94761"/>
                      </a:cubicBezTo>
                      <a:cubicBezTo>
                        <a:pt x="53240" y="94761"/>
                        <a:pt x="53264" y="94771"/>
                        <a:pt x="53289" y="94796"/>
                      </a:cubicBezTo>
                      <a:cubicBezTo>
                        <a:pt x="53372" y="94879"/>
                        <a:pt x="53537" y="95044"/>
                        <a:pt x="53537" y="95210"/>
                      </a:cubicBezTo>
                      <a:cubicBezTo>
                        <a:pt x="53537" y="95376"/>
                        <a:pt x="53703" y="95542"/>
                        <a:pt x="53869" y="95707"/>
                      </a:cubicBezTo>
                      <a:cubicBezTo>
                        <a:pt x="54035" y="95790"/>
                        <a:pt x="54283" y="96205"/>
                        <a:pt x="54366" y="96536"/>
                      </a:cubicBezTo>
                      <a:cubicBezTo>
                        <a:pt x="54449" y="96868"/>
                        <a:pt x="54698" y="97199"/>
                        <a:pt x="54863" y="97282"/>
                      </a:cubicBezTo>
                      <a:cubicBezTo>
                        <a:pt x="55029" y="97448"/>
                        <a:pt x="55195" y="97531"/>
                        <a:pt x="55112" y="97613"/>
                      </a:cubicBezTo>
                      <a:cubicBezTo>
                        <a:pt x="55112" y="97696"/>
                        <a:pt x="55361" y="97945"/>
                        <a:pt x="55692" y="98193"/>
                      </a:cubicBezTo>
                      <a:cubicBezTo>
                        <a:pt x="56024" y="98359"/>
                        <a:pt x="56272" y="98691"/>
                        <a:pt x="56272" y="98774"/>
                      </a:cubicBezTo>
                      <a:cubicBezTo>
                        <a:pt x="56272" y="98856"/>
                        <a:pt x="56438" y="99105"/>
                        <a:pt x="56604" y="99271"/>
                      </a:cubicBezTo>
                      <a:cubicBezTo>
                        <a:pt x="56769" y="99354"/>
                        <a:pt x="56935" y="99602"/>
                        <a:pt x="56935" y="99768"/>
                      </a:cubicBezTo>
                      <a:cubicBezTo>
                        <a:pt x="56935" y="99851"/>
                        <a:pt x="57101" y="100100"/>
                        <a:pt x="57350" y="100182"/>
                      </a:cubicBezTo>
                      <a:cubicBezTo>
                        <a:pt x="57598" y="100348"/>
                        <a:pt x="57847" y="100680"/>
                        <a:pt x="57930" y="101011"/>
                      </a:cubicBezTo>
                      <a:cubicBezTo>
                        <a:pt x="58344" y="101923"/>
                        <a:pt x="58593" y="102171"/>
                        <a:pt x="59753" y="102503"/>
                      </a:cubicBezTo>
                      <a:cubicBezTo>
                        <a:pt x="60283" y="102636"/>
                        <a:pt x="60615" y="102715"/>
                        <a:pt x="60859" y="102715"/>
                      </a:cubicBezTo>
                      <a:cubicBezTo>
                        <a:pt x="61225" y="102715"/>
                        <a:pt x="61394" y="102536"/>
                        <a:pt x="61742" y="102089"/>
                      </a:cubicBezTo>
                      <a:cubicBezTo>
                        <a:pt x="62228" y="101549"/>
                        <a:pt x="62608" y="101290"/>
                        <a:pt x="62883" y="101290"/>
                      </a:cubicBezTo>
                      <a:cubicBezTo>
                        <a:pt x="63030" y="101290"/>
                        <a:pt x="63147" y="101364"/>
                        <a:pt x="63234" y="101508"/>
                      </a:cubicBezTo>
                      <a:cubicBezTo>
                        <a:pt x="63378" y="101653"/>
                        <a:pt x="63495" y="101741"/>
                        <a:pt x="63664" y="101741"/>
                      </a:cubicBezTo>
                      <a:cubicBezTo>
                        <a:pt x="63787" y="101741"/>
                        <a:pt x="63937" y="101695"/>
                        <a:pt x="64145" y="101591"/>
                      </a:cubicBezTo>
                      <a:cubicBezTo>
                        <a:pt x="64438" y="101533"/>
                        <a:pt x="64690" y="101474"/>
                        <a:pt x="64812" y="101474"/>
                      </a:cubicBezTo>
                      <a:cubicBezTo>
                        <a:pt x="64863" y="101474"/>
                        <a:pt x="64891" y="101484"/>
                        <a:pt x="64891" y="101508"/>
                      </a:cubicBezTo>
                      <a:cubicBezTo>
                        <a:pt x="64928" y="101657"/>
                        <a:pt x="65083" y="101739"/>
                        <a:pt x="65370" y="101739"/>
                      </a:cubicBezTo>
                      <a:cubicBezTo>
                        <a:pt x="65721" y="101739"/>
                        <a:pt x="66270" y="101616"/>
                        <a:pt x="67046" y="101343"/>
                      </a:cubicBezTo>
                      <a:cubicBezTo>
                        <a:pt x="67875" y="101094"/>
                        <a:pt x="68703" y="100845"/>
                        <a:pt x="68952" y="100845"/>
                      </a:cubicBezTo>
                      <a:cubicBezTo>
                        <a:pt x="69201" y="100763"/>
                        <a:pt x="69449" y="100763"/>
                        <a:pt x="69532" y="100680"/>
                      </a:cubicBezTo>
                      <a:cubicBezTo>
                        <a:pt x="69615" y="100680"/>
                        <a:pt x="69864" y="101508"/>
                        <a:pt x="70112" y="102503"/>
                      </a:cubicBezTo>
                      <a:cubicBezTo>
                        <a:pt x="70195" y="102752"/>
                        <a:pt x="70112" y="102917"/>
                        <a:pt x="70029" y="102917"/>
                      </a:cubicBezTo>
                      <a:cubicBezTo>
                        <a:pt x="69946" y="103000"/>
                        <a:pt x="69946" y="103166"/>
                        <a:pt x="70112" y="103415"/>
                      </a:cubicBezTo>
                      <a:cubicBezTo>
                        <a:pt x="70239" y="103668"/>
                        <a:pt x="70269" y="103776"/>
                        <a:pt x="70165" y="103776"/>
                      </a:cubicBezTo>
                      <a:cubicBezTo>
                        <a:pt x="70133" y="103776"/>
                        <a:pt x="70088" y="103766"/>
                        <a:pt x="70029" y="103746"/>
                      </a:cubicBezTo>
                      <a:cubicBezTo>
                        <a:pt x="69615" y="103746"/>
                        <a:pt x="69449" y="104409"/>
                        <a:pt x="69698" y="104823"/>
                      </a:cubicBezTo>
                      <a:cubicBezTo>
                        <a:pt x="69864" y="105072"/>
                        <a:pt x="69864" y="105238"/>
                        <a:pt x="69781" y="105238"/>
                      </a:cubicBezTo>
                      <a:cubicBezTo>
                        <a:pt x="69698" y="105321"/>
                        <a:pt x="69781" y="105404"/>
                        <a:pt x="69946" y="105486"/>
                      </a:cubicBezTo>
                      <a:cubicBezTo>
                        <a:pt x="70112" y="105569"/>
                        <a:pt x="70112" y="105569"/>
                        <a:pt x="70029" y="105652"/>
                      </a:cubicBezTo>
                      <a:cubicBezTo>
                        <a:pt x="69615" y="105818"/>
                        <a:pt x="70195" y="107641"/>
                        <a:pt x="71604" y="110459"/>
                      </a:cubicBezTo>
                      <a:cubicBezTo>
                        <a:pt x="72184" y="111619"/>
                        <a:pt x="73427" y="113359"/>
                        <a:pt x="74007" y="113774"/>
                      </a:cubicBezTo>
                      <a:cubicBezTo>
                        <a:pt x="74256" y="113940"/>
                        <a:pt x="74587" y="114188"/>
                        <a:pt x="74587" y="114354"/>
                      </a:cubicBezTo>
                      <a:cubicBezTo>
                        <a:pt x="74670" y="114437"/>
                        <a:pt x="74753" y="114603"/>
                        <a:pt x="74836" y="114603"/>
                      </a:cubicBezTo>
                      <a:cubicBezTo>
                        <a:pt x="74919" y="114603"/>
                        <a:pt x="75250" y="114934"/>
                        <a:pt x="75582" y="115348"/>
                      </a:cubicBezTo>
                      <a:cubicBezTo>
                        <a:pt x="75913" y="115763"/>
                        <a:pt x="76659" y="116343"/>
                        <a:pt x="77074" y="116592"/>
                      </a:cubicBezTo>
                      <a:cubicBezTo>
                        <a:pt x="77571" y="116923"/>
                        <a:pt x="77985" y="117254"/>
                        <a:pt x="78068" y="117337"/>
                      </a:cubicBezTo>
                      <a:cubicBezTo>
                        <a:pt x="78068" y="117503"/>
                        <a:pt x="78482" y="117835"/>
                        <a:pt x="78897" y="118083"/>
                      </a:cubicBezTo>
                      <a:cubicBezTo>
                        <a:pt x="79228" y="118332"/>
                        <a:pt x="79643" y="118746"/>
                        <a:pt x="79726" y="118995"/>
                      </a:cubicBezTo>
                      <a:cubicBezTo>
                        <a:pt x="79963" y="119471"/>
                        <a:pt x="81188" y="120326"/>
                        <a:pt x="81511" y="120326"/>
                      </a:cubicBezTo>
                      <a:cubicBezTo>
                        <a:pt x="81525" y="120326"/>
                        <a:pt x="81538" y="120324"/>
                        <a:pt x="81549" y="120321"/>
                      </a:cubicBezTo>
                      <a:cubicBezTo>
                        <a:pt x="81632" y="120279"/>
                        <a:pt x="81715" y="120259"/>
                        <a:pt x="81787" y="120259"/>
                      </a:cubicBezTo>
                      <a:cubicBezTo>
                        <a:pt x="81860" y="120259"/>
                        <a:pt x="81922" y="120279"/>
                        <a:pt x="81963" y="120321"/>
                      </a:cubicBezTo>
                      <a:cubicBezTo>
                        <a:pt x="82087" y="120404"/>
                        <a:pt x="82398" y="120445"/>
                        <a:pt x="82823" y="120445"/>
                      </a:cubicBezTo>
                      <a:cubicBezTo>
                        <a:pt x="83248" y="120445"/>
                        <a:pt x="83786" y="120404"/>
                        <a:pt x="84367" y="120321"/>
                      </a:cubicBezTo>
                      <a:cubicBezTo>
                        <a:pt x="85527" y="120238"/>
                        <a:pt x="86770" y="119906"/>
                        <a:pt x="87516" y="119658"/>
                      </a:cubicBezTo>
                      <a:cubicBezTo>
                        <a:pt x="88307" y="119370"/>
                        <a:pt x="89037" y="119145"/>
                        <a:pt x="89323" y="119145"/>
                      </a:cubicBezTo>
                      <a:cubicBezTo>
                        <a:pt x="89367" y="119145"/>
                        <a:pt x="89400" y="119150"/>
                        <a:pt x="89422" y="119161"/>
                      </a:cubicBezTo>
                      <a:cubicBezTo>
                        <a:pt x="89588" y="119161"/>
                        <a:pt x="90333" y="118995"/>
                        <a:pt x="91162" y="118663"/>
                      </a:cubicBezTo>
                      <a:cubicBezTo>
                        <a:pt x="91991" y="118332"/>
                        <a:pt x="93897" y="117586"/>
                        <a:pt x="95306" y="117089"/>
                      </a:cubicBezTo>
                      <a:cubicBezTo>
                        <a:pt x="96798" y="116509"/>
                        <a:pt x="100195" y="115017"/>
                        <a:pt x="102930" y="113608"/>
                      </a:cubicBezTo>
                      <a:cubicBezTo>
                        <a:pt x="103593" y="113277"/>
                        <a:pt x="104339" y="112945"/>
                        <a:pt x="105002" y="112614"/>
                      </a:cubicBezTo>
                      <a:cubicBezTo>
                        <a:pt x="105665" y="112199"/>
                        <a:pt x="106411" y="111868"/>
                        <a:pt x="106991" y="111536"/>
                      </a:cubicBezTo>
                      <a:cubicBezTo>
                        <a:pt x="108234" y="110873"/>
                        <a:pt x="109229" y="110293"/>
                        <a:pt x="109809" y="109962"/>
                      </a:cubicBezTo>
                      <a:cubicBezTo>
                        <a:pt x="111135" y="109299"/>
                        <a:pt x="111798" y="108801"/>
                        <a:pt x="111715" y="108636"/>
                      </a:cubicBezTo>
                      <a:cubicBezTo>
                        <a:pt x="111715" y="108533"/>
                        <a:pt x="111747" y="108462"/>
                        <a:pt x="111810" y="108462"/>
                      </a:cubicBezTo>
                      <a:cubicBezTo>
                        <a:pt x="111849" y="108462"/>
                        <a:pt x="111900" y="108489"/>
                        <a:pt x="111964" y="108553"/>
                      </a:cubicBezTo>
                      <a:cubicBezTo>
                        <a:pt x="111976" y="108559"/>
                        <a:pt x="111993" y="108562"/>
                        <a:pt x="112015" y="108562"/>
                      </a:cubicBezTo>
                      <a:cubicBezTo>
                        <a:pt x="112288" y="108562"/>
                        <a:pt x="113280" y="108096"/>
                        <a:pt x="114201" y="107558"/>
                      </a:cubicBezTo>
                      <a:cubicBezTo>
                        <a:pt x="115196" y="106978"/>
                        <a:pt x="116107" y="106315"/>
                        <a:pt x="116107" y="106067"/>
                      </a:cubicBezTo>
                      <a:cubicBezTo>
                        <a:pt x="116059" y="105969"/>
                        <a:pt x="116039" y="105929"/>
                        <a:pt x="116080" y="105929"/>
                      </a:cubicBezTo>
                      <a:cubicBezTo>
                        <a:pt x="116110" y="105929"/>
                        <a:pt x="116170" y="105949"/>
                        <a:pt x="116273" y="105984"/>
                      </a:cubicBezTo>
                      <a:cubicBezTo>
                        <a:pt x="116309" y="106001"/>
                        <a:pt x="116354" y="106010"/>
                        <a:pt x="116406" y="106010"/>
                      </a:cubicBezTo>
                      <a:cubicBezTo>
                        <a:pt x="116843" y="106010"/>
                        <a:pt x="117783" y="105442"/>
                        <a:pt x="117931" y="105072"/>
                      </a:cubicBezTo>
                      <a:cubicBezTo>
                        <a:pt x="117931" y="104989"/>
                        <a:pt x="118925" y="104409"/>
                        <a:pt x="120002" y="103746"/>
                      </a:cubicBezTo>
                      <a:cubicBezTo>
                        <a:pt x="121577" y="102752"/>
                        <a:pt x="121991" y="102420"/>
                        <a:pt x="122157" y="102006"/>
                      </a:cubicBezTo>
                      <a:cubicBezTo>
                        <a:pt x="122204" y="101772"/>
                        <a:pt x="122224" y="101670"/>
                        <a:pt x="122263" y="101670"/>
                      </a:cubicBezTo>
                      <a:cubicBezTo>
                        <a:pt x="122293" y="101670"/>
                        <a:pt x="122333" y="101731"/>
                        <a:pt x="122406" y="101840"/>
                      </a:cubicBezTo>
                      <a:cubicBezTo>
                        <a:pt x="122447" y="101922"/>
                        <a:pt x="122508" y="101973"/>
                        <a:pt x="122615" y="101973"/>
                      </a:cubicBezTo>
                      <a:cubicBezTo>
                        <a:pt x="122943" y="101973"/>
                        <a:pt x="123703" y="101494"/>
                        <a:pt x="125638" y="99934"/>
                      </a:cubicBezTo>
                      <a:cubicBezTo>
                        <a:pt x="126881" y="98939"/>
                        <a:pt x="128207" y="97945"/>
                        <a:pt x="129699" y="96868"/>
                      </a:cubicBezTo>
                      <a:cubicBezTo>
                        <a:pt x="130445" y="96287"/>
                        <a:pt x="131190" y="95707"/>
                        <a:pt x="132019" y="95044"/>
                      </a:cubicBezTo>
                      <a:cubicBezTo>
                        <a:pt x="132931" y="94464"/>
                        <a:pt x="133759" y="93718"/>
                        <a:pt x="134754" y="92972"/>
                      </a:cubicBezTo>
                      <a:cubicBezTo>
                        <a:pt x="136329" y="91729"/>
                        <a:pt x="137820" y="90486"/>
                        <a:pt x="137986" y="90238"/>
                      </a:cubicBezTo>
                      <a:cubicBezTo>
                        <a:pt x="138152" y="90072"/>
                        <a:pt x="139726" y="88829"/>
                        <a:pt x="141384" y="87503"/>
                      </a:cubicBezTo>
                      <a:cubicBezTo>
                        <a:pt x="142959" y="86094"/>
                        <a:pt x="144367" y="84768"/>
                        <a:pt x="144533" y="84602"/>
                      </a:cubicBezTo>
                      <a:cubicBezTo>
                        <a:pt x="144616" y="84436"/>
                        <a:pt x="145113" y="83939"/>
                        <a:pt x="146025" y="83110"/>
                      </a:cubicBezTo>
                      <a:cubicBezTo>
                        <a:pt x="146936" y="82282"/>
                        <a:pt x="148428" y="81121"/>
                        <a:pt x="150169" y="79381"/>
                      </a:cubicBezTo>
                      <a:cubicBezTo>
                        <a:pt x="151909" y="77724"/>
                        <a:pt x="152986" y="76646"/>
                        <a:pt x="155141" y="74326"/>
                      </a:cubicBezTo>
                      <a:cubicBezTo>
                        <a:pt x="155638" y="73829"/>
                        <a:pt x="156550" y="72834"/>
                        <a:pt x="157130" y="72171"/>
                      </a:cubicBezTo>
                      <a:cubicBezTo>
                        <a:pt x="157793" y="71508"/>
                        <a:pt x="158787" y="70348"/>
                        <a:pt x="159368" y="69685"/>
                      </a:cubicBezTo>
                      <a:cubicBezTo>
                        <a:pt x="159948" y="69022"/>
                        <a:pt x="161025" y="67945"/>
                        <a:pt x="161688" y="67199"/>
                      </a:cubicBezTo>
                      <a:cubicBezTo>
                        <a:pt x="162351" y="66453"/>
                        <a:pt x="162931" y="65707"/>
                        <a:pt x="163014" y="65541"/>
                      </a:cubicBezTo>
                      <a:cubicBezTo>
                        <a:pt x="163180" y="65293"/>
                        <a:pt x="163677" y="64712"/>
                        <a:pt x="164091" y="64132"/>
                      </a:cubicBezTo>
                      <a:cubicBezTo>
                        <a:pt x="164589" y="63552"/>
                        <a:pt x="165252" y="62723"/>
                        <a:pt x="165583" y="62226"/>
                      </a:cubicBezTo>
                      <a:cubicBezTo>
                        <a:pt x="165915" y="61812"/>
                        <a:pt x="166495" y="61066"/>
                        <a:pt x="166992" y="60486"/>
                      </a:cubicBezTo>
                      <a:cubicBezTo>
                        <a:pt x="168152" y="58994"/>
                        <a:pt x="169147" y="57751"/>
                        <a:pt x="170307" y="56011"/>
                      </a:cubicBezTo>
                      <a:cubicBezTo>
                        <a:pt x="170887" y="55182"/>
                        <a:pt x="171633" y="54105"/>
                        <a:pt x="172047" y="53524"/>
                      </a:cubicBezTo>
                      <a:cubicBezTo>
                        <a:pt x="172959" y="52364"/>
                        <a:pt x="174451" y="49961"/>
                        <a:pt x="174865" y="49049"/>
                      </a:cubicBezTo>
                      <a:cubicBezTo>
                        <a:pt x="175114" y="48635"/>
                        <a:pt x="175528" y="48055"/>
                        <a:pt x="175777" y="47806"/>
                      </a:cubicBezTo>
                      <a:cubicBezTo>
                        <a:pt x="176108" y="47475"/>
                        <a:pt x="176523" y="46812"/>
                        <a:pt x="176854" y="46232"/>
                      </a:cubicBezTo>
                      <a:cubicBezTo>
                        <a:pt x="177186" y="45734"/>
                        <a:pt x="177766" y="44740"/>
                        <a:pt x="178097" y="43994"/>
                      </a:cubicBezTo>
                      <a:cubicBezTo>
                        <a:pt x="178512" y="43331"/>
                        <a:pt x="179257" y="42088"/>
                        <a:pt x="179755" y="41176"/>
                      </a:cubicBezTo>
                      <a:cubicBezTo>
                        <a:pt x="180501" y="39933"/>
                        <a:pt x="180832" y="39519"/>
                        <a:pt x="181163" y="39436"/>
                      </a:cubicBezTo>
                      <a:cubicBezTo>
                        <a:pt x="181826" y="39187"/>
                        <a:pt x="181909" y="38856"/>
                        <a:pt x="181661" y="37944"/>
                      </a:cubicBezTo>
                      <a:cubicBezTo>
                        <a:pt x="181495" y="37281"/>
                        <a:pt x="180583" y="35872"/>
                        <a:pt x="180252" y="35707"/>
                      </a:cubicBezTo>
                      <a:cubicBezTo>
                        <a:pt x="180169" y="35707"/>
                        <a:pt x="180003" y="35541"/>
                        <a:pt x="180003" y="35292"/>
                      </a:cubicBezTo>
                      <a:cubicBezTo>
                        <a:pt x="179920" y="35126"/>
                        <a:pt x="179755" y="34878"/>
                        <a:pt x="179589" y="34795"/>
                      </a:cubicBezTo>
                      <a:cubicBezTo>
                        <a:pt x="179423" y="34629"/>
                        <a:pt x="179009" y="34215"/>
                        <a:pt x="178677" y="33718"/>
                      </a:cubicBezTo>
                      <a:cubicBezTo>
                        <a:pt x="178429" y="33303"/>
                        <a:pt x="177683" y="32557"/>
                        <a:pt x="176937" y="31977"/>
                      </a:cubicBezTo>
                      <a:cubicBezTo>
                        <a:pt x="176184" y="31439"/>
                        <a:pt x="175885" y="31216"/>
                        <a:pt x="175745" y="31216"/>
                      </a:cubicBezTo>
                      <a:cubicBezTo>
                        <a:pt x="175669" y="31216"/>
                        <a:pt x="175640" y="31281"/>
                        <a:pt x="175611" y="31397"/>
                      </a:cubicBezTo>
                      <a:cubicBezTo>
                        <a:pt x="175611" y="31500"/>
                        <a:pt x="175611" y="31560"/>
                        <a:pt x="175593" y="31560"/>
                      </a:cubicBezTo>
                      <a:cubicBezTo>
                        <a:pt x="175568" y="31560"/>
                        <a:pt x="175508" y="31440"/>
                        <a:pt x="175362" y="31148"/>
                      </a:cubicBezTo>
                      <a:cubicBezTo>
                        <a:pt x="175294" y="30944"/>
                        <a:pt x="175170" y="30795"/>
                        <a:pt x="175082" y="30795"/>
                      </a:cubicBezTo>
                      <a:cubicBezTo>
                        <a:pt x="175063" y="30795"/>
                        <a:pt x="175045" y="30802"/>
                        <a:pt x="175031" y="30817"/>
                      </a:cubicBezTo>
                      <a:cubicBezTo>
                        <a:pt x="175031" y="30825"/>
                        <a:pt x="175026" y="30830"/>
                        <a:pt x="175016" y="30830"/>
                      </a:cubicBezTo>
                      <a:cubicBezTo>
                        <a:pt x="174927" y="30830"/>
                        <a:pt x="174457" y="30509"/>
                        <a:pt x="173788" y="29988"/>
                      </a:cubicBezTo>
                      <a:cubicBezTo>
                        <a:pt x="172296" y="28911"/>
                        <a:pt x="172462" y="29077"/>
                        <a:pt x="170556" y="27999"/>
                      </a:cubicBezTo>
                      <a:cubicBezTo>
                        <a:pt x="169395" y="27336"/>
                        <a:pt x="168815" y="27005"/>
                        <a:pt x="168152" y="26922"/>
                      </a:cubicBezTo>
                      <a:cubicBezTo>
                        <a:pt x="167655" y="26839"/>
                        <a:pt x="167241" y="26756"/>
                        <a:pt x="167158" y="26673"/>
                      </a:cubicBezTo>
                      <a:cubicBezTo>
                        <a:pt x="166992" y="26673"/>
                        <a:pt x="166661" y="26590"/>
                        <a:pt x="166412" y="26508"/>
                      </a:cubicBezTo>
                      <a:cubicBezTo>
                        <a:pt x="165832" y="26508"/>
                        <a:pt x="163594" y="25762"/>
                        <a:pt x="163511" y="25596"/>
                      </a:cubicBezTo>
                      <a:cubicBezTo>
                        <a:pt x="163511" y="25513"/>
                        <a:pt x="163594" y="25264"/>
                        <a:pt x="163677" y="25016"/>
                      </a:cubicBezTo>
                      <a:cubicBezTo>
                        <a:pt x="163843" y="24767"/>
                        <a:pt x="163843" y="24353"/>
                        <a:pt x="163760" y="24104"/>
                      </a:cubicBezTo>
                      <a:cubicBezTo>
                        <a:pt x="163677" y="23938"/>
                        <a:pt x="163677" y="23690"/>
                        <a:pt x="163843" y="23607"/>
                      </a:cubicBezTo>
                      <a:cubicBezTo>
                        <a:pt x="164009" y="23524"/>
                        <a:pt x="164009" y="23110"/>
                        <a:pt x="163926" y="22695"/>
                      </a:cubicBezTo>
                      <a:cubicBezTo>
                        <a:pt x="163760" y="21784"/>
                        <a:pt x="163760" y="21369"/>
                        <a:pt x="164091" y="21369"/>
                      </a:cubicBezTo>
                      <a:cubicBezTo>
                        <a:pt x="164119" y="21383"/>
                        <a:pt x="164144" y="21390"/>
                        <a:pt x="164168" y="21390"/>
                      </a:cubicBezTo>
                      <a:cubicBezTo>
                        <a:pt x="164285" y="21390"/>
                        <a:pt x="164354" y="21217"/>
                        <a:pt x="164423" y="20872"/>
                      </a:cubicBezTo>
                      <a:cubicBezTo>
                        <a:pt x="164423" y="20541"/>
                        <a:pt x="164506" y="20126"/>
                        <a:pt x="164672" y="19961"/>
                      </a:cubicBezTo>
                      <a:cubicBezTo>
                        <a:pt x="164754" y="19712"/>
                        <a:pt x="164837" y="19463"/>
                        <a:pt x="164754" y="19380"/>
                      </a:cubicBezTo>
                      <a:cubicBezTo>
                        <a:pt x="164672" y="19298"/>
                        <a:pt x="164754" y="19132"/>
                        <a:pt x="164837" y="19049"/>
                      </a:cubicBezTo>
                      <a:cubicBezTo>
                        <a:pt x="165003" y="18966"/>
                        <a:pt x="165086" y="18717"/>
                        <a:pt x="165086" y="18386"/>
                      </a:cubicBezTo>
                      <a:cubicBezTo>
                        <a:pt x="165086" y="18054"/>
                        <a:pt x="165169" y="17806"/>
                        <a:pt x="165417" y="17723"/>
                      </a:cubicBezTo>
                      <a:cubicBezTo>
                        <a:pt x="165666" y="17557"/>
                        <a:pt x="165749" y="17391"/>
                        <a:pt x="165666" y="17309"/>
                      </a:cubicBezTo>
                      <a:cubicBezTo>
                        <a:pt x="165583" y="17143"/>
                        <a:pt x="165666" y="16894"/>
                        <a:pt x="165832" y="16646"/>
                      </a:cubicBezTo>
                      <a:cubicBezTo>
                        <a:pt x="166080" y="16397"/>
                        <a:pt x="166163" y="16148"/>
                        <a:pt x="165998" y="16065"/>
                      </a:cubicBezTo>
                      <a:cubicBezTo>
                        <a:pt x="165832" y="16065"/>
                        <a:pt x="166080" y="14574"/>
                        <a:pt x="166329" y="14159"/>
                      </a:cubicBezTo>
                      <a:cubicBezTo>
                        <a:pt x="166412" y="14076"/>
                        <a:pt x="166495" y="13745"/>
                        <a:pt x="166495" y="13413"/>
                      </a:cubicBezTo>
                      <a:cubicBezTo>
                        <a:pt x="166426" y="13068"/>
                        <a:pt x="166472" y="12895"/>
                        <a:pt x="166633" y="12895"/>
                      </a:cubicBezTo>
                      <a:cubicBezTo>
                        <a:pt x="166665" y="12895"/>
                        <a:pt x="166702" y="12902"/>
                        <a:pt x="166743" y="12916"/>
                      </a:cubicBezTo>
                      <a:cubicBezTo>
                        <a:pt x="166802" y="12946"/>
                        <a:pt x="166856" y="12959"/>
                        <a:pt x="166902" y="12959"/>
                      </a:cubicBezTo>
                      <a:cubicBezTo>
                        <a:pt x="167118" y="12959"/>
                        <a:pt x="167182" y="12662"/>
                        <a:pt x="166909" y="12253"/>
                      </a:cubicBezTo>
                      <a:cubicBezTo>
                        <a:pt x="166826" y="11922"/>
                        <a:pt x="166826" y="11673"/>
                        <a:pt x="166909" y="11673"/>
                      </a:cubicBezTo>
                      <a:cubicBezTo>
                        <a:pt x="166992" y="11673"/>
                        <a:pt x="166992" y="11590"/>
                        <a:pt x="166909" y="11507"/>
                      </a:cubicBezTo>
                      <a:cubicBezTo>
                        <a:pt x="166826" y="11424"/>
                        <a:pt x="166743" y="11259"/>
                        <a:pt x="166909" y="11176"/>
                      </a:cubicBezTo>
                      <a:cubicBezTo>
                        <a:pt x="167075" y="11010"/>
                        <a:pt x="167158" y="10596"/>
                        <a:pt x="167075" y="10016"/>
                      </a:cubicBezTo>
                      <a:cubicBezTo>
                        <a:pt x="166992" y="9850"/>
                        <a:pt x="167075" y="9684"/>
                        <a:pt x="167241" y="9601"/>
                      </a:cubicBezTo>
                      <a:cubicBezTo>
                        <a:pt x="167324" y="9601"/>
                        <a:pt x="167406" y="9353"/>
                        <a:pt x="167406" y="9104"/>
                      </a:cubicBezTo>
                      <a:cubicBezTo>
                        <a:pt x="167324" y="8855"/>
                        <a:pt x="167406" y="8773"/>
                        <a:pt x="167738" y="8690"/>
                      </a:cubicBezTo>
                      <a:cubicBezTo>
                        <a:pt x="167987" y="8690"/>
                        <a:pt x="167987" y="8607"/>
                        <a:pt x="167821" y="8358"/>
                      </a:cubicBezTo>
                      <a:cubicBezTo>
                        <a:pt x="167655" y="8192"/>
                        <a:pt x="167572" y="7944"/>
                        <a:pt x="167655" y="7861"/>
                      </a:cubicBezTo>
                      <a:cubicBezTo>
                        <a:pt x="167738" y="7778"/>
                        <a:pt x="167655" y="7612"/>
                        <a:pt x="167489" y="7447"/>
                      </a:cubicBezTo>
                      <a:cubicBezTo>
                        <a:pt x="167406" y="7281"/>
                        <a:pt x="167324" y="7115"/>
                        <a:pt x="167406" y="7032"/>
                      </a:cubicBezTo>
                      <a:cubicBezTo>
                        <a:pt x="167489" y="6949"/>
                        <a:pt x="167241" y="6701"/>
                        <a:pt x="166661" y="6369"/>
                      </a:cubicBezTo>
                      <a:cubicBezTo>
                        <a:pt x="166163" y="6121"/>
                        <a:pt x="165749" y="5789"/>
                        <a:pt x="165666" y="5706"/>
                      </a:cubicBezTo>
                      <a:cubicBezTo>
                        <a:pt x="165666" y="5540"/>
                        <a:pt x="165335" y="5375"/>
                        <a:pt x="165003" y="5209"/>
                      </a:cubicBezTo>
                      <a:cubicBezTo>
                        <a:pt x="164672" y="5126"/>
                        <a:pt x="164423" y="4960"/>
                        <a:pt x="164506" y="4877"/>
                      </a:cubicBezTo>
                      <a:cubicBezTo>
                        <a:pt x="164584" y="4721"/>
                        <a:pt x="163780" y="4124"/>
                        <a:pt x="163478" y="4124"/>
                      </a:cubicBezTo>
                      <a:cubicBezTo>
                        <a:pt x="163460" y="4124"/>
                        <a:pt x="163443" y="4127"/>
                        <a:pt x="163428" y="4132"/>
                      </a:cubicBezTo>
                      <a:cubicBezTo>
                        <a:pt x="163346" y="4132"/>
                        <a:pt x="163180" y="4049"/>
                        <a:pt x="163097" y="3966"/>
                      </a:cubicBezTo>
                      <a:cubicBezTo>
                        <a:pt x="163014" y="3883"/>
                        <a:pt x="162517" y="3551"/>
                        <a:pt x="162102" y="3220"/>
                      </a:cubicBezTo>
                      <a:cubicBezTo>
                        <a:pt x="161514" y="2867"/>
                        <a:pt x="161260" y="2765"/>
                        <a:pt x="160984" y="2765"/>
                      </a:cubicBezTo>
                      <a:cubicBezTo>
                        <a:pt x="160871" y="2765"/>
                        <a:pt x="160755" y="2782"/>
                        <a:pt x="160611" y="2806"/>
                      </a:cubicBezTo>
                      <a:cubicBezTo>
                        <a:pt x="160370" y="2874"/>
                        <a:pt x="160215" y="2914"/>
                        <a:pt x="160122" y="2914"/>
                      </a:cubicBezTo>
                      <a:cubicBezTo>
                        <a:pt x="159990" y="2914"/>
                        <a:pt x="159982" y="2834"/>
                        <a:pt x="160031" y="2640"/>
                      </a:cubicBezTo>
                      <a:cubicBezTo>
                        <a:pt x="160113" y="2308"/>
                        <a:pt x="159616" y="1894"/>
                        <a:pt x="159119" y="1894"/>
                      </a:cubicBezTo>
                      <a:cubicBezTo>
                        <a:pt x="158953" y="1894"/>
                        <a:pt x="158539" y="1728"/>
                        <a:pt x="158207" y="1562"/>
                      </a:cubicBezTo>
                      <a:cubicBezTo>
                        <a:pt x="157977" y="1447"/>
                        <a:pt x="157835" y="1385"/>
                        <a:pt x="157708" y="1385"/>
                      </a:cubicBezTo>
                      <a:cubicBezTo>
                        <a:pt x="157562" y="1385"/>
                        <a:pt x="157435" y="1468"/>
                        <a:pt x="157213" y="1645"/>
                      </a:cubicBezTo>
                      <a:cubicBezTo>
                        <a:pt x="157010" y="1781"/>
                        <a:pt x="156807" y="1916"/>
                        <a:pt x="156694" y="1916"/>
                      </a:cubicBezTo>
                      <a:cubicBezTo>
                        <a:pt x="156669" y="1916"/>
                        <a:pt x="156648" y="1909"/>
                        <a:pt x="156633" y="1894"/>
                      </a:cubicBezTo>
                      <a:cubicBezTo>
                        <a:pt x="156588" y="1872"/>
                        <a:pt x="156544" y="1861"/>
                        <a:pt x="156500" y="1861"/>
                      </a:cubicBezTo>
                      <a:cubicBezTo>
                        <a:pt x="156378" y="1861"/>
                        <a:pt x="156257" y="1938"/>
                        <a:pt x="156136" y="2060"/>
                      </a:cubicBezTo>
                      <a:cubicBezTo>
                        <a:pt x="156014" y="2181"/>
                        <a:pt x="155893" y="2258"/>
                        <a:pt x="155771" y="2258"/>
                      </a:cubicBezTo>
                      <a:cubicBezTo>
                        <a:pt x="155727" y="2258"/>
                        <a:pt x="155683" y="2248"/>
                        <a:pt x="155638" y="2225"/>
                      </a:cubicBezTo>
                      <a:cubicBezTo>
                        <a:pt x="155407" y="2110"/>
                        <a:pt x="155284" y="2048"/>
                        <a:pt x="155226" y="2048"/>
                      </a:cubicBezTo>
                      <a:cubicBezTo>
                        <a:pt x="155159" y="2048"/>
                        <a:pt x="155179" y="2131"/>
                        <a:pt x="155224" y="2308"/>
                      </a:cubicBezTo>
                      <a:cubicBezTo>
                        <a:pt x="155390" y="2474"/>
                        <a:pt x="155307" y="2640"/>
                        <a:pt x="154892" y="2806"/>
                      </a:cubicBezTo>
                      <a:cubicBezTo>
                        <a:pt x="154561" y="2888"/>
                        <a:pt x="154478" y="3054"/>
                        <a:pt x="154561" y="3137"/>
                      </a:cubicBezTo>
                      <a:cubicBezTo>
                        <a:pt x="154793" y="3292"/>
                        <a:pt x="154302" y="3808"/>
                        <a:pt x="153967" y="3808"/>
                      </a:cubicBezTo>
                      <a:cubicBezTo>
                        <a:pt x="153943" y="3808"/>
                        <a:pt x="153920" y="3806"/>
                        <a:pt x="153898" y="3800"/>
                      </a:cubicBezTo>
                      <a:cubicBezTo>
                        <a:pt x="153815" y="3800"/>
                        <a:pt x="153649" y="3800"/>
                        <a:pt x="153566" y="3883"/>
                      </a:cubicBezTo>
                      <a:cubicBezTo>
                        <a:pt x="153566" y="4049"/>
                        <a:pt x="153566" y="4132"/>
                        <a:pt x="153732" y="4132"/>
                      </a:cubicBezTo>
                      <a:cubicBezTo>
                        <a:pt x="153815" y="4132"/>
                        <a:pt x="153815" y="4214"/>
                        <a:pt x="153649" y="4297"/>
                      </a:cubicBezTo>
                      <a:cubicBezTo>
                        <a:pt x="153579" y="4367"/>
                        <a:pt x="153509" y="4393"/>
                        <a:pt x="153439" y="4393"/>
                      </a:cubicBezTo>
                      <a:cubicBezTo>
                        <a:pt x="153343" y="4393"/>
                        <a:pt x="153248" y="4345"/>
                        <a:pt x="153152" y="4297"/>
                      </a:cubicBezTo>
                      <a:cubicBezTo>
                        <a:pt x="153059" y="4204"/>
                        <a:pt x="153001" y="4157"/>
                        <a:pt x="152955" y="4157"/>
                      </a:cubicBezTo>
                      <a:cubicBezTo>
                        <a:pt x="152880" y="4157"/>
                        <a:pt x="152841" y="4287"/>
                        <a:pt x="152738" y="4546"/>
                      </a:cubicBezTo>
                      <a:cubicBezTo>
                        <a:pt x="152666" y="4761"/>
                        <a:pt x="152532" y="4977"/>
                        <a:pt x="152390" y="4977"/>
                      </a:cubicBezTo>
                      <a:cubicBezTo>
                        <a:pt x="152368" y="4977"/>
                        <a:pt x="152346" y="4971"/>
                        <a:pt x="152323" y="4960"/>
                      </a:cubicBezTo>
                      <a:cubicBezTo>
                        <a:pt x="152158" y="4960"/>
                        <a:pt x="152158" y="5209"/>
                        <a:pt x="152158" y="5623"/>
                      </a:cubicBezTo>
                      <a:cubicBezTo>
                        <a:pt x="152235" y="6165"/>
                        <a:pt x="151806" y="7214"/>
                        <a:pt x="151546" y="7214"/>
                      </a:cubicBezTo>
                      <a:cubicBezTo>
                        <a:pt x="151528" y="7214"/>
                        <a:pt x="151511" y="7209"/>
                        <a:pt x="151495" y="7198"/>
                      </a:cubicBezTo>
                      <a:cubicBezTo>
                        <a:pt x="151484" y="7187"/>
                        <a:pt x="151470" y="7182"/>
                        <a:pt x="151454" y="7182"/>
                      </a:cubicBezTo>
                      <a:cubicBezTo>
                        <a:pt x="151346" y="7182"/>
                        <a:pt x="151120" y="7417"/>
                        <a:pt x="150832" y="7778"/>
                      </a:cubicBezTo>
                      <a:cubicBezTo>
                        <a:pt x="150583" y="8110"/>
                        <a:pt x="150251" y="8441"/>
                        <a:pt x="150169" y="8524"/>
                      </a:cubicBezTo>
                      <a:cubicBezTo>
                        <a:pt x="150003" y="8607"/>
                        <a:pt x="150003" y="8690"/>
                        <a:pt x="150169" y="8773"/>
                      </a:cubicBezTo>
                      <a:cubicBezTo>
                        <a:pt x="150708" y="9004"/>
                        <a:pt x="150100" y="10455"/>
                        <a:pt x="149545" y="10455"/>
                      </a:cubicBezTo>
                      <a:cubicBezTo>
                        <a:pt x="149504" y="10455"/>
                        <a:pt x="149463" y="10447"/>
                        <a:pt x="149423" y="10430"/>
                      </a:cubicBezTo>
                      <a:cubicBezTo>
                        <a:pt x="149174" y="10347"/>
                        <a:pt x="149091" y="10264"/>
                        <a:pt x="149174" y="10181"/>
                      </a:cubicBezTo>
                      <a:cubicBezTo>
                        <a:pt x="149257" y="10016"/>
                        <a:pt x="148843" y="9684"/>
                        <a:pt x="148345" y="9353"/>
                      </a:cubicBezTo>
                      <a:cubicBezTo>
                        <a:pt x="148262" y="9353"/>
                        <a:pt x="148180" y="9187"/>
                        <a:pt x="148262" y="9104"/>
                      </a:cubicBezTo>
                      <a:cubicBezTo>
                        <a:pt x="148262" y="9104"/>
                        <a:pt x="148226" y="9067"/>
                        <a:pt x="148177" y="9067"/>
                      </a:cubicBezTo>
                      <a:cubicBezTo>
                        <a:pt x="148152" y="9067"/>
                        <a:pt x="148124" y="9076"/>
                        <a:pt x="148097" y="9104"/>
                      </a:cubicBezTo>
                      <a:cubicBezTo>
                        <a:pt x="148001" y="9128"/>
                        <a:pt x="147932" y="9145"/>
                        <a:pt x="147876" y="9145"/>
                      </a:cubicBezTo>
                      <a:cubicBezTo>
                        <a:pt x="147737" y="9145"/>
                        <a:pt x="147669" y="9043"/>
                        <a:pt x="147434" y="8690"/>
                      </a:cubicBezTo>
                      <a:cubicBezTo>
                        <a:pt x="147136" y="8213"/>
                        <a:pt x="147009" y="8036"/>
                        <a:pt x="146900" y="8036"/>
                      </a:cubicBezTo>
                      <a:cubicBezTo>
                        <a:pt x="146857" y="8036"/>
                        <a:pt x="146817" y="8063"/>
                        <a:pt x="146771" y="8110"/>
                      </a:cubicBezTo>
                      <a:cubicBezTo>
                        <a:pt x="146688" y="8192"/>
                        <a:pt x="146439" y="8192"/>
                        <a:pt x="146273" y="8192"/>
                      </a:cubicBezTo>
                      <a:cubicBezTo>
                        <a:pt x="146025" y="8192"/>
                        <a:pt x="145942" y="8110"/>
                        <a:pt x="146108" y="7778"/>
                      </a:cubicBezTo>
                      <a:cubicBezTo>
                        <a:pt x="146191" y="7612"/>
                        <a:pt x="146108" y="7447"/>
                        <a:pt x="146025" y="7364"/>
                      </a:cubicBezTo>
                      <a:cubicBezTo>
                        <a:pt x="145859" y="7281"/>
                        <a:pt x="145776" y="7115"/>
                        <a:pt x="145693" y="7032"/>
                      </a:cubicBezTo>
                      <a:cubicBezTo>
                        <a:pt x="145617" y="6879"/>
                        <a:pt x="144762" y="6443"/>
                        <a:pt x="144567" y="6443"/>
                      </a:cubicBezTo>
                      <a:cubicBezTo>
                        <a:pt x="144551" y="6443"/>
                        <a:pt x="144539" y="6446"/>
                        <a:pt x="144533" y="6452"/>
                      </a:cubicBezTo>
                      <a:cubicBezTo>
                        <a:pt x="144533" y="6535"/>
                        <a:pt x="144533" y="6618"/>
                        <a:pt x="144616" y="6784"/>
                      </a:cubicBezTo>
                      <a:cubicBezTo>
                        <a:pt x="144699" y="6866"/>
                        <a:pt x="144782" y="7032"/>
                        <a:pt x="144699" y="7032"/>
                      </a:cubicBezTo>
                      <a:cubicBezTo>
                        <a:pt x="144665" y="7066"/>
                        <a:pt x="144630" y="7087"/>
                        <a:pt x="144602" y="7087"/>
                      </a:cubicBezTo>
                      <a:cubicBezTo>
                        <a:pt x="144562" y="7087"/>
                        <a:pt x="144533" y="7046"/>
                        <a:pt x="144533" y="6949"/>
                      </a:cubicBezTo>
                      <a:cubicBezTo>
                        <a:pt x="144481" y="6792"/>
                        <a:pt x="144461" y="6734"/>
                        <a:pt x="144433" y="6734"/>
                      </a:cubicBezTo>
                      <a:cubicBezTo>
                        <a:pt x="144417" y="6734"/>
                        <a:pt x="144398" y="6753"/>
                        <a:pt x="144367" y="6784"/>
                      </a:cubicBezTo>
                      <a:cubicBezTo>
                        <a:pt x="144345" y="6806"/>
                        <a:pt x="144317" y="6816"/>
                        <a:pt x="144283" y="6816"/>
                      </a:cubicBezTo>
                      <a:cubicBezTo>
                        <a:pt x="144190" y="6816"/>
                        <a:pt x="144052" y="6739"/>
                        <a:pt x="143870" y="6618"/>
                      </a:cubicBezTo>
                      <a:cubicBezTo>
                        <a:pt x="143622" y="6535"/>
                        <a:pt x="143539" y="6369"/>
                        <a:pt x="143539" y="6286"/>
                      </a:cubicBezTo>
                      <a:cubicBezTo>
                        <a:pt x="143563" y="6262"/>
                        <a:pt x="143594" y="6252"/>
                        <a:pt x="143631" y="6252"/>
                      </a:cubicBezTo>
                      <a:cubicBezTo>
                        <a:pt x="143719" y="6252"/>
                        <a:pt x="143836" y="6311"/>
                        <a:pt x="143953" y="6369"/>
                      </a:cubicBezTo>
                      <a:cubicBezTo>
                        <a:pt x="144036" y="6411"/>
                        <a:pt x="144119" y="6431"/>
                        <a:pt x="144191" y="6431"/>
                      </a:cubicBezTo>
                      <a:cubicBezTo>
                        <a:pt x="144264" y="6431"/>
                        <a:pt x="144326" y="6411"/>
                        <a:pt x="144367" y="6369"/>
                      </a:cubicBezTo>
                      <a:cubicBezTo>
                        <a:pt x="144450" y="6203"/>
                        <a:pt x="144450" y="6203"/>
                        <a:pt x="144202" y="6203"/>
                      </a:cubicBezTo>
                      <a:cubicBezTo>
                        <a:pt x="144036" y="6203"/>
                        <a:pt x="143870" y="6203"/>
                        <a:pt x="143787" y="6121"/>
                      </a:cubicBezTo>
                      <a:cubicBezTo>
                        <a:pt x="143763" y="6096"/>
                        <a:pt x="143732" y="6086"/>
                        <a:pt x="143695" y="6086"/>
                      </a:cubicBezTo>
                      <a:cubicBezTo>
                        <a:pt x="143607" y="6086"/>
                        <a:pt x="143490" y="6145"/>
                        <a:pt x="143373" y="6203"/>
                      </a:cubicBezTo>
                      <a:cubicBezTo>
                        <a:pt x="143252" y="6234"/>
                        <a:pt x="143175" y="6253"/>
                        <a:pt x="143126" y="6253"/>
                      </a:cubicBezTo>
                      <a:cubicBezTo>
                        <a:pt x="143041" y="6253"/>
                        <a:pt x="143041" y="6195"/>
                        <a:pt x="143041" y="6038"/>
                      </a:cubicBezTo>
                      <a:cubicBezTo>
                        <a:pt x="143041" y="5789"/>
                        <a:pt x="142876" y="5623"/>
                        <a:pt x="142461" y="5292"/>
                      </a:cubicBezTo>
                      <a:cubicBezTo>
                        <a:pt x="142120" y="5087"/>
                        <a:pt x="141892" y="4939"/>
                        <a:pt x="141821" y="4939"/>
                      </a:cubicBezTo>
                      <a:cubicBezTo>
                        <a:pt x="141806" y="4939"/>
                        <a:pt x="141798" y="4946"/>
                        <a:pt x="141798" y="4960"/>
                      </a:cubicBezTo>
                      <a:cubicBezTo>
                        <a:pt x="141798" y="4995"/>
                        <a:pt x="141770" y="5015"/>
                        <a:pt x="141725" y="5015"/>
                      </a:cubicBezTo>
                      <a:cubicBezTo>
                        <a:pt x="141661" y="5015"/>
                        <a:pt x="141564" y="4975"/>
                        <a:pt x="141467" y="4877"/>
                      </a:cubicBezTo>
                      <a:cubicBezTo>
                        <a:pt x="141135" y="4712"/>
                        <a:pt x="141135" y="4629"/>
                        <a:pt x="141301" y="4629"/>
                      </a:cubicBezTo>
                      <a:lnTo>
                        <a:pt x="141301" y="4629"/>
                      </a:lnTo>
                      <a:cubicBezTo>
                        <a:pt x="141358" y="4640"/>
                        <a:pt x="141410" y="4645"/>
                        <a:pt x="141457" y="4645"/>
                      </a:cubicBezTo>
                      <a:cubicBezTo>
                        <a:pt x="141755" y="4645"/>
                        <a:pt x="141859" y="4440"/>
                        <a:pt x="141715" y="4297"/>
                      </a:cubicBezTo>
                      <a:cubicBezTo>
                        <a:pt x="141668" y="4266"/>
                        <a:pt x="141599" y="4252"/>
                        <a:pt x="141520" y="4252"/>
                      </a:cubicBezTo>
                      <a:cubicBezTo>
                        <a:pt x="141187" y="4252"/>
                        <a:pt x="140670" y="4495"/>
                        <a:pt x="140804" y="4629"/>
                      </a:cubicBezTo>
                      <a:cubicBezTo>
                        <a:pt x="140938" y="4830"/>
                        <a:pt x="140909" y="5194"/>
                        <a:pt x="140806" y="5194"/>
                      </a:cubicBezTo>
                      <a:lnTo>
                        <a:pt x="140806" y="5194"/>
                      </a:lnTo>
                      <a:cubicBezTo>
                        <a:pt x="140781" y="5194"/>
                        <a:pt x="140753" y="5174"/>
                        <a:pt x="140721" y="5126"/>
                      </a:cubicBezTo>
                      <a:cubicBezTo>
                        <a:pt x="140721" y="5043"/>
                        <a:pt x="140555" y="5043"/>
                        <a:pt x="140472" y="5043"/>
                      </a:cubicBezTo>
                      <a:cubicBezTo>
                        <a:pt x="140466" y="5046"/>
                        <a:pt x="140461" y="5048"/>
                        <a:pt x="140456" y="5048"/>
                      </a:cubicBezTo>
                      <a:cubicBezTo>
                        <a:pt x="140325" y="5048"/>
                        <a:pt x="140561" y="4046"/>
                        <a:pt x="140721" y="3966"/>
                      </a:cubicBezTo>
                      <a:cubicBezTo>
                        <a:pt x="140804" y="3966"/>
                        <a:pt x="140721" y="3800"/>
                        <a:pt x="140555" y="3717"/>
                      </a:cubicBezTo>
                      <a:cubicBezTo>
                        <a:pt x="140440" y="3631"/>
                        <a:pt x="140344" y="3594"/>
                        <a:pt x="140279" y="3594"/>
                      </a:cubicBezTo>
                      <a:lnTo>
                        <a:pt x="140279" y="3594"/>
                      </a:lnTo>
                      <a:cubicBezTo>
                        <a:pt x="140158" y="3594"/>
                        <a:pt x="140145" y="3721"/>
                        <a:pt x="140307" y="3883"/>
                      </a:cubicBezTo>
                      <a:cubicBezTo>
                        <a:pt x="140389" y="3966"/>
                        <a:pt x="140389" y="4132"/>
                        <a:pt x="140307" y="4132"/>
                      </a:cubicBezTo>
                      <a:cubicBezTo>
                        <a:pt x="140296" y="4142"/>
                        <a:pt x="140283" y="4148"/>
                        <a:pt x="140270" y="4148"/>
                      </a:cubicBezTo>
                      <a:cubicBezTo>
                        <a:pt x="140179" y="4148"/>
                        <a:pt x="140025" y="3922"/>
                        <a:pt x="139809" y="3634"/>
                      </a:cubicBezTo>
                      <a:cubicBezTo>
                        <a:pt x="139561" y="3137"/>
                        <a:pt x="139395" y="2971"/>
                        <a:pt x="139146" y="2971"/>
                      </a:cubicBezTo>
                      <a:cubicBezTo>
                        <a:pt x="138898" y="2971"/>
                        <a:pt x="138898" y="2971"/>
                        <a:pt x="139229" y="3137"/>
                      </a:cubicBezTo>
                      <a:cubicBezTo>
                        <a:pt x="139395" y="3303"/>
                        <a:pt x="139478" y="3386"/>
                        <a:pt x="139312" y="3386"/>
                      </a:cubicBezTo>
                      <a:cubicBezTo>
                        <a:pt x="139146" y="3386"/>
                        <a:pt x="139146" y="3469"/>
                        <a:pt x="139312" y="3469"/>
                      </a:cubicBezTo>
                      <a:cubicBezTo>
                        <a:pt x="139478" y="3551"/>
                        <a:pt x="139644" y="3717"/>
                        <a:pt x="139644" y="3883"/>
                      </a:cubicBezTo>
                      <a:cubicBezTo>
                        <a:pt x="139697" y="4044"/>
                        <a:pt x="139681" y="4135"/>
                        <a:pt x="139619" y="4135"/>
                      </a:cubicBezTo>
                      <a:cubicBezTo>
                        <a:pt x="139585" y="4135"/>
                        <a:pt x="139537" y="4107"/>
                        <a:pt x="139478" y="4049"/>
                      </a:cubicBezTo>
                      <a:cubicBezTo>
                        <a:pt x="139312" y="3966"/>
                        <a:pt x="139146" y="3800"/>
                        <a:pt x="139063" y="3634"/>
                      </a:cubicBezTo>
                      <a:cubicBezTo>
                        <a:pt x="139003" y="3513"/>
                        <a:pt x="138942" y="3436"/>
                        <a:pt x="138849" y="3436"/>
                      </a:cubicBezTo>
                      <a:cubicBezTo>
                        <a:pt x="138815" y="3436"/>
                        <a:pt x="138776" y="3446"/>
                        <a:pt x="138732" y="3469"/>
                      </a:cubicBezTo>
                      <a:cubicBezTo>
                        <a:pt x="138683" y="3493"/>
                        <a:pt x="138628" y="3503"/>
                        <a:pt x="138569" y="3503"/>
                      </a:cubicBezTo>
                      <a:cubicBezTo>
                        <a:pt x="138428" y="3503"/>
                        <a:pt x="138269" y="3444"/>
                        <a:pt x="138152" y="3386"/>
                      </a:cubicBezTo>
                      <a:cubicBezTo>
                        <a:pt x="138112" y="3359"/>
                        <a:pt x="138054" y="3348"/>
                        <a:pt x="137984" y="3348"/>
                      </a:cubicBezTo>
                      <a:cubicBezTo>
                        <a:pt x="137618" y="3348"/>
                        <a:pt x="136948" y="3674"/>
                        <a:pt x="137157" y="3883"/>
                      </a:cubicBezTo>
                      <a:cubicBezTo>
                        <a:pt x="137285" y="4010"/>
                        <a:pt x="136923" y="4186"/>
                        <a:pt x="136486" y="4186"/>
                      </a:cubicBezTo>
                      <a:cubicBezTo>
                        <a:pt x="136354" y="4186"/>
                        <a:pt x="136215" y="4170"/>
                        <a:pt x="136080" y="4132"/>
                      </a:cubicBezTo>
                      <a:cubicBezTo>
                        <a:pt x="135914" y="4132"/>
                        <a:pt x="135748" y="4132"/>
                        <a:pt x="135748" y="4214"/>
                      </a:cubicBezTo>
                      <a:cubicBezTo>
                        <a:pt x="135809" y="4336"/>
                        <a:pt x="135914" y="4413"/>
                        <a:pt x="136031" y="4413"/>
                      </a:cubicBezTo>
                      <a:cubicBezTo>
                        <a:pt x="136074" y="4413"/>
                        <a:pt x="136118" y="4402"/>
                        <a:pt x="136163" y="4380"/>
                      </a:cubicBezTo>
                      <a:cubicBezTo>
                        <a:pt x="136411" y="4380"/>
                        <a:pt x="136494" y="4463"/>
                        <a:pt x="136660" y="4712"/>
                      </a:cubicBezTo>
                      <a:cubicBezTo>
                        <a:pt x="136826" y="5043"/>
                        <a:pt x="136909" y="5043"/>
                        <a:pt x="137240" y="5043"/>
                      </a:cubicBezTo>
                      <a:cubicBezTo>
                        <a:pt x="137737" y="4960"/>
                        <a:pt x="138069" y="4629"/>
                        <a:pt x="137820" y="4463"/>
                      </a:cubicBezTo>
                      <a:cubicBezTo>
                        <a:pt x="137737" y="4380"/>
                        <a:pt x="137737" y="4297"/>
                        <a:pt x="137820" y="4297"/>
                      </a:cubicBezTo>
                      <a:cubicBezTo>
                        <a:pt x="138152" y="4297"/>
                        <a:pt x="138318" y="4546"/>
                        <a:pt x="138069" y="4795"/>
                      </a:cubicBezTo>
                      <a:cubicBezTo>
                        <a:pt x="137903" y="4960"/>
                        <a:pt x="137820" y="5126"/>
                        <a:pt x="137903" y="5126"/>
                      </a:cubicBezTo>
                      <a:cubicBezTo>
                        <a:pt x="138069" y="5209"/>
                        <a:pt x="138152" y="5209"/>
                        <a:pt x="138152" y="5209"/>
                      </a:cubicBezTo>
                      <a:cubicBezTo>
                        <a:pt x="138235" y="5126"/>
                        <a:pt x="138318" y="5043"/>
                        <a:pt x="138400" y="4960"/>
                      </a:cubicBezTo>
                      <a:cubicBezTo>
                        <a:pt x="138566" y="4960"/>
                        <a:pt x="138566" y="4712"/>
                        <a:pt x="138483" y="4546"/>
                      </a:cubicBezTo>
                      <a:cubicBezTo>
                        <a:pt x="138318" y="4463"/>
                        <a:pt x="138400" y="4297"/>
                        <a:pt x="138483" y="4214"/>
                      </a:cubicBezTo>
                      <a:cubicBezTo>
                        <a:pt x="138528" y="4203"/>
                        <a:pt x="138571" y="4198"/>
                        <a:pt x="138611" y="4198"/>
                      </a:cubicBezTo>
                      <a:cubicBezTo>
                        <a:pt x="138873" y="4198"/>
                        <a:pt x="139030" y="4414"/>
                        <a:pt x="138815" y="4629"/>
                      </a:cubicBezTo>
                      <a:cubicBezTo>
                        <a:pt x="138732" y="4712"/>
                        <a:pt x="138732" y="4960"/>
                        <a:pt x="138898" y="5126"/>
                      </a:cubicBezTo>
                      <a:cubicBezTo>
                        <a:pt x="138981" y="5375"/>
                        <a:pt x="138981" y="5540"/>
                        <a:pt x="138732" y="5623"/>
                      </a:cubicBezTo>
                      <a:cubicBezTo>
                        <a:pt x="138483" y="5789"/>
                        <a:pt x="138483" y="5872"/>
                        <a:pt x="138815" y="5872"/>
                      </a:cubicBezTo>
                      <a:cubicBezTo>
                        <a:pt x="139229" y="5955"/>
                        <a:pt x="139229" y="6038"/>
                        <a:pt x="139063" y="6203"/>
                      </a:cubicBezTo>
                      <a:cubicBezTo>
                        <a:pt x="138981" y="6369"/>
                        <a:pt x="139063" y="6452"/>
                        <a:pt x="139312" y="6535"/>
                      </a:cubicBezTo>
                      <a:cubicBezTo>
                        <a:pt x="139478" y="6618"/>
                        <a:pt x="139561" y="6701"/>
                        <a:pt x="139395" y="6784"/>
                      </a:cubicBezTo>
                      <a:cubicBezTo>
                        <a:pt x="139229" y="6784"/>
                        <a:pt x="139063" y="6784"/>
                        <a:pt x="138981" y="6701"/>
                      </a:cubicBezTo>
                      <a:cubicBezTo>
                        <a:pt x="138932" y="6604"/>
                        <a:pt x="138883" y="6563"/>
                        <a:pt x="138835" y="6563"/>
                      </a:cubicBezTo>
                      <a:cubicBezTo>
                        <a:pt x="138801" y="6563"/>
                        <a:pt x="138766" y="6583"/>
                        <a:pt x="138732" y="6618"/>
                      </a:cubicBezTo>
                      <a:cubicBezTo>
                        <a:pt x="138705" y="6672"/>
                        <a:pt x="138656" y="6695"/>
                        <a:pt x="138594" y="6695"/>
                      </a:cubicBezTo>
                      <a:cubicBezTo>
                        <a:pt x="138273" y="6695"/>
                        <a:pt x="137599" y="6080"/>
                        <a:pt x="137737" y="5872"/>
                      </a:cubicBezTo>
                      <a:cubicBezTo>
                        <a:pt x="137955" y="5491"/>
                        <a:pt x="137923" y="5289"/>
                        <a:pt x="137663" y="5289"/>
                      </a:cubicBezTo>
                      <a:cubicBezTo>
                        <a:pt x="137528" y="5289"/>
                        <a:pt x="137330" y="5344"/>
                        <a:pt x="137074" y="5458"/>
                      </a:cubicBezTo>
                      <a:cubicBezTo>
                        <a:pt x="136777" y="5547"/>
                        <a:pt x="136544" y="5593"/>
                        <a:pt x="136370" y="5593"/>
                      </a:cubicBezTo>
                      <a:cubicBezTo>
                        <a:pt x="136061" y="5593"/>
                        <a:pt x="135944" y="5445"/>
                        <a:pt x="135997" y="5126"/>
                      </a:cubicBezTo>
                      <a:cubicBezTo>
                        <a:pt x="136080" y="4877"/>
                        <a:pt x="135997" y="4795"/>
                        <a:pt x="135748" y="4712"/>
                      </a:cubicBezTo>
                      <a:cubicBezTo>
                        <a:pt x="135500" y="4712"/>
                        <a:pt x="135417" y="4629"/>
                        <a:pt x="135500" y="4546"/>
                      </a:cubicBezTo>
                      <a:cubicBezTo>
                        <a:pt x="135500" y="4463"/>
                        <a:pt x="135500" y="4380"/>
                        <a:pt x="135334" y="4380"/>
                      </a:cubicBezTo>
                      <a:cubicBezTo>
                        <a:pt x="135168" y="4297"/>
                        <a:pt x="135168" y="4214"/>
                        <a:pt x="135251" y="4132"/>
                      </a:cubicBezTo>
                      <a:cubicBezTo>
                        <a:pt x="135251" y="4049"/>
                        <a:pt x="135251" y="3966"/>
                        <a:pt x="135085" y="3883"/>
                      </a:cubicBezTo>
                      <a:cubicBezTo>
                        <a:pt x="134920" y="3883"/>
                        <a:pt x="134837" y="3966"/>
                        <a:pt x="134837" y="4049"/>
                      </a:cubicBezTo>
                      <a:cubicBezTo>
                        <a:pt x="134837" y="4164"/>
                        <a:pt x="134676" y="4226"/>
                        <a:pt x="134504" y="4226"/>
                      </a:cubicBezTo>
                      <a:cubicBezTo>
                        <a:pt x="134305" y="4226"/>
                        <a:pt x="134091" y="4143"/>
                        <a:pt x="134091" y="3966"/>
                      </a:cubicBezTo>
                      <a:cubicBezTo>
                        <a:pt x="134091" y="3924"/>
                        <a:pt x="134070" y="3904"/>
                        <a:pt x="134039" y="3904"/>
                      </a:cubicBezTo>
                      <a:cubicBezTo>
                        <a:pt x="134008" y="3904"/>
                        <a:pt x="133967" y="3924"/>
                        <a:pt x="133925" y="3966"/>
                      </a:cubicBezTo>
                      <a:cubicBezTo>
                        <a:pt x="133842" y="4132"/>
                        <a:pt x="133925" y="4214"/>
                        <a:pt x="134257" y="4380"/>
                      </a:cubicBezTo>
                      <a:cubicBezTo>
                        <a:pt x="134754" y="4546"/>
                        <a:pt x="135003" y="4877"/>
                        <a:pt x="134671" y="4960"/>
                      </a:cubicBezTo>
                      <a:cubicBezTo>
                        <a:pt x="134588" y="4960"/>
                        <a:pt x="134422" y="5043"/>
                        <a:pt x="134340" y="5126"/>
                      </a:cubicBezTo>
                      <a:cubicBezTo>
                        <a:pt x="134260" y="5206"/>
                        <a:pt x="134163" y="5243"/>
                        <a:pt x="134071" y="5243"/>
                      </a:cubicBezTo>
                      <a:cubicBezTo>
                        <a:pt x="133876" y="5243"/>
                        <a:pt x="133703" y="5076"/>
                        <a:pt x="133759" y="4795"/>
                      </a:cubicBezTo>
                      <a:cubicBezTo>
                        <a:pt x="133842" y="4546"/>
                        <a:pt x="133759" y="4546"/>
                        <a:pt x="133262" y="4380"/>
                      </a:cubicBezTo>
                      <a:cubicBezTo>
                        <a:pt x="133165" y="4356"/>
                        <a:pt x="133075" y="4346"/>
                        <a:pt x="132994" y="4346"/>
                      </a:cubicBezTo>
                      <a:cubicBezTo>
                        <a:pt x="132799" y="4346"/>
                        <a:pt x="132658" y="4404"/>
                        <a:pt x="132599" y="4463"/>
                      </a:cubicBezTo>
                      <a:cubicBezTo>
                        <a:pt x="132599" y="4629"/>
                        <a:pt x="132351" y="4629"/>
                        <a:pt x="132019" y="4629"/>
                      </a:cubicBezTo>
                      <a:cubicBezTo>
                        <a:pt x="131920" y="4615"/>
                        <a:pt x="131830" y="4608"/>
                        <a:pt x="131751" y="4608"/>
                      </a:cubicBezTo>
                      <a:cubicBezTo>
                        <a:pt x="131371" y="4608"/>
                        <a:pt x="131247" y="4769"/>
                        <a:pt x="131522" y="5043"/>
                      </a:cubicBezTo>
                      <a:cubicBezTo>
                        <a:pt x="131688" y="5126"/>
                        <a:pt x="131771" y="5375"/>
                        <a:pt x="131771" y="5458"/>
                      </a:cubicBezTo>
                      <a:cubicBezTo>
                        <a:pt x="131771" y="5521"/>
                        <a:pt x="131758" y="5548"/>
                        <a:pt x="131734" y="5548"/>
                      </a:cubicBezTo>
                      <a:cubicBezTo>
                        <a:pt x="131695" y="5548"/>
                        <a:pt x="131624" y="5477"/>
                        <a:pt x="131522" y="5375"/>
                      </a:cubicBezTo>
                      <a:cubicBezTo>
                        <a:pt x="131346" y="5199"/>
                        <a:pt x="130922" y="5023"/>
                        <a:pt x="130747" y="5023"/>
                      </a:cubicBezTo>
                      <a:cubicBezTo>
                        <a:pt x="130674" y="5023"/>
                        <a:pt x="130645" y="5053"/>
                        <a:pt x="130693" y="5126"/>
                      </a:cubicBezTo>
                      <a:cubicBezTo>
                        <a:pt x="130693" y="5209"/>
                        <a:pt x="130610" y="5458"/>
                        <a:pt x="130445" y="5706"/>
                      </a:cubicBezTo>
                      <a:cubicBezTo>
                        <a:pt x="130279" y="6038"/>
                        <a:pt x="130030" y="6452"/>
                        <a:pt x="129947" y="6701"/>
                      </a:cubicBezTo>
                      <a:cubicBezTo>
                        <a:pt x="129699" y="7115"/>
                        <a:pt x="129782" y="7198"/>
                        <a:pt x="130113" y="7364"/>
                      </a:cubicBezTo>
                      <a:cubicBezTo>
                        <a:pt x="130610" y="7612"/>
                        <a:pt x="130610" y="7612"/>
                        <a:pt x="130030" y="7778"/>
                      </a:cubicBezTo>
                      <a:cubicBezTo>
                        <a:pt x="129616" y="7944"/>
                        <a:pt x="129616" y="8358"/>
                        <a:pt x="130113" y="8607"/>
                      </a:cubicBezTo>
                      <a:cubicBezTo>
                        <a:pt x="130495" y="8734"/>
                        <a:pt x="130535" y="8910"/>
                        <a:pt x="130308" y="8910"/>
                      </a:cubicBezTo>
                      <a:cubicBezTo>
                        <a:pt x="130239" y="8910"/>
                        <a:pt x="130146" y="8894"/>
                        <a:pt x="130030" y="8855"/>
                      </a:cubicBezTo>
                      <a:cubicBezTo>
                        <a:pt x="129906" y="8814"/>
                        <a:pt x="129802" y="8793"/>
                        <a:pt x="129719" y="8793"/>
                      </a:cubicBezTo>
                      <a:cubicBezTo>
                        <a:pt x="129637" y="8793"/>
                        <a:pt x="129574" y="8814"/>
                        <a:pt x="129533" y="8855"/>
                      </a:cubicBezTo>
                      <a:cubicBezTo>
                        <a:pt x="128953" y="8027"/>
                        <a:pt x="128373" y="7281"/>
                        <a:pt x="128041" y="7032"/>
                      </a:cubicBezTo>
                      <a:cubicBezTo>
                        <a:pt x="127710" y="6866"/>
                        <a:pt x="127461" y="6535"/>
                        <a:pt x="127461" y="6452"/>
                      </a:cubicBezTo>
                      <a:cubicBezTo>
                        <a:pt x="127378" y="6286"/>
                        <a:pt x="127295" y="6203"/>
                        <a:pt x="127212" y="6203"/>
                      </a:cubicBezTo>
                      <a:cubicBezTo>
                        <a:pt x="127130" y="6121"/>
                        <a:pt x="126798" y="5789"/>
                        <a:pt x="126467" y="5375"/>
                      </a:cubicBezTo>
                      <a:cubicBezTo>
                        <a:pt x="126135" y="4960"/>
                        <a:pt x="125472" y="4380"/>
                        <a:pt x="124975" y="4049"/>
                      </a:cubicBezTo>
                      <a:cubicBezTo>
                        <a:pt x="124560" y="3717"/>
                        <a:pt x="124146" y="3386"/>
                        <a:pt x="124063" y="3303"/>
                      </a:cubicBezTo>
                      <a:cubicBezTo>
                        <a:pt x="124063" y="3137"/>
                        <a:pt x="123649" y="2806"/>
                        <a:pt x="123317" y="2557"/>
                      </a:cubicBezTo>
                      <a:cubicBezTo>
                        <a:pt x="122903" y="2225"/>
                        <a:pt x="122489" y="1811"/>
                        <a:pt x="122406" y="1645"/>
                      </a:cubicBezTo>
                      <a:cubicBezTo>
                        <a:pt x="122247" y="1168"/>
                        <a:pt x="121094" y="232"/>
                        <a:pt x="120709" y="232"/>
                      </a:cubicBezTo>
                      <a:cubicBezTo>
                        <a:pt x="120693" y="232"/>
                        <a:pt x="120679" y="233"/>
                        <a:pt x="120665" y="237"/>
                      </a:cubicBezTo>
                      <a:cubicBezTo>
                        <a:pt x="120583" y="237"/>
                        <a:pt x="120417" y="237"/>
                        <a:pt x="120251" y="154"/>
                      </a:cubicBezTo>
                      <a:cubicBezTo>
                        <a:pt x="120117" y="47"/>
                        <a:pt x="119664" y="0"/>
                        <a:pt x="11905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85" name="Google Shape;485;p28"/>
                <p:cNvSpPr/>
                <p:nvPr/>
              </p:nvSpPr>
              <p:spPr>
                <a:xfrm rot="-2101848">
                  <a:off x="5976633" y="235134"/>
                  <a:ext cx="2259319" cy="2217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18" h="93756" extrusionOk="0">
                      <a:moveTo>
                        <a:pt x="24334" y="1161"/>
                      </a:moveTo>
                      <a:cubicBezTo>
                        <a:pt x="24354" y="1161"/>
                        <a:pt x="24366" y="1188"/>
                        <a:pt x="24366" y="1251"/>
                      </a:cubicBezTo>
                      <a:cubicBezTo>
                        <a:pt x="24283" y="1334"/>
                        <a:pt x="24200" y="1500"/>
                        <a:pt x="24200" y="1583"/>
                      </a:cubicBezTo>
                      <a:cubicBezTo>
                        <a:pt x="24200" y="1748"/>
                        <a:pt x="24117" y="1748"/>
                        <a:pt x="24034" y="1748"/>
                      </a:cubicBezTo>
                      <a:cubicBezTo>
                        <a:pt x="23952" y="1665"/>
                        <a:pt x="24034" y="1500"/>
                        <a:pt x="24200" y="1334"/>
                      </a:cubicBezTo>
                      <a:cubicBezTo>
                        <a:pt x="24251" y="1231"/>
                        <a:pt x="24303" y="1161"/>
                        <a:pt x="24334" y="1161"/>
                      </a:cubicBezTo>
                      <a:close/>
                      <a:moveTo>
                        <a:pt x="24204" y="729"/>
                      </a:moveTo>
                      <a:cubicBezTo>
                        <a:pt x="24272" y="729"/>
                        <a:pt x="24133" y="1037"/>
                        <a:pt x="23786" y="1583"/>
                      </a:cubicBezTo>
                      <a:cubicBezTo>
                        <a:pt x="23537" y="1914"/>
                        <a:pt x="23371" y="1997"/>
                        <a:pt x="23371" y="1997"/>
                      </a:cubicBezTo>
                      <a:cubicBezTo>
                        <a:pt x="23289" y="1914"/>
                        <a:pt x="23454" y="1665"/>
                        <a:pt x="23786" y="1168"/>
                      </a:cubicBezTo>
                      <a:cubicBezTo>
                        <a:pt x="24019" y="868"/>
                        <a:pt x="24158" y="729"/>
                        <a:pt x="24204" y="729"/>
                      </a:cubicBezTo>
                      <a:close/>
                      <a:moveTo>
                        <a:pt x="21850" y="2400"/>
                      </a:moveTo>
                      <a:cubicBezTo>
                        <a:pt x="21856" y="2400"/>
                        <a:pt x="21835" y="2462"/>
                        <a:pt x="21797" y="2577"/>
                      </a:cubicBezTo>
                      <a:cubicBezTo>
                        <a:pt x="21714" y="2743"/>
                        <a:pt x="21631" y="2909"/>
                        <a:pt x="21548" y="2991"/>
                      </a:cubicBezTo>
                      <a:cubicBezTo>
                        <a:pt x="21548" y="2991"/>
                        <a:pt x="21548" y="2826"/>
                        <a:pt x="21714" y="2660"/>
                      </a:cubicBezTo>
                      <a:cubicBezTo>
                        <a:pt x="21803" y="2482"/>
                        <a:pt x="21844" y="2400"/>
                        <a:pt x="21850" y="2400"/>
                      </a:cubicBezTo>
                      <a:close/>
                      <a:moveTo>
                        <a:pt x="27277" y="2793"/>
                      </a:moveTo>
                      <a:cubicBezTo>
                        <a:pt x="27366" y="2793"/>
                        <a:pt x="27441" y="2834"/>
                        <a:pt x="27515" y="2909"/>
                      </a:cubicBezTo>
                      <a:cubicBezTo>
                        <a:pt x="27681" y="3074"/>
                        <a:pt x="27681" y="3074"/>
                        <a:pt x="27267" y="3489"/>
                      </a:cubicBezTo>
                      <a:cubicBezTo>
                        <a:pt x="26936" y="3819"/>
                        <a:pt x="26767" y="3961"/>
                        <a:pt x="26667" y="3961"/>
                      </a:cubicBezTo>
                      <a:cubicBezTo>
                        <a:pt x="26592" y="3961"/>
                        <a:pt x="26556" y="3880"/>
                        <a:pt x="26521" y="3737"/>
                      </a:cubicBezTo>
                      <a:cubicBezTo>
                        <a:pt x="26521" y="3406"/>
                        <a:pt x="26521" y="3323"/>
                        <a:pt x="26852" y="2991"/>
                      </a:cubicBezTo>
                      <a:cubicBezTo>
                        <a:pt x="27035" y="2855"/>
                        <a:pt x="27167" y="2793"/>
                        <a:pt x="27277" y="2793"/>
                      </a:cubicBezTo>
                      <a:close/>
                      <a:moveTo>
                        <a:pt x="28520" y="4615"/>
                      </a:moveTo>
                      <a:cubicBezTo>
                        <a:pt x="28544" y="4615"/>
                        <a:pt x="28568" y="4625"/>
                        <a:pt x="28593" y="4649"/>
                      </a:cubicBezTo>
                      <a:cubicBezTo>
                        <a:pt x="28593" y="4649"/>
                        <a:pt x="28593" y="4732"/>
                        <a:pt x="28593" y="4732"/>
                      </a:cubicBezTo>
                      <a:cubicBezTo>
                        <a:pt x="28510" y="4815"/>
                        <a:pt x="28427" y="4898"/>
                        <a:pt x="28344" y="4898"/>
                      </a:cubicBezTo>
                      <a:cubicBezTo>
                        <a:pt x="28261" y="4898"/>
                        <a:pt x="28261" y="4815"/>
                        <a:pt x="28344" y="4732"/>
                      </a:cubicBezTo>
                      <a:cubicBezTo>
                        <a:pt x="28403" y="4673"/>
                        <a:pt x="28461" y="4615"/>
                        <a:pt x="28520" y="4615"/>
                      </a:cubicBezTo>
                      <a:close/>
                      <a:moveTo>
                        <a:pt x="19559" y="4898"/>
                      </a:moveTo>
                      <a:cubicBezTo>
                        <a:pt x="19559" y="4980"/>
                        <a:pt x="19559" y="5063"/>
                        <a:pt x="19476" y="5146"/>
                      </a:cubicBezTo>
                      <a:cubicBezTo>
                        <a:pt x="19416" y="5267"/>
                        <a:pt x="19399" y="5344"/>
                        <a:pt x="19363" y="5344"/>
                      </a:cubicBezTo>
                      <a:cubicBezTo>
                        <a:pt x="19349" y="5344"/>
                        <a:pt x="19333" y="5334"/>
                        <a:pt x="19311" y="5312"/>
                      </a:cubicBezTo>
                      <a:cubicBezTo>
                        <a:pt x="19311" y="5312"/>
                        <a:pt x="19311" y="5146"/>
                        <a:pt x="19394" y="5063"/>
                      </a:cubicBezTo>
                      <a:cubicBezTo>
                        <a:pt x="19476" y="4980"/>
                        <a:pt x="19559" y="4898"/>
                        <a:pt x="19559" y="4898"/>
                      </a:cubicBezTo>
                      <a:close/>
                      <a:moveTo>
                        <a:pt x="21134" y="6804"/>
                      </a:moveTo>
                      <a:cubicBezTo>
                        <a:pt x="21134" y="6804"/>
                        <a:pt x="21134" y="6969"/>
                        <a:pt x="21051" y="7052"/>
                      </a:cubicBezTo>
                      <a:cubicBezTo>
                        <a:pt x="20968" y="7135"/>
                        <a:pt x="20885" y="7218"/>
                        <a:pt x="20885" y="7218"/>
                      </a:cubicBezTo>
                      <a:cubicBezTo>
                        <a:pt x="20885" y="7135"/>
                        <a:pt x="20885" y="7052"/>
                        <a:pt x="20968" y="6969"/>
                      </a:cubicBezTo>
                      <a:cubicBezTo>
                        <a:pt x="21051" y="6887"/>
                        <a:pt x="21134" y="6804"/>
                        <a:pt x="21134" y="6804"/>
                      </a:cubicBezTo>
                      <a:close/>
                      <a:moveTo>
                        <a:pt x="23040" y="7715"/>
                      </a:moveTo>
                      <a:cubicBezTo>
                        <a:pt x="23040" y="7798"/>
                        <a:pt x="22957" y="7881"/>
                        <a:pt x="22874" y="7964"/>
                      </a:cubicBezTo>
                      <a:cubicBezTo>
                        <a:pt x="22816" y="8022"/>
                        <a:pt x="22757" y="8081"/>
                        <a:pt x="22728" y="8081"/>
                      </a:cubicBezTo>
                      <a:cubicBezTo>
                        <a:pt x="22716" y="8081"/>
                        <a:pt x="22709" y="8071"/>
                        <a:pt x="22709" y="8047"/>
                      </a:cubicBezTo>
                      <a:cubicBezTo>
                        <a:pt x="22626" y="8047"/>
                        <a:pt x="22709" y="7964"/>
                        <a:pt x="22791" y="7881"/>
                      </a:cubicBezTo>
                      <a:cubicBezTo>
                        <a:pt x="22874" y="7798"/>
                        <a:pt x="23040" y="7715"/>
                        <a:pt x="23040" y="7715"/>
                      </a:cubicBezTo>
                      <a:close/>
                      <a:moveTo>
                        <a:pt x="18090" y="8016"/>
                      </a:moveTo>
                      <a:cubicBezTo>
                        <a:pt x="18109" y="8016"/>
                        <a:pt x="18130" y="8026"/>
                        <a:pt x="18150" y="8047"/>
                      </a:cubicBezTo>
                      <a:cubicBezTo>
                        <a:pt x="18233" y="8047"/>
                        <a:pt x="18150" y="8212"/>
                        <a:pt x="18150" y="8295"/>
                      </a:cubicBezTo>
                      <a:cubicBezTo>
                        <a:pt x="18109" y="8378"/>
                        <a:pt x="18068" y="8420"/>
                        <a:pt x="18036" y="8420"/>
                      </a:cubicBezTo>
                      <a:cubicBezTo>
                        <a:pt x="18005" y="8420"/>
                        <a:pt x="17985" y="8378"/>
                        <a:pt x="17985" y="8295"/>
                      </a:cubicBezTo>
                      <a:cubicBezTo>
                        <a:pt x="17985" y="8109"/>
                        <a:pt x="18031" y="8016"/>
                        <a:pt x="18090" y="8016"/>
                      </a:cubicBezTo>
                      <a:close/>
                      <a:moveTo>
                        <a:pt x="38658" y="12125"/>
                      </a:moveTo>
                      <a:cubicBezTo>
                        <a:pt x="38737" y="12125"/>
                        <a:pt x="38794" y="12207"/>
                        <a:pt x="38869" y="12356"/>
                      </a:cubicBezTo>
                      <a:cubicBezTo>
                        <a:pt x="39035" y="12522"/>
                        <a:pt x="39035" y="12771"/>
                        <a:pt x="39035" y="12853"/>
                      </a:cubicBezTo>
                      <a:cubicBezTo>
                        <a:pt x="38952" y="12936"/>
                        <a:pt x="38786" y="13019"/>
                        <a:pt x="38620" y="13102"/>
                      </a:cubicBezTo>
                      <a:cubicBezTo>
                        <a:pt x="38219" y="13182"/>
                        <a:pt x="37947" y="13228"/>
                        <a:pt x="37791" y="13228"/>
                      </a:cubicBezTo>
                      <a:cubicBezTo>
                        <a:pt x="37464" y="13228"/>
                        <a:pt x="37645" y="13027"/>
                        <a:pt x="38206" y="12522"/>
                      </a:cubicBezTo>
                      <a:cubicBezTo>
                        <a:pt x="38434" y="12248"/>
                        <a:pt x="38562" y="12125"/>
                        <a:pt x="38658" y="12125"/>
                      </a:cubicBezTo>
                      <a:close/>
                      <a:moveTo>
                        <a:pt x="37703" y="11475"/>
                      </a:moveTo>
                      <a:cubicBezTo>
                        <a:pt x="37885" y="11475"/>
                        <a:pt x="38022" y="11683"/>
                        <a:pt x="37957" y="11942"/>
                      </a:cubicBezTo>
                      <a:cubicBezTo>
                        <a:pt x="37957" y="12190"/>
                        <a:pt x="37046" y="13351"/>
                        <a:pt x="36880" y="13351"/>
                      </a:cubicBezTo>
                      <a:cubicBezTo>
                        <a:pt x="36631" y="13351"/>
                        <a:pt x="37211" y="11693"/>
                        <a:pt x="37543" y="11527"/>
                      </a:cubicBezTo>
                      <a:cubicBezTo>
                        <a:pt x="37597" y="11491"/>
                        <a:pt x="37652" y="11475"/>
                        <a:pt x="37703" y="11475"/>
                      </a:cubicBezTo>
                      <a:close/>
                      <a:moveTo>
                        <a:pt x="36726" y="13648"/>
                      </a:moveTo>
                      <a:cubicBezTo>
                        <a:pt x="36749" y="13648"/>
                        <a:pt x="36773" y="13658"/>
                        <a:pt x="36797" y="13682"/>
                      </a:cubicBezTo>
                      <a:cubicBezTo>
                        <a:pt x="36880" y="13765"/>
                        <a:pt x="36880" y="13848"/>
                        <a:pt x="36797" y="13931"/>
                      </a:cubicBezTo>
                      <a:cubicBezTo>
                        <a:pt x="36714" y="14014"/>
                        <a:pt x="36548" y="14097"/>
                        <a:pt x="36548" y="14097"/>
                      </a:cubicBezTo>
                      <a:cubicBezTo>
                        <a:pt x="36548" y="14014"/>
                        <a:pt x="36548" y="13931"/>
                        <a:pt x="36631" y="13765"/>
                      </a:cubicBezTo>
                      <a:cubicBezTo>
                        <a:pt x="36631" y="13706"/>
                        <a:pt x="36673" y="13648"/>
                        <a:pt x="36726" y="13648"/>
                      </a:cubicBezTo>
                      <a:close/>
                      <a:moveTo>
                        <a:pt x="39446" y="12516"/>
                      </a:moveTo>
                      <a:cubicBezTo>
                        <a:pt x="39448" y="12516"/>
                        <a:pt x="39449" y="12518"/>
                        <a:pt x="39449" y="12522"/>
                      </a:cubicBezTo>
                      <a:cubicBezTo>
                        <a:pt x="39532" y="12522"/>
                        <a:pt x="39532" y="12853"/>
                        <a:pt x="39449" y="13185"/>
                      </a:cubicBezTo>
                      <a:cubicBezTo>
                        <a:pt x="39449" y="13434"/>
                        <a:pt x="39449" y="13765"/>
                        <a:pt x="39532" y="13848"/>
                      </a:cubicBezTo>
                      <a:cubicBezTo>
                        <a:pt x="39615" y="13931"/>
                        <a:pt x="39532" y="14097"/>
                        <a:pt x="39449" y="14179"/>
                      </a:cubicBezTo>
                      <a:cubicBezTo>
                        <a:pt x="39415" y="14214"/>
                        <a:pt x="39380" y="14234"/>
                        <a:pt x="39346" y="14234"/>
                      </a:cubicBezTo>
                      <a:cubicBezTo>
                        <a:pt x="39298" y="14234"/>
                        <a:pt x="39249" y="14194"/>
                        <a:pt x="39200" y="14097"/>
                      </a:cubicBezTo>
                      <a:cubicBezTo>
                        <a:pt x="39118" y="14014"/>
                        <a:pt x="38952" y="13931"/>
                        <a:pt x="38786" y="13931"/>
                      </a:cubicBezTo>
                      <a:cubicBezTo>
                        <a:pt x="38762" y="13955"/>
                        <a:pt x="38745" y="13965"/>
                        <a:pt x="38735" y="13965"/>
                      </a:cubicBezTo>
                      <a:cubicBezTo>
                        <a:pt x="38710" y="13965"/>
                        <a:pt x="38727" y="13906"/>
                        <a:pt x="38786" y="13848"/>
                      </a:cubicBezTo>
                      <a:cubicBezTo>
                        <a:pt x="38952" y="13765"/>
                        <a:pt x="39035" y="13599"/>
                        <a:pt x="39035" y="13516"/>
                      </a:cubicBezTo>
                      <a:cubicBezTo>
                        <a:pt x="39113" y="13202"/>
                        <a:pt x="39415" y="12516"/>
                        <a:pt x="39446" y="12516"/>
                      </a:cubicBezTo>
                      <a:close/>
                      <a:moveTo>
                        <a:pt x="19062" y="15008"/>
                      </a:moveTo>
                      <a:cubicBezTo>
                        <a:pt x="19062" y="15008"/>
                        <a:pt x="18979" y="15091"/>
                        <a:pt x="18896" y="15174"/>
                      </a:cubicBezTo>
                      <a:cubicBezTo>
                        <a:pt x="18813" y="15257"/>
                        <a:pt x="18731" y="15340"/>
                        <a:pt x="18731" y="15340"/>
                      </a:cubicBezTo>
                      <a:cubicBezTo>
                        <a:pt x="18648" y="15257"/>
                        <a:pt x="18731" y="15174"/>
                        <a:pt x="18813" y="15091"/>
                      </a:cubicBezTo>
                      <a:cubicBezTo>
                        <a:pt x="18896" y="15008"/>
                        <a:pt x="18979" y="15008"/>
                        <a:pt x="19062" y="15008"/>
                      </a:cubicBezTo>
                      <a:close/>
                      <a:moveTo>
                        <a:pt x="41245" y="15319"/>
                      </a:moveTo>
                      <a:cubicBezTo>
                        <a:pt x="41355" y="15319"/>
                        <a:pt x="41549" y="15479"/>
                        <a:pt x="41687" y="15754"/>
                      </a:cubicBezTo>
                      <a:cubicBezTo>
                        <a:pt x="41754" y="15889"/>
                        <a:pt x="41601" y="16025"/>
                        <a:pt x="41452" y="16025"/>
                      </a:cubicBezTo>
                      <a:cubicBezTo>
                        <a:pt x="41419" y="16025"/>
                        <a:pt x="41386" y="16018"/>
                        <a:pt x="41355" y="16003"/>
                      </a:cubicBezTo>
                      <a:cubicBezTo>
                        <a:pt x="41272" y="16003"/>
                        <a:pt x="41107" y="15920"/>
                        <a:pt x="41024" y="15920"/>
                      </a:cubicBezTo>
                      <a:cubicBezTo>
                        <a:pt x="40775" y="15920"/>
                        <a:pt x="40858" y="15505"/>
                        <a:pt x="41189" y="15340"/>
                      </a:cubicBezTo>
                      <a:cubicBezTo>
                        <a:pt x="41204" y="15325"/>
                        <a:pt x="41223" y="15319"/>
                        <a:pt x="41245" y="15319"/>
                      </a:cubicBezTo>
                      <a:close/>
                      <a:moveTo>
                        <a:pt x="23175" y="15692"/>
                      </a:moveTo>
                      <a:cubicBezTo>
                        <a:pt x="23206" y="15692"/>
                        <a:pt x="23247" y="15713"/>
                        <a:pt x="23289" y="15754"/>
                      </a:cubicBezTo>
                      <a:cubicBezTo>
                        <a:pt x="23371" y="15837"/>
                        <a:pt x="23289" y="15920"/>
                        <a:pt x="23206" y="16003"/>
                      </a:cubicBezTo>
                      <a:cubicBezTo>
                        <a:pt x="23164" y="16044"/>
                        <a:pt x="23144" y="16065"/>
                        <a:pt x="23133" y="16065"/>
                      </a:cubicBezTo>
                      <a:cubicBezTo>
                        <a:pt x="23123" y="16065"/>
                        <a:pt x="23123" y="16044"/>
                        <a:pt x="23123" y="16003"/>
                      </a:cubicBezTo>
                      <a:cubicBezTo>
                        <a:pt x="23040" y="15920"/>
                        <a:pt x="23123" y="15754"/>
                        <a:pt x="23123" y="15754"/>
                      </a:cubicBezTo>
                      <a:cubicBezTo>
                        <a:pt x="23123" y="15713"/>
                        <a:pt x="23144" y="15692"/>
                        <a:pt x="23175" y="15692"/>
                      </a:cubicBezTo>
                      <a:close/>
                      <a:moveTo>
                        <a:pt x="39980" y="16102"/>
                      </a:moveTo>
                      <a:cubicBezTo>
                        <a:pt x="40136" y="16102"/>
                        <a:pt x="40232" y="16238"/>
                        <a:pt x="40112" y="16417"/>
                      </a:cubicBezTo>
                      <a:cubicBezTo>
                        <a:pt x="40019" y="16603"/>
                        <a:pt x="39795" y="16711"/>
                        <a:pt x="39632" y="16711"/>
                      </a:cubicBezTo>
                      <a:cubicBezTo>
                        <a:pt x="39504" y="16711"/>
                        <a:pt x="39413" y="16645"/>
                        <a:pt x="39449" y="16500"/>
                      </a:cubicBezTo>
                      <a:cubicBezTo>
                        <a:pt x="39532" y="16417"/>
                        <a:pt x="39698" y="16251"/>
                        <a:pt x="39781" y="16168"/>
                      </a:cubicBezTo>
                      <a:cubicBezTo>
                        <a:pt x="39850" y="16122"/>
                        <a:pt x="39919" y="16102"/>
                        <a:pt x="39980" y="16102"/>
                      </a:cubicBezTo>
                      <a:close/>
                      <a:moveTo>
                        <a:pt x="36973" y="16466"/>
                      </a:moveTo>
                      <a:cubicBezTo>
                        <a:pt x="36997" y="16466"/>
                        <a:pt x="37021" y="16476"/>
                        <a:pt x="37046" y="16500"/>
                      </a:cubicBezTo>
                      <a:cubicBezTo>
                        <a:pt x="37046" y="16500"/>
                        <a:pt x="37046" y="16666"/>
                        <a:pt x="36963" y="16748"/>
                      </a:cubicBezTo>
                      <a:cubicBezTo>
                        <a:pt x="36904" y="16807"/>
                        <a:pt x="36804" y="16866"/>
                        <a:pt x="36751" y="16866"/>
                      </a:cubicBezTo>
                      <a:cubicBezTo>
                        <a:pt x="36728" y="16866"/>
                        <a:pt x="36714" y="16856"/>
                        <a:pt x="36714" y="16831"/>
                      </a:cubicBezTo>
                      <a:cubicBezTo>
                        <a:pt x="36714" y="16831"/>
                        <a:pt x="36714" y="16666"/>
                        <a:pt x="36797" y="16583"/>
                      </a:cubicBezTo>
                      <a:cubicBezTo>
                        <a:pt x="36856" y="16524"/>
                        <a:pt x="36914" y="16466"/>
                        <a:pt x="36973" y="16466"/>
                      </a:cubicBezTo>
                      <a:close/>
                      <a:moveTo>
                        <a:pt x="42515" y="16914"/>
                      </a:moveTo>
                      <a:cubicBezTo>
                        <a:pt x="42847" y="16914"/>
                        <a:pt x="42847" y="16997"/>
                        <a:pt x="42681" y="17246"/>
                      </a:cubicBezTo>
                      <a:cubicBezTo>
                        <a:pt x="42564" y="17402"/>
                        <a:pt x="42502" y="17485"/>
                        <a:pt x="42460" y="17485"/>
                      </a:cubicBezTo>
                      <a:cubicBezTo>
                        <a:pt x="42414" y="17485"/>
                        <a:pt x="42393" y="17382"/>
                        <a:pt x="42350" y="17163"/>
                      </a:cubicBezTo>
                      <a:cubicBezTo>
                        <a:pt x="42267" y="16914"/>
                        <a:pt x="42267" y="16914"/>
                        <a:pt x="42515" y="16914"/>
                      </a:cubicBezTo>
                      <a:close/>
                      <a:moveTo>
                        <a:pt x="43746" y="15829"/>
                      </a:moveTo>
                      <a:cubicBezTo>
                        <a:pt x="43810" y="15829"/>
                        <a:pt x="43841" y="15900"/>
                        <a:pt x="43841" y="16003"/>
                      </a:cubicBezTo>
                      <a:cubicBezTo>
                        <a:pt x="43889" y="16050"/>
                        <a:pt x="43909" y="16098"/>
                        <a:pt x="43934" y="16098"/>
                      </a:cubicBezTo>
                      <a:cubicBezTo>
                        <a:pt x="43952" y="16098"/>
                        <a:pt x="43972" y="16073"/>
                        <a:pt x="44007" y="16003"/>
                      </a:cubicBezTo>
                      <a:cubicBezTo>
                        <a:pt x="44049" y="15920"/>
                        <a:pt x="44090" y="15878"/>
                        <a:pt x="44142" y="15878"/>
                      </a:cubicBezTo>
                      <a:cubicBezTo>
                        <a:pt x="44194" y="15878"/>
                        <a:pt x="44256" y="15920"/>
                        <a:pt x="44339" y="16003"/>
                      </a:cubicBezTo>
                      <a:cubicBezTo>
                        <a:pt x="44422" y="16168"/>
                        <a:pt x="44422" y="16334"/>
                        <a:pt x="44339" y="16417"/>
                      </a:cubicBezTo>
                      <a:cubicBezTo>
                        <a:pt x="44339" y="16417"/>
                        <a:pt x="44256" y="16583"/>
                        <a:pt x="44256" y="16666"/>
                      </a:cubicBezTo>
                      <a:cubicBezTo>
                        <a:pt x="44256" y="16831"/>
                        <a:pt x="44173" y="16997"/>
                        <a:pt x="44007" y="17080"/>
                      </a:cubicBezTo>
                      <a:cubicBezTo>
                        <a:pt x="43841" y="17163"/>
                        <a:pt x="43759" y="17329"/>
                        <a:pt x="43841" y="17411"/>
                      </a:cubicBezTo>
                      <a:cubicBezTo>
                        <a:pt x="43841" y="17411"/>
                        <a:pt x="43841" y="17494"/>
                        <a:pt x="43759" y="17660"/>
                      </a:cubicBezTo>
                      <a:cubicBezTo>
                        <a:pt x="43741" y="17678"/>
                        <a:pt x="43721" y="17686"/>
                        <a:pt x="43701" y="17686"/>
                      </a:cubicBezTo>
                      <a:cubicBezTo>
                        <a:pt x="43526" y="17686"/>
                        <a:pt x="43261" y="17101"/>
                        <a:pt x="43261" y="16583"/>
                      </a:cubicBezTo>
                      <a:cubicBezTo>
                        <a:pt x="43261" y="16168"/>
                        <a:pt x="43344" y="16003"/>
                        <a:pt x="43593" y="15920"/>
                      </a:cubicBezTo>
                      <a:cubicBezTo>
                        <a:pt x="43656" y="15856"/>
                        <a:pt x="43707" y="15829"/>
                        <a:pt x="43746" y="15829"/>
                      </a:cubicBezTo>
                      <a:close/>
                      <a:moveTo>
                        <a:pt x="40504" y="16637"/>
                      </a:moveTo>
                      <a:cubicBezTo>
                        <a:pt x="40519" y="16637"/>
                        <a:pt x="40526" y="16674"/>
                        <a:pt x="40526" y="16748"/>
                      </a:cubicBezTo>
                      <a:cubicBezTo>
                        <a:pt x="40526" y="16846"/>
                        <a:pt x="40555" y="16886"/>
                        <a:pt x="40612" y="16886"/>
                      </a:cubicBezTo>
                      <a:cubicBezTo>
                        <a:pt x="40652" y="16886"/>
                        <a:pt x="40706" y="16866"/>
                        <a:pt x="40775" y="16831"/>
                      </a:cubicBezTo>
                      <a:cubicBezTo>
                        <a:pt x="40853" y="16773"/>
                        <a:pt x="40903" y="16747"/>
                        <a:pt x="40929" y="16747"/>
                      </a:cubicBezTo>
                      <a:cubicBezTo>
                        <a:pt x="41015" y="16747"/>
                        <a:pt x="40844" y="17030"/>
                        <a:pt x="40526" y="17411"/>
                      </a:cubicBezTo>
                      <a:cubicBezTo>
                        <a:pt x="40334" y="17642"/>
                        <a:pt x="40213" y="17766"/>
                        <a:pt x="40164" y="17766"/>
                      </a:cubicBezTo>
                      <a:cubicBezTo>
                        <a:pt x="40107" y="17766"/>
                        <a:pt x="40145" y="17601"/>
                        <a:pt x="40278" y="17246"/>
                      </a:cubicBezTo>
                      <a:cubicBezTo>
                        <a:pt x="40394" y="16840"/>
                        <a:pt x="40469" y="16637"/>
                        <a:pt x="40504" y="16637"/>
                      </a:cubicBezTo>
                      <a:close/>
                      <a:moveTo>
                        <a:pt x="50296" y="19863"/>
                      </a:moveTo>
                      <a:cubicBezTo>
                        <a:pt x="50333" y="19863"/>
                        <a:pt x="50364" y="19873"/>
                        <a:pt x="50388" y="19898"/>
                      </a:cubicBezTo>
                      <a:cubicBezTo>
                        <a:pt x="50471" y="19981"/>
                        <a:pt x="50471" y="20063"/>
                        <a:pt x="50140" y="20229"/>
                      </a:cubicBezTo>
                      <a:cubicBezTo>
                        <a:pt x="49974" y="20312"/>
                        <a:pt x="49808" y="20312"/>
                        <a:pt x="49808" y="20312"/>
                      </a:cubicBezTo>
                      <a:cubicBezTo>
                        <a:pt x="49808" y="20312"/>
                        <a:pt x="49891" y="20146"/>
                        <a:pt x="49974" y="19981"/>
                      </a:cubicBezTo>
                      <a:cubicBezTo>
                        <a:pt x="50091" y="19922"/>
                        <a:pt x="50208" y="19863"/>
                        <a:pt x="50296" y="19863"/>
                      </a:cubicBezTo>
                      <a:close/>
                      <a:moveTo>
                        <a:pt x="47206" y="19597"/>
                      </a:moveTo>
                      <a:cubicBezTo>
                        <a:pt x="47262" y="19597"/>
                        <a:pt x="47279" y="19700"/>
                        <a:pt x="47239" y="19898"/>
                      </a:cubicBezTo>
                      <a:cubicBezTo>
                        <a:pt x="47156" y="20063"/>
                        <a:pt x="47074" y="20229"/>
                        <a:pt x="46908" y="20312"/>
                      </a:cubicBezTo>
                      <a:cubicBezTo>
                        <a:pt x="46869" y="20332"/>
                        <a:pt x="46839" y="20342"/>
                        <a:pt x="46818" y="20342"/>
                      </a:cubicBezTo>
                      <a:cubicBezTo>
                        <a:pt x="46751" y="20342"/>
                        <a:pt x="46781" y="20234"/>
                        <a:pt x="46908" y="19981"/>
                      </a:cubicBezTo>
                      <a:cubicBezTo>
                        <a:pt x="47038" y="19721"/>
                        <a:pt x="47145" y="19597"/>
                        <a:pt x="47206" y="19597"/>
                      </a:cubicBezTo>
                      <a:close/>
                      <a:moveTo>
                        <a:pt x="50508" y="20456"/>
                      </a:moveTo>
                      <a:cubicBezTo>
                        <a:pt x="50659" y="20456"/>
                        <a:pt x="50690" y="20591"/>
                        <a:pt x="50554" y="20726"/>
                      </a:cubicBezTo>
                      <a:cubicBezTo>
                        <a:pt x="50471" y="20851"/>
                        <a:pt x="50347" y="20913"/>
                        <a:pt x="50254" y="20913"/>
                      </a:cubicBezTo>
                      <a:cubicBezTo>
                        <a:pt x="50161" y="20913"/>
                        <a:pt x="50098" y="20851"/>
                        <a:pt x="50140" y="20726"/>
                      </a:cubicBezTo>
                      <a:cubicBezTo>
                        <a:pt x="50223" y="20644"/>
                        <a:pt x="50306" y="20561"/>
                        <a:pt x="50388" y="20478"/>
                      </a:cubicBezTo>
                      <a:cubicBezTo>
                        <a:pt x="50434" y="20463"/>
                        <a:pt x="50474" y="20456"/>
                        <a:pt x="50508" y="20456"/>
                      </a:cubicBezTo>
                      <a:close/>
                      <a:moveTo>
                        <a:pt x="49808" y="20975"/>
                      </a:moveTo>
                      <a:cubicBezTo>
                        <a:pt x="49808" y="20975"/>
                        <a:pt x="49808" y="21058"/>
                        <a:pt x="49725" y="21224"/>
                      </a:cubicBezTo>
                      <a:cubicBezTo>
                        <a:pt x="49643" y="21307"/>
                        <a:pt x="49560" y="21307"/>
                        <a:pt x="49477" y="21307"/>
                      </a:cubicBezTo>
                      <a:cubicBezTo>
                        <a:pt x="49477" y="21224"/>
                        <a:pt x="49477" y="21141"/>
                        <a:pt x="49643" y="21141"/>
                      </a:cubicBezTo>
                      <a:cubicBezTo>
                        <a:pt x="49725" y="21058"/>
                        <a:pt x="49808" y="20975"/>
                        <a:pt x="49808" y="20975"/>
                      </a:cubicBezTo>
                      <a:close/>
                      <a:moveTo>
                        <a:pt x="48210" y="21133"/>
                      </a:moveTo>
                      <a:lnTo>
                        <a:pt x="48210" y="21133"/>
                      </a:lnTo>
                      <a:cubicBezTo>
                        <a:pt x="48222" y="21133"/>
                        <a:pt x="48202" y="21204"/>
                        <a:pt x="48151" y="21307"/>
                      </a:cubicBezTo>
                      <a:cubicBezTo>
                        <a:pt x="48151" y="21472"/>
                        <a:pt x="48068" y="21638"/>
                        <a:pt x="47985" y="21638"/>
                      </a:cubicBezTo>
                      <a:cubicBezTo>
                        <a:pt x="47902" y="21638"/>
                        <a:pt x="47819" y="21721"/>
                        <a:pt x="47736" y="21887"/>
                      </a:cubicBezTo>
                      <a:cubicBezTo>
                        <a:pt x="47688" y="21984"/>
                        <a:pt x="47611" y="22024"/>
                        <a:pt x="47522" y="22024"/>
                      </a:cubicBezTo>
                      <a:cubicBezTo>
                        <a:pt x="47459" y="22024"/>
                        <a:pt x="47391" y="22004"/>
                        <a:pt x="47322" y="21970"/>
                      </a:cubicBezTo>
                      <a:cubicBezTo>
                        <a:pt x="47156" y="21804"/>
                        <a:pt x="47156" y="21721"/>
                        <a:pt x="47405" y="21472"/>
                      </a:cubicBezTo>
                      <a:cubicBezTo>
                        <a:pt x="47545" y="21239"/>
                        <a:pt x="47659" y="21137"/>
                        <a:pt x="47746" y="21137"/>
                      </a:cubicBezTo>
                      <a:cubicBezTo>
                        <a:pt x="47814" y="21137"/>
                        <a:pt x="47866" y="21198"/>
                        <a:pt x="47902" y="21307"/>
                      </a:cubicBezTo>
                      <a:cubicBezTo>
                        <a:pt x="47985" y="21307"/>
                        <a:pt x="48068" y="21307"/>
                        <a:pt x="48151" y="21224"/>
                      </a:cubicBezTo>
                      <a:cubicBezTo>
                        <a:pt x="48183" y="21160"/>
                        <a:pt x="48202" y="21133"/>
                        <a:pt x="48210" y="21133"/>
                      </a:cubicBezTo>
                      <a:close/>
                      <a:moveTo>
                        <a:pt x="48448" y="21874"/>
                      </a:moveTo>
                      <a:cubicBezTo>
                        <a:pt x="48462" y="21874"/>
                        <a:pt x="48474" y="21878"/>
                        <a:pt x="48482" y="21887"/>
                      </a:cubicBezTo>
                      <a:cubicBezTo>
                        <a:pt x="48565" y="21970"/>
                        <a:pt x="48482" y="22052"/>
                        <a:pt x="48482" y="22135"/>
                      </a:cubicBezTo>
                      <a:cubicBezTo>
                        <a:pt x="48399" y="22301"/>
                        <a:pt x="48234" y="22467"/>
                        <a:pt x="48068" y="22633"/>
                      </a:cubicBezTo>
                      <a:cubicBezTo>
                        <a:pt x="47965" y="22701"/>
                        <a:pt x="47890" y="22741"/>
                        <a:pt x="47850" y="22741"/>
                      </a:cubicBezTo>
                      <a:cubicBezTo>
                        <a:pt x="47793" y="22741"/>
                        <a:pt x="47805" y="22661"/>
                        <a:pt x="47902" y="22467"/>
                      </a:cubicBezTo>
                      <a:cubicBezTo>
                        <a:pt x="48050" y="22170"/>
                        <a:pt x="48331" y="21874"/>
                        <a:pt x="48448" y="21874"/>
                      </a:cubicBezTo>
                      <a:close/>
                      <a:moveTo>
                        <a:pt x="42869" y="22661"/>
                      </a:moveTo>
                      <a:cubicBezTo>
                        <a:pt x="42942" y="22661"/>
                        <a:pt x="42978" y="22701"/>
                        <a:pt x="42930" y="22798"/>
                      </a:cubicBezTo>
                      <a:cubicBezTo>
                        <a:pt x="42930" y="22798"/>
                        <a:pt x="42764" y="22881"/>
                        <a:pt x="42681" y="22881"/>
                      </a:cubicBezTo>
                      <a:cubicBezTo>
                        <a:pt x="42598" y="22881"/>
                        <a:pt x="42598" y="22798"/>
                        <a:pt x="42681" y="22715"/>
                      </a:cubicBezTo>
                      <a:cubicBezTo>
                        <a:pt x="42750" y="22681"/>
                        <a:pt x="42818" y="22661"/>
                        <a:pt x="42869" y="22661"/>
                      </a:cubicBezTo>
                      <a:close/>
                      <a:moveTo>
                        <a:pt x="51364" y="23924"/>
                      </a:moveTo>
                      <a:cubicBezTo>
                        <a:pt x="51376" y="23924"/>
                        <a:pt x="51383" y="23934"/>
                        <a:pt x="51383" y="23959"/>
                      </a:cubicBezTo>
                      <a:cubicBezTo>
                        <a:pt x="51383" y="23959"/>
                        <a:pt x="51383" y="24041"/>
                        <a:pt x="51300" y="24207"/>
                      </a:cubicBezTo>
                      <a:cubicBezTo>
                        <a:pt x="51241" y="24266"/>
                        <a:pt x="51183" y="24324"/>
                        <a:pt x="51154" y="24324"/>
                      </a:cubicBezTo>
                      <a:cubicBezTo>
                        <a:pt x="51141" y="24324"/>
                        <a:pt x="51134" y="24314"/>
                        <a:pt x="51134" y="24290"/>
                      </a:cubicBezTo>
                      <a:cubicBezTo>
                        <a:pt x="51051" y="24290"/>
                        <a:pt x="51134" y="24207"/>
                        <a:pt x="51217" y="24041"/>
                      </a:cubicBezTo>
                      <a:cubicBezTo>
                        <a:pt x="51276" y="23983"/>
                        <a:pt x="51334" y="23924"/>
                        <a:pt x="51364" y="23924"/>
                      </a:cubicBezTo>
                      <a:close/>
                      <a:moveTo>
                        <a:pt x="43278" y="24401"/>
                      </a:moveTo>
                      <a:cubicBezTo>
                        <a:pt x="43290" y="24401"/>
                        <a:pt x="43310" y="24421"/>
                        <a:pt x="43344" y="24456"/>
                      </a:cubicBezTo>
                      <a:cubicBezTo>
                        <a:pt x="43427" y="24539"/>
                        <a:pt x="43427" y="24622"/>
                        <a:pt x="43344" y="24622"/>
                      </a:cubicBezTo>
                      <a:cubicBezTo>
                        <a:pt x="43261" y="24622"/>
                        <a:pt x="43261" y="24622"/>
                        <a:pt x="43261" y="24539"/>
                      </a:cubicBezTo>
                      <a:cubicBezTo>
                        <a:pt x="43261" y="24442"/>
                        <a:pt x="43261" y="24401"/>
                        <a:pt x="43278" y="24401"/>
                      </a:cubicBezTo>
                      <a:close/>
                      <a:moveTo>
                        <a:pt x="45996" y="24207"/>
                      </a:moveTo>
                      <a:cubicBezTo>
                        <a:pt x="45996" y="24207"/>
                        <a:pt x="45913" y="24290"/>
                        <a:pt x="45913" y="24456"/>
                      </a:cubicBezTo>
                      <a:cubicBezTo>
                        <a:pt x="45830" y="24539"/>
                        <a:pt x="45748" y="24622"/>
                        <a:pt x="45748" y="24622"/>
                      </a:cubicBezTo>
                      <a:cubicBezTo>
                        <a:pt x="45665" y="24539"/>
                        <a:pt x="45748" y="24456"/>
                        <a:pt x="45830" y="24373"/>
                      </a:cubicBezTo>
                      <a:cubicBezTo>
                        <a:pt x="45913" y="24207"/>
                        <a:pt x="45996" y="24207"/>
                        <a:pt x="45996" y="24207"/>
                      </a:cubicBezTo>
                      <a:close/>
                      <a:moveTo>
                        <a:pt x="47156" y="24124"/>
                      </a:moveTo>
                      <a:lnTo>
                        <a:pt x="47156" y="24124"/>
                      </a:lnTo>
                      <a:cubicBezTo>
                        <a:pt x="47239" y="24207"/>
                        <a:pt x="47156" y="24290"/>
                        <a:pt x="46991" y="24456"/>
                      </a:cubicBezTo>
                      <a:cubicBezTo>
                        <a:pt x="46930" y="24577"/>
                        <a:pt x="46825" y="24654"/>
                        <a:pt x="46773" y="24654"/>
                      </a:cubicBezTo>
                      <a:cubicBezTo>
                        <a:pt x="46754" y="24654"/>
                        <a:pt x="46742" y="24644"/>
                        <a:pt x="46742" y="24622"/>
                      </a:cubicBezTo>
                      <a:cubicBezTo>
                        <a:pt x="46659" y="24539"/>
                        <a:pt x="46742" y="24456"/>
                        <a:pt x="46908" y="24290"/>
                      </a:cubicBezTo>
                      <a:cubicBezTo>
                        <a:pt x="46991" y="24207"/>
                        <a:pt x="47156" y="24124"/>
                        <a:pt x="47156" y="24124"/>
                      </a:cubicBezTo>
                      <a:close/>
                      <a:moveTo>
                        <a:pt x="50233" y="25416"/>
                      </a:moveTo>
                      <a:cubicBezTo>
                        <a:pt x="50257" y="25416"/>
                        <a:pt x="50281" y="25426"/>
                        <a:pt x="50306" y="25450"/>
                      </a:cubicBezTo>
                      <a:cubicBezTo>
                        <a:pt x="50388" y="25533"/>
                        <a:pt x="50306" y="25616"/>
                        <a:pt x="50306" y="25782"/>
                      </a:cubicBezTo>
                      <a:cubicBezTo>
                        <a:pt x="50247" y="25840"/>
                        <a:pt x="50188" y="25899"/>
                        <a:pt x="50130" y="25899"/>
                      </a:cubicBezTo>
                      <a:cubicBezTo>
                        <a:pt x="50106" y="25899"/>
                        <a:pt x="50081" y="25889"/>
                        <a:pt x="50057" y="25865"/>
                      </a:cubicBezTo>
                      <a:cubicBezTo>
                        <a:pt x="50057" y="25782"/>
                        <a:pt x="50057" y="25699"/>
                        <a:pt x="50057" y="25533"/>
                      </a:cubicBezTo>
                      <a:cubicBezTo>
                        <a:pt x="50116" y="25475"/>
                        <a:pt x="50174" y="25416"/>
                        <a:pt x="50233" y="25416"/>
                      </a:cubicBezTo>
                      <a:close/>
                      <a:moveTo>
                        <a:pt x="52209" y="23431"/>
                      </a:moveTo>
                      <a:cubicBezTo>
                        <a:pt x="52373" y="23431"/>
                        <a:pt x="52499" y="23540"/>
                        <a:pt x="52626" y="23793"/>
                      </a:cubicBezTo>
                      <a:cubicBezTo>
                        <a:pt x="52688" y="23979"/>
                        <a:pt x="52797" y="24072"/>
                        <a:pt x="52917" y="24072"/>
                      </a:cubicBezTo>
                      <a:cubicBezTo>
                        <a:pt x="52958" y="24072"/>
                        <a:pt x="52999" y="24062"/>
                        <a:pt x="53040" y="24041"/>
                      </a:cubicBezTo>
                      <a:cubicBezTo>
                        <a:pt x="53063" y="24027"/>
                        <a:pt x="53088" y="24020"/>
                        <a:pt x="53115" y="24020"/>
                      </a:cubicBezTo>
                      <a:cubicBezTo>
                        <a:pt x="53387" y="24020"/>
                        <a:pt x="53854" y="24727"/>
                        <a:pt x="53703" y="24953"/>
                      </a:cubicBezTo>
                      <a:cubicBezTo>
                        <a:pt x="53538" y="25036"/>
                        <a:pt x="53538" y="25202"/>
                        <a:pt x="53538" y="25202"/>
                      </a:cubicBezTo>
                      <a:cubicBezTo>
                        <a:pt x="53621" y="25202"/>
                        <a:pt x="53455" y="25533"/>
                        <a:pt x="53289" y="25865"/>
                      </a:cubicBezTo>
                      <a:cubicBezTo>
                        <a:pt x="53040" y="26362"/>
                        <a:pt x="53040" y="26362"/>
                        <a:pt x="52709" y="26528"/>
                      </a:cubicBezTo>
                      <a:cubicBezTo>
                        <a:pt x="52655" y="26545"/>
                        <a:pt x="52613" y="26556"/>
                        <a:pt x="52581" y="26556"/>
                      </a:cubicBezTo>
                      <a:cubicBezTo>
                        <a:pt x="52464" y="26556"/>
                        <a:pt x="52478" y="26421"/>
                        <a:pt x="52543" y="26030"/>
                      </a:cubicBezTo>
                      <a:cubicBezTo>
                        <a:pt x="52596" y="25715"/>
                        <a:pt x="52615" y="25600"/>
                        <a:pt x="52538" y="25600"/>
                      </a:cubicBezTo>
                      <a:cubicBezTo>
                        <a:pt x="52493" y="25600"/>
                        <a:pt x="52416" y="25638"/>
                        <a:pt x="52295" y="25699"/>
                      </a:cubicBezTo>
                      <a:cubicBezTo>
                        <a:pt x="51963" y="25865"/>
                        <a:pt x="51963" y="25865"/>
                        <a:pt x="52212" y="25865"/>
                      </a:cubicBezTo>
                      <a:cubicBezTo>
                        <a:pt x="52377" y="25865"/>
                        <a:pt x="52377" y="25947"/>
                        <a:pt x="52046" y="26196"/>
                      </a:cubicBezTo>
                      <a:cubicBezTo>
                        <a:pt x="51864" y="26317"/>
                        <a:pt x="51682" y="26394"/>
                        <a:pt x="51597" y="26394"/>
                      </a:cubicBezTo>
                      <a:cubicBezTo>
                        <a:pt x="51567" y="26394"/>
                        <a:pt x="51549" y="26384"/>
                        <a:pt x="51549" y="26362"/>
                      </a:cubicBezTo>
                      <a:cubicBezTo>
                        <a:pt x="51383" y="26279"/>
                        <a:pt x="51466" y="26279"/>
                        <a:pt x="51632" y="26196"/>
                      </a:cubicBezTo>
                      <a:cubicBezTo>
                        <a:pt x="51880" y="26113"/>
                        <a:pt x="51880" y="26113"/>
                        <a:pt x="51797" y="26030"/>
                      </a:cubicBezTo>
                      <a:cubicBezTo>
                        <a:pt x="51714" y="25947"/>
                        <a:pt x="51714" y="25699"/>
                        <a:pt x="51714" y="25533"/>
                      </a:cubicBezTo>
                      <a:cubicBezTo>
                        <a:pt x="51763" y="25339"/>
                        <a:pt x="51755" y="25258"/>
                        <a:pt x="51706" y="25258"/>
                      </a:cubicBezTo>
                      <a:cubicBezTo>
                        <a:pt x="51672" y="25258"/>
                        <a:pt x="51617" y="25299"/>
                        <a:pt x="51549" y="25367"/>
                      </a:cubicBezTo>
                      <a:cubicBezTo>
                        <a:pt x="51468" y="25428"/>
                        <a:pt x="51392" y="25454"/>
                        <a:pt x="51327" y="25454"/>
                      </a:cubicBezTo>
                      <a:cubicBezTo>
                        <a:pt x="51125" y="25454"/>
                        <a:pt x="51029" y="25204"/>
                        <a:pt x="51217" y="24953"/>
                      </a:cubicBezTo>
                      <a:cubicBezTo>
                        <a:pt x="51383" y="24787"/>
                        <a:pt x="51466" y="24704"/>
                        <a:pt x="51383" y="24622"/>
                      </a:cubicBezTo>
                      <a:cubicBezTo>
                        <a:pt x="51383" y="24622"/>
                        <a:pt x="51466" y="24373"/>
                        <a:pt x="51632" y="24207"/>
                      </a:cubicBezTo>
                      <a:cubicBezTo>
                        <a:pt x="51797" y="23959"/>
                        <a:pt x="51797" y="23793"/>
                        <a:pt x="51797" y="23710"/>
                      </a:cubicBezTo>
                      <a:cubicBezTo>
                        <a:pt x="51714" y="23544"/>
                        <a:pt x="51714" y="23544"/>
                        <a:pt x="52046" y="23461"/>
                      </a:cubicBezTo>
                      <a:cubicBezTo>
                        <a:pt x="52105" y="23442"/>
                        <a:pt x="52159" y="23431"/>
                        <a:pt x="52209" y="23431"/>
                      </a:cubicBezTo>
                      <a:close/>
                      <a:moveTo>
                        <a:pt x="54413" y="26888"/>
                      </a:moveTo>
                      <a:cubicBezTo>
                        <a:pt x="54435" y="26888"/>
                        <a:pt x="54449" y="26908"/>
                        <a:pt x="54449" y="26942"/>
                      </a:cubicBezTo>
                      <a:cubicBezTo>
                        <a:pt x="54532" y="27025"/>
                        <a:pt x="54449" y="27108"/>
                        <a:pt x="54366" y="27191"/>
                      </a:cubicBezTo>
                      <a:cubicBezTo>
                        <a:pt x="54308" y="27249"/>
                        <a:pt x="54259" y="27277"/>
                        <a:pt x="54229" y="27277"/>
                      </a:cubicBezTo>
                      <a:cubicBezTo>
                        <a:pt x="54173" y="27277"/>
                        <a:pt x="54177" y="27185"/>
                        <a:pt x="54284" y="27025"/>
                      </a:cubicBezTo>
                      <a:cubicBezTo>
                        <a:pt x="54332" y="26928"/>
                        <a:pt x="54381" y="26888"/>
                        <a:pt x="54413" y="26888"/>
                      </a:cubicBezTo>
                      <a:close/>
                      <a:moveTo>
                        <a:pt x="51383" y="26942"/>
                      </a:moveTo>
                      <a:cubicBezTo>
                        <a:pt x="51466" y="26942"/>
                        <a:pt x="51383" y="27025"/>
                        <a:pt x="51300" y="27191"/>
                      </a:cubicBezTo>
                      <a:cubicBezTo>
                        <a:pt x="51300" y="27249"/>
                        <a:pt x="51259" y="27308"/>
                        <a:pt x="51205" y="27308"/>
                      </a:cubicBezTo>
                      <a:cubicBezTo>
                        <a:pt x="51183" y="27308"/>
                        <a:pt x="51159" y="27298"/>
                        <a:pt x="51134" y="27273"/>
                      </a:cubicBezTo>
                      <a:cubicBezTo>
                        <a:pt x="51134" y="27273"/>
                        <a:pt x="51134" y="27191"/>
                        <a:pt x="51217" y="27108"/>
                      </a:cubicBezTo>
                      <a:cubicBezTo>
                        <a:pt x="51300" y="26942"/>
                        <a:pt x="51383" y="26942"/>
                        <a:pt x="51383" y="26942"/>
                      </a:cubicBezTo>
                      <a:close/>
                      <a:moveTo>
                        <a:pt x="47716" y="27460"/>
                      </a:moveTo>
                      <a:cubicBezTo>
                        <a:pt x="47736" y="27460"/>
                        <a:pt x="47778" y="27481"/>
                        <a:pt x="47819" y="27522"/>
                      </a:cubicBezTo>
                      <a:cubicBezTo>
                        <a:pt x="47902" y="27522"/>
                        <a:pt x="47902" y="27605"/>
                        <a:pt x="47819" y="27688"/>
                      </a:cubicBezTo>
                      <a:cubicBezTo>
                        <a:pt x="47736" y="27688"/>
                        <a:pt x="47736" y="27605"/>
                        <a:pt x="47736" y="27522"/>
                      </a:cubicBezTo>
                      <a:cubicBezTo>
                        <a:pt x="47695" y="27481"/>
                        <a:pt x="47695" y="27460"/>
                        <a:pt x="47716" y="27460"/>
                      </a:cubicBezTo>
                      <a:close/>
                      <a:moveTo>
                        <a:pt x="53455" y="28019"/>
                      </a:moveTo>
                      <a:cubicBezTo>
                        <a:pt x="53869" y="28019"/>
                        <a:pt x="53786" y="28102"/>
                        <a:pt x="53455" y="28351"/>
                      </a:cubicBezTo>
                      <a:cubicBezTo>
                        <a:pt x="53289" y="28475"/>
                        <a:pt x="53206" y="28537"/>
                        <a:pt x="53165" y="28537"/>
                      </a:cubicBezTo>
                      <a:cubicBezTo>
                        <a:pt x="53123" y="28537"/>
                        <a:pt x="53123" y="28475"/>
                        <a:pt x="53123" y="28351"/>
                      </a:cubicBezTo>
                      <a:cubicBezTo>
                        <a:pt x="53206" y="28102"/>
                        <a:pt x="53289" y="28019"/>
                        <a:pt x="53455" y="28019"/>
                      </a:cubicBezTo>
                      <a:close/>
                      <a:moveTo>
                        <a:pt x="52143" y="28037"/>
                      </a:moveTo>
                      <a:cubicBezTo>
                        <a:pt x="52200" y="28037"/>
                        <a:pt x="52167" y="28191"/>
                        <a:pt x="52046" y="28434"/>
                      </a:cubicBezTo>
                      <a:cubicBezTo>
                        <a:pt x="51880" y="28517"/>
                        <a:pt x="51797" y="28599"/>
                        <a:pt x="51714" y="28599"/>
                      </a:cubicBezTo>
                      <a:cubicBezTo>
                        <a:pt x="51632" y="28517"/>
                        <a:pt x="51880" y="28185"/>
                        <a:pt x="52046" y="28102"/>
                      </a:cubicBezTo>
                      <a:cubicBezTo>
                        <a:pt x="52090" y="28058"/>
                        <a:pt x="52123" y="28037"/>
                        <a:pt x="52143" y="28037"/>
                      </a:cubicBezTo>
                      <a:close/>
                      <a:moveTo>
                        <a:pt x="52904" y="28011"/>
                      </a:moveTo>
                      <a:cubicBezTo>
                        <a:pt x="53029" y="28011"/>
                        <a:pt x="52947" y="28528"/>
                        <a:pt x="52792" y="28682"/>
                      </a:cubicBezTo>
                      <a:cubicBezTo>
                        <a:pt x="52792" y="28717"/>
                        <a:pt x="52763" y="28737"/>
                        <a:pt x="52730" y="28737"/>
                      </a:cubicBezTo>
                      <a:cubicBezTo>
                        <a:pt x="52683" y="28737"/>
                        <a:pt x="52626" y="28697"/>
                        <a:pt x="52626" y="28599"/>
                      </a:cubicBezTo>
                      <a:cubicBezTo>
                        <a:pt x="52543" y="28351"/>
                        <a:pt x="52626" y="28185"/>
                        <a:pt x="52875" y="28019"/>
                      </a:cubicBezTo>
                      <a:cubicBezTo>
                        <a:pt x="52886" y="28014"/>
                        <a:pt x="52895" y="28011"/>
                        <a:pt x="52904" y="28011"/>
                      </a:cubicBezTo>
                      <a:close/>
                      <a:moveTo>
                        <a:pt x="51051" y="28517"/>
                      </a:moveTo>
                      <a:cubicBezTo>
                        <a:pt x="51051" y="28517"/>
                        <a:pt x="50969" y="28599"/>
                        <a:pt x="50886" y="28682"/>
                      </a:cubicBezTo>
                      <a:cubicBezTo>
                        <a:pt x="50827" y="28741"/>
                        <a:pt x="50769" y="28800"/>
                        <a:pt x="50739" y="28800"/>
                      </a:cubicBezTo>
                      <a:cubicBezTo>
                        <a:pt x="50727" y="28800"/>
                        <a:pt x="50720" y="28789"/>
                        <a:pt x="50720" y="28765"/>
                      </a:cubicBezTo>
                      <a:cubicBezTo>
                        <a:pt x="50637" y="28765"/>
                        <a:pt x="50720" y="28682"/>
                        <a:pt x="50803" y="28599"/>
                      </a:cubicBezTo>
                      <a:cubicBezTo>
                        <a:pt x="50969" y="28517"/>
                        <a:pt x="51051" y="28517"/>
                        <a:pt x="51051" y="28517"/>
                      </a:cubicBezTo>
                      <a:close/>
                      <a:moveTo>
                        <a:pt x="54263" y="28268"/>
                      </a:moveTo>
                      <a:cubicBezTo>
                        <a:pt x="54346" y="28268"/>
                        <a:pt x="54366" y="28351"/>
                        <a:pt x="54284" y="28517"/>
                      </a:cubicBezTo>
                      <a:cubicBezTo>
                        <a:pt x="54210" y="28739"/>
                        <a:pt x="53871" y="29027"/>
                        <a:pt x="53741" y="29027"/>
                      </a:cubicBezTo>
                      <a:cubicBezTo>
                        <a:pt x="53725" y="29027"/>
                        <a:pt x="53712" y="29023"/>
                        <a:pt x="53703" y="29014"/>
                      </a:cubicBezTo>
                      <a:cubicBezTo>
                        <a:pt x="53621" y="28931"/>
                        <a:pt x="53703" y="28765"/>
                        <a:pt x="53869" y="28517"/>
                      </a:cubicBezTo>
                      <a:cubicBezTo>
                        <a:pt x="54035" y="28351"/>
                        <a:pt x="54180" y="28268"/>
                        <a:pt x="54263" y="28268"/>
                      </a:cubicBezTo>
                      <a:close/>
                      <a:moveTo>
                        <a:pt x="54532" y="28898"/>
                      </a:moveTo>
                      <a:cubicBezTo>
                        <a:pt x="54614" y="28898"/>
                        <a:pt x="54623" y="28960"/>
                        <a:pt x="54532" y="29097"/>
                      </a:cubicBezTo>
                      <a:cubicBezTo>
                        <a:pt x="54449" y="29180"/>
                        <a:pt x="54201" y="29345"/>
                        <a:pt x="54035" y="29511"/>
                      </a:cubicBezTo>
                      <a:cubicBezTo>
                        <a:pt x="53923" y="29586"/>
                        <a:pt x="53845" y="29627"/>
                        <a:pt x="53800" y="29627"/>
                      </a:cubicBezTo>
                      <a:cubicBezTo>
                        <a:pt x="53745" y="29627"/>
                        <a:pt x="53741" y="29565"/>
                        <a:pt x="53786" y="29428"/>
                      </a:cubicBezTo>
                      <a:cubicBezTo>
                        <a:pt x="53869" y="29345"/>
                        <a:pt x="54035" y="29097"/>
                        <a:pt x="54201" y="29014"/>
                      </a:cubicBezTo>
                      <a:cubicBezTo>
                        <a:pt x="54350" y="28939"/>
                        <a:pt x="54465" y="28898"/>
                        <a:pt x="54532" y="28898"/>
                      </a:cubicBezTo>
                      <a:close/>
                      <a:moveTo>
                        <a:pt x="25941" y="29594"/>
                      </a:moveTo>
                      <a:cubicBezTo>
                        <a:pt x="26023" y="29677"/>
                        <a:pt x="25941" y="29760"/>
                        <a:pt x="25858" y="29843"/>
                      </a:cubicBezTo>
                      <a:cubicBezTo>
                        <a:pt x="25799" y="29901"/>
                        <a:pt x="25741" y="29960"/>
                        <a:pt x="25711" y="29960"/>
                      </a:cubicBezTo>
                      <a:cubicBezTo>
                        <a:pt x="25699" y="29960"/>
                        <a:pt x="25692" y="29950"/>
                        <a:pt x="25692" y="29925"/>
                      </a:cubicBezTo>
                      <a:cubicBezTo>
                        <a:pt x="25609" y="29925"/>
                        <a:pt x="25692" y="29843"/>
                        <a:pt x="25775" y="29677"/>
                      </a:cubicBezTo>
                      <a:cubicBezTo>
                        <a:pt x="25858" y="29594"/>
                        <a:pt x="25941" y="29594"/>
                        <a:pt x="25941" y="29594"/>
                      </a:cubicBezTo>
                      <a:close/>
                      <a:moveTo>
                        <a:pt x="51466" y="29925"/>
                      </a:moveTo>
                      <a:cubicBezTo>
                        <a:pt x="51466" y="29926"/>
                        <a:pt x="51466" y="30091"/>
                        <a:pt x="51383" y="30174"/>
                      </a:cubicBezTo>
                      <a:cubicBezTo>
                        <a:pt x="51300" y="30340"/>
                        <a:pt x="51217" y="30340"/>
                        <a:pt x="51217" y="30340"/>
                      </a:cubicBezTo>
                      <a:cubicBezTo>
                        <a:pt x="51134" y="30257"/>
                        <a:pt x="51217" y="30174"/>
                        <a:pt x="51300" y="30091"/>
                      </a:cubicBezTo>
                      <a:cubicBezTo>
                        <a:pt x="51383" y="30008"/>
                        <a:pt x="51466" y="29925"/>
                        <a:pt x="51466" y="29925"/>
                      </a:cubicBezTo>
                      <a:close/>
                      <a:moveTo>
                        <a:pt x="55047" y="28567"/>
                      </a:moveTo>
                      <a:cubicBezTo>
                        <a:pt x="55112" y="28567"/>
                        <a:pt x="55112" y="28644"/>
                        <a:pt x="55112" y="28765"/>
                      </a:cubicBezTo>
                      <a:cubicBezTo>
                        <a:pt x="55052" y="28887"/>
                        <a:pt x="55080" y="28963"/>
                        <a:pt x="55132" y="28963"/>
                      </a:cubicBezTo>
                      <a:cubicBezTo>
                        <a:pt x="55151" y="28963"/>
                        <a:pt x="55173" y="28953"/>
                        <a:pt x="55195" y="28931"/>
                      </a:cubicBezTo>
                      <a:cubicBezTo>
                        <a:pt x="55527" y="28931"/>
                        <a:pt x="55775" y="29925"/>
                        <a:pt x="55527" y="30174"/>
                      </a:cubicBezTo>
                      <a:cubicBezTo>
                        <a:pt x="55448" y="30370"/>
                        <a:pt x="55352" y="30455"/>
                        <a:pt x="55280" y="30455"/>
                      </a:cubicBezTo>
                      <a:cubicBezTo>
                        <a:pt x="55200" y="30455"/>
                        <a:pt x="55151" y="30349"/>
                        <a:pt x="55195" y="30174"/>
                      </a:cubicBezTo>
                      <a:cubicBezTo>
                        <a:pt x="55195" y="29988"/>
                        <a:pt x="55195" y="29894"/>
                        <a:pt x="55125" y="29894"/>
                      </a:cubicBezTo>
                      <a:cubicBezTo>
                        <a:pt x="55102" y="29894"/>
                        <a:pt x="55071" y="29905"/>
                        <a:pt x="55029" y="29925"/>
                      </a:cubicBezTo>
                      <a:cubicBezTo>
                        <a:pt x="54943" y="29990"/>
                        <a:pt x="54867" y="30021"/>
                        <a:pt x="54806" y="30021"/>
                      </a:cubicBezTo>
                      <a:cubicBezTo>
                        <a:pt x="54634" y="30021"/>
                        <a:pt x="54575" y="29774"/>
                        <a:pt x="54698" y="29345"/>
                      </a:cubicBezTo>
                      <a:cubicBezTo>
                        <a:pt x="54698" y="29014"/>
                        <a:pt x="54864" y="28682"/>
                        <a:pt x="54947" y="28599"/>
                      </a:cubicBezTo>
                      <a:cubicBezTo>
                        <a:pt x="54991" y="28577"/>
                        <a:pt x="55023" y="28567"/>
                        <a:pt x="55047" y="28567"/>
                      </a:cubicBezTo>
                      <a:close/>
                      <a:moveTo>
                        <a:pt x="58408" y="30305"/>
                      </a:moveTo>
                      <a:cubicBezTo>
                        <a:pt x="58420" y="30305"/>
                        <a:pt x="58427" y="30316"/>
                        <a:pt x="58427" y="30340"/>
                      </a:cubicBezTo>
                      <a:cubicBezTo>
                        <a:pt x="58510" y="30340"/>
                        <a:pt x="58427" y="30506"/>
                        <a:pt x="58344" y="30588"/>
                      </a:cubicBezTo>
                      <a:cubicBezTo>
                        <a:pt x="58286" y="30647"/>
                        <a:pt x="58227" y="30706"/>
                        <a:pt x="58198" y="30706"/>
                      </a:cubicBezTo>
                      <a:cubicBezTo>
                        <a:pt x="58186" y="30706"/>
                        <a:pt x="58179" y="30696"/>
                        <a:pt x="58179" y="30671"/>
                      </a:cubicBezTo>
                      <a:cubicBezTo>
                        <a:pt x="58096" y="30671"/>
                        <a:pt x="58179" y="30506"/>
                        <a:pt x="58262" y="30423"/>
                      </a:cubicBezTo>
                      <a:cubicBezTo>
                        <a:pt x="58320" y="30364"/>
                        <a:pt x="58379" y="30305"/>
                        <a:pt x="58408" y="30305"/>
                      </a:cubicBezTo>
                      <a:close/>
                      <a:moveTo>
                        <a:pt x="58657" y="30554"/>
                      </a:moveTo>
                      <a:cubicBezTo>
                        <a:pt x="58669" y="30554"/>
                        <a:pt x="58676" y="30564"/>
                        <a:pt x="58676" y="30588"/>
                      </a:cubicBezTo>
                      <a:cubicBezTo>
                        <a:pt x="58676" y="30588"/>
                        <a:pt x="58676" y="30671"/>
                        <a:pt x="58593" y="30837"/>
                      </a:cubicBezTo>
                      <a:cubicBezTo>
                        <a:pt x="58534" y="30896"/>
                        <a:pt x="58476" y="30954"/>
                        <a:pt x="58447" y="30954"/>
                      </a:cubicBezTo>
                      <a:cubicBezTo>
                        <a:pt x="58434" y="30954"/>
                        <a:pt x="58427" y="30944"/>
                        <a:pt x="58427" y="30920"/>
                      </a:cubicBezTo>
                      <a:cubicBezTo>
                        <a:pt x="58344" y="30920"/>
                        <a:pt x="58427" y="30837"/>
                        <a:pt x="58510" y="30671"/>
                      </a:cubicBezTo>
                      <a:cubicBezTo>
                        <a:pt x="58569" y="30613"/>
                        <a:pt x="58627" y="30554"/>
                        <a:pt x="58657" y="30554"/>
                      </a:cubicBezTo>
                      <a:close/>
                      <a:moveTo>
                        <a:pt x="52709" y="30920"/>
                      </a:moveTo>
                      <a:cubicBezTo>
                        <a:pt x="52792" y="30920"/>
                        <a:pt x="52709" y="31086"/>
                        <a:pt x="52626" y="31169"/>
                      </a:cubicBezTo>
                      <a:cubicBezTo>
                        <a:pt x="52626" y="31334"/>
                        <a:pt x="52543" y="31334"/>
                        <a:pt x="52460" y="31334"/>
                      </a:cubicBezTo>
                      <a:cubicBezTo>
                        <a:pt x="52460" y="31334"/>
                        <a:pt x="52460" y="31169"/>
                        <a:pt x="52543" y="31086"/>
                      </a:cubicBezTo>
                      <a:cubicBezTo>
                        <a:pt x="52626" y="31003"/>
                        <a:pt x="52709" y="30920"/>
                        <a:pt x="52709" y="30920"/>
                      </a:cubicBezTo>
                      <a:close/>
                      <a:moveTo>
                        <a:pt x="57332" y="30855"/>
                      </a:moveTo>
                      <a:cubicBezTo>
                        <a:pt x="57421" y="30855"/>
                        <a:pt x="57388" y="31009"/>
                        <a:pt x="57267" y="31251"/>
                      </a:cubicBezTo>
                      <a:cubicBezTo>
                        <a:pt x="57150" y="31310"/>
                        <a:pt x="57033" y="31369"/>
                        <a:pt x="56974" y="31369"/>
                      </a:cubicBezTo>
                      <a:cubicBezTo>
                        <a:pt x="56950" y="31369"/>
                        <a:pt x="56936" y="31359"/>
                        <a:pt x="56936" y="31334"/>
                      </a:cubicBezTo>
                      <a:cubicBezTo>
                        <a:pt x="56853" y="31251"/>
                        <a:pt x="56936" y="31003"/>
                        <a:pt x="57184" y="30920"/>
                      </a:cubicBezTo>
                      <a:cubicBezTo>
                        <a:pt x="57251" y="30876"/>
                        <a:pt x="57300" y="30855"/>
                        <a:pt x="57332" y="30855"/>
                      </a:cubicBezTo>
                      <a:close/>
                      <a:moveTo>
                        <a:pt x="56190" y="31251"/>
                      </a:moveTo>
                      <a:cubicBezTo>
                        <a:pt x="56190" y="31251"/>
                        <a:pt x="56190" y="31334"/>
                        <a:pt x="56107" y="31500"/>
                      </a:cubicBezTo>
                      <a:cubicBezTo>
                        <a:pt x="56048" y="31559"/>
                        <a:pt x="55990" y="31617"/>
                        <a:pt x="55931" y="31617"/>
                      </a:cubicBezTo>
                      <a:cubicBezTo>
                        <a:pt x="55907" y="31617"/>
                        <a:pt x="55882" y="31607"/>
                        <a:pt x="55858" y="31583"/>
                      </a:cubicBezTo>
                      <a:cubicBezTo>
                        <a:pt x="55858" y="31500"/>
                        <a:pt x="55858" y="31417"/>
                        <a:pt x="55941" y="31334"/>
                      </a:cubicBezTo>
                      <a:cubicBezTo>
                        <a:pt x="56107" y="31251"/>
                        <a:pt x="56190" y="31251"/>
                        <a:pt x="56190" y="31251"/>
                      </a:cubicBezTo>
                      <a:close/>
                      <a:moveTo>
                        <a:pt x="58266" y="31860"/>
                      </a:moveTo>
                      <a:cubicBezTo>
                        <a:pt x="58316" y="31860"/>
                        <a:pt x="58276" y="31900"/>
                        <a:pt x="58179" y="31997"/>
                      </a:cubicBezTo>
                      <a:cubicBezTo>
                        <a:pt x="58096" y="32039"/>
                        <a:pt x="58034" y="32059"/>
                        <a:pt x="57982" y="32059"/>
                      </a:cubicBezTo>
                      <a:cubicBezTo>
                        <a:pt x="57930" y="32059"/>
                        <a:pt x="57889" y="32039"/>
                        <a:pt x="57847" y="31997"/>
                      </a:cubicBezTo>
                      <a:cubicBezTo>
                        <a:pt x="57764" y="31914"/>
                        <a:pt x="57847" y="31914"/>
                        <a:pt x="58013" y="31914"/>
                      </a:cubicBezTo>
                      <a:cubicBezTo>
                        <a:pt x="58150" y="31880"/>
                        <a:pt x="58231" y="31860"/>
                        <a:pt x="58266" y="31860"/>
                      </a:cubicBezTo>
                      <a:close/>
                      <a:moveTo>
                        <a:pt x="58925" y="31832"/>
                      </a:moveTo>
                      <a:cubicBezTo>
                        <a:pt x="58925" y="31832"/>
                        <a:pt x="58924" y="31997"/>
                        <a:pt x="58842" y="32246"/>
                      </a:cubicBezTo>
                      <a:cubicBezTo>
                        <a:pt x="58735" y="32406"/>
                        <a:pt x="58697" y="32498"/>
                        <a:pt x="58661" y="32498"/>
                      </a:cubicBezTo>
                      <a:cubicBezTo>
                        <a:pt x="58641" y="32498"/>
                        <a:pt x="58622" y="32470"/>
                        <a:pt x="58593" y="32412"/>
                      </a:cubicBezTo>
                      <a:cubicBezTo>
                        <a:pt x="58510" y="32329"/>
                        <a:pt x="58510" y="32163"/>
                        <a:pt x="58676" y="31997"/>
                      </a:cubicBezTo>
                      <a:cubicBezTo>
                        <a:pt x="58759" y="31914"/>
                        <a:pt x="58924" y="31832"/>
                        <a:pt x="58925" y="31832"/>
                      </a:cubicBezTo>
                      <a:close/>
                      <a:moveTo>
                        <a:pt x="55772" y="32048"/>
                      </a:moveTo>
                      <a:cubicBezTo>
                        <a:pt x="55858" y="32048"/>
                        <a:pt x="55970" y="32109"/>
                        <a:pt x="56107" y="32246"/>
                      </a:cubicBezTo>
                      <a:cubicBezTo>
                        <a:pt x="56273" y="32495"/>
                        <a:pt x="56273" y="32660"/>
                        <a:pt x="56107" y="32743"/>
                      </a:cubicBezTo>
                      <a:cubicBezTo>
                        <a:pt x="56024" y="32826"/>
                        <a:pt x="55858" y="32992"/>
                        <a:pt x="55775" y="33075"/>
                      </a:cubicBezTo>
                      <a:cubicBezTo>
                        <a:pt x="55746" y="33133"/>
                        <a:pt x="55706" y="33161"/>
                        <a:pt x="55667" y="33161"/>
                      </a:cubicBezTo>
                      <a:cubicBezTo>
                        <a:pt x="55596" y="33161"/>
                        <a:pt x="55527" y="33069"/>
                        <a:pt x="55527" y="32909"/>
                      </a:cubicBezTo>
                      <a:cubicBezTo>
                        <a:pt x="55527" y="32743"/>
                        <a:pt x="55527" y="32577"/>
                        <a:pt x="55444" y="32495"/>
                      </a:cubicBezTo>
                      <a:cubicBezTo>
                        <a:pt x="55444" y="32412"/>
                        <a:pt x="55444" y="32246"/>
                        <a:pt x="55610" y="32163"/>
                      </a:cubicBezTo>
                      <a:cubicBezTo>
                        <a:pt x="55647" y="32089"/>
                        <a:pt x="55701" y="32048"/>
                        <a:pt x="55772" y="32048"/>
                      </a:cubicBezTo>
                      <a:close/>
                      <a:moveTo>
                        <a:pt x="60613" y="32681"/>
                      </a:moveTo>
                      <a:cubicBezTo>
                        <a:pt x="60644" y="32681"/>
                        <a:pt x="60665" y="32702"/>
                        <a:pt x="60665" y="32743"/>
                      </a:cubicBezTo>
                      <a:cubicBezTo>
                        <a:pt x="60665" y="32840"/>
                        <a:pt x="60693" y="32880"/>
                        <a:pt x="60734" y="32880"/>
                      </a:cubicBezTo>
                      <a:cubicBezTo>
                        <a:pt x="60762" y="32880"/>
                        <a:pt x="60796" y="32860"/>
                        <a:pt x="60831" y="32826"/>
                      </a:cubicBezTo>
                      <a:cubicBezTo>
                        <a:pt x="60897" y="32804"/>
                        <a:pt x="60958" y="32794"/>
                        <a:pt x="61009" y="32794"/>
                      </a:cubicBezTo>
                      <a:cubicBezTo>
                        <a:pt x="61150" y="32794"/>
                        <a:pt x="61223" y="32870"/>
                        <a:pt x="61162" y="32992"/>
                      </a:cubicBezTo>
                      <a:cubicBezTo>
                        <a:pt x="61079" y="33075"/>
                        <a:pt x="60913" y="33158"/>
                        <a:pt x="60748" y="33240"/>
                      </a:cubicBezTo>
                      <a:cubicBezTo>
                        <a:pt x="60702" y="33271"/>
                        <a:pt x="60656" y="33284"/>
                        <a:pt x="60614" y="33284"/>
                      </a:cubicBezTo>
                      <a:cubicBezTo>
                        <a:pt x="60425" y="33284"/>
                        <a:pt x="60296" y="33014"/>
                        <a:pt x="60499" y="32743"/>
                      </a:cubicBezTo>
                      <a:cubicBezTo>
                        <a:pt x="60541" y="32702"/>
                        <a:pt x="60582" y="32681"/>
                        <a:pt x="60613" y="32681"/>
                      </a:cubicBezTo>
                      <a:close/>
                      <a:moveTo>
                        <a:pt x="58355" y="32660"/>
                      </a:moveTo>
                      <a:cubicBezTo>
                        <a:pt x="58386" y="32660"/>
                        <a:pt x="58386" y="32743"/>
                        <a:pt x="58344" y="32909"/>
                      </a:cubicBezTo>
                      <a:cubicBezTo>
                        <a:pt x="58344" y="33075"/>
                        <a:pt x="58179" y="33406"/>
                        <a:pt x="58013" y="33572"/>
                      </a:cubicBezTo>
                      <a:cubicBezTo>
                        <a:pt x="57831" y="33800"/>
                        <a:pt x="57674" y="33927"/>
                        <a:pt x="57583" y="33927"/>
                      </a:cubicBezTo>
                      <a:cubicBezTo>
                        <a:pt x="57508" y="33927"/>
                        <a:pt x="57478" y="33841"/>
                        <a:pt x="57516" y="33655"/>
                      </a:cubicBezTo>
                      <a:cubicBezTo>
                        <a:pt x="57576" y="33533"/>
                        <a:pt x="57593" y="33457"/>
                        <a:pt x="57564" y="33457"/>
                      </a:cubicBezTo>
                      <a:cubicBezTo>
                        <a:pt x="57554" y="33457"/>
                        <a:pt x="57538" y="33467"/>
                        <a:pt x="57516" y="33489"/>
                      </a:cubicBezTo>
                      <a:cubicBezTo>
                        <a:pt x="57516" y="33504"/>
                        <a:pt x="57513" y="33511"/>
                        <a:pt x="57508" y="33511"/>
                      </a:cubicBezTo>
                      <a:cubicBezTo>
                        <a:pt x="57488" y="33511"/>
                        <a:pt x="57433" y="33376"/>
                        <a:pt x="57433" y="33240"/>
                      </a:cubicBezTo>
                      <a:cubicBezTo>
                        <a:pt x="57485" y="32978"/>
                        <a:pt x="57637" y="32815"/>
                        <a:pt x="57763" y="32815"/>
                      </a:cubicBezTo>
                      <a:cubicBezTo>
                        <a:pt x="57836" y="32815"/>
                        <a:pt x="57900" y="32870"/>
                        <a:pt x="57930" y="32992"/>
                      </a:cubicBezTo>
                      <a:cubicBezTo>
                        <a:pt x="57967" y="33066"/>
                        <a:pt x="57988" y="33107"/>
                        <a:pt x="58014" y="33107"/>
                      </a:cubicBezTo>
                      <a:cubicBezTo>
                        <a:pt x="58046" y="33107"/>
                        <a:pt x="58087" y="33046"/>
                        <a:pt x="58179" y="32909"/>
                      </a:cubicBezTo>
                      <a:cubicBezTo>
                        <a:pt x="58262" y="32743"/>
                        <a:pt x="58324" y="32660"/>
                        <a:pt x="58355" y="32660"/>
                      </a:cubicBezTo>
                      <a:close/>
                      <a:moveTo>
                        <a:pt x="65886" y="33821"/>
                      </a:moveTo>
                      <a:cubicBezTo>
                        <a:pt x="65969" y="33903"/>
                        <a:pt x="65969" y="33986"/>
                        <a:pt x="65886" y="33986"/>
                      </a:cubicBezTo>
                      <a:cubicBezTo>
                        <a:pt x="65862" y="34011"/>
                        <a:pt x="65837" y="34021"/>
                        <a:pt x="65815" y="34021"/>
                      </a:cubicBezTo>
                      <a:cubicBezTo>
                        <a:pt x="65762" y="34021"/>
                        <a:pt x="65720" y="33962"/>
                        <a:pt x="65720" y="33903"/>
                      </a:cubicBezTo>
                      <a:cubicBezTo>
                        <a:pt x="65720" y="33821"/>
                        <a:pt x="65803" y="33821"/>
                        <a:pt x="65886" y="33821"/>
                      </a:cubicBezTo>
                      <a:close/>
                      <a:moveTo>
                        <a:pt x="56300" y="33703"/>
                      </a:moveTo>
                      <a:cubicBezTo>
                        <a:pt x="56314" y="33703"/>
                        <a:pt x="56331" y="33713"/>
                        <a:pt x="56355" y="33738"/>
                      </a:cubicBezTo>
                      <a:cubicBezTo>
                        <a:pt x="56355" y="33738"/>
                        <a:pt x="56273" y="33821"/>
                        <a:pt x="56273" y="33986"/>
                      </a:cubicBezTo>
                      <a:cubicBezTo>
                        <a:pt x="56214" y="34045"/>
                        <a:pt x="56155" y="34103"/>
                        <a:pt x="56126" y="34103"/>
                      </a:cubicBezTo>
                      <a:cubicBezTo>
                        <a:pt x="56114" y="34103"/>
                        <a:pt x="56107" y="34093"/>
                        <a:pt x="56107" y="34069"/>
                      </a:cubicBezTo>
                      <a:cubicBezTo>
                        <a:pt x="56024" y="34069"/>
                        <a:pt x="56107" y="33986"/>
                        <a:pt x="56190" y="33821"/>
                      </a:cubicBezTo>
                      <a:cubicBezTo>
                        <a:pt x="56248" y="33762"/>
                        <a:pt x="56265" y="33703"/>
                        <a:pt x="56300" y="33703"/>
                      </a:cubicBezTo>
                      <a:close/>
                      <a:moveTo>
                        <a:pt x="62385" y="33849"/>
                      </a:moveTo>
                      <a:cubicBezTo>
                        <a:pt x="62419" y="33849"/>
                        <a:pt x="62454" y="33869"/>
                        <a:pt x="62488" y="33903"/>
                      </a:cubicBezTo>
                      <a:cubicBezTo>
                        <a:pt x="62571" y="33986"/>
                        <a:pt x="62571" y="34069"/>
                        <a:pt x="62488" y="34235"/>
                      </a:cubicBezTo>
                      <a:cubicBezTo>
                        <a:pt x="62405" y="34318"/>
                        <a:pt x="62322" y="34318"/>
                        <a:pt x="62239" y="34318"/>
                      </a:cubicBezTo>
                      <a:cubicBezTo>
                        <a:pt x="62157" y="34235"/>
                        <a:pt x="62157" y="34069"/>
                        <a:pt x="62239" y="33986"/>
                      </a:cubicBezTo>
                      <a:cubicBezTo>
                        <a:pt x="62288" y="33889"/>
                        <a:pt x="62337" y="33849"/>
                        <a:pt x="62385" y="33849"/>
                      </a:cubicBezTo>
                      <a:close/>
                      <a:moveTo>
                        <a:pt x="58432" y="33317"/>
                      </a:moveTo>
                      <a:cubicBezTo>
                        <a:pt x="58479" y="33317"/>
                        <a:pt x="58422" y="33499"/>
                        <a:pt x="58262" y="33821"/>
                      </a:cubicBezTo>
                      <a:cubicBezTo>
                        <a:pt x="58179" y="34069"/>
                        <a:pt x="58013" y="34318"/>
                        <a:pt x="57930" y="34318"/>
                      </a:cubicBezTo>
                      <a:cubicBezTo>
                        <a:pt x="57919" y="34323"/>
                        <a:pt x="57910" y="34326"/>
                        <a:pt x="57903" y="34326"/>
                      </a:cubicBezTo>
                      <a:cubicBezTo>
                        <a:pt x="57797" y="34326"/>
                        <a:pt x="58029" y="33799"/>
                        <a:pt x="58262" y="33489"/>
                      </a:cubicBezTo>
                      <a:cubicBezTo>
                        <a:pt x="58350" y="33372"/>
                        <a:pt x="58406" y="33317"/>
                        <a:pt x="58432" y="33317"/>
                      </a:cubicBezTo>
                      <a:close/>
                      <a:moveTo>
                        <a:pt x="64508" y="34090"/>
                      </a:moveTo>
                      <a:cubicBezTo>
                        <a:pt x="64560" y="34090"/>
                        <a:pt x="64601" y="34111"/>
                        <a:pt x="64643" y="34152"/>
                      </a:cubicBezTo>
                      <a:cubicBezTo>
                        <a:pt x="64643" y="34152"/>
                        <a:pt x="64643" y="34318"/>
                        <a:pt x="64477" y="34318"/>
                      </a:cubicBezTo>
                      <a:cubicBezTo>
                        <a:pt x="64418" y="34376"/>
                        <a:pt x="64360" y="34435"/>
                        <a:pt x="64301" y="34435"/>
                      </a:cubicBezTo>
                      <a:cubicBezTo>
                        <a:pt x="64277" y="34435"/>
                        <a:pt x="64253" y="34425"/>
                        <a:pt x="64228" y="34401"/>
                      </a:cubicBezTo>
                      <a:cubicBezTo>
                        <a:pt x="64146" y="34318"/>
                        <a:pt x="64228" y="34235"/>
                        <a:pt x="64311" y="34152"/>
                      </a:cubicBezTo>
                      <a:cubicBezTo>
                        <a:pt x="64394" y="34111"/>
                        <a:pt x="64456" y="34090"/>
                        <a:pt x="64508" y="34090"/>
                      </a:cubicBezTo>
                      <a:close/>
                      <a:moveTo>
                        <a:pt x="63278" y="33859"/>
                      </a:moveTo>
                      <a:cubicBezTo>
                        <a:pt x="63449" y="33859"/>
                        <a:pt x="63535" y="34130"/>
                        <a:pt x="63400" y="34401"/>
                      </a:cubicBezTo>
                      <a:cubicBezTo>
                        <a:pt x="63365" y="34435"/>
                        <a:pt x="63317" y="34455"/>
                        <a:pt x="63266" y="34455"/>
                      </a:cubicBezTo>
                      <a:cubicBezTo>
                        <a:pt x="63194" y="34455"/>
                        <a:pt x="63117" y="34415"/>
                        <a:pt x="63068" y="34318"/>
                      </a:cubicBezTo>
                      <a:cubicBezTo>
                        <a:pt x="63068" y="34152"/>
                        <a:pt x="63068" y="33986"/>
                        <a:pt x="63151" y="33903"/>
                      </a:cubicBezTo>
                      <a:cubicBezTo>
                        <a:pt x="63197" y="33873"/>
                        <a:pt x="63240" y="33859"/>
                        <a:pt x="63278" y="33859"/>
                      </a:cubicBezTo>
                      <a:close/>
                      <a:moveTo>
                        <a:pt x="60178" y="34118"/>
                      </a:moveTo>
                      <a:cubicBezTo>
                        <a:pt x="60202" y="34118"/>
                        <a:pt x="60226" y="34128"/>
                        <a:pt x="60250" y="34152"/>
                      </a:cubicBezTo>
                      <a:cubicBezTo>
                        <a:pt x="60250" y="34152"/>
                        <a:pt x="60250" y="34318"/>
                        <a:pt x="60168" y="34484"/>
                      </a:cubicBezTo>
                      <a:cubicBezTo>
                        <a:pt x="60168" y="34566"/>
                        <a:pt x="60002" y="34566"/>
                        <a:pt x="59919" y="34566"/>
                      </a:cubicBezTo>
                      <a:cubicBezTo>
                        <a:pt x="59919" y="34484"/>
                        <a:pt x="59919" y="34318"/>
                        <a:pt x="60002" y="34235"/>
                      </a:cubicBezTo>
                      <a:cubicBezTo>
                        <a:pt x="60060" y="34176"/>
                        <a:pt x="60119" y="34118"/>
                        <a:pt x="60178" y="34118"/>
                      </a:cubicBezTo>
                      <a:close/>
                      <a:moveTo>
                        <a:pt x="54449" y="34401"/>
                      </a:moveTo>
                      <a:cubicBezTo>
                        <a:pt x="54449" y="34401"/>
                        <a:pt x="54449" y="34484"/>
                        <a:pt x="54366" y="34649"/>
                      </a:cubicBezTo>
                      <a:cubicBezTo>
                        <a:pt x="54308" y="34708"/>
                        <a:pt x="54249" y="34766"/>
                        <a:pt x="54220" y="34766"/>
                      </a:cubicBezTo>
                      <a:cubicBezTo>
                        <a:pt x="54208" y="34766"/>
                        <a:pt x="54201" y="34756"/>
                        <a:pt x="54201" y="34732"/>
                      </a:cubicBezTo>
                      <a:cubicBezTo>
                        <a:pt x="54118" y="34732"/>
                        <a:pt x="54201" y="34649"/>
                        <a:pt x="54284" y="34484"/>
                      </a:cubicBezTo>
                      <a:cubicBezTo>
                        <a:pt x="54366" y="34401"/>
                        <a:pt x="54449" y="34401"/>
                        <a:pt x="54449" y="34401"/>
                      </a:cubicBezTo>
                      <a:close/>
                      <a:moveTo>
                        <a:pt x="59351" y="34615"/>
                      </a:moveTo>
                      <a:cubicBezTo>
                        <a:pt x="59373" y="34615"/>
                        <a:pt x="59397" y="34625"/>
                        <a:pt x="59422" y="34649"/>
                      </a:cubicBezTo>
                      <a:cubicBezTo>
                        <a:pt x="59505" y="34732"/>
                        <a:pt x="59505" y="34815"/>
                        <a:pt x="59422" y="34815"/>
                      </a:cubicBezTo>
                      <a:cubicBezTo>
                        <a:pt x="59397" y="34839"/>
                        <a:pt x="59373" y="34849"/>
                        <a:pt x="59351" y="34849"/>
                      </a:cubicBezTo>
                      <a:cubicBezTo>
                        <a:pt x="59297" y="34849"/>
                        <a:pt x="59256" y="34791"/>
                        <a:pt x="59256" y="34732"/>
                      </a:cubicBezTo>
                      <a:cubicBezTo>
                        <a:pt x="59256" y="34674"/>
                        <a:pt x="59297" y="34615"/>
                        <a:pt x="59351" y="34615"/>
                      </a:cubicBezTo>
                      <a:close/>
                      <a:moveTo>
                        <a:pt x="56368" y="34781"/>
                      </a:moveTo>
                      <a:cubicBezTo>
                        <a:pt x="56390" y="34781"/>
                        <a:pt x="56414" y="34791"/>
                        <a:pt x="56438" y="34815"/>
                      </a:cubicBezTo>
                      <a:cubicBezTo>
                        <a:pt x="56521" y="34898"/>
                        <a:pt x="56438" y="34981"/>
                        <a:pt x="56438" y="35064"/>
                      </a:cubicBezTo>
                      <a:cubicBezTo>
                        <a:pt x="56355" y="35146"/>
                        <a:pt x="56190" y="35229"/>
                        <a:pt x="56190" y="35229"/>
                      </a:cubicBezTo>
                      <a:cubicBezTo>
                        <a:pt x="56190" y="35146"/>
                        <a:pt x="56190" y="35064"/>
                        <a:pt x="56273" y="34898"/>
                      </a:cubicBezTo>
                      <a:cubicBezTo>
                        <a:pt x="56273" y="34839"/>
                        <a:pt x="56314" y="34781"/>
                        <a:pt x="56368" y="34781"/>
                      </a:cubicBezTo>
                      <a:close/>
                      <a:moveTo>
                        <a:pt x="68155" y="35056"/>
                      </a:moveTo>
                      <a:cubicBezTo>
                        <a:pt x="68233" y="35056"/>
                        <a:pt x="68309" y="35083"/>
                        <a:pt x="68372" y="35146"/>
                      </a:cubicBezTo>
                      <a:cubicBezTo>
                        <a:pt x="68455" y="35229"/>
                        <a:pt x="68455" y="35312"/>
                        <a:pt x="68372" y="35395"/>
                      </a:cubicBezTo>
                      <a:cubicBezTo>
                        <a:pt x="68283" y="35417"/>
                        <a:pt x="68189" y="35428"/>
                        <a:pt x="68101" y="35428"/>
                      </a:cubicBezTo>
                      <a:cubicBezTo>
                        <a:pt x="67860" y="35428"/>
                        <a:pt x="67671" y="35351"/>
                        <a:pt x="67792" y="35229"/>
                      </a:cubicBezTo>
                      <a:cubicBezTo>
                        <a:pt x="67894" y="35127"/>
                        <a:pt x="68029" y="35056"/>
                        <a:pt x="68155" y="35056"/>
                      </a:cubicBezTo>
                      <a:close/>
                      <a:moveTo>
                        <a:pt x="67734" y="34831"/>
                      </a:moveTo>
                      <a:cubicBezTo>
                        <a:pt x="67782" y="34831"/>
                        <a:pt x="67829" y="34852"/>
                        <a:pt x="67875" y="34898"/>
                      </a:cubicBezTo>
                      <a:cubicBezTo>
                        <a:pt x="67958" y="34981"/>
                        <a:pt x="67875" y="34981"/>
                        <a:pt x="67543" y="35229"/>
                      </a:cubicBezTo>
                      <a:cubicBezTo>
                        <a:pt x="67362" y="35375"/>
                        <a:pt x="67244" y="35440"/>
                        <a:pt x="67190" y="35440"/>
                      </a:cubicBezTo>
                      <a:cubicBezTo>
                        <a:pt x="67120" y="35440"/>
                        <a:pt x="67155" y="35333"/>
                        <a:pt x="67295" y="35146"/>
                      </a:cubicBezTo>
                      <a:cubicBezTo>
                        <a:pt x="67474" y="34967"/>
                        <a:pt x="67610" y="34831"/>
                        <a:pt x="67734" y="34831"/>
                      </a:cubicBezTo>
                      <a:close/>
                      <a:moveTo>
                        <a:pt x="69367" y="34484"/>
                      </a:moveTo>
                      <a:cubicBezTo>
                        <a:pt x="69450" y="34484"/>
                        <a:pt x="69532" y="34566"/>
                        <a:pt x="69450" y="34815"/>
                      </a:cubicBezTo>
                      <a:cubicBezTo>
                        <a:pt x="69284" y="35146"/>
                        <a:pt x="69284" y="35229"/>
                        <a:pt x="69118" y="35312"/>
                      </a:cubicBezTo>
                      <a:cubicBezTo>
                        <a:pt x="69035" y="35312"/>
                        <a:pt x="68869" y="35478"/>
                        <a:pt x="68704" y="35561"/>
                      </a:cubicBezTo>
                      <a:cubicBezTo>
                        <a:pt x="68703" y="35563"/>
                        <a:pt x="68702" y="35564"/>
                        <a:pt x="68701" y="35566"/>
                      </a:cubicBezTo>
                      <a:lnTo>
                        <a:pt x="68701" y="35566"/>
                      </a:lnTo>
                      <a:cubicBezTo>
                        <a:pt x="68696" y="35509"/>
                        <a:pt x="68678" y="35452"/>
                        <a:pt x="68621" y="35395"/>
                      </a:cubicBezTo>
                      <a:cubicBezTo>
                        <a:pt x="68538" y="35312"/>
                        <a:pt x="68621" y="35229"/>
                        <a:pt x="68869" y="35064"/>
                      </a:cubicBezTo>
                      <a:cubicBezTo>
                        <a:pt x="69201" y="34898"/>
                        <a:pt x="69201" y="34898"/>
                        <a:pt x="69201" y="34732"/>
                      </a:cubicBezTo>
                      <a:cubicBezTo>
                        <a:pt x="69201" y="34566"/>
                        <a:pt x="69201" y="34566"/>
                        <a:pt x="69367" y="34484"/>
                      </a:cubicBezTo>
                      <a:close/>
                      <a:moveTo>
                        <a:pt x="64653" y="35195"/>
                      </a:moveTo>
                      <a:cubicBezTo>
                        <a:pt x="64677" y="35195"/>
                        <a:pt x="64701" y="35205"/>
                        <a:pt x="64726" y="35229"/>
                      </a:cubicBezTo>
                      <a:cubicBezTo>
                        <a:pt x="64726" y="35312"/>
                        <a:pt x="64726" y="35478"/>
                        <a:pt x="64560" y="35644"/>
                      </a:cubicBezTo>
                      <a:cubicBezTo>
                        <a:pt x="64480" y="35723"/>
                        <a:pt x="64418" y="35761"/>
                        <a:pt x="64377" y="35761"/>
                      </a:cubicBezTo>
                      <a:cubicBezTo>
                        <a:pt x="64292" y="35761"/>
                        <a:pt x="64308" y="35594"/>
                        <a:pt x="64477" y="35312"/>
                      </a:cubicBezTo>
                      <a:cubicBezTo>
                        <a:pt x="64536" y="35254"/>
                        <a:pt x="64594" y="35195"/>
                        <a:pt x="64653" y="35195"/>
                      </a:cubicBezTo>
                      <a:close/>
                      <a:moveTo>
                        <a:pt x="49725" y="35312"/>
                      </a:moveTo>
                      <a:cubicBezTo>
                        <a:pt x="49725" y="35395"/>
                        <a:pt x="49725" y="35478"/>
                        <a:pt x="49643" y="35644"/>
                      </a:cubicBezTo>
                      <a:cubicBezTo>
                        <a:pt x="49643" y="35727"/>
                        <a:pt x="49560" y="35809"/>
                        <a:pt x="49477" y="35809"/>
                      </a:cubicBezTo>
                      <a:cubicBezTo>
                        <a:pt x="49477" y="35727"/>
                        <a:pt x="49477" y="35644"/>
                        <a:pt x="49560" y="35478"/>
                      </a:cubicBezTo>
                      <a:cubicBezTo>
                        <a:pt x="49643" y="35395"/>
                        <a:pt x="49725" y="35312"/>
                        <a:pt x="49725" y="35312"/>
                      </a:cubicBezTo>
                      <a:close/>
                      <a:moveTo>
                        <a:pt x="65487" y="36074"/>
                      </a:moveTo>
                      <a:cubicBezTo>
                        <a:pt x="65508" y="36074"/>
                        <a:pt x="65531" y="36095"/>
                        <a:pt x="65554" y="36141"/>
                      </a:cubicBezTo>
                      <a:cubicBezTo>
                        <a:pt x="65554" y="36141"/>
                        <a:pt x="65554" y="36224"/>
                        <a:pt x="65472" y="36390"/>
                      </a:cubicBezTo>
                      <a:cubicBezTo>
                        <a:pt x="65472" y="36431"/>
                        <a:pt x="65451" y="36452"/>
                        <a:pt x="65430" y="36452"/>
                      </a:cubicBezTo>
                      <a:cubicBezTo>
                        <a:pt x="65409" y="36452"/>
                        <a:pt x="65389" y="36431"/>
                        <a:pt x="65389" y="36390"/>
                      </a:cubicBezTo>
                      <a:cubicBezTo>
                        <a:pt x="65389" y="36210"/>
                        <a:pt x="65432" y="36074"/>
                        <a:pt x="65487" y="36074"/>
                      </a:cubicBezTo>
                      <a:close/>
                      <a:moveTo>
                        <a:pt x="62471" y="36511"/>
                      </a:moveTo>
                      <a:cubicBezTo>
                        <a:pt x="62506" y="36511"/>
                        <a:pt x="62540" y="36524"/>
                        <a:pt x="62571" y="36555"/>
                      </a:cubicBezTo>
                      <a:cubicBezTo>
                        <a:pt x="62654" y="36638"/>
                        <a:pt x="62571" y="36804"/>
                        <a:pt x="62405" y="36970"/>
                      </a:cubicBezTo>
                      <a:cubicBezTo>
                        <a:pt x="62281" y="37094"/>
                        <a:pt x="62219" y="37156"/>
                        <a:pt x="62188" y="37156"/>
                      </a:cubicBezTo>
                      <a:cubicBezTo>
                        <a:pt x="62157" y="37156"/>
                        <a:pt x="62157" y="37094"/>
                        <a:pt x="62157" y="36970"/>
                      </a:cubicBezTo>
                      <a:cubicBezTo>
                        <a:pt x="62157" y="36768"/>
                        <a:pt x="62321" y="36511"/>
                        <a:pt x="62471" y="36511"/>
                      </a:cubicBezTo>
                      <a:close/>
                      <a:moveTo>
                        <a:pt x="71604" y="37716"/>
                      </a:moveTo>
                      <a:cubicBezTo>
                        <a:pt x="71604" y="37798"/>
                        <a:pt x="71521" y="37881"/>
                        <a:pt x="71521" y="37964"/>
                      </a:cubicBezTo>
                      <a:cubicBezTo>
                        <a:pt x="71438" y="38130"/>
                        <a:pt x="71356" y="38130"/>
                        <a:pt x="71273" y="38130"/>
                      </a:cubicBezTo>
                      <a:cubicBezTo>
                        <a:pt x="71190" y="38047"/>
                        <a:pt x="71273" y="37964"/>
                        <a:pt x="71356" y="37881"/>
                      </a:cubicBezTo>
                      <a:cubicBezTo>
                        <a:pt x="71438" y="37798"/>
                        <a:pt x="71521" y="37716"/>
                        <a:pt x="71604" y="37716"/>
                      </a:cubicBezTo>
                      <a:close/>
                      <a:moveTo>
                        <a:pt x="66111" y="35778"/>
                      </a:moveTo>
                      <a:cubicBezTo>
                        <a:pt x="66166" y="35778"/>
                        <a:pt x="66197" y="35872"/>
                        <a:pt x="66135" y="36058"/>
                      </a:cubicBezTo>
                      <a:cubicBezTo>
                        <a:pt x="66090" y="36236"/>
                        <a:pt x="66070" y="36318"/>
                        <a:pt x="66085" y="36318"/>
                      </a:cubicBezTo>
                      <a:cubicBezTo>
                        <a:pt x="66099" y="36318"/>
                        <a:pt x="66141" y="36256"/>
                        <a:pt x="66217" y="36141"/>
                      </a:cubicBezTo>
                      <a:cubicBezTo>
                        <a:pt x="66263" y="36004"/>
                        <a:pt x="66309" y="35943"/>
                        <a:pt x="66354" y="35943"/>
                      </a:cubicBezTo>
                      <a:cubicBezTo>
                        <a:pt x="66392" y="35943"/>
                        <a:pt x="66429" y="35984"/>
                        <a:pt x="66466" y="36058"/>
                      </a:cubicBezTo>
                      <a:cubicBezTo>
                        <a:pt x="66466" y="36182"/>
                        <a:pt x="66487" y="36245"/>
                        <a:pt x="66528" y="36245"/>
                      </a:cubicBezTo>
                      <a:cubicBezTo>
                        <a:pt x="66570" y="36245"/>
                        <a:pt x="66632" y="36182"/>
                        <a:pt x="66715" y="36058"/>
                      </a:cubicBezTo>
                      <a:cubicBezTo>
                        <a:pt x="66763" y="35961"/>
                        <a:pt x="66812" y="35921"/>
                        <a:pt x="66877" y="35921"/>
                      </a:cubicBezTo>
                      <a:cubicBezTo>
                        <a:pt x="66923" y="35921"/>
                        <a:pt x="66978" y="35941"/>
                        <a:pt x="67046" y="35975"/>
                      </a:cubicBezTo>
                      <a:cubicBezTo>
                        <a:pt x="67088" y="36058"/>
                        <a:pt x="67170" y="36100"/>
                        <a:pt x="67253" y="36100"/>
                      </a:cubicBezTo>
                      <a:cubicBezTo>
                        <a:pt x="67336" y="36100"/>
                        <a:pt x="67419" y="36058"/>
                        <a:pt x="67461" y="35975"/>
                      </a:cubicBezTo>
                      <a:cubicBezTo>
                        <a:pt x="67655" y="35878"/>
                        <a:pt x="67820" y="35838"/>
                        <a:pt x="67958" y="35838"/>
                      </a:cubicBezTo>
                      <a:cubicBezTo>
                        <a:pt x="68055" y="35838"/>
                        <a:pt x="68138" y="35858"/>
                        <a:pt x="68206" y="35892"/>
                      </a:cubicBezTo>
                      <a:cubicBezTo>
                        <a:pt x="68289" y="35975"/>
                        <a:pt x="68289" y="36058"/>
                        <a:pt x="68041" y="36224"/>
                      </a:cubicBezTo>
                      <a:cubicBezTo>
                        <a:pt x="67709" y="36390"/>
                        <a:pt x="67709" y="36472"/>
                        <a:pt x="68041" y="36555"/>
                      </a:cubicBezTo>
                      <a:cubicBezTo>
                        <a:pt x="68206" y="36638"/>
                        <a:pt x="68289" y="36804"/>
                        <a:pt x="68124" y="36887"/>
                      </a:cubicBezTo>
                      <a:cubicBezTo>
                        <a:pt x="67958" y="36970"/>
                        <a:pt x="67958" y="36970"/>
                        <a:pt x="68041" y="36970"/>
                      </a:cubicBezTo>
                      <a:cubicBezTo>
                        <a:pt x="68051" y="36966"/>
                        <a:pt x="68061" y="36965"/>
                        <a:pt x="68071" y="36965"/>
                      </a:cubicBezTo>
                      <a:cubicBezTo>
                        <a:pt x="68315" y="36965"/>
                        <a:pt x="68617" y="37895"/>
                        <a:pt x="68538" y="38213"/>
                      </a:cubicBezTo>
                      <a:cubicBezTo>
                        <a:pt x="68489" y="38310"/>
                        <a:pt x="68441" y="38350"/>
                        <a:pt x="68409" y="38350"/>
                      </a:cubicBezTo>
                      <a:cubicBezTo>
                        <a:pt x="68386" y="38350"/>
                        <a:pt x="68372" y="38330"/>
                        <a:pt x="68372" y="38296"/>
                      </a:cubicBezTo>
                      <a:cubicBezTo>
                        <a:pt x="68317" y="38296"/>
                        <a:pt x="68151" y="38259"/>
                        <a:pt x="67973" y="38259"/>
                      </a:cubicBezTo>
                      <a:cubicBezTo>
                        <a:pt x="67884" y="38259"/>
                        <a:pt x="67792" y="38268"/>
                        <a:pt x="67709" y="38296"/>
                      </a:cubicBezTo>
                      <a:cubicBezTo>
                        <a:pt x="67603" y="38311"/>
                        <a:pt x="67510" y="38318"/>
                        <a:pt x="67433" y="38318"/>
                      </a:cubicBezTo>
                      <a:cubicBezTo>
                        <a:pt x="67091" y="38318"/>
                        <a:pt x="67055" y="38182"/>
                        <a:pt x="67461" y="38047"/>
                      </a:cubicBezTo>
                      <a:cubicBezTo>
                        <a:pt x="67543" y="38047"/>
                        <a:pt x="67543" y="37881"/>
                        <a:pt x="67378" y="37798"/>
                      </a:cubicBezTo>
                      <a:cubicBezTo>
                        <a:pt x="67295" y="37633"/>
                        <a:pt x="67212" y="37467"/>
                        <a:pt x="67212" y="37384"/>
                      </a:cubicBezTo>
                      <a:cubicBezTo>
                        <a:pt x="67212" y="37325"/>
                        <a:pt x="67170" y="37267"/>
                        <a:pt x="67117" y="37267"/>
                      </a:cubicBezTo>
                      <a:cubicBezTo>
                        <a:pt x="67095" y="37267"/>
                        <a:pt x="67070" y="37277"/>
                        <a:pt x="67046" y="37301"/>
                      </a:cubicBezTo>
                      <a:cubicBezTo>
                        <a:pt x="66999" y="37349"/>
                        <a:pt x="66960" y="37369"/>
                        <a:pt x="66932" y="37369"/>
                      </a:cubicBezTo>
                      <a:cubicBezTo>
                        <a:pt x="66810" y="37369"/>
                        <a:pt x="66861" y="37005"/>
                        <a:pt x="67129" y="36804"/>
                      </a:cubicBezTo>
                      <a:cubicBezTo>
                        <a:pt x="67274" y="36659"/>
                        <a:pt x="67166" y="36571"/>
                        <a:pt x="66986" y="36571"/>
                      </a:cubicBezTo>
                      <a:cubicBezTo>
                        <a:pt x="66856" y="36571"/>
                        <a:pt x="66688" y="36617"/>
                        <a:pt x="66549" y="36721"/>
                      </a:cubicBezTo>
                      <a:cubicBezTo>
                        <a:pt x="66383" y="36804"/>
                        <a:pt x="66300" y="36804"/>
                        <a:pt x="66217" y="36804"/>
                      </a:cubicBezTo>
                      <a:cubicBezTo>
                        <a:pt x="66207" y="36793"/>
                        <a:pt x="66192" y="36788"/>
                        <a:pt x="66173" y="36788"/>
                      </a:cubicBezTo>
                      <a:cubicBezTo>
                        <a:pt x="66049" y="36788"/>
                        <a:pt x="65760" y="37023"/>
                        <a:pt x="65472" y="37384"/>
                      </a:cubicBezTo>
                      <a:cubicBezTo>
                        <a:pt x="65472" y="37467"/>
                        <a:pt x="65306" y="37467"/>
                        <a:pt x="65223" y="37467"/>
                      </a:cubicBezTo>
                      <a:cubicBezTo>
                        <a:pt x="65140" y="37467"/>
                        <a:pt x="65140" y="37301"/>
                        <a:pt x="65306" y="37135"/>
                      </a:cubicBezTo>
                      <a:cubicBezTo>
                        <a:pt x="65472" y="36887"/>
                        <a:pt x="65637" y="36555"/>
                        <a:pt x="65720" y="36307"/>
                      </a:cubicBezTo>
                      <a:cubicBezTo>
                        <a:pt x="65803" y="36058"/>
                        <a:pt x="65886" y="35892"/>
                        <a:pt x="66052" y="35809"/>
                      </a:cubicBezTo>
                      <a:cubicBezTo>
                        <a:pt x="66072" y="35789"/>
                        <a:pt x="66093" y="35778"/>
                        <a:pt x="66111" y="35778"/>
                      </a:cubicBezTo>
                      <a:close/>
                      <a:moveTo>
                        <a:pt x="66535" y="38490"/>
                      </a:moveTo>
                      <a:cubicBezTo>
                        <a:pt x="66563" y="38490"/>
                        <a:pt x="66597" y="38510"/>
                        <a:pt x="66632" y="38544"/>
                      </a:cubicBezTo>
                      <a:cubicBezTo>
                        <a:pt x="66715" y="38544"/>
                        <a:pt x="66715" y="38627"/>
                        <a:pt x="66632" y="38710"/>
                      </a:cubicBezTo>
                      <a:cubicBezTo>
                        <a:pt x="66549" y="38710"/>
                        <a:pt x="66466" y="38710"/>
                        <a:pt x="66466" y="38627"/>
                      </a:cubicBezTo>
                      <a:cubicBezTo>
                        <a:pt x="66466" y="38530"/>
                        <a:pt x="66494" y="38490"/>
                        <a:pt x="66535" y="38490"/>
                      </a:cubicBezTo>
                      <a:close/>
                      <a:moveTo>
                        <a:pt x="55827" y="38565"/>
                      </a:moveTo>
                      <a:cubicBezTo>
                        <a:pt x="55858" y="38565"/>
                        <a:pt x="55900" y="38586"/>
                        <a:pt x="55941" y="38627"/>
                      </a:cubicBezTo>
                      <a:cubicBezTo>
                        <a:pt x="56024" y="38627"/>
                        <a:pt x="56024" y="38710"/>
                        <a:pt x="55941" y="38793"/>
                      </a:cubicBezTo>
                      <a:cubicBezTo>
                        <a:pt x="55858" y="38793"/>
                        <a:pt x="55775" y="38710"/>
                        <a:pt x="55775" y="38627"/>
                      </a:cubicBezTo>
                      <a:cubicBezTo>
                        <a:pt x="55775" y="38586"/>
                        <a:pt x="55796" y="38565"/>
                        <a:pt x="55827" y="38565"/>
                      </a:cubicBezTo>
                      <a:close/>
                      <a:moveTo>
                        <a:pt x="70316" y="38245"/>
                      </a:moveTo>
                      <a:cubicBezTo>
                        <a:pt x="70561" y="38245"/>
                        <a:pt x="70741" y="38482"/>
                        <a:pt x="70610" y="38876"/>
                      </a:cubicBezTo>
                      <a:cubicBezTo>
                        <a:pt x="70527" y="39207"/>
                        <a:pt x="70527" y="39207"/>
                        <a:pt x="70361" y="39207"/>
                      </a:cubicBezTo>
                      <a:cubicBezTo>
                        <a:pt x="70195" y="39207"/>
                        <a:pt x="70030" y="39042"/>
                        <a:pt x="69947" y="38876"/>
                      </a:cubicBezTo>
                      <a:cubicBezTo>
                        <a:pt x="69864" y="38544"/>
                        <a:pt x="69864" y="38461"/>
                        <a:pt x="70113" y="38296"/>
                      </a:cubicBezTo>
                      <a:cubicBezTo>
                        <a:pt x="70182" y="38261"/>
                        <a:pt x="70251" y="38245"/>
                        <a:pt x="70316" y="38245"/>
                      </a:cubicBezTo>
                      <a:close/>
                      <a:moveTo>
                        <a:pt x="68538" y="38876"/>
                      </a:moveTo>
                      <a:cubicBezTo>
                        <a:pt x="68621" y="38876"/>
                        <a:pt x="68455" y="38959"/>
                        <a:pt x="68289" y="39124"/>
                      </a:cubicBezTo>
                      <a:cubicBezTo>
                        <a:pt x="68140" y="39199"/>
                        <a:pt x="68025" y="39240"/>
                        <a:pt x="67965" y="39240"/>
                      </a:cubicBezTo>
                      <a:cubicBezTo>
                        <a:pt x="67892" y="39240"/>
                        <a:pt x="67904" y="39178"/>
                        <a:pt x="68041" y="39042"/>
                      </a:cubicBezTo>
                      <a:cubicBezTo>
                        <a:pt x="68124" y="38959"/>
                        <a:pt x="68206" y="38876"/>
                        <a:pt x="68372" y="38876"/>
                      </a:cubicBezTo>
                      <a:close/>
                      <a:moveTo>
                        <a:pt x="67623" y="39005"/>
                      </a:moveTo>
                      <a:cubicBezTo>
                        <a:pt x="67728" y="39005"/>
                        <a:pt x="67709" y="39152"/>
                        <a:pt x="67543" y="39373"/>
                      </a:cubicBezTo>
                      <a:cubicBezTo>
                        <a:pt x="67495" y="39470"/>
                        <a:pt x="67446" y="39510"/>
                        <a:pt x="67398" y="39510"/>
                      </a:cubicBezTo>
                      <a:cubicBezTo>
                        <a:pt x="67363" y="39510"/>
                        <a:pt x="67329" y="39490"/>
                        <a:pt x="67295" y="39456"/>
                      </a:cubicBezTo>
                      <a:cubicBezTo>
                        <a:pt x="67212" y="39373"/>
                        <a:pt x="67212" y="39290"/>
                        <a:pt x="67378" y="39124"/>
                      </a:cubicBezTo>
                      <a:cubicBezTo>
                        <a:pt x="67488" y="39042"/>
                        <a:pt x="67571" y="39005"/>
                        <a:pt x="67623" y="39005"/>
                      </a:cubicBezTo>
                      <a:close/>
                      <a:moveTo>
                        <a:pt x="68115" y="39484"/>
                      </a:moveTo>
                      <a:cubicBezTo>
                        <a:pt x="68138" y="39484"/>
                        <a:pt x="68172" y="39504"/>
                        <a:pt x="68206" y="39539"/>
                      </a:cubicBezTo>
                      <a:cubicBezTo>
                        <a:pt x="68289" y="39622"/>
                        <a:pt x="68289" y="39705"/>
                        <a:pt x="68206" y="39705"/>
                      </a:cubicBezTo>
                      <a:cubicBezTo>
                        <a:pt x="68182" y="39729"/>
                        <a:pt x="68165" y="39739"/>
                        <a:pt x="68153" y="39739"/>
                      </a:cubicBezTo>
                      <a:cubicBezTo>
                        <a:pt x="68124" y="39739"/>
                        <a:pt x="68124" y="39680"/>
                        <a:pt x="68124" y="39622"/>
                      </a:cubicBezTo>
                      <a:cubicBezTo>
                        <a:pt x="68075" y="39525"/>
                        <a:pt x="68083" y="39484"/>
                        <a:pt x="68115" y="39484"/>
                      </a:cubicBezTo>
                      <a:close/>
                      <a:moveTo>
                        <a:pt x="76977" y="39733"/>
                      </a:moveTo>
                      <a:cubicBezTo>
                        <a:pt x="77005" y="39733"/>
                        <a:pt x="77040" y="39753"/>
                        <a:pt x="77074" y="39787"/>
                      </a:cubicBezTo>
                      <a:cubicBezTo>
                        <a:pt x="77157" y="39870"/>
                        <a:pt x="77157" y="39953"/>
                        <a:pt x="77074" y="39953"/>
                      </a:cubicBezTo>
                      <a:cubicBezTo>
                        <a:pt x="77050" y="39977"/>
                        <a:pt x="77025" y="39988"/>
                        <a:pt x="77003" y="39988"/>
                      </a:cubicBezTo>
                      <a:cubicBezTo>
                        <a:pt x="76950" y="39988"/>
                        <a:pt x="76908" y="39929"/>
                        <a:pt x="76908" y="39870"/>
                      </a:cubicBezTo>
                      <a:cubicBezTo>
                        <a:pt x="76908" y="39773"/>
                        <a:pt x="76937" y="39733"/>
                        <a:pt x="76977" y="39733"/>
                      </a:cubicBezTo>
                      <a:close/>
                      <a:moveTo>
                        <a:pt x="69611" y="39037"/>
                      </a:moveTo>
                      <a:cubicBezTo>
                        <a:pt x="69725" y="39037"/>
                        <a:pt x="69714" y="39226"/>
                        <a:pt x="69615" y="39622"/>
                      </a:cubicBezTo>
                      <a:lnTo>
                        <a:pt x="69532" y="40202"/>
                      </a:lnTo>
                      <a:lnTo>
                        <a:pt x="69201" y="39870"/>
                      </a:lnTo>
                      <a:cubicBezTo>
                        <a:pt x="68869" y="39539"/>
                        <a:pt x="68869" y="39539"/>
                        <a:pt x="69201" y="39290"/>
                      </a:cubicBezTo>
                      <a:cubicBezTo>
                        <a:pt x="69401" y="39123"/>
                        <a:pt x="69534" y="39037"/>
                        <a:pt x="69611" y="39037"/>
                      </a:cubicBezTo>
                      <a:close/>
                      <a:moveTo>
                        <a:pt x="47322" y="40036"/>
                      </a:moveTo>
                      <a:cubicBezTo>
                        <a:pt x="47405" y="40119"/>
                        <a:pt x="47405" y="40202"/>
                        <a:pt x="47322" y="40285"/>
                      </a:cubicBezTo>
                      <a:cubicBezTo>
                        <a:pt x="47239" y="40285"/>
                        <a:pt x="47156" y="40202"/>
                        <a:pt x="47156" y="40119"/>
                      </a:cubicBezTo>
                      <a:cubicBezTo>
                        <a:pt x="47156" y="40036"/>
                        <a:pt x="47239" y="40036"/>
                        <a:pt x="47322" y="40036"/>
                      </a:cubicBezTo>
                      <a:close/>
                      <a:moveTo>
                        <a:pt x="70527" y="39953"/>
                      </a:moveTo>
                      <a:cubicBezTo>
                        <a:pt x="70527" y="39953"/>
                        <a:pt x="70527" y="40036"/>
                        <a:pt x="70444" y="40202"/>
                      </a:cubicBezTo>
                      <a:cubicBezTo>
                        <a:pt x="70444" y="40260"/>
                        <a:pt x="70361" y="40319"/>
                        <a:pt x="70313" y="40319"/>
                      </a:cubicBezTo>
                      <a:cubicBezTo>
                        <a:pt x="70292" y="40319"/>
                        <a:pt x="70278" y="40309"/>
                        <a:pt x="70278" y="40285"/>
                      </a:cubicBezTo>
                      <a:cubicBezTo>
                        <a:pt x="70195" y="40202"/>
                        <a:pt x="70278" y="40119"/>
                        <a:pt x="70361" y="40036"/>
                      </a:cubicBezTo>
                      <a:cubicBezTo>
                        <a:pt x="70444" y="39953"/>
                        <a:pt x="70527" y="39953"/>
                        <a:pt x="70527" y="39953"/>
                      </a:cubicBezTo>
                      <a:close/>
                      <a:moveTo>
                        <a:pt x="68509" y="39885"/>
                      </a:moveTo>
                      <a:cubicBezTo>
                        <a:pt x="68607" y="39885"/>
                        <a:pt x="68655" y="40002"/>
                        <a:pt x="68538" y="40119"/>
                      </a:cubicBezTo>
                      <a:cubicBezTo>
                        <a:pt x="68431" y="40279"/>
                        <a:pt x="68324" y="40371"/>
                        <a:pt x="68261" y="40371"/>
                      </a:cubicBezTo>
                      <a:cubicBezTo>
                        <a:pt x="68227" y="40371"/>
                        <a:pt x="68206" y="40343"/>
                        <a:pt x="68206" y="40285"/>
                      </a:cubicBezTo>
                      <a:cubicBezTo>
                        <a:pt x="68206" y="40119"/>
                        <a:pt x="68289" y="40036"/>
                        <a:pt x="68372" y="39953"/>
                      </a:cubicBezTo>
                      <a:cubicBezTo>
                        <a:pt x="68421" y="39905"/>
                        <a:pt x="68469" y="39885"/>
                        <a:pt x="68509" y="39885"/>
                      </a:cubicBezTo>
                      <a:close/>
                      <a:moveTo>
                        <a:pt x="77809" y="40305"/>
                      </a:moveTo>
                      <a:cubicBezTo>
                        <a:pt x="77861" y="40305"/>
                        <a:pt x="77903" y="40326"/>
                        <a:pt x="77903" y="40368"/>
                      </a:cubicBezTo>
                      <a:cubicBezTo>
                        <a:pt x="77986" y="40368"/>
                        <a:pt x="77986" y="40533"/>
                        <a:pt x="77820" y="40616"/>
                      </a:cubicBezTo>
                      <a:cubicBezTo>
                        <a:pt x="77778" y="40658"/>
                        <a:pt x="77737" y="40678"/>
                        <a:pt x="77695" y="40678"/>
                      </a:cubicBezTo>
                      <a:cubicBezTo>
                        <a:pt x="77654" y="40678"/>
                        <a:pt x="77613" y="40658"/>
                        <a:pt x="77571" y="40616"/>
                      </a:cubicBezTo>
                      <a:cubicBezTo>
                        <a:pt x="77488" y="40533"/>
                        <a:pt x="77571" y="40450"/>
                        <a:pt x="77654" y="40368"/>
                      </a:cubicBezTo>
                      <a:cubicBezTo>
                        <a:pt x="77695" y="40326"/>
                        <a:pt x="77758" y="40305"/>
                        <a:pt x="77809" y="40305"/>
                      </a:cubicBezTo>
                      <a:close/>
                      <a:moveTo>
                        <a:pt x="77319" y="41081"/>
                      </a:moveTo>
                      <a:cubicBezTo>
                        <a:pt x="77432" y="41081"/>
                        <a:pt x="77444" y="41158"/>
                        <a:pt x="77323" y="41279"/>
                      </a:cubicBezTo>
                      <a:cubicBezTo>
                        <a:pt x="77274" y="41376"/>
                        <a:pt x="77197" y="41416"/>
                        <a:pt x="77125" y="41416"/>
                      </a:cubicBezTo>
                      <a:cubicBezTo>
                        <a:pt x="77074" y="41416"/>
                        <a:pt x="77025" y="41396"/>
                        <a:pt x="76991" y="41362"/>
                      </a:cubicBezTo>
                      <a:cubicBezTo>
                        <a:pt x="76908" y="41196"/>
                        <a:pt x="76908" y="41196"/>
                        <a:pt x="77157" y="41113"/>
                      </a:cubicBezTo>
                      <a:cubicBezTo>
                        <a:pt x="77223" y="41091"/>
                        <a:pt x="77278" y="41081"/>
                        <a:pt x="77319" y="41081"/>
                      </a:cubicBezTo>
                      <a:close/>
                      <a:moveTo>
                        <a:pt x="77737" y="41113"/>
                      </a:moveTo>
                      <a:cubicBezTo>
                        <a:pt x="77737" y="41113"/>
                        <a:pt x="77737" y="41196"/>
                        <a:pt x="77654" y="41362"/>
                      </a:cubicBezTo>
                      <a:cubicBezTo>
                        <a:pt x="77571" y="41445"/>
                        <a:pt x="77488" y="41445"/>
                        <a:pt x="77405" y="41445"/>
                      </a:cubicBezTo>
                      <a:cubicBezTo>
                        <a:pt x="77405" y="41362"/>
                        <a:pt x="77488" y="41279"/>
                        <a:pt x="77571" y="41196"/>
                      </a:cubicBezTo>
                      <a:cubicBezTo>
                        <a:pt x="77654" y="41113"/>
                        <a:pt x="77737" y="41113"/>
                        <a:pt x="77737" y="41113"/>
                      </a:cubicBezTo>
                      <a:close/>
                      <a:moveTo>
                        <a:pt x="71619" y="39223"/>
                      </a:moveTo>
                      <a:cubicBezTo>
                        <a:pt x="71711" y="39223"/>
                        <a:pt x="71820" y="39244"/>
                        <a:pt x="71936" y="39290"/>
                      </a:cubicBezTo>
                      <a:cubicBezTo>
                        <a:pt x="72101" y="39456"/>
                        <a:pt x="72433" y="39539"/>
                        <a:pt x="72682" y="39622"/>
                      </a:cubicBezTo>
                      <a:cubicBezTo>
                        <a:pt x="73096" y="39705"/>
                        <a:pt x="73262" y="39953"/>
                        <a:pt x="73096" y="40202"/>
                      </a:cubicBezTo>
                      <a:cubicBezTo>
                        <a:pt x="72875" y="40423"/>
                        <a:pt x="72654" y="40570"/>
                        <a:pt x="72507" y="40570"/>
                      </a:cubicBezTo>
                      <a:cubicBezTo>
                        <a:pt x="72433" y="40570"/>
                        <a:pt x="72378" y="40533"/>
                        <a:pt x="72350" y="40450"/>
                      </a:cubicBezTo>
                      <a:cubicBezTo>
                        <a:pt x="72350" y="40285"/>
                        <a:pt x="72184" y="40202"/>
                        <a:pt x="72019" y="40202"/>
                      </a:cubicBezTo>
                      <a:lnTo>
                        <a:pt x="71687" y="40202"/>
                      </a:lnTo>
                      <a:lnTo>
                        <a:pt x="71770" y="40782"/>
                      </a:lnTo>
                      <a:cubicBezTo>
                        <a:pt x="71770" y="41356"/>
                        <a:pt x="71721" y="41587"/>
                        <a:pt x="71585" y="41587"/>
                      </a:cubicBezTo>
                      <a:cubicBezTo>
                        <a:pt x="71544" y="41587"/>
                        <a:pt x="71496" y="41566"/>
                        <a:pt x="71438" y="41528"/>
                      </a:cubicBezTo>
                      <a:cubicBezTo>
                        <a:pt x="71356" y="41362"/>
                        <a:pt x="71273" y="41196"/>
                        <a:pt x="71356" y="41031"/>
                      </a:cubicBezTo>
                      <a:cubicBezTo>
                        <a:pt x="71418" y="40844"/>
                        <a:pt x="71433" y="40751"/>
                        <a:pt x="71297" y="40751"/>
                      </a:cubicBezTo>
                      <a:cubicBezTo>
                        <a:pt x="71252" y="40751"/>
                        <a:pt x="71190" y="40761"/>
                        <a:pt x="71107" y="40782"/>
                      </a:cubicBezTo>
                      <a:cubicBezTo>
                        <a:pt x="71024" y="40810"/>
                        <a:pt x="70969" y="40828"/>
                        <a:pt x="70935" y="40828"/>
                      </a:cubicBezTo>
                      <a:cubicBezTo>
                        <a:pt x="70868" y="40828"/>
                        <a:pt x="70886" y="40754"/>
                        <a:pt x="70941" y="40533"/>
                      </a:cubicBezTo>
                      <a:cubicBezTo>
                        <a:pt x="70998" y="40252"/>
                        <a:pt x="71092" y="40085"/>
                        <a:pt x="71199" y="40085"/>
                      </a:cubicBezTo>
                      <a:cubicBezTo>
                        <a:pt x="71249" y="40085"/>
                        <a:pt x="71302" y="40122"/>
                        <a:pt x="71356" y="40202"/>
                      </a:cubicBezTo>
                      <a:cubicBezTo>
                        <a:pt x="71438" y="40202"/>
                        <a:pt x="71521" y="40202"/>
                        <a:pt x="71604" y="40119"/>
                      </a:cubicBezTo>
                      <a:cubicBezTo>
                        <a:pt x="71604" y="39953"/>
                        <a:pt x="71604" y="39870"/>
                        <a:pt x="71438" y="39539"/>
                      </a:cubicBezTo>
                      <a:cubicBezTo>
                        <a:pt x="71259" y="39360"/>
                        <a:pt x="71381" y="39223"/>
                        <a:pt x="71619" y="39223"/>
                      </a:cubicBezTo>
                      <a:close/>
                      <a:moveTo>
                        <a:pt x="72877" y="40987"/>
                      </a:moveTo>
                      <a:cubicBezTo>
                        <a:pt x="73044" y="40987"/>
                        <a:pt x="73092" y="41205"/>
                        <a:pt x="72930" y="41528"/>
                      </a:cubicBezTo>
                      <a:cubicBezTo>
                        <a:pt x="72930" y="41586"/>
                        <a:pt x="72889" y="41645"/>
                        <a:pt x="72865" y="41645"/>
                      </a:cubicBezTo>
                      <a:cubicBezTo>
                        <a:pt x="72854" y="41645"/>
                        <a:pt x="72847" y="41635"/>
                        <a:pt x="72847" y="41611"/>
                      </a:cubicBezTo>
                      <a:cubicBezTo>
                        <a:pt x="72433" y="41445"/>
                        <a:pt x="72433" y="41279"/>
                        <a:pt x="72516" y="41196"/>
                      </a:cubicBezTo>
                      <a:cubicBezTo>
                        <a:pt x="72661" y="41051"/>
                        <a:pt x="72786" y="40987"/>
                        <a:pt x="72877" y="40987"/>
                      </a:cubicBezTo>
                      <a:close/>
                      <a:moveTo>
                        <a:pt x="76483" y="41374"/>
                      </a:moveTo>
                      <a:cubicBezTo>
                        <a:pt x="76592" y="41374"/>
                        <a:pt x="76689" y="41421"/>
                        <a:pt x="76742" y="41528"/>
                      </a:cubicBezTo>
                      <a:cubicBezTo>
                        <a:pt x="76742" y="41694"/>
                        <a:pt x="76908" y="41859"/>
                        <a:pt x="76908" y="41942"/>
                      </a:cubicBezTo>
                      <a:cubicBezTo>
                        <a:pt x="77074" y="42025"/>
                        <a:pt x="76991" y="42108"/>
                        <a:pt x="76742" y="42191"/>
                      </a:cubicBezTo>
                      <a:cubicBezTo>
                        <a:pt x="76660" y="42274"/>
                        <a:pt x="76577" y="42315"/>
                        <a:pt x="76515" y="42315"/>
                      </a:cubicBezTo>
                      <a:cubicBezTo>
                        <a:pt x="76452" y="42315"/>
                        <a:pt x="76411" y="42274"/>
                        <a:pt x="76411" y="42191"/>
                      </a:cubicBezTo>
                      <a:cubicBezTo>
                        <a:pt x="76370" y="42066"/>
                        <a:pt x="76349" y="42004"/>
                        <a:pt x="76328" y="42004"/>
                      </a:cubicBezTo>
                      <a:cubicBezTo>
                        <a:pt x="76307" y="42004"/>
                        <a:pt x="76287" y="42066"/>
                        <a:pt x="76245" y="42191"/>
                      </a:cubicBezTo>
                      <a:cubicBezTo>
                        <a:pt x="76245" y="42348"/>
                        <a:pt x="76245" y="42406"/>
                        <a:pt x="76203" y="42406"/>
                      </a:cubicBezTo>
                      <a:cubicBezTo>
                        <a:pt x="76179" y="42406"/>
                        <a:pt x="76140" y="42387"/>
                        <a:pt x="76079" y="42357"/>
                      </a:cubicBezTo>
                      <a:cubicBezTo>
                        <a:pt x="75997" y="42191"/>
                        <a:pt x="75914" y="42025"/>
                        <a:pt x="75914" y="41859"/>
                      </a:cubicBezTo>
                      <a:cubicBezTo>
                        <a:pt x="75970" y="41579"/>
                        <a:pt x="76254" y="41374"/>
                        <a:pt x="76483" y="41374"/>
                      </a:cubicBezTo>
                      <a:close/>
                      <a:moveTo>
                        <a:pt x="75070" y="39945"/>
                      </a:moveTo>
                      <a:cubicBezTo>
                        <a:pt x="75406" y="39945"/>
                        <a:pt x="75897" y="40467"/>
                        <a:pt x="75665" y="40699"/>
                      </a:cubicBezTo>
                      <a:cubicBezTo>
                        <a:pt x="75631" y="40733"/>
                        <a:pt x="75625" y="40753"/>
                        <a:pt x="75647" y="40753"/>
                      </a:cubicBezTo>
                      <a:cubicBezTo>
                        <a:pt x="75679" y="40753"/>
                        <a:pt x="75768" y="40713"/>
                        <a:pt x="75914" y="40616"/>
                      </a:cubicBezTo>
                      <a:cubicBezTo>
                        <a:pt x="76107" y="40478"/>
                        <a:pt x="76254" y="40414"/>
                        <a:pt x="76350" y="40414"/>
                      </a:cubicBezTo>
                      <a:cubicBezTo>
                        <a:pt x="76540" y="40414"/>
                        <a:pt x="76521" y="40671"/>
                        <a:pt x="76245" y="41113"/>
                      </a:cubicBezTo>
                      <a:cubicBezTo>
                        <a:pt x="75858" y="41656"/>
                        <a:pt x="75180" y="42199"/>
                        <a:pt x="75026" y="42199"/>
                      </a:cubicBezTo>
                      <a:cubicBezTo>
                        <a:pt x="75016" y="42199"/>
                        <a:pt x="75007" y="42196"/>
                        <a:pt x="75002" y="42191"/>
                      </a:cubicBezTo>
                      <a:cubicBezTo>
                        <a:pt x="74980" y="42169"/>
                        <a:pt x="74952" y="42158"/>
                        <a:pt x="74921" y="42158"/>
                      </a:cubicBezTo>
                      <a:cubicBezTo>
                        <a:pt x="74836" y="42158"/>
                        <a:pt x="74731" y="42235"/>
                        <a:pt x="74671" y="42357"/>
                      </a:cubicBezTo>
                      <a:cubicBezTo>
                        <a:pt x="74555" y="42472"/>
                        <a:pt x="74476" y="42534"/>
                        <a:pt x="74415" y="42534"/>
                      </a:cubicBezTo>
                      <a:cubicBezTo>
                        <a:pt x="74345" y="42534"/>
                        <a:pt x="74301" y="42451"/>
                        <a:pt x="74256" y="42274"/>
                      </a:cubicBezTo>
                      <a:cubicBezTo>
                        <a:pt x="74256" y="42191"/>
                        <a:pt x="74339" y="42025"/>
                        <a:pt x="74505" y="41859"/>
                      </a:cubicBezTo>
                      <a:cubicBezTo>
                        <a:pt x="74737" y="41627"/>
                        <a:pt x="74897" y="41105"/>
                        <a:pt x="74714" y="41105"/>
                      </a:cubicBezTo>
                      <a:cubicBezTo>
                        <a:pt x="74701" y="41105"/>
                        <a:pt x="74687" y="41108"/>
                        <a:pt x="74671" y="41113"/>
                      </a:cubicBezTo>
                      <a:cubicBezTo>
                        <a:pt x="74588" y="41113"/>
                        <a:pt x="74671" y="41031"/>
                        <a:pt x="74836" y="40782"/>
                      </a:cubicBezTo>
                      <a:cubicBezTo>
                        <a:pt x="74919" y="40533"/>
                        <a:pt x="75002" y="40368"/>
                        <a:pt x="74919" y="40368"/>
                      </a:cubicBezTo>
                      <a:cubicBezTo>
                        <a:pt x="74897" y="40390"/>
                        <a:pt x="74875" y="40400"/>
                        <a:pt x="74854" y="40400"/>
                      </a:cubicBezTo>
                      <a:cubicBezTo>
                        <a:pt x="74798" y="40400"/>
                        <a:pt x="74753" y="40323"/>
                        <a:pt x="74753" y="40202"/>
                      </a:cubicBezTo>
                      <a:cubicBezTo>
                        <a:pt x="74753" y="40036"/>
                        <a:pt x="74836" y="40036"/>
                        <a:pt x="75002" y="39953"/>
                      </a:cubicBezTo>
                      <a:cubicBezTo>
                        <a:pt x="75024" y="39948"/>
                        <a:pt x="75047" y="39945"/>
                        <a:pt x="75070" y="39945"/>
                      </a:cubicBezTo>
                      <a:close/>
                      <a:moveTo>
                        <a:pt x="78524" y="42626"/>
                      </a:moveTo>
                      <a:cubicBezTo>
                        <a:pt x="78566" y="42626"/>
                        <a:pt x="78607" y="42647"/>
                        <a:pt x="78649" y="42688"/>
                      </a:cubicBezTo>
                      <a:cubicBezTo>
                        <a:pt x="78731" y="42688"/>
                        <a:pt x="78649" y="42854"/>
                        <a:pt x="78566" y="42937"/>
                      </a:cubicBezTo>
                      <a:cubicBezTo>
                        <a:pt x="78483" y="43020"/>
                        <a:pt x="78400" y="43020"/>
                        <a:pt x="78317" y="43020"/>
                      </a:cubicBezTo>
                      <a:cubicBezTo>
                        <a:pt x="78234" y="42937"/>
                        <a:pt x="78317" y="42771"/>
                        <a:pt x="78400" y="42688"/>
                      </a:cubicBezTo>
                      <a:cubicBezTo>
                        <a:pt x="78441" y="42647"/>
                        <a:pt x="78483" y="42626"/>
                        <a:pt x="78524" y="42626"/>
                      </a:cubicBezTo>
                      <a:close/>
                      <a:moveTo>
                        <a:pt x="74351" y="42902"/>
                      </a:moveTo>
                      <a:cubicBezTo>
                        <a:pt x="74373" y="42902"/>
                        <a:pt x="74398" y="42912"/>
                        <a:pt x="74422" y="42937"/>
                      </a:cubicBezTo>
                      <a:cubicBezTo>
                        <a:pt x="74505" y="42937"/>
                        <a:pt x="74422" y="43102"/>
                        <a:pt x="74339" y="43185"/>
                      </a:cubicBezTo>
                      <a:cubicBezTo>
                        <a:pt x="74280" y="43244"/>
                        <a:pt x="74222" y="43302"/>
                        <a:pt x="74193" y="43302"/>
                      </a:cubicBezTo>
                      <a:cubicBezTo>
                        <a:pt x="74180" y="43302"/>
                        <a:pt x="74173" y="43292"/>
                        <a:pt x="74173" y="43268"/>
                      </a:cubicBezTo>
                      <a:cubicBezTo>
                        <a:pt x="74173" y="43268"/>
                        <a:pt x="74173" y="43185"/>
                        <a:pt x="74256" y="43020"/>
                      </a:cubicBezTo>
                      <a:cubicBezTo>
                        <a:pt x="74256" y="42961"/>
                        <a:pt x="74298" y="42902"/>
                        <a:pt x="74351" y="42902"/>
                      </a:cubicBezTo>
                      <a:close/>
                      <a:moveTo>
                        <a:pt x="76164" y="42738"/>
                      </a:moveTo>
                      <a:cubicBezTo>
                        <a:pt x="76195" y="42738"/>
                        <a:pt x="76223" y="42749"/>
                        <a:pt x="76245" y="42771"/>
                      </a:cubicBezTo>
                      <a:cubicBezTo>
                        <a:pt x="76328" y="42937"/>
                        <a:pt x="76328" y="42937"/>
                        <a:pt x="76162" y="43020"/>
                      </a:cubicBezTo>
                      <a:cubicBezTo>
                        <a:pt x="75997" y="43102"/>
                        <a:pt x="75914" y="43102"/>
                        <a:pt x="75914" y="43185"/>
                      </a:cubicBezTo>
                      <a:cubicBezTo>
                        <a:pt x="75997" y="43185"/>
                        <a:pt x="75831" y="43268"/>
                        <a:pt x="75582" y="43434"/>
                      </a:cubicBezTo>
                      <a:cubicBezTo>
                        <a:pt x="75427" y="43527"/>
                        <a:pt x="75295" y="43574"/>
                        <a:pt x="75199" y="43574"/>
                      </a:cubicBezTo>
                      <a:cubicBezTo>
                        <a:pt x="75040" y="43574"/>
                        <a:pt x="74981" y="43444"/>
                        <a:pt x="75085" y="43185"/>
                      </a:cubicBezTo>
                      <a:cubicBezTo>
                        <a:pt x="75189" y="42926"/>
                        <a:pt x="75325" y="42797"/>
                        <a:pt x="75412" y="42797"/>
                      </a:cubicBezTo>
                      <a:cubicBezTo>
                        <a:pt x="75464" y="42797"/>
                        <a:pt x="75499" y="42843"/>
                        <a:pt x="75499" y="42937"/>
                      </a:cubicBezTo>
                      <a:cubicBezTo>
                        <a:pt x="75499" y="42978"/>
                        <a:pt x="75520" y="42999"/>
                        <a:pt x="75551" y="42999"/>
                      </a:cubicBezTo>
                      <a:cubicBezTo>
                        <a:pt x="75582" y="42999"/>
                        <a:pt x="75624" y="42978"/>
                        <a:pt x="75665" y="42937"/>
                      </a:cubicBezTo>
                      <a:cubicBezTo>
                        <a:pt x="75707" y="42895"/>
                        <a:pt x="75748" y="42874"/>
                        <a:pt x="75779" y="42874"/>
                      </a:cubicBezTo>
                      <a:cubicBezTo>
                        <a:pt x="75810" y="42874"/>
                        <a:pt x="75831" y="42895"/>
                        <a:pt x="75831" y="42937"/>
                      </a:cubicBezTo>
                      <a:cubicBezTo>
                        <a:pt x="75831" y="43020"/>
                        <a:pt x="75831" y="43061"/>
                        <a:pt x="75841" y="43061"/>
                      </a:cubicBezTo>
                      <a:cubicBezTo>
                        <a:pt x="75852" y="43061"/>
                        <a:pt x="75872" y="43020"/>
                        <a:pt x="75914" y="42937"/>
                      </a:cubicBezTo>
                      <a:cubicBezTo>
                        <a:pt x="75974" y="42815"/>
                        <a:pt x="76079" y="42738"/>
                        <a:pt x="76164" y="42738"/>
                      </a:cubicBezTo>
                      <a:close/>
                      <a:moveTo>
                        <a:pt x="78317" y="43600"/>
                      </a:moveTo>
                      <a:cubicBezTo>
                        <a:pt x="78400" y="43683"/>
                        <a:pt x="78400" y="43765"/>
                        <a:pt x="78317" y="43765"/>
                      </a:cubicBezTo>
                      <a:cubicBezTo>
                        <a:pt x="78293" y="43790"/>
                        <a:pt x="78269" y="43800"/>
                        <a:pt x="78246" y="43800"/>
                      </a:cubicBezTo>
                      <a:cubicBezTo>
                        <a:pt x="78193" y="43800"/>
                        <a:pt x="78151" y="43741"/>
                        <a:pt x="78151" y="43683"/>
                      </a:cubicBezTo>
                      <a:cubicBezTo>
                        <a:pt x="78151" y="43600"/>
                        <a:pt x="78234" y="43600"/>
                        <a:pt x="78317" y="43600"/>
                      </a:cubicBezTo>
                      <a:close/>
                      <a:moveTo>
                        <a:pt x="79959" y="43215"/>
                      </a:moveTo>
                      <a:cubicBezTo>
                        <a:pt x="80118" y="43215"/>
                        <a:pt x="80205" y="43424"/>
                        <a:pt x="80140" y="43683"/>
                      </a:cubicBezTo>
                      <a:cubicBezTo>
                        <a:pt x="80092" y="43827"/>
                        <a:pt x="79932" y="43915"/>
                        <a:pt x="79790" y="43915"/>
                      </a:cubicBezTo>
                      <a:cubicBezTo>
                        <a:pt x="79688" y="43915"/>
                        <a:pt x="79595" y="43870"/>
                        <a:pt x="79560" y="43765"/>
                      </a:cubicBezTo>
                      <a:cubicBezTo>
                        <a:pt x="79560" y="43517"/>
                        <a:pt x="79560" y="43434"/>
                        <a:pt x="79809" y="43268"/>
                      </a:cubicBezTo>
                      <a:cubicBezTo>
                        <a:pt x="79863" y="43232"/>
                        <a:pt x="79914" y="43215"/>
                        <a:pt x="79959" y="43215"/>
                      </a:cubicBezTo>
                      <a:close/>
                      <a:moveTo>
                        <a:pt x="41935" y="43931"/>
                      </a:moveTo>
                      <a:cubicBezTo>
                        <a:pt x="42018" y="44014"/>
                        <a:pt x="42018" y="44097"/>
                        <a:pt x="41935" y="44180"/>
                      </a:cubicBezTo>
                      <a:cubicBezTo>
                        <a:pt x="41852" y="44180"/>
                        <a:pt x="41770" y="44097"/>
                        <a:pt x="41770" y="44014"/>
                      </a:cubicBezTo>
                      <a:cubicBezTo>
                        <a:pt x="41770" y="43931"/>
                        <a:pt x="41852" y="43931"/>
                        <a:pt x="41935" y="43931"/>
                      </a:cubicBezTo>
                      <a:close/>
                      <a:moveTo>
                        <a:pt x="21797" y="44594"/>
                      </a:moveTo>
                      <a:lnTo>
                        <a:pt x="21797" y="44594"/>
                      </a:lnTo>
                      <a:cubicBezTo>
                        <a:pt x="21880" y="44677"/>
                        <a:pt x="21797" y="44760"/>
                        <a:pt x="21714" y="44843"/>
                      </a:cubicBezTo>
                      <a:cubicBezTo>
                        <a:pt x="21631" y="44926"/>
                        <a:pt x="21548" y="45008"/>
                        <a:pt x="21548" y="45008"/>
                      </a:cubicBezTo>
                      <a:cubicBezTo>
                        <a:pt x="21548" y="45008"/>
                        <a:pt x="21548" y="44843"/>
                        <a:pt x="21631" y="44760"/>
                      </a:cubicBezTo>
                      <a:cubicBezTo>
                        <a:pt x="21714" y="44677"/>
                        <a:pt x="21797" y="44594"/>
                        <a:pt x="21797" y="44594"/>
                      </a:cubicBezTo>
                      <a:close/>
                      <a:moveTo>
                        <a:pt x="80126" y="44871"/>
                      </a:moveTo>
                      <a:cubicBezTo>
                        <a:pt x="80154" y="44871"/>
                        <a:pt x="80189" y="44891"/>
                        <a:pt x="80223" y="44926"/>
                      </a:cubicBezTo>
                      <a:cubicBezTo>
                        <a:pt x="80306" y="44926"/>
                        <a:pt x="80306" y="45008"/>
                        <a:pt x="80223" y="45091"/>
                      </a:cubicBezTo>
                      <a:cubicBezTo>
                        <a:pt x="80140" y="45091"/>
                        <a:pt x="80057" y="45091"/>
                        <a:pt x="80057" y="45008"/>
                      </a:cubicBezTo>
                      <a:cubicBezTo>
                        <a:pt x="80057" y="44911"/>
                        <a:pt x="80086" y="44871"/>
                        <a:pt x="80126" y="44871"/>
                      </a:cubicBezTo>
                      <a:close/>
                      <a:moveTo>
                        <a:pt x="78607" y="43724"/>
                      </a:moveTo>
                      <a:cubicBezTo>
                        <a:pt x="78669" y="43724"/>
                        <a:pt x="78731" y="43765"/>
                        <a:pt x="78814" y="43848"/>
                      </a:cubicBezTo>
                      <a:cubicBezTo>
                        <a:pt x="78911" y="43945"/>
                        <a:pt x="79037" y="43986"/>
                        <a:pt x="79141" y="43986"/>
                      </a:cubicBezTo>
                      <a:cubicBezTo>
                        <a:pt x="79214" y="43986"/>
                        <a:pt x="79277" y="43965"/>
                        <a:pt x="79312" y="43931"/>
                      </a:cubicBezTo>
                      <a:cubicBezTo>
                        <a:pt x="79415" y="43897"/>
                        <a:pt x="79475" y="43877"/>
                        <a:pt x="79498" y="43877"/>
                      </a:cubicBezTo>
                      <a:cubicBezTo>
                        <a:pt x="79532" y="43877"/>
                        <a:pt x="79492" y="43917"/>
                        <a:pt x="79394" y="44014"/>
                      </a:cubicBezTo>
                      <a:cubicBezTo>
                        <a:pt x="79229" y="44235"/>
                        <a:pt x="79284" y="44382"/>
                        <a:pt x="79437" y="44382"/>
                      </a:cubicBezTo>
                      <a:cubicBezTo>
                        <a:pt x="79514" y="44382"/>
                        <a:pt x="79615" y="44345"/>
                        <a:pt x="79726" y="44263"/>
                      </a:cubicBezTo>
                      <a:cubicBezTo>
                        <a:pt x="79785" y="44204"/>
                        <a:pt x="79885" y="44145"/>
                        <a:pt x="79967" y="44145"/>
                      </a:cubicBezTo>
                      <a:cubicBezTo>
                        <a:pt x="80002" y="44145"/>
                        <a:pt x="80033" y="44155"/>
                        <a:pt x="80057" y="44180"/>
                      </a:cubicBezTo>
                      <a:cubicBezTo>
                        <a:pt x="80223" y="44263"/>
                        <a:pt x="80140" y="44345"/>
                        <a:pt x="79643" y="44843"/>
                      </a:cubicBezTo>
                      <a:cubicBezTo>
                        <a:pt x="79353" y="45133"/>
                        <a:pt x="79146" y="45278"/>
                        <a:pt x="79042" y="45278"/>
                      </a:cubicBezTo>
                      <a:cubicBezTo>
                        <a:pt x="78939" y="45278"/>
                        <a:pt x="78939" y="45133"/>
                        <a:pt x="79063" y="44843"/>
                      </a:cubicBezTo>
                      <a:cubicBezTo>
                        <a:pt x="79194" y="44515"/>
                        <a:pt x="79014" y="44188"/>
                        <a:pt x="78769" y="44188"/>
                      </a:cubicBezTo>
                      <a:cubicBezTo>
                        <a:pt x="78705" y="44188"/>
                        <a:pt x="78635" y="44211"/>
                        <a:pt x="78566" y="44263"/>
                      </a:cubicBezTo>
                      <a:cubicBezTo>
                        <a:pt x="78511" y="44299"/>
                        <a:pt x="78461" y="44315"/>
                        <a:pt x="78418" y="44315"/>
                      </a:cubicBezTo>
                      <a:cubicBezTo>
                        <a:pt x="78264" y="44315"/>
                        <a:pt x="78206" y="44107"/>
                        <a:pt x="78400" y="43848"/>
                      </a:cubicBezTo>
                      <a:cubicBezTo>
                        <a:pt x="78483" y="43765"/>
                        <a:pt x="78545" y="43724"/>
                        <a:pt x="78607" y="43724"/>
                      </a:cubicBezTo>
                      <a:close/>
                      <a:moveTo>
                        <a:pt x="91991" y="44760"/>
                      </a:moveTo>
                      <a:cubicBezTo>
                        <a:pt x="92157" y="44760"/>
                        <a:pt x="92323" y="44760"/>
                        <a:pt x="92323" y="44843"/>
                      </a:cubicBezTo>
                      <a:lnTo>
                        <a:pt x="92240" y="44843"/>
                      </a:lnTo>
                      <a:cubicBezTo>
                        <a:pt x="92157" y="44843"/>
                        <a:pt x="92074" y="45008"/>
                        <a:pt x="91991" y="45174"/>
                      </a:cubicBezTo>
                      <a:cubicBezTo>
                        <a:pt x="91874" y="45331"/>
                        <a:pt x="91793" y="45413"/>
                        <a:pt x="91741" y="45413"/>
                      </a:cubicBezTo>
                      <a:cubicBezTo>
                        <a:pt x="91683" y="45413"/>
                        <a:pt x="91660" y="45310"/>
                        <a:pt x="91660" y="45091"/>
                      </a:cubicBezTo>
                      <a:cubicBezTo>
                        <a:pt x="91660" y="44843"/>
                        <a:pt x="91660" y="44843"/>
                        <a:pt x="91991" y="44760"/>
                      </a:cubicBezTo>
                      <a:close/>
                      <a:moveTo>
                        <a:pt x="76119" y="44968"/>
                      </a:moveTo>
                      <a:cubicBezTo>
                        <a:pt x="76250" y="44968"/>
                        <a:pt x="76353" y="45095"/>
                        <a:pt x="76245" y="45257"/>
                      </a:cubicBezTo>
                      <a:cubicBezTo>
                        <a:pt x="76162" y="45340"/>
                        <a:pt x="76079" y="45423"/>
                        <a:pt x="75914" y="45423"/>
                      </a:cubicBezTo>
                      <a:cubicBezTo>
                        <a:pt x="75884" y="45438"/>
                        <a:pt x="75860" y="45444"/>
                        <a:pt x="75841" y="45444"/>
                      </a:cubicBezTo>
                      <a:cubicBezTo>
                        <a:pt x="75753" y="45444"/>
                        <a:pt x="75777" y="45296"/>
                        <a:pt x="75914" y="45091"/>
                      </a:cubicBezTo>
                      <a:cubicBezTo>
                        <a:pt x="75971" y="45005"/>
                        <a:pt x="76049" y="44968"/>
                        <a:pt x="76119" y="44968"/>
                      </a:cubicBezTo>
                      <a:close/>
                      <a:moveTo>
                        <a:pt x="81335" y="45121"/>
                      </a:moveTo>
                      <a:cubicBezTo>
                        <a:pt x="81383" y="45121"/>
                        <a:pt x="81429" y="45137"/>
                        <a:pt x="81466" y="45174"/>
                      </a:cubicBezTo>
                      <a:cubicBezTo>
                        <a:pt x="81632" y="45340"/>
                        <a:pt x="81632" y="45340"/>
                        <a:pt x="81301" y="45506"/>
                      </a:cubicBezTo>
                      <a:cubicBezTo>
                        <a:pt x="81230" y="45576"/>
                        <a:pt x="81160" y="45601"/>
                        <a:pt x="81103" y="45601"/>
                      </a:cubicBezTo>
                      <a:cubicBezTo>
                        <a:pt x="81024" y="45601"/>
                        <a:pt x="80969" y="45554"/>
                        <a:pt x="80969" y="45506"/>
                      </a:cubicBezTo>
                      <a:cubicBezTo>
                        <a:pt x="80969" y="45313"/>
                        <a:pt x="81168" y="45121"/>
                        <a:pt x="81335" y="45121"/>
                      </a:cubicBezTo>
                      <a:close/>
                      <a:moveTo>
                        <a:pt x="90568" y="44644"/>
                      </a:moveTo>
                      <a:cubicBezTo>
                        <a:pt x="90576" y="44644"/>
                        <a:pt x="90582" y="44655"/>
                        <a:pt x="90582" y="44677"/>
                      </a:cubicBezTo>
                      <a:cubicBezTo>
                        <a:pt x="90665" y="44677"/>
                        <a:pt x="90665" y="44926"/>
                        <a:pt x="90665" y="45091"/>
                      </a:cubicBezTo>
                      <a:cubicBezTo>
                        <a:pt x="90612" y="45252"/>
                        <a:pt x="90627" y="45343"/>
                        <a:pt x="90690" y="45343"/>
                      </a:cubicBezTo>
                      <a:cubicBezTo>
                        <a:pt x="90724" y="45343"/>
                        <a:pt x="90772" y="45316"/>
                        <a:pt x="90831" y="45257"/>
                      </a:cubicBezTo>
                      <a:cubicBezTo>
                        <a:pt x="90879" y="45209"/>
                        <a:pt x="90927" y="45161"/>
                        <a:pt x="90959" y="45161"/>
                      </a:cubicBezTo>
                      <a:cubicBezTo>
                        <a:pt x="90982" y="45161"/>
                        <a:pt x="90997" y="45187"/>
                        <a:pt x="90997" y="45257"/>
                      </a:cubicBezTo>
                      <a:cubicBezTo>
                        <a:pt x="90997" y="45279"/>
                        <a:pt x="90997" y="45290"/>
                        <a:pt x="91000" y="45290"/>
                      </a:cubicBezTo>
                      <a:cubicBezTo>
                        <a:pt x="91009" y="45290"/>
                        <a:pt x="91041" y="45213"/>
                        <a:pt x="91163" y="45091"/>
                      </a:cubicBezTo>
                      <a:cubicBezTo>
                        <a:pt x="91208" y="45000"/>
                        <a:pt x="91253" y="44934"/>
                        <a:pt x="91313" y="44934"/>
                      </a:cubicBezTo>
                      <a:cubicBezTo>
                        <a:pt x="91361" y="44934"/>
                        <a:pt x="91419" y="44979"/>
                        <a:pt x="91494" y="45091"/>
                      </a:cubicBezTo>
                      <a:cubicBezTo>
                        <a:pt x="91577" y="45257"/>
                        <a:pt x="91577" y="45423"/>
                        <a:pt x="91494" y="45506"/>
                      </a:cubicBezTo>
                      <a:cubicBezTo>
                        <a:pt x="91411" y="45589"/>
                        <a:pt x="91245" y="45754"/>
                        <a:pt x="91163" y="45754"/>
                      </a:cubicBezTo>
                      <a:cubicBezTo>
                        <a:pt x="90997" y="45837"/>
                        <a:pt x="90914" y="45837"/>
                        <a:pt x="90914" y="45920"/>
                      </a:cubicBezTo>
                      <a:cubicBezTo>
                        <a:pt x="90997" y="45920"/>
                        <a:pt x="90914" y="46086"/>
                        <a:pt x="90831" y="46169"/>
                      </a:cubicBezTo>
                      <a:cubicBezTo>
                        <a:pt x="90728" y="46237"/>
                        <a:pt x="90654" y="46278"/>
                        <a:pt x="90596" y="46278"/>
                      </a:cubicBezTo>
                      <a:cubicBezTo>
                        <a:pt x="90514" y="46278"/>
                        <a:pt x="90465" y="46197"/>
                        <a:pt x="90417" y="46003"/>
                      </a:cubicBezTo>
                      <a:cubicBezTo>
                        <a:pt x="90334" y="45754"/>
                        <a:pt x="90251" y="45671"/>
                        <a:pt x="90002" y="45671"/>
                      </a:cubicBezTo>
                      <a:cubicBezTo>
                        <a:pt x="89671" y="45671"/>
                        <a:pt x="89754" y="45589"/>
                        <a:pt x="90251" y="45257"/>
                      </a:cubicBezTo>
                      <a:cubicBezTo>
                        <a:pt x="90500" y="45091"/>
                        <a:pt x="90582" y="45091"/>
                        <a:pt x="90500" y="44843"/>
                      </a:cubicBezTo>
                      <a:cubicBezTo>
                        <a:pt x="90500" y="44721"/>
                        <a:pt x="90544" y="44644"/>
                        <a:pt x="90568" y="44644"/>
                      </a:cubicBezTo>
                      <a:close/>
                      <a:moveTo>
                        <a:pt x="77157" y="45671"/>
                      </a:moveTo>
                      <a:lnTo>
                        <a:pt x="77157" y="45671"/>
                      </a:lnTo>
                      <a:cubicBezTo>
                        <a:pt x="77240" y="45754"/>
                        <a:pt x="77157" y="45920"/>
                        <a:pt x="77074" y="46086"/>
                      </a:cubicBezTo>
                      <a:cubicBezTo>
                        <a:pt x="76991" y="46252"/>
                        <a:pt x="76825" y="46334"/>
                        <a:pt x="76825" y="46334"/>
                      </a:cubicBezTo>
                      <a:cubicBezTo>
                        <a:pt x="76742" y="46252"/>
                        <a:pt x="76825" y="46086"/>
                        <a:pt x="76908" y="45920"/>
                      </a:cubicBezTo>
                      <a:cubicBezTo>
                        <a:pt x="76991" y="45754"/>
                        <a:pt x="77157" y="45672"/>
                        <a:pt x="77157" y="45671"/>
                      </a:cubicBezTo>
                      <a:close/>
                      <a:moveTo>
                        <a:pt x="82685" y="45784"/>
                      </a:moveTo>
                      <a:cubicBezTo>
                        <a:pt x="82813" y="45784"/>
                        <a:pt x="82819" y="45976"/>
                        <a:pt x="82627" y="46169"/>
                      </a:cubicBezTo>
                      <a:cubicBezTo>
                        <a:pt x="82573" y="46329"/>
                        <a:pt x="82519" y="46421"/>
                        <a:pt x="82444" y="46421"/>
                      </a:cubicBezTo>
                      <a:cubicBezTo>
                        <a:pt x="82402" y="46421"/>
                        <a:pt x="82354" y="46393"/>
                        <a:pt x="82295" y="46334"/>
                      </a:cubicBezTo>
                      <a:cubicBezTo>
                        <a:pt x="82212" y="46169"/>
                        <a:pt x="82295" y="46003"/>
                        <a:pt x="82544" y="45837"/>
                      </a:cubicBezTo>
                      <a:cubicBezTo>
                        <a:pt x="82600" y="45800"/>
                        <a:pt x="82647" y="45784"/>
                        <a:pt x="82685" y="45784"/>
                      </a:cubicBezTo>
                      <a:close/>
                      <a:moveTo>
                        <a:pt x="85965" y="45338"/>
                      </a:moveTo>
                      <a:cubicBezTo>
                        <a:pt x="86002" y="45338"/>
                        <a:pt x="86024" y="45365"/>
                        <a:pt x="86024" y="45423"/>
                      </a:cubicBezTo>
                      <a:cubicBezTo>
                        <a:pt x="86024" y="45589"/>
                        <a:pt x="86024" y="45671"/>
                        <a:pt x="85859" y="45671"/>
                      </a:cubicBezTo>
                      <a:cubicBezTo>
                        <a:pt x="85693" y="45754"/>
                        <a:pt x="85610" y="45837"/>
                        <a:pt x="85693" y="46086"/>
                      </a:cubicBezTo>
                      <a:cubicBezTo>
                        <a:pt x="85822" y="46345"/>
                        <a:pt x="85750" y="46553"/>
                        <a:pt x="85593" y="46553"/>
                      </a:cubicBezTo>
                      <a:cubicBezTo>
                        <a:pt x="85549" y="46553"/>
                        <a:pt x="85499" y="46537"/>
                        <a:pt x="85444" y="46500"/>
                      </a:cubicBezTo>
                      <a:cubicBezTo>
                        <a:pt x="85361" y="46417"/>
                        <a:pt x="85361" y="46252"/>
                        <a:pt x="85444" y="46003"/>
                      </a:cubicBezTo>
                      <a:cubicBezTo>
                        <a:pt x="85571" y="45622"/>
                        <a:pt x="85844" y="45338"/>
                        <a:pt x="85965" y="45338"/>
                      </a:cubicBezTo>
                      <a:close/>
                      <a:moveTo>
                        <a:pt x="81396" y="46134"/>
                      </a:moveTo>
                      <a:cubicBezTo>
                        <a:pt x="81418" y="46134"/>
                        <a:pt x="81442" y="46144"/>
                        <a:pt x="81466" y="46169"/>
                      </a:cubicBezTo>
                      <a:cubicBezTo>
                        <a:pt x="81549" y="46169"/>
                        <a:pt x="81549" y="46334"/>
                        <a:pt x="81466" y="46417"/>
                      </a:cubicBezTo>
                      <a:cubicBezTo>
                        <a:pt x="81383" y="46583"/>
                        <a:pt x="81301" y="46583"/>
                        <a:pt x="81301" y="46583"/>
                      </a:cubicBezTo>
                      <a:cubicBezTo>
                        <a:pt x="81218" y="46500"/>
                        <a:pt x="81218" y="46417"/>
                        <a:pt x="81301" y="46252"/>
                      </a:cubicBezTo>
                      <a:cubicBezTo>
                        <a:pt x="81301" y="46193"/>
                        <a:pt x="81342" y="46134"/>
                        <a:pt x="81396" y="46134"/>
                      </a:cubicBezTo>
                      <a:close/>
                      <a:moveTo>
                        <a:pt x="88345" y="46252"/>
                      </a:moveTo>
                      <a:cubicBezTo>
                        <a:pt x="88345" y="46252"/>
                        <a:pt x="88345" y="46334"/>
                        <a:pt x="88262" y="46500"/>
                      </a:cubicBezTo>
                      <a:cubicBezTo>
                        <a:pt x="88203" y="46559"/>
                        <a:pt x="88145" y="46617"/>
                        <a:pt x="88115" y="46617"/>
                      </a:cubicBezTo>
                      <a:cubicBezTo>
                        <a:pt x="88103" y="46617"/>
                        <a:pt x="88096" y="46607"/>
                        <a:pt x="88096" y="46583"/>
                      </a:cubicBezTo>
                      <a:cubicBezTo>
                        <a:pt x="88013" y="46583"/>
                        <a:pt x="88013" y="46417"/>
                        <a:pt x="88179" y="46334"/>
                      </a:cubicBezTo>
                      <a:cubicBezTo>
                        <a:pt x="88262" y="46252"/>
                        <a:pt x="88345" y="46252"/>
                        <a:pt x="88345" y="46252"/>
                      </a:cubicBezTo>
                      <a:close/>
                      <a:moveTo>
                        <a:pt x="92903" y="45920"/>
                      </a:moveTo>
                      <a:cubicBezTo>
                        <a:pt x="92986" y="46003"/>
                        <a:pt x="92903" y="46086"/>
                        <a:pt x="92820" y="46169"/>
                      </a:cubicBezTo>
                      <a:cubicBezTo>
                        <a:pt x="92737" y="46334"/>
                        <a:pt x="92737" y="46417"/>
                        <a:pt x="92820" y="46417"/>
                      </a:cubicBezTo>
                      <a:cubicBezTo>
                        <a:pt x="92903" y="46417"/>
                        <a:pt x="92986" y="46500"/>
                        <a:pt x="92903" y="46583"/>
                      </a:cubicBezTo>
                      <a:cubicBezTo>
                        <a:pt x="92820" y="46666"/>
                        <a:pt x="92758" y="46707"/>
                        <a:pt x="92706" y="46707"/>
                      </a:cubicBezTo>
                      <a:cubicBezTo>
                        <a:pt x="92654" y="46707"/>
                        <a:pt x="92613" y="46666"/>
                        <a:pt x="92571" y="46583"/>
                      </a:cubicBezTo>
                      <a:cubicBezTo>
                        <a:pt x="92571" y="46559"/>
                        <a:pt x="92564" y="46549"/>
                        <a:pt x="92550" y="46549"/>
                      </a:cubicBezTo>
                      <a:cubicBezTo>
                        <a:pt x="92516" y="46549"/>
                        <a:pt x="92440" y="46607"/>
                        <a:pt x="92323" y="46666"/>
                      </a:cubicBezTo>
                      <a:cubicBezTo>
                        <a:pt x="92303" y="46686"/>
                        <a:pt x="92293" y="46696"/>
                        <a:pt x="92291" y="46696"/>
                      </a:cubicBezTo>
                      <a:cubicBezTo>
                        <a:pt x="92284" y="46696"/>
                        <a:pt x="92362" y="46588"/>
                        <a:pt x="92489" y="46334"/>
                      </a:cubicBezTo>
                      <a:cubicBezTo>
                        <a:pt x="92737" y="46086"/>
                        <a:pt x="92903" y="45920"/>
                        <a:pt x="92903" y="45920"/>
                      </a:cubicBezTo>
                      <a:close/>
                      <a:moveTo>
                        <a:pt x="88804" y="46089"/>
                      </a:moveTo>
                      <a:cubicBezTo>
                        <a:pt x="88870" y="46089"/>
                        <a:pt x="88872" y="46217"/>
                        <a:pt x="88759" y="46500"/>
                      </a:cubicBezTo>
                      <a:cubicBezTo>
                        <a:pt x="88666" y="46686"/>
                        <a:pt x="88625" y="46794"/>
                        <a:pt x="88593" y="46794"/>
                      </a:cubicBezTo>
                      <a:cubicBezTo>
                        <a:pt x="88567" y="46794"/>
                        <a:pt x="88547" y="46728"/>
                        <a:pt x="88511" y="46583"/>
                      </a:cubicBezTo>
                      <a:cubicBezTo>
                        <a:pt x="88511" y="46500"/>
                        <a:pt x="88593" y="46252"/>
                        <a:pt x="88676" y="46169"/>
                      </a:cubicBezTo>
                      <a:cubicBezTo>
                        <a:pt x="88729" y="46116"/>
                        <a:pt x="88773" y="46089"/>
                        <a:pt x="88804" y="46089"/>
                      </a:cubicBezTo>
                      <a:close/>
                      <a:moveTo>
                        <a:pt x="91660" y="45754"/>
                      </a:moveTo>
                      <a:cubicBezTo>
                        <a:pt x="91660" y="45754"/>
                        <a:pt x="91743" y="45837"/>
                        <a:pt x="91908" y="45920"/>
                      </a:cubicBezTo>
                      <a:cubicBezTo>
                        <a:pt x="91991" y="46003"/>
                        <a:pt x="91991" y="46169"/>
                        <a:pt x="91908" y="46169"/>
                      </a:cubicBezTo>
                      <a:cubicBezTo>
                        <a:pt x="91743" y="46169"/>
                        <a:pt x="91494" y="46417"/>
                        <a:pt x="91577" y="46583"/>
                      </a:cubicBezTo>
                      <a:cubicBezTo>
                        <a:pt x="91768" y="46710"/>
                        <a:pt x="91470" y="46886"/>
                        <a:pt x="91209" y="46886"/>
                      </a:cubicBezTo>
                      <a:cubicBezTo>
                        <a:pt x="91130" y="46886"/>
                        <a:pt x="91055" y="46870"/>
                        <a:pt x="90997" y="46832"/>
                      </a:cubicBezTo>
                      <a:cubicBezTo>
                        <a:pt x="90831" y="46749"/>
                        <a:pt x="90914" y="46666"/>
                        <a:pt x="91245" y="46252"/>
                      </a:cubicBezTo>
                      <a:cubicBezTo>
                        <a:pt x="91411" y="46003"/>
                        <a:pt x="91660" y="45754"/>
                        <a:pt x="91660" y="45754"/>
                      </a:cubicBezTo>
                      <a:close/>
                      <a:moveTo>
                        <a:pt x="89091" y="46666"/>
                      </a:moveTo>
                      <a:cubicBezTo>
                        <a:pt x="89091" y="46666"/>
                        <a:pt x="89091" y="46749"/>
                        <a:pt x="89008" y="46915"/>
                      </a:cubicBezTo>
                      <a:cubicBezTo>
                        <a:pt x="89008" y="46997"/>
                        <a:pt x="88925" y="47080"/>
                        <a:pt x="88842" y="47080"/>
                      </a:cubicBezTo>
                      <a:cubicBezTo>
                        <a:pt x="88842" y="46997"/>
                        <a:pt x="88842" y="46915"/>
                        <a:pt x="88925" y="46832"/>
                      </a:cubicBezTo>
                      <a:cubicBezTo>
                        <a:pt x="89008" y="46749"/>
                        <a:pt x="89091" y="46666"/>
                        <a:pt x="89091" y="46666"/>
                      </a:cubicBezTo>
                      <a:close/>
                      <a:moveTo>
                        <a:pt x="87599" y="46417"/>
                      </a:moveTo>
                      <a:cubicBezTo>
                        <a:pt x="87599" y="46500"/>
                        <a:pt x="87599" y="46583"/>
                        <a:pt x="87516" y="46666"/>
                      </a:cubicBezTo>
                      <a:cubicBezTo>
                        <a:pt x="87433" y="46832"/>
                        <a:pt x="87433" y="46832"/>
                        <a:pt x="87516" y="46832"/>
                      </a:cubicBezTo>
                      <a:cubicBezTo>
                        <a:pt x="87599" y="46832"/>
                        <a:pt x="87599" y="46915"/>
                        <a:pt x="87516" y="46997"/>
                      </a:cubicBezTo>
                      <a:cubicBezTo>
                        <a:pt x="87455" y="47058"/>
                        <a:pt x="87405" y="47084"/>
                        <a:pt x="87365" y="47084"/>
                      </a:cubicBezTo>
                      <a:cubicBezTo>
                        <a:pt x="87242" y="47084"/>
                        <a:pt x="87225" y="46834"/>
                        <a:pt x="87350" y="46583"/>
                      </a:cubicBezTo>
                      <a:cubicBezTo>
                        <a:pt x="87433" y="46500"/>
                        <a:pt x="87516" y="46417"/>
                        <a:pt x="87599" y="46417"/>
                      </a:cubicBezTo>
                      <a:close/>
                      <a:moveTo>
                        <a:pt x="90033" y="46770"/>
                      </a:moveTo>
                      <a:cubicBezTo>
                        <a:pt x="90064" y="46770"/>
                        <a:pt x="90085" y="46790"/>
                        <a:pt x="90085" y="46832"/>
                      </a:cubicBezTo>
                      <a:cubicBezTo>
                        <a:pt x="90002" y="46915"/>
                        <a:pt x="89919" y="47080"/>
                        <a:pt x="89754" y="47163"/>
                      </a:cubicBezTo>
                      <a:cubicBezTo>
                        <a:pt x="89616" y="47232"/>
                        <a:pt x="89522" y="47272"/>
                        <a:pt x="89476" y="47272"/>
                      </a:cubicBezTo>
                      <a:cubicBezTo>
                        <a:pt x="89410" y="47272"/>
                        <a:pt x="89442" y="47192"/>
                        <a:pt x="89588" y="46997"/>
                      </a:cubicBezTo>
                      <a:cubicBezTo>
                        <a:pt x="89685" y="46900"/>
                        <a:pt x="89754" y="46860"/>
                        <a:pt x="89777" y="46860"/>
                      </a:cubicBezTo>
                      <a:cubicBezTo>
                        <a:pt x="89794" y="46860"/>
                        <a:pt x="89788" y="46880"/>
                        <a:pt x="89754" y="46915"/>
                      </a:cubicBezTo>
                      <a:cubicBezTo>
                        <a:pt x="89754" y="46939"/>
                        <a:pt x="89761" y="46949"/>
                        <a:pt x="89773" y="46949"/>
                      </a:cubicBezTo>
                      <a:cubicBezTo>
                        <a:pt x="89802" y="46949"/>
                        <a:pt x="89861" y="46890"/>
                        <a:pt x="89919" y="46832"/>
                      </a:cubicBezTo>
                      <a:cubicBezTo>
                        <a:pt x="89961" y="46790"/>
                        <a:pt x="90002" y="46770"/>
                        <a:pt x="90033" y="46770"/>
                      </a:cubicBezTo>
                      <a:close/>
                      <a:moveTo>
                        <a:pt x="84760" y="46958"/>
                      </a:moveTo>
                      <a:cubicBezTo>
                        <a:pt x="84786" y="46958"/>
                        <a:pt x="84819" y="46975"/>
                        <a:pt x="84864" y="46997"/>
                      </a:cubicBezTo>
                      <a:cubicBezTo>
                        <a:pt x="84998" y="47065"/>
                        <a:pt x="85512" y="47186"/>
                        <a:pt x="85747" y="47186"/>
                      </a:cubicBezTo>
                      <a:cubicBezTo>
                        <a:pt x="85803" y="47186"/>
                        <a:pt x="85843" y="47179"/>
                        <a:pt x="85859" y="47163"/>
                      </a:cubicBezTo>
                      <a:cubicBezTo>
                        <a:pt x="85900" y="47142"/>
                        <a:pt x="85936" y="47132"/>
                        <a:pt x="85965" y="47132"/>
                      </a:cubicBezTo>
                      <a:cubicBezTo>
                        <a:pt x="86050" y="47132"/>
                        <a:pt x="86066" y="47225"/>
                        <a:pt x="85941" y="47412"/>
                      </a:cubicBezTo>
                      <a:cubicBezTo>
                        <a:pt x="85827" y="47755"/>
                        <a:pt x="85713" y="47940"/>
                        <a:pt x="85653" y="47940"/>
                      </a:cubicBezTo>
                      <a:cubicBezTo>
                        <a:pt x="85626" y="47940"/>
                        <a:pt x="85610" y="47903"/>
                        <a:pt x="85610" y="47826"/>
                      </a:cubicBezTo>
                      <a:cubicBezTo>
                        <a:pt x="85551" y="47768"/>
                        <a:pt x="85451" y="47709"/>
                        <a:pt x="85281" y="47709"/>
                      </a:cubicBezTo>
                      <a:cubicBezTo>
                        <a:pt x="85210" y="47709"/>
                        <a:pt x="85127" y="47719"/>
                        <a:pt x="85030" y="47743"/>
                      </a:cubicBezTo>
                      <a:cubicBezTo>
                        <a:pt x="84837" y="47808"/>
                        <a:pt x="84719" y="47847"/>
                        <a:pt x="84652" y="47847"/>
                      </a:cubicBezTo>
                      <a:cubicBezTo>
                        <a:pt x="84545" y="47847"/>
                        <a:pt x="84565" y="47749"/>
                        <a:pt x="84615" y="47495"/>
                      </a:cubicBezTo>
                      <a:cubicBezTo>
                        <a:pt x="84676" y="47074"/>
                        <a:pt x="84692" y="46958"/>
                        <a:pt x="84760" y="46958"/>
                      </a:cubicBezTo>
                      <a:close/>
                      <a:moveTo>
                        <a:pt x="75499" y="47495"/>
                      </a:moveTo>
                      <a:cubicBezTo>
                        <a:pt x="75831" y="47495"/>
                        <a:pt x="75914" y="47578"/>
                        <a:pt x="75748" y="47826"/>
                      </a:cubicBezTo>
                      <a:cubicBezTo>
                        <a:pt x="75673" y="47901"/>
                        <a:pt x="75549" y="47942"/>
                        <a:pt x="75441" y="47942"/>
                      </a:cubicBezTo>
                      <a:cubicBezTo>
                        <a:pt x="75310" y="47942"/>
                        <a:pt x="75205" y="47880"/>
                        <a:pt x="75251" y="47743"/>
                      </a:cubicBezTo>
                      <a:cubicBezTo>
                        <a:pt x="75251" y="47578"/>
                        <a:pt x="75334" y="47495"/>
                        <a:pt x="75499" y="47495"/>
                      </a:cubicBezTo>
                      <a:close/>
                      <a:moveTo>
                        <a:pt x="88956" y="47681"/>
                      </a:moveTo>
                      <a:cubicBezTo>
                        <a:pt x="88987" y="47681"/>
                        <a:pt x="89008" y="47702"/>
                        <a:pt x="89008" y="47743"/>
                      </a:cubicBezTo>
                      <a:cubicBezTo>
                        <a:pt x="89008" y="47909"/>
                        <a:pt x="89008" y="47992"/>
                        <a:pt x="89008" y="47992"/>
                      </a:cubicBezTo>
                      <a:cubicBezTo>
                        <a:pt x="88966" y="48033"/>
                        <a:pt x="88946" y="48054"/>
                        <a:pt x="88925" y="48054"/>
                      </a:cubicBezTo>
                      <a:cubicBezTo>
                        <a:pt x="88904" y="48054"/>
                        <a:pt x="88883" y="48033"/>
                        <a:pt x="88842" y="47992"/>
                      </a:cubicBezTo>
                      <a:cubicBezTo>
                        <a:pt x="88759" y="47909"/>
                        <a:pt x="88842" y="47826"/>
                        <a:pt x="88842" y="47743"/>
                      </a:cubicBezTo>
                      <a:cubicBezTo>
                        <a:pt x="88883" y="47702"/>
                        <a:pt x="88925" y="47681"/>
                        <a:pt x="88956" y="47681"/>
                      </a:cubicBezTo>
                      <a:close/>
                      <a:moveTo>
                        <a:pt x="73769" y="47792"/>
                      </a:moveTo>
                      <a:cubicBezTo>
                        <a:pt x="73793" y="47792"/>
                        <a:pt x="73818" y="47802"/>
                        <a:pt x="73842" y="47826"/>
                      </a:cubicBezTo>
                      <a:cubicBezTo>
                        <a:pt x="73842" y="47826"/>
                        <a:pt x="73759" y="47909"/>
                        <a:pt x="73676" y="47992"/>
                      </a:cubicBezTo>
                      <a:cubicBezTo>
                        <a:pt x="73593" y="48075"/>
                        <a:pt x="73510" y="48075"/>
                        <a:pt x="73427" y="48075"/>
                      </a:cubicBezTo>
                      <a:cubicBezTo>
                        <a:pt x="73427" y="48075"/>
                        <a:pt x="73427" y="47909"/>
                        <a:pt x="73593" y="47909"/>
                      </a:cubicBezTo>
                      <a:cubicBezTo>
                        <a:pt x="73652" y="47850"/>
                        <a:pt x="73710" y="47792"/>
                        <a:pt x="73769" y="47792"/>
                      </a:cubicBezTo>
                      <a:close/>
                      <a:moveTo>
                        <a:pt x="78796" y="47711"/>
                      </a:moveTo>
                      <a:cubicBezTo>
                        <a:pt x="78808" y="47711"/>
                        <a:pt x="78814" y="47721"/>
                        <a:pt x="78814" y="47743"/>
                      </a:cubicBezTo>
                      <a:cubicBezTo>
                        <a:pt x="78814" y="47826"/>
                        <a:pt x="78731" y="47992"/>
                        <a:pt x="78649" y="48075"/>
                      </a:cubicBezTo>
                      <a:cubicBezTo>
                        <a:pt x="78587" y="48230"/>
                        <a:pt x="78536" y="48292"/>
                        <a:pt x="78506" y="48292"/>
                      </a:cubicBezTo>
                      <a:cubicBezTo>
                        <a:pt x="78456" y="48292"/>
                        <a:pt x="78462" y="48117"/>
                        <a:pt x="78566" y="47909"/>
                      </a:cubicBezTo>
                      <a:cubicBezTo>
                        <a:pt x="78687" y="47788"/>
                        <a:pt x="78764" y="47711"/>
                        <a:pt x="78796" y="47711"/>
                      </a:cubicBezTo>
                      <a:close/>
                      <a:moveTo>
                        <a:pt x="76144" y="47946"/>
                      </a:moveTo>
                      <a:cubicBezTo>
                        <a:pt x="76236" y="47946"/>
                        <a:pt x="76218" y="48020"/>
                        <a:pt x="76162" y="48241"/>
                      </a:cubicBezTo>
                      <a:cubicBezTo>
                        <a:pt x="76121" y="48282"/>
                        <a:pt x="76079" y="48303"/>
                        <a:pt x="76038" y="48303"/>
                      </a:cubicBezTo>
                      <a:cubicBezTo>
                        <a:pt x="75997" y="48303"/>
                        <a:pt x="75955" y="48282"/>
                        <a:pt x="75914" y="48241"/>
                      </a:cubicBezTo>
                      <a:cubicBezTo>
                        <a:pt x="75748" y="48075"/>
                        <a:pt x="75748" y="48075"/>
                        <a:pt x="75914" y="47992"/>
                      </a:cubicBezTo>
                      <a:cubicBezTo>
                        <a:pt x="76024" y="47964"/>
                        <a:pt x="76098" y="47946"/>
                        <a:pt x="76144" y="47946"/>
                      </a:cubicBezTo>
                      <a:close/>
                      <a:moveTo>
                        <a:pt x="91559" y="47989"/>
                      </a:moveTo>
                      <a:cubicBezTo>
                        <a:pt x="91629" y="47989"/>
                        <a:pt x="91572" y="48080"/>
                        <a:pt x="91411" y="48241"/>
                      </a:cubicBezTo>
                      <a:cubicBezTo>
                        <a:pt x="91353" y="48299"/>
                        <a:pt x="91253" y="48358"/>
                        <a:pt x="91199" y="48358"/>
                      </a:cubicBezTo>
                      <a:cubicBezTo>
                        <a:pt x="91177" y="48358"/>
                        <a:pt x="91163" y="48348"/>
                        <a:pt x="91163" y="48323"/>
                      </a:cubicBezTo>
                      <a:cubicBezTo>
                        <a:pt x="91080" y="48323"/>
                        <a:pt x="91245" y="48241"/>
                        <a:pt x="91328" y="48075"/>
                      </a:cubicBezTo>
                      <a:cubicBezTo>
                        <a:pt x="91446" y="48016"/>
                        <a:pt x="91522" y="47989"/>
                        <a:pt x="91559" y="47989"/>
                      </a:cubicBezTo>
                      <a:close/>
                      <a:moveTo>
                        <a:pt x="92016" y="47777"/>
                      </a:moveTo>
                      <a:cubicBezTo>
                        <a:pt x="92052" y="47777"/>
                        <a:pt x="92074" y="47796"/>
                        <a:pt x="92074" y="47826"/>
                      </a:cubicBezTo>
                      <a:cubicBezTo>
                        <a:pt x="92074" y="47909"/>
                        <a:pt x="91991" y="48075"/>
                        <a:pt x="91826" y="48241"/>
                      </a:cubicBezTo>
                      <a:cubicBezTo>
                        <a:pt x="91765" y="48362"/>
                        <a:pt x="91660" y="48439"/>
                        <a:pt x="91608" y="48439"/>
                      </a:cubicBezTo>
                      <a:cubicBezTo>
                        <a:pt x="91589" y="48439"/>
                        <a:pt x="91577" y="48429"/>
                        <a:pt x="91577" y="48406"/>
                      </a:cubicBezTo>
                      <a:cubicBezTo>
                        <a:pt x="91494" y="48406"/>
                        <a:pt x="91577" y="48158"/>
                        <a:pt x="91743" y="47992"/>
                      </a:cubicBezTo>
                      <a:cubicBezTo>
                        <a:pt x="91848" y="47834"/>
                        <a:pt x="91953" y="47777"/>
                        <a:pt x="92016" y="47777"/>
                      </a:cubicBezTo>
                      <a:close/>
                      <a:moveTo>
                        <a:pt x="88357" y="48206"/>
                      </a:moveTo>
                      <a:cubicBezTo>
                        <a:pt x="88379" y="48206"/>
                        <a:pt x="88403" y="48216"/>
                        <a:pt x="88428" y="48241"/>
                      </a:cubicBezTo>
                      <a:cubicBezTo>
                        <a:pt x="88511" y="48323"/>
                        <a:pt x="88511" y="48406"/>
                        <a:pt x="88428" y="48406"/>
                      </a:cubicBezTo>
                      <a:cubicBezTo>
                        <a:pt x="88403" y="48431"/>
                        <a:pt x="88379" y="48441"/>
                        <a:pt x="88357" y="48441"/>
                      </a:cubicBezTo>
                      <a:cubicBezTo>
                        <a:pt x="88303" y="48441"/>
                        <a:pt x="88262" y="48382"/>
                        <a:pt x="88262" y="48323"/>
                      </a:cubicBezTo>
                      <a:cubicBezTo>
                        <a:pt x="88262" y="48265"/>
                        <a:pt x="88303" y="48206"/>
                        <a:pt x="88357" y="48206"/>
                      </a:cubicBezTo>
                      <a:close/>
                      <a:moveTo>
                        <a:pt x="89298" y="48510"/>
                      </a:moveTo>
                      <a:cubicBezTo>
                        <a:pt x="89319" y="48510"/>
                        <a:pt x="89339" y="48531"/>
                        <a:pt x="89339" y="48572"/>
                      </a:cubicBezTo>
                      <a:cubicBezTo>
                        <a:pt x="89339" y="48738"/>
                        <a:pt x="89422" y="48904"/>
                        <a:pt x="89505" y="48986"/>
                      </a:cubicBezTo>
                      <a:cubicBezTo>
                        <a:pt x="89588" y="49069"/>
                        <a:pt x="89588" y="49069"/>
                        <a:pt x="89256" y="49152"/>
                      </a:cubicBezTo>
                      <a:cubicBezTo>
                        <a:pt x="89153" y="49187"/>
                        <a:pt x="89079" y="49207"/>
                        <a:pt x="89039" y="49207"/>
                      </a:cubicBezTo>
                      <a:cubicBezTo>
                        <a:pt x="88982" y="49207"/>
                        <a:pt x="88994" y="49166"/>
                        <a:pt x="89091" y="49069"/>
                      </a:cubicBezTo>
                      <a:cubicBezTo>
                        <a:pt x="89174" y="48904"/>
                        <a:pt x="89256" y="48738"/>
                        <a:pt x="89256" y="48572"/>
                      </a:cubicBezTo>
                      <a:cubicBezTo>
                        <a:pt x="89256" y="48531"/>
                        <a:pt x="89277" y="48510"/>
                        <a:pt x="89298" y="48510"/>
                      </a:cubicBezTo>
                      <a:close/>
                      <a:moveTo>
                        <a:pt x="84384" y="49098"/>
                      </a:moveTo>
                      <a:cubicBezTo>
                        <a:pt x="84395" y="49098"/>
                        <a:pt x="84415" y="49118"/>
                        <a:pt x="84450" y="49152"/>
                      </a:cubicBezTo>
                      <a:cubicBezTo>
                        <a:pt x="84533" y="49152"/>
                        <a:pt x="84533" y="49235"/>
                        <a:pt x="84450" y="49318"/>
                      </a:cubicBezTo>
                      <a:cubicBezTo>
                        <a:pt x="84450" y="49318"/>
                        <a:pt x="84367" y="49318"/>
                        <a:pt x="84367" y="49235"/>
                      </a:cubicBezTo>
                      <a:cubicBezTo>
                        <a:pt x="84367" y="49138"/>
                        <a:pt x="84367" y="49098"/>
                        <a:pt x="84384" y="49098"/>
                      </a:cubicBezTo>
                      <a:close/>
                      <a:moveTo>
                        <a:pt x="90162" y="48975"/>
                      </a:moveTo>
                      <a:cubicBezTo>
                        <a:pt x="90197" y="48975"/>
                        <a:pt x="90136" y="49057"/>
                        <a:pt x="90002" y="49235"/>
                      </a:cubicBezTo>
                      <a:cubicBezTo>
                        <a:pt x="89919" y="49401"/>
                        <a:pt x="89754" y="49401"/>
                        <a:pt x="89671" y="49401"/>
                      </a:cubicBezTo>
                      <a:cubicBezTo>
                        <a:pt x="89505" y="49235"/>
                        <a:pt x="89505" y="49235"/>
                        <a:pt x="89837" y="49152"/>
                      </a:cubicBezTo>
                      <a:cubicBezTo>
                        <a:pt x="90029" y="49037"/>
                        <a:pt x="90132" y="48975"/>
                        <a:pt x="90162" y="48975"/>
                      </a:cubicBezTo>
                      <a:close/>
                      <a:moveTo>
                        <a:pt x="86024" y="49069"/>
                      </a:moveTo>
                      <a:cubicBezTo>
                        <a:pt x="86107" y="49069"/>
                        <a:pt x="86024" y="49235"/>
                        <a:pt x="85941" y="49318"/>
                      </a:cubicBezTo>
                      <a:cubicBezTo>
                        <a:pt x="85883" y="49377"/>
                        <a:pt x="85824" y="49435"/>
                        <a:pt x="85795" y="49435"/>
                      </a:cubicBezTo>
                      <a:cubicBezTo>
                        <a:pt x="85783" y="49435"/>
                        <a:pt x="85776" y="49425"/>
                        <a:pt x="85776" y="49401"/>
                      </a:cubicBezTo>
                      <a:cubicBezTo>
                        <a:pt x="85693" y="49401"/>
                        <a:pt x="85776" y="49318"/>
                        <a:pt x="85859" y="49152"/>
                      </a:cubicBezTo>
                      <a:cubicBezTo>
                        <a:pt x="85941" y="49069"/>
                        <a:pt x="86024" y="49069"/>
                        <a:pt x="86024" y="49069"/>
                      </a:cubicBezTo>
                      <a:close/>
                      <a:moveTo>
                        <a:pt x="81301" y="49484"/>
                      </a:moveTo>
                      <a:lnTo>
                        <a:pt x="81301" y="49484"/>
                      </a:lnTo>
                      <a:cubicBezTo>
                        <a:pt x="81383" y="49567"/>
                        <a:pt x="81301" y="49649"/>
                        <a:pt x="81218" y="49732"/>
                      </a:cubicBezTo>
                      <a:cubicBezTo>
                        <a:pt x="81135" y="49815"/>
                        <a:pt x="81052" y="49898"/>
                        <a:pt x="81052" y="49898"/>
                      </a:cubicBezTo>
                      <a:cubicBezTo>
                        <a:pt x="80969" y="49815"/>
                        <a:pt x="81052" y="49732"/>
                        <a:pt x="81135" y="49649"/>
                      </a:cubicBezTo>
                      <a:cubicBezTo>
                        <a:pt x="81218" y="49484"/>
                        <a:pt x="81300" y="49484"/>
                        <a:pt x="81301" y="49484"/>
                      </a:cubicBezTo>
                      <a:close/>
                      <a:moveTo>
                        <a:pt x="90729" y="49362"/>
                      </a:moveTo>
                      <a:cubicBezTo>
                        <a:pt x="90804" y="49362"/>
                        <a:pt x="90893" y="49428"/>
                        <a:pt x="90997" y="49567"/>
                      </a:cubicBezTo>
                      <a:cubicBezTo>
                        <a:pt x="91055" y="49625"/>
                        <a:pt x="91114" y="49684"/>
                        <a:pt x="91173" y="49684"/>
                      </a:cubicBezTo>
                      <a:cubicBezTo>
                        <a:pt x="91197" y="49684"/>
                        <a:pt x="91221" y="49674"/>
                        <a:pt x="91245" y="49649"/>
                      </a:cubicBezTo>
                      <a:cubicBezTo>
                        <a:pt x="91280" y="49579"/>
                        <a:pt x="91301" y="49554"/>
                        <a:pt x="91312" y="49554"/>
                      </a:cubicBezTo>
                      <a:cubicBezTo>
                        <a:pt x="91328" y="49554"/>
                        <a:pt x="91328" y="49602"/>
                        <a:pt x="91328" y="49649"/>
                      </a:cubicBezTo>
                      <a:cubicBezTo>
                        <a:pt x="91328" y="49732"/>
                        <a:pt x="91245" y="49898"/>
                        <a:pt x="91080" y="49981"/>
                      </a:cubicBezTo>
                      <a:cubicBezTo>
                        <a:pt x="90958" y="50103"/>
                        <a:pt x="90836" y="50157"/>
                        <a:pt x="90735" y="50157"/>
                      </a:cubicBezTo>
                      <a:cubicBezTo>
                        <a:pt x="90561" y="50157"/>
                        <a:pt x="90447" y="49995"/>
                        <a:pt x="90500" y="49732"/>
                      </a:cubicBezTo>
                      <a:cubicBezTo>
                        <a:pt x="90548" y="49491"/>
                        <a:pt x="90624" y="49362"/>
                        <a:pt x="90729" y="49362"/>
                      </a:cubicBezTo>
                      <a:close/>
                      <a:moveTo>
                        <a:pt x="73675" y="50042"/>
                      </a:moveTo>
                      <a:cubicBezTo>
                        <a:pt x="73889" y="50042"/>
                        <a:pt x="73962" y="50177"/>
                        <a:pt x="73759" y="50312"/>
                      </a:cubicBezTo>
                      <a:cubicBezTo>
                        <a:pt x="73718" y="50354"/>
                        <a:pt x="73655" y="50375"/>
                        <a:pt x="73593" y="50375"/>
                      </a:cubicBezTo>
                      <a:cubicBezTo>
                        <a:pt x="73531" y="50375"/>
                        <a:pt x="73469" y="50354"/>
                        <a:pt x="73427" y="50312"/>
                      </a:cubicBezTo>
                      <a:cubicBezTo>
                        <a:pt x="73345" y="50147"/>
                        <a:pt x="73345" y="50147"/>
                        <a:pt x="73510" y="50064"/>
                      </a:cubicBezTo>
                      <a:cubicBezTo>
                        <a:pt x="73571" y="50049"/>
                        <a:pt x="73626" y="50042"/>
                        <a:pt x="73675" y="50042"/>
                      </a:cubicBezTo>
                      <a:close/>
                      <a:moveTo>
                        <a:pt x="89504" y="49936"/>
                      </a:moveTo>
                      <a:cubicBezTo>
                        <a:pt x="89520" y="49936"/>
                        <a:pt x="89495" y="50001"/>
                        <a:pt x="89422" y="50147"/>
                      </a:cubicBezTo>
                      <a:cubicBezTo>
                        <a:pt x="89422" y="50312"/>
                        <a:pt x="89256" y="50395"/>
                        <a:pt x="89174" y="50395"/>
                      </a:cubicBezTo>
                      <a:cubicBezTo>
                        <a:pt x="89158" y="50411"/>
                        <a:pt x="89148" y="50418"/>
                        <a:pt x="89143" y="50418"/>
                      </a:cubicBezTo>
                      <a:cubicBezTo>
                        <a:pt x="89122" y="50418"/>
                        <a:pt x="89189" y="50297"/>
                        <a:pt x="89256" y="50230"/>
                      </a:cubicBezTo>
                      <a:cubicBezTo>
                        <a:pt x="89396" y="50043"/>
                        <a:pt x="89483" y="49936"/>
                        <a:pt x="89504" y="49936"/>
                      </a:cubicBezTo>
                      <a:close/>
                      <a:moveTo>
                        <a:pt x="86853" y="50147"/>
                      </a:moveTo>
                      <a:cubicBezTo>
                        <a:pt x="86853" y="50230"/>
                        <a:pt x="86853" y="50312"/>
                        <a:pt x="86770" y="50395"/>
                      </a:cubicBezTo>
                      <a:cubicBezTo>
                        <a:pt x="86687" y="50478"/>
                        <a:pt x="86604" y="50561"/>
                        <a:pt x="86604" y="50561"/>
                      </a:cubicBezTo>
                      <a:cubicBezTo>
                        <a:pt x="86522" y="50478"/>
                        <a:pt x="86604" y="50395"/>
                        <a:pt x="86604" y="50312"/>
                      </a:cubicBezTo>
                      <a:cubicBezTo>
                        <a:pt x="86687" y="50147"/>
                        <a:pt x="86853" y="50147"/>
                        <a:pt x="86853" y="50147"/>
                      </a:cubicBezTo>
                      <a:close/>
                      <a:moveTo>
                        <a:pt x="81618" y="50163"/>
                      </a:moveTo>
                      <a:cubicBezTo>
                        <a:pt x="81702" y="50163"/>
                        <a:pt x="81669" y="50299"/>
                        <a:pt x="81549" y="50478"/>
                      </a:cubicBezTo>
                      <a:cubicBezTo>
                        <a:pt x="81383" y="50644"/>
                        <a:pt x="81301" y="50727"/>
                        <a:pt x="81218" y="50727"/>
                      </a:cubicBezTo>
                      <a:cubicBezTo>
                        <a:pt x="81135" y="50561"/>
                        <a:pt x="81218" y="50395"/>
                        <a:pt x="81466" y="50230"/>
                      </a:cubicBezTo>
                      <a:cubicBezTo>
                        <a:pt x="81536" y="50183"/>
                        <a:pt x="81586" y="50163"/>
                        <a:pt x="81618" y="50163"/>
                      </a:cubicBezTo>
                      <a:close/>
                      <a:moveTo>
                        <a:pt x="74572" y="50494"/>
                      </a:moveTo>
                      <a:cubicBezTo>
                        <a:pt x="74651" y="50494"/>
                        <a:pt x="74601" y="50630"/>
                        <a:pt x="74422" y="50810"/>
                      </a:cubicBezTo>
                      <a:cubicBezTo>
                        <a:pt x="74339" y="50975"/>
                        <a:pt x="74173" y="51058"/>
                        <a:pt x="74173" y="51058"/>
                      </a:cubicBezTo>
                      <a:cubicBezTo>
                        <a:pt x="74090" y="50975"/>
                        <a:pt x="74256" y="50644"/>
                        <a:pt x="74422" y="50561"/>
                      </a:cubicBezTo>
                      <a:cubicBezTo>
                        <a:pt x="74491" y="50515"/>
                        <a:pt x="74541" y="50494"/>
                        <a:pt x="74572" y="50494"/>
                      </a:cubicBezTo>
                      <a:close/>
                      <a:moveTo>
                        <a:pt x="87671" y="50719"/>
                      </a:moveTo>
                      <a:cubicBezTo>
                        <a:pt x="87755" y="50719"/>
                        <a:pt x="87689" y="50790"/>
                        <a:pt x="87433" y="50893"/>
                      </a:cubicBezTo>
                      <a:cubicBezTo>
                        <a:pt x="87267" y="51058"/>
                        <a:pt x="87102" y="51058"/>
                        <a:pt x="87102" y="51058"/>
                      </a:cubicBezTo>
                      <a:cubicBezTo>
                        <a:pt x="87102" y="50975"/>
                        <a:pt x="87185" y="50893"/>
                        <a:pt x="87350" y="50810"/>
                      </a:cubicBezTo>
                      <a:cubicBezTo>
                        <a:pt x="87509" y="50746"/>
                        <a:pt x="87619" y="50719"/>
                        <a:pt x="87671" y="50719"/>
                      </a:cubicBezTo>
                      <a:close/>
                      <a:moveTo>
                        <a:pt x="86770" y="50748"/>
                      </a:moveTo>
                      <a:cubicBezTo>
                        <a:pt x="86791" y="50748"/>
                        <a:pt x="86812" y="50768"/>
                        <a:pt x="86853" y="50810"/>
                      </a:cubicBezTo>
                      <a:cubicBezTo>
                        <a:pt x="86936" y="50810"/>
                        <a:pt x="86853" y="50975"/>
                        <a:pt x="86770" y="51058"/>
                      </a:cubicBezTo>
                      <a:cubicBezTo>
                        <a:pt x="86729" y="51100"/>
                        <a:pt x="86708" y="51120"/>
                        <a:pt x="86698" y="51120"/>
                      </a:cubicBezTo>
                      <a:cubicBezTo>
                        <a:pt x="86687" y="51120"/>
                        <a:pt x="86687" y="51100"/>
                        <a:pt x="86687" y="51058"/>
                      </a:cubicBezTo>
                      <a:cubicBezTo>
                        <a:pt x="86604" y="50975"/>
                        <a:pt x="86687" y="50810"/>
                        <a:pt x="86687" y="50810"/>
                      </a:cubicBezTo>
                      <a:cubicBezTo>
                        <a:pt x="86729" y="50768"/>
                        <a:pt x="86749" y="50748"/>
                        <a:pt x="86770" y="50748"/>
                      </a:cubicBezTo>
                      <a:close/>
                      <a:moveTo>
                        <a:pt x="90531" y="50632"/>
                      </a:moveTo>
                      <a:cubicBezTo>
                        <a:pt x="90582" y="50632"/>
                        <a:pt x="90582" y="50715"/>
                        <a:pt x="90582" y="50893"/>
                      </a:cubicBezTo>
                      <a:cubicBezTo>
                        <a:pt x="90500" y="51058"/>
                        <a:pt x="90500" y="51141"/>
                        <a:pt x="90417" y="51141"/>
                      </a:cubicBezTo>
                      <a:cubicBezTo>
                        <a:pt x="90417" y="51058"/>
                        <a:pt x="90251" y="51058"/>
                        <a:pt x="90168" y="51058"/>
                      </a:cubicBezTo>
                      <a:cubicBezTo>
                        <a:pt x="90085" y="51058"/>
                        <a:pt x="90085" y="50975"/>
                        <a:pt x="90251" y="50810"/>
                      </a:cubicBezTo>
                      <a:cubicBezTo>
                        <a:pt x="90405" y="50694"/>
                        <a:pt x="90487" y="50632"/>
                        <a:pt x="90531" y="50632"/>
                      </a:cubicBezTo>
                      <a:close/>
                      <a:moveTo>
                        <a:pt x="83170" y="51355"/>
                      </a:moveTo>
                      <a:cubicBezTo>
                        <a:pt x="83192" y="51355"/>
                        <a:pt x="83207" y="51366"/>
                        <a:pt x="83207" y="51390"/>
                      </a:cubicBezTo>
                      <a:cubicBezTo>
                        <a:pt x="83289" y="51473"/>
                        <a:pt x="83289" y="51556"/>
                        <a:pt x="83207" y="51638"/>
                      </a:cubicBezTo>
                      <a:cubicBezTo>
                        <a:pt x="83158" y="51735"/>
                        <a:pt x="83110" y="51776"/>
                        <a:pt x="83061" y="51776"/>
                      </a:cubicBezTo>
                      <a:cubicBezTo>
                        <a:pt x="83027" y="51776"/>
                        <a:pt x="82992" y="51756"/>
                        <a:pt x="82958" y="51721"/>
                      </a:cubicBezTo>
                      <a:cubicBezTo>
                        <a:pt x="82875" y="51721"/>
                        <a:pt x="82875" y="51556"/>
                        <a:pt x="82958" y="51473"/>
                      </a:cubicBezTo>
                      <a:cubicBezTo>
                        <a:pt x="83017" y="51414"/>
                        <a:pt x="83117" y="51355"/>
                        <a:pt x="83170" y="51355"/>
                      </a:cubicBezTo>
                      <a:close/>
                      <a:moveTo>
                        <a:pt x="87599" y="51473"/>
                      </a:moveTo>
                      <a:cubicBezTo>
                        <a:pt x="87599" y="51556"/>
                        <a:pt x="87599" y="51638"/>
                        <a:pt x="87516" y="51721"/>
                      </a:cubicBezTo>
                      <a:cubicBezTo>
                        <a:pt x="87433" y="51804"/>
                        <a:pt x="87350" y="51887"/>
                        <a:pt x="87267" y="51887"/>
                      </a:cubicBezTo>
                      <a:cubicBezTo>
                        <a:pt x="87267" y="51804"/>
                        <a:pt x="87267" y="51721"/>
                        <a:pt x="87350" y="51638"/>
                      </a:cubicBezTo>
                      <a:cubicBezTo>
                        <a:pt x="87433" y="51556"/>
                        <a:pt x="87516" y="51473"/>
                        <a:pt x="87599" y="51473"/>
                      </a:cubicBezTo>
                      <a:close/>
                      <a:moveTo>
                        <a:pt x="92539" y="51772"/>
                      </a:moveTo>
                      <a:cubicBezTo>
                        <a:pt x="92571" y="51772"/>
                        <a:pt x="92571" y="51849"/>
                        <a:pt x="92571" y="51970"/>
                      </a:cubicBezTo>
                      <a:cubicBezTo>
                        <a:pt x="92489" y="52136"/>
                        <a:pt x="92406" y="52301"/>
                        <a:pt x="92406" y="52301"/>
                      </a:cubicBezTo>
                      <a:cubicBezTo>
                        <a:pt x="92393" y="52308"/>
                        <a:pt x="92382" y="52311"/>
                        <a:pt x="92372" y="52311"/>
                      </a:cubicBezTo>
                      <a:cubicBezTo>
                        <a:pt x="92253" y="52311"/>
                        <a:pt x="92335" y="51881"/>
                        <a:pt x="92489" y="51804"/>
                      </a:cubicBezTo>
                      <a:cubicBezTo>
                        <a:pt x="92511" y="51782"/>
                        <a:pt x="92527" y="51772"/>
                        <a:pt x="92539" y="51772"/>
                      </a:cubicBezTo>
                      <a:close/>
                      <a:moveTo>
                        <a:pt x="76870" y="51866"/>
                      </a:moveTo>
                      <a:cubicBezTo>
                        <a:pt x="76908" y="51866"/>
                        <a:pt x="76908" y="51965"/>
                        <a:pt x="76908" y="52219"/>
                      </a:cubicBezTo>
                      <a:cubicBezTo>
                        <a:pt x="76908" y="52355"/>
                        <a:pt x="76908" y="52417"/>
                        <a:pt x="76881" y="52417"/>
                      </a:cubicBezTo>
                      <a:cubicBezTo>
                        <a:pt x="76858" y="52417"/>
                        <a:pt x="76817" y="52376"/>
                        <a:pt x="76742" y="52301"/>
                      </a:cubicBezTo>
                      <a:cubicBezTo>
                        <a:pt x="76660" y="52219"/>
                        <a:pt x="76660" y="52053"/>
                        <a:pt x="76742" y="51970"/>
                      </a:cubicBezTo>
                      <a:cubicBezTo>
                        <a:pt x="76807" y="51906"/>
                        <a:pt x="76846" y="51866"/>
                        <a:pt x="76870" y="51866"/>
                      </a:cubicBezTo>
                      <a:close/>
                      <a:moveTo>
                        <a:pt x="83242" y="52043"/>
                      </a:moveTo>
                      <a:cubicBezTo>
                        <a:pt x="83261" y="52043"/>
                        <a:pt x="83277" y="52046"/>
                        <a:pt x="83289" y="52053"/>
                      </a:cubicBezTo>
                      <a:cubicBezTo>
                        <a:pt x="83289" y="52136"/>
                        <a:pt x="83124" y="52219"/>
                        <a:pt x="82875" y="52384"/>
                      </a:cubicBezTo>
                      <a:cubicBezTo>
                        <a:pt x="82709" y="52467"/>
                        <a:pt x="82461" y="52550"/>
                        <a:pt x="82461" y="52550"/>
                      </a:cubicBezTo>
                      <a:cubicBezTo>
                        <a:pt x="82384" y="52473"/>
                        <a:pt x="83015" y="52043"/>
                        <a:pt x="83242" y="52043"/>
                      </a:cubicBezTo>
                      <a:close/>
                      <a:moveTo>
                        <a:pt x="84367" y="52799"/>
                      </a:moveTo>
                      <a:cubicBezTo>
                        <a:pt x="84450" y="52882"/>
                        <a:pt x="84450" y="52964"/>
                        <a:pt x="84367" y="52964"/>
                      </a:cubicBezTo>
                      <a:cubicBezTo>
                        <a:pt x="84343" y="52989"/>
                        <a:pt x="84318" y="52999"/>
                        <a:pt x="84296" y="52999"/>
                      </a:cubicBezTo>
                      <a:cubicBezTo>
                        <a:pt x="84243" y="52999"/>
                        <a:pt x="84201" y="52940"/>
                        <a:pt x="84201" y="52882"/>
                      </a:cubicBezTo>
                      <a:cubicBezTo>
                        <a:pt x="84201" y="52799"/>
                        <a:pt x="84284" y="52799"/>
                        <a:pt x="84367" y="52799"/>
                      </a:cubicBezTo>
                      <a:close/>
                      <a:moveTo>
                        <a:pt x="89461" y="53366"/>
                      </a:moveTo>
                      <a:cubicBezTo>
                        <a:pt x="89481" y="53366"/>
                        <a:pt x="89496" y="53370"/>
                        <a:pt x="89505" y="53379"/>
                      </a:cubicBezTo>
                      <a:cubicBezTo>
                        <a:pt x="89505" y="53379"/>
                        <a:pt x="89422" y="53462"/>
                        <a:pt x="89256" y="53627"/>
                      </a:cubicBezTo>
                      <a:cubicBezTo>
                        <a:pt x="89139" y="53686"/>
                        <a:pt x="89022" y="53745"/>
                        <a:pt x="88963" y="53745"/>
                      </a:cubicBezTo>
                      <a:cubicBezTo>
                        <a:pt x="88939" y="53745"/>
                        <a:pt x="88925" y="53735"/>
                        <a:pt x="88925" y="53710"/>
                      </a:cubicBezTo>
                      <a:cubicBezTo>
                        <a:pt x="88851" y="53636"/>
                        <a:pt x="89303" y="53366"/>
                        <a:pt x="89461" y="53366"/>
                      </a:cubicBezTo>
                      <a:close/>
                      <a:moveTo>
                        <a:pt x="90758" y="53676"/>
                      </a:moveTo>
                      <a:cubicBezTo>
                        <a:pt x="90782" y="53676"/>
                        <a:pt x="90807" y="53686"/>
                        <a:pt x="90831" y="53710"/>
                      </a:cubicBezTo>
                      <a:cubicBezTo>
                        <a:pt x="90831" y="53710"/>
                        <a:pt x="90831" y="53876"/>
                        <a:pt x="90748" y="53959"/>
                      </a:cubicBezTo>
                      <a:cubicBezTo>
                        <a:pt x="90690" y="54017"/>
                        <a:pt x="90631" y="54076"/>
                        <a:pt x="90602" y="54076"/>
                      </a:cubicBezTo>
                      <a:cubicBezTo>
                        <a:pt x="90590" y="54076"/>
                        <a:pt x="90582" y="54066"/>
                        <a:pt x="90582" y="54042"/>
                      </a:cubicBezTo>
                      <a:cubicBezTo>
                        <a:pt x="90500" y="54042"/>
                        <a:pt x="90500" y="53959"/>
                        <a:pt x="90582" y="53793"/>
                      </a:cubicBezTo>
                      <a:cubicBezTo>
                        <a:pt x="90641" y="53735"/>
                        <a:pt x="90700" y="53676"/>
                        <a:pt x="90758" y="53676"/>
                      </a:cubicBezTo>
                      <a:close/>
                      <a:moveTo>
                        <a:pt x="89379" y="54899"/>
                      </a:moveTo>
                      <a:cubicBezTo>
                        <a:pt x="89515" y="54899"/>
                        <a:pt x="89632" y="55075"/>
                        <a:pt x="89505" y="55202"/>
                      </a:cubicBezTo>
                      <a:cubicBezTo>
                        <a:pt x="89422" y="55285"/>
                        <a:pt x="89256" y="55451"/>
                        <a:pt x="89091" y="55533"/>
                      </a:cubicBezTo>
                      <a:cubicBezTo>
                        <a:pt x="89003" y="55592"/>
                        <a:pt x="88946" y="55620"/>
                        <a:pt x="88913" y="55620"/>
                      </a:cubicBezTo>
                      <a:cubicBezTo>
                        <a:pt x="88852" y="55620"/>
                        <a:pt x="88871" y="55528"/>
                        <a:pt x="88925" y="55368"/>
                      </a:cubicBezTo>
                      <a:cubicBezTo>
                        <a:pt x="89008" y="55202"/>
                        <a:pt x="89174" y="55036"/>
                        <a:pt x="89256" y="54953"/>
                      </a:cubicBezTo>
                      <a:cubicBezTo>
                        <a:pt x="89295" y="54915"/>
                        <a:pt x="89338" y="54899"/>
                        <a:pt x="89379" y="54899"/>
                      </a:cubicBezTo>
                      <a:close/>
                      <a:moveTo>
                        <a:pt x="31474" y="57074"/>
                      </a:moveTo>
                      <a:cubicBezTo>
                        <a:pt x="31486" y="57074"/>
                        <a:pt x="31493" y="57084"/>
                        <a:pt x="31493" y="57108"/>
                      </a:cubicBezTo>
                      <a:cubicBezTo>
                        <a:pt x="31576" y="57108"/>
                        <a:pt x="31493" y="57191"/>
                        <a:pt x="31410" y="57274"/>
                      </a:cubicBezTo>
                      <a:cubicBezTo>
                        <a:pt x="31410" y="57395"/>
                        <a:pt x="31366" y="57472"/>
                        <a:pt x="31310" y="57472"/>
                      </a:cubicBezTo>
                      <a:cubicBezTo>
                        <a:pt x="31289" y="57472"/>
                        <a:pt x="31267" y="57462"/>
                        <a:pt x="31245" y="57440"/>
                      </a:cubicBezTo>
                      <a:cubicBezTo>
                        <a:pt x="31245" y="57440"/>
                        <a:pt x="31245" y="57274"/>
                        <a:pt x="31327" y="57191"/>
                      </a:cubicBezTo>
                      <a:cubicBezTo>
                        <a:pt x="31386" y="57132"/>
                        <a:pt x="31445" y="57074"/>
                        <a:pt x="31474" y="57074"/>
                      </a:cubicBezTo>
                      <a:close/>
                      <a:moveTo>
                        <a:pt x="16778" y="57953"/>
                      </a:moveTo>
                      <a:cubicBezTo>
                        <a:pt x="16888" y="57953"/>
                        <a:pt x="16838" y="58089"/>
                        <a:pt x="16659" y="58268"/>
                      </a:cubicBezTo>
                      <a:cubicBezTo>
                        <a:pt x="16548" y="58268"/>
                        <a:pt x="16475" y="58305"/>
                        <a:pt x="16413" y="58305"/>
                      </a:cubicBezTo>
                      <a:cubicBezTo>
                        <a:pt x="16382" y="58305"/>
                        <a:pt x="16355" y="58296"/>
                        <a:pt x="16327" y="58268"/>
                      </a:cubicBezTo>
                      <a:cubicBezTo>
                        <a:pt x="16327" y="58268"/>
                        <a:pt x="16410" y="58185"/>
                        <a:pt x="16576" y="58020"/>
                      </a:cubicBezTo>
                      <a:cubicBezTo>
                        <a:pt x="16668" y="57973"/>
                        <a:pt x="16735" y="57953"/>
                        <a:pt x="16778" y="57953"/>
                      </a:cubicBezTo>
                      <a:close/>
                      <a:moveTo>
                        <a:pt x="80720" y="58351"/>
                      </a:moveTo>
                      <a:cubicBezTo>
                        <a:pt x="80886" y="58434"/>
                        <a:pt x="80969" y="58848"/>
                        <a:pt x="80803" y="59097"/>
                      </a:cubicBezTo>
                      <a:cubicBezTo>
                        <a:pt x="80760" y="59140"/>
                        <a:pt x="80718" y="59161"/>
                        <a:pt x="80675" y="59161"/>
                      </a:cubicBezTo>
                      <a:cubicBezTo>
                        <a:pt x="80552" y="59161"/>
                        <a:pt x="80429" y="58990"/>
                        <a:pt x="80306" y="58683"/>
                      </a:cubicBezTo>
                      <a:cubicBezTo>
                        <a:pt x="80223" y="58517"/>
                        <a:pt x="80555" y="58351"/>
                        <a:pt x="80720" y="58351"/>
                      </a:cubicBezTo>
                      <a:close/>
                      <a:moveTo>
                        <a:pt x="86888" y="59585"/>
                      </a:moveTo>
                      <a:cubicBezTo>
                        <a:pt x="87018" y="59585"/>
                        <a:pt x="87006" y="60015"/>
                        <a:pt x="86853" y="60092"/>
                      </a:cubicBezTo>
                      <a:cubicBezTo>
                        <a:pt x="86837" y="60107"/>
                        <a:pt x="86821" y="60114"/>
                        <a:pt x="86806" y="60114"/>
                      </a:cubicBezTo>
                      <a:cubicBezTo>
                        <a:pt x="86742" y="60114"/>
                        <a:pt x="86687" y="59993"/>
                        <a:pt x="86687" y="59926"/>
                      </a:cubicBezTo>
                      <a:cubicBezTo>
                        <a:pt x="86687" y="59760"/>
                        <a:pt x="86687" y="59677"/>
                        <a:pt x="86853" y="59594"/>
                      </a:cubicBezTo>
                      <a:cubicBezTo>
                        <a:pt x="86866" y="59588"/>
                        <a:pt x="86877" y="59585"/>
                        <a:pt x="86888" y="59585"/>
                      </a:cubicBezTo>
                      <a:close/>
                      <a:moveTo>
                        <a:pt x="55444" y="60837"/>
                      </a:moveTo>
                      <a:cubicBezTo>
                        <a:pt x="55444" y="60837"/>
                        <a:pt x="55361" y="60920"/>
                        <a:pt x="55278" y="61086"/>
                      </a:cubicBezTo>
                      <a:cubicBezTo>
                        <a:pt x="55195" y="61169"/>
                        <a:pt x="55112" y="61169"/>
                        <a:pt x="55112" y="61169"/>
                      </a:cubicBezTo>
                      <a:cubicBezTo>
                        <a:pt x="55029" y="61086"/>
                        <a:pt x="55112" y="61003"/>
                        <a:pt x="55195" y="60920"/>
                      </a:cubicBezTo>
                      <a:cubicBezTo>
                        <a:pt x="55278" y="60837"/>
                        <a:pt x="55444" y="60837"/>
                        <a:pt x="55444" y="60837"/>
                      </a:cubicBezTo>
                      <a:close/>
                      <a:moveTo>
                        <a:pt x="72941" y="73786"/>
                      </a:moveTo>
                      <a:cubicBezTo>
                        <a:pt x="72951" y="73786"/>
                        <a:pt x="72972" y="73807"/>
                        <a:pt x="73013" y="73849"/>
                      </a:cubicBezTo>
                      <a:cubicBezTo>
                        <a:pt x="73096" y="73849"/>
                        <a:pt x="73096" y="73931"/>
                        <a:pt x="73096" y="74014"/>
                      </a:cubicBezTo>
                      <a:cubicBezTo>
                        <a:pt x="73013" y="74014"/>
                        <a:pt x="72930" y="74014"/>
                        <a:pt x="72930" y="73849"/>
                      </a:cubicBezTo>
                      <a:cubicBezTo>
                        <a:pt x="72930" y="73807"/>
                        <a:pt x="72930" y="73786"/>
                        <a:pt x="72941" y="73786"/>
                      </a:cubicBezTo>
                      <a:close/>
                      <a:moveTo>
                        <a:pt x="84502" y="75527"/>
                      </a:moveTo>
                      <a:cubicBezTo>
                        <a:pt x="84533" y="75527"/>
                        <a:pt x="84574" y="75548"/>
                        <a:pt x="84615" y="75589"/>
                      </a:cubicBezTo>
                      <a:cubicBezTo>
                        <a:pt x="84615" y="75589"/>
                        <a:pt x="84698" y="75672"/>
                        <a:pt x="84615" y="75755"/>
                      </a:cubicBezTo>
                      <a:cubicBezTo>
                        <a:pt x="84533" y="75755"/>
                        <a:pt x="84450" y="75755"/>
                        <a:pt x="84450" y="75589"/>
                      </a:cubicBezTo>
                      <a:cubicBezTo>
                        <a:pt x="84450" y="75548"/>
                        <a:pt x="84470" y="75527"/>
                        <a:pt x="84502" y="75527"/>
                      </a:cubicBezTo>
                      <a:close/>
                      <a:moveTo>
                        <a:pt x="83816" y="76135"/>
                      </a:moveTo>
                      <a:cubicBezTo>
                        <a:pt x="83828" y="76135"/>
                        <a:pt x="83845" y="76145"/>
                        <a:pt x="83870" y="76169"/>
                      </a:cubicBezTo>
                      <a:cubicBezTo>
                        <a:pt x="83952" y="76252"/>
                        <a:pt x="83952" y="76335"/>
                        <a:pt x="83952" y="76335"/>
                      </a:cubicBezTo>
                      <a:cubicBezTo>
                        <a:pt x="83928" y="76359"/>
                        <a:pt x="83904" y="76369"/>
                        <a:pt x="83882" y="76369"/>
                      </a:cubicBezTo>
                      <a:cubicBezTo>
                        <a:pt x="83828" y="76369"/>
                        <a:pt x="83787" y="76311"/>
                        <a:pt x="83787" y="76252"/>
                      </a:cubicBezTo>
                      <a:cubicBezTo>
                        <a:pt x="83787" y="76193"/>
                        <a:pt x="83787" y="76135"/>
                        <a:pt x="83816" y="76135"/>
                      </a:cubicBezTo>
                      <a:close/>
                      <a:moveTo>
                        <a:pt x="23646" y="0"/>
                      </a:moveTo>
                      <a:cubicBezTo>
                        <a:pt x="23474" y="0"/>
                        <a:pt x="23194" y="71"/>
                        <a:pt x="23040" y="174"/>
                      </a:cubicBezTo>
                      <a:lnTo>
                        <a:pt x="22791" y="174"/>
                      </a:lnTo>
                      <a:cubicBezTo>
                        <a:pt x="22709" y="174"/>
                        <a:pt x="22626" y="422"/>
                        <a:pt x="22460" y="837"/>
                      </a:cubicBezTo>
                      <a:cubicBezTo>
                        <a:pt x="22377" y="1168"/>
                        <a:pt x="22211" y="1500"/>
                        <a:pt x="22128" y="1500"/>
                      </a:cubicBezTo>
                      <a:cubicBezTo>
                        <a:pt x="22128" y="1500"/>
                        <a:pt x="22128" y="1583"/>
                        <a:pt x="22211" y="1665"/>
                      </a:cubicBezTo>
                      <a:cubicBezTo>
                        <a:pt x="22460" y="1831"/>
                        <a:pt x="22128" y="2246"/>
                        <a:pt x="21880" y="2246"/>
                      </a:cubicBezTo>
                      <a:cubicBezTo>
                        <a:pt x="21831" y="2221"/>
                        <a:pt x="21790" y="2211"/>
                        <a:pt x="21753" y="2211"/>
                      </a:cubicBezTo>
                      <a:cubicBezTo>
                        <a:pt x="21665" y="2211"/>
                        <a:pt x="21607" y="2270"/>
                        <a:pt x="21548" y="2328"/>
                      </a:cubicBezTo>
                      <a:cubicBezTo>
                        <a:pt x="21484" y="2521"/>
                        <a:pt x="21171" y="2714"/>
                        <a:pt x="20995" y="2714"/>
                      </a:cubicBezTo>
                      <a:cubicBezTo>
                        <a:pt x="20944" y="2714"/>
                        <a:pt x="20904" y="2697"/>
                        <a:pt x="20885" y="2660"/>
                      </a:cubicBezTo>
                      <a:cubicBezTo>
                        <a:pt x="20861" y="2636"/>
                        <a:pt x="20823" y="2626"/>
                        <a:pt x="20776" y="2626"/>
                      </a:cubicBezTo>
                      <a:cubicBezTo>
                        <a:pt x="20664" y="2626"/>
                        <a:pt x="20505" y="2684"/>
                        <a:pt x="20388" y="2743"/>
                      </a:cubicBezTo>
                      <a:cubicBezTo>
                        <a:pt x="20305" y="2784"/>
                        <a:pt x="20222" y="2805"/>
                        <a:pt x="20150" y="2805"/>
                      </a:cubicBezTo>
                      <a:cubicBezTo>
                        <a:pt x="20077" y="2805"/>
                        <a:pt x="20015" y="2784"/>
                        <a:pt x="19974" y="2743"/>
                      </a:cubicBezTo>
                      <a:cubicBezTo>
                        <a:pt x="19891" y="2743"/>
                        <a:pt x="19725" y="2743"/>
                        <a:pt x="19642" y="2826"/>
                      </a:cubicBezTo>
                      <a:cubicBezTo>
                        <a:pt x="19618" y="2850"/>
                        <a:pt x="19587" y="2860"/>
                        <a:pt x="19554" y="2860"/>
                      </a:cubicBezTo>
                      <a:cubicBezTo>
                        <a:pt x="19476" y="2860"/>
                        <a:pt x="19394" y="2801"/>
                        <a:pt x="19394" y="2743"/>
                      </a:cubicBezTo>
                      <a:cubicBezTo>
                        <a:pt x="19394" y="2660"/>
                        <a:pt x="19373" y="2618"/>
                        <a:pt x="19331" y="2618"/>
                      </a:cubicBezTo>
                      <a:cubicBezTo>
                        <a:pt x="19290" y="2618"/>
                        <a:pt x="19228" y="2660"/>
                        <a:pt x="19145" y="2743"/>
                      </a:cubicBezTo>
                      <a:cubicBezTo>
                        <a:pt x="19062" y="2909"/>
                        <a:pt x="18979" y="3074"/>
                        <a:pt x="19062" y="3157"/>
                      </a:cubicBezTo>
                      <a:cubicBezTo>
                        <a:pt x="19145" y="3323"/>
                        <a:pt x="18482" y="3986"/>
                        <a:pt x="18150" y="4069"/>
                      </a:cubicBezTo>
                      <a:cubicBezTo>
                        <a:pt x="17653" y="4069"/>
                        <a:pt x="17570" y="4235"/>
                        <a:pt x="17487" y="4649"/>
                      </a:cubicBezTo>
                      <a:cubicBezTo>
                        <a:pt x="17432" y="4870"/>
                        <a:pt x="17414" y="4944"/>
                        <a:pt x="17359" y="4944"/>
                      </a:cubicBezTo>
                      <a:cubicBezTo>
                        <a:pt x="17331" y="4944"/>
                        <a:pt x="17294" y="4925"/>
                        <a:pt x="17239" y="4898"/>
                      </a:cubicBezTo>
                      <a:cubicBezTo>
                        <a:pt x="17223" y="4881"/>
                        <a:pt x="17207" y="4872"/>
                        <a:pt x="17187" y="4872"/>
                      </a:cubicBezTo>
                      <a:cubicBezTo>
                        <a:pt x="17105" y="4872"/>
                        <a:pt x="16961" y="5042"/>
                        <a:pt x="16493" y="5643"/>
                      </a:cubicBezTo>
                      <a:cubicBezTo>
                        <a:pt x="16161" y="6058"/>
                        <a:pt x="15830" y="6472"/>
                        <a:pt x="15830" y="6555"/>
                      </a:cubicBezTo>
                      <a:cubicBezTo>
                        <a:pt x="15830" y="6638"/>
                        <a:pt x="15664" y="6804"/>
                        <a:pt x="15581" y="6886"/>
                      </a:cubicBezTo>
                      <a:cubicBezTo>
                        <a:pt x="15416" y="6969"/>
                        <a:pt x="15250" y="7301"/>
                        <a:pt x="15084" y="7632"/>
                      </a:cubicBezTo>
                      <a:cubicBezTo>
                        <a:pt x="15001" y="7881"/>
                        <a:pt x="14753" y="8130"/>
                        <a:pt x="14753" y="8212"/>
                      </a:cubicBezTo>
                      <a:cubicBezTo>
                        <a:pt x="14670" y="8295"/>
                        <a:pt x="14587" y="8461"/>
                        <a:pt x="14587" y="8627"/>
                      </a:cubicBezTo>
                      <a:cubicBezTo>
                        <a:pt x="14587" y="8875"/>
                        <a:pt x="14504" y="9041"/>
                        <a:pt x="14255" y="9124"/>
                      </a:cubicBezTo>
                      <a:cubicBezTo>
                        <a:pt x="14007" y="9290"/>
                        <a:pt x="13758" y="9704"/>
                        <a:pt x="13841" y="9870"/>
                      </a:cubicBezTo>
                      <a:cubicBezTo>
                        <a:pt x="13924" y="9870"/>
                        <a:pt x="14007" y="9787"/>
                        <a:pt x="14007" y="9621"/>
                      </a:cubicBezTo>
                      <a:cubicBezTo>
                        <a:pt x="14055" y="9573"/>
                        <a:pt x="14102" y="9526"/>
                        <a:pt x="14134" y="9526"/>
                      </a:cubicBezTo>
                      <a:cubicBezTo>
                        <a:pt x="14158" y="9526"/>
                        <a:pt x="14172" y="9551"/>
                        <a:pt x="14172" y="9621"/>
                      </a:cubicBezTo>
                      <a:cubicBezTo>
                        <a:pt x="14090" y="9704"/>
                        <a:pt x="14007" y="9870"/>
                        <a:pt x="13924" y="9953"/>
                      </a:cubicBezTo>
                      <a:cubicBezTo>
                        <a:pt x="13758" y="10119"/>
                        <a:pt x="13592" y="10367"/>
                        <a:pt x="13592" y="10533"/>
                      </a:cubicBezTo>
                      <a:cubicBezTo>
                        <a:pt x="13509" y="10699"/>
                        <a:pt x="13344" y="11030"/>
                        <a:pt x="13095" y="11362"/>
                      </a:cubicBezTo>
                      <a:cubicBezTo>
                        <a:pt x="12846" y="11610"/>
                        <a:pt x="12681" y="11942"/>
                        <a:pt x="12598" y="12108"/>
                      </a:cubicBezTo>
                      <a:cubicBezTo>
                        <a:pt x="12598" y="12273"/>
                        <a:pt x="12515" y="12439"/>
                        <a:pt x="12432" y="12522"/>
                      </a:cubicBezTo>
                      <a:cubicBezTo>
                        <a:pt x="12349" y="12522"/>
                        <a:pt x="12266" y="12853"/>
                        <a:pt x="12183" y="13185"/>
                      </a:cubicBezTo>
                      <a:cubicBezTo>
                        <a:pt x="12101" y="13516"/>
                        <a:pt x="11935" y="13848"/>
                        <a:pt x="11852" y="13931"/>
                      </a:cubicBezTo>
                      <a:cubicBezTo>
                        <a:pt x="11769" y="14014"/>
                        <a:pt x="11603" y="14262"/>
                        <a:pt x="11603" y="14428"/>
                      </a:cubicBezTo>
                      <a:cubicBezTo>
                        <a:pt x="11520" y="14677"/>
                        <a:pt x="11355" y="14842"/>
                        <a:pt x="11272" y="14925"/>
                      </a:cubicBezTo>
                      <a:cubicBezTo>
                        <a:pt x="11189" y="15008"/>
                        <a:pt x="11106" y="15257"/>
                        <a:pt x="11023" y="15505"/>
                      </a:cubicBezTo>
                      <a:cubicBezTo>
                        <a:pt x="11023" y="15671"/>
                        <a:pt x="10775" y="16085"/>
                        <a:pt x="10526" y="16334"/>
                      </a:cubicBezTo>
                      <a:cubicBezTo>
                        <a:pt x="9946" y="17163"/>
                        <a:pt x="9863" y="17494"/>
                        <a:pt x="9863" y="18406"/>
                      </a:cubicBezTo>
                      <a:cubicBezTo>
                        <a:pt x="9863" y="19483"/>
                        <a:pt x="9946" y="19566"/>
                        <a:pt x="10609" y="19566"/>
                      </a:cubicBezTo>
                      <a:cubicBezTo>
                        <a:pt x="11438" y="19566"/>
                        <a:pt x="11686" y="19732"/>
                        <a:pt x="11438" y="20229"/>
                      </a:cubicBezTo>
                      <a:cubicBezTo>
                        <a:pt x="11272" y="20478"/>
                        <a:pt x="11272" y="20644"/>
                        <a:pt x="11520" y="20892"/>
                      </a:cubicBezTo>
                      <a:cubicBezTo>
                        <a:pt x="11686" y="21058"/>
                        <a:pt x="11852" y="21224"/>
                        <a:pt x="11769" y="21307"/>
                      </a:cubicBezTo>
                      <a:cubicBezTo>
                        <a:pt x="11520" y="21555"/>
                        <a:pt x="11686" y="21887"/>
                        <a:pt x="12266" y="22633"/>
                      </a:cubicBezTo>
                      <a:cubicBezTo>
                        <a:pt x="12681" y="23130"/>
                        <a:pt x="13012" y="23544"/>
                        <a:pt x="13095" y="23710"/>
                      </a:cubicBezTo>
                      <a:cubicBezTo>
                        <a:pt x="13178" y="23876"/>
                        <a:pt x="13261" y="23959"/>
                        <a:pt x="13261" y="24041"/>
                      </a:cubicBezTo>
                      <a:cubicBezTo>
                        <a:pt x="13344" y="24124"/>
                        <a:pt x="12764" y="24704"/>
                        <a:pt x="12018" y="25450"/>
                      </a:cubicBezTo>
                      <a:cubicBezTo>
                        <a:pt x="11852" y="25616"/>
                        <a:pt x="11686" y="25616"/>
                        <a:pt x="11603" y="25616"/>
                      </a:cubicBezTo>
                      <a:cubicBezTo>
                        <a:pt x="11603" y="25595"/>
                        <a:pt x="11593" y="25585"/>
                        <a:pt x="11575" y="25585"/>
                      </a:cubicBezTo>
                      <a:cubicBezTo>
                        <a:pt x="11520" y="25585"/>
                        <a:pt x="11396" y="25678"/>
                        <a:pt x="11272" y="25865"/>
                      </a:cubicBezTo>
                      <a:cubicBezTo>
                        <a:pt x="11175" y="26059"/>
                        <a:pt x="11106" y="26139"/>
                        <a:pt x="11066" y="26139"/>
                      </a:cubicBezTo>
                      <a:cubicBezTo>
                        <a:pt x="11037" y="26139"/>
                        <a:pt x="11023" y="26099"/>
                        <a:pt x="11023" y="26030"/>
                      </a:cubicBezTo>
                      <a:cubicBezTo>
                        <a:pt x="10998" y="25953"/>
                        <a:pt x="10932" y="25916"/>
                        <a:pt x="10844" y="25916"/>
                      </a:cubicBezTo>
                      <a:cubicBezTo>
                        <a:pt x="10648" y="25916"/>
                        <a:pt x="10341" y="26101"/>
                        <a:pt x="10112" y="26445"/>
                      </a:cubicBezTo>
                      <a:cubicBezTo>
                        <a:pt x="10029" y="26610"/>
                        <a:pt x="9863" y="26693"/>
                        <a:pt x="9780" y="26693"/>
                      </a:cubicBezTo>
                      <a:cubicBezTo>
                        <a:pt x="9780" y="26671"/>
                        <a:pt x="9774" y="26661"/>
                        <a:pt x="9765" y="26661"/>
                      </a:cubicBezTo>
                      <a:cubicBezTo>
                        <a:pt x="9742" y="26661"/>
                        <a:pt x="9697" y="26738"/>
                        <a:pt x="9697" y="26859"/>
                      </a:cubicBezTo>
                      <a:cubicBezTo>
                        <a:pt x="9614" y="27108"/>
                        <a:pt x="9614" y="27108"/>
                        <a:pt x="9532" y="27108"/>
                      </a:cubicBezTo>
                      <a:cubicBezTo>
                        <a:pt x="9519" y="27089"/>
                        <a:pt x="9500" y="27080"/>
                        <a:pt x="9475" y="27080"/>
                      </a:cubicBezTo>
                      <a:cubicBezTo>
                        <a:pt x="9172" y="27080"/>
                        <a:pt x="7971" y="28457"/>
                        <a:pt x="6134" y="30754"/>
                      </a:cubicBezTo>
                      <a:cubicBezTo>
                        <a:pt x="5388" y="31832"/>
                        <a:pt x="4310" y="33572"/>
                        <a:pt x="4062" y="34235"/>
                      </a:cubicBezTo>
                      <a:cubicBezTo>
                        <a:pt x="3896" y="34566"/>
                        <a:pt x="3813" y="34815"/>
                        <a:pt x="3730" y="34981"/>
                      </a:cubicBezTo>
                      <a:cubicBezTo>
                        <a:pt x="3647" y="35064"/>
                        <a:pt x="3565" y="35229"/>
                        <a:pt x="3565" y="35229"/>
                      </a:cubicBezTo>
                      <a:cubicBezTo>
                        <a:pt x="3565" y="35312"/>
                        <a:pt x="3316" y="35727"/>
                        <a:pt x="3067" y="36141"/>
                      </a:cubicBezTo>
                      <a:cubicBezTo>
                        <a:pt x="2819" y="36638"/>
                        <a:pt x="2487" y="37384"/>
                        <a:pt x="2321" y="37881"/>
                      </a:cubicBezTo>
                      <a:cubicBezTo>
                        <a:pt x="2156" y="38379"/>
                        <a:pt x="1990" y="38793"/>
                        <a:pt x="1907" y="38876"/>
                      </a:cubicBezTo>
                      <a:cubicBezTo>
                        <a:pt x="1824" y="38959"/>
                        <a:pt x="1658" y="39456"/>
                        <a:pt x="1493" y="39787"/>
                      </a:cubicBezTo>
                      <a:cubicBezTo>
                        <a:pt x="1327" y="40202"/>
                        <a:pt x="1078" y="40699"/>
                        <a:pt x="913" y="40948"/>
                      </a:cubicBezTo>
                      <a:cubicBezTo>
                        <a:pt x="581" y="41279"/>
                        <a:pt x="84" y="42688"/>
                        <a:pt x="167" y="42771"/>
                      </a:cubicBezTo>
                      <a:cubicBezTo>
                        <a:pt x="250" y="42854"/>
                        <a:pt x="250" y="43020"/>
                        <a:pt x="167" y="43102"/>
                      </a:cubicBezTo>
                      <a:cubicBezTo>
                        <a:pt x="1" y="43600"/>
                        <a:pt x="747" y="45589"/>
                        <a:pt x="1327" y="46334"/>
                      </a:cubicBezTo>
                      <a:cubicBezTo>
                        <a:pt x="1658" y="46749"/>
                        <a:pt x="1907" y="47246"/>
                        <a:pt x="1907" y="47329"/>
                      </a:cubicBezTo>
                      <a:cubicBezTo>
                        <a:pt x="1824" y="47495"/>
                        <a:pt x="2073" y="47909"/>
                        <a:pt x="2404" y="48241"/>
                      </a:cubicBezTo>
                      <a:cubicBezTo>
                        <a:pt x="2736" y="48655"/>
                        <a:pt x="3399" y="49567"/>
                        <a:pt x="3979" y="50230"/>
                      </a:cubicBezTo>
                      <a:cubicBezTo>
                        <a:pt x="4476" y="50975"/>
                        <a:pt x="5885" y="52550"/>
                        <a:pt x="7045" y="53793"/>
                      </a:cubicBezTo>
                      <a:cubicBezTo>
                        <a:pt x="8206" y="55036"/>
                        <a:pt x="9532" y="56445"/>
                        <a:pt x="10029" y="56942"/>
                      </a:cubicBezTo>
                      <a:cubicBezTo>
                        <a:pt x="10493" y="57473"/>
                        <a:pt x="10798" y="57738"/>
                        <a:pt x="10986" y="57738"/>
                      </a:cubicBezTo>
                      <a:cubicBezTo>
                        <a:pt x="11033" y="57738"/>
                        <a:pt x="11073" y="57721"/>
                        <a:pt x="11106" y="57688"/>
                      </a:cubicBezTo>
                      <a:cubicBezTo>
                        <a:pt x="11175" y="57654"/>
                        <a:pt x="11215" y="57634"/>
                        <a:pt x="11233" y="57634"/>
                      </a:cubicBezTo>
                      <a:cubicBezTo>
                        <a:pt x="11258" y="57634"/>
                        <a:pt x="11238" y="57674"/>
                        <a:pt x="11189" y="57771"/>
                      </a:cubicBezTo>
                      <a:cubicBezTo>
                        <a:pt x="11030" y="58088"/>
                        <a:pt x="12616" y="59771"/>
                        <a:pt x="13044" y="59771"/>
                      </a:cubicBezTo>
                      <a:cubicBezTo>
                        <a:pt x="13064" y="59771"/>
                        <a:pt x="13081" y="59767"/>
                        <a:pt x="13095" y="59760"/>
                      </a:cubicBezTo>
                      <a:cubicBezTo>
                        <a:pt x="13170" y="59686"/>
                        <a:pt x="13211" y="59645"/>
                        <a:pt x="13226" y="59645"/>
                      </a:cubicBezTo>
                      <a:cubicBezTo>
                        <a:pt x="13244" y="59645"/>
                        <a:pt x="13224" y="59706"/>
                        <a:pt x="13178" y="59843"/>
                      </a:cubicBezTo>
                      <a:cubicBezTo>
                        <a:pt x="13012" y="60092"/>
                        <a:pt x="13509" y="60672"/>
                        <a:pt x="13841" y="60672"/>
                      </a:cubicBezTo>
                      <a:cubicBezTo>
                        <a:pt x="13847" y="60666"/>
                        <a:pt x="13855" y="60663"/>
                        <a:pt x="13865" y="60663"/>
                      </a:cubicBezTo>
                      <a:cubicBezTo>
                        <a:pt x="13986" y="60663"/>
                        <a:pt x="14375" y="61123"/>
                        <a:pt x="14835" y="61583"/>
                      </a:cubicBezTo>
                      <a:cubicBezTo>
                        <a:pt x="15414" y="62226"/>
                        <a:pt x="15693" y="62470"/>
                        <a:pt x="15944" y="62470"/>
                      </a:cubicBezTo>
                      <a:cubicBezTo>
                        <a:pt x="16017" y="62470"/>
                        <a:pt x="16087" y="62449"/>
                        <a:pt x="16161" y="62412"/>
                      </a:cubicBezTo>
                      <a:cubicBezTo>
                        <a:pt x="16252" y="62382"/>
                        <a:pt x="16321" y="62362"/>
                        <a:pt x="16364" y="62362"/>
                      </a:cubicBezTo>
                      <a:cubicBezTo>
                        <a:pt x="16437" y="62362"/>
                        <a:pt x="16432" y="62420"/>
                        <a:pt x="16327" y="62578"/>
                      </a:cubicBezTo>
                      <a:cubicBezTo>
                        <a:pt x="15996" y="62826"/>
                        <a:pt x="16161" y="63075"/>
                        <a:pt x="17653" y="64235"/>
                      </a:cubicBezTo>
                      <a:cubicBezTo>
                        <a:pt x="18979" y="65313"/>
                        <a:pt x="20471" y="66639"/>
                        <a:pt x="22460" y="68462"/>
                      </a:cubicBezTo>
                      <a:cubicBezTo>
                        <a:pt x="23371" y="69291"/>
                        <a:pt x="24200" y="70036"/>
                        <a:pt x="24366" y="70119"/>
                      </a:cubicBezTo>
                      <a:cubicBezTo>
                        <a:pt x="24449" y="70119"/>
                        <a:pt x="25278" y="70865"/>
                        <a:pt x="26189" y="71694"/>
                      </a:cubicBezTo>
                      <a:cubicBezTo>
                        <a:pt x="27101" y="72523"/>
                        <a:pt x="27930" y="73268"/>
                        <a:pt x="28095" y="73268"/>
                      </a:cubicBezTo>
                      <a:cubicBezTo>
                        <a:pt x="28261" y="73351"/>
                        <a:pt x="29338" y="74263"/>
                        <a:pt x="31493" y="76169"/>
                      </a:cubicBezTo>
                      <a:cubicBezTo>
                        <a:pt x="32488" y="77081"/>
                        <a:pt x="33151" y="77661"/>
                        <a:pt x="34642" y="78738"/>
                      </a:cubicBezTo>
                      <a:cubicBezTo>
                        <a:pt x="34974" y="78987"/>
                        <a:pt x="35554" y="79401"/>
                        <a:pt x="35968" y="79816"/>
                      </a:cubicBezTo>
                      <a:cubicBezTo>
                        <a:pt x="36383" y="80147"/>
                        <a:pt x="37046" y="80644"/>
                        <a:pt x="37460" y="80976"/>
                      </a:cubicBezTo>
                      <a:cubicBezTo>
                        <a:pt x="37874" y="81307"/>
                        <a:pt x="38537" y="81887"/>
                        <a:pt x="39035" y="82219"/>
                      </a:cubicBezTo>
                      <a:cubicBezTo>
                        <a:pt x="39449" y="82550"/>
                        <a:pt x="39946" y="82882"/>
                        <a:pt x="40112" y="82965"/>
                      </a:cubicBezTo>
                      <a:cubicBezTo>
                        <a:pt x="40195" y="82965"/>
                        <a:pt x="40609" y="83213"/>
                        <a:pt x="40941" y="83462"/>
                      </a:cubicBezTo>
                      <a:cubicBezTo>
                        <a:pt x="41272" y="83793"/>
                        <a:pt x="41770" y="84125"/>
                        <a:pt x="42018" y="84291"/>
                      </a:cubicBezTo>
                      <a:cubicBezTo>
                        <a:pt x="42267" y="84456"/>
                        <a:pt x="42764" y="84788"/>
                        <a:pt x="43096" y="85037"/>
                      </a:cubicBezTo>
                      <a:cubicBezTo>
                        <a:pt x="44007" y="85700"/>
                        <a:pt x="44836" y="86280"/>
                        <a:pt x="45830" y="86943"/>
                      </a:cubicBezTo>
                      <a:cubicBezTo>
                        <a:pt x="46328" y="87274"/>
                        <a:pt x="46991" y="87689"/>
                        <a:pt x="47322" y="87937"/>
                      </a:cubicBezTo>
                      <a:cubicBezTo>
                        <a:pt x="47985" y="88434"/>
                        <a:pt x="49477" y="89263"/>
                        <a:pt x="50057" y="89512"/>
                      </a:cubicBezTo>
                      <a:cubicBezTo>
                        <a:pt x="50306" y="89595"/>
                        <a:pt x="50637" y="89843"/>
                        <a:pt x="50803" y="90009"/>
                      </a:cubicBezTo>
                      <a:cubicBezTo>
                        <a:pt x="50969" y="90175"/>
                        <a:pt x="51383" y="90506"/>
                        <a:pt x="51714" y="90672"/>
                      </a:cubicBezTo>
                      <a:cubicBezTo>
                        <a:pt x="51963" y="90838"/>
                        <a:pt x="52626" y="91169"/>
                        <a:pt x="53040" y="91418"/>
                      </a:cubicBezTo>
                      <a:cubicBezTo>
                        <a:pt x="53455" y="91667"/>
                        <a:pt x="54201" y="92081"/>
                        <a:pt x="54698" y="92412"/>
                      </a:cubicBezTo>
                      <a:cubicBezTo>
                        <a:pt x="55444" y="92827"/>
                        <a:pt x="55692" y="93075"/>
                        <a:pt x="55692" y="93324"/>
                      </a:cubicBezTo>
                      <a:cubicBezTo>
                        <a:pt x="55739" y="93606"/>
                        <a:pt x="55813" y="93755"/>
                        <a:pt x="56005" y="93755"/>
                      </a:cubicBezTo>
                      <a:cubicBezTo>
                        <a:pt x="56151" y="93755"/>
                        <a:pt x="56365" y="93669"/>
                        <a:pt x="56687" y="93490"/>
                      </a:cubicBezTo>
                      <a:cubicBezTo>
                        <a:pt x="57184" y="93324"/>
                        <a:pt x="58427" y="92330"/>
                        <a:pt x="58593" y="91998"/>
                      </a:cubicBezTo>
                      <a:cubicBezTo>
                        <a:pt x="58676" y="91915"/>
                        <a:pt x="58842" y="91832"/>
                        <a:pt x="59007" y="91749"/>
                      </a:cubicBezTo>
                      <a:cubicBezTo>
                        <a:pt x="59173" y="91667"/>
                        <a:pt x="59339" y="91501"/>
                        <a:pt x="59505" y="91335"/>
                      </a:cubicBezTo>
                      <a:cubicBezTo>
                        <a:pt x="59587" y="91169"/>
                        <a:pt x="60002" y="90755"/>
                        <a:pt x="60416" y="90423"/>
                      </a:cubicBezTo>
                      <a:cubicBezTo>
                        <a:pt x="60831" y="90092"/>
                        <a:pt x="61576" y="89429"/>
                        <a:pt x="62157" y="88683"/>
                      </a:cubicBezTo>
                      <a:cubicBezTo>
                        <a:pt x="63068" y="87606"/>
                        <a:pt x="63151" y="87440"/>
                        <a:pt x="62902" y="87440"/>
                      </a:cubicBezTo>
                      <a:cubicBezTo>
                        <a:pt x="62737" y="87440"/>
                        <a:pt x="62737" y="87440"/>
                        <a:pt x="63151" y="87191"/>
                      </a:cubicBezTo>
                      <a:cubicBezTo>
                        <a:pt x="63400" y="87108"/>
                        <a:pt x="63483" y="86943"/>
                        <a:pt x="63483" y="86943"/>
                      </a:cubicBezTo>
                      <a:cubicBezTo>
                        <a:pt x="63400" y="86860"/>
                        <a:pt x="63814" y="86363"/>
                        <a:pt x="64394" y="85700"/>
                      </a:cubicBezTo>
                      <a:cubicBezTo>
                        <a:pt x="65554" y="84291"/>
                        <a:pt x="65389" y="84456"/>
                        <a:pt x="66632" y="82633"/>
                      </a:cubicBezTo>
                      <a:cubicBezTo>
                        <a:pt x="67461" y="81556"/>
                        <a:pt x="67792" y="80976"/>
                        <a:pt x="68041" y="80396"/>
                      </a:cubicBezTo>
                      <a:cubicBezTo>
                        <a:pt x="68206" y="79981"/>
                        <a:pt x="68372" y="79567"/>
                        <a:pt x="68455" y="79484"/>
                      </a:cubicBezTo>
                      <a:cubicBezTo>
                        <a:pt x="68538" y="79401"/>
                        <a:pt x="68621" y="79070"/>
                        <a:pt x="68704" y="78821"/>
                      </a:cubicBezTo>
                      <a:cubicBezTo>
                        <a:pt x="68869" y="78324"/>
                        <a:pt x="69947" y="76252"/>
                        <a:pt x="70113" y="76169"/>
                      </a:cubicBezTo>
                      <a:cubicBezTo>
                        <a:pt x="70113" y="76169"/>
                        <a:pt x="70361" y="76169"/>
                        <a:pt x="70527" y="76252"/>
                      </a:cubicBezTo>
                      <a:cubicBezTo>
                        <a:pt x="70610" y="76293"/>
                        <a:pt x="70713" y="76314"/>
                        <a:pt x="70817" y="76314"/>
                      </a:cubicBezTo>
                      <a:cubicBezTo>
                        <a:pt x="70921" y="76314"/>
                        <a:pt x="71024" y="76293"/>
                        <a:pt x="71107" y="76252"/>
                      </a:cubicBezTo>
                      <a:cubicBezTo>
                        <a:pt x="71190" y="76211"/>
                        <a:pt x="71273" y="76190"/>
                        <a:pt x="71345" y="76190"/>
                      </a:cubicBezTo>
                      <a:cubicBezTo>
                        <a:pt x="71418" y="76190"/>
                        <a:pt x="71480" y="76211"/>
                        <a:pt x="71521" y="76252"/>
                      </a:cubicBezTo>
                      <a:cubicBezTo>
                        <a:pt x="71521" y="76335"/>
                        <a:pt x="71604" y="76376"/>
                        <a:pt x="71729" y="76376"/>
                      </a:cubicBezTo>
                      <a:cubicBezTo>
                        <a:pt x="71853" y="76376"/>
                        <a:pt x="72019" y="76335"/>
                        <a:pt x="72184" y="76252"/>
                      </a:cubicBezTo>
                      <a:cubicBezTo>
                        <a:pt x="72492" y="76137"/>
                        <a:pt x="72728" y="76075"/>
                        <a:pt x="72885" y="76075"/>
                      </a:cubicBezTo>
                      <a:cubicBezTo>
                        <a:pt x="73066" y="76075"/>
                        <a:pt x="73140" y="76157"/>
                        <a:pt x="73096" y="76335"/>
                      </a:cubicBezTo>
                      <a:cubicBezTo>
                        <a:pt x="73013" y="76418"/>
                        <a:pt x="73096" y="76501"/>
                        <a:pt x="73427" y="76501"/>
                      </a:cubicBezTo>
                      <a:cubicBezTo>
                        <a:pt x="73676" y="76501"/>
                        <a:pt x="73925" y="76501"/>
                        <a:pt x="74090" y="76666"/>
                      </a:cubicBezTo>
                      <a:cubicBezTo>
                        <a:pt x="74132" y="76708"/>
                        <a:pt x="74194" y="76728"/>
                        <a:pt x="74256" y="76728"/>
                      </a:cubicBezTo>
                      <a:cubicBezTo>
                        <a:pt x="74318" y="76728"/>
                        <a:pt x="74381" y="76708"/>
                        <a:pt x="74422" y="76666"/>
                      </a:cubicBezTo>
                      <a:cubicBezTo>
                        <a:pt x="74491" y="76632"/>
                        <a:pt x="74545" y="76612"/>
                        <a:pt x="74585" y="76612"/>
                      </a:cubicBezTo>
                      <a:cubicBezTo>
                        <a:pt x="74642" y="76612"/>
                        <a:pt x="74671" y="76652"/>
                        <a:pt x="74671" y="76749"/>
                      </a:cubicBezTo>
                      <a:cubicBezTo>
                        <a:pt x="74671" y="76808"/>
                        <a:pt x="74795" y="76866"/>
                        <a:pt x="74926" y="76866"/>
                      </a:cubicBezTo>
                      <a:cubicBezTo>
                        <a:pt x="74981" y="76866"/>
                        <a:pt x="75036" y="76856"/>
                        <a:pt x="75085" y="76832"/>
                      </a:cubicBezTo>
                      <a:cubicBezTo>
                        <a:pt x="75334" y="76832"/>
                        <a:pt x="75499" y="76915"/>
                        <a:pt x="75582" y="77081"/>
                      </a:cubicBezTo>
                      <a:cubicBezTo>
                        <a:pt x="75582" y="77238"/>
                        <a:pt x="75616" y="77296"/>
                        <a:pt x="75682" y="77296"/>
                      </a:cubicBezTo>
                      <a:cubicBezTo>
                        <a:pt x="75721" y="77296"/>
                        <a:pt x="75770" y="77277"/>
                        <a:pt x="75831" y="77246"/>
                      </a:cubicBezTo>
                      <a:cubicBezTo>
                        <a:pt x="75855" y="77222"/>
                        <a:pt x="75886" y="77212"/>
                        <a:pt x="75923" y="77212"/>
                      </a:cubicBezTo>
                      <a:cubicBezTo>
                        <a:pt x="76011" y="77212"/>
                        <a:pt x="76128" y="77271"/>
                        <a:pt x="76245" y="77329"/>
                      </a:cubicBezTo>
                      <a:cubicBezTo>
                        <a:pt x="76348" y="77432"/>
                        <a:pt x="76450" y="77503"/>
                        <a:pt x="76513" y="77503"/>
                      </a:cubicBezTo>
                      <a:cubicBezTo>
                        <a:pt x="76553" y="77503"/>
                        <a:pt x="76577" y="77476"/>
                        <a:pt x="76577" y="77412"/>
                      </a:cubicBezTo>
                      <a:cubicBezTo>
                        <a:pt x="76601" y="77364"/>
                        <a:pt x="76703" y="77344"/>
                        <a:pt x="76842" y="77344"/>
                      </a:cubicBezTo>
                      <a:cubicBezTo>
                        <a:pt x="77178" y="77344"/>
                        <a:pt x="77727" y="77461"/>
                        <a:pt x="77903" y="77578"/>
                      </a:cubicBezTo>
                      <a:cubicBezTo>
                        <a:pt x="77986" y="77661"/>
                        <a:pt x="78234" y="77661"/>
                        <a:pt x="78483" y="77661"/>
                      </a:cubicBezTo>
                      <a:cubicBezTo>
                        <a:pt x="78572" y="77639"/>
                        <a:pt x="78643" y="77628"/>
                        <a:pt x="78696" y="77628"/>
                      </a:cubicBezTo>
                      <a:cubicBezTo>
                        <a:pt x="78841" y="77628"/>
                        <a:pt x="78853" y="77705"/>
                        <a:pt x="78731" y="77827"/>
                      </a:cubicBezTo>
                      <a:cubicBezTo>
                        <a:pt x="78638" y="78060"/>
                        <a:pt x="78650" y="78162"/>
                        <a:pt x="78767" y="78162"/>
                      </a:cubicBezTo>
                      <a:cubicBezTo>
                        <a:pt x="78858" y="78162"/>
                        <a:pt x="79012" y="78101"/>
                        <a:pt x="79229" y="77992"/>
                      </a:cubicBezTo>
                      <a:cubicBezTo>
                        <a:pt x="79404" y="77934"/>
                        <a:pt x="79539" y="77875"/>
                        <a:pt x="79602" y="77875"/>
                      </a:cubicBezTo>
                      <a:cubicBezTo>
                        <a:pt x="79629" y="77875"/>
                        <a:pt x="79643" y="77885"/>
                        <a:pt x="79643" y="77909"/>
                      </a:cubicBezTo>
                      <a:cubicBezTo>
                        <a:pt x="79643" y="77951"/>
                        <a:pt x="79664" y="77972"/>
                        <a:pt x="79695" y="77972"/>
                      </a:cubicBezTo>
                      <a:cubicBezTo>
                        <a:pt x="79726" y="77972"/>
                        <a:pt x="79767" y="77951"/>
                        <a:pt x="79809" y="77909"/>
                      </a:cubicBezTo>
                      <a:cubicBezTo>
                        <a:pt x="79850" y="77868"/>
                        <a:pt x="79892" y="77847"/>
                        <a:pt x="79933" y="77847"/>
                      </a:cubicBezTo>
                      <a:cubicBezTo>
                        <a:pt x="79975" y="77847"/>
                        <a:pt x="80016" y="77868"/>
                        <a:pt x="80057" y="77909"/>
                      </a:cubicBezTo>
                      <a:cubicBezTo>
                        <a:pt x="80105" y="77957"/>
                        <a:pt x="80208" y="78005"/>
                        <a:pt x="80367" y="78005"/>
                      </a:cubicBezTo>
                      <a:cubicBezTo>
                        <a:pt x="80483" y="78005"/>
                        <a:pt x="80628" y="77979"/>
                        <a:pt x="80803" y="77909"/>
                      </a:cubicBezTo>
                      <a:cubicBezTo>
                        <a:pt x="80969" y="77909"/>
                        <a:pt x="81052" y="77992"/>
                        <a:pt x="81052" y="78075"/>
                      </a:cubicBezTo>
                      <a:cubicBezTo>
                        <a:pt x="81110" y="78134"/>
                        <a:pt x="81169" y="78192"/>
                        <a:pt x="81257" y="78192"/>
                      </a:cubicBezTo>
                      <a:cubicBezTo>
                        <a:pt x="81293" y="78192"/>
                        <a:pt x="81335" y="78182"/>
                        <a:pt x="81383" y="78158"/>
                      </a:cubicBezTo>
                      <a:cubicBezTo>
                        <a:pt x="81632" y="78158"/>
                        <a:pt x="81715" y="78158"/>
                        <a:pt x="81632" y="78407"/>
                      </a:cubicBezTo>
                      <a:cubicBezTo>
                        <a:pt x="81588" y="78584"/>
                        <a:pt x="81591" y="78667"/>
                        <a:pt x="81642" y="78667"/>
                      </a:cubicBezTo>
                      <a:cubicBezTo>
                        <a:pt x="81686" y="78667"/>
                        <a:pt x="81765" y="78605"/>
                        <a:pt x="81881" y="78490"/>
                      </a:cubicBezTo>
                      <a:cubicBezTo>
                        <a:pt x="82046" y="78407"/>
                        <a:pt x="82212" y="78324"/>
                        <a:pt x="82295" y="78324"/>
                      </a:cubicBezTo>
                      <a:cubicBezTo>
                        <a:pt x="82319" y="78348"/>
                        <a:pt x="82344" y="78358"/>
                        <a:pt x="82370" y="78358"/>
                      </a:cubicBezTo>
                      <a:cubicBezTo>
                        <a:pt x="82434" y="78358"/>
                        <a:pt x="82509" y="78300"/>
                        <a:pt x="82627" y="78241"/>
                      </a:cubicBezTo>
                      <a:cubicBezTo>
                        <a:pt x="82748" y="78120"/>
                        <a:pt x="82825" y="78043"/>
                        <a:pt x="82890" y="78043"/>
                      </a:cubicBezTo>
                      <a:cubicBezTo>
                        <a:pt x="82914" y="78043"/>
                        <a:pt x="82936" y="78053"/>
                        <a:pt x="82958" y="78075"/>
                      </a:cubicBezTo>
                      <a:cubicBezTo>
                        <a:pt x="83041" y="78075"/>
                        <a:pt x="83207" y="77909"/>
                        <a:pt x="83621" y="77329"/>
                      </a:cubicBezTo>
                      <a:cubicBezTo>
                        <a:pt x="83952" y="76915"/>
                        <a:pt x="84367" y="76501"/>
                        <a:pt x="84450" y="76501"/>
                      </a:cubicBezTo>
                      <a:cubicBezTo>
                        <a:pt x="84533" y="76418"/>
                        <a:pt x="84781" y="76169"/>
                        <a:pt x="84947" y="75838"/>
                      </a:cubicBezTo>
                      <a:cubicBezTo>
                        <a:pt x="85091" y="75550"/>
                        <a:pt x="85297" y="75324"/>
                        <a:pt x="85349" y="75324"/>
                      </a:cubicBezTo>
                      <a:cubicBezTo>
                        <a:pt x="85357" y="75324"/>
                        <a:pt x="85361" y="75329"/>
                        <a:pt x="85361" y="75340"/>
                      </a:cubicBezTo>
                      <a:cubicBezTo>
                        <a:pt x="85365" y="75344"/>
                        <a:pt x="85371" y="75346"/>
                        <a:pt x="85377" y="75346"/>
                      </a:cubicBezTo>
                      <a:cubicBezTo>
                        <a:pt x="85513" y="75346"/>
                        <a:pt x="86190" y="74583"/>
                        <a:pt x="86190" y="74346"/>
                      </a:cubicBezTo>
                      <a:cubicBezTo>
                        <a:pt x="86190" y="74263"/>
                        <a:pt x="86273" y="74180"/>
                        <a:pt x="86356" y="74097"/>
                      </a:cubicBezTo>
                      <a:cubicBezTo>
                        <a:pt x="86522" y="74014"/>
                        <a:pt x="86853" y="73517"/>
                        <a:pt x="87185" y="73103"/>
                      </a:cubicBezTo>
                      <a:cubicBezTo>
                        <a:pt x="87765" y="72357"/>
                        <a:pt x="87848" y="72274"/>
                        <a:pt x="87930" y="71777"/>
                      </a:cubicBezTo>
                      <a:cubicBezTo>
                        <a:pt x="87930" y="71387"/>
                        <a:pt x="87930" y="71252"/>
                        <a:pt x="88051" y="71252"/>
                      </a:cubicBezTo>
                      <a:cubicBezTo>
                        <a:pt x="88084" y="71252"/>
                        <a:pt x="88126" y="71262"/>
                        <a:pt x="88179" y="71280"/>
                      </a:cubicBezTo>
                      <a:cubicBezTo>
                        <a:pt x="88428" y="71280"/>
                        <a:pt x="88842" y="70865"/>
                        <a:pt x="89008" y="70368"/>
                      </a:cubicBezTo>
                      <a:cubicBezTo>
                        <a:pt x="89008" y="70202"/>
                        <a:pt x="89256" y="69871"/>
                        <a:pt x="89505" y="69539"/>
                      </a:cubicBezTo>
                      <a:cubicBezTo>
                        <a:pt x="89837" y="69125"/>
                        <a:pt x="89837" y="69042"/>
                        <a:pt x="89671" y="68710"/>
                      </a:cubicBezTo>
                      <a:cubicBezTo>
                        <a:pt x="89588" y="68462"/>
                        <a:pt x="89588" y="68213"/>
                        <a:pt x="89588" y="68130"/>
                      </a:cubicBezTo>
                      <a:cubicBezTo>
                        <a:pt x="89671" y="68047"/>
                        <a:pt x="89671" y="67882"/>
                        <a:pt x="89588" y="67799"/>
                      </a:cubicBezTo>
                      <a:cubicBezTo>
                        <a:pt x="89505" y="67633"/>
                        <a:pt x="89588" y="67467"/>
                        <a:pt x="89671" y="67302"/>
                      </a:cubicBezTo>
                      <a:cubicBezTo>
                        <a:pt x="89843" y="67015"/>
                        <a:pt x="89896" y="66927"/>
                        <a:pt x="89830" y="66927"/>
                      </a:cubicBezTo>
                      <a:cubicBezTo>
                        <a:pt x="89801" y="66927"/>
                        <a:pt x="89748" y="66944"/>
                        <a:pt x="89671" y="66970"/>
                      </a:cubicBezTo>
                      <a:cubicBezTo>
                        <a:pt x="89616" y="67025"/>
                        <a:pt x="89570" y="67053"/>
                        <a:pt x="89533" y="67053"/>
                      </a:cubicBezTo>
                      <a:cubicBezTo>
                        <a:pt x="89459" y="67053"/>
                        <a:pt x="89422" y="66942"/>
                        <a:pt x="89422" y="66721"/>
                      </a:cubicBezTo>
                      <a:cubicBezTo>
                        <a:pt x="89359" y="66468"/>
                        <a:pt x="89344" y="66360"/>
                        <a:pt x="89267" y="66360"/>
                      </a:cubicBezTo>
                      <a:cubicBezTo>
                        <a:pt x="89243" y="66360"/>
                        <a:pt x="89213" y="66370"/>
                        <a:pt x="89174" y="66390"/>
                      </a:cubicBezTo>
                      <a:cubicBezTo>
                        <a:pt x="89142" y="66437"/>
                        <a:pt x="89107" y="66458"/>
                        <a:pt x="89072" y="66458"/>
                      </a:cubicBezTo>
                      <a:cubicBezTo>
                        <a:pt x="88925" y="66458"/>
                        <a:pt x="88775" y="66094"/>
                        <a:pt x="88842" y="65893"/>
                      </a:cubicBezTo>
                      <a:cubicBezTo>
                        <a:pt x="88925" y="65727"/>
                        <a:pt x="88925" y="65644"/>
                        <a:pt x="88842" y="65561"/>
                      </a:cubicBezTo>
                      <a:cubicBezTo>
                        <a:pt x="88759" y="65561"/>
                        <a:pt x="88676" y="65561"/>
                        <a:pt x="88676" y="65727"/>
                      </a:cubicBezTo>
                      <a:cubicBezTo>
                        <a:pt x="88642" y="65761"/>
                        <a:pt x="88608" y="65781"/>
                        <a:pt x="88579" y="65781"/>
                      </a:cubicBezTo>
                      <a:cubicBezTo>
                        <a:pt x="88539" y="65781"/>
                        <a:pt x="88511" y="65741"/>
                        <a:pt x="88511" y="65644"/>
                      </a:cubicBezTo>
                      <a:cubicBezTo>
                        <a:pt x="88428" y="65561"/>
                        <a:pt x="88511" y="65395"/>
                        <a:pt x="88676" y="65230"/>
                      </a:cubicBezTo>
                      <a:cubicBezTo>
                        <a:pt x="88925" y="64981"/>
                        <a:pt x="88842" y="64981"/>
                        <a:pt x="88593" y="64815"/>
                      </a:cubicBezTo>
                      <a:cubicBezTo>
                        <a:pt x="88345" y="64732"/>
                        <a:pt x="88262" y="64650"/>
                        <a:pt x="88345" y="64484"/>
                      </a:cubicBezTo>
                      <a:cubicBezTo>
                        <a:pt x="88403" y="64425"/>
                        <a:pt x="88338" y="64367"/>
                        <a:pt x="88177" y="64367"/>
                      </a:cubicBezTo>
                      <a:cubicBezTo>
                        <a:pt x="88110" y="64367"/>
                        <a:pt x="88028" y="64377"/>
                        <a:pt x="87930" y="64401"/>
                      </a:cubicBezTo>
                      <a:cubicBezTo>
                        <a:pt x="87878" y="64410"/>
                        <a:pt x="87823" y="64414"/>
                        <a:pt x="87766" y="64414"/>
                      </a:cubicBezTo>
                      <a:cubicBezTo>
                        <a:pt x="87286" y="64414"/>
                        <a:pt x="86705" y="64117"/>
                        <a:pt x="86853" y="63821"/>
                      </a:cubicBezTo>
                      <a:cubicBezTo>
                        <a:pt x="86936" y="63738"/>
                        <a:pt x="86853" y="63572"/>
                        <a:pt x="86604" y="63324"/>
                      </a:cubicBezTo>
                      <a:cubicBezTo>
                        <a:pt x="86356" y="63075"/>
                        <a:pt x="86190" y="62826"/>
                        <a:pt x="86190" y="62744"/>
                      </a:cubicBezTo>
                      <a:cubicBezTo>
                        <a:pt x="86190" y="62709"/>
                        <a:pt x="86176" y="62689"/>
                        <a:pt x="86147" y="62689"/>
                      </a:cubicBezTo>
                      <a:cubicBezTo>
                        <a:pt x="86107" y="62689"/>
                        <a:pt x="86039" y="62729"/>
                        <a:pt x="85941" y="62826"/>
                      </a:cubicBezTo>
                      <a:cubicBezTo>
                        <a:pt x="85846" y="62970"/>
                        <a:pt x="85689" y="63030"/>
                        <a:pt x="85519" y="63030"/>
                      </a:cubicBezTo>
                      <a:cubicBezTo>
                        <a:pt x="85099" y="63030"/>
                        <a:pt x="84604" y="62659"/>
                        <a:pt x="84781" y="62246"/>
                      </a:cubicBezTo>
                      <a:cubicBezTo>
                        <a:pt x="84903" y="62125"/>
                        <a:pt x="84979" y="62048"/>
                        <a:pt x="85045" y="62048"/>
                      </a:cubicBezTo>
                      <a:cubicBezTo>
                        <a:pt x="85068" y="62048"/>
                        <a:pt x="85091" y="62058"/>
                        <a:pt x="85113" y="62081"/>
                      </a:cubicBezTo>
                      <a:cubicBezTo>
                        <a:pt x="85120" y="62088"/>
                        <a:pt x="85129" y="62091"/>
                        <a:pt x="85139" y="62091"/>
                      </a:cubicBezTo>
                      <a:cubicBezTo>
                        <a:pt x="85253" y="62091"/>
                        <a:pt x="85563" y="61699"/>
                        <a:pt x="85941" y="61169"/>
                      </a:cubicBezTo>
                      <a:cubicBezTo>
                        <a:pt x="85941" y="61086"/>
                        <a:pt x="86024" y="61086"/>
                        <a:pt x="86107" y="61086"/>
                      </a:cubicBezTo>
                      <a:cubicBezTo>
                        <a:pt x="86129" y="61108"/>
                        <a:pt x="86146" y="61119"/>
                        <a:pt x="86158" y="61119"/>
                      </a:cubicBezTo>
                      <a:cubicBezTo>
                        <a:pt x="86190" y="61119"/>
                        <a:pt x="86190" y="61042"/>
                        <a:pt x="86190" y="60920"/>
                      </a:cubicBezTo>
                      <a:cubicBezTo>
                        <a:pt x="86190" y="60755"/>
                        <a:pt x="86190" y="60672"/>
                        <a:pt x="86687" y="60340"/>
                      </a:cubicBezTo>
                      <a:cubicBezTo>
                        <a:pt x="87267" y="59926"/>
                        <a:pt x="87350" y="59843"/>
                        <a:pt x="87267" y="59677"/>
                      </a:cubicBezTo>
                      <a:cubicBezTo>
                        <a:pt x="87185" y="59677"/>
                        <a:pt x="87185" y="59511"/>
                        <a:pt x="87267" y="59263"/>
                      </a:cubicBezTo>
                      <a:cubicBezTo>
                        <a:pt x="87320" y="59105"/>
                        <a:pt x="87373" y="59047"/>
                        <a:pt x="87446" y="59047"/>
                      </a:cubicBezTo>
                      <a:cubicBezTo>
                        <a:pt x="87489" y="59047"/>
                        <a:pt x="87538" y="59067"/>
                        <a:pt x="87599" y="59097"/>
                      </a:cubicBezTo>
                      <a:cubicBezTo>
                        <a:pt x="87765" y="59097"/>
                        <a:pt x="87930" y="59097"/>
                        <a:pt x="88013" y="59014"/>
                      </a:cubicBezTo>
                      <a:cubicBezTo>
                        <a:pt x="88096" y="58848"/>
                        <a:pt x="88262" y="58766"/>
                        <a:pt x="88262" y="58683"/>
                      </a:cubicBezTo>
                      <a:cubicBezTo>
                        <a:pt x="88428" y="58600"/>
                        <a:pt x="89091" y="57688"/>
                        <a:pt x="89008" y="57605"/>
                      </a:cubicBezTo>
                      <a:lnTo>
                        <a:pt x="89008" y="57605"/>
                      </a:lnTo>
                      <a:cubicBezTo>
                        <a:pt x="89008" y="57605"/>
                        <a:pt x="88842" y="57605"/>
                        <a:pt x="88759" y="57688"/>
                      </a:cubicBezTo>
                      <a:cubicBezTo>
                        <a:pt x="88701" y="57747"/>
                        <a:pt x="88642" y="57805"/>
                        <a:pt x="88583" y="57805"/>
                      </a:cubicBezTo>
                      <a:cubicBezTo>
                        <a:pt x="88559" y="57805"/>
                        <a:pt x="88535" y="57795"/>
                        <a:pt x="88511" y="57771"/>
                      </a:cubicBezTo>
                      <a:cubicBezTo>
                        <a:pt x="88511" y="57771"/>
                        <a:pt x="88511" y="57688"/>
                        <a:pt x="88676" y="57605"/>
                      </a:cubicBezTo>
                      <a:cubicBezTo>
                        <a:pt x="88842" y="57605"/>
                        <a:pt x="88842" y="57522"/>
                        <a:pt x="88842" y="57440"/>
                      </a:cubicBezTo>
                      <a:cubicBezTo>
                        <a:pt x="88759" y="57440"/>
                        <a:pt x="88842" y="57191"/>
                        <a:pt x="89008" y="57025"/>
                      </a:cubicBezTo>
                      <a:cubicBezTo>
                        <a:pt x="89174" y="56859"/>
                        <a:pt x="89339" y="56694"/>
                        <a:pt x="89339" y="56694"/>
                      </a:cubicBezTo>
                      <a:lnTo>
                        <a:pt x="89339" y="56694"/>
                      </a:lnTo>
                      <a:cubicBezTo>
                        <a:pt x="89422" y="56777"/>
                        <a:pt x="89339" y="56859"/>
                        <a:pt x="89256" y="57025"/>
                      </a:cubicBezTo>
                      <a:cubicBezTo>
                        <a:pt x="89091" y="57191"/>
                        <a:pt x="89091" y="57357"/>
                        <a:pt x="89174" y="57440"/>
                      </a:cubicBezTo>
                      <a:cubicBezTo>
                        <a:pt x="89196" y="57462"/>
                        <a:pt x="89212" y="57472"/>
                        <a:pt x="89224" y="57472"/>
                      </a:cubicBezTo>
                      <a:cubicBezTo>
                        <a:pt x="89256" y="57472"/>
                        <a:pt x="89256" y="57395"/>
                        <a:pt x="89256" y="57274"/>
                      </a:cubicBezTo>
                      <a:cubicBezTo>
                        <a:pt x="89339" y="57191"/>
                        <a:pt x="89339" y="57025"/>
                        <a:pt x="89422" y="56942"/>
                      </a:cubicBezTo>
                      <a:cubicBezTo>
                        <a:pt x="89505" y="56859"/>
                        <a:pt x="89505" y="56611"/>
                        <a:pt x="89505" y="56528"/>
                      </a:cubicBezTo>
                      <a:cubicBezTo>
                        <a:pt x="89422" y="56279"/>
                        <a:pt x="89505" y="56279"/>
                        <a:pt x="89671" y="56279"/>
                      </a:cubicBezTo>
                      <a:cubicBezTo>
                        <a:pt x="89837" y="56279"/>
                        <a:pt x="90085" y="56114"/>
                        <a:pt x="90417" y="55616"/>
                      </a:cubicBezTo>
                      <a:cubicBezTo>
                        <a:pt x="90665" y="55285"/>
                        <a:pt x="90831" y="55036"/>
                        <a:pt x="90831" y="55036"/>
                      </a:cubicBezTo>
                      <a:cubicBezTo>
                        <a:pt x="90748" y="55036"/>
                        <a:pt x="90831" y="54953"/>
                        <a:pt x="90997" y="54705"/>
                      </a:cubicBezTo>
                      <a:cubicBezTo>
                        <a:pt x="91086" y="54527"/>
                        <a:pt x="91151" y="54445"/>
                        <a:pt x="91179" y="54445"/>
                      </a:cubicBezTo>
                      <a:cubicBezTo>
                        <a:pt x="91204" y="54445"/>
                        <a:pt x="91201" y="54506"/>
                        <a:pt x="91163" y="54622"/>
                      </a:cubicBezTo>
                      <a:cubicBezTo>
                        <a:pt x="91107" y="54843"/>
                        <a:pt x="91126" y="54990"/>
                        <a:pt x="91193" y="54990"/>
                      </a:cubicBezTo>
                      <a:cubicBezTo>
                        <a:pt x="91227" y="54990"/>
                        <a:pt x="91273" y="54953"/>
                        <a:pt x="91328" y="54870"/>
                      </a:cubicBezTo>
                      <a:cubicBezTo>
                        <a:pt x="91478" y="54721"/>
                        <a:pt x="91492" y="54101"/>
                        <a:pt x="91373" y="54101"/>
                      </a:cubicBezTo>
                      <a:cubicBezTo>
                        <a:pt x="91359" y="54101"/>
                        <a:pt x="91345" y="54108"/>
                        <a:pt x="91328" y="54125"/>
                      </a:cubicBezTo>
                      <a:cubicBezTo>
                        <a:pt x="91204" y="54207"/>
                        <a:pt x="91038" y="54249"/>
                        <a:pt x="90935" y="54249"/>
                      </a:cubicBezTo>
                      <a:cubicBezTo>
                        <a:pt x="90831" y="54249"/>
                        <a:pt x="90790" y="54207"/>
                        <a:pt x="90914" y="54125"/>
                      </a:cubicBezTo>
                      <a:cubicBezTo>
                        <a:pt x="90997" y="54042"/>
                        <a:pt x="90997" y="53959"/>
                        <a:pt x="90997" y="53876"/>
                      </a:cubicBezTo>
                      <a:cubicBezTo>
                        <a:pt x="90997" y="53827"/>
                        <a:pt x="91061" y="53807"/>
                        <a:pt x="91153" y="53807"/>
                      </a:cubicBezTo>
                      <a:cubicBezTo>
                        <a:pt x="91377" y="53807"/>
                        <a:pt x="91767" y="53925"/>
                        <a:pt x="91826" y="54042"/>
                      </a:cubicBezTo>
                      <a:cubicBezTo>
                        <a:pt x="91826" y="54042"/>
                        <a:pt x="91991" y="53959"/>
                        <a:pt x="92074" y="53793"/>
                      </a:cubicBezTo>
                      <a:cubicBezTo>
                        <a:pt x="92225" y="53592"/>
                        <a:pt x="92254" y="53483"/>
                        <a:pt x="92198" y="53483"/>
                      </a:cubicBezTo>
                      <a:cubicBezTo>
                        <a:pt x="92162" y="53483"/>
                        <a:pt x="92089" y="53529"/>
                        <a:pt x="91991" y="53627"/>
                      </a:cubicBezTo>
                      <a:cubicBezTo>
                        <a:pt x="91908" y="53669"/>
                        <a:pt x="91846" y="53690"/>
                        <a:pt x="91805" y="53690"/>
                      </a:cubicBezTo>
                      <a:cubicBezTo>
                        <a:pt x="91763" y="53690"/>
                        <a:pt x="91743" y="53669"/>
                        <a:pt x="91743" y="53627"/>
                      </a:cubicBezTo>
                      <a:cubicBezTo>
                        <a:pt x="91743" y="53545"/>
                        <a:pt x="91908" y="53379"/>
                        <a:pt x="92323" y="53130"/>
                      </a:cubicBezTo>
                      <a:cubicBezTo>
                        <a:pt x="92737" y="52882"/>
                        <a:pt x="92903" y="52716"/>
                        <a:pt x="92986" y="52550"/>
                      </a:cubicBezTo>
                      <a:cubicBezTo>
                        <a:pt x="92986" y="52426"/>
                        <a:pt x="92986" y="52364"/>
                        <a:pt x="92965" y="52364"/>
                      </a:cubicBezTo>
                      <a:cubicBezTo>
                        <a:pt x="92944" y="52364"/>
                        <a:pt x="92903" y="52426"/>
                        <a:pt x="92820" y="52550"/>
                      </a:cubicBezTo>
                      <a:cubicBezTo>
                        <a:pt x="92715" y="52708"/>
                        <a:pt x="92643" y="52765"/>
                        <a:pt x="92605" y="52765"/>
                      </a:cubicBezTo>
                      <a:cubicBezTo>
                        <a:pt x="92583" y="52765"/>
                        <a:pt x="92571" y="52746"/>
                        <a:pt x="92571" y="52716"/>
                      </a:cubicBezTo>
                      <a:cubicBezTo>
                        <a:pt x="92571" y="52633"/>
                        <a:pt x="92571" y="52591"/>
                        <a:pt x="92561" y="52591"/>
                      </a:cubicBezTo>
                      <a:cubicBezTo>
                        <a:pt x="92551" y="52591"/>
                        <a:pt x="92530" y="52633"/>
                        <a:pt x="92489" y="52716"/>
                      </a:cubicBezTo>
                      <a:cubicBezTo>
                        <a:pt x="92406" y="52882"/>
                        <a:pt x="92240" y="52964"/>
                        <a:pt x="92074" y="53047"/>
                      </a:cubicBezTo>
                      <a:cubicBezTo>
                        <a:pt x="92030" y="53069"/>
                        <a:pt x="91991" y="53080"/>
                        <a:pt x="91962" y="53080"/>
                      </a:cubicBezTo>
                      <a:cubicBezTo>
                        <a:pt x="91882" y="53080"/>
                        <a:pt x="91870" y="53003"/>
                        <a:pt x="91991" y="52882"/>
                      </a:cubicBezTo>
                      <a:cubicBezTo>
                        <a:pt x="92157" y="52716"/>
                        <a:pt x="92323" y="52550"/>
                        <a:pt x="92406" y="52467"/>
                      </a:cubicBezTo>
                      <a:cubicBezTo>
                        <a:pt x="92571" y="52384"/>
                        <a:pt x="92654" y="52301"/>
                        <a:pt x="92654" y="52136"/>
                      </a:cubicBezTo>
                      <a:cubicBezTo>
                        <a:pt x="92654" y="52053"/>
                        <a:pt x="92737" y="51804"/>
                        <a:pt x="92820" y="51721"/>
                      </a:cubicBezTo>
                      <a:cubicBezTo>
                        <a:pt x="93037" y="51432"/>
                        <a:pt x="92938" y="50764"/>
                        <a:pt x="92744" y="50764"/>
                      </a:cubicBezTo>
                      <a:cubicBezTo>
                        <a:pt x="92716" y="50764"/>
                        <a:pt x="92686" y="50778"/>
                        <a:pt x="92654" y="50810"/>
                      </a:cubicBezTo>
                      <a:cubicBezTo>
                        <a:pt x="92636" y="50827"/>
                        <a:pt x="92620" y="50836"/>
                        <a:pt x="92604" y="50836"/>
                      </a:cubicBezTo>
                      <a:cubicBezTo>
                        <a:pt x="92475" y="50836"/>
                        <a:pt x="92432" y="50268"/>
                        <a:pt x="92654" y="49898"/>
                      </a:cubicBezTo>
                      <a:cubicBezTo>
                        <a:pt x="92722" y="49693"/>
                        <a:pt x="92735" y="49545"/>
                        <a:pt x="92691" y="49545"/>
                      </a:cubicBezTo>
                      <a:cubicBezTo>
                        <a:pt x="92681" y="49545"/>
                        <a:pt x="92669" y="49552"/>
                        <a:pt x="92654" y="49567"/>
                      </a:cubicBezTo>
                      <a:cubicBezTo>
                        <a:pt x="92571" y="49649"/>
                        <a:pt x="92489" y="49815"/>
                        <a:pt x="92406" y="49898"/>
                      </a:cubicBezTo>
                      <a:cubicBezTo>
                        <a:pt x="92406" y="50147"/>
                        <a:pt x="92323" y="50230"/>
                        <a:pt x="92074" y="50395"/>
                      </a:cubicBezTo>
                      <a:cubicBezTo>
                        <a:pt x="91826" y="50561"/>
                        <a:pt x="91743" y="50644"/>
                        <a:pt x="91743" y="50893"/>
                      </a:cubicBezTo>
                      <a:cubicBezTo>
                        <a:pt x="91682" y="51257"/>
                        <a:pt x="91755" y="51487"/>
                        <a:pt x="91895" y="51487"/>
                      </a:cubicBezTo>
                      <a:cubicBezTo>
                        <a:pt x="91947" y="51487"/>
                        <a:pt x="92008" y="51456"/>
                        <a:pt x="92074" y="51390"/>
                      </a:cubicBezTo>
                      <a:cubicBezTo>
                        <a:pt x="92116" y="51348"/>
                        <a:pt x="92136" y="51328"/>
                        <a:pt x="92147" y="51328"/>
                      </a:cubicBezTo>
                      <a:cubicBezTo>
                        <a:pt x="92157" y="51328"/>
                        <a:pt x="92157" y="51348"/>
                        <a:pt x="92157" y="51390"/>
                      </a:cubicBezTo>
                      <a:cubicBezTo>
                        <a:pt x="92157" y="51611"/>
                        <a:pt x="92047" y="51758"/>
                        <a:pt x="91924" y="51758"/>
                      </a:cubicBezTo>
                      <a:cubicBezTo>
                        <a:pt x="91862" y="51758"/>
                        <a:pt x="91798" y="51721"/>
                        <a:pt x="91743" y="51638"/>
                      </a:cubicBezTo>
                      <a:cubicBezTo>
                        <a:pt x="91684" y="51580"/>
                        <a:pt x="91625" y="51521"/>
                        <a:pt x="91567" y="51521"/>
                      </a:cubicBezTo>
                      <a:cubicBezTo>
                        <a:pt x="91543" y="51521"/>
                        <a:pt x="91518" y="51531"/>
                        <a:pt x="91494" y="51556"/>
                      </a:cubicBezTo>
                      <a:cubicBezTo>
                        <a:pt x="91411" y="51638"/>
                        <a:pt x="91411" y="51721"/>
                        <a:pt x="91411" y="51804"/>
                      </a:cubicBezTo>
                      <a:cubicBezTo>
                        <a:pt x="91411" y="51804"/>
                        <a:pt x="91494" y="51887"/>
                        <a:pt x="91494" y="52053"/>
                      </a:cubicBezTo>
                      <a:cubicBezTo>
                        <a:pt x="91494" y="52087"/>
                        <a:pt x="91522" y="52107"/>
                        <a:pt x="91568" y="52107"/>
                      </a:cubicBezTo>
                      <a:cubicBezTo>
                        <a:pt x="91631" y="52107"/>
                        <a:pt x="91728" y="52067"/>
                        <a:pt x="91826" y="51970"/>
                      </a:cubicBezTo>
                      <a:cubicBezTo>
                        <a:pt x="91908" y="51928"/>
                        <a:pt x="91971" y="51908"/>
                        <a:pt x="92012" y="51908"/>
                      </a:cubicBezTo>
                      <a:cubicBezTo>
                        <a:pt x="92053" y="51908"/>
                        <a:pt x="92074" y="51928"/>
                        <a:pt x="92074" y="51970"/>
                      </a:cubicBezTo>
                      <a:cubicBezTo>
                        <a:pt x="92139" y="52229"/>
                        <a:pt x="92001" y="52437"/>
                        <a:pt x="91859" y="52437"/>
                      </a:cubicBezTo>
                      <a:cubicBezTo>
                        <a:pt x="91819" y="52437"/>
                        <a:pt x="91779" y="52421"/>
                        <a:pt x="91743" y="52384"/>
                      </a:cubicBezTo>
                      <a:cubicBezTo>
                        <a:pt x="91701" y="52343"/>
                        <a:pt x="91618" y="52322"/>
                        <a:pt x="91525" y="52322"/>
                      </a:cubicBezTo>
                      <a:cubicBezTo>
                        <a:pt x="91432" y="52322"/>
                        <a:pt x="91328" y="52343"/>
                        <a:pt x="91245" y="52384"/>
                      </a:cubicBezTo>
                      <a:cubicBezTo>
                        <a:pt x="91171" y="52459"/>
                        <a:pt x="91113" y="52500"/>
                        <a:pt x="91065" y="52500"/>
                      </a:cubicBezTo>
                      <a:cubicBezTo>
                        <a:pt x="91005" y="52500"/>
                        <a:pt x="90960" y="52438"/>
                        <a:pt x="90914" y="52301"/>
                      </a:cubicBezTo>
                      <a:cubicBezTo>
                        <a:pt x="90878" y="52193"/>
                        <a:pt x="90857" y="52132"/>
                        <a:pt x="90832" y="52132"/>
                      </a:cubicBezTo>
                      <a:cubicBezTo>
                        <a:pt x="90799" y="52132"/>
                        <a:pt x="90759" y="52234"/>
                        <a:pt x="90665" y="52467"/>
                      </a:cubicBezTo>
                      <a:cubicBezTo>
                        <a:pt x="90610" y="52688"/>
                        <a:pt x="90555" y="52762"/>
                        <a:pt x="90500" y="52762"/>
                      </a:cubicBezTo>
                      <a:cubicBezTo>
                        <a:pt x="90472" y="52762"/>
                        <a:pt x="90444" y="52743"/>
                        <a:pt x="90417" y="52716"/>
                      </a:cubicBezTo>
                      <a:cubicBezTo>
                        <a:pt x="90386" y="52685"/>
                        <a:pt x="90356" y="52666"/>
                        <a:pt x="90322" y="52666"/>
                      </a:cubicBezTo>
                      <a:cubicBezTo>
                        <a:pt x="90262" y="52666"/>
                        <a:pt x="90190" y="52724"/>
                        <a:pt x="90085" y="52882"/>
                      </a:cubicBezTo>
                      <a:cubicBezTo>
                        <a:pt x="90040" y="53018"/>
                        <a:pt x="89994" y="53080"/>
                        <a:pt x="89962" y="53080"/>
                      </a:cubicBezTo>
                      <a:cubicBezTo>
                        <a:pt x="89936" y="53080"/>
                        <a:pt x="89919" y="53039"/>
                        <a:pt x="89919" y="52964"/>
                      </a:cubicBezTo>
                      <a:cubicBezTo>
                        <a:pt x="89919" y="52882"/>
                        <a:pt x="90002" y="52716"/>
                        <a:pt x="90085" y="52633"/>
                      </a:cubicBezTo>
                      <a:cubicBezTo>
                        <a:pt x="90168" y="52550"/>
                        <a:pt x="90168" y="52467"/>
                        <a:pt x="90085" y="52384"/>
                      </a:cubicBezTo>
                      <a:cubicBezTo>
                        <a:pt x="89933" y="52232"/>
                        <a:pt x="90688" y="51453"/>
                        <a:pt x="90941" y="51453"/>
                      </a:cubicBezTo>
                      <a:cubicBezTo>
                        <a:pt x="90964" y="51453"/>
                        <a:pt x="90983" y="51459"/>
                        <a:pt x="90997" y="51473"/>
                      </a:cubicBezTo>
                      <a:cubicBezTo>
                        <a:pt x="91081" y="51536"/>
                        <a:pt x="91155" y="51567"/>
                        <a:pt x="91217" y="51567"/>
                      </a:cubicBezTo>
                      <a:cubicBezTo>
                        <a:pt x="91397" y="51567"/>
                        <a:pt x="91473" y="51303"/>
                        <a:pt x="91411" y="50810"/>
                      </a:cubicBezTo>
                      <a:cubicBezTo>
                        <a:pt x="91411" y="50154"/>
                        <a:pt x="91475" y="49883"/>
                        <a:pt x="91772" y="49883"/>
                      </a:cubicBezTo>
                      <a:cubicBezTo>
                        <a:pt x="91813" y="49883"/>
                        <a:pt x="91858" y="49888"/>
                        <a:pt x="91908" y="49898"/>
                      </a:cubicBezTo>
                      <a:cubicBezTo>
                        <a:pt x="92074" y="49898"/>
                        <a:pt x="92157" y="49815"/>
                        <a:pt x="92240" y="49567"/>
                      </a:cubicBezTo>
                      <a:cubicBezTo>
                        <a:pt x="92364" y="49380"/>
                        <a:pt x="92395" y="49287"/>
                        <a:pt x="92438" y="49287"/>
                      </a:cubicBezTo>
                      <a:cubicBezTo>
                        <a:pt x="92452" y="49287"/>
                        <a:pt x="92468" y="49297"/>
                        <a:pt x="92489" y="49318"/>
                      </a:cubicBezTo>
                      <a:cubicBezTo>
                        <a:pt x="92489" y="49318"/>
                        <a:pt x="92571" y="49318"/>
                        <a:pt x="92654" y="49152"/>
                      </a:cubicBezTo>
                      <a:cubicBezTo>
                        <a:pt x="92713" y="49094"/>
                        <a:pt x="92771" y="49035"/>
                        <a:pt x="92801" y="49035"/>
                      </a:cubicBezTo>
                      <a:cubicBezTo>
                        <a:pt x="92813" y="49035"/>
                        <a:pt x="92820" y="49045"/>
                        <a:pt x="92820" y="49069"/>
                      </a:cubicBezTo>
                      <a:cubicBezTo>
                        <a:pt x="92903" y="49069"/>
                        <a:pt x="92986" y="49069"/>
                        <a:pt x="93069" y="48904"/>
                      </a:cubicBezTo>
                      <a:cubicBezTo>
                        <a:pt x="93136" y="48837"/>
                        <a:pt x="93094" y="48715"/>
                        <a:pt x="93032" y="48715"/>
                      </a:cubicBezTo>
                      <a:cubicBezTo>
                        <a:pt x="93017" y="48715"/>
                        <a:pt x="93002" y="48722"/>
                        <a:pt x="92986" y="48738"/>
                      </a:cubicBezTo>
                      <a:cubicBezTo>
                        <a:pt x="92737" y="48738"/>
                        <a:pt x="92986" y="48075"/>
                        <a:pt x="93152" y="47992"/>
                      </a:cubicBezTo>
                      <a:cubicBezTo>
                        <a:pt x="93234" y="47992"/>
                        <a:pt x="93317" y="47992"/>
                        <a:pt x="93234" y="47909"/>
                      </a:cubicBezTo>
                      <a:cubicBezTo>
                        <a:pt x="93207" y="47881"/>
                        <a:pt x="93179" y="47863"/>
                        <a:pt x="93148" y="47863"/>
                      </a:cubicBezTo>
                      <a:cubicBezTo>
                        <a:pt x="93087" y="47863"/>
                        <a:pt x="93013" y="47937"/>
                        <a:pt x="92903" y="48158"/>
                      </a:cubicBezTo>
                      <a:cubicBezTo>
                        <a:pt x="92660" y="48522"/>
                        <a:pt x="92418" y="48752"/>
                        <a:pt x="92337" y="48752"/>
                      </a:cubicBezTo>
                      <a:cubicBezTo>
                        <a:pt x="92308" y="48752"/>
                        <a:pt x="92301" y="48722"/>
                        <a:pt x="92323" y="48655"/>
                      </a:cubicBezTo>
                      <a:cubicBezTo>
                        <a:pt x="92323" y="48489"/>
                        <a:pt x="92323" y="48406"/>
                        <a:pt x="92240" y="48323"/>
                      </a:cubicBezTo>
                      <a:cubicBezTo>
                        <a:pt x="92074" y="48158"/>
                        <a:pt x="92323" y="47743"/>
                        <a:pt x="92571" y="47743"/>
                      </a:cubicBezTo>
                      <a:cubicBezTo>
                        <a:pt x="92627" y="47762"/>
                        <a:pt x="92671" y="47772"/>
                        <a:pt x="92707" y="47772"/>
                      </a:cubicBezTo>
                      <a:cubicBezTo>
                        <a:pt x="92833" y="47772"/>
                        <a:pt x="92876" y="47650"/>
                        <a:pt x="93069" y="47329"/>
                      </a:cubicBezTo>
                      <a:cubicBezTo>
                        <a:pt x="93152" y="46997"/>
                        <a:pt x="93234" y="46749"/>
                        <a:pt x="93152" y="46749"/>
                      </a:cubicBezTo>
                      <a:cubicBezTo>
                        <a:pt x="93069" y="46666"/>
                        <a:pt x="93069" y="46417"/>
                        <a:pt x="93152" y="46169"/>
                      </a:cubicBezTo>
                      <a:cubicBezTo>
                        <a:pt x="93265" y="45828"/>
                        <a:pt x="93262" y="45603"/>
                        <a:pt x="93142" y="45603"/>
                      </a:cubicBezTo>
                      <a:cubicBezTo>
                        <a:pt x="93086" y="45603"/>
                        <a:pt x="93007" y="45650"/>
                        <a:pt x="92903" y="45754"/>
                      </a:cubicBezTo>
                      <a:cubicBezTo>
                        <a:pt x="92737" y="45920"/>
                        <a:pt x="92571" y="46003"/>
                        <a:pt x="92489" y="46003"/>
                      </a:cubicBezTo>
                      <a:cubicBezTo>
                        <a:pt x="92406" y="46003"/>
                        <a:pt x="92406" y="45920"/>
                        <a:pt x="92571" y="45754"/>
                      </a:cubicBezTo>
                      <a:cubicBezTo>
                        <a:pt x="92867" y="45533"/>
                        <a:pt x="93096" y="44982"/>
                        <a:pt x="93026" y="44982"/>
                      </a:cubicBezTo>
                      <a:cubicBezTo>
                        <a:pt x="93017" y="44982"/>
                        <a:pt x="93004" y="44990"/>
                        <a:pt x="92986" y="45008"/>
                      </a:cubicBezTo>
                      <a:cubicBezTo>
                        <a:pt x="92903" y="45008"/>
                        <a:pt x="92654" y="45008"/>
                        <a:pt x="92489" y="44843"/>
                      </a:cubicBezTo>
                      <a:cubicBezTo>
                        <a:pt x="92323" y="44677"/>
                        <a:pt x="91991" y="44511"/>
                        <a:pt x="91826" y="44428"/>
                      </a:cubicBezTo>
                      <a:cubicBezTo>
                        <a:pt x="91715" y="44401"/>
                        <a:pt x="91632" y="44382"/>
                        <a:pt x="91565" y="44382"/>
                      </a:cubicBezTo>
                      <a:cubicBezTo>
                        <a:pt x="91430" y="44382"/>
                        <a:pt x="91356" y="44456"/>
                        <a:pt x="91245" y="44677"/>
                      </a:cubicBezTo>
                      <a:cubicBezTo>
                        <a:pt x="91121" y="44884"/>
                        <a:pt x="91038" y="44988"/>
                        <a:pt x="90986" y="44988"/>
                      </a:cubicBezTo>
                      <a:cubicBezTo>
                        <a:pt x="90935" y="44988"/>
                        <a:pt x="90914" y="44884"/>
                        <a:pt x="90914" y="44677"/>
                      </a:cubicBezTo>
                      <a:cubicBezTo>
                        <a:pt x="90914" y="44498"/>
                        <a:pt x="90836" y="44412"/>
                        <a:pt x="90729" y="44412"/>
                      </a:cubicBezTo>
                      <a:cubicBezTo>
                        <a:pt x="90587" y="44412"/>
                        <a:pt x="90392" y="44560"/>
                        <a:pt x="90251" y="44843"/>
                      </a:cubicBezTo>
                      <a:cubicBezTo>
                        <a:pt x="90139" y="45029"/>
                        <a:pt x="90027" y="45115"/>
                        <a:pt x="89960" y="45115"/>
                      </a:cubicBezTo>
                      <a:cubicBezTo>
                        <a:pt x="89879" y="45115"/>
                        <a:pt x="89866" y="44988"/>
                        <a:pt x="90002" y="44760"/>
                      </a:cubicBezTo>
                      <a:cubicBezTo>
                        <a:pt x="90168" y="44511"/>
                        <a:pt x="90168" y="44263"/>
                        <a:pt x="90168" y="44263"/>
                      </a:cubicBezTo>
                      <a:cubicBezTo>
                        <a:pt x="90085" y="44180"/>
                        <a:pt x="89919" y="44014"/>
                        <a:pt x="89837" y="43848"/>
                      </a:cubicBezTo>
                      <a:cubicBezTo>
                        <a:pt x="89791" y="43711"/>
                        <a:pt x="89745" y="43650"/>
                        <a:pt x="89686" y="43650"/>
                      </a:cubicBezTo>
                      <a:cubicBezTo>
                        <a:pt x="89637" y="43650"/>
                        <a:pt x="89580" y="43691"/>
                        <a:pt x="89505" y="43765"/>
                      </a:cubicBezTo>
                      <a:cubicBezTo>
                        <a:pt x="89422" y="43931"/>
                        <a:pt x="89339" y="44097"/>
                        <a:pt x="89422" y="44180"/>
                      </a:cubicBezTo>
                      <a:cubicBezTo>
                        <a:pt x="89422" y="44263"/>
                        <a:pt x="89505" y="44345"/>
                        <a:pt x="89505" y="44428"/>
                      </a:cubicBezTo>
                      <a:cubicBezTo>
                        <a:pt x="89588" y="44511"/>
                        <a:pt x="89588" y="44594"/>
                        <a:pt x="89671" y="44594"/>
                      </a:cubicBezTo>
                      <a:cubicBezTo>
                        <a:pt x="89671" y="44677"/>
                        <a:pt x="89671" y="44843"/>
                        <a:pt x="89588" y="44926"/>
                      </a:cubicBezTo>
                      <a:cubicBezTo>
                        <a:pt x="89554" y="44960"/>
                        <a:pt x="89519" y="44980"/>
                        <a:pt x="89485" y="44980"/>
                      </a:cubicBezTo>
                      <a:cubicBezTo>
                        <a:pt x="89436" y="44980"/>
                        <a:pt x="89388" y="44940"/>
                        <a:pt x="89339" y="44843"/>
                      </a:cubicBezTo>
                      <a:cubicBezTo>
                        <a:pt x="89339" y="44746"/>
                        <a:pt x="89282" y="44705"/>
                        <a:pt x="89219" y="44705"/>
                      </a:cubicBezTo>
                      <a:cubicBezTo>
                        <a:pt x="89174" y="44705"/>
                        <a:pt x="89125" y="44726"/>
                        <a:pt x="89091" y="44760"/>
                      </a:cubicBezTo>
                      <a:cubicBezTo>
                        <a:pt x="89008" y="44843"/>
                        <a:pt x="88925" y="45008"/>
                        <a:pt x="88925" y="45174"/>
                      </a:cubicBezTo>
                      <a:cubicBezTo>
                        <a:pt x="88992" y="45376"/>
                        <a:pt x="88841" y="45633"/>
                        <a:pt x="88737" y="45633"/>
                      </a:cubicBezTo>
                      <a:cubicBezTo>
                        <a:pt x="88713" y="45633"/>
                        <a:pt x="88692" y="45620"/>
                        <a:pt x="88676" y="45589"/>
                      </a:cubicBezTo>
                      <a:cubicBezTo>
                        <a:pt x="88593" y="45589"/>
                        <a:pt x="88428" y="45589"/>
                        <a:pt x="88345" y="45671"/>
                      </a:cubicBezTo>
                      <a:cubicBezTo>
                        <a:pt x="88282" y="45735"/>
                        <a:pt x="88254" y="45762"/>
                        <a:pt x="88250" y="45762"/>
                      </a:cubicBezTo>
                      <a:cubicBezTo>
                        <a:pt x="88242" y="45762"/>
                        <a:pt x="88294" y="45691"/>
                        <a:pt x="88345" y="45589"/>
                      </a:cubicBezTo>
                      <a:cubicBezTo>
                        <a:pt x="88511" y="45423"/>
                        <a:pt x="88593" y="45174"/>
                        <a:pt x="88593" y="45008"/>
                      </a:cubicBezTo>
                      <a:cubicBezTo>
                        <a:pt x="88511" y="44843"/>
                        <a:pt x="88593" y="44760"/>
                        <a:pt x="88759" y="44677"/>
                      </a:cubicBezTo>
                      <a:cubicBezTo>
                        <a:pt x="88925" y="44677"/>
                        <a:pt x="88925" y="44594"/>
                        <a:pt x="88842" y="44511"/>
                      </a:cubicBezTo>
                      <a:cubicBezTo>
                        <a:pt x="88759" y="44428"/>
                        <a:pt x="88842" y="44345"/>
                        <a:pt x="89008" y="44097"/>
                      </a:cubicBezTo>
                      <a:cubicBezTo>
                        <a:pt x="89174" y="43931"/>
                        <a:pt x="89339" y="43600"/>
                        <a:pt x="89422" y="43434"/>
                      </a:cubicBezTo>
                      <a:cubicBezTo>
                        <a:pt x="89488" y="43203"/>
                        <a:pt x="89502" y="43090"/>
                        <a:pt x="89468" y="43090"/>
                      </a:cubicBezTo>
                      <a:cubicBezTo>
                        <a:pt x="89417" y="43090"/>
                        <a:pt x="89257" y="43349"/>
                        <a:pt x="89008" y="43848"/>
                      </a:cubicBezTo>
                      <a:cubicBezTo>
                        <a:pt x="88815" y="44169"/>
                        <a:pt x="88722" y="44292"/>
                        <a:pt x="88613" y="44292"/>
                      </a:cubicBezTo>
                      <a:cubicBezTo>
                        <a:pt x="88581" y="44292"/>
                        <a:pt x="88548" y="44281"/>
                        <a:pt x="88511" y="44263"/>
                      </a:cubicBezTo>
                      <a:cubicBezTo>
                        <a:pt x="88345" y="44263"/>
                        <a:pt x="88179" y="44180"/>
                        <a:pt x="88096" y="44097"/>
                      </a:cubicBezTo>
                      <a:cubicBezTo>
                        <a:pt x="88030" y="44052"/>
                        <a:pt x="87963" y="44032"/>
                        <a:pt x="87901" y="44032"/>
                      </a:cubicBezTo>
                      <a:cubicBezTo>
                        <a:pt x="87732" y="44032"/>
                        <a:pt x="87599" y="44186"/>
                        <a:pt x="87599" y="44428"/>
                      </a:cubicBezTo>
                      <a:cubicBezTo>
                        <a:pt x="87682" y="44594"/>
                        <a:pt x="87599" y="44760"/>
                        <a:pt x="87433" y="44843"/>
                      </a:cubicBezTo>
                      <a:cubicBezTo>
                        <a:pt x="87350" y="44926"/>
                        <a:pt x="87102" y="45174"/>
                        <a:pt x="86936" y="45340"/>
                      </a:cubicBezTo>
                      <a:cubicBezTo>
                        <a:pt x="86853" y="45423"/>
                        <a:pt x="86770" y="45464"/>
                        <a:pt x="86708" y="45464"/>
                      </a:cubicBezTo>
                      <a:cubicBezTo>
                        <a:pt x="86646" y="45464"/>
                        <a:pt x="86604" y="45423"/>
                        <a:pt x="86604" y="45340"/>
                      </a:cubicBezTo>
                      <a:cubicBezTo>
                        <a:pt x="86604" y="45174"/>
                        <a:pt x="86439" y="44926"/>
                        <a:pt x="86356" y="44760"/>
                      </a:cubicBezTo>
                      <a:cubicBezTo>
                        <a:pt x="86273" y="44636"/>
                        <a:pt x="86211" y="44573"/>
                        <a:pt x="86159" y="44573"/>
                      </a:cubicBezTo>
                      <a:cubicBezTo>
                        <a:pt x="86107" y="44573"/>
                        <a:pt x="86066" y="44636"/>
                        <a:pt x="86024" y="44760"/>
                      </a:cubicBezTo>
                      <a:cubicBezTo>
                        <a:pt x="85912" y="44947"/>
                        <a:pt x="85800" y="45032"/>
                        <a:pt x="85726" y="45032"/>
                      </a:cubicBezTo>
                      <a:cubicBezTo>
                        <a:pt x="85636" y="45032"/>
                        <a:pt x="85602" y="44905"/>
                        <a:pt x="85693" y="44677"/>
                      </a:cubicBezTo>
                      <a:cubicBezTo>
                        <a:pt x="85776" y="44345"/>
                        <a:pt x="85859" y="44263"/>
                        <a:pt x="86024" y="44263"/>
                      </a:cubicBezTo>
                      <a:cubicBezTo>
                        <a:pt x="86190" y="44180"/>
                        <a:pt x="86356" y="44097"/>
                        <a:pt x="86439" y="44014"/>
                      </a:cubicBezTo>
                      <a:cubicBezTo>
                        <a:pt x="86487" y="43917"/>
                        <a:pt x="86479" y="43877"/>
                        <a:pt x="86430" y="43877"/>
                      </a:cubicBezTo>
                      <a:cubicBezTo>
                        <a:pt x="86396" y="43877"/>
                        <a:pt x="86342" y="43897"/>
                        <a:pt x="86273" y="43931"/>
                      </a:cubicBezTo>
                      <a:cubicBezTo>
                        <a:pt x="86107" y="44014"/>
                        <a:pt x="85859" y="44097"/>
                        <a:pt x="85859" y="44097"/>
                      </a:cubicBezTo>
                      <a:cubicBezTo>
                        <a:pt x="85827" y="44081"/>
                        <a:pt x="85798" y="44074"/>
                        <a:pt x="85773" y="44074"/>
                      </a:cubicBezTo>
                      <a:cubicBezTo>
                        <a:pt x="85667" y="44074"/>
                        <a:pt x="85626" y="44196"/>
                        <a:pt x="85693" y="44263"/>
                      </a:cubicBezTo>
                      <a:cubicBezTo>
                        <a:pt x="85776" y="44345"/>
                        <a:pt x="85693" y="44594"/>
                        <a:pt x="85444" y="44760"/>
                      </a:cubicBezTo>
                      <a:cubicBezTo>
                        <a:pt x="85361" y="44760"/>
                        <a:pt x="85278" y="44677"/>
                        <a:pt x="85361" y="44511"/>
                      </a:cubicBezTo>
                      <a:cubicBezTo>
                        <a:pt x="85410" y="44414"/>
                        <a:pt x="85402" y="44374"/>
                        <a:pt x="85370" y="44374"/>
                      </a:cubicBezTo>
                      <a:cubicBezTo>
                        <a:pt x="85347" y="44374"/>
                        <a:pt x="85313" y="44394"/>
                        <a:pt x="85278" y="44428"/>
                      </a:cubicBezTo>
                      <a:cubicBezTo>
                        <a:pt x="85226" y="44498"/>
                        <a:pt x="85163" y="44527"/>
                        <a:pt x="85098" y="44527"/>
                      </a:cubicBezTo>
                      <a:cubicBezTo>
                        <a:pt x="84850" y="44527"/>
                        <a:pt x="84567" y="44110"/>
                        <a:pt x="84698" y="43848"/>
                      </a:cubicBezTo>
                      <a:cubicBezTo>
                        <a:pt x="84781" y="43683"/>
                        <a:pt x="84781" y="43683"/>
                        <a:pt x="84698" y="43683"/>
                      </a:cubicBezTo>
                      <a:cubicBezTo>
                        <a:pt x="84533" y="43765"/>
                        <a:pt x="84533" y="43848"/>
                        <a:pt x="84533" y="44014"/>
                      </a:cubicBezTo>
                      <a:cubicBezTo>
                        <a:pt x="84533" y="44263"/>
                        <a:pt x="84201" y="44594"/>
                        <a:pt x="83952" y="44594"/>
                      </a:cubicBezTo>
                      <a:cubicBezTo>
                        <a:pt x="83787" y="44511"/>
                        <a:pt x="83787" y="44511"/>
                        <a:pt x="83870" y="44428"/>
                      </a:cubicBezTo>
                      <a:cubicBezTo>
                        <a:pt x="84035" y="44345"/>
                        <a:pt x="84367" y="43600"/>
                        <a:pt x="84284" y="43517"/>
                      </a:cubicBezTo>
                      <a:cubicBezTo>
                        <a:pt x="84254" y="43486"/>
                        <a:pt x="84223" y="43467"/>
                        <a:pt x="84197" y="43467"/>
                      </a:cubicBezTo>
                      <a:cubicBezTo>
                        <a:pt x="84152" y="43467"/>
                        <a:pt x="84118" y="43525"/>
                        <a:pt x="84118" y="43683"/>
                      </a:cubicBezTo>
                      <a:cubicBezTo>
                        <a:pt x="84118" y="43848"/>
                        <a:pt x="84035" y="43931"/>
                        <a:pt x="83870" y="43931"/>
                      </a:cubicBezTo>
                      <a:cubicBezTo>
                        <a:pt x="83787" y="43931"/>
                        <a:pt x="83787" y="43683"/>
                        <a:pt x="83870" y="43351"/>
                      </a:cubicBezTo>
                      <a:cubicBezTo>
                        <a:pt x="84035" y="42771"/>
                        <a:pt x="84035" y="42605"/>
                        <a:pt x="83787" y="42357"/>
                      </a:cubicBezTo>
                      <a:lnTo>
                        <a:pt x="83455" y="42108"/>
                      </a:lnTo>
                      <a:lnTo>
                        <a:pt x="83455" y="42522"/>
                      </a:lnTo>
                      <a:cubicBezTo>
                        <a:pt x="83455" y="42797"/>
                        <a:pt x="83512" y="42958"/>
                        <a:pt x="83626" y="42958"/>
                      </a:cubicBezTo>
                      <a:cubicBezTo>
                        <a:pt x="83649" y="42958"/>
                        <a:pt x="83675" y="42951"/>
                        <a:pt x="83704" y="42937"/>
                      </a:cubicBezTo>
                      <a:cubicBezTo>
                        <a:pt x="83763" y="42917"/>
                        <a:pt x="83807" y="42907"/>
                        <a:pt x="83837" y="42907"/>
                      </a:cubicBezTo>
                      <a:cubicBezTo>
                        <a:pt x="83934" y="42907"/>
                        <a:pt x="83874" y="43015"/>
                        <a:pt x="83621" y="43268"/>
                      </a:cubicBezTo>
                      <a:cubicBezTo>
                        <a:pt x="83418" y="43522"/>
                        <a:pt x="83308" y="43620"/>
                        <a:pt x="83177" y="43620"/>
                      </a:cubicBezTo>
                      <a:cubicBezTo>
                        <a:pt x="83095" y="43620"/>
                        <a:pt x="83004" y="43581"/>
                        <a:pt x="82875" y="43517"/>
                      </a:cubicBezTo>
                      <a:cubicBezTo>
                        <a:pt x="82627" y="43434"/>
                        <a:pt x="82461" y="43185"/>
                        <a:pt x="82378" y="43102"/>
                      </a:cubicBezTo>
                      <a:cubicBezTo>
                        <a:pt x="82378" y="42945"/>
                        <a:pt x="82311" y="42887"/>
                        <a:pt x="82199" y="42887"/>
                      </a:cubicBezTo>
                      <a:cubicBezTo>
                        <a:pt x="82134" y="42887"/>
                        <a:pt x="82055" y="42906"/>
                        <a:pt x="81964" y="42937"/>
                      </a:cubicBezTo>
                      <a:cubicBezTo>
                        <a:pt x="81825" y="42964"/>
                        <a:pt x="81733" y="42983"/>
                        <a:pt x="81675" y="42983"/>
                      </a:cubicBezTo>
                      <a:cubicBezTo>
                        <a:pt x="81558" y="42983"/>
                        <a:pt x="81577" y="42909"/>
                        <a:pt x="81632" y="42688"/>
                      </a:cubicBezTo>
                      <a:cubicBezTo>
                        <a:pt x="81760" y="42368"/>
                        <a:pt x="81592" y="42000"/>
                        <a:pt x="81394" y="42000"/>
                      </a:cubicBezTo>
                      <a:cubicBezTo>
                        <a:pt x="81336" y="42000"/>
                        <a:pt x="81275" y="42032"/>
                        <a:pt x="81218" y="42108"/>
                      </a:cubicBezTo>
                      <a:cubicBezTo>
                        <a:pt x="81135" y="42191"/>
                        <a:pt x="81135" y="42274"/>
                        <a:pt x="81218" y="42357"/>
                      </a:cubicBezTo>
                      <a:cubicBezTo>
                        <a:pt x="81301" y="42439"/>
                        <a:pt x="81301" y="42522"/>
                        <a:pt x="81052" y="42522"/>
                      </a:cubicBezTo>
                      <a:cubicBezTo>
                        <a:pt x="80969" y="42605"/>
                        <a:pt x="80886" y="42688"/>
                        <a:pt x="80886" y="42688"/>
                      </a:cubicBezTo>
                      <a:cubicBezTo>
                        <a:pt x="80886" y="42771"/>
                        <a:pt x="80886" y="42771"/>
                        <a:pt x="80720" y="42854"/>
                      </a:cubicBezTo>
                      <a:cubicBezTo>
                        <a:pt x="80662" y="42912"/>
                        <a:pt x="80613" y="42940"/>
                        <a:pt x="80579" y="42940"/>
                      </a:cubicBezTo>
                      <a:cubicBezTo>
                        <a:pt x="80517" y="42940"/>
                        <a:pt x="80501" y="42849"/>
                        <a:pt x="80555" y="42688"/>
                      </a:cubicBezTo>
                      <a:cubicBezTo>
                        <a:pt x="80596" y="42522"/>
                        <a:pt x="80534" y="42439"/>
                        <a:pt x="80441" y="42439"/>
                      </a:cubicBezTo>
                      <a:cubicBezTo>
                        <a:pt x="80347" y="42439"/>
                        <a:pt x="80223" y="42522"/>
                        <a:pt x="80140" y="42688"/>
                      </a:cubicBezTo>
                      <a:cubicBezTo>
                        <a:pt x="80106" y="42722"/>
                        <a:pt x="80086" y="42742"/>
                        <a:pt x="80068" y="42742"/>
                      </a:cubicBezTo>
                      <a:cubicBezTo>
                        <a:pt x="80043" y="42742"/>
                        <a:pt x="80023" y="42702"/>
                        <a:pt x="79975" y="42605"/>
                      </a:cubicBezTo>
                      <a:cubicBezTo>
                        <a:pt x="79975" y="42508"/>
                        <a:pt x="79946" y="42468"/>
                        <a:pt x="79923" y="42468"/>
                      </a:cubicBezTo>
                      <a:cubicBezTo>
                        <a:pt x="79906" y="42468"/>
                        <a:pt x="79892" y="42488"/>
                        <a:pt x="79892" y="42522"/>
                      </a:cubicBezTo>
                      <a:cubicBezTo>
                        <a:pt x="79809" y="42688"/>
                        <a:pt x="79643" y="42771"/>
                        <a:pt x="79560" y="42771"/>
                      </a:cubicBezTo>
                      <a:cubicBezTo>
                        <a:pt x="79312" y="42771"/>
                        <a:pt x="79312" y="42771"/>
                        <a:pt x="79229" y="43102"/>
                      </a:cubicBezTo>
                      <a:cubicBezTo>
                        <a:pt x="79180" y="43297"/>
                        <a:pt x="79160" y="43377"/>
                        <a:pt x="79118" y="43377"/>
                      </a:cubicBezTo>
                      <a:cubicBezTo>
                        <a:pt x="79089" y="43377"/>
                        <a:pt x="79049" y="43337"/>
                        <a:pt x="78980" y="43268"/>
                      </a:cubicBezTo>
                      <a:cubicBezTo>
                        <a:pt x="78814" y="43185"/>
                        <a:pt x="78731" y="43102"/>
                        <a:pt x="78731" y="43102"/>
                      </a:cubicBezTo>
                      <a:cubicBezTo>
                        <a:pt x="78649" y="43102"/>
                        <a:pt x="78731" y="43020"/>
                        <a:pt x="78814" y="42854"/>
                      </a:cubicBezTo>
                      <a:cubicBezTo>
                        <a:pt x="78873" y="42795"/>
                        <a:pt x="78931" y="42737"/>
                        <a:pt x="78990" y="42737"/>
                      </a:cubicBezTo>
                      <a:cubicBezTo>
                        <a:pt x="79014" y="42737"/>
                        <a:pt x="79039" y="42747"/>
                        <a:pt x="79063" y="42771"/>
                      </a:cubicBezTo>
                      <a:cubicBezTo>
                        <a:pt x="79093" y="42801"/>
                        <a:pt x="79112" y="42820"/>
                        <a:pt x="79129" y="42820"/>
                      </a:cubicBezTo>
                      <a:cubicBezTo>
                        <a:pt x="79157" y="42820"/>
                        <a:pt x="79176" y="42763"/>
                        <a:pt x="79229" y="42605"/>
                      </a:cubicBezTo>
                      <a:cubicBezTo>
                        <a:pt x="79229" y="42522"/>
                        <a:pt x="79063" y="42274"/>
                        <a:pt x="78814" y="42191"/>
                      </a:cubicBezTo>
                      <a:cubicBezTo>
                        <a:pt x="78317" y="42025"/>
                        <a:pt x="78234" y="41694"/>
                        <a:pt x="78566" y="41362"/>
                      </a:cubicBezTo>
                      <a:cubicBezTo>
                        <a:pt x="78649" y="41279"/>
                        <a:pt x="78731" y="41113"/>
                        <a:pt x="78649" y="41113"/>
                      </a:cubicBezTo>
                      <a:cubicBezTo>
                        <a:pt x="78566" y="41031"/>
                        <a:pt x="78649" y="40782"/>
                        <a:pt x="78731" y="40533"/>
                      </a:cubicBezTo>
                      <a:cubicBezTo>
                        <a:pt x="78835" y="40274"/>
                        <a:pt x="78874" y="40145"/>
                        <a:pt x="78828" y="40145"/>
                      </a:cubicBezTo>
                      <a:cubicBezTo>
                        <a:pt x="78800" y="40145"/>
                        <a:pt x="78742" y="40191"/>
                        <a:pt x="78649" y="40285"/>
                      </a:cubicBezTo>
                      <a:cubicBezTo>
                        <a:pt x="78483" y="40450"/>
                        <a:pt x="78317" y="40699"/>
                        <a:pt x="78317" y="40782"/>
                      </a:cubicBezTo>
                      <a:cubicBezTo>
                        <a:pt x="78317" y="40879"/>
                        <a:pt x="78289" y="40919"/>
                        <a:pt x="78248" y="40919"/>
                      </a:cubicBezTo>
                      <a:cubicBezTo>
                        <a:pt x="78220" y="40919"/>
                        <a:pt x="78186" y="40899"/>
                        <a:pt x="78151" y="40865"/>
                      </a:cubicBezTo>
                      <a:cubicBezTo>
                        <a:pt x="78068" y="40782"/>
                        <a:pt x="78068" y="40450"/>
                        <a:pt x="78151" y="40119"/>
                      </a:cubicBezTo>
                      <a:cubicBezTo>
                        <a:pt x="78220" y="39774"/>
                        <a:pt x="78232" y="39601"/>
                        <a:pt x="78186" y="39601"/>
                      </a:cubicBezTo>
                      <a:cubicBezTo>
                        <a:pt x="78177" y="39601"/>
                        <a:pt x="78165" y="39608"/>
                        <a:pt x="78151" y="39622"/>
                      </a:cubicBezTo>
                      <a:cubicBezTo>
                        <a:pt x="78090" y="39743"/>
                        <a:pt x="77996" y="39798"/>
                        <a:pt x="77901" y="39798"/>
                      </a:cubicBezTo>
                      <a:cubicBezTo>
                        <a:pt x="77737" y="39798"/>
                        <a:pt x="77571" y="39635"/>
                        <a:pt x="77571" y="39373"/>
                      </a:cubicBezTo>
                      <a:cubicBezTo>
                        <a:pt x="77518" y="39213"/>
                        <a:pt x="77499" y="39121"/>
                        <a:pt x="77447" y="39121"/>
                      </a:cubicBezTo>
                      <a:cubicBezTo>
                        <a:pt x="77419" y="39121"/>
                        <a:pt x="77381" y="39149"/>
                        <a:pt x="77323" y="39207"/>
                      </a:cubicBezTo>
                      <a:cubicBezTo>
                        <a:pt x="77288" y="39242"/>
                        <a:pt x="77254" y="39262"/>
                        <a:pt x="77225" y="39262"/>
                      </a:cubicBezTo>
                      <a:cubicBezTo>
                        <a:pt x="77185" y="39262"/>
                        <a:pt x="77157" y="39222"/>
                        <a:pt x="77157" y="39124"/>
                      </a:cubicBezTo>
                      <a:cubicBezTo>
                        <a:pt x="77108" y="39027"/>
                        <a:pt x="77060" y="38987"/>
                        <a:pt x="77011" y="38987"/>
                      </a:cubicBezTo>
                      <a:cubicBezTo>
                        <a:pt x="76977" y="38987"/>
                        <a:pt x="76943" y="39007"/>
                        <a:pt x="76908" y="39042"/>
                      </a:cubicBezTo>
                      <a:cubicBezTo>
                        <a:pt x="76867" y="39083"/>
                        <a:pt x="76805" y="39104"/>
                        <a:pt x="76742" y="39104"/>
                      </a:cubicBezTo>
                      <a:cubicBezTo>
                        <a:pt x="76680" y="39104"/>
                        <a:pt x="76618" y="39083"/>
                        <a:pt x="76577" y="39042"/>
                      </a:cubicBezTo>
                      <a:cubicBezTo>
                        <a:pt x="76411" y="39042"/>
                        <a:pt x="76494" y="39042"/>
                        <a:pt x="76660" y="39207"/>
                      </a:cubicBezTo>
                      <a:cubicBezTo>
                        <a:pt x="76991" y="39373"/>
                        <a:pt x="76991" y="39456"/>
                        <a:pt x="76825" y="39705"/>
                      </a:cubicBezTo>
                      <a:cubicBezTo>
                        <a:pt x="76660" y="39870"/>
                        <a:pt x="76494" y="39953"/>
                        <a:pt x="76390" y="39953"/>
                      </a:cubicBezTo>
                      <a:cubicBezTo>
                        <a:pt x="76287" y="39953"/>
                        <a:pt x="76245" y="39870"/>
                        <a:pt x="76328" y="39705"/>
                      </a:cubicBezTo>
                      <a:cubicBezTo>
                        <a:pt x="76328" y="39602"/>
                        <a:pt x="76296" y="39531"/>
                        <a:pt x="76214" y="39531"/>
                      </a:cubicBezTo>
                      <a:cubicBezTo>
                        <a:pt x="76162" y="39531"/>
                        <a:pt x="76092" y="39558"/>
                        <a:pt x="75997" y="39622"/>
                      </a:cubicBezTo>
                      <a:cubicBezTo>
                        <a:pt x="75930" y="39644"/>
                        <a:pt x="75857" y="39654"/>
                        <a:pt x="75780" y="39654"/>
                      </a:cubicBezTo>
                      <a:cubicBezTo>
                        <a:pt x="75570" y="39654"/>
                        <a:pt x="75328" y="39577"/>
                        <a:pt x="75085" y="39456"/>
                      </a:cubicBezTo>
                      <a:cubicBezTo>
                        <a:pt x="74927" y="39298"/>
                        <a:pt x="74770" y="39241"/>
                        <a:pt x="74633" y="39241"/>
                      </a:cubicBezTo>
                      <a:cubicBezTo>
                        <a:pt x="74554" y="39241"/>
                        <a:pt x="74483" y="39260"/>
                        <a:pt x="74422" y="39290"/>
                      </a:cubicBezTo>
                      <a:cubicBezTo>
                        <a:pt x="74339" y="39373"/>
                        <a:pt x="74256" y="39539"/>
                        <a:pt x="74339" y="39539"/>
                      </a:cubicBezTo>
                      <a:cubicBezTo>
                        <a:pt x="74339" y="39622"/>
                        <a:pt x="74339" y="39787"/>
                        <a:pt x="74256" y="39870"/>
                      </a:cubicBezTo>
                      <a:cubicBezTo>
                        <a:pt x="74228" y="39913"/>
                        <a:pt x="74188" y="39931"/>
                        <a:pt x="74141" y="39931"/>
                      </a:cubicBezTo>
                      <a:cubicBezTo>
                        <a:pt x="73915" y="39931"/>
                        <a:pt x="73539" y="39496"/>
                        <a:pt x="73676" y="39290"/>
                      </a:cubicBezTo>
                      <a:cubicBezTo>
                        <a:pt x="73824" y="39069"/>
                        <a:pt x="73380" y="38256"/>
                        <a:pt x="73105" y="38256"/>
                      </a:cubicBezTo>
                      <a:cubicBezTo>
                        <a:pt x="73072" y="38256"/>
                        <a:pt x="73040" y="38268"/>
                        <a:pt x="73013" y="38296"/>
                      </a:cubicBezTo>
                      <a:cubicBezTo>
                        <a:pt x="72978" y="38366"/>
                        <a:pt x="72943" y="38391"/>
                        <a:pt x="72908" y="38391"/>
                      </a:cubicBezTo>
                      <a:cubicBezTo>
                        <a:pt x="72860" y="38391"/>
                        <a:pt x="72812" y="38344"/>
                        <a:pt x="72764" y="38296"/>
                      </a:cubicBezTo>
                      <a:cubicBezTo>
                        <a:pt x="72764" y="38180"/>
                        <a:pt x="72764" y="38118"/>
                        <a:pt x="72756" y="38118"/>
                      </a:cubicBezTo>
                      <a:cubicBezTo>
                        <a:pt x="72747" y="38118"/>
                        <a:pt x="72726" y="38201"/>
                        <a:pt x="72682" y="38379"/>
                      </a:cubicBezTo>
                      <a:cubicBezTo>
                        <a:pt x="72631" y="38632"/>
                        <a:pt x="72611" y="38731"/>
                        <a:pt x="72565" y="38731"/>
                      </a:cubicBezTo>
                      <a:cubicBezTo>
                        <a:pt x="72537" y="38731"/>
                        <a:pt x="72497" y="38691"/>
                        <a:pt x="72433" y="38627"/>
                      </a:cubicBezTo>
                      <a:cubicBezTo>
                        <a:pt x="72374" y="38569"/>
                        <a:pt x="72274" y="38510"/>
                        <a:pt x="72191" y="38510"/>
                      </a:cubicBezTo>
                      <a:cubicBezTo>
                        <a:pt x="72157" y="38510"/>
                        <a:pt x="72126" y="38520"/>
                        <a:pt x="72101" y="38544"/>
                      </a:cubicBezTo>
                      <a:cubicBezTo>
                        <a:pt x="72050" y="38613"/>
                        <a:pt x="72006" y="38643"/>
                        <a:pt x="71969" y="38643"/>
                      </a:cubicBezTo>
                      <a:cubicBezTo>
                        <a:pt x="71829" y="38643"/>
                        <a:pt x="71804" y="38210"/>
                        <a:pt x="71936" y="37881"/>
                      </a:cubicBezTo>
                      <a:cubicBezTo>
                        <a:pt x="72101" y="37550"/>
                        <a:pt x="72101" y="37467"/>
                        <a:pt x="71936" y="37384"/>
                      </a:cubicBezTo>
                      <a:cubicBezTo>
                        <a:pt x="71887" y="37360"/>
                        <a:pt x="71839" y="37350"/>
                        <a:pt x="71794" y="37350"/>
                      </a:cubicBezTo>
                      <a:cubicBezTo>
                        <a:pt x="71687" y="37350"/>
                        <a:pt x="71604" y="37408"/>
                        <a:pt x="71604" y="37467"/>
                      </a:cubicBezTo>
                      <a:cubicBezTo>
                        <a:pt x="71563" y="37550"/>
                        <a:pt x="71521" y="37591"/>
                        <a:pt x="71480" y="37591"/>
                      </a:cubicBezTo>
                      <a:cubicBezTo>
                        <a:pt x="71438" y="37591"/>
                        <a:pt x="71397" y="37550"/>
                        <a:pt x="71356" y="37467"/>
                      </a:cubicBezTo>
                      <a:cubicBezTo>
                        <a:pt x="71356" y="37301"/>
                        <a:pt x="71273" y="37301"/>
                        <a:pt x="71190" y="37301"/>
                      </a:cubicBezTo>
                      <a:cubicBezTo>
                        <a:pt x="71190" y="37452"/>
                        <a:pt x="70571" y="37809"/>
                        <a:pt x="70398" y="37809"/>
                      </a:cubicBezTo>
                      <a:cubicBezTo>
                        <a:pt x="70381" y="37809"/>
                        <a:pt x="70369" y="37806"/>
                        <a:pt x="70361" y="37798"/>
                      </a:cubicBezTo>
                      <a:cubicBezTo>
                        <a:pt x="70361" y="37798"/>
                        <a:pt x="70527" y="37633"/>
                        <a:pt x="70776" y="37384"/>
                      </a:cubicBezTo>
                      <a:cubicBezTo>
                        <a:pt x="71101" y="37058"/>
                        <a:pt x="71171" y="36835"/>
                        <a:pt x="70984" y="36835"/>
                      </a:cubicBezTo>
                      <a:cubicBezTo>
                        <a:pt x="70934" y="36835"/>
                        <a:pt x="70864" y="36851"/>
                        <a:pt x="70776" y="36887"/>
                      </a:cubicBezTo>
                      <a:cubicBezTo>
                        <a:pt x="70610" y="36970"/>
                        <a:pt x="70527" y="36970"/>
                        <a:pt x="70527" y="37218"/>
                      </a:cubicBezTo>
                      <a:cubicBezTo>
                        <a:pt x="70492" y="37461"/>
                        <a:pt x="70327" y="37573"/>
                        <a:pt x="70147" y="37573"/>
                      </a:cubicBezTo>
                      <a:cubicBezTo>
                        <a:pt x="69896" y="37573"/>
                        <a:pt x="69615" y="37356"/>
                        <a:pt x="69615" y="36970"/>
                      </a:cubicBezTo>
                      <a:cubicBezTo>
                        <a:pt x="69615" y="36804"/>
                        <a:pt x="69450" y="36472"/>
                        <a:pt x="69284" y="36307"/>
                      </a:cubicBezTo>
                      <a:cubicBezTo>
                        <a:pt x="68869" y="35975"/>
                        <a:pt x="68952" y="35809"/>
                        <a:pt x="69532" y="35395"/>
                      </a:cubicBezTo>
                      <a:cubicBezTo>
                        <a:pt x="69738" y="35258"/>
                        <a:pt x="69873" y="35177"/>
                        <a:pt x="69955" y="35177"/>
                      </a:cubicBezTo>
                      <a:cubicBezTo>
                        <a:pt x="70070" y="35177"/>
                        <a:pt x="70078" y="35338"/>
                        <a:pt x="70030" y="35727"/>
                      </a:cubicBezTo>
                      <a:cubicBezTo>
                        <a:pt x="70030" y="35948"/>
                        <a:pt x="70030" y="36058"/>
                        <a:pt x="70079" y="36058"/>
                      </a:cubicBezTo>
                      <a:cubicBezTo>
                        <a:pt x="70103" y="36058"/>
                        <a:pt x="70140" y="36030"/>
                        <a:pt x="70195" y="35975"/>
                      </a:cubicBezTo>
                      <a:cubicBezTo>
                        <a:pt x="70235" y="35956"/>
                        <a:pt x="70269" y="35945"/>
                        <a:pt x="70297" y="35945"/>
                      </a:cubicBezTo>
                      <a:cubicBezTo>
                        <a:pt x="70386" y="35945"/>
                        <a:pt x="70405" y="36053"/>
                        <a:pt x="70278" y="36307"/>
                      </a:cubicBezTo>
                      <a:cubicBezTo>
                        <a:pt x="70195" y="36555"/>
                        <a:pt x="70113" y="36804"/>
                        <a:pt x="70030" y="36804"/>
                      </a:cubicBezTo>
                      <a:cubicBezTo>
                        <a:pt x="69947" y="36887"/>
                        <a:pt x="69947" y="36970"/>
                        <a:pt x="69947" y="37053"/>
                      </a:cubicBezTo>
                      <a:cubicBezTo>
                        <a:pt x="69967" y="37073"/>
                        <a:pt x="69988" y="37084"/>
                        <a:pt x="70010" y="37084"/>
                      </a:cubicBezTo>
                      <a:cubicBezTo>
                        <a:pt x="70076" y="37084"/>
                        <a:pt x="70154" y="36990"/>
                        <a:pt x="70278" y="36804"/>
                      </a:cubicBezTo>
                      <a:cubicBezTo>
                        <a:pt x="70361" y="36638"/>
                        <a:pt x="70527" y="36307"/>
                        <a:pt x="70693" y="36141"/>
                      </a:cubicBezTo>
                      <a:cubicBezTo>
                        <a:pt x="70858" y="35975"/>
                        <a:pt x="71024" y="35892"/>
                        <a:pt x="70941" y="35809"/>
                      </a:cubicBezTo>
                      <a:cubicBezTo>
                        <a:pt x="70941" y="35809"/>
                        <a:pt x="70941" y="35644"/>
                        <a:pt x="71024" y="35561"/>
                      </a:cubicBezTo>
                      <a:cubicBezTo>
                        <a:pt x="71099" y="35486"/>
                        <a:pt x="71140" y="35445"/>
                        <a:pt x="71155" y="35445"/>
                      </a:cubicBezTo>
                      <a:cubicBezTo>
                        <a:pt x="71173" y="35445"/>
                        <a:pt x="71153" y="35507"/>
                        <a:pt x="71107" y="35644"/>
                      </a:cubicBezTo>
                      <a:cubicBezTo>
                        <a:pt x="71056" y="35849"/>
                        <a:pt x="71068" y="35990"/>
                        <a:pt x="71143" y="35990"/>
                      </a:cubicBezTo>
                      <a:cubicBezTo>
                        <a:pt x="71190" y="35990"/>
                        <a:pt x="71261" y="35936"/>
                        <a:pt x="71356" y="35809"/>
                      </a:cubicBezTo>
                      <a:cubicBezTo>
                        <a:pt x="71414" y="35751"/>
                        <a:pt x="71514" y="35692"/>
                        <a:pt x="71568" y="35692"/>
                      </a:cubicBezTo>
                      <a:cubicBezTo>
                        <a:pt x="71590" y="35692"/>
                        <a:pt x="71604" y="35702"/>
                        <a:pt x="71604" y="35727"/>
                      </a:cubicBezTo>
                      <a:cubicBezTo>
                        <a:pt x="71625" y="35747"/>
                        <a:pt x="71651" y="35758"/>
                        <a:pt x="71681" y="35758"/>
                      </a:cubicBezTo>
                      <a:cubicBezTo>
                        <a:pt x="71770" y="35758"/>
                        <a:pt x="71894" y="35664"/>
                        <a:pt x="72019" y="35478"/>
                      </a:cubicBezTo>
                      <a:cubicBezTo>
                        <a:pt x="72350" y="35146"/>
                        <a:pt x="72350" y="35064"/>
                        <a:pt x="72350" y="34649"/>
                      </a:cubicBezTo>
                      <a:lnTo>
                        <a:pt x="72184" y="34235"/>
                      </a:lnTo>
                      <a:lnTo>
                        <a:pt x="72101" y="34732"/>
                      </a:lnTo>
                      <a:cubicBezTo>
                        <a:pt x="72010" y="35097"/>
                        <a:pt x="71894" y="35286"/>
                        <a:pt x="71780" y="35286"/>
                      </a:cubicBezTo>
                      <a:cubicBezTo>
                        <a:pt x="71687" y="35286"/>
                        <a:pt x="71596" y="35159"/>
                        <a:pt x="71521" y="34898"/>
                      </a:cubicBezTo>
                      <a:cubicBezTo>
                        <a:pt x="71466" y="34677"/>
                        <a:pt x="71411" y="34566"/>
                        <a:pt x="71331" y="34566"/>
                      </a:cubicBezTo>
                      <a:cubicBezTo>
                        <a:pt x="71291" y="34566"/>
                        <a:pt x="71245" y="34594"/>
                        <a:pt x="71190" y="34649"/>
                      </a:cubicBezTo>
                      <a:cubicBezTo>
                        <a:pt x="71131" y="34708"/>
                        <a:pt x="71031" y="34766"/>
                        <a:pt x="70948" y="34766"/>
                      </a:cubicBezTo>
                      <a:cubicBezTo>
                        <a:pt x="70914" y="34766"/>
                        <a:pt x="70883" y="34756"/>
                        <a:pt x="70858" y="34732"/>
                      </a:cubicBezTo>
                      <a:cubicBezTo>
                        <a:pt x="70776" y="34649"/>
                        <a:pt x="70858" y="34566"/>
                        <a:pt x="70941" y="34484"/>
                      </a:cubicBezTo>
                      <a:cubicBezTo>
                        <a:pt x="71107" y="34401"/>
                        <a:pt x="71190" y="34235"/>
                        <a:pt x="71190" y="34069"/>
                      </a:cubicBezTo>
                      <a:cubicBezTo>
                        <a:pt x="71234" y="33891"/>
                        <a:pt x="71231" y="33809"/>
                        <a:pt x="71193" y="33809"/>
                      </a:cubicBezTo>
                      <a:cubicBezTo>
                        <a:pt x="71160" y="33809"/>
                        <a:pt x="71101" y="33871"/>
                        <a:pt x="71024" y="33986"/>
                      </a:cubicBezTo>
                      <a:cubicBezTo>
                        <a:pt x="70927" y="34083"/>
                        <a:pt x="70858" y="34124"/>
                        <a:pt x="70801" y="34124"/>
                      </a:cubicBezTo>
                      <a:cubicBezTo>
                        <a:pt x="70761" y="34124"/>
                        <a:pt x="70727" y="34103"/>
                        <a:pt x="70693" y="34069"/>
                      </a:cubicBezTo>
                      <a:cubicBezTo>
                        <a:pt x="70654" y="33954"/>
                        <a:pt x="70526" y="33892"/>
                        <a:pt x="70384" y="33892"/>
                      </a:cubicBezTo>
                      <a:cubicBezTo>
                        <a:pt x="70220" y="33892"/>
                        <a:pt x="70036" y="33974"/>
                        <a:pt x="69947" y="34152"/>
                      </a:cubicBezTo>
                      <a:cubicBezTo>
                        <a:pt x="69912" y="34256"/>
                        <a:pt x="69819" y="34302"/>
                        <a:pt x="69717" y="34302"/>
                      </a:cubicBezTo>
                      <a:cubicBezTo>
                        <a:pt x="69575" y="34302"/>
                        <a:pt x="69415" y="34214"/>
                        <a:pt x="69367" y="34069"/>
                      </a:cubicBezTo>
                      <a:cubicBezTo>
                        <a:pt x="69367" y="33932"/>
                        <a:pt x="69367" y="33871"/>
                        <a:pt x="69353" y="33871"/>
                      </a:cubicBezTo>
                      <a:cubicBezTo>
                        <a:pt x="69342" y="33871"/>
                        <a:pt x="69321" y="33912"/>
                        <a:pt x="69284" y="33986"/>
                      </a:cubicBezTo>
                      <a:cubicBezTo>
                        <a:pt x="69223" y="34108"/>
                        <a:pt x="69162" y="34185"/>
                        <a:pt x="69102" y="34185"/>
                      </a:cubicBezTo>
                      <a:cubicBezTo>
                        <a:pt x="69080" y="34185"/>
                        <a:pt x="69057" y="34174"/>
                        <a:pt x="69035" y="34152"/>
                      </a:cubicBezTo>
                      <a:cubicBezTo>
                        <a:pt x="69035" y="34152"/>
                        <a:pt x="69035" y="34069"/>
                        <a:pt x="69118" y="33903"/>
                      </a:cubicBezTo>
                      <a:cubicBezTo>
                        <a:pt x="69201" y="33821"/>
                        <a:pt x="69284" y="33738"/>
                        <a:pt x="69201" y="33738"/>
                      </a:cubicBezTo>
                      <a:cubicBezTo>
                        <a:pt x="69201" y="33722"/>
                        <a:pt x="69195" y="33716"/>
                        <a:pt x="69186" y="33716"/>
                      </a:cubicBezTo>
                      <a:cubicBezTo>
                        <a:pt x="69143" y="33716"/>
                        <a:pt x="69020" y="33851"/>
                        <a:pt x="68952" y="33986"/>
                      </a:cubicBezTo>
                      <a:cubicBezTo>
                        <a:pt x="68792" y="34147"/>
                        <a:pt x="68700" y="34238"/>
                        <a:pt x="68656" y="34238"/>
                      </a:cubicBezTo>
                      <a:cubicBezTo>
                        <a:pt x="68631" y="34238"/>
                        <a:pt x="68621" y="34211"/>
                        <a:pt x="68621" y="34152"/>
                      </a:cubicBezTo>
                      <a:cubicBezTo>
                        <a:pt x="68621" y="34118"/>
                        <a:pt x="68607" y="34098"/>
                        <a:pt x="68578" y="34098"/>
                      </a:cubicBezTo>
                      <a:cubicBezTo>
                        <a:pt x="68538" y="34098"/>
                        <a:pt x="68469" y="34138"/>
                        <a:pt x="68372" y="34235"/>
                      </a:cubicBezTo>
                      <a:cubicBezTo>
                        <a:pt x="68309" y="34298"/>
                        <a:pt x="68258" y="34325"/>
                        <a:pt x="68214" y="34325"/>
                      </a:cubicBezTo>
                      <a:cubicBezTo>
                        <a:pt x="68143" y="34325"/>
                        <a:pt x="68092" y="34254"/>
                        <a:pt x="68041" y="34152"/>
                      </a:cubicBezTo>
                      <a:cubicBezTo>
                        <a:pt x="67964" y="34037"/>
                        <a:pt x="67923" y="33975"/>
                        <a:pt x="67884" y="33975"/>
                      </a:cubicBezTo>
                      <a:cubicBezTo>
                        <a:pt x="67839" y="33975"/>
                        <a:pt x="67798" y="34057"/>
                        <a:pt x="67709" y="34235"/>
                      </a:cubicBezTo>
                      <a:cubicBezTo>
                        <a:pt x="67626" y="34401"/>
                        <a:pt x="67585" y="34484"/>
                        <a:pt x="67564" y="34484"/>
                      </a:cubicBezTo>
                      <a:cubicBezTo>
                        <a:pt x="67543" y="34484"/>
                        <a:pt x="67543" y="34401"/>
                        <a:pt x="67543" y="34235"/>
                      </a:cubicBezTo>
                      <a:cubicBezTo>
                        <a:pt x="67543" y="34111"/>
                        <a:pt x="67523" y="34048"/>
                        <a:pt x="67492" y="34048"/>
                      </a:cubicBezTo>
                      <a:cubicBezTo>
                        <a:pt x="67461" y="34048"/>
                        <a:pt x="67419" y="34111"/>
                        <a:pt x="67378" y="34235"/>
                      </a:cubicBezTo>
                      <a:cubicBezTo>
                        <a:pt x="67256" y="34356"/>
                        <a:pt x="67179" y="34433"/>
                        <a:pt x="67114" y="34433"/>
                      </a:cubicBezTo>
                      <a:cubicBezTo>
                        <a:pt x="67091" y="34433"/>
                        <a:pt x="67068" y="34423"/>
                        <a:pt x="67046" y="34401"/>
                      </a:cubicBezTo>
                      <a:cubicBezTo>
                        <a:pt x="67046" y="34401"/>
                        <a:pt x="67046" y="34235"/>
                        <a:pt x="67129" y="34069"/>
                      </a:cubicBezTo>
                      <a:cubicBezTo>
                        <a:pt x="67178" y="33972"/>
                        <a:pt x="67198" y="33932"/>
                        <a:pt x="67139" y="33932"/>
                      </a:cubicBezTo>
                      <a:cubicBezTo>
                        <a:pt x="67098" y="33932"/>
                        <a:pt x="67018" y="33952"/>
                        <a:pt x="66880" y="33986"/>
                      </a:cubicBezTo>
                      <a:cubicBezTo>
                        <a:pt x="66549" y="34152"/>
                        <a:pt x="66549" y="34235"/>
                        <a:pt x="66632" y="34318"/>
                      </a:cubicBezTo>
                      <a:cubicBezTo>
                        <a:pt x="66715" y="34401"/>
                        <a:pt x="66715" y="34484"/>
                        <a:pt x="66632" y="34566"/>
                      </a:cubicBezTo>
                      <a:cubicBezTo>
                        <a:pt x="66613" y="34573"/>
                        <a:pt x="66594" y="34576"/>
                        <a:pt x="66576" y="34576"/>
                      </a:cubicBezTo>
                      <a:cubicBezTo>
                        <a:pt x="66348" y="34576"/>
                        <a:pt x="66141" y="34133"/>
                        <a:pt x="66217" y="33903"/>
                      </a:cubicBezTo>
                      <a:cubicBezTo>
                        <a:pt x="66300" y="33821"/>
                        <a:pt x="66300" y="33572"/>
                        <a:pt x="66383" y="33406"/>
                      </a:cubicBezTo>
                      <a:cubicBezTo>
                        <a:pt x="66383" y="33185"/>
                        <a:pt x="66383" y="33111"/>
                        <a:pt x="66285" y="33111"/>
                      </a:cubicBezTo>
                      <a:cubicBezTo>
                        <a:pt x="66236" y="33111"/>
                        <a:pt x="66162" y="33130"/>
                        <a:pt x="66052" y="33158"/>
                      </a:cubicBezTo>
                      <a:cubicBezTo>
                        <a:pt x="65982" y="33228"/>
                        <a:pt x="65897" y="33253"/>
                        <a:pt x="65816" y="33253"/>
                      </a:cubicBezTo>
                      <a:cubicBezTo>
                        <a:pt x="65705" y="33253"/>
                        <a:pt x="65602" y="33205"/>
                        <a:pt x="65554" y="33158"/>
                      </a:cubicBezTo>
                      <a:cubicBezTo>
                        <a:pt x="65486" y="33123"/>
                        <a:pt x="65431" y="33103"/>
                        <a:pt x="65397" y="33103"/>
                      </a:cubicBezTo>
                      <a:cubicBezTo>
                        <a:pt x="65348" y="33103"/>
                        <a:pt x="65340" y="33143"/>
                        <a:pt x="65389" y="33240"/>
                      </a:cubicBezTo>
                      <a:cubicBezTo>
                        <a:pt x="65389" y="33406"/>
                        <a:pt x="65223" y="33655"/>
                        <a:pt x="64974" y="33738"/>
                      </a:cubicBezTo>
                      <a:cubicBezTo>
                        <a:pt x="64913" y="33768"/>
                        <a:pt x="64855" y="33782"/>
                        <a:pt x="64802" y="33782"/>
                      </a:cubicBezTo>
                      <a:cubicBezTo>
                        <a:pt x="64563" y="33782"/>
                        <a:pt x="64409" y="33511"/>
                        <a:pt x="64477" y="33240"/>
                      </a:cubicBezTo>
                      <a:cubicBezTo>
                        <a:pt x="64536" y="32944"/>
                        <a:pt x="64299" y="32691"/>
                        <a:pt x="64129" y="32691"/>
                      </a:cubicBezTo>
                      <a:cubicBezTo>
                        <a:pt x="64061" y="32691"/>
                        <a:pt x="64004" y="32731"/>
                        <a:pt x="63980" y="32826"/>
                      </a:cubicBezTo>
                      <a:cubicBezTo>
                        <a:pt x="63932" y="32921"/>
                        <a:pt x="63872" y="32961"/>
                        <a:pt x="63807" y="32961"/>
                      </a:cubicBezTo>
                      <a:cubicBezTo>
                        <a:pt x="63645" y="32961"/>
                        <a:pt x="63459" y="32708"/>
                        <a:pt x="63400" y="32412"/>
                      </a:cubicBezTo>
                      <a:cubicBezTo>
                        <a:pt x="63400" y="32163"/>
                        <a:pt x="63400" y="31997"/>
                        <a:pt x="63483" y="31997"/>
                      </a:cubicBezTo>
                      <a:cubicBezTo>
                        <a:pt x="63483" y="31997"/>
                        <a:pt x="63565" y="31914"/>
                        <a:pt x="63648" y="31749"/>
                      </a:cubicBezTo>
                      <a:cubicBezTo>
                        <a:pt x="63731" y="31583"/>
                        <a:pt x="63731" y="31417"/>
                        <a:pt x="63565" y="31334"/>
                      </a:cubicBezTo>
                      <a:cubicBezTo>
                        <a:pt x="63400" y="31334"/>
                        <a:pt x="63483" y="31251"/>
                        <a:pt x="63814" y="30920"/>
                      </a:cubicBezTo>
                      <a:cubicBezTo>
                        <a:pt x="64063" y="30671"/>
                        <a:pt x="64228" y="30423"/>
                        <a:pt x="64228" y="30257"/>
                      </a:cubicBezTo>
                      <a:cubicBezTo>
                        <a:pt x="64190" y="30142"/>
                        <a:pt x="64169" y="30080"/>
                        <a:pt x="64142" y="30080"/>
                      </a:cubicBezTo>
                      <a:cubicBezTo>
                        <a:pt x="64110" y="30080"/>
                        <a:pt x="64069" y="30162"/>
                        <a:pt x="63980" y="30340"/>
                      </a:cubicBezTo>
                      <a:cubicBezTo>
                        <a:pt x="63763" y="30701"/>
                        <a:pt x="63547" y="30936"/>
                        <a:pt x="63440" y="30936"/>
                      </a:cubicBezTo>
                      <a:cubicBezTo>
                        <a:pt x="63424" y="30936"/>
                        <a:pt x="63410" y="30931"/>
                        <a:pt x="63400" y="30920"/>
                      </a:cubicBezTo>
                      <a:cubicBezTo>
                        <a:pt x="63392" y="30913"/>
                        <a:pt x="63382" y="30909"/>
                        <a:pt x="63368" y="30909"/>
                      </a:cubicBezTo>
                      <a:cubicBezTo>
                        <a:pt x="63231" y="30909"/>
                        <a:pt x="62812" y="31266"/>
                        <a:pt x="62737" y="31417"/>
                      </a:cubicBezTo>
                      <a:cubicBezTo>
                        <a:pt x="62737" y="31500"/>
                        <a:pt x="62820" y="31666"/>
                        <a:pt x="62902" y="31914"/>
                      </a:cubicBezTo>
                      <a:cubicBezTo>
                        <a:pt x="63151" y="32412"/>
                        <a:pt x="63068" y="32660"/>
                        <a:pt x="62654" y="32660"/>
                      </a:cubicBezTo>
                      <a:cubicBezTo>
                        <a:pt x="62405" y="32660"/>
                        <a:pt x="62322" y="32743"/>
                        <a:pt x="62405" y="32826"/>
                      </a:cubicBezTo>
                      <a:cubicBezTo>
                        <a:pt x="62488" y="32909"/>
                        <a:pt x="62405" y="32992"/>
                        <a:pt x="62322" y="33075"/>
                      </a:cubicBezTo>
                      <a:cubicBezTo>
                        <a:pt x="62263" y="33164"/>
                        <a:pt x="62214" y="33210"/>
                        <a:pt x="62176" y="33210"/>
                      </a:cubicBezTo>
                      <a:cubicBezTo>
                        <a:pt x="62108" y="33210"/>
                        <a:pt x="62074" y="33062"/>
                        <a:pt x="62074" y="32743"/>
                      </a:cubicBezTo>
                      <a:cubicBezTo>
                        <a:pt x="62013" y="32622"/>
                        <a:pt x="62041" y="32545"/>
                        <a:pt x="62093" y="32545"/>
                      </a:cubicBezTo>
                      <a:cubicBezTo>
                        <a:pt x="62112" y="32545"/>
                        <a:pt x="62134" y="32555"/>
                        <a:pt x="62157" y="32577"/>
                      </a:cubicBezTo>
                      <a:cubicBezTo>
                        <a:pt x="62182" y="32603"/>
                        <a:pt x="62208" y="32615"/>
                        <a:pt x="62232" y="32615"/>
                      </a:cubicBezTo>
                      <a:cubicBezTo>
                        <a:pt x="62366" y="32615"/>
                        <a:pt x="62462" y="32265"/>
                        <a:pt x="62322" y="31914"/>
                      </a:cubicBezTo>
                      <a:cubicBezTo>
                        <a:pt x="62226" y="31673"/>
                        <a:pt x="62073" y="31544"/>
                        <a:pt x="61913" y="31544"/>
                      </a:cubicBezTo>
                      <a:cubicBezTo>
                        <a:pt x="61798" y="31544"/>
                        <a:pt x="61680" y="31610"/>
                        <a:pt x="61576" y="31749"/>
                      </a:cubicBezTo>
                      <a:cubicBezTo>
                        <a:pt x="61471" y="31906"/>
                        <a:pt x="61400" y="31964"/>
                        <a:pt x="61340" y="31964"/>
                      </a:cubicBezTo>
                      <a:cubicBezTo>
                        <a:pt x="61306" y="31964"/>
                        <a:pt x="61275" y="31945"/>
                        <a:pt x="61245" y="31914"/>
                      </a:cubicBezTo>
                      <a:cubicBezTo>
                        <a:pt x="61182" y="31851"/>
                        <a:pt x="61130" y="31824"/>
                        <a:pt x="61082" y="31824"/>
                      </a:cubicBezTo>
                      <a:cubicBezTo>
                        <a:pt x="61004" y="31824"/>
                        <a:pt x="60933" y="31895"/>
                        <a:pt x="60831" y="31997"/>
                      </a:cubicBezTo>
                      <a:cubicBezTo>
                        <a:pt x="60768" y="32184"/>
                        <a:pt x="60706" y="32277"/>
                        <a:pt x="60644" y="32277"/>
                      </a:cubicBezTo>
                      <a:cubicBezTo>
                        <a:pt x="60623" y="32277"/>
                        <a:pt x="60603" y="32267"/>
                        <a:pt x="60582" y="32246"/>
                      </a:cubicBezTo>
                      <a:cubicBezTo>
                        <a:pt x="60582" y="32246"/>
                        <a:pt x="60665" y="31997"/>
                        <a:pt x="60831" y="31832"/>
                      </a:cubicBezTo>
                      <a:cubicBezTo>
                        <a:pt x="61162" y="31334"/>
                        <a:pt x="61742" y="31003"/>
                        <a:pt x="62405" y="30837"/>
                      </a:cubicBezTo>
                      <a:cubicBezTo>
                        <a:pt x="62902" y="30754"/>
                        <a:pt x="62985" y="30754"/>
                        <a:pt x="62985" y="30506"/>
                      </a:cubicBezTo>
                      <a:cubicBezTo>
                        <a:pt x="63038" y="30348"/>
                        <a:pt x="63024" y="30290"/>
                        <a:pt x="62943" y="30290"/>
                      </a:cubicBezTo>
                      <a:cubicBezTo>
                        <a:pt x="62897" y="30290"/>
                        <a:pt x="62828" y="30309"/>
                        <a:pt x="62737" y="30340"/>
                      </a:cubicBezTo>
                      <a:cubicBezTo>
                        <a:pt x="62654" y="30381"/>
                        <a:pt x="62592" y="30402"/>
                        <a:pt x="62550" y="30402"/>
                      </a:cubicBezTo>
                      <a:cubicBezTo>
                        <a:pt x="62509" y="30402"/>
                        <a:pt x="62488" y="30381"/>
                        <a:pt x="62488" y="30340"/>
                      </a:cubicBezTo>
                      <a:cubicBezTo>
                        <a:pt x="62488" y="30340"/>
                        <a:pt x="62488" y="30257"/>
                        <a:pt x="62405" y="30257"/>
                      </a:cubicBezTo>
                      <a:cubicBezTo>
                        <a:pt x="62383" y="30235"/>
                        <a:pt x="62367" y="30224"/>
                        <a:pt x="62353" y="30224"/>
                      </a:cubicBezTo>
                      <a:cubicBezTo>
                        <a:pt x="62316" y="30224"/>
                        <a:pt x="62300" y="30301"/>
                        <a:pt x="62239" y="30423"/>
                      </a:cubicBezTo>
                      <a:cubicBezTo>
                        <a:pt x="62239" y="30671"/>
                        <a:pt x="62157" y="30754"/>
                        <a:pt x="62074" y="30754"/>
                      </a:cubicBezTo>
                      <a:cubicBezTo>
                        <a:pt x="61991" y="30754"/>
                        <a:pt x="61742" y="30837"/>
                        <a:pt x="61576" y="30920"/>
                      </a:cubicBezTo>
                      <a:cubicBezTo>
                        <a:pt x="61494" y="30948"/>
                        <a:pt x="61429" y="30966"/>
                        <a:pt x="61380" y="30966"/>
                      </a:cubicBezTo>
                      <a:cubicBezTo>
                        <a:pt x="61282" y="30966"/>
                        <a:pt x="61245" y="30892"/>
                        <a:pt x="61245" y="30671"/>
                      </a:cubicBezTo>
                      <a:cubicBezTo>
                        <a:pt x="61245" y="30398"/>
                        <a:pt x="61220" y="30275"/>
                        <a:pt x="61170" y="30275"/>
                      </a:cubicBezTo>
                      <a:cubicBezTo>
                        <a:pt x="61129" y="30275"/>
                        <a:pt x="61071" y="30357"/>
                        <a:pt x="60996" y="30506"/>
                      </a:cubicBezTo>
                      <a:cubicBezTo>
                        <a:pt x="60831" y="30671"/>
                        <a:pt x="60831" y="30837"/>
                        <a:pt x="60913" y="30920"/>
                      </a:cubicBezTo>
                      <a:cubicBezTo>
                        <a:pt x="60913" y="30920"/>
                        <a:pt x="60913" y="31086"/>
                        <a:pt x="60831" y="31169"/>
                      </a:cubicBezTo>
                      <a:cubicBezTo>
                        <a:pt x="60768" y="31231"/>
                        <a:pt x="60706" y="31257"/>
                        <a:pt x="60651" y="31257"/>
                      </a:cubicBezTo>
                      <a:cubicBezTo>
                        <a:pt x="60484" y="31257"/>
                        <a:pt x="60375" y="31024"/>
                        <a:pt x="60499" y="30837"/>
                      </a:cubicBezTo>
                      <a:cubicBezTo>
                        <a:pt x="60563" y="30644"/>
                        <a:pt x="60279" y="30452"/>
                        <a:pt x="60033" y="30452"/>
                      </a:cubicBezTo>
                      <a:cubicBezTo>
                        <a:pt x="59961" y="30452"/>
                        <a:pt x="59892" y="30468"/>
                        <a:pt x="59836" y="30506"/>
                      </a:cubicBezTo>
                      <a:cubicBezTo>
                        <a:pt x="59670" y="30506"/>
                        <a:pt x="59587" y="30506"/>
                        <a:pt x="59505" y="30423"/>
                      </a:cubicBezTo>
                      <a:cubicBezTo>
                        <a:pt x="59470" y="30388"/>
                        <a:pt x="59422" y="30368"/>
                        <a:pt x="59365" y="30368"/>
                      </a:cubicBezTo>
                      <a:cubicBezTo>
                        <a:pt x="59284" y="30368"/>
                        <a:pt x="59187" y="30408"/>
                        <a:pt x="59090" y="30506"/>
                      </a:cubicBezTo>
                      <a:cubicBezTo>
                        <a:pt x="59022" y="30540"/>
                        <a:pt x="58981" y="30560"/>
                        <a:pt x="58964" y="30560"/>
                      </a:cubicBezTo>
                      <a:cubicBezTo>
                        <a:pt x="58939" y="30560"/>
                        <a:pt x="58959" y="30520"/>
                        <a:pt x="59007" y="30423"/>
                      </a:cubicBezTo>
                      <a:cubicBezTo>
                        <a:pt x="59173" y="30174"/>
                        <a:pt x="59090" y="30174"/>
                        <a:pt x="58925" y="30174"/>
                      </a:cubicBezTo>
                      <a:cubicBezTo>
                        <a:pt x="58822" y="30208"/>
                        <a:pt x="58761" y="30228"/>
                        <a:pt x="58738" y="30228"/>
                      </a:cubicBezTo>
                      <a:cubicBezTo>
                        <a:pt x="58704" y="30228"/>
                        <a:pt x="58745" y="30188"/>
                        <a:pt x="58842" y="30091"/>
                      </a:cubicBezTo>
                      <a:cubicBezTo>
                        <a:pt x="58925" y="30008"/>
                        <a:pt x="59007" y="29925"/>
                        <a:pt x="58925" y="29843"/>
                      </a:cubicBezTo>
                      <a:cubicBezTo>
                        <a:pt x="58842" y="29843"/>
                        <a:pt x="58759" y="29677"/>
                        <a:pt x="58759" y="29428"/>
                      </a:cubicBezTo>
                      <a:cubicBezTo>
                        <a:pt x="58720" y="29313"/>
                        <a:pt x="58682" y="29251"/>
                        <a:pt x="58627" y="29251"/>
                      </a:cubicBezTo>
                      <a:cubicBezTo>
                        <a:pt x="58563" y="29251"/>
                        <a:pt x="58478" y="29333"/>
                        <a:pt x="58344" y="29511"/>
                      </a:cubicBezTo>
                      <a:cubicBezTo>
                        <a:pt x="58179" y="29760"/>
                        <a:pt x="58013" y="29925"/>
                        <a:pt x="58013" y="29925"/>
                      </a:cubicBezTo>
                      <a:cubicBezTo>
                        <a:pt x="58013" y="29843"/>
                        <a:pt x="58013" y="29760"/>
                        <a:pt x="58096" y="29677"/>
                      </a:cubicBezTo>
                      <a:cubicBezTo>
                        <a:pt x="58179" y="29594"/>
                        <a:pt x="58179" y="29428"/>
                        <a:pt x="58179" y="29428"/>
                      </a:cubicBezTo>
                      <a:cubicBezTo>
                        <a:pt x="58179" y="29406"/>
                        <a:pt x="58167" y="29396"/>
                        <a:pt x="58149" y="29396"/>
                      </a:cubicBezTo>
                      <a:cubicBezTo>
                        <a:pt x="58102" y="29396"/>
                        <a:pt x="58013" y="29473"/>
                        <a:pt x="58013" y="29594"/>
                      </a:cubicBezTo>
                      <a:cubicBezTo>
                        <a:pt x="57930" y="29677"/>
                        <a:pt x="57889" y="29718"/>
                        <a:pt x="57857" y="29718"/>
                      </a:cubicBezTo>
                      <a:cubicBezTo>
                        <a:pt x="57826" y="29718"/>
                        <a:pt x="57806" y="29677"/>
                        <a:pt x="57764" y="29594"/>
                      </a:cubicBezTo>
                      <a:cubicBezTo>
                        <a:pt x="57723" y="29470"/>
                        <a:pt x="57681" y="29407"/>
                        <a:pt x="57640" y="29407"/>
                      </a:cubicBezTo>
                      <a:cubicBezTo>
                        <a:pt x="57599" y="29407"/>
                        <a:pt x="57557" y="29470"/>
                        <a:pt x="57516" y="29594"/>
                      </a:cubicBezTo>
                      <a:cubicBezTo>
                        <a:pt x="57433" y="29718"/>
                        <a:pt x="57391" y="29780"/>
                        <a:pt x="57371" y="29780"/>
                      </a:cubicBezTo>
                      <a:cubicBezTo>
                        <a:pt x="57350" y="29780"/>
                        <a:pt x="57350" y="29718"/>
                        <a:pt x="57350" y="29594"/>
                      </a:cubicBezTo>
                      <a:cubicBezTo>
                        <a:pt x="57350" y="29428"/>
                        <a:pt x="57267" y="29345"/>
                        <a:pt x="57101" y="29345"/>
                      </a:cubicBezTo>
                      <a:cubicBezTo>
                        <a:pt x="56936" y="29345"/>
                        <a:pt x="56853" y="29262"/>
                        <a:pt x="56936" y="29097"/>
                      </a:cubicBezTo>
                      <a:cubicBezTo>
                        <a:pt x="56984" y="29000"/>
                        <a:pt x="57033" y="28959"/>
                        <a:pt x="57048" y="28959"/>
                      </a:cubicBezTo>
                      <a:cubicBezTo>
                        <a:pt x="57059" y="28959"/>
                        <a:pt x="57053" y="28979"/>
                        <a:pt x="57018" y="29014"/>
                      </a:cubicBezTo>
                      <a:cubicBezTo>
                        <a:pt x="57018" y="29097"/>
                        <a:pt x="57039" y="29138"/>
                        <a:pt x="57070" y="29138"/>
                      </a:cubicBezTo>
                      <a:cubicBezTo>
                        <a:pt x="57101" y="29138"/>
                        <a:pt x="57143" y="29097"/>
                        <a:pt x="57184" y="29014"/>
                      </a:cubicBezTo>
                      <a:cubicBezTo>
                        <a:pt x="57267" y="28931"/>
                        <a:pt x="57267" y="28848"/>
                        <a:pt x="57184" y="28765"/>
                      </a:cubicBezTo>
                      <a:cubicBezTo>
                        <a:pt x="57143" y="28724"/>
                        <a:pt x="57101" y="28703"/>
                        <a:pt x="57060" y="28703"/>
                      </a:cubicBezTo>
                      <a:cubicBezTo>
                        <a:pt x="57018" y="28703"/>
                        <a:pt x="56977" y="28724"/>
                        <a:pt x="56936" y="28765"/>
                      </a:cubicBezTo>
                      <a:cubicBezTo>
                        <a:pt x="56901" y="28800"/>
                        <a:pt x="56853" y="28820"/>
                        <a:pt x="56802" y="28820"/>
                      </a:cubicBezTo>
                      <a:cubicBezTo>
                        <a:pt x="56730" y="28820"/>
                        <a:pt x="56653" y="28779"/>
                        <a:pt x="56604" y="28682"/>
                      </a:cubicBezTo>
                      <a:cubicBezTo>
                        <a:pt x="56438" y="28517"/>
                        <a:pt x="56438" y="28434"/>
                        <a:pt x="56604" y="28351"/>
                      </a:cubicBezTo>
                      <a:cubicBezTo>
                        <a:pt x="56687" y="28351"/>
                        <a:pt x="56770" y="28185"/>
                        <a:pt x="56770" y="27936"/>
                      </a:cubicBezTo>
                      <a:cubicBezTo>
                        <a:pt x="56770" y="27605"/>
                        <a:pt x="56853" y="27356"/>
                        <a:pt x="57101" y="27191"/>
                      </a:cubicBezTo>
                      <a:cubicBezTo>
                        <a:pt x="57350" y="26859"/>
                        <a:pt x="57350" y="26776"/>
                        <a:pt x="57267" y="26693"/>
                      </a:cubicBezTo>
                      <a:cubicBezTo>
                        <a:pt x="57235" y="26630"/>
                        <a:pt x="57204" y="26603"/>
                        <a:pt x="57172" y="26603"/>
                      </a:cubicBezTo>
                      <a:cubicBezTo>
                        <a:pt x="57121" y="26603"/>
                        <a:pt x="57070" y="26674"/>
                        <a:pt x="57018" y="26776"/>
                      </a:cubicBezTo>
                      <a:cubicBezTo>
                        <a:pt x="56941" y="26932"/>
                        <a:pt x="56871" y="26998"/>
                        <a:pt x="56817" y="26998"/>
                      </a:cubicBezTo>
                      <a:cubicBezTo>
                        <a:pt x="56699" y="26998"/>
                        <a:pt x="56656" y="26678"/>
                        <a:pt x="56770" y="26279"/>
                      </a:cubicBezTo>
                      <a:cubicBezTo>
                        <a:pt x="56829" y="25926"/>
                        <a:pt x="56846" y="25824"/>
                        <a:pt x="56910" y="25824"/>
                      </a:cubicBezTo>
                      <a:cubicBezTo>
                        <a:pt x="56936" y="25824"/>
                        <a:pt x="56970" y="25841"/>
                        <a:pt x="57018" y="25865"/>
                      </a:cubicBezTo>
                      <a:cubicBezTo>
                        <a:pt x="57046" y="25920"/>
                        <a:pt x="57074" y="25947"/>
                        <a:pt x="57107" y="25947"/>
                      </a:cubicBezTo>
                      <a:cubicBezTo>
                        <a:pt x="57175" y="25947"/>
                        <a:pt x="57267" y="25837"/>
                        <a:pt x="57433" y="25616"/>
                      </a:cubicBezTo>
                      <a:cubicBezTo>
                        <a:pt x="57516" y="25450"/>
                        <a:pt x="57599" y="25284"/>
                        <a:pt x="57516" y="25284"/>
                      </a:cubicBezTo>
                      <a:cubicBezTo>
                        <a:pt x="57516" y="25284"/>
                        <a:pt x="57599" y="25119"/>
                        <a:pt x="57847" y="24953"/>
                      </a:cubicBezTo>
                      <a:cubicBezTo>
                        <a:pt x="57984" y="24748"/>
                        <a:pt x="58176" y="24600"/>
                        <a:pt x="58240" y="24600"/>
                      </a:cubicBezTo>
                      <a:cubicBezTo>
                        <a:pt x="58254" y="24600"/>
                        <a:pt x="58262" y="24607"/>
                        <a:pt x="58262" y="24622"/>
                      </a:cubicBezTo>
                      <a:cubicBezTo>
                        <a:pt x="58344" y="24622"/>
                        <a:pt x="58427" y="24622"/>
                        <a:pt x="58510" y="24456"/>
                      </a:cubicBezTo>
                      <a:cubicBezTo>
                        <a:pt x="58510" y="24373"/>
                        <a:pt x="58510" y="24290"/>
                        <a:pt x="58427" y="24290"/>
                      </a:cubicBezTo>
                      <a:cubicBezTo>
                        <a:pt x="58344" y="24290"/>
                        <a:pt x="58344" y="24207"/>
                        <a:pt x="58344" y="24041"/>
                      </a:cubicBezTo>
                      <a:cubicBezTo>
                        <a:pt x="58427" y="23917"/>
                        <a:pt x="58469" y="23855"/>
                        <a:pt x="58458" y="23855"/>
                      </a:cubicBezTo>
                      <a:lnTo>
                        <a:pt x="58458" y="23855"/>
                      </a:lnTo>
                      <a:cubicBezTo>
                        <a:pt x="58448" y="23855"/>
                        <a:pt x="58386" y="23917"/>
                        <a:pt x="58262" y="24041"/>
                      </a:cubicBezTo>
                      <a:cubicBezTo>
                        <a:pt x="58170" y="24178"/>
                        <a:pt x="58104" y="24240"/>
                        <a:pt x="58049" y="24240"/>
                      </a:cubicBezTo>
                      <a:cubicBezTo>
                        <a:pt x="58005" y="24240"/>
                        <a:pt x="57967" y="24199"/>
                        <a:pt x="57930" y="24124"/>
                      </a:cubicBezTo>
                      <a:cubicBezTo>
                        <a:pt x="57930" y="24041"/>
                        <a:pt x="57909" y="24000"/>
                        <a:pt x="57878" y="24000"/>
                      </a:cubicBezTo>
                      <a:cubicBezTo>
                        <a:pt x="57847" y="24000"/>
                        <a:pt x="57806" y="24041"/>
                        <a:pt x="57764" y="24124"/>
                      </a:cubicBezTo>
                      <a:cubicBezTo>
                        <a:pt x="57764" y="24290"/>
                        <a:pt x="57516" y="24539"/>
                        <a:pt x="57267" y="24787"/>
                      </a:cubicBezTo>
                      <a:cubicBezTo>
                        <a:pt x="57018" y="25036"/>
                        <a:pt x="56936" y="25119"/>
                        <a:pt x="56936" y="25202"/>
                      </a:cubicBezTo>
                      <a:cubicBezTo>
                        <a:pt x="57018" y="25284"/>
                        <a:pt x="56687" y="25782"/>
                        <a:pt x="56273" y="26196"/>
                      </a:cubicBezTo>
                      <a:cubicBezTo>
                        <a:pt x="56190" y="26279"/>
                        <a:pt x="56190" y="26362"/>
                        <a:pt x="56273" y="26362"/>
                      </a:cubicBezTo>
                      <a:cubicBezTo>
                        <a:pt x="56283" y="26351"/>
                        <a:pt x="56291" y="26346"/>
                        <a:pt x="56297" y="26346"/>
                      </a:cubicBezTo>
                      <a:cubicBezTo>
                        <a:pt x="56332" y="26346"/>
                        <a:pt x="56251" y="26571"/>
                        <a:pt x="56107" y="26859"/>
                      </a:cubicBezTo>
                      <a:cubicBezTo>
                        <a:pt x="55900" y="27204"/>
                        <a:pt x="55750" y="27377"/>
                        <a:pt x="55706" y="27377"/>
                      </a:cubicBezTo>
                      <a:cubicBezTo>
                        <a:pt x="55697" y="27377"/>
                        <a:pt x="55692" y="27370"/>
                        <a:pt x="55692" y="27356"/>
                      </a:cubicBezTo>
                      <a:cubicBezTo>
                        <a:pt x="55692" y="27356"/>
                        <a:pt x="55527" y="27439"/>
                        <a:pt x="55444" y="27605"/>
                      </a:cubicBezTo>
                      <a:cubicBezTo>
                        <a:pt x="55231" y="27818"/>
                        <a:pt x="55094" y="27925"/>
                        <a:pt x="55026" y="27925"/>
                      </a:cubicBezTo>
                      <a:cubicBezTo>
                        <a:pt x="54936" y="27925"/>
                        <a:pt x="54970" y="27735"/>
                        <a:pt x="55112" y="27356"/>
                      </a:cubicBezTo>
                      <a:cubicBezTo>
                        <a:pt x="55278" y="27108"/>
                        <a:pt x="55361" y="26776"/>
                        <a:pt x="55278" y="26693"/>
                      </a:cubicBezTo>
                      <a:cubicBezTo>
                        <a:pt x="55278" y="26693"/>
                        <a:pt x="55278" y="26528"/>
                        <a:pt x="55361" y="26362"/>
                      </a:cubicBezTo>
                      <a:cubicBezTo>
                        <a:pt x="55409" y="26314"/>
                        <a:pt x="55429" y="26266"/>
                        <a:pt x="55438" y="26266"/>
                      </a:cubicBezTo>
                      <a:cubicBezTo>
                        <a:pt x="55444" y="26266"/>
                        <a:pt x="55444" y="26292"/>
                        <a:pt x="55444" y="26362"/>
                      </a:cubicBezTo>
                      <a:cubicBezTo>
                        <a:pt x="55426" y="26415"/>
                        <a:pt x="55454" y="26438"/>
                        <a:pt x="55509" y="26438"/>
                      </a:cubicBezTo>
                      <a:cubicBezTo>
                        <a:pt x="55712" y="26438"/>
                        <a:pt x="56290" y="26125"/>
                        <a:pt x="56355" y="25865"/>
                      </a:cubicBezTo>
                      <a:cubicBezTo>
                        <a:pt x="56427" y="25686"/>
                        <a:pt x="56359" y="25599"/>
                        <a:pt x="56219" y="25599"/>
                      </a:cubicBezTo>
                      <a:cubicBezTo>
                        <a:pt x="56035" y="25599"/>
                        <a:pt x="55726" y="25748"/>
                        <a:pt x="55444" y="26030"/>
                      </a:cubicBezTo>
                      <a:cubicBezTo>
                        <a:pt x="55250" y="26225"/>
                        <a:pt x="55141" y="26305"/>
                        <a:pt x="55084" y="26305"/>
                      </a:cubicBezTo>
                      <a:cubicBezTo>
                        <a:pt x="55044" y="26305"/>
                        <a:pt x="55029" y="26265"/>
                        <a:pt x="55029" y="26196"/>
                      </a:cubicBezTo>
                      <a:cubicBezTo>
                        <a:pt x="55090" y="26075"/>
                        <a:pt x="55062" y="25998"/>
                        <a:pt x="54945" y="25998"/>
                      </a:cubicBezTo>
                      <a:cubicBezTo>
                        <a:pt x="54902" y="25998"/>
                        <a:pt x="54847" y="26008"/>
                        <a:pt x="54781" y="26030"/>
                      </a:cubicBezTo>
                      <a:cubicBezTo>
                        <a:pt x="54712" y="26065"/>
                        <a:pt x="54629" y="26085"/>
                        <a:pt x="54550" y="26085"/>
                      </a:cubicBezTo>
                      <a:cubicBezTo>
                        <a:pt x="54438" y="26085"/>
                        <a:pt x="54332" y="26045"/>
                        <a:pt x="54284" y="25947"/>
                      </a:cubicBezTo>
                      <a:cubicBezTo>
                        <a:pt x="54201" y="25906"/>
                        <a:pt x="54118" y="25885"/>
                        <a:pt x="54045" y="25885"/>
                      </a:cubicBezTo>
                      <a:cubicBezTo>
                        <a:pt x="53973" y="25885"/>
                        <a:pt x="53911" y="25906"/>
                        <a:pt x="53869" y="25947"/>
                      </a:cubicBezTo>
                      <a:cubicBezTo>
                        <a:pt x="53703" y="26030"/>
                        <a:pt x="53703" y="26113"/>
                        <a:pt x="53869" y="26113"/>
                      </a:cubicBezTo>
                      <a:cubicBezTo>
                        <a:pt x="54118" y="26196"/>
                        <a:pt x="54035" y="26610"/>
                        <a:pt x="53786" y="26610"/>
                      </a:cubicBezTo>
                      <a:cubicBezTo>
                        <a:pt x="53703" y="26610"/>
                        <a:pt x="53455" y="26693"/>
                        <a:pt x="53372" y="26859"/>
                      </a:cubicBezTo>
                      <a:cubicBezTo>
                        <a:pt x="53206" y="27025"/>
                        <a:pt x="53123" y="27025"/>
                        <a:pt x="53040" y="27025"/>
                      </a:cubicBezTo>
                      <a:cubicBezTo>
                        <a:pt x="52958" y="26942"/>
                        <a:pt x="52958" y="26859"/>
                        <a:pt x="53040" y="26859"/>
                      </a:cubicBezTo>
                      <a:cubicBezTo>
                        <a:pt x="53123" y="26776"/>
                        <a:pt x="53289" y="26445"/>
                        <a:pt x="53455" y="26113"/>
                      </a:cubicBezTo>
                      <a:cubicBezTo>
                        <a:pt x="53678" y="25517"/>
                        <a:pt x="53902" y="25189"/>
                        <a:pt x="54005" y="25189"/>
                      </a:cubicBezTo>
                      <a:cubicBezTo>
                        <a:pt x="54016" y="25189"/>
                        <a:pt x="54027" y="25193"/>
                        <a:pt x="54035" y="25202"/>
                      </a:cubicBezTo>
                      <a:cubicBezTo>
                        <a:pt x="54118" y="25284"/>
                        <a:pt x="54263" y="25326"/>
                        <a:pt x="54408" y="25326"/>
                      </a:cubicBezTo>
                      <a:cubicBezTo>
                        <a:pt x="54553" y="25326"/>
                        <a:pt x="54698" y="25284"/>
                        <a:pt x="54781" y="25202"/>
                      </a:cubicBezTo>
                      <a:cubicBezTo>
                        <a:pt x="54864" y="25119"/>
                        <a:pt x="54947" y="24953"/>
                        <a:pt x="54947" y="24870"/>
                      </a:cubicBezTo>
                      <a:cubicBezTo>
                        <a:pt x="54947" y="24796"/>
                        <a:pt x="54947" y="24755"/>
                        <a:pt x="54931" y="24755"/>
                      </a:cubicBezTo>
                      <a:cubicBezTo>
                        <a:pt x="54913" y="24755"/>
                        <a:pt x="54872" y="24816"/>
                        <a:pt x="54781" y="24953"/>
                      </a:cubicBezTo>
                      <a:cubicBezTo>
                        <a:pt x="54739" y="25036"/>
                        <a:pt x="54719" y="25077"/>
                        <a:pt x="54698" y="25077"/>
                      </a:cubicBezTo>
                      <a:cubicBezTo>
                        <a:pt x="54677" y="25077"/>
                        <a:pt x="54656" y="25036"/>
                        <a:pt x="54615" y="24953"/>
                      </a:cubicBezTo>
                      <a:cubicBezTo>
                        <a:pt x="54615" y="24787"/>
                        <a:pt x="54532" y="24539"/>
                        <a:pt x="54532" y="24456"/>
                      </a:cubicBezTo>
                      <a:cubicBezTo>
                        <a:pt x="54449" y="24373"/>
                        <a:pt x="54449" y="24041"/>
                        <a:pt x="54449" y="23793"/>
                      </a:cubicBezTo>
                      <a:cubicBezTo>
                        <a:pt x="54500" y="23436"/>
                        <a:pt x="54489" y="23267"/>
                        <a:pt x="54433" y="23267"/>
                      </a:cubicBezTo>
                      <a:cubicBezTo>
                        <a:pt x="54399" y="23267"/>
                        <a:pt x="54347" y="23334"/>
                        <a:pt x="54284" y="23461"/>
                      </a:cubicBezTo>
                      <a:cubicBezTo>
                        <a:pt x="54173" y="23682"/>
                        <a:pt x="53915" y="23866"/>
                        <a:pt x="53780" y="23866"/>
                      </a:cubicBezTo>
                      <a:cubicBezTo>
                        <a:pt x="53713" y="23866"/>
                        <a:pt x="53676" y="23820"/>
                        <a:pt x="53703" y="23710"/>
                      </a:cubicBezTo>
                      <a:cubicBezTo>
                        <a:pt x="53764" y="23589"/>
                        <a:pt x="53736" y="23512"/>
                        <a:pt x="53619" y="23512"/>
                      </a:cubicBezTo>
                      <a:cubicBezTo>
                        <a:pt x="53576" y="23512"/>
                        <a:pt x="53521" y="23522"/>
                        <a:pt x="53455" y="23544"/>
                      </a:cubicBezTo>
                      <a:cubicBezTo>
                        <a:pt x="53289" y="23544"/>
                        <a:pt x="53123" y="23461"/>
                        <a:pt x="53123" y="23461"/>
                      </a:cubicBezTo>
                      <a:cubicBezTo>
                        <a:pt x="53123" y="23378"/>
                        <a:pt x="52875" y="23213"/>
                        <a:pt x="52626" y="23130"/>
                      </a:cubicBezTo>
                      <a:cubicBezTo>
                        <a:pt x="52129" y="23047"/>
                        <a:pt x="52129" y="22964"/>
                        <a:pt x="52212" y="22550"/>
                      </a:cubicBezTo>
                      <a:cubicBezTo>
                        <a:pt x="52415" y="22075"/>
                        <a:pt x="52730" y="21655"/>
                        <a:pt x="52837" y="21655"/>
                      </a:cubicBezTo>
                      <a:cubicBezTo>
                        <a:pt x="52861" y="21655"/>
                        <a:pt x="52875" y="21676"/>
                        <a:pt x="52875" y="21721"/>
                      </a:cubicBezTo>
                      <a:cubicBezTo>
                        <a:pt x="52875" y="21762"/>
                        <a:pt x="52916" y="21783"/>
                        <a:pt x="52978" y="21783"/>
                      </a:cubicBezTo>
                      <a:cubicBezTo>
                        <a:pt x="53040" y="21783"/>
                        <a:pt x="53123" y="21762"/>
                        <a:pt x="53206" y="21721"/>
                      </a:cubicBezTo>
                      <a:cubicBezTo>
                        <a:pt x="53255" y="21624"/>
                        <a:pt x="53360" y="21584"/>
                        <a:pt x="53439" y="21584"/>
                      </a:cubicBezTo>
                      <a:cubicBezTo>
                        <a:pt x="53495" y="21584"/>
                        <a:pt x="53538" y="21604"/>
                        <a:pt x="53538" y="21638"/>
                      </a:cubicBezTo>
                      <a:cubicBezTo>
                        <a:pt x="53579" y="21679"/>
                        <a:pt x="53641" y="21700"/>
                        <a:pt x="53714" y="21700"/>
                      </a:cubicBezTo>
                      <a:cubicBezTo>
                        <a:pt x="53786" y="21700"/>
                        <a:pt x="53869" y="21679"/>
                        <a:pt x="53952" y="21638"/>
                      </a:cubicBezTo>
                      <a:cubicBezTo>
                        <a:pt x="54143" y="21511"/>
                        <a:pt x="53797" y="21335"/>
                        <a:pt x="53438" y="21335"/>
                      </a:cubicBezTo>
                      <a:cubicBezTo>
                        <a:pt x="53329" y="21335"/>
                        <a:pt x="53220" y="21351"/>
                        <a:pt x="53123" y="21389"/>
                      </a:cubicBezTo>
                      <a:cubicBezTo>
                        <a:pt x="52958" y="21389"/>
                        <a:pt x="52792" y="21389"/>
                        <a:pt x="52709" y="21224"/>
                      </a:cubicBezTo>
                      <a:cubicBezTo>
                        <a:pt x="52709" y="21247"/>
                        <a:pt x="52709" y="21275"/>
                        <a:pt x="52709" y="21307"/>
                      </a:cubicBezTo>
                      <a:cubicBezTo>
                        <a:pt x="52709" y="21721"/>
                        <a:pt x="52460" y="21970"/>
                        <a:pt x="52212" y="21970"/>
                      </a:cubicBezTo>
                      <a:cubicBezTo>
                        <a:pt x="52129" y="21970"/>
                        <a:pt x="51963" y="22135"/>
                        <a:pt x="51797" y="22218"/>
                      </a:cubicBezTo>
                      <a:cubicBezTo>
                        <a:pt x="51632" y="22467"/>
                        <a:pt x="51632" y="22550"/>
                        <a:pt x="51797" y="22550"/>
                      </a:cubicBezTo>
                      <a:cubicBezTo>
                        <a:pt x="51963" y="22550"/>
                        <a:pt x="51963" y="22633"/>
                        <a:pt x="51797" y="22715"/>
                      </a:cubicBezTo>
                      <a:cubicBezTo>
                        <a:pt x="51632" y="22798"/>
                        <a:pt x="51300" y="23130"/>
                        <a:pt x="51051" y="23461"/>
                      </a:cubicBezTo>
                      <a:cubicBezTo>
                        <a:pt x="50827" y="23776"/>
                        <a:pt x="50700" y="23920"/>
                        <a:pt x="50630" y="23920"/>
                      </a:cubicBezTo>
                      <a:cubicBezTo>
                        <a:pt x="50572" y="23920"/>
                        <a:pt x="50554" y="23817"/>
                        <a:pt x="50554" y="23627"/>
                      </a:cubicBezTo>
                      <a:cubicBezTo>
                        <a:pt x="50554" y="23461"/>
                        <a:pt x="50637" y="23213"/>
                        <a:pt x="50720" y="23130"/>
                      </a:cubicBezTo>
                      <a:cubicBezTo>
                        <a:pt x="50803" y="23088"/>
                        <a:pt x="50824" y="23068"/>
                        <a:pt x="50803" y="23068"/>
                      </a:cubicBezTo>
                      <a:cubicBezTo>
                        <a:pt x="50782" y="23068"/>
                        <a:pt x="50720" y="23088"/>
                        <a:pt x="50637" y="23130"/>
                      </a:cubicBezTo>
                      <a:cubicBezTo>
                        <a:pt x="50589" y="23154"/>
                        <a:pt x="50540" y="23164"/>
                        <a:pt x="50496" y="23164"/>
                      </a:cubicBezTo>
                      <a:cubicBezTo>
                        <a:pt x="50388" y="23164"/>
                        <a:pt x="50306" y="23105"/>
                        <a:pt x="50306" y="23047"/>
                      </a:cubicBezTo>
                      <a:cubicBezTo>
                        <a:pt x="50306" y="22798"/>
                        <a:pt x="50306" y="22798"/>
                        <a:pt x="50554" y="22715"/>
                      </a:cubicBezTo>
                      <a:cubicBezTo>
                        <a:pt x="50720" y="22715"/>
                        <a:pt x="50886" y="22798"/>
                        <a:pt x="50886" y="22964"/>
                      </a:cubicBezTo>
                      <a:cubicBezTo>
                        <a:pt x="50923" y="23039"/>
                        <a:pt x="50960" y="23080"/>
                        <a:pt x="51013" y="23080"/>
                      </a:cubicBezTo>
                      <a:cubicBezTo>
                        <a:pt x="51077" y="23080"/>
                        <a:pt x="51163" y="23018"/>
                        <a:pt x="51300" y="22881"/>
                      </a:cubicBezTo>
                      <a:cubicBezTo>
                        <a:pt x="51466" y="22633"/>
                        <a:pt x="51549" y="22467"/>
                        <a:pt x="51549" y="22467"/>
                      </a:cubicBezTo>
                      <a:cubicBezTo>
                        <a:pt x="51466" y="22384"/>
                        <a:pt x="51549" y="22218"/>
                        <a:pt x="51714" y="22135"/>
                      </a:cubicBezTo>
                      <a:cubicBezTo>
                        <a:pt x="51893" y="21898"/>
                        <a:pt x="51815" y="21703"/>
                        <a:pt x="51635" y="21703"/>
                      </a:cubicBezTo>
                      <a:cubicBezTo>
                        <a:pt x="51564" y="21703"/>
                        <a:pt x="51477" y="21733"/>
                        <a:pt x="51383" y="21804"/>
                      </a:cubicBezTo>
                      <a:cubicBezTo>
                        <a:pt x="51266" y="21862"/>
                        <a:pt x="51190" y="21921"/>
                        <a:pt x="51156" y="21921"/>
                      </a:cubicBezTo>
                      <a:cubicBezTo>
                        <a:pt x="51141" y="21921"/>
                        <a:pt x="51134" y="21911"/>
                        <a:pt x="51134" y="21887"/>
                      </a:cubicBezTo>
                      <a:cubicBezTo>
                        <a:pt x="51134" y="21804"/>
                        <a:pt x="51217" y="21638"/>
                        <a:pt x="51383" y="21555"/>
                      </a:cubicBezTo>
                      <a:cubicBezTo>
                        <a:pt x="51549" y="21472"/>
                        <a:pt x="51217" y="21141"/>
                        <a:pt x="50637" y="21058"/>
                      </a:cubicBezTo>
                      <a:cubicBezTo>
                        <a:pt x="50388" y="21058"/>
                        <a:pt x="50388" y="20975"/>
                        <a:pt x="50886" y="20561"/>
                      </a:cubicBezTo>
                      <a:cubicBezTo>
                        <a:pt x="51279" y="20167"/>
                        <a:pt x="51413" y="19929"/>
                        <a:pt x="51288" y="19929"/>
                      </a:cubicBezTo>
                      <a:cubicBezTo>
                        <a:pt x="51255" y="19929"/>
                        <a:pt x="51204" y="19946"/>
                        <a:pt x="51134" y="19981"/>
                      </a:cubicBezTo>
                      <a:cubicBezTo>
                        <a:pt x="51119" y="19996"/>
                        <a:pt x="51098" y="20003"/>
                        <a:pt x="51074" y="20003"/>
                      </a:cubicBezTo>
                      <a:cubicBezTo>
                        <a:pt x="50963" y="20003"/>
                        <a:pt x="50772" y="19867"/>
                        <a:pt x="50637" y="19732"/>
                      </a:cubicBezTo>
                      <a:cubicBezTo>
                        <a:pt x="50223" y="19400"/>
                        <a:pt x="50223" y="19318"/>
                        <a:pt x="50554" y="19069"/>
                      </a:cubicBezTo>
                      <a:cubicBezTo>
                        <a:pt x="50775" y="18848"/>
                        <a:pt x="50849" y="18737"/>
                        <a:pt x="50726" y="18737"/>
                      </a:cubicBezTo>
                      <a:cubicBezTo>
                        <a:pt x="50665" y="18737"/>
                        <a:pt x="50554" y="18765"/>
                        <a:pt x="50388" y="18820"/>
                      </a:cubicBezTo>
                      <a:cubicBezTo>
                        <a:pt x="50057" y="18903"/>
                        <a:pt x="50057" y="18986"/>
                        <a:pt x="50057" y="19152"/>
                      </a:cubicBezTo>
                      <a:cubicBezTo>
                        <a:pt x="50057" y="19389"/>
                        <a:pt x="49929" y="19584"/>
                        <a:pt x="49826" y="19584"/>
                      </a:cubicBezTo>
                      <a:cubicBezTo>
                        <a:pt x="49786" y="19584"/>
                        <a:pt x="49749" y="19554"/>
                        <a:pt x="49725" y="19483"/>
                      </a:cubicBezTo>
                      <a:cubicBezTo>
                        <a:pt x="49725" y="19373"/>
                        <a:pt x="49702" y="19327"/>
                        <a:pt x="49668" y="19327"/>
                      </a:cubicBezTo>
                      <a:cubicBezTo>
                        <a:pt x="49573" y="19327"/>
                        <a:pt x="49394" y="19676"/>
                        <a:pt x="49394" y="19981"/>
                      </a:cubicBezTo>
                      <a:cubicBezTo>
                        <a:pt x="49477" y="20229"/>
                        <a:pt x="49394" y="20395"/>
                        <a:pt x="49311" y="20478"/>
                      </a:cubicBezTo>
                      <a:cubicBezTo>
                        <a:pt x="49258" y="20557"/>
                        <a:pt x="49188" y="20595"/>
                        <a:pt x="49103" y="20595"/>
                      </a:cubicBezTo>
                      <a:cubicBezTo>
                        <a:pt x="48924" y="20595"/>
                        <a:pt x="48681" y="20428"/>
                        <a:pt x="48399" y="20146"/>
                      </a:cubicBezTo>
                      <a:cubicBezTo>
                        <a:pt x="48317" y="20063"/>
                        <a:pt x="47985" y="19815"/>
                        <a:pt x="47902" y="19815"/>
                      </a:cubicBezTo>
                      <a:cubicBezTo>
                        <a:pt x="47654" y="19732"/>
                        <a:pt x="47654" y="19649"/>
                        <a:pt x="47819" y="19566"/>
                      </a:cubicBezTo>
                      <a:cubicBezTo>
                        <a:pt x="48234" y="19235"/>
                        <a:pt x="48482" y="18986"/>
                        <a:pt x="48399" y="18737"/>
                      </a:cubicBezTo>
                      <a:cubicBezTo>
                        <a:pt x="48399" y="18691"/>
                        <a:pt x="48374" y="18671"/>
                        <a:pt x="48336" y="18671"/>
                      </a:cubicBezTo>
                      <a:cubicBezTo>
                        <a:pt x="48240" y="18671"/>
                        <a:pt x="48068" y="18807"/>
                        <a:pt x="48068" y="18986"/>
                      </a:cubicBezTo>
                      <a:cubicBezTo>
                        <a:pt x="48068" y="19069"/>
                        <a:pt x="47985" y="19152"/>
                        <a:pt x="47819" y="19152"/>
                      </a:cubicBezTo>
                      <a:cubicBezTo>
                        <a:pt x="47654" y="19152"/>
                        <a:pt x="47654" y="18903"/>
                        <a:pt x="47654" y="18655"/>
                      </a:cubicBezTo>
                      <a:cubicBezTo>
                        <a:pt x="47654" y="18323"/>
                        <a:pt x="47654" y="17992"/>
                        <a:pt x="47571" y="17909"/>
                      </a:cubicBezTo>
                      <a:cubicBezTo>
                        <a:pt x="47322" y="17411"/>
                        <a:pt x="47405" y="17163"/>
                        <a:pt x="47736" y="16831"/>
                      </a:cubicBezTo>
                      <a:cubicBezTo>
                        <a:pt x="47902" y="16666"/>
                        <a:pt x="47985" y="16500"/>
                        <a:pt x="47985" y="16417"/>
                      </a:cubicBezTo>
                      <a:cubicBezTo>
                        <a:pt x="47970" y="16402"/>
                        <a:pt x="47940" y="16395"/>
                        <a:pt x="47898" y="16395"/>
                      </a:cubicBezTo>
                      <a:cubicBezTo>
                        <a:pt x="47699" y="16395"/>
                        <a:pt x="47234" y="16544"/>
                        <a:pt x="46825" y="16748"/>
                      </a:cubicBezTo>
                      <a:cubicBezTo>
                        <a:pt x="46576" y="16914"/>
                        <a:pt x="46576" y="16914"/>
                        <a:pt x="46659" y="16997"/>
                      </a:cubicBezTo>
                      <a:cubicBezTo>
                        <a:pt x="46718" y="17056"/>
                        <a:pt x="46818" y="17114"/>
                        <a:pt x="46901" y="17114"/>
                      </a:cubicBezTo>
                      <a:cubicBezTo>
                        <a:pt x="46935" y="17114"/>
                        <a:pt x="46966" y="17104"/>
                        <a:pt x="46991" y="17080"/>
                      </a:cubicBezTo>
                      <a:cubicBezTo>
                        <a:pt x="47322" y="17080"/>
                        <a:pt x="47405" y="17743"/>
                        <a:pt x="47239" y="17992"/>
                      </a:cubicBezTo>
                      <a:cubicBezTo>
                        <a:pt x="47215" y="18016"/>
                        <a:pt x="47176" y="18026"/>
                        <a:pt x="47132" y="18026"/>
                      </a:cubicBezTo>
                      <a:cubicBezTo>
                        <a:pt x="47025" y="18026"/>
                        <a:pt x="46883" y="17967"/>
                        <a:pt x="46825" y="17909"/>
                      </a:cubicBezTo>
                      <a:lnTo>
                        <a:pt x="46576" y="17660"/>
                      </a:lnTo>
                      <a:lnTo>
                        <a:pt x="46659" y="18240"/>
                      </a:lnTo>
                      <a:cubicBezTo>
                        <a:pt x="46783" y="18734"/>
                        <a:pt x="46906" y="18998"/>
                        <a:pt x="47064" y="18998"/>
                      </a:cubicBezTo>
                      <a:cubicBezTo>
                        <a:pt x="47118" y="18998"/>
                        <a:pt x="47176" y="18967"/>
                        <a:pt x="47239" y="18903"/>
                      </a:cubicBezTo>
                      <a:cubicBezTo>
                        <a:pt x="47281" y="18862"/>
                        <a:pt x="47322" y="18841"/>
                        <a:pt x="47353" y="18841"/>
                      </a:cubicBezTo>
                      <a:cubicBezTo>
                        <a:pt x="47384" y="18841"/>
                        <a:pt x="47405" y="18862"/>
                        <a:pt x="47405" y="18903"/>
                      </a:cubicBezTo>
                      <a:cubicBezTo>
                        <a:pt x="47405" y="19069"/>
                        <a:pt x="47239" y="19235"/>
                        <a:pt x="46908" y="19566"/>
                      </a:cubicBezTo>
                      <a:cubicBezTo>
                        <a:pt x="46689" y="19741"/>
                        <a:pt x="46563" y="19847"/>
                        <a:pt x="46456" y="19847"/>
                      </a:cubicBezTo>
                      <a:cubicBezTo>
                        <a:pt x="46360" y="19847"/>
                        <a:pt x="46279" y="19762"/>
                        <a:pt x="46162" y="19566"/>
                      </a:cubicBezTo>
                      <a:cubicBezTo>
                        <a:pt x="45913" y="19235"/>
                        <a:pt x="45913" y="19069"/>
                        <a:pt x="46245" y="18737"/>
                      </a:cubicBezTo>
                      <a:cubicBezTo>
                        <a:pt x="46328" y="18655"/>
                        <a:pt x="46328" y="18572"/>
                        <a:pt x="46245" y="18489"/>
                      </a:cubicBezTo>
                      <a:cubicBezTo>
                        <a:pt x="45748" y="18406"/>
                        <a:pt x="45665" y="18323"/>
                        <a:pt x="45913" y="17743"/>
                      </a:cubicBezTo>
                      <a:cubicBezTo>
                        <a:pt x="45996" y="17411"/>
                        <a:pt x="46079" y="17080"/>
                        <a:pt x="45996" y="16997"/>
                      </a:cubicBezTo>
                      <a:cubicBezTo>
                        <a:pt x="45977" y="16978"/>
                        <a:pt x="45957" y="16967"/>
                        <a:pt x="45939" y="16967"/>
                      </a:cubicBezTo>
                      <a:cubicBezTo>
                        <a:pt x="45879" y="16967"/>
                        <a:pt x="45830" y="17075"/>
                        <a:pt x="45830" y="17329"/>
                      </a:cubicBezTo>
                      <a:cubicBezTo>
                        <a:pt x="45682" y="17700"/>
                        <a:pt x="45533" y="18004"/>
                        <a:pt x="45385" y="18004"/>
                      </a:cubicBezTo>
                      <a:cubicBezTo>
                        <a:pt x="45368" y="18004"/>
                        <a:pt x="45350" y="18000"/>
                        <a:pt x="45333" y="17992"/>
                      </a:cubicBezTo>
                      <a:cubicBezTo>
                        <a:pt x="45333" y="17950"/>
                        <a:pt x="45271" y="17929"/>
                        <a:pt x="45188" y="17929"/>
                      </a:cubicBezTo>
                      <a:cubicBezTo>
                        <a:pt x="45105" y="17929"/>
                        <a:pt x="45002" y="17950"/>
                        <a:pt x="44919" y="17992"/>
                      </a:cubicBezTo>
                      <a:cubicBezTo>
                        <a:pt x="44587" y="17992"/>
                        <a:pt x="44504" y="17992"/>
                        <a:pt x="44587" y="17743"/>
                      </a:cubicBezTo>
                      <a:cubicBezTo>
                        <a:pt x="44625" y="17668"/>
                        <a:pt x="44645" y="17627"/>
                        <a:pt x="44634" y="17627"/>
                      </a:cubicBezTo>
                      <a:cubicBezTo>
                        <a:pt x="44620" y="17627"/>
                        <a:pt x="44558" y="17689"/>
                        <a:pt x="44422" y="17826"/>
                      </a:cubicBezTo>
                      <a:cubicBezTo>
                        <a:pt x="44339" y="17992"/>
                        <a:pt x="44256" y="18074"/>
                        <a:pt x="44256" y="18157"/>
                      </a:cubicBezTo>
                      <a:cubicBezTo>
                        <a:pt x="44339" y="18240"/>
                        <a:pt x="44256" y="18240"/>
                        <a:pt x="44256" y="18323"/>
                      </a:cubicBezTo>
                      <a:cubicBezTo>
                        <a:pt x="44173" y="18323"/>
                        <a:pt x="44090" y="18157"/>
                        <a:pt x="44173" y="17909"/>
                      </a:cubicBezTo>
                      <a:cubicBezTo>
                        <a:pt x="44173" y="17722"/>
                        <a:pt x="44173" y="17629"/>
                        <a:pt x="44138" y="17629"/>
                      </a:cubicBezTo>
                      <a:cubicBezTo>
                        <a:pt x="44126" y="17629"/>
                        <a:pt x="44111" y="17639"/>
                        <a:pt x="44090" y="17660"/>
                      </a:cubicBezTo>
                      <a:cubicBezTo>
                        <a:pt x="44031" y="17719"/>
                        <a:pt x="43973" y="17777"/>
                        <a:pt x="43944" y="17777"/>
                      </a:cubicBezTo>
                      <a:cubicBezTo>
                        <a:pt x="43931" y="17777"/>
                        <a:pt x="43924" y="17767"/>
                        <a:pt x="43924" y="17743"/>
                      </a:cubicBezTo>
                      <a:cubicBezTo>
                        <a:pt x="43841" y="17743"/>
                        <a:pt x="43924" y="17494"/>
                        <a:pt x="44090" y="17329"/>
                      </a:cubicBezTo>
                      <a:cubicBezTo>
                        <a:pt x="44225" y="17193"/>
                        <a:pt x="44361" y="17058"/>
                        <a:pt x="44451" y="17058"/>
                      </a:cubicBezTo>
                      <a:cubicBezTo>
                        <a:pt x="44471" y="17058"/>
                        <a:pt x="44489" y="17065"/>
                        <a:pt x="44504" y="17080"/>
                      </a:cubicBezTo>
                      <a:cubicBezTo>
                        <a:pt x="44508" y="17084"/>
                        <a:pt x="44513" y="17086"/>
                        <a:pt x="44517" y="17086"/>
                      </a:cubicBezTo>
                      <a:cubicBezTo>
                        <a:pt x="44610" y="17086"/>
                        <a:pt x="44832" y="16326"/>
                        <a:pt x="44753" y="16168"/>
                      </a:cubicBezTo>
                      <a:cubicBezTo>
                        <a:pt x="44504" y="15837"/>
                        <a:pt x="44504" y="15754"/>
                        <a:pt x="44753" y="15505"/>
                      </a:cubicBezTo>
                      <a:cubicBezTo>
                        <a:pt x="44836" y="15340"/>
                        <a:pt x="44919" y="15174"/>
                        <a:pt x="44836" y="15091"/>
                      </a:cubicBezTo>
                      <a:cubicBezTo>
                        <a:pt x="44753" y="15091"/>
                        <a:pt x="44753" y="14925"/>
                        <a:pt x="44836" y="14760"/>
                      </a:cubicBezTo>
                      <a:cubicBezTo>
                        <a:pt x="44938" y="14657"/>
                        <a:pt x="44946" y="14586"/>
                        <a:pt x="44897" y="14586"/>
                      </a:cubicBezTo>
                      <a:cubicBezTo>
                        <a:pt x="44868" y="14586"/>
                        <a:pt x="44816" y="14613"/>
                        <a:pt x="44753" y="14677"/>
                      </a:cubicBezTo>
                      <a:cubicBezTo>
                        <a:pt x="44684" y="14711"/>
                        <a:pt x="44616" y="14731"/>
                        <a:pt x="44559" y="14731"/>
                      </a:cubicBezTo>
                      <a:cubicBezTo>
                        <a:pt x="44478" y="14731"/>
                        <a:pt x="44422" y="14691"/>
                        <a:pt x="44422" y="14594"/>
                      </a:cubicBezTo>
                      <a:cubicBezTo>
                        <a:pt x="44400" y="14530"/>
                        <a:pt x="44368" y="14499"/>
                        <a:pt x="44327" y="14499"/>
                      </a:cubicBezTo>
                      <a:cubicBezTo>
                        <a:pt x="44206" y="14499"/>
                        <a:pt x="44005" y="14763"/>
                        <a:pt x="43759" y="15257"/>
                      </a:cubicBezTo>
                      <a:cubicBezTo>
                        <a:pt x="43537" y="15745"/>
                        <a:pt x="43315" y="15996"/>
                        <a:pt x="43207" y="15996"/>
                      </a:cubicBezTo>
                      <a:cubicBezTo>
                        <a:pt x="43114" y="15996"/>
                        <a:pt x="43107" y="15807"/>
                        <a:pt x="43261" y="15422"/>
                      </a:cubicBezTo>
                      <a:cubicBezTo>
                        <a:pt x="43354" y="15099"/>
                        <a:pt x="43369" y="14930"/>
                        <a:pt x="43321" y="14930"/>
                      </a:cubicBezTo>
                      <a:cubicBezTo>
                        <a:pt x="43283" y="14930"/>
                        <a:pt x="43206" y="15037"/>
                        <a:pt x="43096" y="15257"/>
                      </a:cubicBezTo>
                      <a:cubicBezTo>
                        <a:pt x="43013" y="15381"/>
                        <a:pt x="42971" y="15443"/>
                        <a:pt x="42961" y="15443"/>
                      </a:cubicBezTo>
                      <a:cubicBezTo>
                        <a:pt x="42951" y="15443"/>
                        <a:pt x="42971" y="15381"/>
                        <a:pt x="43013" y="15257"/>
                      </a:cubicBezTo>
                      <a:cubicBezTo>
                        <a:pt x="43013" y="15091"/>
                        <a:pt x="42930" y="14760"/>
                        <a:pt x="42681" y="14594"/>
                      </a:cubicBezTo>
                      <a:cubicBezTo>
                        <a:pt x="42433" y="14262"/>
                        <a:pt x="42433" y="14097"/>
                        <a:pt x="42515" y="13848"/>
                      </a:cubicBezTo>
                      <a:cubicBezTo>
                        <a:pt x="42681" y="13641"/>
                        <a:pt x="42723" y="13537"/>
                        <a:pt x="42671" y="13537"/>
                      </a:cubicBezTo>
                      <a:cubicBezTo>
                        <a:pt x="42619" y="13537"/>
                        <a:pt x="42474" y="13641"/>
                        <a:pt x="42267" y="13848"/>
                      </a:cubicBezTo>
                      <a:cubicBezTo>
                        <a:pt x="42127" y="14081"/>
                        <a:pt x="42039" y="14183"/>
                        <a:pt x="41945" y="14183"/>
                      </a:cubicBezTo>
                      <a:cubicBezTo>
                        <a:pt x="41872" y="14183"/>
                        <a:pt x="41795" y="14122"/>
                        <a:pt x="41687" y="14014"/>
                      </a:cubicBezTo>
                      <a:cubicBezTo>
                        <a:pt x="41438" y="13765"/>
                        <a:pt x="41438" y="13599"/>
                        <a:pt x="41604" y="13434"/>
                      </a:cubicBezTo>
                      <a:cubicBezTo>
                        <a:pt x="41645" y="13351"/>
                        <a:pt x="41645" y="13309"/>
                        <a:pt x="41604" y="13309"/>
                      </a:cubicBezTo>
                      <a:cubicBezTo>
                        <a:pt x="41562" y="13309"/>
                        <a:pt x="41479" y="13351"/>
                        <a:pt x="41355" y="13434"/>
                      </a:cubicBezTo>
                      <a:cubicBezTo>
                        <a:pt x="41195" y="13594"/>
                        <a:pt x="41103" y="13685"/>
                        <a:pt x="41059" y="13685"/>
                      </a:cubicBezTo>
                      <a:cubicBezTo>
                        <a:pt x="41034" y="13685"/>
                        <a:pt x="41024" y="13658"/>
                        <a:pt x="41024" y="13599"/>
                      </a:cubicBezTo>
                      <a:cubicBezTo>
                        <a:pt x="41024" y="13536"/>
                        <a:pt x="41024" y="13509"/>
                        <a:pt x="41014" y="13509"/>
                      </a:cubicBezTo>
                      <a:cubicBezTo>
                        <a:pt x="41000" y="13509"/>
                        <a:pt x="40960" y="13580"/>
                        <a:pt x="40858" y="13682"/>
                      </a:cubicBezTo>
                      <a:cubicBezTo>
                        <a:pt x="40775" y="13848"/>
                        <a:pt x="40692" y="13931"/>
                        <a:pt x="40609" y="13931"/>
                      </a:cubicBezTo>
                      <a:cubicBezTo>
                        <a:pt x="40526" y="13848"/>
                        <a:pt x="40361" y="13848"/>
                        <a:pt x="40278" y="13765"/>
                      </a:cubicBezTo>
                      <a:cubicBezTo>
                        <a:pt x="40029" y="13765"/>
                        <a:pt x="40029" y="13682"/>
                        <a:pt x="40112" y="13516"/>
                      </a:cubicBezTo>
                      <a:cubicBezTo>
                        <a:pt x="40195" y="13434"/>
                        <a:pt x="40278" y="13351"/>
                        <a:pt x="40195" y="13268"/>
                      </a:cubicBezTo>
                      <a:cubicBezTo>
                        <a:pt x="40112" y="13185"/>
                        <a:pt x="40195" y="13019"/>
                        <a:pt x="40278" y="12853"/>
                      </a:cubicBezTo>
                      <a:cubicBezTo>
                        <a:pt x="40361" y="12605"/>
                        <a:pt x="40381" y="12480"/>
                        <a:pt x="40330" y="12480"/>
                      </a:cubicBezTo>
                      <a:cubicBezTo>
                        <a:pt x="40278" y="12480"/>
                        <a:pt x="40154" y="12605"/>
                        <a:pt x="39946" y="12853"/>
                      </a:cubicBezTo>
                      <a:lnTo>
                        <a:pt x="39615" y="13351"/>
                      </a:lnTo>
                      <a:lnTo>
                        <a:pt x="39615" y="12853"/>
                      </a:lnTo>
                      <a:cubicBezTo>
                        <a:pt x="39615" y="12605"/>
                        <a:pt x="39781" y="12273"/>
                        <a:pt x="39863" y="12190"/>
                      </a:cubicBezTo>
                      <a:cubicBezTo>
                        <a:pt x="39912" y="12093"/>
                        <a:pt x="39932" y="12053"/>
                        <a:pt x="39907" y="12053"/>
                      </a:cubicBezTo>
                      <a:cubicBezTo>
                        <a:pt x="39889" y="12053"/>
                        <a:pt x="39849" y="12073"/>
                        <a:pt x="39781" y="12108"/>
                      </a:cubicBezTo>
                      <a:cubicBezTo>
                        <a:pt x="39729" y="12134"/>
                        <a:pt x="39677" y="12145"/>
                        <a:pt x="39627" y="12145"/>
                      </a:cubicBezTo>
                      <a:cubicBezTo>
                        <a:pt x="39359" y="12145"/>
                        <a:pt x="39157" y="11807"/>
                        <a:pt x="39366" y="11527"/>
                      </a:cubicBezTo>
                      <a:cubicBezTo>
                        <a:pt x="39449" y="11403"/>
                        <a:pt x="39470" y="11341"/>
                        <a:pt x="39408" y="11341"/>
                      </a:cubicBezTo>
                      <a:cubicBezTo>
                        <a:pt x="39345" y="11341"/>
                        <a:pt x="39200" y="11403"/>
                        <a:pt x="38952" y="11527"/>
                      </a:cubicBezTo>
                      <a:cubicBezTo>
                        <a:pt x="38703" y="11693"/>
                        <a:pt x="38558" y="11776"/>
                        <a:pt x="38496" y="11776"/>
                      </a:cubicBezTo>
                      <a:cubicBezTo>
                        <a:pt x="38434" y="11776"/>
                        <a:pt x="38455" y="11693"/>
                        <a:pt x="38537" y="11527"/>
                      </a:cubicBezTo>
                      <a:cubicBezTo>
                        <a:pt x="38703" y="11030"/>
                        <a:pt x="38703" y="10450"/>
                        <a:pt x="38455" y="10450"/>
                      </a:cubicBezTo>
                      <a:cubicBezTo>
                        <a:pt x="38289" y="10450"/>
                        <a:pt x="38123" y="10533"/>
                        <a:pt x="38040" y="10947"/>
                      </a:cubicBezTo>
                      <a:cubicBezTo>
                        <a:pt x="37957" y="11113"/>
                        <a:pt x="37792" y="11279"/>
                        <a:pt x="37709" y="11279"/>
                      </a:cubicBezTo>
                      <a:cubicBezTo>
                        <a:pt x="37687" y="11301"/>
                        <a:pt x="37670" y="11311"/>
                        <a:pt x="37660" y="11311"/>
                      </a:cubicBezTo>
                      <a:cubicBezTo>
                        <a:pt x="37632" y="11311"/>
                        <a:pt x="37648" y="11234"/>
                        <a:pt x="37709" y="11113"/>
                      </a:cubicBezTo>
                      <a:cubicBezTo>
                        <a:pt x="37792" y="11030"/>
                        <a:pt x="37874" y="10864"/>
                        <a:pt x="37874" y="10864"/>
                      </a:cubicBezTo>
                      <a:cubicBezTo>
                        <a:pt x="37854" y="10844"/>
                        <a:pt x="37833" y="10833"/>
                        <a:pt x="37812" y="10833"/>
                      </a:cubicBezTo>
                      <a:cubicBezTo>
                        <a:pt x="37750" y="10833"/>
                        <a:pt x="37688" y="10927"/>
                        <a:pt x="37626" y="11113"/>
                      </a:cubicBezTo>
                      <a:cubicBezTo>
                        <a:pt x="37531" y="11240"/>
                        <a:pt x="37436" y="11294"/>
                        <a:pt x="37364" y="11294"/>
                      </a:cubicBezTo>
                      <a:cubicBezTo>
                        <a:pt x="37248" y="11294"/>
                        <a:pt x="37192" y="11152"/>
                        <a:pt x="37294" y="10947"/>
                      </a:cubicBezTo>
                      <a:cubicBezTo>
                        <a:pt x="37377" y="10782"/>
                        <a:pt x="37294" y="10699"/>
                        <a:pt x="37211" y="10699"/>
                      </a:cubicBezTo>
                      <a:cubicBezTo>
                        <a:pt x="37046" y="10699"/>
                        <a:pt x="37046" y="10616"/>
                        <a:pt x="37377" y="10201"/>
                      </a:cubicBezTo>
                      <a:cubicBezTo>
                        <a:pt x="37626" y="9953"/>
                        <a:pt x="37709" y="9787"/>
                        <a:pt x="37709" y="9704"/>
                      </a:cubicBezTo>
                      <a:cubicBezTo>
                        <a:pt x="37626" y="9704"/>
                        <a:pt x="37543" y="9704"/>
                        <a:pt x="37460" y="9787"/>
                      </a:cubicBezTo>
                      <a:cubicBezTo>
                        <a:pt x="37412" y="9884"/>
                        <a:pt x="37363" y="9924"/>
                        <a:pt x="37314" y="9924"/>
                      </a:cubicBezTo>
                      <a:cubicBezTo>
                        <a:pt x="37280" y="9924"/>
                        <a:pt x="37246" y="9904"/>
                        <a:pt x="37211" y="9870"/>
                      </a:cubicBezTo>
                      <a:cubicBezTo>
                        <a:pt x="37211" y="9870"/>
                        <a:pt x="37046" y="10036"/>
                        <a:pt x="36963" y="10533"/>
                      </a:cubicBezTo>
                      <a:cubicBezTo>
                        <a:pt x="36797" y="10947"/>
                        <a:pt x="36631" y="11279"/>
                        <a:pt x="36631" y="11279"/>
                      </a:cubicBezTo>
                      <a:cubicBezTo>
                        <a:pt x="36548" y="11279"/>
                        <a:pt x="36383" y="11196"/>
                        <a:pt x="36300" y="10947"/>
                      </a:cubicBezTo>
                      <a:cubicBezTo>
                        <a:pt x="36134" y="10699"/>
                        <a:pt x="36134" y="10533"/>
                        <a:pt x="36300" y="10367"/>
                      </a:cubicBezTo>
                      <a:cubicBezTo>
                        <a:pt x="36383" y="10201"/>
                        <a:pt x="36466" y="10119"/>
                        <a:pt x="36466" y="10036"/>
                      </a:cubicBezTo>
                      <a:cubicBezTo>
                        <a:pt x="36383" y="10036"/>
                        <a:pt x="36383" y="9953"/>
                        <a:pt x="36383" y="9787"/>
                      </a:cubicBezTo>
                      <a:cubicBezTo>
                        <a:pt x="36383" y="9766"/>
                        <a:pt x="36372" y="9756"/>
                        <a:pt x="36353" y="9756"/>
                      </a:cubicBezTo>
                      <a:cubicBezTo>
                        <a:pt x="36295" y="9756"/>
                        <a:pt x="36155" y="9849"/>
                        <a:pt x="35968" y="10036"/>
                      </a:cubicBezTo>
                      <a:cubicBezTo>
                        <a:pt x="35765" y="10171"/>
                        <a:pt x="35562" y="10306"/>
                        <a:pt x="35450" y="10306"/>
                      </a:cubicBezTo>
                      <a:cubicBezTo>
                        <a:pt x="35424" y="10306"/>
                        <a:pt x="35403" y="10300"/>
                        <a:pt x="35388" y="10284"/>
                      </a:cubicBezTo>
                      <a:cubicBezTo>
                        <a:pt x="35305" y="10201"/>
                        <a:pt x="35637" y="9041"/>
                        <a:pt x="35803" y="8958"/>
                      </a:cubicBezTo>
                      <a:cubicBezTo>
                        <a:pt x="35803" y="8875"/>
                        <a:pt x="35885" y="8710"/>
                        <a:pt x="35968" y="8544"/>
                      </a:cubicBezTo>
                      <a:cubicBezTo>
                        <a:pt x="36014" y="8407"/>
                        <a:pt x="36009" y="8346"/>
                        <a:pt x="35982" y="8346"/>
                      </a:cubicBezTo>
                      <a:cubicBezTo>
                        <a:pt x="35960" y="8346"/>
                        <a:pt x="35923" y="8387"/>
                        <a:pt x="35885" y="8461"/>
                      </a:cubicBezTo>
                      <a:cubicBezTo>
                        <a:pt x="35837" y="8558"/>
                        <a:pt x="35788" y="8598"/>
                        <a:pt x="35740" y="8598"/>
                      </a:cubicBezTo>
                      <a:cubicBezTo>
                        <a:pt x="35706" y="8598"/>
                        <a:pt x="35671" y="8578"/>
                        <a:pt x="35637" y="8544"/>
                      </a:cubicBezTo>
                      <a:lnTo>
                        <a:pt x="35471" y="8461"/>
                      </a:lnTo>
                      <a:lnTo>
                        <a:pt x="35471" y="8793"/>
                      </a:lnTo>
                      <a:cubicBezTo>
                        <a:pt x="35399" y="9300"/>
                        <a:pt x="35263" y="9554"/>
                        <a:pt x="34897" y="9554"/>
                      </a:cubicBezTo>
                      <a:cubicBezTo>
                        <a:pt x="34844" y="9554"/>
                        <a:pt x="34787" y="9549"/>
                        <a:pt x="34725" y="9538"/>
                      </a:cubicBezTo>
                      <a:cubicBezTo>
                        <a:pt x="34477" y="9538"/>
                        <a:pt x="34394" y="9456"/>
                        <a:pt x="34560" y="9290"/>
                      </a:cubicBezTo>
                      <a:cubicBezTo>
                        <a:pt x="34734" y="9071"/>
                        <a:pt x="34771" y="8968"/>
                        <a:pt x="34705" y="8968"/>
                      </a:cubicBezTo>
                      <a:cubicBezTo>
                        <a:pt x="34647" y="8968"/>
                        <a:pt x="34507" y="9050"/>
                        <a:pt x="34311" y="9207"/>
                      </a:cubicBezTo>
                      <a:cubicBezTo>
                        <a:pt x="34178" y="9340"/>
                        <a:pt x="34099" y="9419"/>
                        <a:pt x="34062" y="9419"/>
                      </a:cubicBezTo>
                      <a:cubicBezTo>
                        <a:pt x="34006" y="9419"/>
                        <a:pt x="34046" y="9240"/>
                        <a:pt x="34145" y="8793"/>
                      </a:cubicBezTo>
                      <a:cubicBezTo>
                        <a:pt x="34283" y="8447"/>
                        <a:pt x="34306" y="8275"/>
                        <a:pt x="34262" y="8275"/>
                      </a:cubicBezTo>
                      <a:cubicBezTo>
                        <a:pt x="34253" y="8275"/>
                        <a:pt x="34242" y="8282"/>
                        <a:pt x="34228" y="8295"/>
                      </a:cubicBezTo>
                      <a:cubicBezTo>
                        <a:pt x="34131" y="8392"/>
                        <a:pt x="34062" y="8433"/>
                        <a:pt x="34005" y="8433"/>
                      </a:cubicBezTo>
                      <a:cubicBezTo>
                        <a:pt x="33965" y="8433"/>
                        <a:pt x="33931" y="8413"/>
                        <a:pt x="33897" y="8378"/>
                      </a:cubicBezTo>
                      <a:cubicBezTo>
                        <a:pt x="33814" y="8378"/>
                        <a:pt x="33897" y="8212"/>
                        <a:pt x="34062" y="8047"/>
                      </a:cubicBezTo>
                      <a:cubicBezTo>
                        <a:pt x="34245" y="7910"/>
                        <a:pt x="34327" y="7848"/>
                        <a:pt x="34308" y="7848"/>
                      </a:cubicBezTo>
                      <a:cubicBezTo>
                        <a:pt x="34293" y="7848"/>
                        <a:pt x="34211" y="7889"/>
                        <a:pt x="34062" y="7964"/>
                      </a:cubicBezTo>
                      <a:cubicBezTo>
                        <a:pt x="33814" y="8047"/>
                        <a:pt x="33731" y="8047"/>
                        <a:pt x="33731" y="8295"/>
                      </a:cubicBezTo>
                      <a:cubicBezTo>
                        <a:pt x="33671" y="8596"/>
                        <a:pt x="33567" y="8809"/>
                        <a:pt x="33420" y="8809"/>
                      </a:cubicBezTo>
                      <a:cubicBezTo>
                        <a:pt x="33364" y="8809"/>
                        <a:pt x="33302" y="8778"/>
                        <a:pt x="33234" y="8710"/>
                      </a:cubicBezTo>
                      <a:cubicBezTo>
                        <a:pt x="33186" y="8662"/>
                        <a:pt x="33110" y="8614"/>
                        <a:pt x="33039" y="8614"/>
                      </a:cubicBezTo>
                      <a:cubicBezTo>
                        <a:pt x="32987" y="8614"/>
                        <a:pt x="32937" y="8640"/>
                        <a:pt x="32902" y="8710"/>
                      </a:cubicBezTo>
                      <a:cubicBezTo>
                        <a:pt x="32819" y="8793"/>
                        <a:pt x="32736" y="8793"/>
                        <a:pt x="32653" y="8793"/>
                      </a:cubicBezTo>
                      <a:cubicBezTo>
                        <a:pt x="32571" y="8710"/>
                        <a:pt x="32653" y="8544"/>
                        <a:pt x="32736" y="8378"/>
                      </a:cubicBezTo>
                      <a:cubicBezTo>
                        <a:pt x="32858" y="8257"/>
                        <a:pt x="32935" y="8180"/>
                        <a:pt x="33000" y="8180"/>
                      </a:cubicBezTo>
                      <a:cubicBezTo>
                        <a:pt x="33023" y="8180"/>
                        <a:pt x="33046" y="8190"/>
                        <a:pt x="33068" y="8212"/>
                      </a:cubicBezTo>
                      <a:cubicBezTo>
                        <a:pt x="33068" y="8212"/>
                        <a:pt x="33234" y="8212"/>
                        <a:pt x="33399" y="8130"/>
                      </a:cubicBezTo>
                      <a:cubicBezTo>
                        <a:pt x="33648" y="8047"/>
                        <a:pt x="33648" y="8047"/>
                        <a:pt x="33565" y="7881"/>
                      </a:cubicBezTo>
                      <a:cubicBezTo>
                        <a:pt x="33524" y="7840"/>
                        <a:pt x="33482" y="7819"/>
                        <a:pt x="33441" y="7819"/>
                      </a:cubicBezTo>
                      <a:cubicBezTo>
                        <a:pt x="33399" y="7819"/>
                        <a:pt x="33358" y="7840"/>
                        <a:pt x="33316" y="7881"/>
                      </a:cubicBezTo>
                      <a:cubicBezTo>
                        <a:pt x="33285" y="7912"/>
                        <a:pt x="33254" y="7932"/>
                        <a:pt x="33231" y="7944"/>
                      </a:cubicBezTo>
                      <a:lnTo>
                        <a:pt x="33231" y="7944"/>
                      </a:lnTo>
                      <a:cubicBezTo>
                        <a:pt x="33211" y="7846"/>
                        <a:pt x="33062" y="7621"/>
                        <a:pt x="32985" y="7467"/>
                      </a:cubicBezTo>
                      <a:cubicBezTo>
                        <a:pt x="32819" y="7218"/>
                        <a:pt x="32736" y="6969"/>
                        <a:pt x="32819" y="6721"/>
                      </a:cubicBezTo>
                      <a:cubicBezTo>
                        <a:pt x="32872" y="6563"/>
                        <a:pt x="32858" y="6505"/>
                        <a:pt x="32819" y="6505"/>
                      </a:cubicBezTo>
                      <a:cubicBezTo>
                        <a:pt x="32797" y="6505"/>
                        <a:pt x="32767" y="6525"/>
                        <a:pt x="32736" y="6555"/>
                      </a:cubicBezTo>
                      <a:cubicBezTo>
                        <a:pt x="32715" y="6566"/>
                        <a:pt x="32697" y="6571"/>
                        <a:pt x="32681" y="6571"/>
                      </a:cubicBezTo>
                      <a:cubicBezTo>
                        <a:pt x="32573" y="6571"/>
                        <a:pt x="32592" y="6326"/>
                        <a:pt x="32736" y="5892"/>
                      </a:cubicBezTo>
                      <a:cubicBezTo>
                        <a:pt x="32811" y="5446"/>
                        <a:pt x="32818" y="5133"/>
                        <a:pt x="32759" y="5133"/>
                      </a:cubicBezTo>
                      <a:cubicBezTo>
                        <a:pt x="32752" y="5133"/>
                        <a:pt x="32745" y="5138"/>
                        <a:pt x="32736" y="5146"/>
                      </a:cubicBezTo>
                      <a:cubicBezTo>
                        <a:pt x="32736" y="5146"/>
                        <a:pt x="32653" y="5229"/>
                        <a:pt x="32736" y="5312"/>
                      </a:cubicBezTo>
                      <a:cubicBezTo>
                        <a:pt x="32736" y="5312"/>
                        <a:pt x="32736" y="5395"/>
                        <a:pt x="32653" y="5478"/>
                      </a:cubicBezTo>
                      <a:cubicBezTo>
                        <a:pt x="32571" y="5478"/>
                        <a:pt x="32488" y="5643"/>
                        <a:pt x="32405" y="5809"/>
                      </a:cubicBezTo>
                      <a:cubicBezTo>
                        <a:pt x="32267" y="6084"/>
                        <a:pt x="32130" y="6245"/>
                        <a:pt x="31993" y="6245"/>
                      </a:cubicBezTo>
                      <a:cubicBezTo>
                        <a:pt x="31964" y="6245"/>
                        <a:pt x="31936" y="6238"/>
                        <a:pt x="31908" y="6223"/>
                      </a:cubicBezTo>
                      <a:cubicBezTo>
                        <a:pt x="31825" y="6223"/>
                        <a:pt x="31825" y="6058"/>
                        <a:pt x="31908" y="5975"/>
                      </a:cubicBezTo>
                      <a:cubicBezTo>
                        <a:pt x="31990" y="5892"/>
                        <a:pt x="32073" y="5726"/>
                        <a:pt x="31990" y="5560"/>
                      </a:cubicBezTo>
                      <a:cubicBezTo>
                        <a:pt x="31956" y="5526"/>
                        <a:pt x="31922" y="5506"/>
                        <a:pt x="31887" y="5506"/>
                      </a:cubicBezTo>
                      <a:cubicBezTo>
                        <a:pt x="31839" y="5506"/>
                        <a:pt x="31790" y="5546"/>
                        <a:pt x="31742" y="5643"/>
                      </a:cubicBezTo>
                      <a:cubicBezTo>
                        <a:pt x="31710" y="5706"/>
                        <a:pt x="31676" y="5733"/>
                        <a:pt x="31642" y="5733"/>
                      </a:cubicBezTo>
                      <a:cubicBezTo>
                        <a:pt x="31497" y="5733"/>
                        <a:pt x="31359" y="5234"/>
                        <a:pt x="31493" y="4898"/>
                      </a:cubicBezTo>
                      <a:cubicBezTo>
                        <a:pt x="31576" y="4815"/>
                        <a:pt x="31493" y="4483"/>
                        <a:pt x="31410" y="4317"/>
                      </a:cubicBezTo>
                      <a:cubicBezTo>
                        <a:pt x="31273" y="4181"/>
                        <a:pt x="31187" y="4119"/>
                        <a:pt x="31109" y="4119"/>
                      </a:cubicBezTo>
                      <a:cubicBezTo>
                        <a:pt x="31045" y="4119"/>
                        <a:pt x="30988" y="4160"/>
                        <a:pt x="30913" y="4235"/>
                      </a:cubicBezTo>
                      <a:cubicBezTo>
                        <a:pt x="30747" y="4400"/>
                        <a:pt x="30747" y="4483"/>
                        <a:pt x="30913" y="4483"/>
                      </a:cubicBezTo>
                      <a:cubicBezTo>
                        <a:pt x="30996" y="4483"/>
                        <a:pt x="30996" y="4649"/>
                        <a:pt x="30996" y="4815"/>
                      </a:cubicBezTo>
                      <a:cubicBezTo>
                        <a:pt x="30759" y="5209"/>
                        <a:pt x="30898" y="5981"/>
                        <a:pt x="31127" y="5981"/>
                      </a:cubicBezTo>
                      <a:cubicBezTo>
                        <a:pt x="31138" y="5981"/>
                        <a:pt x="31150" y="5979"/>
                        <a:pt x="31162" y="5975"/>
                      </a:cubicBezTo>
                      <a:cubicBezTo>
                        <a:pt x="31253" y="5906"/>
                        <a:pt x="31319" y="5876"/>
                        <a:pt x="31362" y="5876"/>
                      </a:cubicBezTo>
                      <a:cubicBezTo>
                        <a:pt x="31474" y="5876"/>
                        <a:pt x="31425" y="6089"/>
                        <a:pt x="31245" y="6389"/>
                      </a:cubicBezTo>
                      <a:cubicBezTo>
                        <a:pt x="31063" y="6511"/>
                        <a:pt x="30969" y="6587"/>
                        <a:pt x="30900" y="6587"/>
                      </a:cubicBezTo>
                      <a:cubicBezTo>
                        <a:pt x="30875" y="6587"/>
                        <a:pt x="30852" y="6577"/>
                        <a:pt x="30830" y="6555"/>
                      </a:cubicBezTo>
                      <a:cubicBezTo>
                        <a:pt x="30806" y="6531"/>
                        <a:pt x="30775" y="6521"/>
                        <a:pt x="30740" y="6521"/>
                      </a:cubicBezTo>
                      <a:cubicBezTo>
                        <a:pt x="30657" y="6521"/>
                        <a:pt x="30557" y="6579"/>
                        <a:pt x="30499" y="6638"/>
                      </a:cubicBezTo>
                      <a:cubicBezTo>
                        <a:pt x="30440" y="6697"/>
                        <a:pt x="30392" y="6724"/>
                        <a:pt x="30357" y="6724"/>
                      </a:cubicBezTo>
                      <a:cubicBezTo>
                        <a:pt x="30295" y="6724"/>
                        <a:pt x="30279" y="6633"/>
                        <a:pt x="30333" y="6472"/>
                      </a:cubicBezTo>
                      <a:cubicBezTo>
                        <a:pt x="30394" y="6351"/>
                        <a:pt x="30365" y="6274"/>
                        <a:pt x="30313" y="6274"/>
                      </a:cubicBezTo>
                      <a:cubicBezTo>
                        <a:pt x="30294" y="6274"/>
                        <a:pt x="30272" y="6284"/>
                        <a:pt x="30250" y="6306"/>
                      </a:cubicBezTo>
                      <a:cubicBezTo>
                        <a:pt x="30211" y="6326"/>
                        <a:pt x="30176" y="6336"/>
                        <a:pt x="30149" y="6336"/>
                      </a:cubicBezTo>
                      <a:cubicBezTo>
                        <a:pt x="30059" y="6336"/>
                        <a:pt x="30041" y="6228"/>
                        <a:pt x="30167" y="5975"/>
                      </a:cubicBezTo>
                      <a:cubicBezTo>
                        <a:pt x="30216" y="5781"/>
                        <a:pt x="30236" y="5700"/>
                        <a:pt x="30194" y="5700"/>
                      </a:cubicBezTo>
                      <a:cubicBezTo>
                        <a:pt x="30165" y="5700"/>
                        <a:pt x="30104" y="5740"/>
                        <a:pt x="30001" y="5809"/>
                      </a:cubicBezTo>
                      <a:cubicBezTo>
                        <a:pt x="29836" y="5892"/>
                        <a:pt x="29670" y="5892"/>
                        <a:pt x="29587" y="5892"/>
                      </a:cubicBezTo>
                      <a:cubicBezTo>
                        <a:pt x="29504" y="5726"/>
                        <a:pt x="29504" y="5726"/>
                        <a:pt x="29753" y="5478"/>
                      </a:cubicBezTo>
                      <a:cubicBezTo>
                        <a:pt x="30001" y="5312"/>
                        <a:pt x="30084" y="5229"/>
                        <a:pt x="30084" y="5063"/>
                      </a:cubicBezTo>
                      <a:cubicBezTo>
                        <a:pt x="30084" y="5015"/>
                        <a:pt x="30057" y="4968"/>
                        <a:pt x="30017" y="4968"/>
                      </a:cubicBezTo>
                      <a:cubicBezTo>
                        <a:pt x="29989" y="4968"/>
                        <a:pt x="29954" y="4993"/>
                        <a:pt x="29919" y="5063"/>
                      </a:cubicBezTo>
                      <a:cubicBezTo>
                        <a:pt x="29884" y="5098"/>
                        <a:pt x="29850" y="5118"/>
                        <a:pt x="29821" y="5118"/>
                      </a:cubicBezTo>
                      <a:cubicBezTo>
                        <a:pt x="29781" y="5118"/>
                        <a:pt x="29753" y="5077"/>
                        <a:pt x="29753" y="4980"/>
                      </a:cubicBezTo>
                      <a:cubicBezTo>
                        <a:pt x="29720" y="4882"/>
                        <a:pt x="29662" y="4836"/>
                        <a:pt x="29582" y="4836"/>
                      </a:cubicBezTo>
                      <a:cubicBezTo>
                        <a:pt x="29461" y="4836"/>
                        <a:pt x="29291" y="4945"/>
                        <a:pt x="29090" y="5146"/>
                      </a:cubicBezTo>
                      <a:cubicBezTo>
                        <a:pt x="29037" y="5199"/>
                        <a:pt x="29001" y="5226"/>
                        <a:pt x="28982" y="5226"/>
                      </a:cubicBezTo>
                      <a:cubicBezTo>
                        <a:pt x="28941" y="5226"/>
                        <a:pt x="28977" y="5098"/>
                        <a:pt x="29090" y="4815"/>
                      </a:cubicBezTo>
                      <a:cubicBezTo>
                        <a:pt x="29325" y="4462"/>
                        <a:pt x="29393" y="4359"/>
                        <a:pt x="29324" y="4359"/>
                      </a:cubicBezTo>
                      <a:cubicBezTo>
                        <a:pt x="29296" y="4359"/>
                        <a:pt x="29245" y="4376"/>
                        <a:pt x="29173" y="4400"/>
                      </a:cubicBezTo>
                      <a:cubicBezTo>
                        <a:pt x="29026" y="4459"/>
                        <a:pt x="28910" y="4486"/>
                        <a:pt x="28837" y="4486"/>
                      </a:cubicBezTo>
                      <a:cubicBezTo>
                        <a:pt x="28703" y="4486"/>
                        <a:pt x="28710" y="4395"/>
                        <a:pt x="28924" y="4235"/>
                      </a:cubicBezTo>
                      <a:cubicBezTo>
                        <a:pt x="29007" y="4152"/>
                        <a:pt x="29173" y="3820"/>
                        <a:pt x="29256" y="3654"/>
                      </a:cubicBezTo>
                      <a:cubicBezTo>
                        <a:pt x="29363" y="3333"/>
                        <a:pt x="29366" y="3150"/>
                        <a:pt x="29310" y="3150"/>
                      </a:cubicBezTo>
                      <a:cubicBezTo>
                        <a:pt x="29280" y="3150"/>
                        <a:pt x="29231" y="3205"/>
                        <a:pt x="29173" y="3323"/>
                      </a:cubicBezTo>
                      <a:cubicBezTo>
                        <a:pt x="29173" y="3406"/>
                        <a:pt x="29007" y="3572"/>
                        <a:pt x="28924" y="3572"/>
                      </a:cubicBezTo>
                      <a:cubicBezTo>
                        <a:pt x="28841" y="3572"/>
                        <a:pt x="28675" y="3737"/>
                        <a:pt x="28593" y="3903"/>
                      </a:cubicBezTo>
                      <a:cubicBezTo>
                        <a:pt x="28510" y="4027"/>
                        <a:pt x="28468" y="4089"/>
                        <a:pt x="28437" y="4089"/>
                      </a:cubicBezTo>
                      <a:cubicBezTo>
                        <a:pt x="28406" y="4089"/>
                        <a:pt x="28385" y="4027"/>
                        <a:pt x="28344" y="3903"/>
                      </a:cubicBezTo>
                      <a:cubicBezTo>
                        <a:pt x="28303" y="3820"/>
                        <a:pt x="28261" y="3779"/>
                        <a:pt x="28230" y="3779"/>
                      </a:cubicBezTo>
                      <a:cubicBezTo>
                        <a:pt x="28199" y="3779"/>
                        <a:pt x="28178" y="3820"/>
                        <a:pt x="28178" y="3903"/>
                      </a:cubicBezTo>
                      <a:cubicBezTo>
                        <a:pt x="28149" y="3962"/>
                        <a:pt x="28119" y="3989"/>
                        <a:pt x="28094" y="3989"/>
                      </a:cubicBezTo>
                      <a:cubicBezTo>
                        <a:pt x="28047" y="3989"/>
                        <a:pt x="28012" y="3898"/>
                        <a:pt x="28012" y="3737"/>
                      </a:cubicBezTo>
                      <a:cubicBezTo>
                        <a:pt x="28012" y="3489"/>
                        <a:pt x="28095" y="3323"/>
                        <a:pt x="28261" y="3240"/>
                      </a:cubicBezTo>
                      <a:cubicBezTo>
                        <a:pt x="28344" y="3157"/>
                        <a:pt x="28344" y="3074"/>
                        <a:pt x="28095" y="2991"/>
                      </a:cubicBezTo>
                      <a:cubicBezTo>
                        <a:pt x="27930" y="2909"/>
                        <a:pt x="27847" y="2826"/>
                        <a:pt x="27930" y="2660"/>
                      </a:cubicBezTo>
                      <a:cubicBezTo>
                        <a:pt x="27975" y="2523"/>
                        <a:pt x="27996" y="2462"/>
                        <a:pt x="27977" y="2462"/>
                      </a:cubicBezTo>
                      <a:cubicBezTo>
                        <a:pt x="27962" y="2462"/>
                        <a:pt x="27921" y="2503"/>
                        <a:pt x="27847" y="2577"/>
                      </a:cubicBezTo>
                      <a:cubicBezTo>
                        <a:pt x="27805" y="2618"/>
                        <a:pt x="27722" y="2639"/>
                        <a:pt x="27629" y="2639"/>
                      </a:cubicBezTo>
                      <a:cubicBezTo>
                        <a:pt x="27536" y="2639"/>
                        <a:pt x="27432" y="2618"/>
                        <a:pt x="27349" y="2577"/>
                      </a:cubicBezTo>
                      <a:cubicBezTo>
                        <a:pt x="27225" y="2536"/>
                        <a:pt x="27101" y="2515"/>
                        <a:pt x="27008" y="2515"/>
                      </a:cubicBezTo>
                      <a:cubicBezTo>
                        <a:pt x="26914" y="2515"/>
                        <a:pt x="26852" y="2536"/>
                        <a:pt x="26852" y="2577"/>
                      </a:cubicBezTo>
                      <a:cubicBezTo>
                        <a:pt x="26833" y="2597"/>
                        <a:pt x="26813" y="2607"/>
                        <a:pt x="26795" y="2607"/>
                      </a:cubicBezTo>
                      <a:cubicBezTo>
                        <a:pt x="26735" y="2607"/>
                        <a:pt x="26686" y="2499"/>
                        <a:pt x="26686" y="2246"/>
                      </a:cubicBezTo>
                      <a:cubicBezTo>
                        <a:pt x="26686" y="1992"/>
                        <a:pt x="26686" y="1893"/>
                        <a:pt x="26629" y="1893"/>
                      </a:cubicBezTo>
                      <a:cubicBezTo>
                        <a:pt x="26593" y="1893"/>
                        <a:pt x="26534" y="1933"/>
                        <a:pt x="26438" y="1997"/>
                      </a:cubicBezTo>
                      <a:cubicBezTo>
                        <a:pt x="26392" y="2134"/>
                        <a:pt x="26321" y="2195"/>
                        <a:pt x="26239" y="2195"/>
                      </a:cubicBezTo>
                      <a:cubicBezTo>
                        <a:pt x="26172" y="2195"/>
                        <a:pt x="26098" y="2154"/>
                        <a:pt x="26023" y="2080"/>
                      </a:cubicBezTo>
                      <a:cubicBezTo>
                        <a:pt x="25858" y="1914"/>
                        <a:pt x="25692" y="1831"/>
                        <a:pt x="25609" y="1748"/>
                      </a:cubicBezTo>
                      <a:cubicBezTo>
                        <a:pt x="25443" y="1748"/>
                        <a:pt x="25526" y="1665"/>
                        <a:pt x="25692" y="1500"/>
                      </a:cubicBezTo>
                      <a:cubicBezTo>
                        <a:pt x="25775" y="1417"/>
                        <a:pt x="25858" y="1251"/>
                        <a:pt x="25858" y="1251"/>
                      </a:cubicBezTo>
                      <a:cubicBezTo>
                        <a:pt x="25836" y="1229"/>
                        <a:pt x="25807" y="1219"/>
                        <a:pt x="25776" y="1219"/>
                      </a:cubicBezTo>
                      <a:cubicBezTo>
                        <a:pt x="25692" y="1219"/>
                        <a:pt x="25587" y="1295"/>
                        <a:pt x="25526" y="1417"/>
                      </a:cubicBezTo>
                      <a:cubicBezTo>
                        <a:pt x="25432" y="1487"/>
                        <a:pt x="25338" y="1518"/>
                        <a:pt x="25258" y="1518"/>
                      </a:cubicBezTo>
                      <a:cubicBezTo>
                        <a:pt x="25053" y="1518"/>
                        <a:pt x="24934" y="1323"/>
                        <a:pt x="25112" y="1085"/>
                      </a:cubicBezTo>
                      <a:cubicBezTo>
                        <a:pt x="25164" y="928"/>
                        <a:pt x="25184" y="870"/>
                        <a:pt x="25127" y="870"/>
                      </a:cubicBezTo>
                      <a:cubicBezTo>
                        <a:pt x="25095" y="870"/>
                        <a:pt x="25037" y="889"/>
                        <a:pt x="24946" y="920"/>
                      </a:cubicBezTo>
                      <a:cubicBezTo>
                        <a:pt x="24888" y="931"/>
                        <a:pt x="24832" y="936"/>
                        <a:pt x="24779" y="936"/>
                      </a:cubicBezTo>
                      <a:cubicBezTo>
                        <a:pt x="24454" y="936"/>
                        <a:pt x="24258" y="742"/>
                        <a:pt x="24615" y="671"/>
                      </a:cubicBezTo>
                      <a:cubicBezTo>
                        <a:pt x="24780" y="588"/>
                        <a:pt x="24863" y="588"/>
                        <a:pt x="24780" y="505"/>
                      </a:cubicBezTo>
                      <a:cubicBezTo>
                        <a:pt x="24755" y="480"/>
                        <a:pt x="24713" y="468"/>
                        <a:pt x="24660" y="468"/>
                      </a:cubicBezTo>
                      <a:cubicBezTo>
                        <a:pt x="24372" y="468"/>
                        <a:pt x="23747" y="818"/>
                        <a:pt x="23537" y="1168"/>
                      </a:cubicBezTo>
                      <a:cubicBezTo>
                        <a:pt x="23357" y="1468"/>
                        <a:pt x="23003" y="1682"/>
                        <a:pt x="22853" y="1682"/>
                      </a:cubicBezTo>
                      <a:cubicBezTo>
                        <a:pt x="22796" y="1682"/>
                        <a:pt x="22769" y="1651"/>
                        <a:pt x="22791" y="1583"/>
                      </a:cubicBezTo>
                      <a:cubicBezTo>
                        <a:pt x="22791" y="1500"/>
                        <a:pt x="22874" y="1251"/>
                        <a:pt x="22957" y="1085"/>
                      </a:cubicBezTo>
                      <a:cubicBezTo>
                        <a:pt x="23206" y="920"/>
                        <a:pt x="23206" y="671"/>
                        <a:pt x="22957" y="671"/>
                      </a:cubicBezTo>
                      <a:cubicBezTo>
                        <a:pt x="22957" y="588"/>
                        <a:pt x="23040" y="505"/>
                        <a:pt x="23289" y="422"/>
                      </a:cubicBezTo>
                      <a:cubicBezTo>
                        <a:pt x="23454" y="257"/>
                        <a:pt x="23703" y="91"/>
                        <a:pt x="23786" y="91"/>
                      </a:cubicBezTo>
                      <a:cubicBezTo>
                        <a:pt x="23818" y="28"/>
                        <a:pt x="23752" y="0"/>
                        <a:pt x="2364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486" name="Google Shape;486;p28"/>
              <p:cNvSpPr/>
              <p:nvPr/>
            </p:nvSpPr>
            <p:spPr>
              <a:xfrm rot="-2101848">
                <a:off x="689658" y="2305384"/>
                <a:ext cx="2259319" cy="2217240"/>
              </a:xfrm>
              <a:custGeom>
                <a:avLst/>
                <a:gdLst/>
                <a:ahLst/>
                <a:cxnLst/>
                <a:rect l="l" t="t" r="r" b="b"/>
                <a:pathLst>
                  <a:path w="93318" h="93756" extrusionOk="0">
                    <a:moveTo>
                      <a:pt x="24334" y="1161"/>
                    </a:moveTo>
                    <a:cubicBezTo>
                      <a:pt x="24354" y="1161"/>
                      <a:pt x="24366" y="1188"/>
                      <a:pt x="24366" y="1251"/>
                    </a:cubicBezTo>
                    <a:cubicBezTo>
                      <a:pt x="24283" y="1334"/>
                      <a:pt x="24200" y="1500"/>
                      <a:pt x="24200" y="1583"/>
                    </a:cubicBezTo>
                    <a:cubicBezTo>
                      <a:pt x="24200" y="1748"/>
                      <a:pt x="24117" y="1748"/>
                      <a:pt x="24034" y="1748"/>
                    </a:cubicBezTo>
                    <a:cubicBezTo>
                      <a:pt x="23952" y="1665"/>
                      <a:pt x="24034" y="1500"/>
                      <a:pt x="24200" y="1334"/>
                    </a:cubicBezTo>
                    <a:cubicBezTo>
                      <a:pt x="24251" y="1231"/>
                      <a:pt x="24303" y="1161"/>
                      <a:pt x="24334" y="1161"/>
                    </a:cubicBezTo>
                    <a:close/>
                    <a:moveTo>
                      <a:pt x="24204" y="729"/>
                    </a:moveTo>
                    <a:cubicBezTo>
                      <a:pt x="24272" y="729"/>
                      <a:pt x="24133" y="1037"/>
                      <a:pt x="23786" y="1583"/>
                    </a:cubicBezTo>
                    <a:cubicBezTo>
                      <a:pt x="23537" y="1914"/>
                      <a:pt x="23371" y="1997"/>
                      <a:pt x="23371" y="1997"/>
                    </a:cubicBezTo>
                    <a:cubicBezTo>
                      <a:pt x="23289" y="1914"/>
                      <a:pt x="23454" y="1665"/>
                      <a:pt x="23786" y="1168"/>
                    </a:cubicBezTo>
                    <a:cubicBezTo>
                      <a:pt x="24019" y="868"/>
                      <a:pt x="24158" y="729"/>
                      <a:pt x="24204" y="729"/>
                    </a:cubicBezTo>
                    <a:close/>
                    <a:moveTo>
                      <a:pt x="21850" y="2400"/>
                    </a:moveTo>
                    <a:cubicBezTo>
                      <a:pt x="21856" y="2400"/>
                      <a:pt x="21835" y="2462"/>
                      <a:pt x="21797" y="2577"/>
                    </a:cubicBezTo>
                    <a:cubicBezTo>
                      <a:pt x="21714" y="2743"/>
                      <a:pt x="21631" y="2909"/>
                      <a:pt x="21548" y="2991"/>
                    </a:cubicBezTo>
                    <a:cubicBezTo>
                      <a:pt x="21548" y="2991"/>
                      <a:pt x="21548" y="2826"/>
                      <a:pt x="21714" y="2660"/>
                    </a:cubicBezTo>
                    <a:cubicBezTo>
                      <a:pt x="21803" y="2482"/>
                      <a:pt x="21844" y="2400"/>
                      <a:pt x="21850" y="2400"/>
                    </a:cubicBezTo>
                    <a:close/>
                    <a:moveTo>
                      <a:pt x="27277" y="2793"/>
                    </a:moveTo>
                    <a:cubicBezTo>
                      <a:pt x="27366" y="2793"/>
                      <a:pt x="27441" y="2834"/>
                      <a:pt x="27515" y="2909"/>
                    </a:cubicBezTo>
                    <a:cubicBezTo>
                      <a:pt x="27681" y="3074"/>
                      <a:pt x="27681" y="3074"/>
                      <a:pt x="27267" y="3489"/>
                    </a:cubicBezTo>
                    <a:cubicBezTo>
                      <a:pt x="26936" y="3819"/>
                      <a:pt x="26767" y="3961"/>
                      <a:pt x="26667" y="3961"/>
                    </a:cubicBezTo>
                    <a:cubicBezTo>
                      <a:pt x="26592" y="3961"/>
                      <a:pt x="26556" y="3880"/>
                      <a:pt x="26521" y="3737"/>
                    </a:cubicBezTo>
                    <a:cubicBezTo>
                      <a:pt x="26521" y="3406"/>
                      <a:pt x="26521" y="3323"/>
                      <a:pt x="26852" y="2991"/>
                    </a:cubicBezTo>
                    <a:cubicBezTo>
                      <a:pt x="27035" y="2855"/>
                      <a:pt x="27167" y="2793"/>
                      <a:pt x="27277" y="2793"/>
                    </a:cubicBezTo>
                    <a:close/>
                    <a:moveTo>
                      <a:pt x="28520" y="4615"/>
                    </a:moveTo>
                    <a:cubicBezTo>
                      <a:pt x="28544" y="4615"/>
                      <a:pt x="28568" y="4625"/>
                      <a:pt x="28593" y="4649"/>
                    </a:cubicBezTo>
                    <a:cubicBezTo>
                      <a:pt x="28593" y="4649"/>
                      <a:pt x="28593" y="4732"/>
                      <a:pt x="28593" y="4732"/>
                    </a:cubicBezTo>
                    <a:cubicBezTo>
                      <a:pt x="28510" y="4815"/>
                      <a:pt x="28427" y="4898"/>
                      <a:pt x="28344" y="4898"/>
                    </a:cubicBezTo>
                    <a:cubicBezTo>
                      <a:pt x="28261" y="4898"/>
                      <a:pt x="28261" y="4815"/>
                      <a:pt x="28344" y="4732"/>
                    </a:cubicBezTo>
                    <a:cubicBezTo>
                      <a:pt x="28403" y="4673"/>
                      <a:pt x="28461" y="4615"/>
                      <a:pt x="28520" y="4615"/>
                    </a:cubicBezTo>
                    <a:close/>
                    <a:moveTo>
                      <a:pt x="19559" y="4898"/>
                    </a:moveTo>
                    <a:cubicBezTo>
                      <a:pt x="19559" y="4980"/>
                      <a:pt x="19559" y="5063"/>
                      <a:pt x="19476" y="5146"/>
                    </a:cubicBezTo>
                    <a:cubicBezTo>
                      <a:pt x="19416" y="5267"/>
                      <a:pt x="19399" y="5344"/>
                      <a:pt x="19363" y="5344"/>
                    </a:cubicBezTo>
                    <a:cubicBezTo>
                      <a:pt x="19349" y="5344"/>
                      <a:pt x="19333" y="5334"/>
                      <a:pt x="19311" y="5312"/>
                    </a:cubicBezTo>
                    <a:cubicBezTo>
                      <a:pt x="19311" y="5312"/>
                      <a:pt x="19311" y="5146"/>
                      <a:pt x="19394" y="5063"/>
                    </a:cubicBezTo>
                    <a:cubicBezTo>
                      <a:pt x="19476" y="4980"/>
                      <a:pt x="19559" y="4898"/>
                      <a:pt x="19559" y="4898"/>
                    </a:cubicBezTo>
                    <a:close/>
                    <a:moveTo>
                      <a:pt x="21134" y="6804"/>
                    </a:moveTo>
                    <a:cubicBezTo>
                      <a:pt x="21134" y="6804"/>
                      <a:pt x="21134" y="6969"/>
                      <a:pt x="21051" y="7052"/>
                    </a:cubicBezTo>
                    <a:cubicBezTo>
                      <a:pt x="20968" y="7135"/>
                      <a:pt x="20885" y="7218"/>
                      <a:pt x="20885" y="7218"/>
                    </a:cubicBezTo>
                    <a:cubicBezTo>
                      <a:pt x="20885" y="7135"/>
                      <a:pt x="20885" y="7052"/>
                      <a:pt x="20968" y="6969"/>
                    </a:cubicBezTo>
                    <a:cubicBezTo>
                      <a:pt x="21051" y="6887"/>
                      <a:pt x="21134" y="6804"/>
                      <a:pt x="21134" y="6804"/>
                    </a:cubicBezTo>
                    <a:close/>
                    <a:moveTo>
                      <a:pt x="23040" y="7715"/>
                    </a:moveTo>
                    <a:cubicBezTo>
                      <a:pt x="23040" y="7798"/>
                      <a:pt x="22957" y="7881"/>
                      <a:pt x="22874" y="7964"/>
                    </a:cubicBezTo>
                    <a:cubicBezTo>
                      <a:pt x="22816" y="8022"/>
                      <a:pt x="22757" y="8081"/>
                      <a:pt x="22728" y="8081"/>
                    </a:cubicBezTo>
                    <a:cubicBezTo>
                      <a:pt x="22716" y="8081"/>
                      <a:pt x="22709" y="8071"/>
                      <a:pt x="22709" y="8047"/>
                    </a:cubicBezTo>
                    <a:cubicBezTo>
                      <a:pt x="22626" y="8047"/>
                      <a:pt x="22709" y="7964"/>
                      <a:pt x="22791" y="7881"/>
                    </a:cubicBezTo>
                    <a:cubicBezTo>
                      <a:pt x="22874" y="7798"/>
                      <a:pt x="23040" y="7715"/>
                      <a:pt x="23040" y="7715"/>
                    </a:cubicBezTo>
                    <a:close/>
                    <a:moveTo>
                      <a:pt x="18090" y="8016"/>
                    </a:moveTo>
                    <a:cubicBezTo>
                      <a:pt x="18109" y="8016"/>
                      <a:pt x="18130" y="8026"/>
                      <a:pt x="18150" y="8047"/>
                    </a:cubicBezTo>
                    <a:cubicBezTo>
                      <a:pt x="18233" y="8047"/>
                      <a:pt x="18150" y="8212"/>
                      <a:pt x="18150" y="8295"/>
                    </a:cubicBezTo>
                    <a:cubicBezTo>
                      <a:pt x="18109" y="8378"/>
                      <a:pt x="18068" y="8420"/>
                      <a:pt x="18036" y="8420"/>
                    </a:cubicBezTo>
                    <a:cubicBezTo>
                      <a:pt x="18005" y="8420"/>
                      <a:pt x="17985" y="8378"/>
                      <a:pt x="17985" y="8295"/>
                    </a:cubicBezTo>
                    <a:cubicBezTo>
                      <a:pt x="17985" y="8109"/>
                      <a:pt x="18031" y="8016"/>
                      <a:pt x="18090" y="8016"/>
                    </a:cubicBezTo>
                    <a:close/>
                    <a:moveTo>
                      <a:pt x="38658" y="12125"/>
                    </a:moveTo>
                    <a:cubicBezTo>
                      <a:pt x="38737" y="12125"/>
                      <a:pt x="38794" y="12207"/>
                      <a:pt x="38869" y="12356"/>
                    </a:cubicBezTo>
                    <a:cubicBezTo>
                      <a:pt x="39035" y="12522"/>
                      <a:pt x="39035" y="12771"/>
                      <a:pt x="39035" y="12853"/>
                    </a:cubicBezTo>
                    <a:cubicBezTo>
                      <a:pt x="38952" y="12936"/>
                      <a:pt x="38786" y="13019"/>
                      <a:pt x="38620" y="13102"/>
                    </a:cubicBezTo>
                    <a:cubicBezTo>
                      <a:pt x="38219" y="13182"/>
                      <a:pt x="37947" y="13228"/>
                      <a:pt x="37791" y="13228"/>
                    </a:cubicBezTo>
                    <a:cubicBezTo>
                      <a:pt x="37464" y="13228"/>
                      <a:pt x="37645" y="13027"/>
                      <a:pt x="38206" y="12522"/>
                    </a:cubicBezTo>
                    <a:cubicBezTo>
                      <a:pt x="38434" y="12248"/>
                      <a:pt x="38562" y="12125"/>
                      <a:pt x="38658" y="12125"/>
                    </a:cubicBezTo>
                    <a:close/>
                    <a:moveTo>
                      <a:pt x="37703" y="11475"/>
                    </a:moveTo>
                    <a:cubicBezTo>
                      <a:pt x="37885" y="11475"/>
                      <a:pt x="38022" y="11683"/>
                      <a:pt x="37957" y="11942"/>
                    </a:cubicBezTo>
                    <a:cubicBezTo>
                      <a:pt x="37957" y="12190"/>
                      <a:pt x="37046" y="13351"/>
                      <a:pt x="36880" y="13351"/>
                    </a:cubicBezTo>
                    <a:cubicBezTo>
                      <a:pt x="36631" y="13351"/>
                      <a:pt x="37211" y="11693"/>
                      <a:pt x="37543" y="11527"/>
                    </a:cubicBezTo>
                    <a:cubicBezTo>
                      <a:pt x="37597" y="11491"/>
                      <a:pt x="37652" y="11475"/>
                      <a:pt x="37703" y="11475"/>
                    </a:cubicBezTo>
                    <a:close/>
                    <a:moveTo>
                      <a:pt x="36726" y="13648"/>
                    </a:moveTo>
                    <a:cubicBezTo>
                      <a:pt x="36749" y="13648"/>
                      <a:pt x="36773" y="13658"/>
                      <a:pt x="36797" y="13682"/>
                    </a:cubicBezTo>
                    <a:cubicBezTo>
                      <a:pt x="36880" y="13765"/>
                      <a:pt x="36880" y="13848"/>
                      <a:pt x="36797" y="13931"/>
                    </a:cubicBezTo>
                    <a:cubicBezTo>
                      <a:pt x="36714" y="14014"/>
                      <a:pt x="36548" y="14097"/>
                      <a:pt x="36548" y="14097"/>
                    </a:cubicBezTo>
                    <a:cubicBezTo>
                      <a:pt x="36548" y="14014"/>
                      <a:pt x="36548" y="13931"/>
                      <a:pt x="36631" y="13765"/>
                    </a:cubicBezTo>
                    <a:cubicBezTo>
                      <a:pt x="36631" y="13706"/>
                      <a:pt x="36673" y="13648"/>
                      <a:pt x="36726" y="13648"/>
                    </a:cubicBezTo>
                    <a:close/>
                    <a:moveTo>
                      <a:pt x="39446" y="12516"/>
                    </a:moveTo>
                    <a:cubicBezTo>
                      <a:pt x="39448" y="12516"/>
                      <a:pt x="39449" y="12518"/>
                      <a:pt x="39449" y="12522"/>
                    </a:cubicBezTo>
                    <a:cubicBezTo>
                      <a:pt x="39532" y="12522"/>
                      <a:pt x="39532" y="12853"/>
                      <a:pt x="39449" y="13185"/>
                    </a:cubicBezTo>
                    <a:cubicBezTo>
                      <a:pt x="39449" y="13434"/>
                      <a:pt x="39449" y="13765"/>
                      <a:pt x="39532" y="13848"/>
                    </a:cubicBezTo>
                    <a:cubicBezTo>
                      <a:pt x="39615" y="13931"/>
                      <a:pt x="39532" y="14097"/>
                      <a:pt x="39449" y="14179"/>
                    </a:cubicBezTo>
                    <a:cubicBezTo>
                      <a:pt x="39415" y="14214"/>
                      <a:pt x="39380" y="14234"/>
                      <a:pt x="39346" y="14234"/>
                    </a:cubicBezTo>
                    <a:cubicBezTo>
                      <a:pt x="39298" y="14234"/>
                      <a:pt x="39249" y="14194"/>
                      <a:pt x="39200" y="14097"/>
                    </a:cubicBezTo>
                    <a:cubicBezTo>
                      <a:pt x="39118" y="14014"/>
                      <a:pt x="38952" y="13931"/>
                      <a:pt x="38786" y="13931"/>
                    </a:cubicBezTo>
                    <a:cubicBezTo>
                      <a:pt x="38762" y="13955"/>
                      <a:pt x="38745" y="13965"/>
                      <a:pt x="38735" y="13965"/>
                    </a:cubicBezTo>
                    <a:cubicBezTo>
                      <a:pt x="38710" y="13965"/>
                      <a:pt x="38727" y="13906"/>
                      <a:pt x="38786" y="13848"/>
                    </a:cubicBezTo>
                    <a:cubicBezTo>
                      <a:pt x="38952" y="13765"/>
                      <a:pt x="39035" y="13599"/>
                      <a:pt x="39035" y="13516"/>
                    </a:cubicBezTo>
                    <a:cubicBezTo>
                      <a:pt x="39113" y="13202"/>
                      <a:pt x="39415" y="12516"/>
                      <a:pt x="39446" y="12516"/>
                    </a:cubicBezTo>
                    <a:close/>
                    <a:moveTo>
                      <a:pt x="19062" y="15008"/>
                    </a:moveTo>
                    <a:cubicBezTo>
                      <a:pt x="19062" y="15008"/>
                      <a:pt x="18979" y="15091"/>
                      <a:pt x="18896" y="15174"/>
                    </a:cubicBezTo>
                    <a:cubicBezTo>
                      <a:pt x="18813" y="15257"/>
                      <a:pt x="18731" y="15340"/>
                      <a:pt x="18731" y="15340"/>
                    </a:cubicBezTo>
                    <a:cubicBezTo>
                      <a:pt x="18648" y="15257"/>
                      <a:pt x="18731" y="15174"/>
                      <a:pt x="18813" y="15091"/>
                    </a:cubicBezTo>
                    <a:cubicBezTo>
                      <a:pt x="18896" y="15008"/>
                      <a:pt x="18979" y="15008"/>
                      <a:pt x="19062" y="15008"/>
                    </a:cubicBezTo>
                    <a:close/>
                    <a:moveTo>
                      <a:pt x="41245" y="15319"/>
                    </a:moveTo>
                    <a:cubicBezTo>
                      <a:pt x="41355" y="15319"/>
                      <a:pt x="41549" y="15479"/>
                      <a:pt x="41687" y="15754"/>
                    </a:cubicBezTo>
                    <a:cubicBezTo>
                      <a:pt x="41754" y="15889"/>
                      <a:pt x="41601" y="16025"/>
                      <a:pt x="41452" y="16025"/>
                    </a:cubicBezTo>
                    <a:cubicBezTo>
                      <a:pt x="41419" y="16025"/>
                      <a:pt x="41386" y="16018"/>
                      <a:pt x="41355" y="16003"/>
                    </a:cubicBezTo>
                    <a:cubicBezTo>
                      <a:pt x="41272" y="16003"/>
                      <a:pt x="41107" y="15920"/>
                      <a:pt x="41024" y="15920"/>
                    </a:cubicBezTo>
                    <a:cubicBezTo>
                      <a:pt x="40775" y="15920"/>
                      <a:pt x="40858" y="15505"/>
                      <a:pt x="41189" y="15340"/>
                    </a:cubicBezTo>
                    <a:cubicBezTo>
                      <a:pt x="41204" y="15325"/>
                      <a:pt x="41223" y="15319"/>
                      <a:pt x="41245" y="15319"/>
                    </a:cubicBezTo>
                    <a:close/>
                    <a:moveTo>
                      <a:pt x="23175" y="15692"/>
                    </a:moveTo>
                    <a:cubicBezTo>
                      <a:pt x="23206" y="15692"/>
                      <a:pt x="23247" y="15713"/>
                      <a:pt x="23289" y="15754"/>
                    </a:cubicBezTo>
                    <a:cubicBezTo>
                      <a:pt x="23371" y="15837"/>
                      <a:pt x="23289" y="15920"/>
                      <a:pt x="23206" y="16003"/>
                    </a:cubicBezTo>
                    <a:cubicBezTo>
                      <a:pt x="23164" y="16044"/>
                      <a:pt x="23144" y="16065"/>
                      <a:pt x="23133" y="16065"/>
                    </a:cubicBezTo>
                    <a:cubicBezTo>
                      <a:pt x="23123" y="16065"/>
                      <a:pt x="23123" y="16044"/>
                      <a:pt x="23123" y="16003"/>
                    </a:cubicBezTo>
                    <a:cubicBezTo>
                      <a:pt x="23040" y="15920"/>
                      <a:pt x="23123" y="15754"/>
                      <a:pt x="23123" y="15754"/>
                    </a:cubicBezTo>
                    <a:cubicBezTo>
                      <a:pt x="23123" y="15713"/>
                      <a:pt x="23144" y="15692"/>
                      <a:pt x="23175" y="15692"/>
                    </a:cubicBezTo>
                    <a:close/>
                    <a:moveTo>
                      <a:pt x="39980" y="16102"/>
                    </a:moveTo>
                    <a:cubicBezTo>
                      <a:pt x="40136" y="16102"/>
                      <a:pt x="40232" y="16238"/>
                      <a:pt x="40112" y="16417"/>
                    </a:cubicBezTo>
                    <a:cubicBezTo>
                      <a:pt x="40019" y="16603"/>
                      <a:pt x="39795" y="16711"/>
                      <a:pt x="39632" y="16711"/>
                    </a:cubicBezTo>
                    <a:cubicBezTo>
                      <a:pt x="39504" y="16711"/>
                      <a:pt x="39413" y="16645"/>
                      <a:pt x="39449" y="16500"/>
                    </a:cubicBezTo>
                    <a:cubicBezTo>
                      <a:pt x="39532" y="16417"/>
                      <a:pt x="39698" y="16251"/>
                      <a:pt x="39781" y="16168"/>
                    </a:cubicBezTo>
                    <a:cubicBezTo>
                      <a:pt x="39850" y="16122"/>
                      <a:pt x="39919" y="16102"/>
                      <a:pt x="39980" y="16102"/>
                    </a:cubicBezTo>
                    <a:close/>
                    <a:moveTo>
                      <a:pt x="36973" y="16466"/>
                    </a:moveTo>
                    <a:cubicBezTo>
                      <a:pt x="36997" y="16466"/>
                      <a:pt x="37021" y="16476"/>
                      <a:pt x="37046" y="16500"/>
                    </a:cubicBezTo>
                    <a:cubicBezTo>
                      <a:pt x="37046" y="16500"/>
                      <a:pt x="37046" y="16666"/>
                      <a:pt x="36963" y="16748"/>
                    </a:cubicBezTo>
                    <a:cubicBezTo>
                      <a:pt x="36904" y="16807"/>
                      <a:pt x="36804" y="16866"/>
                      <a:pt x="36751" y="16866"/>
                    </a:cubicBezTo>
                    <a:cubicBezTo>
                      <a:pt x="36728" y="16866"/>
                      <a:pt x="36714" y="16856"/>
                      <a:pt x="36714" y="16831"/>
                    </a:cubicBezTo>
                    <a:cubicBezTo>
                      <a:pt x="36714" y="16831"/>
                      <a:pt x="36714" y="16666"/>
                      <a:pt x="36797" y="16583"/>
                    </a:cubicBezTo>
                    <a:cubicBezTo>
                      <a:pt x="36856" y="16524"/>
                      <a:pt x="36914" y="16466"/>
                      <a:pt x="36973" y="16466"/>
                    </a:cubicBezTo>
                    <a:close/>
                    <a:moveTo>
                      <a:pt x="42515" y="16914"/>
                    </a:moveTo>
                    <a:cubicBezTo>
                      <a:pt x="42847" y="16914"/>
                      <a:pt x="42847" y="16997"/>
                      <a:pt x="42681" y="17246"/>
                    </a:cubicBezTo>
                    <a:cubicBezTo>
                      <a:pt x="42564" y="17402"/>
                      <a:pt x="42502" y="17485"/>
                      <a:pt x="42460" y="17485"/>
                    </a:cubicBezTo>
                    <a:cubicBezTo>
                      <a:pt x="42414" y="17485"/>
                      <a:pt x="42393" y="17382"/>
                      <a:pt x="42350" y="17163"/>
                    </a:cubicBezTo>
                    <a:cubicBezTo>
                      <a:pt x="42267" y="16914"/>
                      <a:pt x="42267" y="16914"/>
                      <a:pt x="42515" y="16914"/>
                    </a:cubicBezTo>
                    <a:close/>
                    <a:moveTo>
                      <a:pt x="43746" y="15829"/>
                    </a:moveTo>
                    <a:cubicBezTo>
                      <a:pt x="43810" y="15829"/>
                      <a:pt x="43841" y="15900"/>
                      <a:pt x="43841" y="16003"/>
                    </a:cubicBezTo>
                    <a:cubicBezTo>
                      <a:pt x="43889" y="16050"/>
                      <a:pt x="43909" y="16098"/>
                      <a:pt x="43934" y="16098"/>
                    </a:cubicBezTo>
                    <a:cubicBezTo>
                      <a:pt x="43952" y="16098"/>
                      <a:pt x="43972" y="16073"/>
                      <a:pt x="44007" y="16003"/>
                    </a:cubicBezTo>
                    <a:cubicBezTo>
                      <a:pt x="44049" y="15920"/>
                      <a:pt x="44090" y="15878"/>
                      <a:pt x="44142" y="15878"/>
                    </a:cubicBezTo>
                    <a:cubicBezTo>
                      <a:pt x="44194" y="15878"/>
                      <a:pt x="44256" y="15920"/>
                      <a:pt x="44339" y="16003"/>
                    </a:cubicBezTo>
                    <a:cubicBezTo>
                      <a:pt x="44422" y="16168"/>
                      <a:pt x="44422" y="16334"/>
                      <a:pt x="44339" y="16417"/>
                    </a:cubicBezTo>
                    <a:cubicBezTo>
                      <a:pt x="44339" y="16417"/>
                      <a:pt x="44256" y="16583"/>
                      <a:pt x="44256" y="16666"/>
                    </a:cubicBezTo>
                    <a:cubicBezTo>
                      <a:pt x="44256" y="16831"/>
                      <a:pt x="44173" y="16997"/>
                      <a:pt x="44007" y="17080"/>
                    </a:cubicBezTo>
                    <a:cubicBezTo>
                      <a:pt x="43841" y="17163"/>
                      <a:pt x="43759" y="17329"/>
                      <a:pt x="43841" y="17411"/>
                    </a:cubicBezTo>
                    <a:cubicBezTo>
                      <a:pt x="43841" y="17411"/>
                      <a:pt x="43841" y="17494"/>
                      <a:pt x="43759" y="17660"/>
                    </a:cubicBezTo>
                    <a:cubicBezTo>
                      <a:pt x="43741" y="17678"/>
                      <a:pt x="43721" y="17686"/>
                      <a:pt x="43701" y="17686"/>
                    </a:cubicBezTo>
                    <a:cubicBezTo>
                      <a:pt x="43526" y="17686"/>
                      <a:pt x="43261" y="17101"/>
                      <a:pt x="43261" y="16583"/>
                    </a:cubicBezTo>
                    <a:cubicBezTo>
                      <a:pt x="43261" y="16168"/>
                      <a:pt x="43344" y="16003"/>
                      <a:pt x="43593" y="15920"/>
                    </a:cubicBezTo>
                    <a:cubicBezTo>
                      <a:pt x="43656" y="15856"/>
                      <a:pt x="43707" y="15829"/>
                      <a:pt x="43746" y="15829"/>
                    </a:cubicBezTo>
                    <a:close/>
                    <a:moveTo>
                      <a:pt x="40504" y="16637"/>
                    </a:moveTo>
                    <a:cubicBezTo>
                      <a:pt x="40519" y="16637"/>
                      <a:pt x="40526" y="16674"/>
                      <a:pt x="40526" y="16748"/>
                    </a:cubicBezTo>
                    <a:cubicBezTo>
                      <a:pt x="40526" y="16846"/>
                      <a:pt x="40555" y="16886"/>
                      <a:pt x="40612" y="16886"/>
                    </a:cubicBezTo>
                    <a:cubicBezTo>
                      <a:pt x="40652" y="16886"/>
                      <a:pt x="40706" y="16866"/>
                      <a:pt x="40775" y="16831"/>
                    </a:cubicBezTo>
                    <a:cubicBezTo>
                      <a:pt x="40853" y="16773"/>
                      <a:pt x="40903" y="16747"/>
                      <a:pt x="40929" y="16747"/>
                    </a:cubicBezTo>
                    <a:cubicBezTo>
                      <a:pt x="41015" y="16747"/>
                      <a:pt x="40844" y="17030"/>
                      <a:pt x="40526" y="17411"/>
                    </a:cubicBezTo>
                    <a:cubicBezTo>
                      <a:pt x="40334" y="17642"/>
                      <a:pt x="40213" y="17766"/>
                      <a:pt x="40164" y="17766"/>
                    </a:cubicBezTo>
                    <a:cubicBezTo>
                      <a:pt x="40107" y="17766"/>
                      <a:pt x="40145" y="17601"/>
                      <a:pt x="40278" y="17246"/>
                    </a:cubicBezTo>
                    <a:cubicBezTo>
                      <a:pt x="40394" y="16840"/>
                      <a:pt x="40469" y="16637"/>
                      <a:pt x="40504" y="16637"/>
                    </a:cubicBezTo>
                    <a:close/>
                    <a:moveTo>
                      <a:pt x="50296" y="19863"/>
                    </a:moveTo>
                    <a:cubicBezTo>
                      <a:pt x="50333" y="19863"/>
                      <a:pt x="50364" y="19873"/>
                      <a:pt x="50388" y="19898"/>
                    </a:cubicBezTo>
                    <a:cubicBezTo>
                      <a:pt x="50471" y="19981"/>
                      <a:pt x="50471" y="20063"/>
                      <a:pt x="50140" y="20229"/>
                    </a:cubicBezTo>
                    <a:cubicBezTo>
                      <a:pt x="49974" y="20312"/>
                      <a:pt x="49808" y="20312"/>
                      <a:pt x="49808" y="20312"/>
                    </a:cubicBezTo>
                    <a:cubicBezTo>
                      <a:pt x="49808" y="20312"/>
                      <a:pt x="49891" y="20146"/>
                      <a:pt x="49974" y="19981"/>
                    </a:cubicBezTo>
                    <a:cubicBezTo>
                      <a:pt x="50091" y="19922"/>
                      <a:pt x="50208" y="19863"/>
                      <a:pt x="50296" y="19863"/>
                    </a:cubicBezTo>
                    <a:close/>
                    <a:moveTo>
                      <a:pt x="47206" y="19597"/>
                    </a:moveTo>
                    <a:cubicBezTo>
                      <a:pt x="47262" y="19597"/>
                      <a:pt x="47279" y="19700"/>
                      <a:pt x="47239" y="19898"/>
                    </a:cubicBezTo>
                    <a:cubicBezTo>
                      <a:pt x="47156" y="20063"/>
                      <a:pt x="47074" y="20229"/>
                      <a:pt x="46908" y="20312"/>
                    </a:cubicBezTo>
                    <a:cubicBezTo>
                      <a:pt x="46869" y="20332"/>
                      <a:pt x="46839" y="20342"/>
                      <a:pt x="46818" y="20342"/>
                    </a:cubicBezTo>
                    <a:cubicBezTo>
                      <a:pt x="46751" y="20342"/>
                      <a:pt x="46781" y="20234"/>
                      <a:pt x="46908" y="19981"/>
                    </a:cubicBezTo>
                    <a:cubicBezTo>
                      <a:pt x="47038" y="19721"/>
                      <a:pt x="47145" y="19597"/>
                      <a:pt x="47206" y="19597"/>
                    </a:cubicBezTo>
                    <a:close/>
                    <a:moveTo>
                      <a:pt x="50508" y="20456"/>
                    </a:moveTo>
                    <a:cubicBezTo>
                      <a:pt x="50659" y="20456"/>
                      <a:pt x="50690" y="20591"/>
                      <a:pt x="50554" y="20726"/>
                    </a:cubicBezTo>
                    <a:cubicBezTo>
                      <a:pt x="50471" y="20851"/>
                      <a:pt x="50347" y="20913"/>
                      <a:pt x="50254" y="20913"/>
                    </a:cubicBezTo>
                    <a:cubicBezTo>
                      <a:pt x="50161" y="20913"/>
                      <a:pt x="50098" y="20851"/>
                      <a:pt x="50140" y="20726"/>
                    </a:cubicBezTo>
                    <a:cubicBezTo>
                      <a:pt x="50223" y="20644"/>
                      <a:pt x="50306" y="20561"/>
                      <a:pt x="50388" y="20478"/>
                    </a:cubicBezTo>
                    <a:cubicBezTo>
                      <a:pt x="50434" y="20463"/>
                      <a:pt x="50474" y="20456"/>
                      <a:pt x="50508" y="20456"/>
                    </a:cubicBezTo>
                    <a:close/>
                    <a:moveTo>
                      <a:pt x="49808" y="20975"/>
                    </a:moveTo>
                    <a:cubicBezTo>
                      <a:pt x="49808" y="20975"/>
                      <a:pt x="49808" y="21058"/>
                      <a:pt x="49725" y="21224"/>
                    </a:cubicBezTo>
                    <a:cubicBezTo>
                      <a:pt x="49643" y="21307"/>
                      <a:pt x="49560" y="21307"/>
                      <a:pt x="49477" y="21307"/>
                    </a:cubicBezTo>
                    <a:cubicBezTo>
                      <a:pt x="49477" y="21224"/>
                      <a:pt x="49477" y="21141"/>
                      <a:pt x="49643" y="21141"/>
                    </a:cubicBezTo>
                    <a:cubicBezTo>
                      <a:pt x="49725" y="21058"/>
                      <a:pt x="49808" y="20975"/>
                      <a:pt x="49808" y="20975"/>
                    </a:cubicBezTo>
                    <a:close/>
                    <a:moveTo>
                      <a:pt x="48210" y="21133"/>
                    </a:moveTo>
                    <a:lnTo>
                      <a:pt x="48210" y="21133"/>
                    </a:lnTo>
                    <a:cubicBezTo>
                      <a:pt x="48222" y="21133"/>
                      <a:pt x="48202" y="21204"/>
                      <a:pt x="48151" y="21307"/>
                    </a:cubicBezTo>
                    <a:cubicBezTo>
                      <a:pt x="48151" y="21472"/>
                      <a:pt x="48068" y="21638"/>
                      <a:pt x="47985" y="21638"/>
                    </a:cubicBezTo>
                    <a:cubicBezTo>
                      <a:pt x="47902" y="21638"/>
                      <a:pt x="47819" y="21721"/>
                      <a:pt x="47736" y="21887"/>
                    </a:cubicBezTo>
                    <a:cubicBezTo>
                      <a:pt x="47688" y="21984"/>
                      <a:pt x="47611" y="22024"/>
                      <a:pt x="47522" y="22024"/>
                    </a:cubicBezTo>
                    <a:cubicBezTo>
                      <a:pt x="47459" y="22024"/>
                      <a:pt x="47391" y="22004"/>
                      <a:pt x="47322" y="21970"/>
                    </a:cubicBezTo>
                    <a:cubicBezTo>
                      <a:pt x="47156" y="21804"/>
                      <a:pt x="47156" y="21721"/>
                      <a:pt x="47405" y="21472"/>
                    </a:cubicBezTo>
                    <a:cubicBezTo>
                      <a:pt x="47545" y="21239"/>
                      <a:pt x="47659" y="21137"/>
                      <a:pt x="47746" y="21137"/>
                    </a:cubicBezTo>
                    <a:cubicBezTo>
                      <a:pt x="47814" y="21137"/>
                      <a:pt x="47866" y="21198"/>
                      <a:pt x="47902" y="21307"/>
                    </a:cubicBezTo>
                    <a:cubicBezTo>
                      <a:pt x="47985" y="21307"/>
                      <a:pt x="48068" y="21307"/>
                      <a:pt x="48151" y="21224"/>
                    </a:cubicBezTo>
                    <a:cubicBezTo>
                      <a:pt x="48183" y="21160"/>
                      <a:pt x="48202" y="21133"/>
                      <a:pt x="48210" y="21133"/>
                    </a:cubicBezTo>
                    <a:close/>
                    <a:moveTo>
                      <a:pt x="48448" y="21874"/>
                    </a:moveTo>
                    <a:cubicBezTo>
                      <a:pt x="48462" y="21874"/>
                      <a:pt x="48474" y="21878"/>
                      <a:pt x="48482" y="21887"/>
                    </a:cubicBezTo>
                    <a:cubicBezTo>
                      <a:pt x="48565" y="21970"/>
                      <a:pt x="48482" y="22052"/>
                      <a:pt x="48482" y="22135"/>
                    </a:cubicBezTo>
                    <a:cubicBezTo>
                      <a:pt x="48399" y="22301"/>
                      <a:pt x="48234" y="22467"/>
                      <a:pt x="48068" y="22633"/>
                    </a:cubicBezTo>
                    <a:cubicBezTo>
                      <a:pt x="47965" y="22701"/>
                      <a:pt x="47890" y="22741"/>
                      <a:pt x="47850" y="22741"/>
                    </a:cubicBezTo>
                    <a:cubicBezTo>
                      <a:pt x="47793" y="22741"/>
                      <a:pt x="47805" y="22661"/>
                      <a:pt x="47902" y="22467"/>
                    </a:cubicBezTo>
                    <a:cubicBezTo>
                      <a:pt x="48050" y="22170"/>
                      <a:pt x="48331" y="21874"/>
                      <a:pt x="48448" y="21874"/>
                    </a:cubicBezTo>
                    <a:close/>
                    <a:moveTo>
                      <a:pt x="42869" y="22661"/>
                    </a:moveTo>
                    <a:cubicBezTo>
                      <a:pt x="42942" y="22661"/>
                      <a:pt x="42978" y="22701"/>
                      <a:pt x="42930" y="22798"/>
                    </a:cubicBezTo>
                    <a:cubicBezTo>
                      <a:pt x="42930" y="22798"/>
                      <a:pt x="42764" y="22881"/>
                      <a:pt x="42681" y="22881"/>
                    </a:cubicBezTo>
                    <a:cubicBezTo>
                      <a:pt x="42598" y="22881"/>
                      <a:pt x="42598" y="22798"/>
                      <a:pt x="42681" y="22715"/>
                    </a:cubicBezTo>
                    <a:cubicBezTo>
                      <a:pt x="42750" y="22681"/>
                      <a:pt x="42818" y="22661"/>
                      <a:pt x="42869" y="22661"/>
                    </a:cubicBezTo>
                    <a:close/>
                    <a:moveTo>
                      <a:pt x="51364" y="23924"/>
                    </a:moveTo>
                    <a:cubicBezTo>
                      <a:pt x="51376" y="23924"/>
                      <a:pt x="51383" y="23934"/>
                      <a:pt x="51383" y="23959"/>
                    </a:cubicBezTo>
                    <a:cubicBezTo>
                      <a:pt x="51383" y="23959"/>
                      <a:pt x="51383" y="24041"/>
                      <a:pt x="51300" y="24207"/>
                    </a:cubicBezTo>
                    <a:cubicBezTo>
                      <a:pt x="51241" y="24266"/>
                      <a:pt x="51183" y="24324"/>
                      <a:pt x="51154" y="24324"/>
                    </a:cubicBezTo>
                    <a:cubicBezTo>
                      <a:pt x="51141" y="24324"/>
                      <a:pt x="51134" y="24314"/>
                      <a:pt x="51134" y="24290"/>
                    </a:cubicBezTo>
                    <a:cubicBezTo>
                      <a:pt x="51051" y="24290"/>
                      <a:pt x="51134" y="24207"/>
                      <a:pt x="51217" y="24041"/>
                    </a:cubicBezTo>
                    <a:cubicBezTo>
                      <a:pt x="51276" y="23983"/>
                      <a:pt x="51334" y="23924"/>
                      <a:pt x="51364" y="23924"/>
                    </a:cubicBezTo>
                    <a:close/>
                    <a:moveTo>
                      <a:pt x="43278" y="24401"/>
                    </a:moveTo>
                    <a:cubicBezTo>
                      <a:pt x="43290" y="24401"/>
                      <a:pt x="43310" y="24421"/>
                      <a:pt x="43344" y="24456"/>
                    </a:cubicBezTo>
                    <a:cubicBezTo>
                      <a:pt x="43427" y="24539"/>
                      <a:pt x="43427" y="24622"/>
                      <a:pt x="43344" y="24622"/>
                    </a:cubicBezTo>
                    <a:cubicBezTo>
                      <a:pt x="43261" y="24622"/>
                      <a:pt x="43261" y="24622"/>
                      <a:pt x="43261" y="24539"/>
                    </a:cubicBezTo>
                    <a:cubicBezTo>
                      <a:pt x="43261" y="24442"/>
                      <a:pt x="43261" y="24401"/>
                      <a:pt x="43278" y="24401"/>
                    </a:cubicBezTo>
                    <a:close/>
                    <a:moveTo>
                      <a:pt x="45996" y="24207"/>
                    </a:moveTo>
                    <a:cubicBezTo>
                      <a:pt x="45996" y="24207"/>
                      <a:pt x="45913" y="24290"/>
                      <a:pt x="45913" y="24456"/>
                    </a:cubicBezTo>
                    <a:cubicBezTo>
                      <a:pt x="45830" y="24539"/>
                      <a:pt x="45748" y="24622"/>
                      <a:pt x="45748" y="24622"/>
                    </a:cubicBezTo>
                    <a:cubicBezTo>
                      <a:pt x="45665" y="24539"/>
                      <a:pt x="45748" y="24456"/>
                      <a:pt x="45830" y="24373"/>
                    </a:cubicBezTo>
                    <a:cubicBezTo>
                      <a:pt x="45913" y="24207"/>
                      <a:pt x="45996" y="24207"/>
                      <a:pt x="45996" y="24207"/>
                    </a:cubicBezTo>
                    <a:close/>
                    <a:moveTo>
                      <a:pt x="47156" y="24124"/>
                    </a:moveTo>
                    <a:lnTo>
                      <a:pt x="47156" y="24124"/>
                    </a:lnTo>
                    <a:cubicBezTo>
                      <a:pt x="47239" y="24207"/>
                      <a:pt x="47156" y="24290"/>
                      <a:pt x="46991" y="24456"/>
                    </a:cubicBezTo>
                    <a:cubicBezTo>
                      <a:pt x="46930" y="24577"/>
                      <a:pt x="46825" y="24654"/>
                      <a:pt x="46773" y="24654"/>
                    </a:cubicBezTo>
                    <a:cubicBezTo>
                      <a:pt x="46754" y="24654"/>
                      <a:pt x="46742" y="24644"/>
                      <a:pt x="46742" y="24622"/>
                    </a:cubicBezTo>
                    <a:cubicBezTo>
                      <a:pt x="46659" y="24539"/>
                      <a:pt x="46742" y="24456"/>
                      <a:pt x="46908" y="24290"/>
                    </a:cubicBezTo>
                    <a:cubicBezTo>
                      <a:pt x="46991" y="24207"/>
                      <a:pt x="47156" y="24124"/>
                      <a:pt x="47156" y="24124"/>
                    </a:cubicBezTo>
                    <a:close/>
                    <a:moveTo>
                      <a:pt x="50233" y="25416"/>
                    </a:moveTo>
                    <a:cubicBezTo>
                      <a:pt x="50257" y="25416"/>
                      <a:pt x="50281" y="25426"/>
                      <a:pt x="50306" y="25450"/>
                    </a:cubicBezTo>
                    <a:cubicBezTo>
                      <a:pt x="50388" y="25533"/>
                      <a:pt x="50306" y="25616"/>
                      <a:pt x="50306" y="25782"/>
                    </a:cubicBezTo>
                    <a:cubicBezTo>
                      <a:pt x="50247" y="25840"/>
                      <a:pt x="50188" y="25899"/>
                      <a:pt x="50130" y="25899"/>
                    </a:cubicBezTo>
                    <a:cubicBezTo>
                      <a:pt x="50106" y="25899"/>
                      <a:pt x="50081" y="25889"/>
                      <a:pt x="50057" y="25865"/>
                    </a:cubicBezTo>
                    <a:cubicBezTo>
                      <a:pt x="50057" y="25782"/>
                      <a:pt x="50057" y="25699"/>
                      <a:pt x="50057" y="25533"/>
                    </a:cubicBezTo>
                    <a:cubicBezTo>
                      <a:pt x="50116" y="25475"/>
                      <a:pt x="50174" y="25416"/>
                      <a:pt x="50233" y="25416"/>
                    </a:cubicBezTo>
                    <a:close/>
                    <a:moveTo>
                      <a:pt x="52209" y="23431"/>
                    </a:moveTo>
                    <a:cubicBezTo>
                      <a:pt x="52373" y="23431"/>
                      <a:pt x="52499" y="23540"/>
                      <a:pt x="52626" y="23793"/>
                    </a:cubicBezTo>
                    <a:cubicBezTo>
                      <a:pt x="52688" y="23979"/>
                      <a:pt x="52797" y="24072"/>
                      <a:pt x="52917" y="24072"/>
                    </a:cubicBezTo>
                    <a:cubicBezTo>
                      <a:pt x="52958" y="24072"/>
                      <a:pt x="52999" y="24062"/>
                      <a:pt x="53040" y="24041"/>
                    </a:cubicBezTo>
                    <a:cubicBezTo>
                      <a:pt x="53063" y="24027"/>
                      <a:pt x="53088" y="24020"/>
                      <a:pt x="53115" y="24020"/>
                    </a:cubicBezTo>
                    <a:cubicBezTo>
                      <a:pt x="53387" y="24020"/>
                      <a:pt x="53854" y="24727"/>
                      <a:pt x="53703" y="24953"/>
                    </a:cubicBezTo>
                    <a:cubicBezTo>
                      <a:pt x="53538" y="25036"/>
                      <a:pt x="53538" y="25202"/>
                      <a:pt x="53538" y="25202"/>
                    </a:cubicBezTo>
                    <a:cubicBezTo>
                      <a:pt x="53621" y="25202"/>
                      <a:pt x="53455" y="25533"/>
                      <a:pt x="53289" y="25865"/>
                    </a:cubicBezTo>
                    <a:cubicBezTo>
                      <a:pt x="53040" y="26362"/>
                      <a:pt x="53040" y="26362"/>
                      <a:pt x="52709" y="26528"/>
                    </a:cubicBezTo>
                    <a:cubicBezTo>
                      <a:pt x="52655" y="26545"/>
                      <a:pt x="52613" y="26556"/>
                      <a:pt x="52581" y="26556"/>
                    </a:cubicBezTo>
                    <a:cubicBezTo>
                      <a:pt x="52464" y="26556"/>
                      <a:pt x="52478" y="26421"/>
                      <a:pt x="52543" y="26030"/>
                    </a:cubicBezTo>
                    <a:cubicBezTo>
                      <a:pt x="52596" y="25715"/>
                      <a:pt x="52615" y="25600"/>
                      <a:pt x="52538" y="25600"/>
                    </a:cubicBezTo>
                    <a:cubicBezTo>
                      <a:pt x="52493" y="25600"/>
                      <a:pt x="52416" y="25638"/>
                      <a:pt x="52295" y="25699"/>
                    </a:cubicBezTo>
                    <a:cubicBezTo>
                      <a:pt x="51963" y="25865"/>
                      <a:pt x="51963" y="25865"/>
                      <a:pt x="52212" y="25865"/>
                    </a:cubicBezTo>
                    <a:cubicBezTo>
                      <a:pt x="52377" y="25865"/>
                      <a:pt x="52377" y="25947"/>
                      <a:pt x="52046" y="26196"/>
                    </a:cubicBezTo>
                    <a:cubicBezTo>
                      <a:pt x="51864" y="26317"/>
                      <a:pt x="51682" y="26394"/>
                      <a:pt x="51597" y="26394"/>
                    </a:cubicBezTo>
                    <a:cubicBezTo>
                      <a:pt x="51567" y="26394"/>
                      <a:pt x="51549" y="26384"/>
                      <a:pt x="51549" y="26362"/>
                    </a:cubicBezTo>
                    <a:cubicBezTo>
                      <a:pt x="51383" y="26279"/>
                      <a:pt x="51466" y="26279"/>
                      <a:pt x="51632" y="26196"/>
                    </a:cubicBezTo>
                    <a:cubicBezTo>
                      <a:pt x="51880" y="26113"/>
                      <a:pt x="51880" y="26113"/>
                      <a:pt x="51797" y="26030"/>
                    </a:cubicBezTo>
                    <a:cubicBezTo>
                      <a:pt x="51714" y="25947"/>
                      <a:pt x="51714" y="25699"/>
                      <a:pt x="51714" y="25533"/>
                    </a:cubicBezTo>
                    <a:cubicBezTo>
                      <a:pt x="51763" y="25339"/>
                      <a:pt x="51755" y="25258"/>
                      <a:pt x="51706" y="25258"/>
                    </a:cubicBezTo>
                    <a:cubicBezTo>
                      <a:pt x="51672" y="25258"/>
                      <a:pt x="51617" y="25299"/>
                      <a:pt x="51549" y="25367"/>
                    </a:cubicBezTo>
                    <a:cubicBezTo>
                      <a:pt x="51468" y="25428"/>
                      <a:pt x="51392" y="25454"/>
                      <a:pt x="51327" y="25454"/>
                    </a:cubicBezTo>
                    <a:cubicBezTo>
                      <a:pt x="51125" y="25454"/>
                      <a:pt x="51029" y="25204"/>
                      <a:pt x="51217" y="24953"/>
                    </a:cubicBezTo>
                    <a:cubicBezTo>
                      <a:pt x="51383" y="24787"/>
                      <a:pt x="51466" y="24704"/>
                      <a:pt x="51383" y="24622"/>
                    </a:cubicBezTo>
                    <a:cubicBezTo>
                      <a:pt x="51383" y="24622"/>
                      <a:pt x="51466" y="24373"/>
                      <a:pt x="51632" y="24207"/>
                    </a:cubicBezTo>
                    <a:cubicBezTo>
                      <a:pt x="51797" y="23959"/>
                      <a:pt x="51797" y="23793"/>
                      <a:pt x="51797" y="23710"/>
                    </a:cubicBezTo>
                    <a:cubicBezTo>
                      <a:pt x="51714" y="23544"/>
                      <a:pt x="51714" y="23544"/>
                      <a:pt x="52046" y="23461"/>
                    </a:cubicBezTo>
                    <a:cubicBezTo>
                      <a:pt x="52105" y="23442"/>
                      <a:pt x="52159" y="23431"/>
                      <a:pt x="52209" y="23431"/>
                    </a:cubicBezTo>
                    <a:close/>
                    <a:moveTo>
                      <a:pt x="54413" y="26888"/>
                    </a:moveTo>
                    <a:cubicBezTo>
                      <a:pt x="54435" y="26888"/>
                      <a:pt x="54449" y="26908"/>
                      <a:pt x="54449" y="26942"/>
                    </a:cubicBezTo>
                    <a:cubicBezTo>
                      <a:pt x="54532" y="27025"/>
                      <a:pt x="54449" y="27108"/>
                      <a:pt x="54366" y="27191"/>
                    </a:cubicBezTo>
                    <a:cubicBezTo>
                      <a:pt x="54308" y="27249"/>
                      <a:pt x="54259" y="27277"/>
                      <a:pt x="54229" y="27277"/>
                    </a:cubicBezTo>
                    <a:cubicBezTo>
                      <a:pt x="54173" y="27277"/>
                      <a:pt x="54177" y="27185"/>
                      <a:pt x="54284" y="27025"/>
                    </a:cubicBezTo>
                    <a:cubicBezTo>
                      <a:pt x="54332" y="26928"/>
                      <a:pt x="54381" y="26888"/>
                      <a:pt x="54413" y="26888"/>
                    </a:cubicBezTo>
                    <a:close/>
                    <a:moveTo>
                      <a:pt x="51383" y="26942"/>
                    </a:moveTo>
                    <a:cubicBezTo>
                      <a:pt x="51466" y="26942"/>
                      <a:pt x="51383" y="27025"/>
                      <a:pt x="51300" y="27191"/>
                    </a:cubicBezTo>
                    <a:cubicBezTo>
                      <a:pt x="51300" y="27249"/>
                      <a:pt x="51259" y="27308"/>
                      <a:pt x="51205" y="27308"/>
                    </a:cubicBezTo>
                    <a:cubicBezTo>
                      <a:pt x="51183" y="27308"/>
                      <a:pt x="51159" y="27298"/>
                      <a:pt x="51134" y="27273"/>
                    </a:cubicBezTo>
                    <a:cubicBezTo>
                      <a:pt x="51134" y="27273"/>
                      <a:pt x="51134" y="27191"/>
                      <a:pt x="51217" y="27108"/>
                    </a:cubicBezTo>
                    <a:cubicBezTo>
                      <a:pt x="51300" y="26942"/>
                      <a:pt x="51383" y="26942"/>
                      <a:pt x="51383" y="26942"/>
                    </a:cubicBezTo>
                    <a:close/>
                    <a:moveTo>
                      <a:pt x="47716" y="27460"/>
                    </a:moveTo>
                    <a:cubicBezTo>
                      <a:pt x="47736" y="27460"/>
                      <a:pt x="47778" y="27481"/>
                      <a:pt x="47819" y="27522"/>
                    </a:cubicBezTo>
                    <a:cubicBezTo>
                      <a:pt x="47902" y="27522"/>
                      <a:pt x="47902" y="27605"/>
                      <a:pt x="47819" y="27688"/>
                    </a:cubicBezTo>
                    <a:cubicBezTo>
                      <a:pt x="47736" y="27688"/>
                      <a:pt x="47736" y="27605"/>
                      <a:pt x="47736" y="27522"/>
                    </a:cubicBezTo>
                    <a:cubicBezTo>
                      <a:pt x="47695" y="27481"/>
                      <a:pt x="47695" y="27460"/>
                      <a:pt x="47716" y="27460"/>
                    </a:cubicBezTo>
                    <a:close/>
                    <a:moveTo>
                      <a:pt x="53455" y="28019"/>
                    </a:moveTo>
                    <a:cubicBezTo>
                      <a:pt x="53869" y="28019"/>
                      <a:pt x="53786" y="28102"/>
                      <a:pt x="53455" y="28351"/>
                    </a:cubicBezTo>
                    <a:cubicBezTo>
                      <a:pt x="53289" y="28475"/>
                      <a:pt x="53206" y="28537"/>
                      <a:pt x="53165" y="28537"/>
                    </a:cubicBezTo>
                    <a:cubicBezTo>
                      <a:pt x="53123" y="28537"/>
                      <a:pt x="53123" y="28475"/>
                      <a:pt x="53123" y="28351"/>
                    </a:cubicBezTo>
                    <a:cubicBezTo>
                      <a:pt x="53206" y="28102"/>
                      <a:pt x="53289" y="28019"/>
                      <a:pt x="53455" y="28019"/>
                    </a:cubicBezTo>
                    <a:close/>
                    <a:moveTo>
                      <a:pt x="52143" y="28037"/>
                    </a:moveTo>
                    <a:cubicBezTo>
                      <a:pt x="52200" y="28037"/>
                      <a:pt x="52167" y="28191"/>
                      <a:pt x="52046" y="28434"/>
                    </a:cubicBezTo>
                    <a:cubicBezTo>
                      <a:pt x="51880" y="28517"/>
                      <a:pt x="51797" y="28599"/>
                      <a:pt x="51714" y="28599"/>
                    </a:cubicBezTo>
                    <a:cubicBezTo>
                      <a:pt x="51632" y="28517"/>
                      <a:pt x="51880" y="28185"/>
                      <a:pt x="52046" y="28102"/>
                    </a:cubicBezTo>
                    <a:cubicBezTo>
                      <a:pt x="52090" y="28058"/>
                      <a:pt x="52123" y="28037"/>
                      <a:pt x="52143" y="28037"/>
                    </a:cubicBezTo>
                    <a:close/>
                    <a:moveTo>
                      <a:pt x="52904" y="28011"/>
                    </a:moveTo>
                    <a:cubicBezTo>
                      <a:pt x="53029" y="28011"/>
                      <a:pt x="52947" y="28528"/>
                      <a:pt x="52792" y="28682"/>
                    </a:cubicBezTo>
                    <a:cubicBezTo>
                      <a:pt x="52792" y="28717"/>
                      <a:pt x="52763" y="28737"/>
                      <a:pt x="52730" y="28737"/>
                    </a:cubicBezTo>
                    <a:cubicBezTo>
                      <a:pt x="52683" y="28737"/>
                      <a:pt x="52626" y="28697"/>
                      <a:pt x="52626" y="28599"/>
                    </a:cubicBezTo>
                    <a:cubicBezTo>
                      <a:pt x="52543" y="28351"/>
                      <a:pt x="52626" y="28185"/>
                      <a:pt x="52875" y="28019"/>
                    </a:cubicBezTo>
                    <a:cubicBezTo>
                      <a:pt x="52886" y="28014"/>
                      <a:pt x="52895" y="28011"/>
                      <a:pt x="52904" y="28011"/>
                    </a:cubicBezTo>
                    <a:close/>
                    <a:moveTo>
                      <a:pt x="51051" y="28517"/>
                    </a:moveTo>
                    <a:cubicBezTo>
                      <a:pt x="51051" y="28517"/>
                      <a:pt x="50969" y="28599"/>
                      <a:pt x="50886" y="28682"/>
                    </a:cubicBezTo>
                    <a:cubicBezTo>
                      <a:pt x="50827" y="28741"/>
                      <a:pt x="50769" y="28800"/>
                      <a:pt x="50739" y="28800"/>
                    </a:cubicBezTo>
                    <a:cubicBezTo>
                      <a:pt x="50727" y="28800"/>
                      <a:pt x="50720" y="28789"/>
                      <a:pt x="50720" y="28765"/>
                    </a:cubicBezTo>
                    <a:cubicBezTo>
                      <a:pt x="50637" y="28765"/>
                      <a:pt x="50720" y="28682"/>
                      <a:pt x="50803" y="28599"/>
                    </a:cubicBezTo>
                    <a:cubicBezTo>
                      <a:pt x="50969" y="28517"/>
                      <a:pt x="51051" y="28517"/>
                      <a:pt x="51051" y="28517"/>
                    </a:cubicBezTo>
                    <a:close/>
                    <a:moveTo>
                      <a:pt x="54263" y="28268"/>
                    </a:moveTo>
                    <a:cubicBezTo>
                      <a:pt x="54346" y="28268"/>
                      <a:pt x="54366" y="28351"/>
                      <a:pt x="54284" y="28517"/>
                    </a:cubicBezTo>
                    <a:cubicBezTo>
                      <a:pt x="54210" y="28739"/>
                      <a:pt x="53871" y="29027"/>
                      <a:pt x="53741" y="29027"/>
                    </a:cubicBezTo>
                    <a:cubicBezTo>
                      <a:pt x="53725" y="29027"/>
                      <a:pt x="53712" y="29023"/>
                      <a:pt x="53703" y="29014"/>
                    </a:cubicBezTo>
                    <a:cubicBezTo>
                      <a:pt x="53621" y="28931"/>
                      <a:pt x="53703" y="28765"/>
                      <a:pt x="53869" y="28517"/>
                    </a:cubicBezTo>
                    <a:cubicBezTo>
                      <a:pt x="54035" y="28351"/>
                      <a:pt x="54180" y="28268"/>
                      <a:pt x="54263" y="28268"/>
                    </a:cubicBezTo>
                    <a:close/>
                    <a:moveTo>
                      <a:pt x="54532" y="28898"/>
                    </a:moveTo>
                    <a:cubicBezTo>
                      <a:pt x="54614" y="28898"/>
                      <a:pt x="54623" y="28960"/>
                      <a:pt x="54532" y="29097"/>
                    </a:cubicBezTo>
                    <a:cubicBezTo>
                      <a:pt x="54449" y="29180"/>
                      <a:pt x="54201" y="29345"/>
                      <a:pt x="54035" y="29511"/>
                    </a:cubicBezTo>
                    <a:cubicBezTo>
                      <a:pt x="53923" y="29586"/>
                      <a:pt x="53845" y="29627"/>
                      <a:pt x="53800" y="29627"/>
                    </a:cubicBezTo>
                    <a:cubicBezTo>
                      <a:pt x="53745" y="29627"/>
                      <a:pt x="53741" y="29565"/>
                      <a:pt x="53786" y="29428"/>
                    </a:cubicBezTo>
                    <a:cubicBezTo>
                      <a:pt x="53869" y="29345"/>
                      <a:pt x="54035" y="29097"/>
                      <a:pt x="54201" y="29014"/>
                    </a:cubicBezTo>
                    <a:cubicBezTo>
                      <a:pt x="54350" y="28939"/>
                      <a:pt x="54465" y="28898"/>
                      <a:pt x="54532" y="28898"/>
                    </a:cubicBezTo>
                    <a:close/>
                    <a:moveTo>
                      <a:pt x="25941" y="29594"/>
                    </a:moveTo>
                    <a:cubicBezTo>
                      <a:pt x="26023" y="29677"/>
                      <a:pt x="25941" y="29760"/>
                      <a:pt x="25858" y="29843"/>
                    </a:cubicBezTo>
                    <a:cubicBezTo>
                      <a:pt x="25799" y="29901"/>
                      <a:pt x="25741" y="29960"/>
                      <a:pt x="25711" y="29960"/>
                    </a:cubicBezTo>
                    <a:cubicBezTo>
                      <a:pt x="25699" y="29960"/>
                      <a:pt x="25692" y="29950"/>
                      <a:pt x="25692" y="29925"/>
                    </a:cubicBezTo>
                    <a:cubicBezTo>
                      <a:pt x="25609" y="29925"/>
                      <a:pt x="25692" y="29843"/>
                      <a:pt x="25775" y="29677"/>
                    </a:cubicBezTo>
                    <a:cubicBezTo>
                      <a:pt x="25858" y="29594"/>
                      <a:pt x="25941" y="29594"/>
                      <a:pt x="25941" y="29594"/>
                    </a:cubicBezTo>
                    <a:close/>
                    <a:moveTo>
                      <a:pt x="51466" y="29925"/>
                    </a:moveTo>
                    <a:cubicBezTo>
                      <a:pt x="51466" y="29926"/>
                      <a:pt x="51466" y="30091"/>
                      <a:pt x="51383" y="30174"/>
                    </a:cubicBezTo>
                    <a:cubicBezTo>
                      <a:pt x="51300" y="30340"/>
                      <a:pt x="51217" y="30340"/>
                      <a:pt x="51217" y="30340"/>
                    </a:cubicBezTo>
                    <a:cubicBezTo>
                      <a:pt x="51134" y="30257"/>
                      <a:pt x="51217" y="30174"/>
                      <a:pt x="51300" y="30091"/>
                    </a:cubicBezTo>
                    <a:cubicBezTo>
                      <a:pt x="51383" y="30008"/>
                      <a:pt x="51466" y="29925"/>
                      <a:pt x="51466" y="29925"/>
                    </a:cubicBezTo>
                    <a:close/>
                    <a:moveTo>
                      <a:pt x="55047" y="28567"/>
                    </a:moveTo>
                    <a:cubicBezTo>
                      <a:pt x="55112" y="28567"/>
                      <a:pt x="55112" y="28644"/>
                      <a:pt x="55112" y="28765"/>
                    </a:cubicBezTo>
                    <a:cubicBezTo>
                      <a:pt x="55052" y="28887"/>
                      <a:pt x="55080" y="28963"/>
                      <a:pt x="55132" y="28963"/>
                    </a:cubicBezTo>
                    <a:cubicBezTo>
                      <a:pt x="55151" y="28963"/>
                      <a:pt x="55173" y="28953"/>
                      <a:pt x="55195" y="28931"/>
                    </a:cubicBezTo>
                    <a:cubicBezTo>
                      <a:pt x="55527" y="28931"/>
                      <a:pt x="55775" y="29925"/>
                      <a:pt x="55527" y="30174"/>
                    </a:cubicBezTo>
                    <a:cubicBezTo>
                      <a:pt x="55448" y="30370"/>
                      <a:pt x="55352" y="30455"/>
                      <a:pt x="55280" y="30455"/>
                    </a:cubicBezTo>
                    <a:cubicBezTo>
                      <a:pt x="55200" y="30455"/>
                      <a:pt x="55151" y="30349"/>
                      <a:pt x="55195" y="30174"/>
                    </a:cubicBezTo>
                    <a:cubicBezTo>
                      <a:pt x="55195" y="29988"/>
                      <a:pt x="55195" y="29894"/>
                      <a:pt x="55125" y="29894"/>
                    </a:cubicBezTo>
                    <a:cubicBezTo>
                      <a:pt x="55102" y="29894"/>
                      <a:pt x="55071" y="29905"/>
                      <a:pt x="55029" y="29925"/>
                    </a:cubicBezTo>
                    <a:cubicBezTo>
                      <a:pt x="54943" y="29990"/>
                      <a:pt x="54867" y="30021"/>
                      <a:pt x="54806" y="30021"/>
                    </a:cubicBezTo>
                    <a:cubicBezTo>
                      <a:pt x="54634" y="30021"/>
                      <a:pt x="54575" y="29774"/>
                      <a:pt x="54698" y="29345"/>
                    </a:cubicBezTo>
                    <a:cubicBezTo>
                      <a:pt x="54698" y="29014"/>
                      <a:pt x="54864" y="28682"/>
                      <a:pt x="54947" y="28599"/>
                    </a:cubicBezTo>
                    <a:cubicBezTo>
                      <a:pt x="54991" y="28577"/>
                      <a:pt x="55023" y="28567"/>
                      <a:pt x="55047" y="28567"/>
                    </a:cubicBezTo>
                    <a:close/>
                    <a:moveTo>
                      <a:pt x="58408" y="30305"/>
                    </a:moveTo>
                    <a:cubicBezTo>
                      <a:pt x="58420" y="30305"/>
                      <a:pt x="58427" y="30316"/>
                      <a:pt x="58427" y="30340"/>
                    </a:cubicBezTo>
                    <a:cubicBezTo>
                      <a:pt x="58510" y="30340"/>
                      <a:pt x="58427" y="30506"/>
                      <a:pt x="58344" y="30588"/>
                    </a:cubicBezTo>
                    <a:cubicBezTo>
                      <a:pt x="58286" y="30647"/>
                      <a:pt x="58227" y="30706"/>
                      <a:pt x="58198" y="30706"/>
                    </a:cubicBezTo>
                    <a:cubicBezTo>
                      <a:pt x="58186" y="30706"/>
                      <a:pt x="58179" y="30696"/>
                      <a:pt x="58179" y="30671"/>
                    </a:cubicBezTo>
                    <a:cubicBezTo>
                      <a:pt x="58096" y="30671"/>
                      <a:pt x="58179" y="30506"/>
                      <a:pt x="58262" y="30423"/>
                    </a:cubicBezTo>
                    <a:cubicBezTo>
                      <a:pt x="58320" y="30364"/>
                      <a:pt x="58379" y="30305"/>
                      <a:pt x="58408" y="30305"/>
                    </a:cubicBezTo>
                    <a:close/>
                    <a:moveTo>
                      <a:pt x="58657" y="30554"/>
                    </a:moveTo>
                    <a:cubicBezTo>
                      <a:pt x="58669" y="30554"/>
                      <a:pt x="58676" y="30564"/>
                      <a:pt x="58676" y="30588"/>
                    </a:cubicBezTo>
                    <a:cubicBezTo>
                      <a:pt x="58676" y="30588"/>
                      <a:pt x="58676" y="30671"/>
                      <a:pt x="58593" y="30837"/>
                    </a:cubicBezTo>
                    <a:cubicBezTo>
                      <a:pt x="58534" y="30896"/>
                      <a:pt x="58476" y="30954"/>
                      <a:pt x="58447" y="30954"/>
                    </a:cubicBezTo>
                    <a:cubicBezTo>
                      <a:pt x="58434" y="30954"/>
                      <a:pt x="58427" y="30944"/>
                      <a:pt x="58427" y="30920"/>
                    </a:cubicBezTo>
                    <a:cubicBezTo>
                      <a:pt x="58344" y="30920"/>
                      <a:pt x="58427" y="30837"/>
                      <a:pt x="58510" y="30671"/>
                    </a:cubicBezTo>
                    <a:cubicBezTo>
                      <a:pt x="58569" y="30613"/>
                      <a:pt x="58627" y="30554"/>
                      <a:pt x="58657" y="30554"/>
                    </a:cubicBezTo>
                    <a:close/>
                    <a:moveTo>
                      <a:pt x="52709" y="30920"/>
                    </a:moveTo>
                    <a:cubicBezTo>
                      <a:pt x="52792" y="30920"/>
                      <a:pt x="52709" y="31086"/>
                      <a:pt x="52626" y="31169"/>
                    </a:cubicBezTo>
                    <a:cubicBezTo>
                      <a:pt x="52626" y="31334"/>
                      <a:pt x="52543" y="31334"/>
                      <a:pt x="52460" y="31334"/>
                    </a:cubicBezTo>
                    <a:cubicBezTo>
                      <a:pt x="52460" y="31334"/>
                      <a:pt x="52460" y="31169"/>
                      <a:pt x="52543" y="31086"/>
                    </a:cubicBezTo>
                    <a:cubicBezTo>
                      <a:pt x="52626" y="31003"/>
                      <a:pt x="52709" y="30920"/>
                      <a:pt x="52709" y="30920"/>
                    </a:cubicBezTo>
                    <a:close/>
                    <a:moveTo>
                      <a:pt x="57332" y="30855"/>
                    </a:moveTo>
                    <a:cubicBezTo>
                      <a:pt x="57421" y="30855"/>
                      <a:pt x="57388" y="31009"/>
                      <a:pt x="57267" y="31251"/>
                    </a:cubicBezTo>
                    <a:cubicBezTo>
                      <a:pt x="57150" y="31310"/>
                      <a:pt x="57033" y="31369"/>
                      <a:pt x="56974" y="31369"/>
                    </a:cubicBezTo>
                    <a:cubicBezTo>
                      <a:pt x="56950" y="31369"/>
                      <a:pt x="56936" y="31359"/>
                      <a:pt x="56936" y="31334"/>
                    </a:cubicBezTo>
                    <a:cubicBezTo>
                      <a:pt x="56853" y="31251"/>
                      <a:pt x="56936" y="31003"/>
                      <a:pt x="57184" y="30920"/>
                    </a:cubicBezTo>
                    <a:cubicBezTo>
                      <a:pt x="57251" y="30876"/>
                      <a:pt x="57300" y="30855"/>
                      <a:pt x="57332" y="30855"/>
                    </a:cubicBezTo>
                    <a:close/>
                    <a:moveTo>
                      <a:pt x="56190" y="31251"/>
                    </a:moveTo>
                    <a:cubicBezTo>
                      <a:pt x="56190" y="31251"/>
                      <a:pt x="56190" y="31334"/>
                      <a:pt x="56107" y="31500"/>
                    </a:cubicBezTo>
                    <a:cubicBezTo>
                      <a:pt x="56048" y="31559"/>
                      <a:pt x="55990" y="31617"/>
                      <a:pt x="55931" y="31617"/>
                    </a:cubicBezTo>
                    <a:cubicBezTo>
                      <a:pt x="55907" y="31617"/>
                      <a:pt x="55882" y="31607"/>
                      <a:pt x="55858" y="31583"/>
                    </a:cubicBezTo>
                    <a:cubicBezTo>
                      <a:pt x="55858" y="31500"/>
                      <a:pt x="55858" y="31417"/>
                      <a:pt x="55941" y="31334"/>
                    </a:cubicBezTo>
                    <a:cubicBezTo>
                      <a:pt x="56107" y="31251"/>
                      <a:pt x="56190" y="31251"/>
                      <a:pt x="56190" y="31251"/>
                    </a:cubicBezTo>
                    <a:close/>
                    <a:moveTo>
                      <a:pt x="58266" y="31860"/>
                    </a:moveTo>
                    <a:cubicBezTo>
                      <a:pt x="58316" y="31860"/>
                      <a:pt x="58276" y="31900"/>
                      <a:pt x="58179" y="31997"/>
                    </a:cubicBezTo>
                    <a:cubicBezTo>
                      <a:pt x="58096" y="32039"/>
                      <a:pt x="58034" y="32059"/>
                      <a:pt x="57982" y="32059"/>
                    </a:cubicBezTo>
                    <a:cubicBezTo>
                      <a:pt x="57930" y="32059"/>
                      <a:pt x="57889" y="32039"/>
                      <a:pt x="57847" y="31997"/>
                    </a:cubicBezTo>
                    <a:cubicBezTo>
                      <a:pt x="57764" y="31914"/>
                      <a:pt x="57847" y="31914"/>
                      <a:pt x="58013" y="31914"/>
                    </a:cubicBezTo>
                    <a:cubicBezTo>
                      <a:pt x="58150" y="31880"/>
                      <a:pt x="58231" y="31860"/>
                      <a:pt x="58266" y="31860"/>
                    </a:cubicBezTo>
                    <a:close/>
                    <a:moveTo>
                      <a:pt x="58925" y="31832"/>
                    </a:moveTo>
                    <a:cubicBezTo>
                      <a:pt x="58925" y="31832"/>
                      <a:pt x="58924" y="31997"/>
                      <a:pt x="58842" y="32246"/>
                    </a:cubicBezTo>
                    <a:cubicBezTo>
                      <a:pt x="58735" y="32406"/>
                      <a:pt x="58697" y="32498"/>
                      <a:pt x="58661" y="32498"/>
                    </a:cubicBezTo>
                    <a:cubicBezTo>
                      <a:pt x="58641" y="32498"/>
                      <a:pt x="58622" y="32470"/>
                      <a:pt x="58593" y="32412"/>
                    </a:cubicBezTo>
                    <a:cubicBezTo>
                      <a:pt x="58510" y="32329"/>
                      <a:pt x="58510" y="32163"/>
                      <a:pt x="58676" y="31997"/>
                    </a:cubicBezTo>
                    <a:cubicBezTo>
                      <a:pt x="58759" y="31914"/>
                      <a:pt x="58924" y="31832"/>
                      <a:pt x="58925" y="31832"/>
                    </a:cubicBezTo>
                    <a:close/>
                    <a:moveTo>
                      <a:pt x="55772" y="32048"/>
                    </a:moveTo>
                    <a:cubicBezTo>
                      <a:pt x="55858" y="32048"/>
                      <a:pt x="55970" y="32109"/>
                      <a:pt x="56107" y="32246"/>
                    </a:cubicBezTo>
                    <a:cubicBezTo>
                      <a:pt x="56273" y="32495"/>
                      <a:pt x="56273" y="32660"/>
                      <a:pt x="56107" y="32743"/>
                    </a:cubicBezTo>
                    <a:cubicBezTo>
                      <a:pt x="56024" y="32826"/>
                      <a:pt x="55858" y="32992"/>
                      <a:pt x="55775" y="33075"/>
                    </a:cubicBezTo>
                    <a:cubicBezTo>
                      <a:pt x="55746" y="33133"/>
                      <a:pt x="55706" y="33161"/>
                      <a:pt x="55667" y="33161"/>
                    </a:cubicBezTo>
                    <a:cubicBezTo>
                      <a:pt x="55596" y="33161"/>
                      <a:pt x="55527" y="33069"/>
                      <a:pt x="55527" y="32909"/>
                    </a:cubicBezTo>
                    <a:cubicBezTo>
                      <a:pt x="55527" y="32743"/>
                      <a:pt x="55527" y="32577"/>
                      <a:pt x="55444" y="32495"/>
                    </a:cubicBezTo>
                    <a:cubicBezTo>
                      <a:pt x="55444" y="32412"/>
                      <a:pt x="55444" y="32246"/>
                      <a:pt x="55610" y="32163"/>
                    </a:cubicBezTo>
                    <a:cubicBezTo>
                      <a:pt x="55647" y="32089"/>
                      <a:pt x="55701" y="32048"/>
                      <a:pt x="55772" y="32048"/>
                    </a:cubicBezTo>
                    <a:close/>
                    <a:moveTo>
                      <a:pt x="60613" y="32681"/>
                    </a:moveTo>
                    <a:cubicBezTo>
                      <a:pt x="60644" y="32681"/>
                      <a:pt x="60665" y="32702"/>
                      <a:pt x="60665" y="32743"/>
                    </a:cubicBezTo>
                    <a:cubicBezTo>
                      <a:pt x="60665" y="32840"/>
                      <a:pt x="60693" y="32880"/>
                      <a:pt x="60734" y="32880"/>
                    </a:cubicBezTo>
                    <a:cubicBezTo>
                      <a:pt x="60762" y="32880"/>
                      <a:pt x="60796" y="32860"/>
                      <a:pt x="60831" y="32826"/>
                    </a:cubicBezTo>
                    <a:cubicBezTo>
                      <a:pt x="60897" y="32804"/>
                      <a:pt x="60958" y="32794"/>
                      <a:pt x="61009" y="32794"/>
                    </a:cubicBezTo>
                    <a:cubicBezTo>
                      <a:pt x="61150" y="32794"/>
                      <a:pt x="61223" y="32870"/>
                      <a:pt x="61162" y="32992"/>
                    </a:cubicBezTo>
                    <a:cubicBezTo>
                      <a:pt x="61079" y="33075"/>
                      <a:pt x="60913" y="33158"/>
                      <a:pt x="60748" y="33240"/>
                    </a:cubicBezTo>
                    <a:cubicBezTo>
                      <a:pt x="60702" y="33271"/>
                      <a:pt x="60656" y="33284"/>
                      <a:pt x="60614" y="33284"/>
                    </a:cubicBezTo>
                    <a:cubicBezTo>
                      <a:pt x="60425" y="33284"/>
                      <a:pt x="60296" y="33014"/>
                      <a:pt x="60499" y="32743"/>
                    </a:cubicBezTo>
                    <a:cubicBezTo>
                      <a:pt x="60541" y="32702"/>
                      <a:pt x="60582" y="32681"/>
                      <a:pt x="60613" y="32681"/>
                    </a:cubicBezTo>
                    <a:close/>
                    <a:moveTo>
                      <a:pt x="58355" y="32660"/>
                    </a:moveTo>
                    <a:cubicBezTo>
                      <a:pt x="58386" y="32660"/>
                      <a:pt x="58386" y="32743"/>
                      <a:pt x="58344" y="32909"/>
                    </a:cubicBezTo>
                    <a:cubicBezTo>
                      <a:pt x="58344" y="33075"/>
                      <a:pt x="58179" y="33406"/>
                      <a:pt x="58013" y="33572"/>
                    </a:cubicBezTo>
                    <a:cubicBezTo>
                      <a:pt x="57831" y="33800"/>
                      <a:pt x="57674" y="33927"/>
                      <a:pt x="57583" y="33927"/>
                    </a:cubicBezTo>
                    <a:cubicBezTo>
                      <a:pt x="57508" y="33927"/>
                      <a:pt x="57478" y="33841"/>
                      <a:pt x="57516" y="33655"/>
                    </a:cubicBezTo>
                    <a:cubicBezTo>
                      <a:pt x="57576" y="33533"/>
                      <a:pt x="57593" y="33457"/>
                      <a:pt x="57564" y="33457"/>
                    </a:cubicBezTo>
                    <a:cubicBezTo>
                      <a:pt x="57554" y="33457"/>
                      <a:pt x="57538" y="33467"/>
                      <a:pt x="57516" y="33489"/>
                    </a:cubicBezTo>
                    <a:cubicBezTo>
                      <a:pt x="57516" y="33504"/>
                      <a:pt x="57513" y="33511"/>
                      <a:pt x="57508" y="33511"/>
                    </a:cubicBezTo>
                    <a:cubicBezTo>
                      <a:pt x="57488" y="33511"/>
                      <a:pt x="57433" y="33376"/>
                      <a:pt x="57433" y="33240"/>
                    </a:cubicBezTo>
                    <a:cubicBezTo>
                      <a:pt x="57485" y="32978"/>
                      <a:pt x="57637" y="32815"/>
                      <a:pt x="57763" y="32815"/>
                    </a:cubicBezTo>
                    <a:cubicBezTo>
                      <a:pt x="57836" y="32815"/>
                      <a:pt x="57900" y="32870"/>
                      <a:pt x="57930" y="32992"/>
                    </a:cubicBezTo>
                    <a:cubicBezTo>
                      <a:pt x="57967" y="33066"/>
                      <a:pt x="57988" y="33107"/>
                      <a:pt x="58014" y="33107"/>
                    </a:cubicBezTo>
                    <a:cubicBezTo>
                      <a:pt x="58046" y="33107"/>
                      <a:pt x="58087" y="33046"/>
                      <a:pt x="58179" y="32909"/>
                    </a:cubicBezTo>
                    <a:cubicBezTo>
                      <a:pt x="58262" y="32743"/>
                      <a:pt x="58324" y="32660"/>
                      <a:pt x="58355" y="32660"/>
                    </a:cubicBezTo>
                    <a:close/>
                    <a:moveTo>
                      <a:pt x="65886" y="33821"/>
                    </a:moveTo>
                    <a:cubicBezTo>
                      <a:pt x="65969" y="33903"/>
                      <a:pt x="65969" y="33986"/>
                      <a:pt x="65886" y="33986"/>
                    </a:cubicBezTo>
                    <a:cubicBezTo>
                      <a:pt x="65862" y="34011"/>
                      <a:pt x="65837" y="34021"/>
                      <a:pt x="65815" y="34021"/>
                    </a:cubicBezTo>
                    <a:cubicBezTo>
                      <a:pt x="65762" y="34021"/>
                      <a:pt x="65720" y="33962"/>
                      <a:pt x="65720" y="33903"/>
                    </a:cubicBezTo>
                    <a:cubicBezTo>
                      <a:pt x="65720" y="33821"/>
                      <a:pt x="65803" y="33821"/>
                      <a:pt x="65886" y="33821"/>
                    </a:cubicBezTo>
                    <a:close/>
                    <a:moveTo>
                      <a:pt x="56300" y="33703"/>
                    </a:moveTo>
                    <a:cubicBezTo>
                      <a:pt x="56314" y="33703"/>
                      <a:pt x="56331" y="33713"/>
                      <a:pt x="56355" y="33738"/>
                    </a:cubicBezTo>
                    <a:cubicBezTo>
                      <a:pt x="56355" y="33738"/>
                      <a:pt x="56273" y="33821"/>
                      <a:pt x="56273" y="33986"/>
                    </a:cubicBezTo>
                    <a:cubicBezTo>
                      <a:pt x="56214" y="34045"/>
                      <a:pt x="56155" y="34103"/>
                      <a:pt x="56126" y="34103"/>
                    </a:cubicBezTo>
                    <a:cubicBezTo>
                      <a:pt x="56114" y="34103"/>
                      <a:pt x="56107" y="34093"/>
                      <a:pt x="56107" y="34069"/>
                    </a:cubicBezTo>
                    <a:cubicBezTo>
                      <a:pt x="56024" y="34069"/>
                      <a:pt x="56107" y="33986"/>
                      <a:pt x="56190" y="33821"/>
                    </a:cubicBezTo>
                    <a:cubicBezTo>
                      <a:pt x="56248" y="33762"/>
                      <a:pt x="56265" y="33703"/>
                      <a:pt x="56300" y="33703"/>
                    </a:cubicBezTo>
                    <a:close/>
                    <a:moveTo>
                      <a:pt x="62385" y="33849"/>
                    </a:moveTo>
                    <a:cubicBezTo>
                      <a:pt x="62419" y="33849"/>
                      <a:pt x="62454" y="33869"/>
                      <a:pt x="62488" y="33903"/>
                    </a:cubicBezTo>
                    <a:cubicBezTo>
                      <a:pt x="62571" y="33986"/>
                      <a:pt x="62571" y="34069"/>
                      <a:pt x="62488" y="34235"/>
                    </a:cubicBezTo>
                    <a:cubicBezTo>
                      <a:pt x="62405" y="34318"/>
                      <a:pt x="62322" y="34318"/>
                      <a:pt x="62239" y="34318"/>
                    </a:cubicBezTo>
                    <a:cubicBezTo>
                      <a:pt x="62157" y="34235"/>
                      <a:pt x="62157" y="34069"/>
                      <a:pt x="62239" y="33986"/>
                    </a:cubicBezTo>
                    <a:cubicBezTo>
                      <a:pt x="62288" y="33889"/>
                      <a:pt x="62337" y="33849"/>
                      <a:pt x="62385" y="33849"/>
                    </a:cubicBezTo>
                    <a:close/>
                    <a:moveTo>
                      <a:pt x="58432" y="33317"/>
                    </a:moveTo>
                    <a:cubicBezTo>
                      <a:pt x="58479" y="33317"/>
                      <a:pt x="58422" y="33499"/>
                      <a:pt x="58262" y="33821"/>
                    </a:cubicBezTo>
                    <a:cubicBezTo>
                      <a:pt x="58179" y="34069"/>
                      <a:pt x="58013" y="34318"/>
                      <a:pt x="57930" y="34318"/>
                    </a:cubicBezTo>
                    <a:cubicBezTo>
                      <a:pt x="57919" y="34323"/>
                      <a:pt x="57910" y="34326"/>
                      <a:pt x="57903" y="34326"/>
                    </a:cubicBezTo>
                    <a:cubicBezTo>
                      <a:pt x="57797" y="34326"/>
                      <a:pt x="58029" y="33799"/>
                      <a:pt x="58262" y="33489"/>
                    </a:cubicBezTo>
                    <a:cubicBezTo>
                      <a:pt x="58350" y="33372"/>
                      <a:pt x="58406" y="33317"/>
                      <a:pt x="58432" y="33317"/>
                    </a:cubicBezTo>
                    <a:close/>
                    <a:moveTo>
                      <a:pt x="64508" y="34090"/>
                    </a:moveTo>
                    <a:cubicBezTo>
                      <a:pt x="64560" y="34090"/>
                      <a:pt x="64601" y="34111"/>
                      <a:pt x="64643" y="34152"/>
                    </a:cubicBezTo>
                    <a:cubicBezTo>
                      <a:pt x="64643" y="34152"/>
                      <a:pt x="64643" y="34318"/>
                      <a:pt x="64477" y="34318"/>
                    </a:cubicBezTo>
                    <a:cubicBezTo>
                      <a:pt x="64418" y="34376"/>
                      <a:pt x="64360" y="34435"/>
                      <a:pt x="64301" y="34435"/>
                    </a:cubicBezTo>
                    <a:cubicBezTo>
                      <a:pt x="64277" y="34435"/>
                      <a:pt x="64253" y="34425"/>
                      <a:pt x="64228" y="34401"/>
                    </a:cubicBezTo>
                    <a:cubicBezTo>
                      <a:pt x="64146" y="34318"/>
                      <a:pt x="64228" y="34235"/>
                      <a:pt x="64311" y="34152"/>
                    </a:cubicBezTo>
                    <a:cubicBezTo>
                      <a:pt x="64394" y="34111"/>
                      <a:pt x="64456" y="34090"/>
                      <a:pt x="64508" y="34090"/>
                    </a:cubicBezTo>
                    <a:close/>
                    <a:moveTo>
                      <a:pt x="63278" y="33859"/>
                    </a:moveTo>
                    <a:cubicBezTo>
                      <a:pt x="63449" y="33859"/>
                      <a:pt x="63535" y="34130"/>
                      <a:pt x="63400" y="34401"/>
                    </a:cubicBezTo>
                    <a:cubicBezTo>
                      <a:pt x="63365" y="34435"/>
                      <a:pt x="63317" y="34455"/>
                      <a:pt x="63266" y="34455"/>
                    </a:cubicBezTo>
                    <a:cubicBezTo>
                      <a:pt x="63194" y="34455"/>
                      <a:pt x="63117" y="34415"/>
                      <a:pt x="63068" y="34318"/>
                    </a:cubicBezTo>
                    <a:cubicBezTo>
                      <a:pt x="63068" y="34152"/>
                      <a:pt x="63068" y="33986"/>
                      <a:pt x="63151" y="33903"/>
                    </a:cubicBezTo>
                    <a:cubicBezTo>
                      <a:pt x="63197" y="33873"/>
                      <a:pt x="63240" y="33859"/>
                      <a:pt x="63278" y="33859"/>
                    </a:cubicBezTo>
                    <a:close/>
                    <a:moveTo>
                      <a:pt x="60178" y="34118"/>
                    </a:moveTo>
                    <a:cubicBezTo>
                      <a:pt x="60202" y="34118"/>
                      <a:pt x="60226" y="34128"/>
                      <a:pt x="60250" y="34152"/>
                    </a:cubicBezTo>
                    <a:cubicBezTo>
                      <a:pt x="60250" y="34152"/>
                      <a:pt x="60250" y="34318"/>
                      <a:pt x="60168" y="34484"/>
                    </a:cubicBezTo>
                    <a:cubicBezTo>
                      <a:pt x="60168" y="34566"/>
                      <a:pt x="60002" y="34566"/>
                      <a:pt x="59919" y="34566"/>
                    </a:cubicBezTo>
                    <a:cubicBezTo>
                      <a:pt x="59919" y="34484"/>
                      <a:pt x="59919" y="34318"/>
                      <a:pt x="60002" y="34235"/>
                    </a:cubicBezTo>
                    <a:cubicBezTo>
                      <a:pt x="60060" y="34176"/>
                      <a:pt x="60119" y="34118"/>
                      <a:pt x="60178" y="34118"/>
                    </a:cubicBezTo>
                    <a:close/>
                    <a:moveTo>
                      <a:pt x="54449" y="34401"/>
                    </a:moveTo>
                    <a:cubicBezTo>
                      <a:pt x="54449" y="34401"/>
                      <a:pt x="54449" y="34484"/>
                      <a:pt x="54366" y="34649"/>
                    </a:cubicBezTo>
                    <a:cubicBezTo>
                      <a:pt x="54308" y="34708"/>
                      <a:pt x="54249" y="34766"/>
                      <a:pt x="54220" y="34766"/>
                    </a:cubicBezTo>
                    <a:cubicBezTo>
                      <a:pt x="54208" y="34766"/>
                      <a:pt x="54201" y="34756"/>
                      <a:pt x="54201" y="34732"/>
                    </a:cubicBezTo>
                    <a:cubicBezTo>
                      <a:pt x="54118" y="34732"/>
                      <a:pt x="54201" y="34649"/>
                      <a:pt x="54284" y="34484"/>
                    </a:cubicBezTo>
                    <a:cubicBezTo>
                      <a:pt x="54366" y="34401"/>
                      <a:pt x="54449" y="34401"/>
                      <a:pt x="54449" y="34401"/>
                    </a:cubicBezTo>
                    <a:close/>
                    <a:moveTo>
                      <a:pt x="59351" y="34615"/>
                    </a:moveTo>
                    <a:cubicBezTo>
                      <a:pt x="59373" y="34615"/>
                      <a:pt x="59397" y="34625"/>
                      <a:pt x="59422" y="34649"/>
                    </a:cubicBezTo>
                    <a:cubicBezTo>
                      <a:pt x="59505" y="34732"/>
                      <a:pt x="59505" y="34815"/>
                      <a:pt x="59422" y="34815"/>
                    </a:cubicBezTo>
                    <a:cubicBezTo>
                      <a:pt x="59397" y="34839"/>
                      <a:pt x="59373" y="34849"/>
                      <a:pt x="59351" y="34849"/>
                    </a:cubicBezTo>
                    <a:cubicBezTo>
                      <a:pt x="59297" y="34849"/>
                      <a:pt x="59256" y="34791"/>
                      <a:pt x="59256" y="34732"/>
                    </a:cubicBezTo>
                    <a:cubicBezTo>
                      <a:pt x="59256" y="34674"/>
                      <a:pt x="59297" y="34615"/>
                      <a:pt x="59351" y="34615"/>
                    </a:cubicBezTo>
                    <a:close/>
                    <a:moveTo>
                      <a:pt x="56368" y="34781"/>
                    </a:moveTo>
                    <a:cubicBezTo>
                      <a:pt x="56390" y="34781"/>
                      <a:pt x="56414" y="34791"/>
                      <a:pt x="56438" y="34815"/>
                    </a:cubicBezTo>
                    <a:cubicBezTo>
                      <a:pt x="56521" y="34898"/>
                      <a:pt x="56438" y="34981"/>
                      <a:pt x="56438" y="35064"/>
                    </a:cubicBezTo>
                    <a:cubicBezTo>
                      <a:pt x="56355" y="35146"/>
                      <a:pt x="56190" y="35229"/>
                      <a:pt x="56190" y="35229"/>
                    </a:cubicBezTo>
                    <a:cubicBezTo>
                      <a:pt x="56190" y="35146"/>
                      <a:pt x="56190" y="35064"/>
                      <a:pt x="56273" y="34898"/>
                    </a:cubicBezTo>
                    <a:cubicBezTo>
                      <a:pt x="56273" y="34839"/>
                      <a:pt x="56314" y="34781"/>
                      <a:pt x="56368" y="34781"/>
                    </a:cubicBezTo>
                    <a:close/>
                    <a:moveTo>
                      <a:pt x="68155" y="35056"/>
                    </a:moveTo>
                    <a:cubicBezTo>
                      <a:pt x="68233" y="35056"/>
                      <a:pt x="68309" y="35083"/>
                      <a:pt x="68372" y="35146"/>
                    </a:cubicBezTo>
                    <a:cubicBezTo>
                      <a:pt x="68455" y="35229"/>
                      <a:pt x="68455" y="35312"/>
                      <a:pt x="68372" y="35395"/>
                    </a:cubicBezTo>
                    <a:cubicBezTo>
                      <a:pt x="68283" y="35417"/>
                      <a:pt x="68189" y="35428"/>
                      <a:pt x="68101" y="35428"/>
                    </a:cubicBezTo>
                    <a:cubicBezTo>
                      <a:pt x="67860" y="35428"/>
                      <a:pt x="67671" y="35351"/>
                      <a:pt x="67792" y="35229"/>
                    </a:cubicBezTo>
                    <a:cubicBezTo>
                      <a:pt x="67894" y="35127"/>
                      <a:pt x="68029" y="35056"/>
                      <a:pt x="68155" y="35056"/>
                    </a:cubicBezTo>
                    <a:close/>
                    <a:moveTo>
                      <a:pt x="67734" y="34831"/>
                    </a:moveTo>
                    <a:cubicBezTo>
                      <a:pt x="67782" y="34831"/>
                      <a:pt x="67829" y="34852"/>
                      <a:pt x="67875" y="34898"/>
                    </a:cubicBezTo>
                    <a:cubicBezTo>
                      <a:pt x="67958" y="34981"/>
                      <a:pt x="67875" y="34981"/>
                      <a:pt x="67543" y="35229"/>
                    </a:cubicBezTo>
                    <a:cubicBezTo>
                      <a:pt x="67362" y="35375"/>
                      <a:pt x="67244" y="35440"/>
                      <a:pt x="67190" y="35440"/>
                    </a:cubicBezTo>
                    <a:cubicBezTo>
                      <a:pt x="67120" y="35440"/>
                      <a:pt x="67155" y="35333"/>
                      <a:pt x="67295" y="35146"/>
                    </a:cubicBezTo>
                    <a:cubicBezTo>
                      <a:pt x="67474" y="34967"/>
                      <a:pt x="67610" y="34831"/>
                      <a:pt x="67734" y="34831"/>
                    </a:cubicBezTo>
                    <a:close/>
                    <a:moveTo>
                      <a:pt x="69367" y="34484"/>
                    </a:moveTo>
                    <a:cubicBezTo>
                      <a:pt x="69450" y="34484"/>
                      <a:pt x="69532" y="34566"/>
                      <a:pt x="69450" y="34815"/>
                    </a:cubicBezTo>
                    <a:cubicBezTo>
                      <a:pt x="69284" y="35146"/>
                      <a:pt x="69284" y="35229"/>
                      <a:pt x="69118" y="35312"/>
                    </a:cubicBezTo>
                    <a:cubicBezTo>
                      <a:pt x="69035" y="35312"/>
                      <a:pt x="68869" y="35478"/>
                      <a:pt x="68704" y="35561"/>
                    </a:cubicBezTo>
                    <a:cubicBezTo>
                      <a:pt x="68703" y="35563"/>
                      <a:pt x="68702" y="35564"/>
                      <a:pt x="68701" y="35566"/>
                    </a:cubicBezTo>
                    <a:lnTo>
                      <a:pt x="68701" y="35566"/>
                    </a:lnTo>
                    <a:cubicBezTo>
                      <a:pt x="68696" y="35509"/>
                      <a:pt x="68678" y="35452"/>
                      <a:pt x="68621" y="35395"/>
                    </a:cubicBezTo>
                    <a:cubicBezTo>
                      <a:pt x="68538" y="35312"/>
                      <a:pt x="68621" y="35229"/>
                      <a:pt x="68869" y="35064"/>
                    </a:cubicBezTo>
                    <a:cubicBezTo>
                      <a:pt x="69201" y="34898"/>
                      <a:pt x="69201" y="34898"/>
                      <a:pt x="69201" y="34732"/>
                    </a:cubicBezTo>
                    <a:cubicBezTo>
                      <a:pt x="69201" y="34566"/>
                      <a:pt x="69201" y="34566"/>
                      <a:pt x="69367" y="34484"/>
                    </a:cubicBezTo>
                    <a:close/>
                    <a:moveTo>
                      <a:pt x="64653" y="35195"/>
                    </a:moveTo>
                    <a:cubicBezTo>
                      <a:pt x="64677" y="35195"/>
                      <a:pt x="64701" y="35205"/>
                      <a:pt x="64726" y="35229"/>
                    </a:cubicBezTo>
                    <a:cubicBezTo>
                      <a:pt x="64726" y="35312"/>
                      <a:pt x="64726" y="35478"/>
                      <a:pt x="64560" y="35644"/>
                    </a:cubicBezTo>
                    <a:cubicBezTo>
                      <a:pt x="64480" y="35723"/>
                      <a:pt x="64418" y="35761"/>
                      <a:pt x="64377" y="35761"/>
                    </a:cubicBezTo>
                    <a:cubicBezTo>
                      <a:pt x="64292" y="35761"/>
                      <a:pt x="64308" y="35594"/>
                      <a:pt x="64477" y="35312"/>
                    </a:cubicBezTo>
                    <a:cubicBezTo>
                      <a:pt x="64536" y="35254"/>
                      <a:pt x="64594" y="35195"/>
                      <a:pt x="64653" y="35195"/>
                    </a:cubicBezTo>
                    <a:close/>
                    <a:moveTo>
                      <a:pt x="49725" y="35312"/>
                    </a:moveTo>
                    <a:cubicBezTo>
                      <a:pt x="49725" y="35395"/>
                      <a:pt x="49725" y="35478"/>
                      <a:pt x="49643" y="35644"/>
                    </a:cubicBezTo>
                    <a:cubicBezTo>
                      <a:pt x="49643" y="35727"/>
                      <a:pt x="49560" y="35809"/>
                      <a:pt x="49477" y="35809"/>
                    </a:cubicBezTo>
                    <a:cubicBezTo>
                      <a:pt x="49477" y="35727"/>
                      <a:pt x="49477" y="35644"/>
                      <a:pt x="49560" y="35478"/>
                    </a:cubicBezTo>
                    <a:cubicBezTo>
                      <a:pt x="49643" y="35395"/>
                      <a:pt x="49725" y="35312"/>
                      <a:pt x="49725" y="35312"/>
                    </a:cubicBezTo>
                    <a:close/>
                    <a:moveTo>
                      <a:pt x="65487" y="36074"/>
                    </a:moveTo>
                    <a:cubicBezTo>
                      <a:pt x="65508" y="36074"/>
                      <a:pt x="65531" y="36095"/>
                      <a:pt x="65554" y="36141"/>
                    </a:cubicBezTo>
                    <a:cubicBezTo>
                      <a:pt x="65554" y="36141"/>
                      <a:pt x="65554" y="36224"/>
                      <a:pt x="65472" y="36390"/>
                    </a:cubicBezTo>
                    <a:cubicBezTo>
                      <a:pt x="65472" y="36431"/>
                      <a:pt x="65451" y="36452"/>
                      <a:pt x="65430" y="36452"/>
                    </a:cubicBezTo>
                    <a:cubicBezTo>
                      <a:pt x="65409" y="36452"/>
                      <a:pt x="65389" y="36431"/>
                      <a:pt x="65389" y="36390"/>
                    </a:cubicBezTo>
                    <a:cubicBezTo>
                      <a:pt x="65389" y="36210"/>
                      <a:pt x="65432" y="36074"/>
                      <a:pt x="65487" y="36074"/>
                    </a:cubicBezTo>
                    <a:close/>
                    <a:moveTo>
                      <a:pt x="62471" y="36511"/>
                    </a:moveTo>
                    <a:cubicBezTo>
                      <a:pt x="62506" y="36511"/>
                      <a:pt x="62540" y="36524"/>
                      <a:pt x="62571" y="36555"/>
                    </a:cubicBezTo>
                    <a:cubicBezTo>
                      <a:pt x="62654" y="36638"/>
                      <a:pt x="62571" y="36804"/>
                      <a:pt x="62405" y="36970"/>
                    </a:cubicBezTo>
                    <a:cubicBezTo>
                      <a:pt x="62281" y="37094"/>
                      <a:pt x="62219" y="37156"/>
                      <a:pt x="62188" y="37156"/>
                    </a:cubicBezTo>
                    <a:cubicBezTo>
                      <a:pt x="62157" y="37156"/>
                      <a:pt x="62157" y="37094"/>
                      <a:pt x="62157" y="36970"/>
                    </a:cubicBezTo>
                    <a:cubicBezTo>
                      <a:pt x="62157" y="36768"/>
                      <a:pt x="62321" y="36511"/>
                      <a:pt x="62471" y="36511"/>
                    </a:cubicBezTo>
                    <a:close/>
                    <a:moveTo>
                      <a:pt x="71604" y="37716"/>
                    </a:moveTo>
                    <a:cubicBezTo>
                      <a:pt x="71604" y="37798"/>
                      <a:pt x="71521" y="37881"/>
                      <a:pt x="71521" y="37964"/>
                    </a:cubicBezTo>
                    <a:cubicBezTo>
                      <a:pt x="71438" y="38130"/>
                      <a:pt x="71356" y="38130"/>
                      <a:pt x="71273" y="38130"/>
                    </a:cubicBezTo>
                    <a:cubicBezTo>
                      <a:pt x="71190" y="38047"/>
                      <a:pt x="71273" y="37964"/>
                      <a:pt x="71356" y="37881"/>
                    </a:cubicBezTo>
                    <a:cubicBezTo>
                      <a:pt x="71438" y="37798"/>
                      <a:pt x="71521" y="37716"/>
                      <a:pt x="71604" y="37716"/>
                    </a:cubicBezTo>
                    <a:close/>
                    <a:moveTo>
                      <a:pt x="66111" y="35778"/>
                    </a:moveTo>
                    <a:cubicBezTo>
                      <a:pt x="66166" y="35778"/>
                      <a:pt x="66197" y="35872"/>
                      <a:pt x="66135" y="36058"/>
                    </a:cubicBezTo>
                    <a:cubicBezTo>
                      <a:pt x="66090" y="36236"/>
                      <a:pt x="66070" y="36318"/>
                      <a:pt x="66085" y="36318"/>
                    </a:cubicBezTo>
                    <a:cubicBezTo>
                      <a:pt x="66099" y="36318"/>
                      <a:pt x="66141" y="36256"/>
                      <a:pt x="66217" y="36141"/>
                    </a:cubicBezTo>
                    <a:cubicBezTo>
                      <a:pt x="66263" y="36004"/>
                      <a:pt x="66309" y="35943"/>
                      <a:pt x="66354" y="35943"/>
                    </a:cubicBezTo>
                    <a:cubicBezTo>
                      <a:pt x="66392" y="35943"/>
                      <a:pt x="66429" y="35984"/>
                      <a:pt x="66466" y="36058"/>
                    </a:cubicBezTo>
                    <a:cubicBezTo>
                      <a:pt x="66466" y="36182"/>
                      <a:pt x="66487" y="36245"/>
                      <a:pt x="66528" y="36245"/>
                    </a:cubicBezTo>
                    <a:cubicBezTo>
                      <a:pt x="66570" y="36245"/>
                      <a:pt x="66632" y="36182"/>
                      <a:pt x="66715" y="36058"/>
                    </a:cubicBezTo>
                    <a:cubicBezTo>
                      <a:pt x="66763" y="35961"/>
                      <a:pt x="66812" y="35921"/>
                      <a:pt x="66877" y="35921"/>
                    </a:cubicBezTo>
                    <a:cubicBezTo>
                      <a:pt x="66923" y="35921"/>
                      <a:pt x="66978" y="35941"/>
                      <a:pt x="67046" y="35975"/>
                    </a:cubicBezTo>
                    <a:cubicBezTo>
                      <a:pt x="67088" y="36058"/>
                      <a:pt x="67170" y="36100"/>
                      <a:pt x="67253" y="36100"/>
                    </a:cubicBezTo>
                    <a:cubicBezTo>
                      <a:pt x="67336" y="36100"/>
                      <a:pt x="67419" y="36058"/>
                      <a:pt x="67461" y="35975"/>
                    </a:cubicBezTo>
                    <a:cubicBezTo>
                      <a:pt x="67655" y="35878"/>
                      <a:pt x="67820" y="35838"/>
                      <a:pt x="67958" y="35838"/>
                    </a:cubicBezTo>
                    <a:cubicBezTo>
                      <a:pt x="68055" y="35838"/>
                      <a:pt x="68138" y="35858"/>
                      <a:pt x="68206" y="35892"/>
                    </a:cubicBezTo>
                    <a:cubicBezTo>
                      <a:pt x="68289" y="35975"/>
                      <a:pt x="68289" y="36058"/>
                      <a:pt x="68041" y="36224"/>
                    </a:cubicBezTo>
                    <a:cubicBezTo>
                      <a:pt x="67709" y="36390"/>
                      <a:pt x="67709" y="36472"/>
                      <a:pt x="68041" y="36555"/>
                    </a:cubicBezTo>
                    <a:cubicBezTo>
                      <a:pt x="68206" y="36638"/>
                      <a:pt x="68289" y="36804"/>
                      <a:pt x="68124" y="36887"/>
                    </a:cubicBezTo>
                    <a:cubicBezTo>
                      <a:pt x="67958" y="36970"/>
                      <a:pt x="67958" y="36970"/>
                      <a:pt x="68041" y="36970"/>
                    </a:cubicBezTo>
                    <a:cubicBezTo>
                      <a:pt x="68051" y="36966"/>
                      <a:pt x="68061" y="36965"/>
                      <a:pt x="68071" y="36965"/>
                    </a:cubicBezTo>
                    <a:cubicBezTo>
                      <a:pt x="68315" y="36965"/>
                      <a:pt x="68617" y="37895"/>
                      <a:pt x="68538" y="38213"/>
                    </a:cubicBezTo>
                    <a:cubicBezTo>
                      <a:pt x="68489" y="38310"/>
                      <a:pt x="68441" y="38350"/>
                      <a:pt x="68409" y="38350"/>
                    </a:cubicBezTo>
                    <a:cubicBezTo>
                      <a:pt x="68386" y="38350"/>
                      <a:pt x="68372" y="38330"/>
                      <a:pt x="68372" y="38296"/>
                    </a:cubicBezTo>
                    <a:cubicBezTo>
                      <a:pt x="68317" y="38296"/>
                      <a:pt x="68151" y="38259"/>
                      <a:pt x="67973" y="38259"/>
                    </a:cubicBezTo>
                    <a:cubicBezTo>
                      <a:pt x="67884" y="38259"/>
                      <a:pt x="67792" y="38268"/>
                      <a:pt x="67709" y="38296"/>
                    </a:cubicBezTo>
                    <a:cubicBezTo>
                      <a:pt x="67603" y="38311"/>
                      <a:pt x="67510" y="38318"/>
                      <a:pt x="67433" y="38318"/>
                    </a:cubicBezTo>
                    <a:cubicBezTo>
                      <a:pt x="67091" y="38318"/>
                      <a:pt x="67055" y="38182"/>
                      <a:pt x="67461" y="38047"/>
                    </a:cubicBezTo>
                    <a:cubicBezTo>
                      <a:pt x="67543" y="38047"/>
                      <a:pt x="67543" y="37881"/>
                      <a:pt x="67378" y="37798"/>
                    </a:cubicBezTo>
                    <a:cubicBezTo>
                      <a:pt x="67295" y="37633"/>
                      <a:pt x="67212" y="37467"/>
                      <a:pt x="67212" y="37384"/>
                    </a:cubicBezTo>
                    <a:cubicBezTo>
                      <a:pt x="67212" y="37325"/>
                      <a:pt x="67170" y="37267"/>
                      <a:pt x="67117" y="37267"/>
                    </a:cubicBezTo>
                    <a:cubicBezTo>
                      <a:pt x="67095" y="37267"/>
                      <a:pt x="67070" y="37277"/>
                      <a:pt x="67046" y="37301"/>
                    </a:cubicBezTo>
                    <a:cubicBezTo>
                      <a:pt x="66999" y="37349"/>
                      <a:pt x="66960" y="37369"/>
                      <a:pt x="66932" y="37369"/>
                    </a:cubicBezTo>
                    <a:cubicBezTo>
                      <a:pt x="66810" y="37369"/>
                      <a:pt x="66861" y="37005"/>
                      <a:pt x="67129" y="36804"/>
                    </a:cubicBezTo>
                    <a:cubicBezTo>
                      <a:pt x="67274" y="36659"/>
                      <a:pt x="67166" y="36571"/>
                      <a:pt x="66986" y="36571"/>
                    </a:cubicBezTo>
                    <a:cubicBezTo>
                      <a:pt x="66856" y="36571"/>
                      <a:pt x="66688" y="36617"/>
                      <a:pt x="66549" y="36721"/>
                    </a:cubicBezTo>
                    <a:cubicBezTo>
                      <a:pt x="66383" y="36804"/>
                      <a:pt x="66300" y="36804"/>
                      <a:pt x="66217" y="36804"/>
                    </a:cubicBezTo>
                    <a:cubicBezTo>
                      <a:pt x="66207" y="36793"/>
                      <a:pt x="66192" y="36788"/>
                      <a:pt x="66173" y="36788"/>
                    </a:cubicBezTo>
                    <a:cubicBezTo>
                      <a:pt x="66049" y="36788"/>
                      <a:pt x="65760" y="37023"/>
                      <a:pt x="65472" y="37384"/>
                    </a:cubicBezTo>
                    <a:cubicBezTo>
                      <a:pt x="65472" y="37467"/>
                      <a:pt x="65306" y="37467"/>
                      <a:pt x="65223" y="37467"/>
                    </a:cubicBezTo>
                    <a:cubicBezTo>
                      <a:pt x="65140" y="37467"/>
                      <a:pt x="65140" y="37301"/>
                      <a:pt x="65306" y="37135"/>
                    </a:cubicBezTo>
                    <a:cubicBezTo>
                      <a:pt x="65472" y="36887"/>
                      <a:pt x="65637" y="36555"/>
                      <a:pt x="65720" y="36307"/>
                    </a:cubicBezTo>
                    <a:cubicBezTo>
                      <a:pt x="65803" y="36058"/>
                      <a:pt x="65886" y="35892"/>
                      <a:pt x="66052" y="35809"/>
                    </a:cubicBezTo>
                    <a:cubicBezTo>
                      <a:pt x="66072" y="35789"/>
                      <a:pt x="66093" y="35778"/>
                      <a:pt x="66111" y="35778"/>
                    </a:cubicBezTo>
                    <a:close/>
                    <a:moveTo>
                      <a:pt x="66535" y="38490"/>
                    </a:moveTo>
                    <a:cubicBezTo>
                      <a:pt x="66563" y="38490"/>
                      <a:pt x="66597" y="38510"/>
                      <a:pt x="66632" y="38544"/>
                    </a:cubicBezTo>
                    <a:cubicBezTo>
                      <a:pt x="66715" y="38544"/>
                      <a:pt x="66715" y="38627"/>
                      <a:pt x="66632" y="38710"/>
                    </a:cubicBezTo>
                    <a:cubicBezTo>
                      <a:pt x="66549" y="38710"/>
                      <a:pt x="66466" y="38710"/>
                      <a:pt x="66466" y="38627"/>
                    </a:cubicBezTo>
                    <a:cubicBezTo>
                      <a:pt x="66466" y="38530"/>
                      <a:pt x="66494" y="38490"/>
                      <a:pt x="66535" y="38490"/>
                    </a:cubicBezTo>
                    <a:close/>
                    <a:moveTo>
                      <a:pt x="55827" y="38565"/>
                    </a:moveTo>
                    <a:cubicBezTo>
                      <a:pt x="55858" y="38565"/>
                      <a:pt x="55900" y="38586"/>
                      <a:pt x="55941" y="38627"/>
                    </a:cubicBezTo>
                    <a:cubicBezTo>
                      <a:pt x="56024" y="38627"/>
                      <a:pt x="56024" y="38710"/>
                      <a:pt x="55941" y="38793"/>
                    </a:cubicBezTo>
                    <a:cubicBezTo>
                      <a:pt x="55858" y="38793"/>
                      <a:pt x="55775" y="38710"/>
                      <a:pt x="55775" y="38627"/>
                    </a:cubicBezTo>
                    <a:cubicBezTo>
                      <a:pt x="55775" y="38586"/>
                      <a:pt x="55796" y="38565"/>
                      <a:pt x="55827" y="38565"/>
                    </a:cubicBezTo>
                    <a:close/>
                    <a:moveTo>
                      <a:pt x="70316" y="38245"/>
                    </a:moveTo>
                    <a:cubicBezTo>
                      <a:pt x="70561" y="38245"/>
                      <a:pt x="70741" y="38482"/>
                      <a:pt x="70610" y="38876"/>
                    </a:cubicBezTo>
                    <a:cubicBezTo>
                      <a:pt x="70527" y="39207"/>
                      <a:pt x="70527" y="39207"/>
                      <a:pt x="70361" y="39207"/>
                    </a:cubicBezTo>
                    <a:cubicBezTo>
                      <a:pt x="70195" y="39207"/>
                      <a:pt x="70030" y="39042"/>
                      <a:pt x="69947" y="38876"/>
                    </a:cubicBezTo>
                    <a:cubicBezTo>
                      <a:pt x="69864" y="38544"/>
                      <a:pt x="69864" y="38461"/>
                      <a:pt x="70113" y="38296"/>
                    </a:cubicBezTo>
                    <a:cubicBezTo>
                      <a:pt x="70182" y="38261"/>
                      <a:pt x="70251" y="38245"/>
                      <a:pt x="70316" y="38245"/>
                    </a:cubicBezTo>
                    <a:close/>
                    <a:moveTo>
                      <a:pt x="68538" y="38876"/>
                    </a:moveTo>
                    <a:cubicBezTo>
                      <a:pt x="68621" y="38876"/>
                      <a:pt x="68455" y="38959"/>
                      <a:pt x="68289" y="39124"/>
                    </a:cubicBezTo>
                    <a:cubicBezTo>
                      <a:pt x="68140" y="39199"/>
                      <a:pt x="68025" y="39240"/>
                      <a:pt x="67965" y="39240"/>
                    </a:cubicBezTo>
                    <a:cubicBezTo>
                      <a:pt x="67892" y="39240"/>
                      <a:pt x="67904" y="39178"/>
                      <a:pt x="68041" y="39042"/>
                    </a:cubicBezTo>
                    <a:cubicBezTo>
                      <a:pt x="68124" y="38959"/>
                      <a:pt x="68206" y="38876"/>
                      <a:pt x="68372" y="38876"/>
                    </a:cubicBezTo>
                    <a:close/>
                    <a:moveTo>
                      <a:pt x="67623" y="39005"/>
                    </a:moveTo>
                    <a:cubicBezTo>
                      <a:pt x="67728" y="39005"/>
                      <a:pt x="67709" y="39152"/>
                      <a:pt x="67543" y="39373"/>
                    </a:cubicBezTo>
                    <a:cubicBezTo>
                      <a:pt x="67495" y="39470"/>
                      <a:pt x="67446" y="39510"/>
                      <a:pt x="67398" y="39510"/>
                    </a:cubicBezTo>
                    <a:cubicBezTo>
                      <a:pt x="67363" y="39510"/>
                      <a:pt x="67329" y="39490"/>
                      <a:pt x="67295" y="39456"/>
                    </a:cubicBezTo>
                    <a:cubicBezTo>
                      <a:pt x="67212" y="39373"/>
                      <a:pt x="67212" y="39290"/>
                      <a:pt x="67378" y="39124"/>
                    </a:cubicBezTo>
                    <a:cubicBezTo>
                      <a:pt x="67488" y="39042"/>
                      <a:pt x="67571" y="39005"/>
                      <a:pt x="67623" y="39005"/>
                    </a:cubicBezTo>
                    <a:close/>
                    <a:moveTo>
                      <a:pt x="68115" y="39484"/>
                    </a:moveTo>
                    <a:cubicBezTo>
                      <a:pt x="68138" y="39484"/>
                      <a:pt x="68172" y="39504"/>
                      <a:pt x="68206" y="39539"/>
                    </a:cubicBezTo>
                    <a:cubicBezTo>
                      <a:pt x="68289" y="39622"/>
                      <a:pt x="68289" y="39705"/>
                      <a:pt x="68206" y="39705"/>
                    </a:cubicBezTo>
                    <a:cubicBezTo>
                      <a:pt x="68182" y="39729"/>
                      <a:pt x="68165" y="39739"/>
                      <a:pt x="68153" y="39739"/>
                    </a:cubicBezTo>
                    <a:cubicBezTo>
                      <a:pt x="68124" y="39739"/>
                      <a:pt x="68124" y="39680"/>
                      <a:pt x="68124" y="39622"/>
                    </a:cubicBezTo>
                    <a:cubicBezTo>
                      <a:pt x="68075" y="39525"/>
                      <a:pt x="68083" y="39484"/>
                      <a:pt x="68115" y="39484"/>
                    </a:cubicBezTo>
                    <a:close/>
                    <a:moveTo>
                      <a:pt x="76977" y="39733"/>
                    </a:moveTo>
                    <a:cubicBezTo>
                      <a:pt x="77005" y="39733"/>
                      <a:pt x="77040" y="39753"/>
                      <a:pt x="77074" y="39787"/>
                    </a:cubicBezTo>
                    <a:cubicBezTo>
                      <a:pt x="77157" y="39870"/>
                      <a:pt x="77157" y="39953"/>
                      <a:pt x="77074" y="39953"/>
                    </a:cubicBezTo>
                    <a:cubicBezTo>
                      <a:pt x="77050" y="39977"/>
                      <a:pt x="77025" y="39988"/>
                      <a:pt x="77003" y="39988"/>
                    </a:cubicBezTo>
                    <a:cubicBezTo>
                      <a:pt x="76950" y="39988"/>
                      <a:pt x="76908" y="39929"/>
                      <a:pt x="76908" y="39870"/>
                    </a:cubicBezTo>
                    <a:cubicBezTo>
                      <a:pt x="76908" y="39773"/>
                      <a:pt x="76937" y="39733"/>
                      <a:pt x="76977" y="39733"/>
                    </a:cubicBezTo>
                    <a:close/>
                    <a:moveTo>
                      <a:pt x="69611" y="39037"/>
                    </a:moveTo>
                    <a:cubicBezTo>
                      <a:pt x="69725" y="39037"/>
                      <a:pt x="69714" y="39226"/>
                      <a:pt x="69615" y="39622"/>
                    </a:cubicBezTo>
                    <a:lnTo>
                      <a:pt x="69532" y="40202"/>
                    </a:lnTo>
                    <a:lnTo>
                      <a:pt x="69201" y="39870"/>
                    </a:lnTo>
                    <a:cubicBezTo>
                      <a:pt x="68869" y="39539"/>
                      <a:pt x="68869" y="39539"/>
                      <a:pt x="69201" y="39290"/>
                    </a:cubicBezTo>
                    <a:cubicBezTo>
                      <a:pt x="69401" y="39123"/>
                      <a:pt x="69534" y="39037"/>
                      <a:pt x="69611" y="39037"/>
                    </a:cubicBezTo>
                    <a:close/>
                    <a:moveTo>
                      <a:pt x="47322" y="40036"/>
                    </a:moveTo>
                    <a:cubicBezTo>
                      <a:pt x="47405" y="40119"/>
                      <a:pt x="47405" y="40202"/>
                      <a:pt x="47322" y="40285"/>
                    </a:cubicBezTo>
                    <a:cubicBezTo>
                      <a:pt x="47239" y="40285"/>
                      <a:pt x="47156" y="40202"/>
                      <a:pt x="47156" y="40119"/>
                    </a:cubicBezTo>
                    <a:cubicBezTo>
                      <a:pt x="47156" y="40036"/>
                      <a:pt x="47239" y="40036"/>
                      <a:pt x="47322" y="40036"/>
                    </a:cubicBezTo>
                    <a:close/>
                    <a:moveTo>
                      <a:pt x="70527" y="39953"/>
                    </a:moveTo>
                    <a:cubicBezTo>
                      <a:pt x="70527" y="39953"/>
                      <a:pt x="70527" y="40036"/>
                      <a:pt x="70444" y="40202"/>
                    </a:cubicBezTo>
                    <a:cubicBezTo>
                      <a:pt x="70444" y="40260"/>
                      <a:pt x="70361" y="40319"/>
                      <a:pt x="70313" y="40319"/>
                    </a:cubicBezTo>
                    <a:cubicBezTo>
                      <a:pt x="70292" y="40319"/>
                      <a:pt x="70278" y="40309"/>
                      <a:pt x="70278" y="40285"/>
                    </a:cubicBezTo>
                    <a:cubicBezTo>
                      <a:pt x="70195" y="40202"/>
                      <a:pt x="70278" y="40119"/>
                      <a:pt x="70361" y="40036"/>
                    </a:cubicBezTo>
                    <a:cubicBezTo>
                      <a:pt x="70444" y="39953"/>
                      <a:pt x="70527" y="39953"/>
                      <a:pt x="70527" y="39953"/>
                    </a:cubicBezTo>
                    <a:close/>
                    <a:moveTo>
                      <a:pt x="68509" y="39885"/>
                    </a:moveTo>
                    <a:cubicBezTo>
                      <a:pt x="68607" y="39885"/>
                      <a:pt x="68655" y="40002"/>
                      <a:pt x="68538" y="40119"/>
                    </a:cubicBezTo>
                    <a:cubicBezTo>
                      <a:pt x="68431" y="40279"/>
                      <a:pt x="68324" y="40371"/>
                      <a:pt x="68261" y="40371"/>
                    </a:cubicBezTo>
                    <a:cubicBezTo>
                      <a:pt x="68227" y="40371"/>
                      <a:pt x="68206" y="40343"/>
                      <a:pt x="68206" y="40285"/>
                    </a:cubicBezTo>
                    <a:cubicBezTo>
                      <a:pt x="68206" y="40119"/>
                      <a:pt x="68289" y="40036"/>
                      <a:pt x="68372" y="39953"/>
                    </a:cubicBezTo>
                    <a:cubicBezTo>
                      <a:pt x="68421" y="39905"/>
                      <a:pt x="68469" y="39885"/>
                      <a:pt x="68509" y="39885"/>
                    </a:cubicBezTo>
                    <a:close/>
                    <a:moveTo>
                      <a:pt x="77809" y="40305"/>
                    </a:moveTo>
                    <a:cubicBezTo>
                      <a:pt x="77861" y="40305"/>
                      <a:pt x="77903" y="40326"/>
                      <a:pt x="77903" y="40368"/>
                    </a:cubicBezTo>
                    <a:cubicBezTo>
                      <a:pt x="77986" y="40368"/>
                      <a:pt x="77986" y="40533"/>
                      <a:pt x="77820" y="40616"/>
                    </a:cubicBezTo>
                    <a:cubicBezTo>
                      <a:pt x="77778" y="40658"/>
                      <a:pt x="77737" y="40678"/>
                      <a:pt x="77695" y="40678"/>
                    </a:cubicBezTo>
                    <a:cubicBezTo>
                      <a:pt x="77654" y="40678"/>
                      <a:pt x="77613" y="40658"/>
                      <a:pt x="77571" y="40616"/>
                    </a:cubicBezTo>
                    <a:cubicBezTo>
                      <a:pt x="77488" y="40533"/>
                      <a:pt x="77571" y="40450"/>
                      <a:pt x="77654" y="40368"/>
                    </a:cubicBezTo>
                    <a:cubicBezTo>
                      <a:pt x="77695" y="40326"/>
                      <a:pt x="77758" y="40305"/>
                      <a:pt x="77809" y="40305"/>
                    </a:cubicBezTo>
                    <a:close/>
                    <a:moveTo>
                      <a:pt x="77319" y="41081"/>
                    </a:moveTo>
                    <a:cubicBezTo>
                      <a:pt x="77432" y="41081"/>
                      <a:pt x="77444" y="41158"/>
                      <a:pt x="77323" y="41279"/>
                    </a:cubicBezTo>
                    <a:cubicBezTo>
                      <a:pt x="77274" y="41376"/>
                      <a:pt x="77197" y="41416"/>
                      <a:pt x="77125" y="41416"/>
                    </a:cubicBezTo>
                    <a:cubicBezTo>
                      <a:pt x="77074" y="41416"/>
                      <a:pt x="77025" y="41396"/>
                      <a:pt x="76991" y="41362"/>
                    </a:cubicBezTo>
                    <a:cubicBezTo>
                      <a:pt x="76908" y="41196"/>
                      <a:pt x="76908" y="41196"/>
                      <a:pt x="77157" y="41113"/>
                    </a:cubicBezTo>
                    <a:cubicBezTo>
                      <a:pt x="77223" y="41091"/>
                      <a:pt x="77278" y="41081"/>
                      <a:pt x="77319" y="41081"/>
                    </a:cubicBezTo>
                    <a:close/>
                    <a:moveTo>
                      <a:pt x="77737" y="41113"/>
                    </a:moveTo>
                    <a:cubicBezTo>
                      <a:pt x="77737" y="41113"/>
                      <a:pt x="77737" y="41196"/>
                      <a:pt x="77654" y="41362"/>
                    </a:cubicBezTo>
                    <a:cubicBezTo>
                      <a:pt x="77571" y="41445"/>
                      <a:pt x="77488" y="41445"/>
                      <a:pt x="77405" y="41445"/>
                    </a:cubicBezTo>
                    <a:cubicBezTo>
                      <a:pt x="77405" y="41362"/>
                      <a:pt x="77488" y="41279"/>
                      <a:pt x="77571" y="41196"/>
                    </a:cubicBezTo>
                    <a:cubicBezTo>
                      <a:pt x="77654" y="41113"/>
                      <a:pt x="77737" y="41113"/>
                      <a:pt x="77737" y="41113"/>
                    </a:cubicBezTo>
                    <a:close/>
                    <a:moveTo>
                      <a:pt x="71619" y="39223"/>
                    </a:moveTo>
                    <a:cubicBezTo>
                      <a:pt x="71711" y="39223"/>
                      <a:pt x="71820" y="39244"/>
                      <a:pt x="71936" y="39290"/>
                    </a:cubicBezTo>
                    <a:cubicBezTo>
                      <a:pt x="72101" y="39456"/>
                      <a:pt x="72433" y="39539"/>
                      <a:pt x="72682" y="39622"/>
                    </a:cubicBezTo>
                    <a:cubicBezTo>
                      <a:pt x="73096" y="39705"/>
                      <a:pt x="73262" y="39953"/>
                      <a:pt x="73096" y="40202"/>
                    </a:cubicBezTo>
                    <a:cubicBezTo>
                      <a:pt x="72875" y="40423"/>
                      <a:pt x="72654" y="40570"/>
                      <a:pt x="72507" y="40570"/>
                    </a:cubicBezTo>
                    <a:cubicBezTo>
                      <a:pt x="72433" y="40570"/>
                      <a:pt x="72378" y="40533"/>
                      <a:pt x="72350" y="40450"/>
                    </a:cubicBezTo>
                    <a:cubicBezTo>
                      <a:pt x="72350" y="40285"/>
                      <a:pt x="72184" y="40202"/>
                      <a:pt x="72019" y="40202"/>
                    </a:cubicBezTo>
                    <a:lnTo>
                      <a:pt x="71687" y="40202"/>
                    </a:lnTo>
                    <a:lnTo>
                      <a:pt x="71770" y="40782"/>
                    </a:lnTo>
                    <a:cubicBezTo>
                      <a:pt x="71770" y="41356"/>
                      <a:pt x="71721" y="41587"/>
                      <a:pt x="71585" y="41587"/>
                    </a:cubicBezTo>
                    <a:cubicBezTo>
                      <a:pt x="71544" y="41587"/>
                      <a:pt x="71496" y="41566"/>
                      <a:pt x="71438" y="41528"/>
                    </a:cubicBezTo>
                    <a:cubicBezTo>
                      <a:pt x="71356" y="41362"/>
                      <a:pt x="71273" y="41196"/>
                      <a:pt x="71356" y="41031"/>
                    </a:cubicBezTo>
                    <a:cubicBezTo>
                      <a:pt x="71418" y="40844"/>
                      <a:pt x="71433" y="40751"/>
                      <a:pt x="71297" y="40751"/>
                    </a:cubicBezTo>
                    <a:cubicBezTo>
                      <a:pt x="71252" y="40751"/>
                      <a:pt x="71190" y="40761"/>
                      <a:pt x="71107" y="40782"/>
                    </a:cubicBezTo>
                    <a:cubicBezTo>
                      <a:pt x="71024" y="40810"/>
                      <a:pt x="70969" y="40828"/>
                      <a:pt x="70935" y="40828"/>
                    </a:cubicBezTo>
                    <a:cubicBezTo>
                      <a:pt x="70868" y="40828"/>
                      <a:pt x="70886" y="40754"/>
                      <a:pt x="70941" y="40533"/>
                    </a:cubicBezTo>
                    <a:cubicBezTo>
                      <a:pt x="70998" y="40252"/>
                      <a:pt x="71092" y="40085"/>
                      <a:pt x="71199" y="40085"/>
                    </a:cubicBezTo>
                    <a:cubicBezTo>
                      <a:pt x="71249" y="40085"/>
                      <a:pt x="71302" y="40122"/>
                      <a:pt x="71356" y="40202"/>
                    </a:cubicBezTo>
                    <a:cubicBezTo>
                      <a:pt x="71438" y="40202"/>
                      <a:pt x="71521" y="40202"/>
                      <a:pt x="71604" y="40119"/>
                    </a:cubicBezTo>
                    <a:cubicBezTo>
                      <a:pt x="71604" y="39953"/>
                      <a:pt x="71604" y="39870"/>
                      <a:pt x="71438" y="39539"/>
                    </a:cubicBezTo>
                    <a:cubicBezTo>
                      <a:pt x="71259" y="39360"/>
                      <a:pt x="71381" y="39223"/>
                      <a:pt x="71619" y="39223"/>
                    </a:cubicBezTo>
                    <a:close/>
                    <a:moveTo>
                      <a:pt x="72877" y="40987"/>
                    </a:moveTo>
                    <a:cubicBezTo>
                      <a:pt x="73044" y="40987"/>
                      <a:pt x="73092" y="41205"/>
                      <a:pt x="72930" y="41528"/>
                    </a:cubicBezTo>
                    <a:cubicBezTo>
                      <a:pt x="72930" y="41586"/>
                      <a:pt x="72889" y="41645"/>
                      <a:pt x="72865" y="41645"/>
                    </a:cubicBezTo>
                    <a:cubicBezTo>
                      <a:pt x="72854" y="41645"/>
                      <a:pt x="72847" y="41635"/>
                      <a:pt x="72847" y="41611"/>
                    </a:cubicBezTo>
                    <a:cubicBezTo>
                      <a:pt x="72433" y="41445"/>
                      <a:pt x="72433" y="41279"/>
                      <a:pt x="72516" y="41196"/>
                    </a:cubicBezTo>
                    <a:cubicBezTo>
                      <a:pt x="72661" y="41051"/>
                      <a:pt x="72786" y="40987"/>
                      <a:pt x="72877" y="40987"/>
                    </a:cubicBezTo>
                    <a:close/>
                    <a:moveTo>
                      <a:pt x="76483" y="41374"/>
                    </a:moveTo>
                    <a:cubicBezTo>
                      <a:pt x="76592" y="41374"/>
                      <a:pt x="76689" y="41421"/>
                      <a:pt x="76742" y="41528"/>
                    </a:cubicBezTo>
                    <a:cubicBezTo>
                      <a:pt x="76742" y="41694"/>
                      <a:pt x="76908" y="41859"/>
                      <a:pt x="76908" y="41942"/>
                    </a:cubicBezTo>
                    <a:cubicBezTo>
                      <a:pt x="77074" y="42025"/>
                      <a:pt x="76991" y="42108"/>
                      <a:pt x="76742" y="42191"/>
                    </a:cubicBezTo>
                    <a:cubicBezTo>
                      <a:pt x="76660" y="42274"/>
                      <a:pt x="76577" y="42315"/>
                      <a:pt x="76515" y="42315"/>
                    </a:cubicBezTo>
                    <a:cubicBezTo>
                      <a:pt x="76452" y="42315"/>
                      <a:pt x="76411" y="42274"/>
                      <a:pt x="76411" y="42191"/>
                    </a:cubicBezTo>
                    <a:cubicBezTo>
                      <a:pt x="76370" y="42066"/>
                      <a:pt x="76349" y="42004"/>
                      <a:pt x="76328" y="42004"/>
                    </a:cubicBezTo>
                    <a:cubicBezTo>
                      <a:pt x="76307" y="42004"/>
                      <a:pt x="76287" y="42066"/>
                      <a:pt x="76245" y="42191"/>
                    </a:cubicBezTo>
                    <a:cubicBezTo>
                      <a:pt x="76245" y="42348"/>
                      <a:pt x="76245" y="42406"/>
                      <a:pt x="76203" y="42406"/>
                    </a:cubicBezTo>
                    <a:cubicBezTo>
                      <a:pt x="76179" y="42406"/>
                      <a:pt x="76140" y="42387"/>
                      <a:pt x="76079" y="42357"/>
                    </a:cubicBezTo>
                    <a:cubicBezTo>
                      <a:pt x="75997" y="42191"/>
                      <a:pt x="75914" y="42025"/>
                      <a:pt x="75914" y="41859"/>
                    </a:cubicBezTo>
                    <a:cubicBezTo>
                      <a:pt x="75970" y="41579"/>
                      <a:pt x="76254" y="41374"/>
                      <a:pt x="76483" y="41374"/>
                    </a:cubicBezTo>
                    <a:close/>
                    <a:moveTo>
                      <a:pt x="75070" y="39945"/>
                    </a:moveTo>
                    <a:cubicBezTo>
                      <a:pt x="75406" y="39945"/>
                      <a:pt x="75897" y="40467"/>
                      <a:pt x="75665" y="40699"/>
                    </a:cubicBezTo>
                    <a:cubicBezTo>
                      <a:pt x="75631" y="40733"/>
                      <a:pt x="75625" y="40753"/>
                      <a:pt x="75647" y="40753"/>
                    </a:cubicBezTo>
                    <a:cubicBezTo>
                      <a:pt x="75679" y="40753"/>
                      <a:pt x="75768" y="40713"/>
                      <a:pt x="75914" y="40616"/>
                    </a:cubicBezTo>
                    <a:cubicBezTo>
                      <a:pt x="76107" y="40478"/>
                      <a:pt x="76254" y="40414"/>
                      <a:pt x="76350" y="40414"/>
                    </a:cubicBezTo>
                    <a:cubicBezTo>
                      <a:pt x="76540" y="40414"/>
                      <a:pt x="76521" y="40671"/>
                      <a:pt x="76245" y="41113"/>
                    </a:cubicBezTo>
                    <a:cubicBezTo>
                      <a:pt x="75858" y="41656"/>
                      <a:pt x="75180" y="42199"/>
                      <a:pt x="75026" y="42199"/>
                    </a:cubicBezTo>
                    <a:cubicBezTo>
                      <a:pt x="75016" y="42199"/>
                      <a:pt x="75007" y="42196"/>
                      <a:pt x="75002" y="42191"/>
                    </a:cubicBezTo>
                    <a:cubicBezTo>
                      <a:pt x="74980" y="42169"/>
                      <a:pt x="74952" y="42158"/>
                      <a:pt x="74921" y="42158"/>
                    </a:cubicBezTo>
                    <a:cubicBezTo>
                      <a:pt x="74836" y="42158"/>
                      <a:pt x="74731" y="42235"/>
                      <a:pt x="74671" y="42357"/>
                    </a:cubicBezTo>
                    <a:cubicBezTo>
                      <a:pt x="74555" y="42472"/>
                      <a:pt x="74476" y="42534"/>
                      <a:pt x="74415" y="42534"/>
                    </a:cubicBezTo>
                    <a:cubicBezTo>
                      <a:pt x="74345" y="42534"/>
                      <a:pt x="74301" y="42451"/>
                      <a:pt x="74256" y="42274"/>
                    </a:cubicBezTo>
                    <a:cubicBezTo>
                      <a:pt x="74256" y="42191"/>
                      <a:pt x="74339" y="42025"/>
                      <a:pt x="74505" y="41859"/>
                    </a:cubicBezTo>
                    <a:cubicBezTo>
                      <a:pt x="74737" y="41627"/>
                      <a:pt x="74897" y="41105"/>
                      <a:pt x="74714" y="41105"/>
                    </a:cubicBezTo>
                    <a:cubicBezTo>
                      <a:pt x="74701" y="41105"/>
                      <a:pt x="74687" y="41108"/>
                      <a:pt x="74671" y="41113"/>
                    </a:cubicBezTo>
                    <a:cubicBezTo>
                      <a:pt x="74588" y="41113"/>
                      <a:pt x="74671" y="41031"/>
                      <a:pt x="74836" y="40782"/>
                    </a:cubicBezTo>
                    <a:cubicBezTo>
                      <a:pt x="74919" y="40533"/>
                      <a:pt x="75002" y="40368"/>
                      <a:pt x="74919" y="40368"/>
                    </a:cubicBezTo>
                    <a:cubicBezTo>
                      <a:pt x="74897" y="40390"/>
                      <a:pt x="74875" y="40400"/>
                      <a:pt x="74854" y="40400"/>
                    </a:cubicBezTo>
                    <a:cubicBezTo>
                      <a:pt x="74798" y="40400"/>
                      <a:pt x="74753" y="40323"/>
                      <a:pt x="74753" y="40202"/>
                    </a:cubicBezTo>
                    <a:cubicBezTo>
                      <a:pt x="74753" y="40036"/>
                      <a:pt x="74836" y="40036"/>
                      <a:pt x="75002" y="39953"/>
                    </a:cubicBezTo>
                    <a:cubicBezTo>
                      <a:pt x="75024" y="39948"/>
                      <a:pt x="75047" y="39945"/>
                      <a:pt x="75070" y="39945"/>
                    </a:cubicBezTo>
                    <a:close/>
                    <a:moveTo>
                      <a:pt x="78524" y="42626"/>
                    </a:moveTo>
                    <a:cubicBezTo>
                      <a:pt x="78566" y="42626"/>
                      <a:pt x="78607" y="42647"/>
                      <a:pt x="78649" y="42688"/>
                    </a:cubicBezTo>
                    <a:cubicBezTo>
                      <a:pt x="78731" y="42688"/>
                      <a:pt x="78649" y="42854"/>
                      <a:pt x="78566" y="42937"/>
                    </a:cubicBezTo>
                    <a:cubicBezTo>
                      <a:pt x="78483" y="43020"/>
                      <a:pt x="78400" y="43020"/>
                      <a:pt x="78317" y="43020"/>
                    </a:cubicBezTo>
                    <a:cubicBezTo>
                      <a:pt x="78234" y="42937"/>
                      <a:pt x="78317" y="42771"/>
                      <a:pt x="78400" y="42688"/>
                    </a:cubicBezTo>
                    <a:cubicBezTo>
                      <a:pt x="78441" y="42647"/>
                      <a:pt x="78483" y="42626"/>
                      <a:pt x="78524" y="42626"/>
                    </a:cubicBezTo>
                    <a:close/>
                    <a:moveTo>
                      <a:pt x="74351" y="42902"/>
                    </a:moveTo>
                    <a:cubicBezTo>
                      <a:pt x="74373" y="42902"/>
                      <a:pt x="74398" y="42912"/>
                      <a:pt x="74422" y="42937"/>
                    </a:cubicBezTo>
                    <a:cubicBezTo>
                      <a:pt x="74505" y="42937"/>
                      <a:pt x="74422" y="43102"/>
                      <a:pt x="74339" y="43185"/>
                    </a:cubicBezTo>
                    <a:cubicBezTo>
                      <a:pt x="74280" y="43244"/>
                      <a:pt x="74222" y="43302"/>
                      <a:pt x="74193" y="43302"/>
                    </a:cubicBezTo>
                    <a:cubicBezTo>
                      <a:pt x="74180" y="43302"/>
                      <a:pt x="74173" y="43292"/>
                      <a:pt x="74173" y="43268"/>
                    </a:cubicBezTo>
                    <a:cubicBezTo>
                      <a:pt x="74173" y="43268"/>
                      <a:pt x="74173" y="43185"/>
                      <a:pt x="74256" y="43020"/>
                    </a:cubicBezTo>
                    <a:cubicBezTo>
                      <a:pt x="74256" y="42961"/>
                      <a:pt x="74298" y="42902"/>
                      <a:pt x="74351" y="42902"/>
                    </a:cubicBezTo>
                    <a:close/>
                    <a:moveTo>
                      <a:pt x="76164" y="42738"/>
                    </a:moveTo>
                    <a:cubicBezTo>
                      <a:pt x="76195" y="42738"/>
                      <a:pt x="76223" y="42749"/>
                      <a:pt x="76245" y="42771"/>
                    </a:cubicBezTo>
                    <a:cubicBezTo>
                      <a:pt x="76328" y="42937"/>
                      <a:pt x="76328" y="42937"/>
                      <a:pt x="76162" y="43020"/>
                    </a:cubicBezTo>
                    <a:cubicBezTo>
                      <a:pt x="75997" y="43102"/>
                      <a:pt x="75914" y="43102"/>
                      <a:pt x="75914" y="43185"/>
                    </a:cubicBezTo>
                    <a:cubicBezTo>
                      <a:pt x="75997" y="43185"/>
                      <a:pt x="75831" y="43268"/>
                      <a:pt x="75582" y="43434"/>
                    </a:cubicBezTo>
                    <a:cubicBezTo>
                      <a:pt x="75427" y="43527"/>
                      <a:pt x="75295" y="43574"/>
                      <a:pt x="75199" y="43574"/>
                    </a:cubicBezTo>
                    <a:cubicBezTo>
                      <a:pt x="75040" y="43574"/>
                      <a:pt x="74981" y="43444"/>
                      <a:pt x="75085" y="43185"/>
                    </a:cubicBezTo>
                    <a:cubicBezTo>
                      <a:pt x="75189" y="42926"/>
                      <a:pt x="75325" y="42797"/>
                      <a:pt x="75412" y="42797"/>
                    </a:cubicBezTo>
                    <a:cubicBezTo>
                      <a:pt x="75464" y="42797"/>
                      <a:pt x="75499" y="42843"/>
                      <a:pt x="75499" y="42937"/>
                    </a:cubicBezTo>
                    <a:cubicBezTo>
                      <a:pt x="75499" y="42978"/>
                      <a:pt x="75520" y="42999"/>
                      <a:pt x="75551" y="42999"/>
                    </a:cubicBezTo>
                    <a:cubicBezTo>
                      <a:pt x="75582" y="42999"/>
                      <a:pt x="75624" y="42978"/>
                      <a:pt x="75665" y="42937"/>
                    </a:cubicBezTo>
                    <a:cubicBezTo>
                      <a:pt x="75707" y="42895"/>
                      <a:pt x="75748" y="42874"/>
                      <a:pt x="75779" y="42874"/>
                    </a:cubicBezTo>
                    <a:cubicBezTo>
                      <a:pt x="75810" y="42874"/>
                      <a:pt x="75831" y="42895"/>
                      <a:pt x="75831" y="42937"/>
                    </a:cubicBezTo>
                    <a:cubicBezTo>
                      <a:pt x="75831" y="43020"/>
                      <a:pt x="75831" y="43061"/>
                      <a:pt x="75841" y="43061"/>
                    </a:cubicBezTo>
                    <a:cubicBezTo>
                      <a:pt x="75852" y="43061"/>
                      <a:pt x="75872" y="43020"/>
                      <a:pt x="75914" y="42937"/>
                    </a:cubicBezTo>
                    <a:cubicBezTo>
                      <a:pt x="75974" y="42815"/>
                      <a:pt x="76079" y="42738"/>
                      <a:pt x="76164" y="42738"/>
                    </a:cubicBezTo>
                    <a:close/>
                    <a:moveTo>
                      <a:pt x="78317" y="43600"/>
                    </a:moveTo>
                    <a:cubicBezTo>
                      <a:pt x="78400" y="43683"/>
                      <a:pt x="78400" y="43765"/>
                      <a:pt x="78317" y="43765"/>
                    </a:cubicBezTo>
                    <a:cubicBezTo>
                      <a:pt x="78293" y="43790"/>
                      <a:pt x="78269" y="43800"/>
                      <a:pt x="78246" y="43800"/>
                    </a:cubicBezTo>
                    <a:cubicBezTo>
                      <a:pt x="78193" y="43800"/>
                      <a:pt x="78151" y="43741"/>
                      <a:pt x="78151" y="43683"/>
                    </a:cubicBezTo>
                    <a:cubicBezTo>
                      <a:pt x="78151" y="43600"/>
                      <a:pt x="78234" y="43600"/>
                      <a:pt x="78317" y="43600"/>
                    </a:cubicBezTo>
                    <a:close/>
                    <a:moveTo>
                      <a:pt x="79959" y="43215"/>
                    </a:moveTo>
                    <a:cubicBezTo>
                      <a:pt x="80118" y="43215"/>
                      <a:pt x="80205" y="43424"/>
                      <a:pt x="80140" y="43683"/>
                    </a:cubicBezTo>
                    <a:cubicBezTo>
                      <a:pt x="80092" y="43827"/>
                      <a:pt x="79932" y="43915"/>
                      <a:pt x="79790" y="43915"/>
                    </a:cubicBezTo>
                    <a:cubicBezTo>
                      <a:pt x="79688" y="43915"/>
                      <a:pt x="79595" y="43870"/>
                      <a:pt x="79560" y="43765"/>
                    </a:cubicBezTo>
                    <a:cubicBezTo>
                      <a:pt x="79560" y="43517"/>
                      <a:pt x="79560" y="43434"/>
                      <a:pt x="79809" y="43268"/>
                    </a:cubicBezTo>
                    <a:cubicBezTo>
                      <a:pt x="79863" y="43232"/>
                      <a:pt x="79914" y="43215"/>
                      <a:pt x="79959" y="43215"/>
                    </a:cubicBezTo>
                    <a:close/>
                    <a:moveTo>
                      <a:pt x="41935" y="43931"/>
                    </a:moveTo>
                    <a:cubicBezTo>
                      <a:pt x="42018" y="44014"/>
                      <a:pt x="42018" y="44097"/>
                      <a:pt x="41935" y="44180"/>
                    </a:cubicBezTo>
                    <a:cubicBezTo>
                      <a:pt x="41852" y="44180"/>
                      <a:pt x="41770" y="44097"/>
                      <a:pt x="41770" y="44014"/>
                    </a:cubicBezTo>
                    <a:cubicBezTo>
                      <a:pt x="41770" y="43931"/>
                      <a:pt x="41852" y="43931"/>
                      <a:pt x="41935" y="43931"/>
                    </a:cubicBezTo>
                    <a:close/>
                    <a:moveTo>
                      <a:pt x="21797" y="44594"/>
                    </a:moveTo>
                    <a:lnTo>
                      <a:pt x="21797" y="44594"/>
                    </a:lnTo>
                    <a:cubicBezTo>
                      <a:pt x="21880" y="44677"/>
                      <a:pt x="21797" y="44760"/>
                      <a:pt x="21714" y="44843"/>
                    </a:cubicBezTo>
                    <a:cubicBezTo>
                      <a:pt x="21631" y="44926"/>
                      <a:pt x="21548" y="45008"/>
                      <a:pt x="21548" y="45008"/>
                    </a:cubicBezTo>
                    <a:cubicBezTo>
                      <a:pt x="21548" y="45008"/>
                      <a:pt x="21548" y="44843"/>
                      <a:pt x="21631" y="44760"/>
                    </a:cubicBezTo>
                    <a:cubicBezTo>
                      <a:pt x="21714" y="44677"/>
                      <a:pt x="21797" y="44594"/>
                      <a:pt x="21797" y="44594"/>
                    </a:cubicBezTo>
                    <a:close/>
                    <a:moveTo>
                      <a:pt x="80126" y="44871"/>
                    </a:moveTo>
                    <a:cubicBezTo>
                      <a:pt x="80154" y="44871"/>
                      <a:pt x="80189" y="44891"/>
                      <a:pt x="80223" y="44926"/>
                    </a:cubicBezTo>
                    <a:cubicBezTo>
                      <a:pt x="80306" y="44926"/>
                      <a:pt x="80306" y="45008"/>
                      <a:pt x="80223" y="45091"/>
                    </a:cubicBezTo>
                    <a:cubicBezTo>
                      <a:pt x="80140" y="45091"/>
                      <a:pt x="80057" y="45091"/>
                      <a:pt x="80057" y="45008"/>
                    </a:cubicBezTo>
                    <a:cubicBezTo>
                      <a:pt x="80057" y="44911"/>
                      <a:pt x="80086" y="44871"/>
                      <a:pt x="80126" y="44871"/>
                    </a:cubicBezTo>
                    <a:close/>
                    <a:moveTo>
                      <a:pt x="78607" y="43724"/>
                    </a:moveTo>
                    <a:cubicBezTo>
                      <a:pt x="78669" y="43724"/>
                      <a:pt x="78731" y="43765"/>
                      <a:pt x="78814" y="43848"/>
                    </a:cubicBezTo>
                    <a:cubicBezTo>
                      <a:pt x="78911" y="43945"/>
                      <a:pt x="79037" y="43986"/>
                      <a:pt x="79141" y="43986"/>
                    </a:cubicBezTo>
                    <a:cubicBezTo>
                      <a:pt x="79214" y="43986"/>
                      <a:pt x="79277" y="43965"/>
                      <a:pt x="79312" y="43931"/>
                    </a:cubicBezTo>
                    <a:cubicBezTo>
                      <a:pt x="79415" y="43897"/>
                      <a:pt x="79475" y="43877"/>
                      <a:pt x="79498" y="43877"/>
                    </a:cubicBezTo>
                    <a:cubicBezTo>
                      <a:pt x="79532" y="43877"/>
                      <a:pt x="79492" y="43917"/>
                      <a:pt x="79394" y="44014"/>
                    </a:cubicBezTo>
                    <a:cubicBezTo>
                      <a:pt x="79229" y="44235"/>
                      <a:pt x="79284" y="44382"/>
                      <a:pt x="79437" y="44382"/>
                    </a:cubicBezTo>
                    <a:cubicBezTo>
                      <a:pt x="79514" y="44382"/>
                      <a:pt x="79615" y="44345"/>
                      <a:pt x="79726" y="44263"/>
                    </a:cubicBezTo>
                    <a:cubicBezTo>
                      <a:pt x="79785" y="44204"/>
                      <a:pt x="79885" y="44145"/>
                      <a:pt x="79967" y="44145"/>
                    </a:cubicBezTo>
                    <a:cubicBezTo>
                      <a:pt x="80002" y="44145"/>
                      <a:pt x="80033" y="44155"/>
                      <a:pt x="80057" y="44180"/>
                    </a:cubicBezTo>
                    <a:cubicBezTo>
                      <a:pt x="80223" y="44263"/>
                      <a:pt x="80140" y="44345"/>
                      <a:pt x="79643" y="44843"/>
                    </a:cubicBezTo>
                    <a:cubicBezTo>
                      <a:pt x="79353" y="45133"/>
                      <a:pt x="79146" y="45278"/>
                      <a:pt x="79042" y="45278"/>
                    </a:cubicBezTo>
                    <a:cubicBezTo>
                      <a:pt x="78939" y="45278"/>
                      <a:pt x="78939" y="45133"/>
                      <a:pt x="79063" y="44843"/>
                    </a:cubicBezTo>
                    <a:cubicBezTo>
                      <a:pt x="79194" y="44515"/>
                      <a:pt x="79014" y="44188"/>
                      <a:pt x="78769" y="44188"/>
                    </a:cubicBezTo>
                    <a:cubicBezTo>
                      <a:pt x="78705" y="44188"/>
                      <a:pt x="78635" y="44211"/>
                      <a:pt x="78566" y="44263"/>
                    </a:cubicBezTo>
                    <a:cubicBezTo>
                      <a:pt x="78511" y="44299"/>
                      <a:pt x="78461" y="44315"/>
                      <a:pt x="78418" y="44315"/>
                    </a:cubicBezTo>
                    <a:cubicBezTo>
                      <a:pt x="78264" y="44315"/>
                      <a:pt x="78206" y="44107"/>
                      <a:pt x="78400" y="43848"/>
                    </a:cubicBezTo>
                    <a:cubicBezTo>
                      <a:pt x="78483" y="43765"/>
                      <a:pt x="78545" y="43724"/>
                      <a:pt x="78607" y="43724"/>
                    </a:cubicBezTo>
                    <a:close/>
                    <a:moveTo>
                      <a:pt x="91991" y="44760"/>
                    </a:moveTo>
                    <a:cubicBezTo>
                      <a:pt x="92157" y="44760"/>
                      <a:pt x="92323" y="44760"/>
                      <a:pt x="92323" y="44843"/>
                    </a:cubicBezTo>
                    <a:lnTo>
                      <a:pt x="92240" y="44843"/>
                    </a:lnTo>
                    <a:cubicBezTo>
                      <a:pt x="92157" y="44843"/>
                      <a:pt x="92074" y="45008"/>
                      <a:pt x="91991" y="45174"/>
                    </a:cubicBezTo>
                    <a:cubicBezTo>
                      <a:pt x="91874" y="45331"/>
                      <a:pt x="91793" y="45413"/>
                      <a:pt x="91741" y="45413"/>
                    </a:cubicBezTo>
                    <a:cubicBezTo>
                      <a:pt x="91683" y="45413"/>
                      <a:pt x="91660" y="45310"/>
                      <a:pt x="91660" y="45091"/>
                    </a:cubicBezTo>
                    <a:cubicBezTo>
                      <a:pt x="91660" y="44843"/>
                      <a:pt x="91660" y="44843"/>
                      <a:pt x="91991" y="44760"/>
                    </a:cubicBezTo>
                    <a:close/>
                    <a:moveTo>
                      <a:pt x="76119" y="44968"/>
                    </a:moveTo>
                    <a:cubicBezTo>
                      <a:pt x="76250" y="44968"/>
                      <a:pt x="76353" y="45095"/>
                      <a:pt x="76245" y="45257"/>
                    </a:cubicBezTo>
                    <a:cubicBezTo>
                      <a:pt x="76162" y="45340"/>
                      <a:pt x="76079" y="45423"/>
                      <a:pt x="75914" y="45423"/>
                    </a:cubicBezTo>
                    <a:cubicBezTo>
                      <a:pt x="75884" y="45438"/>
                      <a:pt x="75860" y="45444"/>
                      <a:pt x="75841" y="45444"/>
                    </a:cubicBezTo>
                    <a:cubicBezTo>
                      <a:pt x="75753" y="45444"/>
                      <a:pt x="75777" y="45296"/>
                      <a:pt x="75914" y="45091"/>
                    </a:cubicBezTo>
                    <a:cubicBezTo>
                      <a:pt x="75971" y="45005"/>
                      <a:pt x="76049" y="44968"/>
                      <a:pt x="76119" y="44968"/>
                    </a:cubicBezTo>
                    <a:close/>
                    <a:moveTo>
                      <a:pt x="81335" y="45121"/>
                    </a:moveTo>
                    <a:cubicBezTo>
                      <a:pt x="81383" y="45121"/>
                      <a:pt x="81429" y="45137"/>
                      <a:pt x="81466" y="45174"/>
                    </a:cubicBezTo>
                    <a:cubicBezTo>
                      <a:pt x="81632" y="45340"/>
                      <a:pt x="81632" y="45340"/>
                      <a:pt x="81301" y="45506"/>
                    </a:cubicBezTo>
                    <a:cubicBezTo>
                      <a:pt x="81230" y="45576"/>
                      <a:pt x="81160" y="45601"/>
                      <a:pt x="81103" y="45601"/>
                    </a:cubicBezTo>
                    <a:cubicBezTo>
                      <a:pt x="81024" y="45601"/>
                      <a:pt x="80969" y="45554"/>
                      <a:pt x="80969" y="45506"/>
                    </a:cubicBezTo>
                    <a:cubicBezTo>
                      <a:pt x="80969" y="45313"/>
                      <a:pt x="81168" y="45121"/>
                      <a:pt x="81335" y="45121"/>
                    </a:cubicBezTo>
                    <a:close/>
                    <a:moveTo>
                      <a:pt x="90568" y="44644"/>
                    </a:moveTo>
                    <a:cubicBezTo>
                      <a:pt x="90576" y="44644"/>
                      <a:pt x="90582" y="44655"/>
                      <a:pt x="90582" y="44677"/>
                    </a:cubicBezTo>
                    <a:cubicBezTo>
                      <a:pt x="90665" y="44677"/>
                      <a:pt x="90665" y="44926"/>
                      <a:pt x="90665" y="45091"/>
                    </a:cubicBezTo>
                    <a:cubicBezTo>
                      <a:pt x="90612" y="45252"/>
                      <a:pt x="90627" y="45343"/>
                      <a:pt x="90690" y="45343"/>
                    </a:cubicBezTo>
                    <a:cubicBezTo>
                      <a:pt x="90724" y="45343"/>
                      <a:pt x="90772" y="45316"/>
                      <a:pt x="90831" y="45257"/>
                    </a:cubicBezTo>
                    <a:cubicBezTo>
                      <a:pt x="90879" y="45209"/>
                      <a:pt x="90927" y="45161"/>
                      <a:pt x="90959" y="45161"/>
                    </a:cubicBezTo>
                    <a:cubicBezTo>
                      <a:pt x="90982" y="45161"/>
                      <a:pt x="90997" y="45187"/>
                      <a:pt x="90997" y="45257"/>
                    </a:cubicBezTo>
                    <a:cubicBezTo>
                      <a:pt x="90997" y="45279"/>
                      <a:pt x="90997" y="45290"/>
                      <a:pt x="91000" y="45290"/>
                    </a:cubicBezTo>
                    <a:cubicBezTo>
                      <a:pt x="91009" y="45290"/>
                      <a:pt x="91041" y="45213"/>
                      <a:pt x="91163" y="45091"/>
                    </a:cubicBezTo>
                    <a:cubicBezTo>
                      <a:pt x="91208" y="45000"/>
                      <a:pt x="91253" y="44934"/>
                      <a:pt x="91313" y="44934"/>
                    </a:cubicBezTo>
                    <a:cubicBezTo>
                      <a:pt x="91361" y="44934"/>
                      <a:pt x="91419" y="44979"/>
                      <a:pt x="91494" y="45091"/>
                    </a:cubicBezTo>
                    <a:cubicBezTo>
                      <a:pt x="91577" y="45257"/>
                      <a:pt x="91577" y="45423"/>
                      <a:pt x="91494" y="45506"/>
                    </a:cubicBezTo>
                    <a:cubicBezTo>
                      <a:pt x="91411" y="45589"/>
                      <a:pt x="91245" y="45754"/>
                      <a:pt x="91163" y="45754"/>
                    </a:cubicBezTo>
                    <a:cubicBezTo>
                      <a:pt x="90997" y="45837"/>
                      <a:pt x="90914" y="45837"/>
                      <a:pt x="90914" y="45920"/>
                    </a:cubicBezTo>
                    <a:cubicBezTo>
                      <a:pt x="90997" y="45920"/>
                      <a:pt x="90914" y="46086"/>
                      <a:pt x="90831" y="46169"/>
                    </a:cubicBezTo>
                    <a:cubicBezTo>
                      <a:pt x="90728" y="46237"/>
                      <a:pt x="90654" y="46278"/>
                      <a:pt x="90596" y="46278"/>
                    </a:cubicBezTo>
                    <a:cubicBezTo>
                      <a:pt x="90514" y="46278"/>
                      <a:pt x="90465" y="46197"/>
                      <a:pt x="90417" y="46003"/>
                    </a:cubicBezTo>
                    <a:cubicBezTo>
                      <a:pt x="90334" y="45754"/>
                      <a:pt x="90251" y="45671"/>
                      <a:pt x="90002" y="45671"/>
                    </a:cubicBezTo>
                    <a:cubicBezTo>
                      <a:pt x="89671" y="45671"/>
                      <a:pt x="89754" y="45589"/>
                      <a:pt x="90251" y="45257"/>
                    </a:cubicBezTo>
                    <a:cubicBezTo>
                      <a:pt x="90500" y="45091"/>
                      <a:pt x="90582" y="45091"/>
                      <a:pt x="90500" y="44843"/>
                    </a:cubicBezTo>
                    <a:cubicBezTo>
                      <a:pt x="90500" y="44721"/>
                      <a:pt x="90544" y="44644"/>
                      <a:pt x="90568" y="44644"/>
                    </a:cubicBezTo>
                    <a:close/>
                    <a:moveTo>
                      <a:pt x="77157" y="45671"/>
                    </a:moveTo>
                    <a:lnTo>
                      <a:pt x="77157" y="45671"/>
                    </a:lnTo>
                    <a:cubicBezTo>
                      <a:pt x="77240" y="45754"/>
                      <a:pt x="77157" y="45920"/>
                      <a:pt x="77074" y="46086"/>
                    </a:cubicBezTo>
                    <a:cubicBezTo>
                      <a:pt x="76991" y="46252"/>
                      <a:pt x="76825" y="46334"/>
                      <a:pt x="76825" y="46334"/>
                    </a:cubicBezTo>
                    <a:cubicBezTo>
                      <a:pt x="76742" y="46252"/>
                      <a:pt x="76825" y="46086"/>
                      <a:pt x="76908" y="45920"/>
                    </a:cubicBezTo>
                    <a:cubicBezTo>
                      <a:pt x="76991" y="45754"/>
                      <a:pt x="77157" y="45672"/>
                      <a:pt x="77157" y="45671"/>
                    </a:cubicBezTo>
                    <a:close/>
                    <a:moveTo>
                      <a:pt x="82685" y="45784"/>
                    </a:moveTo>
                    <a:cubicBezTo>
                      <a:pt x="82813" y="45784"/>
                      <a:pt x="82819" y="45976"/>
                      <a:pt x="82627" y="46169"/>
                    </a:cubicBezTo>
                    <a:cubicBezTo>
                      <a:pt x="82573" y="46329"/>
                      <a:pt x="82519" y="46421"/>
                      <a:pt x="82444" y="46421"/>
                    </a:cubicBezTo>
                    <a:cubicBezTo>
                      <a:pt x="82402" y="46421"/>
                      <a:pt x="82354" y="46393"/>
                      <a:pt x="82295" y="46334"/>
                    </a:cubicBezTo>
                    <a:cubicBezTo>
                      <a:pt x="82212" y="46169"/>
                      <a:pt x="82295" y="46003"/>
                      <a:pt x="82544" y="45837"/>
                    </a:cubicBezTo>
                    <a:cubicBezTo>
                      <a:pt x="82600" y="45800"/>
                      <a:pt x="82647" y="45784"/>
                      <a:pt x="82685" y="45784"/>
                    </a:cubicBezTo>
                    <a:close/>
                    <a:moveTo>
                      <a:pt x="85965" y="45338"/>
                    </a:moveTo>
                    <a:cubicBezTo>
                      <a:pt x="86002" y="45338"/>
                      <a:pt x="86024" y="45365"/>
                      <a:pt x="86024" y="45423"/>
                    </a:cubicBezTo>
                    <a:cubicBezTo>
                      <a:pt x="86024" y="45589"/>
                      <a:pt x="86024" y="45671"/>
                      <a:pt x="85859" y="45671"/>
                    </a:cubicBezTo>
                    <a:cubicBezTo>
                      <a:pt x="85693" y="45754"/>
                      <a:pt x="85610" y="45837"/>
                      <a:pt x="85693" y="46086"/>
                    </a:cubicBezTo>
                    <a:cubicBezTo>
                      <a:pt x="85822" y="46345"/>
                      <a:pt x="85750" y="46553"/>
                      <a:pt x="85593" y="46553"/>
                    </a:cubicBezTo>
                    <a:cubicBezTo>
                      <a:pt x="85549" y="46553"/>
                      <a:pt x="85499" y="46537"/>
                      <a:pt x="85444" y="46500"/>
                    </a:cubicBezTo>
                    <a:cubicBezTo>
                      <a:pt x="85361" y="46417"/>
                      <a:pt x="85361" y="46252"/>
                      <a:pt x="85444" y="46003"/>
                    </a:cubicBezTo>
                    <a:cubicBezTo>
                      <a:pt x="85571" y="45622"/>
                      <a:pt x="85844" y="45338"/>
                      <a:pt x="85965" y="45338"/>
                    </a:cubicBezTo>
                    <a:close/>
                    <a:moveTo>
                      <a:pt x="81396" y="46134"/>
                    </a:moveTo>
                    <a:cubicBezTo>
                      <a:pt x="81418" y="46134"/>
                      <a:pt x="81442" y="46144"/>
                      <a:pt x="81466" y="46169"/>
                    </a:cubicBezTo>
                    <a:cubicBezTo>
                      <a:pt x="81549" y="46169"/>
                      <a:pt x="81549" y="46334"/>
                      <a:pt x="81466" y="46417"/>
                    </a:cubicBezTo>
                    <a:cubicBezTo>
                      <a:pt x="81383" y="46583"/>
                      <a:pt x="81301" y="46583"/>
                      <a:pt x="81301" y="46583"/>
                    </a:cubicBezTo>
                    <a:cubicBezTo>
                      <a:pt x="81218" y="46500"/>
                      <a:pt x="81218" y="46417"/>
                      <a:pt x="81301" y="46252"/>
                    </a:cubicBezTo>
                    <a:cubicBezTo>
                      <a:pt x="81301" y="46193"/>
                      <a:pt x="81342" y="46134"/>
                      <a:pt x="81396" y="46134"/>
                    </a:cubicBezTo>
                    <a:close/>
                    <a:moveTo>
                      <a:pt x="88345" y="46252"/>
                    </a:moveTo>
                    <a:cubicBezTo>
                      <a:pt x="88345" y="46252"/>
                      <a:pt x="88345" y="46334"/>
                      <a:pt x="88262" y="46500"/>
                    </a:cubicBezTo>
                    <a:cubicBezTo>
                      <a:pt x="88203" y="46559"/>
                      <a:pt x="88145" y="46617"/>
                      <a:pt x="88115" y="46617"/>
                    </a:cubicBezTo>
                    <a:cubicBezTo>
                      <a:pt x="88103" y="46617"/>
                      <a:pt x="88096" y="46607"/>
                      <a:pt x="88096" y="46583"/>
                    </a:cubicBezTo>
                    <a:cubicBezTo>
                      <a:pt x="88013" y="46583"/>
                      <a:pt x="88013" y="46417"/>
                      <a:pt x="88179" y="46334"/>
                    </a:cubicBezTo>
                    <a:cubicBezTo>
                      <a:pt x="88262" y="46252"/>
                      <a:pt x="88345" y="46252"/>
                      <a:pt x="88345" y="46252"/>
                    </a:cubicBezTo>
                    <a:close/>
                    <a:moveTo>
                      <a:pt x="92903" y="45920"/>
                    </a:moveTo>
                    <a:cubicBezTo>
                      <a:pt x="92986" y="46003"/>
                      <a:pt x="92903" y="46086"/>
                      <a:pt x="92820" y="46169"/>
                    </a:cubicBezTo>
                    <a:cubicBezTo>
                      <a:pt x="92737" y="46334"/>
                      <a:pt x="92737" y="46417"/>
                      <a:pt x="92820" y="46417"/>
                    </a:cubicBezTo>
                    <a:cubicBezTo>
                      <a:pt x="92903" y="46417"/>
                      <a:pt x="92986" y="46500"/>
                      <a:pt x="92903" y="46583"/>
                    </a:cubicBezTo>
                    <a:cubicBezTo>
                      <a:pt x="92820" y="46666"/>
                      <a:pt x="92758" y="46707"/>
                      <a:pt x="92706" y="46707"/>
                    </a:cubicBezTo>
                    <a:cubicBezTo>
                      <a:pt x="92654" y="46707"/>
                      <a:pt x="92613" y="46666"/>
                      <a:pt x="92571" y="46583"/>
                    </a:cubicBezTo>
                    <a:cubicBezTo>
                      <a:pt x="92571" y="46559"/>
                      <a:pt x="92564" y="46549"/>
                      <a:pt x="92550" y="46549"/>
                    </a:cubicBezTo>
                    <a:cubicBezTo>
                      <a:pt x="92516" y="46549"/>
                      <a:pt x="92440" y="46607"/>
                      <a:pt x="92323" y="46666"/>
                    </a:cubicBezTo>
                    <a:cubicBezTo>
                      <a:pt x="92303" y="46686"/>
                      <a:pt x="92293" y="46696"/>
                      <a:pt x="92291" y="46696"/>
                    </a:cubicBezTo>
                    <a:cubicBezTo>
                      <a:pt x="92284" y="46696"/>
                      <a:pt x="92362" y="46588"/>
                      <a:pt x="92489" y="46334"/>
                    </a:cubicBezTo>
                    <a:cubicBezTo>
                      <a:pt x="92737" y="46086"/>
                      <a:pt x="92903" y="45920"/>
                      <a:pt x="92903" y="45920"/>
                    </a:cubicBezTo>
                    <a:close/>
                    <a:moveTo>
                      <a:pt x="88804" y="46089"/>
                    </a:moveTo>
                    <a:cubicBezTo>
                      <a:pt x="88870" y="46089"/>
                      <a:pt x="88872" y="46217"/>
                      <a:pt x="88759" y="46500"/>
                    </a:cubicBezTo>
                    <a:cubicBezTo>
                      <a:pt x="88666" y="46686"/>
                      <a:pt x="88625" y="46794"/>
                      <a:pt x="88593" y="46794"/>
                    </a:cubicBezTo>
                    <a:cubicBezTo>
                      <a:pt x="88567" y="46794"/>
                      <a:pt x="88547" y="46728"/>
                      <a:pt x="88511" y="46583"/>
                    </a:cubicBezTo>
                    <a:cubicBezTo>
                      <a:pt x="88511" y="46500"/>
                      <a:pt x="88593" y="46252"/>
                      <a:pt x="88676" y="46169"/>
                    </a:cubicBezTo>
                    <a:cubicBezTo>
                      <a:pt x="88729" y="46116"/>
                      <a:pt x="88773" y="46089"/>
                      <a:pt x="88804" y="46089"/>
                    </a:cubicBezTo>
                    <a:close/>
                    <a:moveTo>
                      <a:pt x="91660" y="45754"/>
                    </a:moveTo>
                    <a:cubicBezTo>
                      <a:pt x="91660" y="45754"/>
                      <a:pt x="91743" y="45837"/>
                      <a:pt x="91908" y="45920"/>
                    </a:cubicBezTo>
                    <a:cubicBezTo>
                      <a:pt x="91991" y="46003"/>
                      <a:pt x="91991" y="46169"/>
                      <a:pt x="91908" y="46169"/>
                    </a:cubicBezTo>
                    <a:cubicBezTo>
                      <a:pt x="91743" y="46169"/>
                      <a:pt x="91494" y="46417"/>
                      <a:pt x="91577" y="46583"/>
                    </a:cubicBezTo>
                    <a:cubicBezTo>
                      <a:pt x="91768" y="46710"/>
                      <a:pt x="91470" y="46886"/>
                      <a:pt x="91209" y="46886"/>
                    </a:cubicBezTo>
                    <a:cubicBezTo>
                      <a:pt x="91130" y="46886"/>
                      <a:pt x="91055" y="46870"/>
                      <a:pt x="90997" y="46832"/>
                    </a:cubicBezTo>
                    <a:cubicBezTo>
                      <a:pt x="90831" y="46749"/>
                      <a:pt x="90914" y="46666"/>
                      <a:pt x="91245" y="46252"/>
                    </a:cubicBezTo>
                    <a:cubicBezTo>
                      <a:pt x="91411" y="46003"/>
                      <a:pt x="91660" y="45754"/>
                      <a:pt x="91660" y="45754"/>
                    </a:cubicBezTo>
                    <a:close/>
                    <a:moveTo>
                      <a:pt x="89091" y="46666"/>
                    </a:moveTo>
                    <a:cubicBezTo>
                      <a:pt x="89091" y="46666"/>
                      <a:pt x="89091" y="46749"/>
                      <a:pt x="89008" y="46915"/>
                    </a:cubicBezTo>
                    <a:cubicBezTo>
                      <a:pt x="89008" y="46997"/>
                      <a:pt x="88925" y="47080"/>
                      <a:pt x="88842" y="47080"/>
                    </a:cubicBezTo>
                    <a:cubicBezTo>
                      <a:pt x="88842" y="46997"/>
                      <a:pt x="88842" y="46915"/>
                      <a:pt x="88925" y="46832"/>
                    </a:cubicBezTo>
                    <a:cubicBezTo>
                      <a:pt x="89008" y="46749"/>
                      <a:pt x="89091" y="46666"/>
                      <a:pt x="89091" y="46666"/>
                    </a:cubicBezTo>
                    <a:close/>
                    <a:moveTo>
                      <a:pt x="87599" y="46417"/>
                    </a:moveTo>
                    <a:cubicBezTo>
                      <a:pt x="87599" y="46500"/>
                      <a:pt x="87599" y="46583"/>
                      <a:pt x="87516" y="46666"/>
                    </a:cubicBezTo>
                    <a:cubicBezTo>
                      <a:pt x="87433" y="46832"/>
                      <a:pt x="87433" y="46832"/>
                      <a:pt x="87516" y="46832"/>
                    </a:cubicBezTo>
                    <a:cubicBezTo>
                      <a:pt x="87599" y="46832"/>
                      <a:pt x="87599" y="46915"/>
                      <a:pt x="87516" y="46997"/>
                    </a:cubicBezTo>
                    <a:cubicBezTo>
                      <a:pt x="87455" y="47058"/>
                      <a:pt x="87405" y="47084"/>
                      <a:pt x="87365" y="47084"/>
                    </a:cubicBezTo>
                    <a:cubicBezTo>
                      <a:pt x="87242" y="47084"/>
                      <a:pt x="87225" y="46834"/>
                      <a:pt x="87350" y="46583"/>
                    </a:cubicBezTo>
                    <a:cubicBezTo>
                      <a:pt x="87433" y="46500"/>
                      <a:pt x="87516" y="46417"/>
                      <a:pt x="87599" y="46417"/>
                    </a:cubicBezTo>
                    <a:close/>
                    <a:moveTo>
                      <a:pt x="90033" y="46770"/>
                    </a:moveTo>
                    <a:cubicBezTo>
                      <a:pt x="90064" y="46770"/>
                      <a:pt x="90085" y="46790"/>
                      <a:pt x="90085" y="46832"/>
                    </a:cubicBezTo>
                    <a:cubicBezTo>
                      <a:pt x="90002" y="46915"/>
                      <a:pt x="89919" y="47080"/>
                      <a:pt x="89754" y="47163"/>
                    </a:cubicBezTo>
                    <a:cubicBezTo>
                      <a:pt x="89616" y="47232"/>
                      <a:pt x="89522" y="47272"/>
                      <a:pt x="89476" y="47272"/>
                    </a:cubicBezTo>
                    <a:cubicBezTo>
                      <a:pt x="89410" y="47272"/>
                      <a:pt x="89442" y="47192"/>
                      <a:pt x="89588" y="46997"/>
                    </a:cubicBezTo>
                    <a:cubicBezTo>
                      <a:pt x="89685" y="46900"/>
                      <a:pt x="89754" y="46860"/>
                      <a:pt x="89777" y="46860"/>
                    </a:cubicBezTo>
                    <a:cubicBezTo>
                      <a:pt x="89794" y="46860"/>
                      <a:pt x="89788" y="46880"/>
                      <a:pt x="89754" y="46915"/>
                    </a:cubicBezTo>
                    <a:cubicBezTo>
                      <a:pt x="89754" y="46939"/>
                      <a:pt x="89761" y="46949"/>
                      <a:pt x="89773" y="46949"/>
                    </a:cubicBezTo>
                    <a:cubicBezTo>
                      <a:pt x="89802" y="46949"/>
                      <a:pt x="89861" y="46890"/>
                      <a:pt x="89919" y="46832"/>
                    </a:cubicBezTo>
                    <a:cubicBezTo>
                      <a:pt x="89961" y="46790"/>
                      <a:pt x="90002" y="46770"/>
                      <a:pt x="90033" y="46770"/>
                    </a:cubicBezTo>
                    <a:close/>
                    <a:moveTo>
                      <a:pt x="84760" y="46958"/>
                    </a:moveTo>
                    <a:cubicBezTo>
                      <a:pt x="84786" y="46958"/>
                      <a:pt x="84819" y="46975"/>
                      <a:pt x="84864" y="46997"/>
                    </a:cubicBezTo>
                    <a:cubicBezTo>
                      <a:pt x="84998" y="47065"/>
                      <a:pt x="85512" y="47186"/>
                      <a:pt x="85747" y="47186"/>
                    </a:cubicBezTo>
                    <a:cubicBezTo>
                      <a:pt x="85803" y="47186"/>
                      <a:pt x="85843" y="47179"/>
                      <a:pt x="85859" y="47163"/>
                    </a:cubicBezTo>
                    <a:cubicBezTo>
                      <a:pt x="85900" y="47142"/>
                      <a:pt x="85936" y="47132"/>
                      <a:pt x="85965" y="47132"/>
                    </a:cubicBezTo>
                    <a:cubicBezTo>
                      <a:pt x="86050" y="47132"/>
                      <a:pt x="86066" y="47225"/>
                      <a:pt x="85941" y="47412"/>
                    </a:cubicBezTo>
                    <a:cubicBezTo>
                      <a:pt x="85827" y="47755"/>
                      <a:pt x="85713" y="47940"/>
                      <a:pt x="85653" y="47940"/>
                    </a:cubicBezTo>
                    <a:cubicBezTo>
                      <a:pt x="85626" y="47940"/>
                      <a:pt x="85610" y="47903"/>
                      <a:pt x="85610" y="47826"/>
                    </a:cubicBezTo>
                    <a:cubicBezTo>
                      <a:pt x="85551" y="47768"/>
                      <a:pt x="85451" y="47709"/>
                      <a:pt x="85281" y="47709"/>
                    </a:cubicBezTo>
                    <a:cubicBezTo>
                      <a:pt x="85210" y="47709"/>
                      <a:pt x="85127" y="47719"/>
                      <a:pt x="85030" y="47743"/>
                    </a:cubicBezTo>
                    <a:cubicBezTo>
                      <a:pt x="84837" y="47808"/>
                      <a:pt x="84719" y="47847"/>
                      <a:pt x="84652" y="47847"/>
                    </a:cubicBezTo>
                    <a:cubicBezTo>
                      <a:pt x="84545" y="47847"/>
                      <a:pt x="84565" y="47749"/>
                      <a:pt x="84615" y="47495"/>
                    </a:cubicBezTo>
                    <a:cubicBezTo>
                      <a:pt x="84676" y="47074"/>
                      <a:pt x="84692" y="46958"/>
                      <a:pt x="84760" y="46958"/>
                    </a:cubicBezTo>
                    <a:close/>
                    <a:moveTo>
                      <a:pt x="75499" y="47495"/>
                    </a:moveTo>
                    <a:cubicBezTo>
                      <a:pt x="75831" y="47495"/>
                      <a:pt x="75914" y="47578"/>
                      <a:pt x="75748" y="47826"/>
                    </a:cubicBezTo>
                    <a:cubicBezTo>
                      <a:pt x="75673" y="47901"/>
                      <a:pt x="75549" y="47942"/>
                      <a:pt x="75441" y="47942"/>
                    </a:cubicBezTo>
                    <a:cubicBezTo>
                      <a:pt x="75310" y="47942"/>
                      <a:pt x="75205" y="47880"/>
                      <a:pt x="75251" y="47743"/>
                    </a:cubicBezTo>
                    <a:cubicBezTo>
                      <a:pt x="75251" y="47578"/>
                      <a:pt x="75334" y="47495"/>
                      <a:pt x="75499" y="47495"/>
                    </a:cubicBezTo>
                    <a:close/>
                    <a:moveTo>
                      <a:pt x="88956" y="47681"/>
                    </a:moveTo>
                    <a:cubicBezTo>
                      <a:pt x="88987" y="47681"/>
                      <a:pt x="89008" y="47702"/>
                      <a:pt x="89008" y="47743"/>
                    </a:cubicBezTo>
                    <a:cubicBezTo>
                      <a:pt x="89008" y="47909"/>
                      <a:pt x="89008" y="47992"/>
                      <a:pt x="89008" y="47992"/>
                    </a:cubicBezTo>
                    <a:cubicBezTo>
                      <a:pt x="88966" y="48033"/>
                      <a:pt x="88946" y="48054"/>
                      <a:pt x="88925" y="48054"/>
                    </a:cubicBezTo>
                    <a:cubicBezTo>
                      <a:pt x="88904" y="48054"/>
                      <a:pt x="88883" y="48033"/>
                      <a:pt x="88842" y="47992"/>
                    </a:cubicBezTo>
                    <a:cubicBezTo>
                      <a:pt x="88759" y="47909"/>
                      <a:pt x="88842" y="47826"/>
                      <a:pt x="88842" y="47743"/>
                    </a:cubicBezTo>
                    <a:cubicBezTo>
                      <a:pt x="88883" y="47702"/>
                      <a:pt x="88925" y="47681"/>
                      <a:pt x="88956" y="47681"/>
                    </a:cubicBezTo>
                    <a:close/>
                    <a:moveTo>
                      <a:pt x="73769" y="47792"/>
                    </a:moveTo>
                    <a:cubicBezTo>
                      <a:pt x="73793" y="47792"/>
                      <a:pt x="73818" y="47802"/>
                      <a:pt x="73842" y="47826"/>
                    </a:cubicBezTo>
                    <a:cubicBezTo>
                      <a:pt x="73842" y="47826"/>
                      <a:pt x="73759" y="47909"/>
                      <a:pt x="73676" y="47992"/>
                    </a:cubicBezTo>
                    <a:cubicBezTo>
                      <a:pt x="73593" y="48075"/>
                      <a:pt x="73510" y="48075"/>
                      <a:pt x="73427" y="48075"/>
                    </a:cubicBezTo>
                    <a:cubicBezTo>
                      <a:pt x="73427" y="48075"/>
                      <a:pt x="73427" y="47909"/>
                      <a:pt x="73593" y="47909"/>
                    </a:cubicBezTo>
                    <a:cubicBezTo>
                      <a:pt x="73652" y="47850"/>
                      <a:pt x="73710" y="47792"/>
                      <a:pt x="73769" y="47792"/>
                    </a:cubicBezTo>
                    <a:close/>
                    <a:moveTo>
                      <a:pt x="78796" y="47711"/>
                    </a:moveTo>
                    <a:cubicBezTo>
                      <a:pt x="78808" y="47711"/>
                      <a:pt x="78814" y="47721"/>
                      <a:pt x="78814" y="47743"/>
                    </a:cubicBezTo>
                    <a:cubicBezTo>
                      <a:pt x="78814" y="47826"/>
                      <a:pt x="78731" y="47992"/>
                      <a:pt x="78649" y="48075"/>
                    </a:cubicBezTo>
                    <a:cubicBezTo>
                      <a:pt x="78587" y="48230"/>
                      <a:pt x="78536" y="48292"/>
                      <a:pt x="78506" y="48292"/>
                    </a:cubicBezTo>
                    <a:cubicBezTo>
                      <a:pt x="78456" y="48292"/>
                      <a:pt x="78462" y="48117"/>
                      <a:pt x="78566" y="47909"/>
                    </a:cubicBezTo>
                    <a:cubicBezTo>
                      <a:pt x="78687" y="47788"/>
                      <a:pt x="78764" y="47711"/>
                      <a:pt x="78796" y="47711"/>
                    </a:cubicBezTo>
                    <a:close/>
                    <a:moveTo>
                      <a:pt x="76144" y="47946"/>
                    </a:moveTo>
                    <a:cubicBezTo>
                      <a:pt x="76236" y="47946"/>
                      <a:pt x="76218" y="48020"/>
                      <a:pt x="76162" y="48241"/>
                    </a:cubicBezTo>
                    <a:cubicBezTo>
                      <a:pt x="76121" y="48282"/>
                      <a:pt x="76079" y="48303"/>
                      <a:pt x="76038" y="48303"/>
                    </a:cubicBezTo>
                    <a:cubicBezTo>
                      <a:pt x="75997" y="48303"/>
                      <a:pt x="75955" y="48282"/>
                      <a:pt x="75914" y="48241"/>
                    </a:cubicBezTo>
                    <a:cubicBezTo>
                      <a:pt x="75748" y="48075"/>
                      <a:pt x="75748" y="48075"/>
                      <a:pt x="75914" y="47992"/>
                    </a:cubicBezTo>
                    <a:cubicBezTo>
                      <a:pt x="76024" y="47964"/>
                      <a:pt x="76098" y="47946"/>
                      <a:pt x="76144" y="47946"/>
                    </a:cubicBezTo>
                    <a:close/>
                    <a:moveTo>
                      <a:pt x="91559" y="47989"/>
                    </a:moveTo>
                    <a:cubicBezTo>
                      <a:pt x="91629" y="47989"/>
                      <a:pt x="91572" y="48080"/>
                      <a:pt x="91411" y="48241"/>
                    </a:cubicBezTo>
                    <a:cubicBezTo>
                      <a:pt x="91353" y="48299"/>
                      <a:pt x="91253" y="48358"/>
                      <a:pt x="91199" y="48358"/>
                    </a:cubicBezTo>
                    <a:cubicBezTo>
                      <a:pt x="91177" y="48358"/>
                      <a:pt x="91163" y="48348"/>
                      <a:pt x="91163" y="48323"/>
                    </a:cubicBezTo>
                    <a:cubicBezTo>
                      <a:pt x="91080" y="48323"/>
                      <a:pt x="91245" y="48241"/>
                      <a:pt x="91328" y="48075"/>
                    </a:cubicBezTo>
                    <a:cubicBezTo>
                      <a:pt x="91446" y="48016"/>
                      <a:pt x="91522" y="47989"/>
                      <a:pt x="91559" y="47989"/>
                    </a:cubicBezTo>
                    <a:close/>
                    <a:moveTo>
                      <a:pt x="92016" y="47777"/>
                    </a:moveTo>
                    <a:cubicBezTo>
                      <a:pt x="92052" y="47777"/>
                      <a:pt x="92074" y="47796"/>
                      <a:pt x="92074" y="47826"/>
                    </a:cubicBezTo>
                    <a:cubicBezTo>
                      <a:pt x="92074" y="47909"/>
                      <a:pt x="91991" y="48075"/>
                      <a:pt x="91826" y="48241"/>
                    </a:cubicBezTo>
                    <a:cubicBezTo>
                      <a:pt x="91765" y="48362"/>
                      <a:pt x="91660" y="48439"/>
                      <a:pt x="91608" y="48439"/>
                    </a:cubicBezTo>
                    <a:cubicBezTo>
                      <a:pt x="91589" y="48439"/>
                      <a:pt x="91577" y="48429"/>
                      <a:pt x="91577" y="48406"/>
                    </a:cubicBezTo>
                    <a:cubicBezTo>
                      <a:pt x="91494" y="48406"/>
                      <a:pt x="91577" y="48158"/>
                      <a:pt x="91743" y="47992"/>
                    </a:cubicBezTo>
                    <a:cubicBezTo>
                      <a:pt x="91848" y="47834"/>
                      <a:pt x="91953" y="47777"/>
                      <a:pt x="92016" y="47777"/>
                    </a:cubicBezTo>
                    <a:close/>
                    <a:moveTo>
                      <a:pt x="88357" y="48206"/>
                    </a:moveTo>
                    <a:cubicBezTo>
                      <a:pt x="88379" y="48206"/>
                      <a:pt x="88403" y="48216"/>
                      <a:pt x="88428" y="48241"/>
                    </a:cubicBezTo>
                    <a:cubicBezTo>
                      <a:pt x="88511" y="48323"/>
                      <a:pt x="88511" y="48406"/>
                      <a:pt x="88428" y="48406"/>
                    </a:cubicBezTo>
                    <a:cubicBezTo>
                      <a:pt x="88403" y="48431"/>
                      <a:pt x="88379" y="48441"/>
                      <a:pt x="88357" y="48441"/>
                    </a:cubicBezTo>
                    <a:cubicBezTo>
                      <a:pt x="88303" y="48441"/>
                      <a:pt x="88262" y="48382"/>
                      <a:pt x="88262" y="48323"/>
                    </a:cubicBezTo>
                    <a:cubicBezTo>
                      <a:pt x="88262" y="48265"/>
                      <a:pt x="88303" y="48206"/>
                      <a:pt x="88357" y="48206"/>
                    </a:cubicBezTo>
                    <a:close/>
                    <a:moveTo>
                      <a:pt x="89298" y="48510"/>
                    </a:moveTo>
                    <a:cubicBezTo>
                      <a:pt x="89319" y="48510"/>
                      <a:pt x="89339" y="48531"/>
                      <a:pt x="89339" y="48572"/>
                    </a:cubicBezTo>
                    <a:cubicBezTo>
                      <a:pt x="89339" y="48738"/>
                      <a:pt x="89422" y="48904"/>
                      <a:pt x="89505" y="48986"/>
                    </a:cubicBezTo>
                    <a:cubicBezTo>
                      <a:pt x="89588" y="49069"/>
                      <a:pt x="89588" y="49069"/>
                      <a:pt x="89256" y="49152"/>
                    </a:cubicBezTo>
                    <a:cubicBezTo>
                      <a:pt x="89153" y="49187"/>
                      <a:pt x="89079" y="49207"/>
                      <a:pt x="89039" y="49207"/>
                    </a:cubicBezTo>
                    <a:cubicBezTo>
                      <a:pt x="88982" y="49207"/>
                      <a:pt x="88994" y="49166"/>
                      <a:pt x="89091" y="49069"/>
                    </a:cubicBezTo>
                    <a:cubicBezTo>
                      <a:pt x="89174" y="48904"/>
                      <a:pt x="89256" y="48738"/>
                      <a:pt x="89256" y="48572"/>
                    </a:cubicBezTo>
                    <a:cubicBezTo>
                      <a:pt x="89256" y="48531"/>
                      <a:pt x="89277" y="48510"/>
                      <a:pt x="89298" y="48510"/>
                    </a:cubicBezTo>
                    <a:close/>
                    <a:moveTo>
                      <a:pt x="84384" y="49098"/>
                    </a:moveTo>
                    <a:cubicBezTo>
                      <a:pt x="84395" y="49098"/>
                      <a:pt x="84415" y="49118"/>
                      <a:pt x="84450" y="49152"/>
                    </a:cubicBezTo>
                    <a:cubicBezTo>
                      <a:pt x="84533" y="49152"/>
                      <a:pt x="84533" y="49235"/>
                      <a:pt x="84450" y="49318"/>
                    </a:cubicBezTo>
                    <a:cubicBezTo>
                      <a:pt x="84450" y="49318"/>
                      <a:pt x="84367" y="49318"/>
                      <a:pt x="84367" y="49235"/>
                    </a:cubicBezTo>
                    <a:cubicBezTo>
                      <a:pt x="84367" y="49138"/>
                      <a:pt x="84367" y="49098"/>
                      <a:pt x="84384" y="49098"/>
                    </a:cubicBezTo>
                    <a:close/>
                    <a:moveTo>
                      <a:pt x="90162" y="48975"/>
                    </a:moveTo>
                    <a:cubicBezTo>
                      <a:pt x="90197" y="48975"/>
                      <a:pt x="90136" y="49057"/>
                      <a:pt x="90002" y="49235"/>
                    </a:cubicBezTo>
                    <a:cubicBezTo>
                      <a:pt x="89919" y="49401"/>
                      <a:pt x="89754" y="49401"/>
                      <a:pt x="89671" y="49401"/>
                    </a:cubicBezTo>
                    <a:cubicBezTo>
                      <a:pt x="89505" y="49235"/>
                      <a:pt x="89505" y="49235"/>
                      <a:pt x="89837" y="49152"/>
                    </a:cubicBezTo>
                    <a:cubicBezTo>
                      <a:pt x="90029" y="49037"/>
                      <a:pt x="90132" y="48975"/>
                      <a:pt x="90162" y="48975"/>
                    </a:cubicBezTo>
                    <a:close/>
                    <a:moveTo>
                      <a:pt x="86024" y="49069"/>
                    </a:moveTo>
                    <a:cubicBezTo>
                      <a:pt x="86107" y="49069"/>
                      <a:pt x="86024" y="49235"/>
                      <a:pt x="85941" y="49318"/>
                    </a:cubicBezTo>
                    <a:cubicBezTo>
                      <a:pt x="85883" y="49377"/>
                      <a:pt x="85824" y="49435"/>
                      <a:pt x="85795" y="49435"/>
                    </a:cubicBezTo>
                    <a:cubicBezTo>
                      <a:pt x="85783" y="49435"/>
                      <a:pt x="85776" y="49425"/>
                      <a:pt x="85776" y="49401"/>
                    </a:cubicBezTo>
                    <a:cubicBezTo>
                      <a:pt x="85693" y="49401"/>
                      <a:pt x="85776" y="49318"/>
                      <a:pt x="85859" y="49152"/>
                    </a:cubicBezTo>
                    <a:cubicBezTo>
                      <a:pt x="85941" y="49069"/>
                      <a:pt x="86024" y="49069"/>
                      <a:pt x="86024" y="49069"/>
                    </a:cubicBezTo>
                    <a:close/>
                    <a:moveTo>
                      <a:pt x="81301" y="49484"/>
                    </a:moveTo>
                    <a:lnTo>
                      <a:pt x="81301" y="49484"/>
                    </a:lnTo>
                    <a:cubicBezTo>
                      <a:pt x="81383" y="49567"/>
                      <a:pt x="81301" y="49649"/>
                      <a:pt x="81218" y="49732"/>
                    </a:cubicBezTo>
                    <a:cubicBezTo>
                      <a:pt x="81135" y="49815"/>
                      <a:pt x="81052" y="49898"/>
                      <a:pt x="81052" y="49898"/>
                    </a:cubicBezTo>
                    <a:cubicBezTo>
                      <a:pt x="80969" y="49815"/>
                      <a:pt x="81052" y="49732"/>
                      <a:pt x="81135" y="49649"/>
                    </a:cubicBezTo>
                    <a:cubicBezTo>
                      <a:pt x="81218" y="49484"/>
                      <a:pt x="81300" y="49484"/>
                      <a:pt x="81301" y="49484"/>
                    </a:cubicBezTo>
                    <a:close/>
                    <a:moveTo>
                      <a:pt x="90729" y="49362"/>
                    </a:moveTo>
                    <a:cubicBezTo>
                      <a:pt x="90804" y="49362"/>
                      <a:pt x="90893" y="49428"/>
                      <a:pt x="90997" y="49567"/>
                    </a:cubicBezTo>
                    <a:cubicBezTo>
                      <a:pt x="91055" y="49625"/>
                      <a:pt x="91114" y="49684"/>
                      <a:pt x="91173" y="49684"/>
                    </a:cubicBezTo>
                    <a:cubicBezTo>
                      <a:pt x="91197" y="49684"/>
                      <a:pt x="91221" y="49674"/>
                      <a:pt x="91245" y="49649"/>
                    </a:cubicBezTo>
                    <a:cubicBezTo>
                      <a:pt x="91280" y="49579"/>
                      <a:pt x="91301" y="49554"/>
                      <a:pt x="91312" y="49554"/>
                    </a:cubicBezTo>
                    <a:cubicBezTo>
                      <a:pt x="91328" y="49554"/>
                      <a:pt x="91328" y="49602"/>
                      <a:pt x="91328" y="49649"/>
                    </a:cubicBezTo>
                    <a:cubicBezTo>
                      <a:pt x="91328" y="49732"/>
                      <a:pt x="91245" y="49898"/>
                      <a:pt x="91080" y="49981"/>
                    </a:cubicBezTo>
                    <a:cubicBezTo>
                      <a:pt x="90958" y="50103"/>
                      <a:pt x="90836" y="50157"/>
                      <a:pt x="90735" y="50157"/>
                    </a:cubicBezTo>
                    <a:cubicBezTo>
                      <a:pt x="90561" y="50157"/>
                      <a:pt x="90447" y="49995"/>
                      <a:pt x="90500" y="49732"/>
                    </a:cubicBezTo>
                    <a:cubicBezTo>
                      <a:pt x="90548" y="49491"/>
                      <a:pt x="90624" y="49362"/>
                      <a:pt x="90729" y="49362"/>
                    </a:cubicBezTo>
                    <a:close/>
                    <a:moveTo>
                      <a:pt x="73675" y="50042"/>
                    </a:moveTo>
                    <a:cubicBezTo>
                      <a:pt x="73889" y="50042"/>
                      <a:pt x="73962" y="50177"/>
                      <a:pt x="73759" y="50312"/>
                    </a:cubicBezTo>
                    <a:cubicBezTo>
                      <a:pt x="73718" y="50354"/>
                      <a:pt x="73655" y="50375"/>
                      <a:pt x="73593" y="50375"/>
                    </a:cubicBezTo>
                    <a:cubicBezTo>
                      <a:pt x="73531" y="50375"/>
                      <a:pt x="73469" y="50354"/>
                      <a:pt x="73427" y="50312"/>
                    </a:cubicBezTo>
                    <a:cubicBezTo>
                      <a:pt x="73345" y="50147"/>
                      <a:pt x="73345" y="50147"/>
                      <a:pt x="73510" y="50064"/>
                    </a:cubicBezTo>
                    <a:cubicBezTo>
                      <a:pt x="73571" y="50049"/>
                      <a:pt x="73626" y="50042"/>
                      <a:pt x="73675" y="50042"/>
                    </a:cubicBezTo>
                    <a:close/>
                    <a:moveTo>
                      <a:pt x="89504" y="49936"/>
                    </a:moveTo>
                    <a:cubicBezTo>
                      <a:pt x="89520" y="49936"/>
                      <a:pt x="89495" y="50001"/>
                      <a:pt x="89422" y="50147"/>
                    </a:cubicBezTo>
                    <a:cubicBezTo>
                      <a:pt x="89422" y="50312"/>
                      <a:pt x="89256" y="50395"/>
                      <a:pt x="89174" y="50395"/>
                    </a:cubicBezTo>
                    <a:cubicBezTo>
                      <a:pt x="89158" y="50411"/>
                      <a:pt x="89148" y="50418"/>
                      <a:pt x="89143" y="50418"/>
                    </a:cubicBezTo>
                    <a:cubicBezTo>
                      <a:pt x="89122" y="50418"/>
                      <a:pt x="89189" y="50297"/>
                      <a:pt x="89256" y="50230"/>
                    </a:cubicBezTo>
                    <a:cubicBezTo>
                      <a:pt x="89396" y="50043"/>
                      <a:pt x="89483" y="49936"/>
                      <a:pt x="89504" y="49936"/>
                    </a:cubicBezTo>
                    <a:close/>
                    <a:moveTo>
                      <a:pt x="86853" y="50147"/>
                    </a:moveTo>
                    <a:cubicBezTo>
                      <a:pt x="86853" y="50230"/>
                      <a:pt x="86853" y="50312"/>
                      <a:pt x="86770" y="50395"/>
                    </a:cubicBezTo>
                    <a:cubicBezTo>
                      <a:pt x="86687" y="50478"/>
                      <a:pt x="86604" y="50561"/>
                      <a:pt x="86604" y="50561"/>
                    </a:cubicBezTo>
                    <a:cubicBezTo>
                      <a:pt x="86522" y="50478"/>
                      <a:pt x="86604" y="50395"/>
                      <a:pt x="86604" y="50312"/>
                    </a:cubicBezTo>
                    <a:cubicBezTo>
                      <a:pt x="86687" y="50147"/>
                      <a:pt x="86853" y="50147"/>
                      <a:pt x="86853" y="50147"/>
                    </a:cubicBezTo>
                    <a:close/>
                    <a:moveTo>
                      <a:pt x="81618" y="50163"/>
                    </a:moveTo>
                    <a:cubicBezTo>
                      <a:pt x="81702" y="50163"/>
                      <a:pt x="81669" y="50299"/>
                      <a:pt x="81549" y="50478"/>
                    </a:cubicBezTo>
                    <a:cubicBezTo>
                      <a:pt x="81383" y="50644"/>
                      <a:pt x="81301" y="50727"/>
                      <a:pt x="81218" y="50727"/>
                    </a:cubicBezTo>
                    <a:cubicBezTo>
                      <a:pt x="81135" y="50561"/>
                      <a:pt x="81218" y="50395"/>
                      <a:pt x="81466" y="50230"/>
                    </a:cubicBezTo>
                    <a:cubicBezTo>
                      <a:pt x="81536" y="50183"/>
                      <a:pt x="81586" y="50163"/>
                      <a:pt x="81618" y="50163"/>
                    </a:cubicBezTo>
                    <a:close/>
                    <a:moveTo>
                      <a:pt x="74572" y="50494"/>
                    </a:moveTo>
                    <a:cubicBezTo>
                      <a:pt x="74651" y="50494"/>
                      <a:pt x="74601" y="50630"/>
                      <a:pt x="74422" y="50810"/>
                    </a:cubicBezTo>
                    <a:cubicBezTo>
                      <a:pt x="74339" y="50975"/>
                      <a:pt x="74173" y="51058"/>
                      <a:pt x="74173" y="51058"/>
                    </a:cubicBezTo>
                    <a:cubicBezTo>
                      <a:pt x="74090" y="50975"/>
                      <a:pt x="74256" y="50644"/>
                      <a:pt x="74422" y="50561"/>
                    </a:cubicBezTo>
                    <a:cubicBezTo>
                      <a:pt x="74491" y="50515"/>
                      <a:pt x="74541" y="50494"/>
                      <a:pt x="74572" y="50494"/>
                    </a:cubicBezTo>
                    <a:close/>
                    <a:moveTo>
                      <a:pt x="87671" y="50719"/>
                    </a:moveTo>
                    <a:cubicBezTo>
                      <a:pt x="87755" y="50719"/>
                      <a:pt x="87689" y="50790"/>
                      <a:pt x="87433" y="50893"/>
                    </a:cubicBezTo>
                    <a:cubicBezTo>
                      <a:pt x="87267" y="51058"/>
                      <a:pt x="87102" y="51058"/>
                      <a:pt x="87102" y="51058"/>
                    </a:cubicBezTo>
                    <a:cubicBezTo>
                      <a:pt x="87102" y="50975"/>
                      <a:pt x="87185" y="50893"/>
                      <a:pt x="87350" y="50810"/>
                    </a:cubicBezTo>
                    <a:cubicBezTo>
                      <a:pt x="87509" y="50746"/>
                      <a:pt x="87619" y="50719"/>
                      <a:pt x="87671" y="50719"/>
                    </a:cubicBezTo>
                    <a:close/>
                    <a:moveTo>
                      <a:pt x="86770" y="50748"/>
                    </a:moveTo>
                    <a:cubicBezTo>
                      <a:pt x="86791" y="50748"/>
                      <a:pt x="86812" y="50768"/>
                      <a:pt x="86853" y="50810"/>
                    </a:cubicBezTo>
                    <a:cubicBezTo>
                      <a:pt x="86936" y="50810"/>
                      <a:pt x="86853" y="50975"/>
                      <a:pt x="86770" y="51058"/>
                    </a:cubicBezTo>
                    <a:cubicBezTo>
                      <a:pt x="86729" y="51100"/>
                      <a:pt x="86708" y="51120"/>
                      <a:pt x="86698" y="51120"/>
                    </a:cubicBezTo>
                    <a:cubicBezTo>
                      <a:pt x="86687" y="51120"/>
                      <a:pt x="86687" y="51100"/>
                      <a:pt x="86687" y="51058"/>
                    </a:cubicBezTo>
                    <a:cubicBezTo>
                      <a:pt x="86604" y="50975"/>
                      <a:pt x="86687" y="50810"/>
                      <a:pt x="86687" y="50810"/>
                    </a:cubicBezTo>
                    <a:cubicBezTo>
                      <a:pt x="86729" y="50768"/>
                      <a:pt x="86749" y="50748"/>
                      <a:pt x="86770" y="50748"/>
                    </a:cubicBezTo>
                    <a:close/>
                    <a:moveTo>
                      <a:pt x="90531" y="50632"/>
                    </a:moveTo>
                    <a:cubicBezTo>
                      <a:pt x="90582" y="50632"/>
                      <a:pt x="90582" y="50715"/>
                      <a:pt x="90582" y="50893"/>
                    </a:cubicBezTo>
                    <a:cubicBezTo>
                      <a:pt x="90500" y="51058"/>
                      <a:pt x="90500" y="51141"/>
                      <a:pt x="90417" y="51141"/>
                    </a:cubicBezTo>
                    <a:cubicBezTo>
                      <a:pt x="90417" y="51058"/>
                      <a:pt x="90251" y="51058"/>
                      <a:pt x="90168" y="51058"/>
                    </a:cubicBezTo>
                    <a:cubicBezTo>
                      <a:pt x="90085" y="51058"/>
                      <a:pt x="90085" y="50975"/>
                      <a:pt x="90251" y="50810"/>
                    </a:cubicBezTo>
                    <a:cubicBezTo>
                      <a:pt x="90405" y="50694"/>
                      <a:pt x="90487" y="50632"/>
                      <a:pt x="90531" y="50632"/>
                    </a:cubicBezTo>
                    <a:close/>
                    <a:moveTo>
                      <a:pt x="83170" y="51355"/>
                    </a:moveTo>
                    <a:cubicBezTo>
                      <a:pt x="83192" y="51355"/>
                      <a:pt x="83207" y="51366"/>
                      <a:pt x="83207" y="51390"/>
                    </a:cubicBezTo>
                    <a:cubicBezTo>
                      <a:pt x="83289" y="51473"/>
                      <a:pt x="83289" y="51556"/>
                      <a:pt x="83207" y="51638"/>
                    </a:cubicBezTo>
                    <a:cubicBezTo>
                      <a:pt x="83158" y="51735"/>
                      <a:pt x="83110" y="51776"/>
                      <a:pt x="83061" y="51776"/>
                    </a:cubicBezTo>
                    <a:cubicBezTo>
                      <a:pt x="83027" y="51776"/>
                      <a:pt x="82992" y="51756"/>
                      <a:pt x="82958" y="51721"/>
                    </a:cubicBezTo>
                    <a:cubicBezTo>
                      <a:pt x="82875" y="51721"/>
                      <a:pt x="82875" y="51556"/>
                      <a:pt x="82958" y="51473"/>
                    </a:cubicBezTo>
                    <a:cubicBezTo>
                      <a:pt x="83017" y="51414"/>
                      <a:pt x="83117" y="51355"/>
                      <a:pt x="83170" y="51355"/>
                    </a:cubicBezTo>
                    <a:close/>
                    <a:moveTo>
                      <a:pt x="87599" y="51473"/>
                    </a:moveTo>
                    <a:cubicBezTo>
                      <a:pt x="87599" y="51556"/>
                      <a:pt x="87599" y="51638"/>
                      <a:pt x="87516" y="51721"/>
                    </a:cubicBezTo>
                    <a:cubicBezTo>
                      <a:pt x="87433" y="51804"/>
                      <a:pt x="87350" y="51887"/>
                      <a:pt x="87267" y="51887"/>
                    </a:cubicBezTo>
                    <a:cubicBezTo>
                      <a:pt x="87267" y="51804"/>
                      <a:pt x="87267" y="51721"/>
                      <a:pt x="87350" y="51638"/>
                    </a:cubicBezTo>
                    <a:cubicBezTo>
                      <a:pt x="87433" y="51556"/>
                      <a:pt x="87516" y="51473"/>
                      <a:pt x="87599" y="51473"/>
                    </a:cubicBezTo>
                    <a:close/>
                    <a:moveTo>
                      <a:pt x="92539" y="51772"/>
                    </a:moveTo>
                    <a:cubicBezTo>
                      <a:pt x="92571" y="51772"/>
                      <a:pt x="92571" y="51849"/>
                      <a:pt x="92571" y="51970"/>
                    </a:cubicBezTo>
                    <a:cubicBezTo>
                      <a:pt x="92489" y="52136"/>
                      <a:pt x="92406" y="52301"/>
                      <a:pt x="92406" y="52301"/>
                    </a:cubicBezTo>
                    <a:cubicBezTo>
                      <a:pt x="92393" y="52308"/>
                      <a:pt x="92382" y="52311"/>
                      <a:pt x="92372" y="52311"/>
                    </a:cubicBezTo>
                    <a:cubicBezTo>
                      <a:pt x="92253" y="52311"/>
                      <a:pt x="92335" y="51881"/>
                      <a:pt x="92489" y="51804"/>
                    </a:cubicBezTo>
                    <a:cubicBezTo>
                      <a:pt x="92511" y="51782"/>
                      <a:pt x="92527" y="51772"/>
                      <a:pt x="92539" y="51772"/>
                    </a:cubicBezTo>
                    <a:close/>
                    <a:moveTo>
                      <a:pt x="76870" y="51866"/>
                    </a:moveTo>
                    <a:cubicBezTo>
                      <a:pt x="76908" y="51866"/>
                      <a:pt x="76908" y="51965"/>
                      <a:pt x="76908" y="52219"/>
                    </a:cubicBezTo>
                    <a:cubicBezTo>
                      <a:pt x="76908" y="52355"/>
                      <a:pt x="76908" y="52417"/>
                      <a:pt x="76881" y="52417"/>
                    </a:cubicBezTo>
                    <a:cubicBezTo>
                      <a:pt x="76858" y="52417"/>
                      <a:pt x="76817" y="52376"/>
                      <a:pt x="76742" y="52301"/>
                    </a:cubicBezTo>
                    <a:cubicBezTo>
                      <a:pt x="76660" y="52219"/>
                      <a:pt x="76660" y="52053"/>
                      <a:pt x="76742" y="51970"/>
                    </a:cubicBezTo>
                    <a:cubicBezTo>
                      <a:pt x="76807" y="51906"/>
                      <a:pt x="76846" y="51866"/>
                      <a:pt x="76870" y="51866"/>
                    </a:cubicBezTo>
                    <a:close/>
                    <a:moveTo>
                      <a:pt x="83242" y="52043"/>
                    </a:moveTo>
                    <a:cubicBezTo>
                      <a:pt x="83261" y="52043"/>
                      <a:pt x="83277" y="52046"/>
                      <a:pt x="83289" y="52053"/>
                    </a:cubicBezTo>
                    <a:cubicBezTo>
                      <a:pt x="83289" y="52136"/>
                      <a:pt x="83124" y="52219"/>
                      <a:pt x="82875" y="52384"/>
                    </a:cubicBezTo>
                    <a:cubicBezTo>
                      <a:pt x="82709" y="52467"/>
                      <a:pt x="82461" y="52550"/>
                      <a:pt x="82461" y="52550"/>
                    </a:cubicBezTo>
                    <a:cubicBezTo>
                      <a:pt x="82384" y="52473"/>
                      <a:pt x="83015" y="52043"/>
                      <a:pt x="83242" y="52043"/>
                    </a:cubicBezTo>
                    <a:close/>
                    <a:moveTo>
                      <a:pt x="84367" y="52799"/>
                    </a:moveTo>
                    <a:cubicBezTo>
                      <a:pt x="84450" y="52882"/>
                      <a:pt x="84450" y="52964"/>
                      <a:pt x="84367" y="52964"/>
                    </a:cubicBezTo>
                    <a:cubicBezTo>
                      <a:pt x="84343" y="52989"/>
                      <a:pt x="84318" y="52999"/>
                      <a:pt x="84296" y="52999"/>
                    </a:cubicBezTo>
                    <a:cubicBezTo>
                      <a:pt x="84243" y="52999"/>
                      <a:pt x="84201" y="52940"/>
                      <a:pt x="84201" y="52882"/>
                    </a:cubicBezTo>
                    <a:cubicBezTo>
                      <a:pt x="84201" y="52799"/>
                      <a:pt x="84284" y="52799"/>
                      <a:pt x="84367" y="52799"/>
                    </a:cubicBezTo>
                    <a:close/>
                    <a:moveTo>
                      <a:pt x="89461" y="53366"/>
                    </a:moveTo>
                    <a:cubicBezTo>
                      <a:pt x="89481" y="53366"/>
                      <a:pt x="89496" y="53370"/>
                      <a:pt x="89505" y="53379"/>
                    </a:cubicBezTo>
                    <a:cubicBezTo>
                      <a:pt x="89505" y="53379"/>
                      <a:pt x="89422" y="53462"/>
                      <a:pt x="89256" y="53627"/>
                    </a:cubicBezTo>
                    <a:cubicBezTo>
                      <a:pt x="89139" y="53686"/>
                      <a:pt x="89022" y="53745"/>
                      <a:pt x="88963" y="53745"/>
                    </a:cubicBezTo>
                    <a:cubicBezTo>
                      <a:pt x="88939" y="53745"/>
                      <a:pt x="88925" y="53735"/>
                      <a:pt x="88925" y="53710"/>
                    </a:cubicBezTo>
                    <a:cubicBezTo>
                      <a:pt x="88851" y="53636"/>
                      <a:pt x="89303" y="53366"/>
                      <a:pt x="89461" y="53366"/>
                    </a:cubicBezTo>
                    <a:close/>
                    <a:moveTo>
                      <a:pt x="90758" y="53676"/>
                    </a:moveTo>
                    <a:cubicBezTo>
                      <a:pt x="90782" y="53676"/>
                      <a:pt x="90807" y="53686"/>
                      <a:pt x="90831" y="53710"/>
                    </a:cubicBezTo>
                    <a:cubicBezTo>
                      <a:pt x="90831" y="53710"/>
                      <a:pt x="90831" y="53876"/>
                      <a:pt x="90748" y="53959"/>
                    </a:cubicBezTo>
                    <a:cubicBezTo>
                      <a:pt x="90690" y="54017"/>
                      <a:pt x="90631" y="54076"/>
                      <a:pt x="90602" y="54076"/>
                    </a:cubicBezTo>
                    <a:cubicBezTo>
                      <a:pt x="90590" y="54076"/>
                      <a:pt x="90582" y="54066"/>
                      <a:pt x="90582" y="54042"/>
                    </a:cubicBezTo>
                    <a:cubicBezTo>
                      <a:pt x="90500" y="54042"/>
                      <a:pt x="90500" y="53959"/>
                      <a:pt x="90582" y="53793"/>
                    </a:cubicBezTo>
                    <a:cubicBezTo>
                      <a:pt x="90641" y="53735"/>
                      <a:pt x="90700" y="53676"/>
                      <a:pt x="90758" y="53676"/>
                    </a:cubicBezTo>
                    <a:close/>
                    <a:moveTo>
                      <a:pt x="89379" y="54899"/>
                    </a:moveTo>
                    <a:cubicBezTo>
                      <a:pt x="89515" y="54899"/>
                      <a:pt x="89632" y="55075"/>
                      <a:pt x="89505" y="55202"/>
                    </a:cubicBezTo>
                    <a:cubicBezTo>
                      <a:pt x="89422" y="55285"/>
                      <a:pt x="89256" y="55451"/>
                      <a:pt x="89091" y="55533"/>
                    </a:cubicBezTo>
                    <a:cubicBezTo>
                      <a:pt x="89003" y="55592"/>
                      <a:pt x="88946" y="55620"/>
                      <a:pt x="88913" y="55620"/>
                    </a:cubicBezTo>
                    <a:cubicBezTo>
                      <a:pt x="88852" y="55620"/>
                      <a:pt x="88871" y="55528"/>
                      <a:pt x="88925" y="55368"/>
                    </a:cubicBezTo>
                    <a:cubicBezTo>
                      <a:pt x="89008" y="55202"/>
                      <a:pt x="89174" y="55036"/>
                      <a:pt x="89256" y="54953"/>
                    </a:cubicBezTo>
                    <a:cubicBezTo>
                      <a:pt x="89295" y="54915"/>
                      <a:pt x="89338" y="54899"/>
                      <a:pt x="89379" y="54899"/>
                    </a:cubicBezTo>
                    <a:close/>
                    <a:moveTo>
                      <a:pt x="31474" y="57074"/>
                    </a:moveTo>
                    <a:cubicBezTo>
                      <a:pt x="31486" y="57074"/>
                      <a:pt x="31493" y="57084"/>
                      <a:pt x="31493" y="57108"/>
                    </a:cubicBezTo>
                    <a:cubicBezTo>
                      <a:pt x="31576" y="57108"/>
                      <a:pt x="31493" y="57191"/>
                      <a:pt x="31410" y="57274"/>
                    </a:cubicBezTo>
                    <a:cubicBezTo>
                      <a:pt x="31410" y="57395"/>
                      <a:pt x="31366" y="57472"/>
                      <a:pt x="31310" y="57472"/>
                    </a:cubicBezTo>
                    <a:cubicBezTo>
                      <a:pt x="31289" y="57472"/>
                      <a:pt x="31267" y="57462"/>
                      <a:pt x="31245" y="57440"/>
                    </a:cubicBezTo>
                    <a:cubicBezTo>
                      <a:pt x="31245" y="57440"/>
                      <a:pt x="31245" y="57274"/>
                      <a:pt x="31327" y="57191"/>
                    </a:cubicBezTo>
                    <a:cubicBezTo>
                      <a:pt x="31386" y="57132"/>
                      <a:pt x="31445" y="57074"/>
                      <a:pt x="31474" y="57074"/>
                    </a:cubicBezTo>
                    <a:close/>
                    <a:moveTo>
                      <a:pt x="16778" y="57953"/>
                    </a:moveTo>
                    <a:cubicBezTo>
                      <a:pt x="16888" y="57953"/>
                      <a:pt x="16838" y="58089"/>
                      <a:pt x="16659" y="58268"/>
                    </a:cubicBezTo>
                    <a:cubicBezTo>
                      <a:pt x="16548" y="58268"/>
                      <a:pt x="16475" y="58305"/>
                      <a:pt x="16413" y="58305"/>
                    </a:cubicBezTo>
                    <a:cubicBezTo>
                      <a:pt x="16382" y="58305"/>
                      <a:pt x="16355" y="58296"/>
                      <a:pt x="16327" y="58268"/>
                    </a:cubicBezTo>
                    <a:cubicBezTo>
                      <a:pt x="16327" y="58268"/>
                      <a:pt x="16410" y="58185"/>
                      <a:pt x="16576" y="58020"/>
                    </a:cubicBezTo>
                    <a:cubicBezTo>
                      <a:pt x="16668" y="57973"/>
                      <a:pt x="16735" y="57953"/>
                      <a:pt x="16778" y="57953"/>
                    </a:cubicBezTo>
                    <a:close/>
                    <a:moveTo>
                      <a:pt x="80720" y="58351"/>
                    </a:moveTo>
                    <a:cubicBezTo>
                      <a:pt x="80886" y="58434"/>
                      <a:pt x="80969" y="58848"/>
                      <a:pt x="80803" y="59097"/>
                    </a:cubicBezTo>
                    <a:cubicBezTo>
                      <a:pt x="80760" y="59140"/>
                      <a:pt x="80718" y="59161"/>
                      <a:pt x="80675" y="59161"/>
                    </a:cubicBezTo>
                    <a:cubicBezTo>
                      <a:pt x="80552" y="59161"/>
                      <a:pt x="80429" y="58990"/>
                      <a:pt x="80306" y="58683"/>
                    </a:cubicBezTo>
                    <a:cubicBezTo>
                      <a:pt x="80223" y="58517"/>
                      <a:pt x="80555" y="58351"/>
                      <a:pt x="80720" y="58351"/>
                    </a:cubicBezTo>
                    <a:close/>
                    <a:moveTo>
                      <a:pt x="86888" y="59585"/>
                    </a:moveTo>
                    <a:cubicBezTo>
                      <a:pt x="87018" y="59585"/>
                      <a:pt x="87006" y="60015"/>
                      <a:pt x="86853" y="60092"/>
                    </a:cubicBezTo>
                    <a:cubicBezTo>
                      <a:pt x="86837" y="60107"/>
                      <a:pt x="86821" y="60114"/>
                      <a:pt x="86806" y="60114"/>
                    </a:cubicBezTo>
                    <a:cubicBezTo>
                      <a:pt x="86742" y="60114"/>
                      <a:pt x="86687" y="59993"/>
                      <a:pt x="86687" y="59926"/>
                    </a:cubicBezTo>
                    <a:cubicBezTo>
                      <a:pt x="86687" y="59760"/>
                      <a:pt x="86687" y="59677"/>
                      <a:pt x="86853" y="59594"/>
                    </a:cubicBezTo>
                    <a:cubicBezTo>
                      <a:pt x="86866" y="59588"/>
                      <a:pt x="86877" y="59585"/>
                      <a:pt x="86888" y="59585"/>
                    </a:cubicBezTo>
                    <a:close/>
                    <a:moveTo>
                      <a:pt x="55444" y="60837"/>
                    </a:moveTo>
                    <a:cubicBezTo>
                      <a:pt x="55444" y="60837"/>
                      <a:pt x="55361" y="60920"/>
                      <a:pt x="55278" y="61086"/>
                    </a:cubicBezTo>
                    <a:cubicBezTo>
                      <a:pt x="55195" y="61169"/>
                      <a:pt x="55112" y="61169"/>
                      <a:pt x="55112" y="61169"/>
                    </a:cubicBezTo>
                    <a:cubicBezTo>
                      <a:pt x="55029" y="61086"/>
                      <a:pt x="55112" y="61003"/>
                      <a:pt x="55195" y="60920"/>
                    </a:cubicBezTo>
                    <a:cubicBezTo>
                      <a:pt x="55278" y="60837"/>
                      <a:pt x="55444" y="60837"/>
                      <a:pt x="55444" y="60837"/>
                    </a:cubicBezTo>
                    <a:close/>
                    <a:moveTo>
                      <a:pt x="72941" y="73786"/>
                    </a:moveTo>
                    <a:cubicBezTo>
                      <a:pt x="72951" y="73786"/>
                      <a:pt x="72972" y="73807"/>
                      <a:pt x="73013" y="73849"/>
                    </a:cubicBezTo>
                    <a:cubicBezTo>
                      <a:pt x="73096" y="73849"/>
                      <a:pt x="73096" y="73931"/>
                      <a:pt x="73096" y="74014"/>
                    </a:cubicBezTo>
                    <a:cubicBezTo>
                      <a:pt x="73013" y="74014"/>
                      <a:pt x="72930" y="74014"/>
                      <a:pt x="72930" y="73849"/>
                    </a:cubicBezTo>
                    <a:cubicBezTo>
                      <a:pt x="72930" y="73807"/>
                      <a:pt x="72930" y="73786"/>
                      <a:pt x="72941" y="73786"/>
                    </a:cubicBezTo>
                    <a:close/>
                    <a:moveTo>
                      <a:pt x="84502" y="75527"/>
                    </a:moveTo>
                    <a:cubicBezTo>
                      <a:pt x="84533" y="75527"/>
                      <a:pt x="84574" y="75548"/>
                      <a:pt x="84615" y="75589"/>
                    </a:cubicBezTo>
                    <a:cubicBezTo>
                      <a:pt x="84615" y="75589"/>
                      <a:pt x="84698" y="75672"/>
                      <a:pt x="84615" y="75755"/>
                    </a:cubicBezTo>
                    <a:cubicBezTo>
                      <a:pt x="84533" y="75755"/>
                      <a:pt x="84450" y="75755"/>
                      <a:pt x="84450" y="75589"/>
                    </a:cubicBezTo>
                    <a:cubicBezTo>
                      <a:pt x="84450" y="75548"/>
                      <a:pt x="84470" y="75527"/>
                      <a:pt x="84502" y="75527"/>
                    </a:cubicBezTo>
                    <a:close/>
                    <a:moveTo>
                      <a:pt x="83816" y="76135"/>
                    </a:moveTo>
                    <a:cubicBezTo>
                      <a:pt x="83828" y="76135"/>
                      <a:pt x="83845" y="76145"/>
                      <a:pt x="83870" y="76169"/>
                    </a:cubicBezTo>
                    <a:cubicBezTo>
                      <a:pt x="83952" y="76252"/>
                      <a:pt x="83952" y="76335"/>
                      <a:pt x="83952" y="76335"/>
                    </a:cubicBezTo>
                    <a:cubicBezTo>
                      <a:pt x="83928" y="76359"/>
                      <a:pt x="83904" y="76369"/>
                      <a:pt x="83882" y="76369"/>
                    </a:cubicBezTo>
                    <a:cubicBezTo>
                      <a:pt x="83828" y="76369"/>
                      <a:pt x="83787" y="76311"/>
                      <a:pt x="83787" y="76252"/>
                    </a:cubicBezTo>
                    <a:cubicBezTo>
                      <a:pt x="83787" y="76193"/>
                      <a:pt x="83787" y="76135"/>
                      <a:pt x="83816" y="76135"/>
                    </a:cubicBezTo>
                    <a:close/>
                    <a:moveTo>
                      <a:pt x="23646" y="0"/>
                    </a:moveTo>
                    <a:cubicBezTo>
                      <a:pt x="23474" y="0"/>
                      <a:pt x="23194" y="71"/>
                      <a:pt x="23040" y="174"/>
                    </a:cubicBezTo>
                    <a:lnTo>
                      <a:pt x="22791" y="174"/>
                    </a:lnTo>
                    <a:cubicBezTo>
                      <a:pt x="22709" y="174"/>
                      <a:pt x="22626" y="422"/>
                      <a:pt x="22460" y="837"/>
                    </a:cubicBezTo>
                    <a:cubicBezTo>
                      <a:pt x="22377" y="1168"/>
                      <a:pt x="22211" y="1500"/>
                      <a:pt x="22128" y="1500"/>
                    </a:cubicBezTo>
                    <a:cubicBezTo>
                      <a:pt x="22128" y="1500"/>
                      <a:pt x="22128" y="1583"/>
                      <a:pt x="22211" y="1665"/>
                    </a:cubicBezTo>
                    <a:cubicBezTo>
                      <a:pt x="22460" y="1831"/>
                      <a:pt x="22128" y="2246"/>
                      <a:pt x="21880" y="2246"/>
                    </a:cubicBezTo>
                    <a:cubicBezTo>
                      <a:pt x="21831" y="2221"/>
                      <a:pt x="21790" y="2211"/>
                      <a:pt x="21753" y="2211"/>
                    </a:cubicBezTo>
                    <a:cubicBezTo>
                      <a:pt x="21665" y="2211"/>
                      <a:pt x="21607" y="2270"/>
                      <a:pt x="21548" y="2328"/>
                    </a:cubicBezTo>
                    <a:cubicBezTo>
                      <a:pt x="21484" y="2521"/>
                      <a:pt x="21171" y="2714"/>
                      <a:pt x="20995" y="2714"/>
                    </a:cubicBezTo>
                    <a:cubicBezTo>
                      <a:pt x="20944" y="2714"/>
                      <a:pt x="20904" y="2697"/>
                      <a:pt x="20885" y="2660"/>
                    </a:cubicBezTo>
                    <a:cubicBezTo>
                      <a:pt x="20861" y="2636"/>
                      <a:pt x="20823" y="2626"/>
                      <a:pt x="20776" y="2626"/>
                    </a:cubicBezTo>
                    <a:cubicBezTo>
                      <a:pt x="20664" y="2626"/>
                      <a:pt x="20505" y="2684"/>
                      <a:pt x="20388" y="2743"/>
                    </a:cubicBezTo>
                    <a:cubicBezTo>
                      <a:pt x="20305" y="2784"/>
                      <a:pt x="20222" y="2805"/>
                      <a:pt x="20150" y="2805"/>
                    </a:cubicBezTo>
                    <a:cubicBezTo>
                      <a:pt x="20077" y="2805"/>
                      <a:pt x="20015" y="2784"/>
                      <a:pt x="19974" y="2743"/>
                    </a:cubicBezTo>
                    <a:cubicBezTo>
                      <a:pt x="19891" y="2743"/>
                      <a:pt x="19725" y="2743"/>
                      <a:pt x="19642" y="2826"/>
                    </a:cubicBezTo>
                    <a:cubicBezTo>
                      <a:pt x="19618" y="2850"/>
                      <a:pt x="19587" y="2860"/>
                      <a:pt x="19554" y="2860"/>
                    </a:cubicBezTo>
                    <a:cubicBezTo>
                      <a:pt x="19476" y="2860"/>
                      <a:pt x="19394" y="2801"/>
                      <a:pt x="19394" y="2743"/>
                    </a:cubicBezTo>
                    <a:cubicBezTo>
                      <a:pt x="19394" y="2660"/>
                      <a:pt x="19373" y="2618"/>
                      <a:pt x="19331" y="2618"/>
                    </a:cubicBezTo>
                    <a:cubicBezTo>
                      <a:pt x="19290" y="2618"/>
                      <a:pt x="19228" y="2660"/>
                      <a:pt x="19145" y="2743"/>
                    </a:cubicBezTo>
                    <a:cubicBezTo>
                      <a:pt x="19062" y="2909"/>
                      <a:pt x="18979" y="3074"/>
                      <a:pt x="19062" y="3157"/>
                    </a:cubicBezTo>
                    <a:cubicBezTo>
                      <a:pt x="19145" y="3323"/>
                      <a:pt x="18482" y="3986"/>
                      <a:pt x="18150" y="4069"/>
                    </a:cubicBezTo>
                    <a:cubicBezTo>
                      <a:pt x="17653" y="4069"/>
                      <a:pt x="17570" y="4235"/>
                      <a:pt x="17487" y="4649"/>
                    </a:cubicBezTo>
                    <a:cubicBezTo>
                      <a:pt x="17432" y="4870"/>
                      <a:pt x="17414" y="4944"/>
                      <a:pt x="17359" y="4944"/>
                    </a:cubicBezTo>
                    <a:cubicBezTo>
                      <a:pt x="17331" y="4944"/>
                      <a:pt x="17294" y="4925"/>
                      <a:pt x="17239" y="4898"/>
                    </a:cubicBezTo>
                    <a:cubicBezTo>
                      <a:pt x="17223" y="4881"/>
                      <a:pt x="17207" y="4872"/>
                      <a:pt x="17187" y="4872"/>
                    </a:cubicBezTo>
                    <a:cubicBezTo>
                      <a:pt x="17105" y="4872"/>
                      <a:pt x="16961" y="5042"/>
                      <a:pt x="16493" y="5643"/>
                    </a:cubicBezTo>
                    <a:cubicBezTo>
                      <a:pt x="16161" y="6058"/>
                      <a:pt x="15830" y="6472"/>
                      <a:pt x="15830" y="6555"/>
                    </a:cubicBezTo>
                    <a:cubicBezTo>
                      <a:pt x="15830" y="6638"/>
                      <a:pt x="15664" y="6804"/>
                      <a:pt x="15581" y="6886"/>
                    </a:cubicBezTo>
                    <a:cubicBezTo>
                      <a:pt x="15416" y="6969"/>
                      <a:pt x="15250" y="7301"/>
                      <a:pt x="15084" y="7632"/>
                    </a:cubicBezTo>
                    <a:cubicBezTo>
                      <a:pt x="15001" y="7881"/>
                      <a:pt x="14753" y="8130"/>
                      <a:pt x="14753" y="8212"/>
                    </a:cubicBezTo>
                    <a:cubicBezTo>
                      <a:pt x="14670" y="8295"/>
                      <a:pt x="14587" y="8461"/>
                      <a:pt x="14587" y="8627"/>
                    </a:cubicBezTo>
                    <a:cubicBezTo>
                      <a:pt x="14587" y="8875"/>
                      <a:pt x="14504" y="9041"/>
                      <a:pt x="14255" y="9124"/>
                    </a:cubicBezTo>
                    <a:cubicBezTo>
                      <a:pt x="14007" y="9290"/>
                      <a:pt x="13758" y="9704"/>
                      <a:pt x="13841" y="9870"/>
                    </a:cubicBezTo>
                    <a:cubicBezTo>
                      <a:pt x="13924" y="9870"/>
                      <a:pt x="14007" y="9787"/>
                      <a:pt x="14007" y="9621"/>
                    </a:cubicBezTo>
                    <a:cubicBezTo>
                      <a:pt x="14055" y="9573"/>
                      <a:pt x="14102" y="9526"/>
                      <a:pt x="14134" y="9526"/>
                    </a:cubicBezTo>
                    <a:cubicBezTo>
                      <a:pt x="14158" y="9526"/>
                      <a:pt x="14172" y="9551"/>
                      <a:pt x="14172" y="9621"/>
                    </a:cubicBezTo>
                    <a:cubicBezTo>
                      <a:pt x="14090" y="9704"/>
                      <a:pt x="14007" y="9870"/>
                      <a:pt x="13924" y="9953"/>
                    </a:cubicBezTo>
                    <a:cubicBezTo>
                      <a:pt x="13758" y="10119"/>
                      <a:pt x="13592" y="10367"/>
                      <a:pt x="13592" y="10533"/>
                    </a:cubicBezTo>
                    <a:cubicBezTo>
                      <a:pt x="13509" y="10699"/>
                      <a:pt x="13344" y="11030"/>
                      <a:pt x="13095" y="11362"/>
                    </a:cubicBezTo>
                    <a:cubicBezTo>
                      <a:pt x="12846" y="11610"/>
                      <a:pt x="12681" y="11942"/>
                      <a:pt x="12598" y="12108"/>
                    </a:cubicBezTo>
                    <a:cubicBezTo>
                      <a:pt x="12598" y="12273"/>
                      <a:pt x="12515" y="12439"/>
                      <a:pt x="12432" y="12522"/>
                    </a:cubicBezTo>
                    <a:cubicBezTo>
                      <a:pt x="12349" y="12522"/>
                      <a:pt x="12266" y="12853"/>
                      <a:pt x="12183" y="13185"/>
                    </a:cubicBezTo>
                    <a:cubicBezTo>
                      <a:pt x="12101" y="13516"/>
                      <a:pt x="11935" y="13848"/>
                      <a:pt x="11852" y="13931"/>
                    </a:cubicBezTo>
                    <a:cubicBezTo>
                      <a:pt x="11769" y="14014"/>
                      <a:pt x="11603" y="14262"/>
                      <a:pt x="11603" y="14428"/>
                    </a:cubicBezTo>
                    <a:cubicBezTo>
                      <a:pt x="11520" y="14677"/>
                      <a:pt x="11355" y="14842"/>
                      <a:pt x="11272" y="14925"/>
                    </a:cubicBezTo>
                    <a:cubicBezTo>
                      <a:pt x="11189" y="15008"/>
                      <a:pt x="11106" y="15257"/>
                      <a:pt x="11023" y="15505"/>
                    </a:cubicBezTo>
                    <a:cubicBezTo>
                      <a:pt x="11023" y="15671"/>
                      <a:pt x="10775" y="16085"/>
                      <a:pt x="10526" y="16334"/>
                    </a:cubicBezTo>
                    <a:cubicBezTo>
                      <a:pt x="9946" y="17163"/>
                      <a:pt x="9863" y="17494"/>
                      <a:pt x="9863" y="18406"/>
                    </a:cubicBezTo>
                    <a:cubicBezTo>
                      <a:pt x="9863" y="19483"/>
                      <a:pt x="9946" y="19566"/>
                      <a:pt x="10609" y="19566"/>
                    </a:cubicBezTo>
                    <a:cubicBezTo>
                      <a:pt x="11438" y="19566"/>
                      <a:pt x="11686" y="19732"/>
                      <a:pt x="11438" y="20229"/>
                    </a:cubicBezTo>
                    <a:cubicBezTo>
                      <a:pt x="11272" y="20478"/>
                      <a:pt x="11272" y="20644"/>
                      <a:pt x="11520" y="20892"/>
                    </a:cubicBezTo>
                    <a:cubicBezTo>
                      <a:pt x="11686" y="21058"/>
                      <a:pt x="11852" y="21224"/>
                      <a:pt x="11769" y="21307"/>
                    </a:cubicBezTo>
                    <a:cubicBezTo>
                      <a:pt x="11520" y="21555"/>
                      <a:pt x="11686" y="21887"/>
                      <a:pt x="12266" y="22633"/>
                    </a:cubicBezTo>
                    <a:cubicBezTo>
                      <a:pt x="12681" y="23130"/>
                      <a:pt x="13012" y="23544"/>
                      <a:pt x="13095" y="23710"/>
                    </a:cubicBezTo>
                    <a:cubicBezTo>
                      <a:pt x="13178" y="23876"/>
                      <a:pt x="13261" y="23959"/>
                      <a:pt x="13261" y="24041"/>
                    </a:cubicBezTo>
                    <a:cubicBezTo>
                      <a:pt x="13344" y="24124"/>
                      <a:pt x="12764" y="24704"/>
                      <a:pt x="12018" y="25450"/>
                    </a:cubicBezTo>
                    <a:cubicBezTo>
                      <a:pt x="11852" y="25616"/>
                      <a:pt x="11686" y="25616"/>
                      <a:pt x="11603" y="25616"/>
                    </a:cubicBezTo>
                    <a:cubicBezTo>
                      <a:pt x="11603" y="25595"/>
                      <a:pt x="11593" y="25585"/>
                      <a:pt x="11575" y="25585"/>
                    </a:cubicBezTo>
                    <a:cubicBezTo>
                      <a:pt x="11520" y="25585"/>
                      <a:pt x="11396" y="25678"/>
                      <a:pt x="11272" y="25865"/>
                    </a:cubicBezTo>
                    <a:cubicBezTo>
                      <a:pt x="11175" y="26059"/>
                      <a:pt x="11106" y="26139"/>
                      <a:pt x="11066" y="26139"/>
                    </a:cubicBezTo>
                    <a:cubicBezTo>
                      <a:pt x="11037" y="26139"/>
                      <a:pt x="11023" y="26099"/>
                      <a:pt x="11023" y="26030"/>
                    </a:cubicBezTo>
                    <a:cubicBezTo>
                      <a:pt x="10998" y="25953"/>
                      <a:pt x="10932" y="25916"/>
                      <a:pt x="10844" y="25916"/>
                    </a:cubicBezTo>
                    <a:cubicBezTo>
                      <a:pt x="10648" y="25916"/>
                      <a:pt x="10341" y="26101"/>
                      <a:pt x="10112" y="26445"/>
                    </a:cubicBezTo>
                    <a:cubicBezTo>
                      <a:pt x="10029" y="26610"/>
                      <a:pt x="9863" y="26693"/>
                      <a:pt x="9780" y="26693"/>
                    </a:cubicBezTo>
                    <a:cubicBezTo>
                      <a:pt x="9780" y="26671"/>
                      <a:pt x="9774" y="26661"/>
                      <a:pt x="9765" y="26661"/>
                    </a:cubicBezTo>
                    <a:cubicBezTo>
                      <a:pt x="9742" y="26661"/>
                      <a:pt x="9697" y="26738"/>
                      <a:pt x="9697" y="26859"/>
                    </a:cubicBezTo>
                    <a:cubicBezTo>
                      <a:pt x="9614" y="27108"/>
                      <a:pt x="9614" y="27108"/>
                      <a:pt x="9532" y="27108"/>
                    </a:cubicBezTo>
                    <a:cubicBezTo>
                      <a:pt x="9519" y="27089"/>
                      <a:pt x="9500" y="27080"/>
                      <a:pt x="9475" y="27080"/>
                    </a:cubicBezTo>
                    <a:cubicBezTo>
                      <a:pt x="9172" y="27080"/>
                      <a:pt x="7971" y="28457"/>
                      <a:pt x="6134" y="30754"/>
                    </a:cubicBezTo>
                    <a:cubicBezTo>
                      <a:pt x="5388" y="31832"/>
                      <a:pt x="4310" y="33572"/>
                      <a:pt x="4062" y="34235"/>
                    </a:cubicBezTo>
                    <a:cubicBezTo>
                      <a:pt x="3896" y="34566"/>
                      <a:pt x="3813" y="34815"/>
                      <a:pt x="3730" y="34981"/>
                    </a:cubicBezTo>
                    <a:cubicBezTo>
                      <a:pt x="3647" y="35064"/>
                      <a:pt x="3565" y="35229"/>
                      <a:pt x="3565" y="35229"/>
                    </a:cubicBezTo>
                    <a:cubicBezTo>
                      <a:pt x="3565" y="35312"/>
                      <a:pt x="3316" y="35727"/>
                      <a:pt x="3067" y="36141"/>
                    </a:cubicBezTo>
                    <a:cubicBezTo>
                      <a:pt x="2819" y="36638"/>
                      <a:pt x="2487" y="37384"/>
                      <a:pt x="2321" y="37881"/>
                    </a:cubicBezTo>
                    <a:cubicBezTo>
                      <a:pt x="2156" y="38379"/>
                      <a:pt x="1990" y="38793"/>
                      <a:pt x="1907" y="38876"/>
                    </a:cubicBezTo>
                    <a:cubicBezTo>
                      <a:pt x="1824" y="38959"/>
                      <a:pt x="1658" y="39456"/>
                      <a:pt x="1493" y="39787"/>
                    </a:cubicBezTo>
                    <a:cubicBezTo>
                      <a:pt x="1327" y="40202"/>
                      <a:pt x="1078" y="40699"/>
                      <a:pt x="913" y="40948"/>
                    </a:cubicBezTo>
                    <a:cubicBezTo>
                      <a:pt x="581" y="41279"/>
                      <a:pt x="84" y="42688"/>
                      <a:pt x="167" y="42771"/>
                    </a:cubicBezTo>
                    <a:cubicBezTo>
                      <a:pt x="250" y="42854"/>
                      <a:pt x="250" y="43020"/>
                      <a:pt x="167" y="43102"/>
                    </a:cubicBezTo>
                    <a:cubicBezTo>
                      <a:pt x="1" y="43600"/>
                      <a:pt x="747" y="45589"/>
                      <a:pt x="1327" y="46334"/>
                    </a:cubicBezTo>
                    <a:cubicBezTo>
                      <a:pt x="1658" y="46749"/>
                      <a:pt x="1907" y="47246"/>
                      <a:pt x="1907" y="47329"/>
                    </a:cubicBezTo>
                    <a:cubicBezTo>
                      <a:pt x="1824" y="47495"/>
                      <a:pt x="2073" y="47909"/>
                      <a:pt x="2404" y="48241"/>
                    </a:cubicBezTo>
                    <a:cubicBezTo>
                      <a:pt x="2736" y="48655"/>
                      <a:pt x="3399" y="49567"/>
                      <a:pt x="3979" y="50230"/>
                    </a:cubicBezTo>
                    <a:cubicBezTo>
                      <a:pt x="4476" y="50975"/>
                      <a:pt x="5885" y="52550"/>
                      <a:pt x="7045" y="53793"/>
                    </a:cubicBezTo>
                    <a:cubicBezTo>
                      <a:pt x="8206" y="55036"/>
                      <a:pt x="9532" y="56445"/>
                      <a:pt x="10029" y="56942"/>
                    </a:cubicBezTo>
                    <a:cubicBezTo>
                      <a:pt x="10493" y="57473"/>
                      <a:pt x="10798" y="57738"/>
                      <a:pt x="10986" y="57738"/>
                    </a:cubicBezTo>
                    <a:cubicBezTo>
                      <a:pt x="11033" y="57738"/>
                      <a:pt x="11073" y="57721"/>
                      <a:pt x="11106" y="57688"/>
                    </a:cubicBezTo>
                    <a:cubicBezTo>
                      <a:pt x="11175" y="57654"/>
                      <a:pt x="11215" y="57634"/>
                      <a:pt x="11233" y="57634"/>
                    </a:cubicBezTo>
                    <a:cubicBezTo>
                      <a:pt x="11258" y="57634"/>
                      <a:pt x="11238" y="57674"/>
                      <a:pt x="11189" y="57771"/>
                    </a:cubicBezTo>
                    <a:cubicBezTo>
                      <a:pt x="11030" y="58088"/>
                      <a:pt x="12616" y="59771"/>
                      <a:pt x="13044" y="59771"/>
                    </a:cubicBezTo>
                    <a:cubicBezTo>
                      <a:pt x="13064" y="59771"/>
                      <a:pt x="13081" y="59767"/>
                      <a:pt x="13095" y="59760"/>
                    </a:cubicBezTo>
                    <a:cubicBezTo>
                      <a:pt x="13170" y="59686"/>
                      <a:pt x="13211" y="59645"/>
                      <a:pt x="13226" y="59645"/>
                    </a:cubicBezTo>
                    <a:cubicBezTo>
                      <a:pt x="13244" y="59645"/>
                      <a:pt x="13224" y="59706"/>
                      <a:pt x="13178" y="59843"/>
                    </a:cubicBezTo>
                    <a:cubicBezTo>
                      <a:pt x="13012" y="60092"/>
                      <a:pt x="13509" y="60672"/>
                      <a:pt x="13841" y="60672"/>
                    </a:cubicBezTo>
                    <a:cubicBezTo>
                      <a:pt x="13847" y="60666"/>
                      <a:pt x="13855" y="60663"/>
                      <a:pt x="13865" y="60663"/>
                    </a:cubicBezTo>
                    <a:cubicBezTo>
                      <a:pt x="13986" y="60663"/>
                      <a:pt x="14375" y="61123"/>
                      <a:pt x="14835" y="61583"/>
                    </a:cubicBezTo>
                    <a:cubicBezTo>
                      <a:pt x="15414" y="62226"/>
                      <a:pt x="15693" y="62470"/>
                      <a:pt x="15944" y="62470"/>
                    </a:cubicBezTo>
                    <a:cubicBezTo>
                      <a:pt x="16017" y="62470"/>
                      <a:pt x="16087" y="62449"/>
                      <a:pt x="16161" y="62412"/>
                    </a:cubicBezTo>
                    <a:cubicBezTo>
                      <a:pt x="16252" y="62382"/>
                      <a:pt x="16321" y="62362"/>
                      <a:pt x="16364" y="62362"/>
                    </a:cubicBezTo>
                    <a:cubicBezTo>
                      <a:pt x="16437" y="62362"/>
                      <a:pt x="16432" y="62420"/>
                      <a:pt x="16327" y="62578"/>
                    </a:cubicBezTo>
                    <a:cubicBezTo>
                      <a:pt x="15996" y="62826"/>
                      <a:pt x="16161" y="63075"/>
                      <a:pt x="17653" y="64235"/>
                    </a:cubicBezTo>
                    <a:cubicBezTo>
                      <a:pt x="18979" y="65313"/>
                      <a:pt x="20471" y="66639"/>
                      <a:pt x="22460" y="68462"/>
                    </a:cubicBezTo>
                    <a:cubicBezTo>
                      <a:pt x="23371" y="69291"/>
                      <a:pt x="24200" y="70036"/>
                      <a:pt x="24366" y="70119"/>
                    </a:cubicBezTo>
                    <a:cubicBezTo>
                      <a:pt x="24449" y="70119"/>
                      <a:pt x="25278" y="70865"/>
                      <a:pt x="26189" y="71694"/>
                    </a:cubicBezTo>
                    <a:cubicBezTo>
                      <a:pt x="27101" y="72523"/>
                      <a:pt x="27930" y="73268"/>
                      <a:pt x="28095" y="73268"/>
                    </a:cubicBezTo>
                    <a:cubicBezTo>
                      <a:pt x="28261" y="73351"/>
                      <a:pt x="29338" y="74263"/>
                      <a:pt x="31493" y="76169"/>
                    </a:cubicBezTo>
                    <a:cubicBezTo>
                      <a:pt x="32488" y="77081"/>
                      <a:pt x="33151" y="77661"/>
                      <a:pt x="34642" y="78738"/>
                    </a:cubicBezTo>
                    <a:cubicBezTo>
                      <a:pt x="34974" y="78987"/>
                      <a:pt x="35554" y="79401"/>
                      <a:pt x="35968" y="79816"/>
                    </a:cubicBezTo>
                    <a:cubicBezTo>
                      <a:pt x="36383" y="80147"/>
                      <a:pt x="37046" y="80644"/>
                      <a:pt x="37460" y="80976"/>
                    </a:cubicBezTo>
                    <a:cubicBezTo>
                      <a:pt x="37874" y="81307"/>
                      <a:pt x="38537" y="81887"/>
                      <a:pt x="39035" y="82219"/>
                    </a:cubicBezTo>
                    <a:cubicBezTo>
                      <a:pt x="39449" y="82550"/>
                      <a:pt x="39946" y="82882"/>
                      <a:pt x="40112" y="82965"/>
                    </a:cubicBezTo>
                    <a:cubicBezTo>
                      <a:pt x="40195" y="82965"/>
                      <a:pt x="40609" y="83213"/>
                      <a:pt x="40941" y="83462"/>
                    </a:cubicBezTo>
                    <a:cubicBezTo>
                      <a:pt x="41272" y="83793"/>
                      <a:pt x="41770" y="84125"/>
                      <a:pt x="42018" y="84291"/>
                    </a:cubicBezTo>
                    <a:cubicBezTo>
                      <a:pt x="42267" y="84456"/>
                      <a:pt x="42764" y="84788"/>
                      <a:pt x="43096" y="85037"/>
                    </a:cubicBezTo>
                    <a:cubicBezTo>
                      <a:pt x="44007" y="85700"/>
                      <a:pt x="44836" y="86280"/>
                      <a:pt x="45830" y="86943"/>
                    </a:cubicBezTo>
                    <a:cubicBezTo>
                      <a:pt x="46328" y="87274"/>
                      <a:pt x="46991" y="87689"/>
                      <a:pt x="47322" y="87937"/>
                    </a:cubicBezTo>
                    <a:cubicBezTo>
                      <a:pt x="47985" y="88434"/>
                      <a:pt x="49477" y="89263"/>
                      <a:pt x="50057" y="89512"/>
                    </a:cubicBezTo>
                    <a:cubicBezTo>
                      <a:pt x="50306" y="89595"/>
                      <a:pt x="50637" y="89843"/>
                      <a:pt x="50803" y="90009"/>
                    </a:cubicBezTo>
                    <a:cubicBezTo>
                      <a:pt x="50969" y="90175"/>
                      <a:pt x="51383" y="90506"/>
                      <a:pt x="51714" y="90672"/>
                    </a:cubicBezTo>
                    <a:cubicBezTo>
                      <a:pt x="51963" y="90838"/>
                      <a:pt x="52626" y="91169"/>
                      <a:pt x="53040" y="91418"/>
                    </a:cubicBezTo>
                    <a:cubicBezTo>
                      <a:pt x="53455" y="91667"/>
                      <a:pt x="54201" y="92081"/>
                      <a:pt x="54698" y="92412"/>
                    </a:cubicBezTo>
                    <a:cubicBezTo>
                      <a:pt x="55444" y="92827"/>
                      <a:pt x="55692" y="93075"/>
                      <a:pt x="55692" y="93324"/>
                    </a:cubicBezTo>
                    <a:cubicBezTo>
                      <a:pt x="55739" y="93606"/>
                      <a:pt x="55813" y="93755"/>
                      <a:pt x="56005" y="93755"/>
                    </a:cubicBezTo>
                    <a:cubicBezTo>
                      <a:pt x="56151" y="93755"/>
                      <a:pt x="56365" y="93669"/>
                      <a:pt x="56687" y="93490"/>
                    </a:cubicBezTo>
                    <a:cubicBezTo>
                      <a:pt x="57184" y="93324"/>
                      <a:pt x="58427" y="92330"/>
                      <a:pt x="58593" y="91998"/>
                    </a:cubicBezTo>
                    <a:cubicBezTo>
                      <a:pt x="58676" y="91915"/>
                      <a:pt x="58842" y="91832"/>
                      <a:pt x="59007" y="91749"/>
                    </a:cubicBezTo>
                    <a:cubicBezTo>
                      <a:pt x="59173" y="91667"/>
                      <a:pt x="59339" y="91501"/>
                      <a:pt x="59505" y="91335"/>
                    </a:cubicBezTo>
                    <a:cubicBezTo>
                      <a:pt x="59587" y="91169"/>
                      <a:pt x="60002" y="90755"/>
                      <a:pt x="60416" y="90423"/>
                    </a:cubicBezTo>
                    <a:cubicBezTo>
                      <a:pt x="60831" y="90092"/>
                      <a:pt x="61576" y="89429"/>
                      <a:pt x="62157" y="88683"/>
                    </a:cubicBezTo>
                    <a:cubicBezTo>
                      <a:pt x="63068" y="87606"/>
                      <a:pt x="63151" y="87440"/>
                      <a:pt x="62902" y="87440"/>
                    </a:cubicBezTo>
                    <a:cubicBezTo>
                      <a:pt x="62737" y="87440"/>
                      <a:pt x="62737" y="87440"/>
                      <a:pt x="63151" y="87191"/>
                    </a:cubicBezTo>
                    <a:cubicBezTo>
                      <a:pt x="63400" y="87108"/>
                      <a:pt x="63483" y="86943"/>
                      <a:pt x="63483" y="86943"/>
                    </a:cubicBezTo>
                    <a:cubicBezTo>
                      <a:pt x="63400" y="86860"/>
                      <a:pt x="63814" y="86363"/>
                      <a:pt x="64394" y="85700"/>
                    </a:cubicBezTo>
                    <a:cubicBezTo>
                      <a:pt x="65554" y="84291"/>
                      <a:pt x="65389" y="84456"/>
                      <a:pt x="66632" y="82633"/>
                    </a:cubicBezTo>
                    <a:cubicBezTo>
                      <a:pt x="67461" y="81556"/>
                      <a:pt x="67792" y="80976"/>
                      <a:pt x="68041" y="80396"/>
                    </a:cubicBezTo>
                    <a:cubicBezTo>
                      <a:pt x="68206" y="79981"/>
                      <a:pt x="68372" y="79567"/>
                      <a:pt x="68455" y="79484"/>
                    </a:cubicBezTo>
                    <a:cubicBezTo>
                      <a:pt x="68538" y="79401"/>
                      <a:pt x="68621" y="79070"/>
                      <a:pt x="68704" y="78821"/>
                    </a:cubicBezTo>
                    <a:cubicBezTo>
                      <a:pt x="68869" y="78324"/>
                      <a:pt x="69947" y="76252"/>
                      <a:pt x="70113" y="76169"/>
                    </a:cubicBezTo>
                    <a:cubicBezTo>
                      <a:pt x="70113" y="76169"/>
                      <a:pt x="70361" y="76169"/>
                      <a:pt x="70527" y="76252"/>
                    </a:cubicBezTo>
                    <a:cubicBezTo>
                      <a:pt x="70610" y="76293"/>
                      <a:pt x="70713" y="76314"/>
                      <a:pt x="70817" y="76314"/>
                    </a:cubicBezTo>
                    <a:cubicBezTo>
                      <a:pt x="70921" y="76314"/>
                      <a:pt x="71024" y="76293"/>
                      <a:pt x="71107" y="76252"/>
                    </a:cubicBezTo>
                    <a:cubicBezTo>
                      <a:pt x="71190" y="76211"/>
                      <a:pt x="71273" y="76190"/>
                      <a:pt x="71345" y="76190"/>
                    </a:cubicBezTo>
                    <a:cubicBezTo>
                      <a:pt x="71418" y="76190"/>
                      <a:pt x="71480" y="76211"/>
                      <a:pt x="71521" y="76252"/>
                    </a:cubicBezTo>
                    <a:cubicBezTo>
                      <a:pt x="71521" y="76335"/>
                      <a:pt x="71604" y="76376"/>
                      <a:pt x="71729" y="76376"/>
                    </a:cubicBezTo>
                    <a:cubicBezTo>
                      <a:pt x="71853" y="76376"/>
                      <a:pt x="72019" y="76335"/>
                      <a:pt x="72184" y="76252"/>
                    </a:cubicBezTo>
                    <a:cubicBezTo>
                      <a:pt x="72492" y="76137"/>
                      <a:pt x="72728" y="76075"/>
                      <a:pt x="72885" y="76075"/>
                    </a:cubicBezTo>
                    <a:cubicBezTo>
                      <a:pt x="73066" y="76075"/>
                      <a:pt x="73140" y="76157"/>
                      <a:pt x="73096" y="76335"/>
                    </a:cubicBezTo>
                    <a:cubicBezTo>
                      <a:pt x="73013" y="76418"/>
                      <a:pt x="73096" y="76501"/>
                      <a:pt x="73427" y="76501"/>
                    </a:cubicBezTo>
                    <a:cubicBezTo>
                      <a:pt x="73676" y="76501"/>
                      <a:pt x="73925" y="76501"/>
                      <a:pt x="74090" y="76666"/>
                    </a:cubicBezTo>
                    <a:cubicBezTo>
                      <a:pt x="74132" y="76708"/>
                      <a:pt x="74194" y="76728"/>
                      <a:pt x="74256" y="76728"/>
                    </a:cubicBezTo>
                    <a:cubicBezTo>
                      <a:pt x="74318" y="76728"/>
                      <a:pt x="74381" y="76708"/>
                      <a:pt x="74422" y="76666"/>
                    </a:cubicBezTo>
                    <a:cubicBezTo>
                      <a:pt x="74491" y="76632"/>
                      <a:pt x="74545" y="76612"/>
                      <a:pt x="74585" y="76612"/>
                    </a:cubicBezTo>
                    <a:cubicBezTo>
                      <a:pt x="74642" y="76612"/>
                      <a:pt x="74671" y="76652"/>
                      <a:pt x="74671" y="76749"/>
                    </a:cubicBezTo>
                    <a:cubicBezTo>
                      <a:pt x="74671" y="76808"/>
                      <a:pt x="74795" y="76866"/>
                      <a:pt x="74926" y="76866"/>
                    </a:cubicBezTo>
                    <a:cubicBezTo>
                      <a:pt x="74981" y="76866"/>
                      <a:pt x="75036" y="76856"/>
                      <a:pt x="75085" y="76832"/>
                    </a:cubicBezTo>
                    <a:cubicBezTo>
                      <a:pt x="75334" y="76832"/>
                      <a:pt x="75499" y="76915"/>
                      <a:pt x="75582" y="77081"/>
                    </a:cubicBezTo>
                    <a:cubicBezTo>
                      <a:pt x="75582" y="77238"/>
                      <a:pt x="75616" y="77296"/>
                      <a:pt x="75682" y="77296"/>
                    </a:cubicBezTo>
                    <a:cubicBezTo>
                      <a:pt x="75721" y="77296"/>
                      <a:pt x="75770" y="77277"/>
                      <a:pt x="75831" y="77246"/>
                    </a:cubicBezTo>
                    <a:cubicBezTo>
                      <a:pt x="75855" y="77222"/>
                      <a:pt x="75886" y="77212"/>
                      <a:pt x="75923" y="77212"/>
                    </a:cubicBezTo>
                    <a:cubicBezTo>
                      <a:pt x="76011" y="77212"/>
                      <a:pt x="76128" y="77271"/>
                      <a:pt x="76245" y="77329"/>
                    </a:cubicBezTo>
                    <a:cubicBezTo>
                      <a:pt x="76348" y="77432"/>
                      <a:pt x="76450" y="77503"/>
                      <a:pt x="76513" y="77503"/>
                    </a:cubicBezTo>
                    <a:cubicBezTo>
                      <a:pt x="76553" y="77503"/>
                      <a:pt x="76577" y="77476"/>
                      <a:pt x="76577" y="77412"/>
                    </a:cubicBezTo>
                    <a:cubicBezTo>
                      <a:pt x="76601" y="77364"/>
                      <a:pt x="76703" y="77344"/>
                      <a:pt x="76842" y="77344"/>
                    </a:cubicBezTo>
                    <a:cubicBezTo>
                      <a:pt x="77178" y="77344"/>
                      <a:pt x="77727" y="77461"/>
                      <a:pt x="77903" y="77578"/>
                    </a:cubicBezTo>
                    <a:cubicBezTo>
                      <a:pt x="77986" y="77661"/>
                      <a:pt x="78234" y="77661"/>
                      <a:pt x="78483" y="77661"/>
                    </a:cubicBezTo>
                    <a:cubicBezTo>
                      <a:pt x="78572" y="77639"/>
                      <a:pt x="78643" y="77628"/>
                      <a:pt x="78696" y="77628"/>
                    </a:cubicBezTo>
                    <a:cubicBezTo>
                      <a:pt x="78841" y="77628"/>
                      <a:pt x="78853" y="77705"/>
                      <a:pt x="78731" y="77827"/>
                    </a:cubicBezTo>
                    <a:cubicBezTo>
                      <a:pt x="78638" y="78060"/>
                      <a:pt x="78650" y="78162"/>
                      <a:pt x="78767" y="78162"/>
                    </a:cubicBezTo>
                    <a:cubicBezTo>
                      <a:pt x="78858" y="78162"/>
                      <a:pt x="79012" y="78101"/>
                      <a:pt x="79229" y="77992"/>
                    </a:cubicBezTo>
                    <a:cubicBezTo>
                      <a:pt x="79404" y="77934"/>
                      <a:pt x="79539" y="77875"/>
                      <a:pt x="79602" y="77875"/>
                    </a:cubicBezTo>
                    <a:cubicBezTo>
                      <a:pt x="79629" y="77875"/>
                      <a:pt x="79643" y="77885"/>
                      <a:pt x="79643" y="77909"/>
                    </a:cubicBezTo>
                    <a:cubicBezTo>
                      <a:pt x="79643" y="77951"/>
                      <a:pt x="79664" y="77972"/>
                      <a:pt x="79695" y="77972"/>
                    </a:cubicBezTo>
                    <a:cubicBezTo>
                      <a:pt x="79726" y="77972"/>
                      <a:pt x="79767" y="77951"/>
                      <a:pt x="79809" y="77909"/>
                    </a:cubicBezTo>
                    <a:cubicBezTo>
                      <a:pt x="79850" y="77868"/>
                      <a:pt x="79892" y="77847"/>
                      <a:pt x="79933" y="77847"/>
                    </a:cubicBezTo>
                    <a:cubicBezTo>
                      <a:pt x="79975" y="77847"/>
                      <a:pt x="80016" y="77868"/>
                      <a:pt x="80057" y="77909"/>
                    </a:cubicBezTo>
                    <a:cubicBezTo>
                      <a:pt x="80105" y="77957"/>
                      <a:pt x="80208" y="78005"/>
                      <a:pt x="80367" y="78005"/>
                    </a:cubicBezTo>
                    <a:cubicBezTo>
                      <a:pt x="80483" y="78005"/>
                      <a:pt x="80628" y="77979"/>
                      <a:pt x="80803" y="77909"/>
                    </a:cubicBezTo>
                    <a:cubicBezTo>
                      <a:pt x="80969" y="77909"/>
                      <a:pt x="81052" y="77992"/>
                      <a:pt x="81052" y="78075"/>
                    </a:cubicBezTo>
                    <a:cubicBezTo>
                      <a:pt x="81110" y="78134"/>
                      <a:pt x="81169" y="78192"/>
                      <a:pt x="81257" y="78192"/>
                    </a:cubicBezTo>
                    <a:cubicBezTo>
                      <a:pt x="81293" y="78192"/>
                      <a:pt x="81335" y="78182"/>
                      <a:pt x="81383" y="78158"/>
                    </a:cubicBezTo>
                    <a:cubicBezTo>
                      <a:pt x="81632" y="78158"/>
                      <a:pt x="81715" y="78158"/>
                      <a:pt x="81632" y="78407"/>
                    </a:cubicBezTo>
                    <a:cubicBezTo>
                      <a:pt x="81588" y="78584"/>
                      <a:pt x="81591" y="78667"/>
                      <a:pt x="81642" y="78667"/>
                    </a:cubicBezTo>
                    <a:cubicBezTo>
                      <a:pt x="81686" y="78667"/>
                      <a:pt x="81765" y="78605"/>
                      <a:pt x="81881" y="78490"/>
                    </a:cubicBezTo>
                    <a:cubicBezTo>
                      <a:pt x="82046" y="78407"/>
                      <a:pt x="82212" y="78324"/>
                      <a:pt x="82295" y="78324"/>
                    </a:cubicBezTo>
                    <a:cubicBezTo>
                      <a:pt x="82319" y="78348"/>
                      <a:pt x="82344" y="78358"/>
                      <a:pt x="82370" y="78358"/>
                    </a:cubicBezTo>
                    <a:cubicBezTo>
                      <a:pt x="82434" y="78358"/>
                      <a:pt x="82509" y="78300"/>
                      <a:pt x="82627" y="78241"/>
                    </a:cubicBezTo>
                    <a:cubicBezTo>
                      <a:pt x="82748" y="78120"/>
                      <a:pt x="82825" y="78043"/>
                      <a:pt x="82890" y="78043"/>
                    </a:cubicBezTo>
                    <a:cubicBezTo>
                      <a:pt x="82914" y="78043"/>
                      <a:pt x="82936" y="78053"/>
                      <a:pt x="82958" y="78075"/>
                    </a:cubicBezTo>
                    <a:cubicBezTo>
                      <a:pt x="83041" y="78075"/>
                      <a:pt x="83207" y="77909"/>
                      <a:pt x="83621" y="77329"/>
                    </a:cubicBezTo>
                    <a:cubicBezTo>
                      <a:pt x="83952" y="76915"/>
                      <a:pt x="84367" y="76501"/>
                      <a:pt x="84450" y="76501"/>
                    </a:cubicBezTo>
                    <a:cubicBezTo>
                      <a:pt x="84533" y="76418"/>
                      <a:pt x="84781" y="76169"/>
                      <a:pt x="84947" y="75838"/>
                    </a:cubicBezTo>
                    <a:cubicBezTo>
                      <a:pt x="85091" y="75550"/>
                      <a:pt x="85297" y="75324"/>
                      <a:pt x="85349" y="75324"/>
                    </a:cubicBezTo>
                    <a:cubicBezTo>
                      <a:pt x="85357" y="75324"/>
                      <a:pt x="85361" y="75329"/>
                      <a:pt x="85361" y="75340"/>
                    </a:cubicBezTo>
                    <a:cubicBezTo>
                      <a:pt x="85365" y="75344"/>
                      <a:pt x="85371" y="75346"/>
                      <a:pt x="85377" y="75346"/>
                    </a:cubicBezTo>
                    <a:cubicBezTo>
                      <a:pt x="85513" y="75346"/>
                      <a:pt x="86190" y="74583"/>
                      <a:pt x="86190" y="74346"/>
                    </a:cubicBezTo>
                    <a:cubicBezTo>
                      <a:pt x="86190" y="74263"/>
                      <a:pt x="86273" y="74180"/>
                      <a:pt x="86356" y="74097"/>
                    </a:cubicBezTo>
                    <a:cubicBezTo>
                      <a:pt x="86522" y="74014"/>
                      <a:pt x="86853" y="73517"/>
                      <a:pt x="87185" y="73103"/>
                    </a:cubicBezTo>
                    <a:cubicBezTo>
                      <a:pt x="87765" y="72357"/>
                      <a:pt x="87848" y="72274"/>
                      <a:pt x="87930" y="71777"/>
                    </a:cubicBezTo>
                    <a:cubicBezTo>
                      <a:pt x="87930" y="71387"/>
                      <a:pt x="87930" y="71252"/>
                      <a:pt x="88051" y="71252"/>
                    </a:cubicBezTo>
                    <a:cubicBezTo>
                      <a:pt x="88084" y="71252"/>
                      <a:pt x="88126" y="71262"/>
                      <a:pt x="88179" y="71280"/>
                    </a:cubicBezTo>
                    <a:cubicBezTo>
                      <a:pt x="88428" y="71280"/>
                      <a:pt x="88842" y="70865"/>
                      <a:pt x="89008" y="70368"/>
                    </a:cubicBezTo>
                    <a:cubicBezTo>
                      <a:pt x="89008" y="70202"/>
                      <a:pt x="89256" y="69871"/>
                      <a:pt x="89505" y="69539"/>
                    </a:cubicBezTo>
                    <a:cubicBezTo>
                      <a:pt x="89837" y="69125"/>
                      <a:pt x="89837" y="69042"/>
                      <a:pt x="89671" y="68710"/>
                    </a:cubicBezTo>
                    <a:cubicBezTo>
                      <a:pt x="89588" y="68462"/>
                      <a:pt x="89588" y="68213"/>
                      <a:pt x="89588" y="68130"/>
                    </a:cubicBezTo>
                    <a:cubicBezTo>
                      <a:pt x="89671" y="68047"/>
                      <a:pt x="89671" y="67882"/>
                      <a:pt x="89588" y="67799"/>
                    </a:cubicBezTo>
                    <a:cubicBezTo>
                      <a:pt x="89505" y="67633"/>
                      <a:pt x="89588" y="67467"/>
                      <a:pt x="89671" y="67302"/>
                    </a:cubicBezTo>
                    <a:cubicBezTo>
                      <a:pt x="89843" y="67015"/>
                      <a:pt x="89896" y="66927"/>
                      <a:pt x="89830" y="66927"/>
                    </a:cubicBezTo>
                    <a:cubicBezTo>
                      <a:pt x="89801" y="66927"/>
                      <a:pt x="89748" y="66944"/>
                      <a:pt x="89671" y="66970"/>
                    </a:cubicBezTo>
                    <a:cubicBezTo>
                      <a:pt x="89616" y="67025"/>
                      <a:pt x="89570" y="67053"/>
                      <a:pt x="89533" y="67053"/>
                    </a:cubicBezTo>
                    <a:cubicBezTo>
                      <a:pt x="89459" y="67053"/>
                      <a:pt x="89422" y="66942"/>
                      <a:pt x="89422" y="66721"/>
                    </a:cubicBezTo>
                    <a:cubicBezTo>
                      <a:pt x="89359" y="66468"/>
                      <a:pt x="89344" y="66360"/>
                      <a:pt x="89267" y="66360"/>
                    </a:cubicBezTo>
                    <a:cubicBezTo>
                      <a:pt x="89243" y="66360"/>
                      <a:pt x="89213" y="66370"/>
                      <a:pt x="89174" y="66390"/>
                    </a:cubicBezTo>
                    <a:cubicBezTo>
                      <a:pt x="89142" y="66437"/>
                      <a:pt x="89107" y="66458"/>
                      <a:pt x="89072" y="66458"/>
                    </a:cubicBezTo>
                    <a:cubicBezTo>
                      <a:pt x="88925" y="66458"/>
                      <a:pt x="88775" y="66094"/>
                      <a:pt x="88842" y="65893"/>
                    </a:cubicBezTo>
                    <a:cubicBezTo>
                      <a:pt x="88925" y="65727"/>
                      <a:pt x="88925" y="65644"/>
                      <a:pt x="88842" y="65561"/>
                    </a:cubicBezTo>
                    <a:cubicBezTo>
                      <a:pt x="88759" y="65561"/>
                      <a:pt x="88676" y="65561"/>
                      <a:pt x="88676" y="65727"/>
                    </a:cubicBezTo>
                    <a:cubicBezTo>
                      <a:pt x="88642" y="65761"/>
                      <a:pt x="88608" y="65781"/>
                      <a:pt x="88579" y="65781"/>
                    </a:cubicBezTo>
                    <a:cubicBezTo>
                      <a:pt x="88539" y="65781"/>
                      <a:pt x="88511" y="65741"/>
                      <a:pt x="88511" y="65644"/>
                    </a:cubicBezTo>
                    <a:cubicBezTo>
                      <a:pt x="88428" y="65561"/>
                      <a:pt x="88511" y="65395"/>
                      <a:pt x="88676" y="65230"/>
                    </a:cubicBezTo>
                    <a:cubicBezTo>
                      <a:pt x="88925" y="64981"/>
                      <a:pt x="88842" y="64981"/>
                      <a:pt x="88593" y="64815"/>
                    </a:cubicBezTo>
                    <a:cubicBezTo>
                      <a:pt x="88345" y="64732"/>
                      <a:pt x="88262" y="64650"/>
                      <a:pt x="88345" y="64484"/>
                    </a:cubicBezTo>
                    <a:cubicBezTo>
                      <a:pt x="88403" y="64425"/>
                      <a:pt x="88338" y="64367"/>
                      <a:pt x="88177" y="64367"/>
                    </a:cubicBezTo>
                    <a:cubicBezTo>
                      <a:pt x="88110" y="64367"/>
                      <a:pt x="88028" y="64377"/>
                      <a:pt x="87930" y="64401"/>
                    </a:cubicBezTo>
                    <a:cubicBezTo>
                      <a:pt x="87878" y="64410"/>
                      <a:pt x="87823" y="64414"/>
                      <a:pt x="87766" y="64414"/>
                    </a:cubicBezTo>
                    <a:cubicBezTo>
                      <a:pt x="87286" y="64414"/>
                      <a:pt x="86705" y="64117"/>
                      <a:pt x="86853" y="63821"/>
                    </a:cubicBezTo>
                    <a:cubicBezTo>
                      <a:pt x="86936" y="63738"/>
                      <a:pt x="86853" y="63572"/>
                      <a:pt x="86604" y="63324"/>
                    </a:cubicBezTo>
                    <a:cubicBezTo>
                      <a:pt x="86356" y="63075"/>
                      <a:pt x="86190" y="62826"/>
                      <a:pt x="86190" y="62744"/>
                    </a:cubicBezTo>
                    <a:cubicBezTo>
                      <a:pt x="86190" y="62709"/>
                      <a:pt x="86176" y="62689"/>
                      <a:pt x="86147" y="62689"/>
                    </a:cubicBezTo>
                    <a:cubicBezTo>
                      <a:pt x="86107" y="62689"/>
                      <a:pt x="86039" y="62729"/>
                      <a:pt x="85941" y="62826"/>
                    </a:cubicBezTo>
                    <a:cubicBezTo>
                      <a:pt x="85846" y="62970"/>
                      <a:pt x="85689" y="63030"/>
                      <a:pt x="85519" y="63030"/>
                    </a:cubicBezTo>
                    <a:cubicBezTo>
                      <a:pt x="85099" y="63030"/>
                      <a:pt x="84604" y="62659"/>
                      <a:pt x="84781" y="62246"/>
                    </a:cubicBezTo>
                    <a:cubicBezTo>
                      <a:pt x="84903" y="62125"/>
                      <a:pt x="84979" y="62048"/>
                      <a:pt x="85045" y="62048"/>
                    </a:cubicBezTo>
                    <a:cubicBezTo>
                      <a:pt x="85068" y="62048"/>
                      <a:pt x="85091" y="62058"/>
                      <a:pt x="85113" y="62081"/>
                    </a:cubicBezTo>
                    <a:cubicBezTo>
                      <a:pt x="85120" y="62088"/>
                      <a:pt x="85129" y="62091"/>
                      <a:pt x="85139" y="62091"/>
                    </a:cubicBezTo>
                    <a:cubicBezTo>
                      <a:pt x="85253" y="62091"/>
                      <a:pt x="85563" y="61699"/>
                      <a:pt x="85941" y="61169"/>
                    </a:cubicBezTo>
                    <a:cubicBezTo>
                      <a:pt x="85941" y="61086"/>
                      <a:pt x="86024" y="61086"/>
                      <a:pt x="86107" y="61086"/>
                    </a:cubicBezTo>
                    <a:cubicBezTo>
                      <a:pt x="86129" y="61108"/>
                      <a:pt x="86146" y="61119"/>
                      <a:pt x="86158" y="61119"/>
                    </a:cubicBezTo>
                    <a:cubicBezTo>
                      <a:pt x="86190" y="61119"/>
                      <a:pt x="86190" y="61042"/>
                      <a:pt x="86190" y="60920"/>
                    </a:cubicBezTo>
                    <a:cubicBezTo>
                      <a:pt x="86190" y="60755"/>
                      <a:pt x="86190" y="60672"/>
                      <a:pt x="86687" y="60340"/>
                    </a:cubicBezTo>
                    <a:cubicBezTo>
                      <a:pt x="87267" y="59926"/>
                      <a:pt x="87350" y="59843"/>
                      <a:pt x="87267" y="59677"/>
                    </a:cubicBezTo>
                    <a:cubicBezTo>
                      <a:pt x="87185" y="59677"/>
                      <a:pt x="87185" y="59511"/>
                      <a:pt x="87267" y="59263"/>
                    </a:cubicBezTo>
                    <a:cubicBezTo>
                      <a:pt x="87320" y="59105"/>
                      <a:pt x="87373" y="59047"/>
                      <a:pt x="87446" y="59047"/>
                    </a:cubicBezTo>
                    <a:cubicBezTo>
                      <a:pt x="87489" y="59047"/>
                      <a:pt x="87538" y="59067"/>
                      <a:pt x="87599" y="59097"/>
                    </a:cubicBezTo>
                    <a:cubicBezTo>
                      <a:pt x="87765" y="59097"/>
                      <a:pt x="87930" y="59097"/>
                      <a:pt x="88013" y="59014"/>
                    </a:cubicBezTo>
                    <a:cubicBezTo>
                      <a:pt x="88096" y="58848"/>
                      <a:pt x="88262" y="58766"/>
                      <a:pt x="88262" y="58683"/>
                    </a:cubicBezTo>
                    <a:cubicBezTo>
                      <a:pt x="88428" y="58600"/>
                      <a:pt x="89091" y="57688"/>
                      <a:pt x="89008" y="57605"/>
                    </a:cubicBezTo>
                    <a:lnTo>
                      <a:pt x="89008" y="57605"/>
                    </a:lnTo>
                    <a:cubicBezTo>
                      <a:pt x="89008" y="57605"/>
                      <a:pt x="88842" y="57605"/>
                      <a:pt x="88759" y="57688"/>
                    </a:cubicBezTo>
                    <a:cubicBezTo>
                      <a:pt x="88701" y="57747"/>
                      <a:pt x="88642" y="57805"/>
                      <a:pt x="88583" y="57805"/>
                    </a:cubicBezTo>
                    <a:cubicBezTo>
                      <a:pt x="88559" y="57805"/>
                      <a:pt x="88535" y="57795"/>
                      <a:pt x="88511" y="57771"/>
                    </a:cubicBezTo>
                    <a:cubicBezTo>
                      <a:pt x="88511" y="57771"/>
                      <a:pt x="88511" y="57688"/>
                      <a:pt x="88676" y="57605"/>
                    </a:cubicBezTo>
                    <a:cubicBezTo>
                      <a:pt x="88842" y="57605"/>
                      <a:pt x="88842" y="57522"/>
                      <a:pt x="88842" y="57440"/>
                    </a:cubicBezTo>
                    <a:cubicBezTo>
                      <a:pt x="88759" y="57440"/>
                      <a:pt x="88842" y="57191"/>
                      <a:pt x="89008" y="57025"/>
                    </a:cubicBezTo>
                    <a:cubicBezTo>
                      <a:pt x="89174" y="56859"/>
                      <a:pt x="89339" y="56694"/>
                      <a:pt x="89339" y="56694"/>
                    </a:cubicBezTo>
                    <a:lnTo>
                      <a:pt x="89339" y="56694"/>
                    </a:lnTo>
                    <a:cubicBezTo>
                      <a:pt x="89422" y="56777"/>
                      <a:pt x="89339" y="56859"/>
                      <a:pt x="89256" y="57025"/>
                    </a:cubicBezTo>
                    <a:cubicBezTo>
                      <a:pt x="89091" y="57191"/>
                      <a:pt x="89091" y="57357"/>
                      <a:pt x="89174" y="57440"/>
                    </a:cubicBezTo>
                    <a:cubicBezTo>
                      <a:pt x="89196" y="57462"/>
                      <a:pt x="89212" y="57472"/>
                      <a:pt x="89224" y="57472"/>
                    </a:cubicBezTo>
                    <a:cubicBezTo>
                      <a:pt x="89256" y="57472"/>
                      <a:pt x="89256" y="57395"/>
                      <a:pt x="89256" y="57274"/>
                    </a:cubicBezTo>
                    <a:cubicBezTo>
                      <a:pt x="89339" y="57191"/>
                      <a:pt x="89339" y="57025"/>
                      <a:pt x="89422" y="56942"/>
                    </a:cubicBezTo>
                    <a:cubicBezTo>
                      <a:pt x="89505" y="56859"/>
                      <a:pt x="89505" y="56611"/>
                      <a:pt x="89505" y="56528"/>
                    </a:cubicBezTo>
                    <a:cubicBezTo>
                      <a:pt x="89422" y="56279"/>
                      <a:pt x="89505" y="56279"/>
                      <a:pt x="89671" y="56279"/>
                    </a:cubicBezTo>
                    <a:cubicBezTo>
                      <a:pt x="89837" y="56279"/>
                      <a:pt x="90085" y="56114"/>
                      <a:pt x="90417" y="55616"/>
                    </a:cubicBezTo>
                    <a:cubicBezTo>
                      <a:pt x="90665" y="55285"/>
                      <a:pt x="90831" y="55036"/>
                      <a:pt x="90831" y="55036"/>
                    </a:cubicBezTo>
                    <a:cubicBezTo>
                      <a:pt x="90748" y="55036"/>
                      <a:pt x="90831" y="54953"/>
                      <a:pt x="90997" y="54705"/>
                    </a:cubicBezTo>
                    <a:cubicBezTo>
                      <a:pt x="91086" y="54527"/>
                      <a:pt x="91151" y="54445"/>
                      <a:pt x="91179" y="54445"/>
                    </a:cubicBezTo>
                    <a:cubicBezTo>
                      <a:pt x="91204" y="54445"/>
                      <a:pt x="91201" y="54506"/>
                      <a:pt x="91163" y="54622"/>
                    </a:cubicBezTo>
                    <a:cubicBezTo>
                      <a:pt x="91107" y="54843"/>
                      <a:pt x="91126" y="54990"/>
                      <a:pt x="91193" y="54990"/>
                    </a:cubicBezTo>
                    <a:cubicBezTo>
                      <a:pt x="91227" y="54990"/>
                      <a:pt x="91273" y="54953"/>
                      <a:pt x="91328" y="54870"/>
                    </a:cubicBezTo>
                    <a:cubicBezTo>
                      <a:pt x="91478" y="54721"/>
                      <a:pt x="91492" y="54101"/>
                      <a:pt x="91373" y="54101"/>
                    </a:cubicBezTo>
                    <a:cubicBezTo>
                      <a:pt x="91359" y="54101"/>
                      <a:pt x="91345" y="54108"/>
                      <a:pt x="91328" y="54125"/>
                    </a:cubicBezTo>
                    <a:cubicBezTo>
                      <a:pt x="91204" y="54207"/>
                      <a:pt x="91038" y="54249"/>
                      <a:pt x="90935" y="54249"/>
                    </a:cubicBezTo>
                    <a:cubicBezTo>
                      <a:pt x="90831" y="54249"/>
                      <a:pt x="90790" y="54207"/>
                      <a:pt x="90914" y="54125"/>
                    </a:cubicBezTo>
                    <a:cubicBezTo>
                      <a:pt x="90997" y="54042"/>
                      <a:pt x="90997" y="53959"/>
                      <a:pt x="90997" y="53876"/>
                    </a:cubicBezTo>
                    <a:cubicBezTo>
                      <a:pt x="90997" y="53827"/>
                      <a:pt x="91061" y="53807"/>
                      <a:pt x="91153" y="53807"/>
                    </a:cubicBezTo>
                    <a:cubicBezTo>
                      <a:pt x="91377" y="53807"/>
                      <a:pt x="91767" y="53925"/>
                      <a:pt x="91826" y="54042"/>
                    </a:cubicBezTo>
                    <a:cubicBezTo>
                      <a:pt x="91826" y="54042"/>
                      <a:pt x="91991" y="53959"/>
                      <a:pt x="92074" y="53793"/>
                    </a:cubicBezTo>
                    <a:cubicBezTo>
                      <a:pt x="92225" y="53592"/>
                      <a:pt x="92254" y="53483"/>
                      <a:pt x="92198" y="53483"/>
                    </a:cubicBezTo>
                    <a:cubicBezTo>
                      <a:pt x="92162" y="53483"/>
                      <a:pt x="92089" y="53529"/>
                      <a:pt x="91991" y="53627"/>
                    </a:cubicBezTo>
                    <a:cubicBezTo>
                      <a:pt x="91908" y="53669"/>
                      <a:pt x="91846" y="53690"/>
                      <a:pt x="91805" y="53690"/>
                    </a:cubicBezTo>
                    <a:cubicBezTo>
                      <a:pt x="91763" y="53690"/>
                      <a:pt x="91743" y="53669"/>
                      <a:pt x="91743" y="53627"/>
                    </a:cubicBezTo>
                    <a:cubicBezTo>
                      <a:pt x="91743" y="53545"/>
                      <a:pt x="91908" y="53379"/>
                      <a:pt x="92323" y="53130"/>
                    </a:cubicBezTo>
                    <a:cubicBezTo>
                      <a:pt x="92737" y="52882"/>
                      <a:pt x="92903" y="52716"/>
                      <a:pt x="92986" y="52550"/>
                    </a:cubicBezTo>
                    <a:cubicBezTo>
                      <a:pt x="92986" y="52426"/>
                      <a:pt x="92986" y="52364"/>
                      <a:pt x="92965" y="52364"/>
                    </a:cubicBezTo>
                    <a:cubicBezTo>
                      <a:pt x="92944" y="52364"/>
                      <a:pt x="92903" y="52426"/>
                      <a:pt x="92820" y="52550"/>
                    </a:cubicBezTo>
                    <a:cubicBezTo>
                      <a:pt x="92715" y="52708"/>
                      <a:pt x="92643" y="52765"/>
                      <a:pt x="92605" y="52765"/>
                    </a:cubicBezTo>
                    <a:cubicBezTo>
                      <a:pt x="92583" y="52765"/>
                      <a:pt x="92571" y="52746"/>
                      <a:pt x="92571" y="52716"/>
                    </a:cubicBezTo>
                    <a:cubicBezTo>
                      <a:pt x="92571" y="52633"/>
                      <a:pt x="92571" y="52591"/>
                      <a:pt x="92561" y="52591"/>
                    </a:cubicBezTo>
                    <a:cubicBezTo>
                      <a:pt x="92551" y="52591"/>
                      <a:pt x="92530" y="52633"/>
                      <a:pt x="92489" y="52716"/>
                    </a:cubicBezTo>
                    <a:cubicBezTo>
                      <a:pt x="92406" y="52882"/>
                      <a:pt x="92240" y="52964"/>
                      <a:pt x="92074" y="53047"/>
                    </a:cubicBezTo>
                    <a:cubicBezTo>
                      <a:pt x="92030" y="53069"/>
                      <a:pt x="91991" y="53080"/>
                      <a:pt x="91962" y="53080"/>
                    </a:cubicBezTo>
                    <a:cubicBezTo>
                      <a:pt x="91882" y="53080"/>
                      <a:pt x="91870" y="53003"/>
                      <a:pt x="91991" y="52882"/>
                    </a:cubicBezTo>
                    <a:cubicBezTo>
                      <a:pt x="92157" y="52716"/>
                      <a:pt x="92323" y="52550"/>
                      <a:pt x="92406" y="52467"/>
                    </a:cubicBezTo>
                    <a:cubicBezTo>
                      <a:pt x="92571" y="52384"/>
                      <a:pt x="92654" y="52301"/>
                      <a:pt x="92654" y="52136"/>
                    </a:cubicBezTo>
                    <a:cubicBezTo>
                      <a:pt x="92654" y="52053"/>
                      <a:pt x="92737" y="51804"/>
                      <a:pt x="92820" y="51721"/>
                    </a:cubicBezTo>
                    <a:cubicBezTo>
                      <a:pt x="93037" y="51432"/>
                      <a:pt x="92938" y="50764"/>
                      <a:pt x="92744" y="50764"/>
                    </a:cubicBezTo>
                    <a:cubicBezTo>
                      <a:pt x="92716" y="50764"/>
                      <a:pt x="92686" y="50778"/>
                      <a:pt x="92654" y="50810"/>
                    </a:cubicBezTo>
                    <a:cubicBezTo>
                      <a:pt x="92636" y="50827"/>
                      <a:pt x="92620" y="50836"/>
                      <a:pt x="92604" y="50836"/>
                    </a:cubicBezTo>
                    <a:cubicBezTo>
                      <a:pt x="92475" y="50836"/>
                      <a:pt x="92432" y="50268"/>
                      <a:pt x="92654" y="49898"/>
                    </a:cubicBezTo>
                    <a:cubicBezTo>
                      <a:pt x="92722" y="49693"/>
                      <a:pt x="92735" y="49545"/>
                      <a:pt x="92691" y="49545"/>
                    </a:cubicBezTo>
                    <a:cubicBezTo>
                      <a:pt x="92681" y="49545"/>
                      <a:pt x="92669" y="49552"/>
                      <a:pt x="92654" y="49567"/>
                    </a:cubicBezTo>
                    <a:cubicBezTo>
                      <a:pt x="92571" y="49649"/>
                      <a:pt x="92489" y="49815"/>
                      <a:pt x="92406" y="49898"/>
                    </a:cubicBezTo>
                    <a:cubicBezTo>
                      <a:pt x="92406" y="50147"/>
                      <a:pt x="92323" y="50230"/>
                      <a:pt x="92074" y="50395"/>
                    </a:cubicBezTo>
                    <a:cubicBezTo>
                      <a:pt x="91826" y="50561"/>
                      <a:pt x="91743" y="50644"/>
                      <a:pt x="91743" y="50893"/>
                    </a:cubicBezTo>
                    <a:cubicBezTo>
                      <a:pt x="91682" y="51257"/>
                      <a:pt x="91755" y="51487"/>
                      <a:pt x="91895" y="51487"/>
                    </a:cubicBezTo>
                    <a:cubicBezTo>
                      <a:pt x="91947" y="51487"/>
                      <a:pt x="92008" y="51456"/>
                      <a:pt x="92074" y="51390"/>
                    </a:cubicBezTo>
                    <a:cubicBezTo>
                      <a:pt x="92116" y="51348"/>
                      <a:pt x="92136" y="51328"/>
                      <a:pt x="92147" y="51328"/>
                    </a:cubicBezTo>
                    <a:cubicBezTo>
                      <a:pt x="92157" y="51328"/>
                      <a:pt x="92157" y="51348"/>
                      <a:pt x="92157" y="51390"/>
                    </a:cubicBezTo>
                    <a:cubicBezTo>
                      <a:pt x="92157" y="51611"/>
                      <a:pt x="92047" y="51758"/>
                      <a:pt x="91924" y="51758"/>
                    </a:cubicBezTo>
                    <a:cubicBezTo>
                      <a:pt x="91862" y="51758"/>
                      <a:pt x="91798" y="51721"/>
                      <a:pt x="91743" y="51638"/>
                    </a:cubicBezTo>
                    <a:cubicBezTo>
                      <a:pt x="91684" y="51580"/>
                      <a:pt x="91625" y="51521"/>
                      <a:pt x="91567" y="51521"/>
                    </a:cubicBezTo>
                    <a:cubicBezTo>
                      <a:pt x="91543" y="51521"/>
                      <a:pt x="91518" y="51531"/>
                      <a:pt x="91494" y="51556"/>
                    </a:cubicBezTo>
                    <a:cubicBezTo>
                      <a:pt x="91411" y="51638"/>
                      <a:pt x="91411" y="51721"/>
                      <a:pt x="91411" y="51804"/>
                    </a:cubicBezTo>
                    <a:cubicBezTo>
                      <a:pt x="91411" y="51804"/>
                      <a:pt x="91494" y="51887"/>
                      <a:pt x="91494" y="52053"/>
                    </a:cubicBezTo>
                    <a:cubicBezTo>
                      <a:pt x="91494" y="52087"/>
                      <a:pt x="91522" y="52107"/>
                      <a:pt x="91568" y="52107"/>
                    </a:cubicBezTo>
                    <a:cubicBezTo>
                      <a:pt x="91631" y="52107"/>
                      <a:pt x="91728" y="52067"/>
                      <a:pt x="91826" y="51970"/>
                    </a:cubicBezTo>
                    <a:cubicBezTo>
                      <a:pt x="91908" y="51928"/>
                      <a:pt x="91971" y="51908"/>
                      <a:pt x="92012" y="51908"/>
                    </a:cubicBezTo>
                    <a:cubicBezTo>
                      <a:pt x="92053" y="51908"/>
                      <a:pt x="92074" y="51928"/>
                      <a:pt x="92074" y="51970"/>
                    </a:cubicBezTo>
                    <a:cubicBezTo>
                      <a:pt x="92139" y="52229"/>
                      <a:pt x="92001" y="52437"/>
                      <a:pt x="91859" y="52437"/>
                    </a:cubicBezTo>
                    <a:cubicBezTo>
                      <a:pt x="91819" y="52437"/>
                      <a:pt x="91779" y="52421"/>
                      <a:pt x="91743" y="52384"/>
                    </a:cubicBezTo>
                    <a:cubicBezTo>
                      <a:pt x="91701" y="52343"/>
                      <a:pt x="91618" y="52322"/>
                      <a:pt x="91525" y="52322"/>
                    </a:cubicBezTo>
                    <a:cubicBezTo>
                      <a:pt x="91432" y="52322"/>
                      <a:pt x="91328" y="52343"/>
                      <a:pt x="91245" y="52384"/>
                    </a:cubicBezTo>
                    <a:cubicBezTo>
                      <a:pt x="91171" y="52459"/>
                      <a:pt x="91113" y="52500"/>
                      <a:pt x="91065" y="52500"/>
                    </a:cubicBezTo>
                    <a:cubicBezTo>
                      <a:pt x="91005" y="52500"/>
                      <a:pt x="90960" y="52438"/>
                      <a:pt x="90914" y="52301"/>
                    </a:cubicBezTo>
                    <a:cubicBezTo>
                      <a:pt x="90878" y="52193"/>
                      <a:pt x="90857" y="52132"/>
                      <a:pt x="90832" y="52132"/>
                    </a:cubicBezTo>
                    <a:cubicBezTo>
                      <a:pt x="90799" y="52132"/>
                      <a:pt x="90759" y="52234"/>
                      <a:pt x="90665" y="52467"/>
                    </a:cubicBezTo>
                    <a:cubicBezTo>
                      <a:pt x="90610" y="52688"/>
                      <a:pt x="90555" y="52762"/>
                      <a:pt x="90500" y="52762"/>
                    </a:cubicBezTo>
                    <a:cubicBezTo>
                      <a:pt x="90472" y="52762"/>
                      <a:pt x="90444" y="52743"/>
                      <a:pt x="90417" y="52716"/>
                    </a:cubicBezTo>
                    <a:cubicBezTo>
                      <a:pt x="90386" y="52685"/>
                      <a:pt x="90356" y="52666"/>
                      <a:pt x="90322" y="52666"/>
                    </a:cubicBezTo>
                    <a:cubicBezTo>
                      <a:pt x="90262" y="52666"/>
                      <a:pt x="90190" y="52724"/>
                      <a:pt x="90085" y="52882"/>
                    </a:cubicBezTo>
                    <a:cubicBezTo>
                      <a:pt x="90040" y="53018"/>
                      <a:pt x="89994" y="53080"/>
                      <a:pt x="89962" y="53080"/>
                    </a:cubicBezTo>
                    <a:cubicBezTo>
                      <a:pt x="89936" y="53080"/>
                      <a:pt x="89919" y="53039"/>
                      <a:pt x="89919" y="52964"/>
                    </a:cubicBezTo>
                    <a:cubicBezTo>
                      <a:pt x="89919" y="52882"/>
                      <a:pt x="90002" y="52716"/>
                      <a:pt x="90085" y="52633"/>
                    </a:cubicBezTo>
                    <a:cubicBezTo>
                      <a:pt x="90168" y="52550"/>
                      <a:pt x="90168" y="52467"/>
                      <a:pt x="90085" y="52384"/>
                    </a:cubicBezTo>
                    <a:cubicBezTo>
                      <a:pt x="89933" y="52232"/>
                      <a:pt x="90688" y="51453"/>
                      <a:pt x="90941" y="51453"/>
                    </a:cubicBezTo>
                    <a:cubicBezTo>
                      <a:pt x="90964" y="51453"/>
                      <a:pt x="90983" y="51459"/>
                      <a:pt x="90997" y="51473"/>
                    </a:cubicBezTo>
                    <a:cubicBezTo>
                      <a:pt x="91081" y="51536"/>
                      <a:pt x="91155" y="51567"/>
                      <a:pt x="91217" y="51567"/>
                    </a:cubicBezTo>
                    <a:cubicBezTo>
                      <a:pt x="91397" y="51567"/>
                      <a:pt x="91473" y="51303"/>
                      <a:pt x="91411" y="50810"/>
                    </a:cubicBezTo>
                    <a:cubicBezTo>
                      <a:pt x="91411" y="50154"/>
                      <a:pt x="91475" y="49883"/>
                      <a:pt x="91772" y="49883"/>
                    </a:cubicBezTo>
                    <a:cubicBezTo>
                      <a:pt x="91813" y="49883"/>
                      <a:pt x="91858" y="49888"/>
                      <a:pt x="91908" y="49898"/>
                    </a:cubicBezTo>
                    <a:cubicBezTo>
                      <a:pt x="92074" y="49898"/>
                      <a:pt x="92157" y="49815"/>
                      <a:pt x="92240" y="49567"/>
                    </a:cubicBezTo>
                    <a:cubicBezTo>
                      <a:pt x="92364" y="49380"/>
                      <a:pt x="92395" y="49287"/>
                      <a:pt x="92438" y="49287"/>
                    </a:cubicBezTo>
                    <a:cubicBezTo>
                      <a:pt x="92452" y="49287"/>
                      <a:pt x="92468" y="49297"/>
                      <a:pt x="92489" y="49318"/>
                    </a:cubicBezTo>
                    <a:cubicBezTo>
                      <a:pt x="92489" y="49318"/>
                      <a:pt x="92571" y="49318"/>
                      <a:pt x="92654" y="49152"/>
                    </a:cubicBezTo>
                    <a:cubicBezTo>
                      <a:pt x="92713" y="49094"/>
                      <a:pt x="92771" y="49035"/>
                      <a:pt x="92801" y="49035"/>
                    </a:cubicBezTo>
                    <a:cubicBezTo>
                      <a:pt x="92813" y="49035"/>
                      <a:pt x="92820" y="49045"/>
                      <a:pt x="92820" y="49069"/>
                    </a:cubicBezTo>
                    <a:cubicBezTo>
                      <a:pt x="92903" y="49069"/>
                      <a:pt x="92986" y="49069"/>
                      <a:pt x="93069" y="48904"/>
                    </a:cubicBezTo>
                    <a:cubicBezTo>
                      <a:pt x="93136" y="48837"/>
                      <a:pt x="93094" y="48715"/>
                      <a:pt x="93032" y="48715"/>
                    </a:cubicBezTo>
                    <a:cubicBezTo>
                      <a:pt x="93017" y="48715"/>
                      <a:pt x="93002" y="48722"/>
                      <a:pt x="92986" y="48738"/>
                    </a:cubicBezTo>
                    <a:cubicBezTo>
                      <a:pt x="92737" y="48738"/>
                      <a:pt x="92986" y="48075"/>
                      <a:pt x="93152" y="47992"/>
                    </a:cubicBezTo>
                    <a:cubicBezTo>
                      <a:pt x="93234" y="47992"/>
                      <a:pt x="93317" y="47992"/>
                      <a:pt x="93234" y="47909"/>
                    </a:cubicBezTo>
                    <a:cubicBezTo>
                      <a:pt x="93207" y="47881"/>
                      <a:pt x="93179" y="47863"/>
                      <a:pt x="93148" y="47863"/>
                    </a:cubicBezTo>
                    <a:cubicBezTo>
                      <a:pt x="93087" y="47863"/>
                      <a:pt x="93013" y="47937"/>
                      <a:pt x="92903" y="48158"/>
                    </a:cubicBezTo>
                    <a:cubicBezTo>
                      <a:pt x="92660" y="48522"/>
                      <a:pt x="92418" y="48752"/>
                      <a:pt x="92337" y="48752"/>
                    </a:cubicBezTo>
                    <a:cubicBezTo>
                      <a:pt x="92308" y="48752"/>
                      <a:pt x="92301" y="48722"/>
                      <a:pt x="92323" y="48655"/>
                    </a:cubicBezTo>
                    <a:cubicBezTo>
                      <a:pt x="92323" y="48489"/>
                      <a:pt x="92323" y="48406"/>
                      <a:pt x="92240" y="48323"/>
                    </a:cubicBezTo>
                    <a:cubicBezTo>
                      <a:pt x="92074" y="48158"/>
                      <a:pt x="92323" y="47743"/>
                      <a:pt x="92571" y="47743"/>
                    </a:cubicBezTo>
                    <a:cubicBezTo>
                      <a:pt x="92627" y="47762"/>
                      <a:pt x="92671" y="47772"/>
                      <a:pt x="92707" y="47772"/>
                    </a:cubicBezTo>
                    <a:cubicBezTo>
                      <a:pt x="92833" y="47772"/>
                      <a:pt x="92876" y="47650"/>
                      <a:pt x="93069" y="47329"/>
                    </a:cubicBezTo>
                    <a:cubicBezTo>
                      <a:pt x="93152" y="46997"/>
                      <a:pt x="93234" y="46749"/>
                      <a:pt x="93152" y="46749"/>
                    </a:cubicBezTo>
                    <a:cubicBezTo>
                      <a:pt x="93069" y="46666"/>
                      <a:pt x="93069" y="46417"/>
                      <a:pt x="93152" y="46169"/>
                    </a:cubicBezTo>
                    <a:cubicBezTo>
                      <a:pt x="93265" y="45828"/>
                      <a:pt x="93262" y="45603"/>
                      <a:pt x="93142" y="45603"/>
                    </a:cubicBezTo>
                    <a:cubicBezTo>
                      <a:pt x="93086" y="45603"/>
                      <a:pt x="93007" y="45650"/>
                      <a:pt x="92903" y="45754"/>
                    </a:cubicBezTo>
                    <a:cubicBezTo>
                      <a:pt x="92737" y="45920"/>
                      <a:pt x="92571" y="46003"/>
                      <a:pt x="92489" y="46003"/>
                    </a:cubicBezTo>
                    <a:cubicBezTo>
                      <a:pt x="92406" y="46003"/>
                      <a:pt x="92406" y="45920"/>
                      <a:pt x="92571" y="45754"/>
                    </a:cubicBezTo>
                    <a:cubicBezTo>
                      <a:pt x="92867" y="45533"/>
                      <a:pt x="93096" y="44982"/>
                      <a:pt x="93026" y="44982"/>
                    </a:cubicBezTo>
                    <a:cubicBezTo>
                      <a:pt x="93017" y="44982"/>
                      <a:pt x="93004" y="44990"/>
                      <a:pt x="92986" y="45008"/>
                    </a:cubicBezTo>
                    <a:cubicBezTo>
                      <a:pt x="92903" y="45008"/>
                      <a:pt x="92654" y="45008"/>
                      <a:pt x="92489" y="44843"/>
                    </a:cubicBezTo>
                    <a:cubicBezTo>
                      <a:pt x="92323" y="44677"/>
                      <a:pt x="91991" y="44511"/>
                      <a:pt x="91826" y="44428"/>
                    </a:cubicBezTo>
                    <a:cubicBezTo>
                      <a:pt x="91715" y="44401"/>
                      <a:pt x="91632" y="44382"/>
                      <a:pt x="91565" y="44382"/>
                    </a:cubicBezTo>
                    <a:cubicBezTo>
                      <a:pt x="91430" y="44382"/>
                      <a:pt x="91356" y="44456"/>
                      <a:pt x="91245" y="44677"/>
                    </a:cubicBezTo>
                    <a:cubicBezTo>
                      <a:pt x="91121" y="44884"/>
                      <a:pt x="91038" y="44988"/>
                      <a:pt x="90986" y="44988"/>
                    </a:cubicBezTo>
                    <a:cubicBezTo>
                      <a:pt x="90935" y="44988"/>
                      <a:pt x="90914" y="44884"/>
                      <a:pt x="90914" y="44677"/>
                    </a:cubicBezTo>
                    <a:cubicBezTo>
                      <a:pt x="90914" y="44498"/>
                      <a:pt x="90836" y="44412"/>
                      <a:pt x="90729" y="44412"/>
                    </a:cubicBezTo>
                    <a:cubicBezTo>
                      <a:pt x="90587" y="44412"/>
                      <a:pt x="90392" y="44560"/>
                      <a:pt x="90251" y="44843"/>
                    </a:cubicBezTo>
                    <a:cubicBezTo>
                      <a:pt x="90139" y="45029"/>
                      <a:pt x="90027" y="45115"/>
                      <a:pt x="89960" y="45115"/>
                    </a:cubicBezTo>
                    <a:cubicBezTo>
                      <a:pt x="89879" y="45115"/>
                      <a:pt x="89866" y="44988"/>
                      <a:pt x="90002" y="44760"/>
                    </a:cubicBezTo>
                    <a:cubicBezTo>
                      <a:pt x="90168" y="44511"/>
                      <a:pt x="90168" y="44263"/>
                      <a:pt x="90168" y="44263"/>
                    </a:cubicBezTo>
                    <a:cubicBezTo>
                      <a:pt x="90085" y="44180"/>
                      <a:pt x="89919" y="44014"/>
                      <a:pt x="89837" y="43848"/>
                    </a:cubicBezTo>
                    <a:cubicBezTo>
                      <a:pt x="89791" y="43711"/>
                      <a:pt x="89745" y="43650"/>
                      <a:pt x="89686" y="43650"/>
                    </a:cubicBezTo>
                    <a:cubicBezTo>
                      <a:pt x="89637" y="43650"/>
                      <a:pt x="89580" y="43691"/>
                      <a:pt x="89505" y="43765"/>
                    </a:cubicBezTo>
                    <a:cubicBezTo>
                      <a:pt x="89422" y="43931"/>
                      <a:pt x="89339" y="44097"/>
                      <a:pt x="89422" y="44180"/>
                    </a:cubicBezTo>
                    <a:cubicBezTo>
                      <a:pt x="89422" y="44263"/>
                      <a:pt x="89505" y="44345"/>
                      <a:pt x="89505" y="44428"/>
                    </a:cubicBezTo>
                    <a:cubicBezTo>
                      <a:pt x="89588" y="44511"/>
                      <a:pt x="89588" y="44594"/>
                      <a:pt x="89671" y="44594"/>
                    </a:cubicBezTo>
                    <a:cubicBezTo>
                      <a:pt x="89671" y="44677"/>
                      <a:pt x="89671" y="44843"/>
                      <a:pt x="89588" y="44926"/>
                    </a:cubicBezTo>
                    <a:cubicBezTo>
                      <a:pt x="89554" y="44960"/>
                      <a:pt x="89519" y="44980"/>
                      <a:pt x="89485" y="44980"/>
                    </a:cubicBezTo>
                    <a:cubicBezTo>
                      <a:pt x="89436" y="44980"/>
                      <a:pt x="89388" y="44940"/>
                      <a:pt x="89339" y="44843"/>
                    </a:cubicBezTo>
                    <a:cubicBezTo>
                      <a:pt x="89339" y="44746"/>
                      <a:pt x="89282" y="44705"/>
                      <a:pt x="89219" y="44705"/>
                    </a:cubicBezTo>
                    <a:cubicBezTo>
                      <a:pt x="89174" y="44705"/>
                      <a:pt x="89125" y="44726"/>
                      <a:pt x="89091" y="44760"/>
                    </a:cubicBezTo>
                    <a:cubicBezTo>
                      <a:pt x="89008" y="44843"/>
                      <a:pt x="88925" y="45008"/>
                      <a:pt x="88925" y="45174"/>
                    </a:cubicBezTo>
                    <a:cubicBezTo>
                      <a:pt x="88992" y="45376"/>
                      <a:pt x="88841" y="45633"/>
                      <a:pt x="88737" y="45633"/>
                    </a:cubicBezTo>
                    <a:cubicBezTo>
                      <a:pt x="88713" y="45633"/>
                      <a:pt x="88692" y="45620"/>
                      <a:pt x="88676" y="45589"/>
                    </a:cubicBezTo>
                    <a:cubicBezTo>
                      <a:pt x="88593" y="45589"/>
                      <a:pt x="88428" y="45589"/>
                      <a:pt x="88345" y="45671"/>
                    </a:cubicBezTo>
                    <a:cubicBezTo>
                      <a:pt x="88282" y="45735"/>
                      <a:pt x="88254" y="45762"/>
                      <a:pt x="88250" y="45762"/>
                    </a:cubicBezTo>
                    <a:cubicBezTo>
                      <a:pt x="88242" y="45762"/>
                      <a:pt x="88294" y="45691"/>
                      <a:pt x="88345" y="45589"/>
                    </a:cubicBezTo>
                    <a:cubicBezTo>
                      <a:pt x="88511" y="45423"/>
                      <a:pt x="88593" y="45174"/>
                      <a:pt x="88593" y="45008"/>
                    </a:cubicBezTo>
                    <a:cubicBezTo>
                      <a:pt x="88511" y="44843"/>
                      <a:pt x="88593" y="44760"/>
                      <a:pt x="88759" y="44677"/>
                    </a:cubicBezTo>
                    <a:cubicBezTo>
                      <a:pt x="88925" y="44677"/>
                      <a:pt x="88925" y="44594"/>
                      <a:pt x="88842" y="44511"/>
                    </a:cubicBezTo>
                    <a:cubicBezTo>
                      <a:pt x="88759" y="44428"/>
                      <a:pt x="88842" y="44345"/>
                      <a:pt x="89008" y="44097"/>
                    </a:cubicBezTo>
                    <a:cubicBezTo>
                      <a:pt x="89174" y="43931"/>
                      <a:pt x="89339" y="43600"/>
                      <a:pt x="89422" y="43434"/>
                    </a:cubicBezTo>
                    <a:cubicBezTo>
                      <a:pt x="89488" y="43203"/>
                      <a:pt x="89502" y="43090"/>
                      <a:pt x="89468" y="43090"/>
                    </a:cubicBezTo>
                    <a:cubicBezTo>
                      <a:pt x="89417" y="43090"/>
                      <a:pt x="89257" y="43349"/>
                      <a:pt x="89008" y="43848"/>
                    </a:cubicBezTo>
                    <a:cubicBezTo>
                      <a:pt x="88815" y="44169"/>
                      <a:pt x="88722" y="44292"/>
                      <a:pt x="88613" y="44292"/>
                    </a:cubicBezTo>
                    <a:cubicBezTo>
                      <a:pt x="88581" y="44292"/>
                      <a:pt x="88548" y="44281"/>
                      <a:pt x="88511" y="44263"/>
                    </a:cubicBezTo>
                    <a:cubicBezTo>
                      <a:pt x="88345" y="44263"/>
                      <a:pt x="88179" y="44180"/>
                      <a:pt x="88096" y="44097"/>
                    </a:cubicBezTo>
                    <a:cubicBezTo>
                      <a:pt x="88030" y="44052"/>
                      <a:pt x="87963" y="44032"/>
                      <a:pt x="87901" y="44032"/>
                    </a:cubicBezTo>
                    <a:cubicBezTo>
                      <a:pt x="87732" y="44032"/>
                      <a:pt x="87599" y="44186"/>
                      <a:pt x="87599" y="44428"/>
                    </a:cubicBezTo>
                    <a:cubicBezTo>
                      <a:pt x="87682" y="44594"/>
                      <a:pt x="87599" y="44760"/>
                      <a:pt x="87433" y="44843"/>
                    </a:cubicBezTo>
                    <a:cubicBezTo>
                      <a:pt x="87350" y="44926"/>
                      <a:pt x="87102" y="45174"/>
                      <a:pt x="86936" y="45340"/>
                    </a:cubicBezTo>
                    <a:cubicBezTo>
                      <a:pt x="86853" y="45423"/>
                      <a:pt x="86770" y="45464"/>
                      <a:pt x="86708" y="45464"/>
                    </a:cubicBezTo>
                    <a:cubicBezTo>
                      <a:pt x="86646" y="45464"/>
                      <a:pt x="86604" y="45423"/>
                      <a:pt x="86604" y="45340"/>
                    </a:cubicBezTo>
                    <a:cubicBezTo>
                      <a:pt x="86604" y="45174"/>
                      <a:pt x="86439" y="44926"/>
                      <a:pt x="86356" y="44760"/>
                    </a:cubicBezTo>
                    <a:cubicBezTo>
                      <a:pt x="86273" y="44636"/>
                      <a:pt x="86211" y="44573"/>
                      <a:pt x="86159" y="44573"/>
                    </a:cubicBezTo>
                    <a:cubicBezTo>
                      <a:pt x="86107" y="44573"/>
                      <a:pt x="86066" y="44636"/>
                      <a:pt x="86024" y="44760"/>
                    </a:cubicBezTo>
                    <a:cubicBezTo>
                      <a:pt x="85912" y="44947"/>
                      <a:pt x="85800" y="45032"/>
                      <a:pt x="85726" y="45032"/>
                    </a:cubicBezTo>
                    <a:cubicBezTo>
                      <a:pt x="85636" y="45032"/>
                      <a:pt x="85602" y="44905"/>
                      <a:pt x="85693" y="44677"/>
                    </a:cubicBezTo>
                    <a:cubicBezTo>
                      <a:pt x="85776" y="44345"/>
                      <a:pt x="85859" y="44263"/>
                      <a:pt x="86024" y="44263"/>
                    </a:cubicBezTo>
                    <a:cubicBezTo>
                      <a:pt x="86190" y="44180"/>
                      <a:pt x="86356" y="44097"/>
                      <a:pt x="86439" y="44014"/>
                    </a:cubicBezTo>
                    <a:cubicBezTo>
                      <a:pt x="86487" y="43917"/>
                      <a:pt x="86479" y="43877"/>
                      <a:pt x="86430" y="43877"/>
                    </a:cubicBezTo>
                    <a:cubicBezTo>
                      <a:pt x="86396" y="43877"/>
                      <a:pt x="86342" y="43897"/>
                      <a:pt x="86273" y="43931"/>
                    </a:cubicBezTo>
                    <a:cubicBezTo>
                      <a:pt x="86107" y="44014"/>
                      <a:pt x="85859" y="44097"/>
                      <a:pt x="85859" y="44097"/>
                    </a:cubicBezTo>
                    <a:cubicBezTo>
                      <a:pt x="85827" y="44081"/>
                      <a:pt x="85798" y="44074"/>
                      <a:pt x="85773" y="44074"/>
                    </a:cubicBezTo>
                    <a:cubicBezTo>
                      <a:pt x="85667" y="44074"/>
                      <a:pt x="85626" y="44196"/>
                      <a:pt x="85693" y="44263"/>
                    </a:cubicBezTo>
                    <a:cubicBezTo>
                      <a:pt x="85776" y="44345"/>
                      <a:pt x="85693" y="44594"/>
                      <a:pt x="85444" y="44760"/>
                    </a:cubicBezTo>
                    <a:cubicBezTo>
                      <a:pt x="85361" y="44760"/>
                      <a:pt x="85278" y="44677"/>
                      <a:pt x="85361" y="44511"/>
                    </a:cubicBezTo>
                    <a:cubicBezTo>
                      <a:pt x="85410" y="44414"/>
                      <a:pt x="85402" y="44374"/>
                      <a:pt x="85370" y="44374"/>
                    </a:cubicBezTo>
                    <a:cubicBezTo>
                      <a:pt x="85347" y="44374"/>
                      <a:pt x="85313" y="44394"/>
                      <a:pt x="85278" y="44428"/>
                    </a:cubicBezTo>
                    <a:cubicBezTo>
                      <a:pt x="85226" y="44498"/>
                      <a:pt x="85163" y="44527"/>
                      <a:pt x="85098" y="44527"/>
                    </a:cubicBezTo>
                    <a:cubicBezTo>
                      <a:pt x="84850" y="44527"/>
                      <a:pt x="84567" y="44110"/>
                      <a:pt x="84698" y="43848"/>
                    </a:cubicBezTo>
                    <a:cubicBezTo>
                      <a:pt x="84781" y="43683"/>
                      <a:pt x="84781" y="43683"/>
                      <a:pt x="84698" y="43683"/>
                    </a:cubicBezTo>
                    <a:cubicBezTo>
                      <a:pt x="84533" y="43765"/>
                      <a:pt x="84533" y="43848"/>
                      <a:pt x="84533" y="44014"/>
                    </a:cubicBezTo>
                    <a:cubicBezTo>
                      <a:pt x="84533" y="44263"/>
                      <a:pt x="84201" y="44594"/>
                      <a:pt x="83952" y="44594"/>
                    </a:cubicBezTo>
                    <a:cubicBezTo>
                      <a:pt x="83787" y="44511"/>
                      <a:pt x="83787" y="44511"/>
                      <a:pt x="83870" y="44428"/>
                    </a:cubicBezTo>
                    <a:cubicBezTo>
                      <a:pt x="84035" y="44345"/>
                      <a:pt x="84367" y="43600"/>
                      <a:pt x="84284" y="43517"/>
                    </a:cubicBezTo>
                    <a:cubicBezTo>
                      <a:pt x="84254" y="43486"/>
                      <a:pt x="84223" y="43467"/>
                      <a:pt x="84197" y="43467"/>
                    </a:cubicBezTo>
                    <a:cubicBezTo>
                      <a:pt x="84152" y="43467"/>
                      <a:pt x="84118" y="43525"/>
                      <a:pt x="84118" y="43683"/>
                    </a:cubicBezTo>
                    <a:cubicBezTo>
                      <a:pt x="84118" y="43848"/>
                      <a:pt x="84035" y="43931"/>
                      <a:pt x="83870" y="43931"/>
                    </a:cubicBezTo>
                    <a:cubicBezTo>
                      <a:pt x="83787" y="43931"/>
                      <a:pt x="83787" y="43683"/>
                      <a:pt x="83870" y="43351"/>
                    </a:cubicBezTo>
                    <a:cubicBezTo>
                      <a:pt x="84035" y="42771"/>
                      <a:pt x="84035" y="42605"/>
                      <a:pt x="83787" y="42357"/>
                    </a:cubicBezTo>
                    <a:lnTo>
                      <a:pt x="83455" y="42108"/>
                    </a:lnTo>
                    <a:lnTo>
                      <a:pt x="83455" y="42522"/>
                    </a:lnTo>
                    <a:cubicBezTo>
                      <a:pt x="83455" y="42797"/>
                      <a:pt x="83512" y="42958"/>
                      <a:pt x="83626" y="42958"/>
                    </a:cubicBezTo>
                    <a:cubicBezTo>
                      <a:pt x="83649" y="42958"/>
                      <a:pt x="83675" y="42951"/>
                      <a:pt x="83704" y="42937"/>
                    </a:cubicBezTo>
                    <a:cubicBezTo>
                      <a:pt x="83763" y="42917"/>
                      <a:pt x="83807" y="42907"/>
                      <a:pt x="83837" y="42907"/>
                    </a:cubicBezTo>
                    <a:cubicBezTo>
                      <a:pt x="83934" y="42907"/>
                      <a:pt x="83874" y="43015"/>
                      <a:pt x="83621" y="43268"/>
                    </a:cubicBezTo>
                    <a:cubicBezTo>
                      <a:pt x="83418" y="43522"/>
                      <a:pt x="83308" y="43620"/>
                      <a:pt x="83177" y="43620"/>
                    </a:cubicBezTo>
                    <a:cubicBezTo>
                      <a:pt x="83095" y="43620"/>
                      <a:pt x="83004" y="43581"/>
                      <a:pt x="82875" y="43517"/>
                    </a:cubicBezTo>
                    <a:cubicBezTo>
                      <a:pt x="82627" y="43434"/>
                      <a:pt x="82461" y="43185"/>
                      <a:pt x="82378" y="43102"/>
                    </a:cubicBezTo>
                    <a:cubicBezTo>
                      <a:pt x="82378" y="42945"/>
                      <a:pt x="82311" y="42887"/>
                      <a:pt x="82199" y="42887"/>
                    </a:cubicBezTo>
                    <a:cubicBezTo>
                      <a:pt x="82134" y="42887"/>
                      <a:pt x="82055" y="42906"/>
                      <a:pt x="81964" y="42937"/>
                    </a:cubicBezTo>
                    <a:cubicBezTo>
                      <a:pt x="81825" y="42964"/>
                      <a:pt x="81733" y="42983"/>
                      <a:pt x="81675" y="42983"/>
                    </a:cubicBezTo>
                    <a:cubicBezTo>
                      <a:pt x="81558" y="42983"/>
                      <a:pt x="81577" y="42909"/>
                      <a:pt x="81632" y="42688"/>
                    </a:cubicBezTo>
                    <a:cubicBezTo>
                      <a:pt x="81760" y="42368"/>
                      <a:pt x="81592" y="42000"/>
                      <a:pt x="81394" y="42000"/>
                    </a:cubicBezTo>
                    <a:cubicBezTo>
                      <a:pt x="81336" y="42000"/>
                      <a:pt x="81275" y="42032"/>
                      <a:pt x="81218" y="42108"/>
                    </a:cubicBezTo>
                    <a:cubicBezTo>
                      <a:pt x="81135" y="42191"/>
                      <a:pt x="81135" y="42274"/>
                      <a:pt x="81218" y="42357"/>
                    </a:cubicBezTo>
                    <a:cubicBezTo>
                      <a:pt x="81301" y="42439"/>
                      <a:pt x="81301" y="42522"/>
                      <a:pt x="81052" y="42522"/>
                    </a:cubicBezTo>
                    <a:cubicBezTo>
                      <a:pt x="80969" y="42605"/>
                      <a:pt x="80886" y="42688"/>
                      <a:pt x="80886" y="42688"/>
                    </a:cubicBezTo>
                    <a:cubicBezTo>
                      <a:pt x="80886" y="42771"/>
                      <a:pt x="80886" y="42771"/>
                      <a:pt x="80720" y="42854"/>
                    </a:cubicBezTo>
                    <a:cubicBezTo>
                      <a:pt x="80662" y="42912"/>
                      <a:pt x="80613" y="42940"/>
                      <a:pt x="80579" y="42940"/>
                    </a:cubicBezTo>
                    <a:cubicBezTo>
                      <a:pt x="80517" y="42940"/>
                      <a:pt x="80501" y="42849"/>
                      <a:pt x="80555" y="42688"/>
                    </a:cubicBezTo>
                    <a:cubicBezTo>
                      <a:pt x="80596" y="42522"/>
                      <a:pt x="80534" y="42439"/>
                      <a:pt x="80441" y="42439"/>
                    </a:cubicBezTo>
                    <a:cubicBezTo>
                      <a:pt x="80347" y="42439"/>
                      <a:pt x="80223" y="42522"/>
                      <a:pt x="80140" y="42688"/>
                    </a:cubicBezTo>
                    <a:cubicBezTo>
                      <a:pt x="80106" y="42722"/>
                      <a:pt x="80086" y="42742"/>
                      <a:pt x="80068" y="42742"/>
                    </a:cubicBezTo>
                    <a:cubicBezTo>
                      <a:pt x="80043" y="42742"/>
                      <a:pt x="80023" y="42702"/>
                      <a:pt x="79975" y="42605"/>
                    </a:cubicBezTo>
                    <a:cubicBezTo>
                      <a:pt x="79975" y="42508"/>
                      <a:pt x="79946" y="42468"/>
                      <a:pt x="79923" y="42468"/>
                    </a:cubicBezTo>
                    <a:cubicBezTo>
                      <a:pt x="79906" y="42468"/>
                      <a:pt x="79892" y="42488"/>
                      <a:pt x="79892" y="42522"/>
                    </a:cubicBezTo>
                    <a:cubicBezTo>
                      <a:pt x="79809" y="42688"/>
                      <a:pt x="79643" y="42771"/>
                      <a:pt x="79560" y="42771"/>
                    </a:cubicBezTo>
                    <a:cubicBezTo>
                      <a:pt x="79312" y="42771"/>
                      <a:pt x="79312" y="42771"/>
                      <a:pt x="79229" y="43102"/>
                    </a:cubicBezTo>
                    <a:cubicBezTo>
                      <a:pt x="79180" y="43297"/>
                      <a:pt x="79160" y="43377"/>
                      <a:pt x="79118" y="43377"/>
                    </a:cubicBezTo>
                    <a:cubicBezTo>
                      <a:pt x="79089" y="43377"/>
                      <a:pt x="79049" y="43337"/>
                      <a:pt x="78980" y="43268"/>
                    </a:cubicBezTo>
                    <a:cubicBezTo>
                      <a:pt x="78814" y="43185"/>
                      <a:pt x="78731" y="43102"/>
                      <a:pt x="78731" y="43102"/>
                    </a:cubicBezTo>
                    <a:cubicBezTo>
                      <a:pt x="78649" y="43102"/>
                      <a:pt x="78731" y="43020"/>
                      <a:pt x="78814" y="42854"/>
                    </a:cubicBezTo>
                    <a:cubicBezTo>
                      <a:pt x="78873" y="42795"/>
                      <a:pt x="78931" y="42737"/>
                      <a:pt x="78990" y="42737"/>
                    </a:cubicBezTo>
                    <a:cubicBezTo>
                      <a:pt x="79014" y="42737"/>
                      <a:pt x="79039" y="42747"/>
                      <a:pt x="79063" y="42771"/>
                    </a:cubicBezTo>
                    <a:cubicBezTo>
                      <a:pt x="79093" y="42801"/>
                      <a:pt x="79112" y="42820"/>
                      <a:pt x="79129" y="42820"/>
                    </a:cubicBezTo>
                    <a:cubicBezTo>
                      <a:pt x="79157" y="42820"/>
                      <a:pt x="79176" y="42763"/>
                      <a:pt x="79229" y="42605"/>
                    </a:cubicBezTo>
                    <a:cubicBezTo>
                      <a:pt x="79229" y="42522"/>
                      <a:pt x="79063" y="42274"/>
                      <a:pt x="78814" y="42191"/>
                    </a:cubicBezTo>
                    <a:cubicBezTo>
                      <a:pt x="78317" y="42025"/>
                      <a:pt x="78234" y="41694"/>
                      <a:pt x="78566" y="41362"/>
                    </a:cubicBezTo>
                    <a:cubicBezTo>
                      <a:pt x="78649" y="41279"/>
                      <a:pt x="78731" y="41113"/>
                      <a:pt x="78649" y="41113"/>
                    </a:cubicBezTo>
                    <a:cubicBezTo>
                      <a:pt x="78566" y="41031"/>
                      <a:pt x="78649" y="40782"/>
                      <a:pt x="78731" y="40533"/>
                    </a:cubicBezTo>
                    <a:cubicBezTo>
                      <a:pt x="78835" y="40274"/>
                      <a:pt x="78874" y="40145"/>
                      <a:pt x="78828" y="40145"/>
                    </a:cubicBezTo>
                    <a:cubicBezTo>
                      <a:pt x="78800" y="40145"/>
                      <a:pt x="78742" y="40191"/>
                      <a:pt x="78649" y="40285"/>
                    </a:cubicBezTo>
                    <a:cubicBezTo>
                      <a:pt x="78483" y="40450"/>
                      <a:pt x="78317" y="40699"/>
                      <a:pt x="78317" y="40782"/>
                    </a:cubicBezTo>
                    <a:cubicBezTo>
                      <a:pt x="78317" y="40879"/>
                      <a:pt x="78289" y="40919"/>
                      <a:pt x="78248" y="40919"/>
                    </a:cubicBezTo>
                    <a:cubicBezTo>
                      <a:pt x="78220" y="40919"/>
                      <a:pt x="78186" y="40899"/>
                      <a:pt x="78151" y="40865"/>
                    </a:cubicBezTo>
                    <a:cubicBezTo>
                      <a:pt x="78068" y="40782"/>
                      <a:pt x="78068" y="40450"/>
                      <a:pt x="78151" y="40119"/>
                    </a:cubicBezTo>
                    <a:cubicBezTo>
                      <a:pt x="78220" y="39774"/>
                      <a:pt x="78232" y="39601"/>
                      <a:pt x="78186" y="39601"/>
                    </a:cubicBezTo>
                    <a:cubicBezTo>
                      <a:pt x="78177" y="39601"/>
                      <a:pt x="78165" y="39608"/>
                      <a:pt x="78151" y="39622"/>
                    </a:cubicBezTo>
                    <a:cubicBezTo>
                      <a:pt x="78090" y="39743"/>
                      <a:pt x="77996" y="39798"/>
                      <a:pt x="77901" y="39798"/>
                    </a:cubicBezTo>
                    <a:cubicBezTo>
                      <a:pt x="77737" y="39798"/>
                      <a:pt x="77571" y="39635"/>
                      <a:pt x="77571" y="39373"/>
                    </a:cubicBezTo>
                    <a:cubicBezTo>
                      <a:pt x="77518" y="39213"/>
                      <a:pt x="77499" y="39121"/>
                      <a:pt x="77447" y="39121"/>
                    </a:cubicBezTo>
                    <a:cubicBezTo>
                      <a:pt x="77419" y="39121"/>
                      <a:pt x="77381" y="39149"/>
                      <a:pt x="77323" y="39207"/>
                    </a:cubicBezTo>
                    <a:cubicBezTo>
                      <a:pt x="77288" y="39242"/>
                      <a:pt x="77254" y="39262"/>
                      <a:pt x="77225" y="39262"/>
                    </a:cubicBezTo>
                    <a:cubicBezTo>
                      <a:pt x="77185" y="39262"/>
                      <a:pt x="77157" y="39222"/>
                      <a:pt x="77157" y="39124"/>
                    </a:cubicBezTo>
                    <a:cubicBezTo>
                      <a:pt x="77108" y="39027"/>
                      <a:pt x="77060" y="38987"/>
                      <a:pt x="77011" y="38987"/>
                    </a:cubicBezTo>
                    <a:cubicBezTo>
                      <a:pt x="76977" y="38987"/>
                      <a:pt x="76943" y="39007"/>
                      <a:pt x="76908" y="39042"/>
                    </a:cubicBezTo>
                    <a:cubicBezTo>
                      <a:pt x="76867" y="39083"/>
                      <a:pt x="76805" y="39104"/>
                      <a:pt x="76742" y="39104"/>
                    </a:cubicBezTo>
                    <a:cubicBezTo>
                      <a:pt x="76680" y="39104"/>
                      <a:pt x="76618" y="39083"/>
                      <a:pt x="76577" y="39042"/>
                    </a:cubicBezTo>
                    <a:cubicBezTo>
                      <a:pt x="76411" y="39042"/>
                      <a:pt x="76494" y="39042"/>
                      <a:pt x="76660" y="39207"/>
                    </a:cubicBezTo>
                    <a:cubicBezTo>
                      <a:pt x="76991" y="39373"/>
                      <a:pt x="76991" y="39456"/>
                      <a:pt x="76825" y="39705"/>
                    </a:cubicBezTo>
                    <a:cubicBezTo>
                      <a:pt x="76660" y="39870"/>
                      <a:pt x="76494" y="39953"/>
                      <a:pt x="76390" y="39953"/>
                    </a:cubicBezTo>
                    <a:cubicBezTo>
                      <a:pt x="76287" y="39953"/>
                      <a:pt x="76245" y="39870"/>
                      <a:pt x="76328" y="39705"/>
                    </a:cubicBezTo>
                    <a:cubicBezTo>
                      <a:pt x="76328" y="39602"/>
                      <a:pt x="76296" y="39531"/>
                      <a:pt x="76214" y="39531"/>
                    </a:cubicBezTo>
                    <a:cubicBezTo>
                      <a:pt x="76162" y="39531"/>
                      <a:pt x="76092" y="39558"/>
                      <a:pt x="75997" y="39622"/>
                    </a:cubicBezTo>
                    <a:cubicBezTo>
                      <a:pt x="75930" y="39644"/>
                      <a:pt x="75857" y="39654"/>
                      <a:pt x="75780" y="39654"/>
                    </a:cubicBezTo>
                    <a:cubicBezTo>
                      <a:pt x="75570" y="39654"/>
                      <a:pt x="75328" y="39577"/>
                      <a:pt x="75085" y="39456"/>
                    </a:cubicBezTo>
                    <a:cubicBezTo>
                      <a:pt x="74927" y="39298"/>
                      <a:pt x="74770" y="39241"/>
                      <a:pt x="74633" y="39241"/>
                    </a:cubicBezTo>
                    <a:cubicBezTo>
                      <a:pt x="74554" y="39241"/>
                      <a:pt x="74483" y="39260"/>
                      <a:pt x="74422" y="39290"/>
                    </a:cubicBezTo>
                    <a:cubicBezTo>
                      <a:pt x="74339" y="39373"/>
                      <a:pt x="74256" y="39539"/>
                      <a:pt x="74339" y="39539"/>
                    </a:cubicBezTo>
                    <a:cubicBezTo>
                      <a:pt x="74339" y="39622"/>
                      <a:pt x="74339" y="39787"/>
                      <a:pt x="74256" y="39870"/>
                    </a:cubicBezTo>
                    <a:cubicBezTo>
                      <a:pt x="74228" y="39913"/>
                      <a:pt x="74188" y="39931"/>
                      <a:pt x="74141" y="39931"/>
                    </a:cubicBezTo>
                    <a:cubicBezTo>
                      <a:pt x="73915" y="39931"/>
                      <a:pt x="73539" y="39496"/>
                      <a:pt x="73676" y="39290"/>
                    </a:cubicBezTo>
                    <a:cubicBezTo>
                      <a:pt x="73824" y="39069"/>
                      <a:pt x="73380" y="38256"/>
                      <a:pt x="73105" y="38256"/>
                    </a:cubicBezTo>
                    <a:cubicBezTo>
                      <a:pt x="73072" y="38256"/>
                      <a:pt x="73040" y="38268"/>
                      <a:pt x="73013" y="38296"/>
                    </a:cubicBezTo>
                    <a:cubicBezTo>
                      <a:pt x="72978" y="38366"/>
                      <a:pt x="72943" y="38391"/>
                      <a:pt x="72908" y="38391"/>
                    </a:cubicBezTo>
                    <a:cubicBezTo>
                      <a:pt x="72860" y="38391"/>
                      <a:pt x="72812" y="38344"/>
                      <a:pt x="72764" y="38296"/>
                    </a:cubicBezTo>
                    <a:cubicBezTo>
                      <a:pt x="72764" y="38180"/>
                      <a:pt x="72764" y="38118"/>
                      <a:pt x="72756" y="38118"/>
                    </a:cubicBezTo>
                    <a:cubicBezTo>
                      <a:pt x="72747" y="38118"/>
                      <a:pt x="72726" y="38201"/>
                      <a:pt x="72682" y="38379"/>
                    </a:cubicBezTo>
                    <a:cubicBezTo>
                      <a:pt x="72631" y="38632"/>
                      <a:pt x="72611" y="38731"/>
                      <a:pt x="72565" y="38731"/>
                    </a:cubicBezTo>
                    <a:cubicBezTo>
                      <a:pt x="72537" y="38731"/>
                      <a:pt x="72497" y="38691"/>
                      <a:pt x="72433" y="38627"/>
                    </a:cubicBezTo>
                    <a:cubicBezTo>
                      <a:pt x="72374" y="38569"/>
                      <a:pt x="72274" y="38510"/>
                      <a:pt x="72191" y="38510"/>
                    </a:cubicBezTo>
                    <a:cubicBezTo>
                      <a:pt x="72157" y="38510"/>
                      <a:pt x="72126" y="38520"/>
                      <a:pt x="72101" y="38544"/>
                    </a:cubicBezTo>
                    <a:cubicBezTo>
                      <a:pt x="72050" y="38613"/>
                      <a:pt x="72006" y="38643"/>
                      <a:pt x="71969" y="38643"/>
                    </a:cubicBezTo>
                    <a:cubicBezTo>
                      <a:pt x="71829" y="38643"/>
                      <a:pt x="71804" y="38210"/>
                      <a:pt x="71936" y="37881"/>
                    </a:cubicBezTo>
                    <a:cubicBezTo>
                      <a:pt x="72101" y="37550"/>
                      <a:pt x="72101" y="37467"/>
                      <a:pt x="71936" y="37384"/>
                    </a:cubicBezTo>
                    <a:cubicBezTo>
                      <a:pt x="71887" y="37360"/>
                      <a:pt x="71839" y="37350"/>
                      <a:pt x="71794" y="37350"/>
                    </a:cubicBezTo>
                    <a:cubicBezTo>
                      <a:pt x="71687" y="37350"/>
                      <a:pt x="71604" y="37408"/>
                      <a:pt x="71604" y="37467"/>
                    </a:cubicBezTo>
                    <a:cubicBezTo>
                      <a:pt x="71563" y="37550"/>
                      <a:pt x="71521" y="37591"/>
                      <a:pt x="71480" y="37591"/>
                    </a:cubicBezTo>
                    <a:cubicBezTo>
                      <a:pt x="71438" y="37591"/>
                      <a:pt x="71397" y="37550"/>
                      <a:pt x="71356" y="37467"/>
                    </a:cubicBezTo>
                    <a:cubicBezTo>
                      <a:pt x="71356" y="37301"/>
                      <a:pt x="71273" y="37301"/>
                      <a:pt x="71190" y="37301"/>
                    </a:cubicBezTo>
                    <a:cubicBezTo>
                      <a:pt x="71190" y="37452"/>
                      <a:pt x="70571" y="37809"/>
                      <a:pt x="70398" y="37809"/>
                    </a:cubicBezTo>
                    <a:cubicBezTo>
                      <a:pt x="70381" y="37809"/>
                      <a:pt x="70369" y="37806"/>
                      <a:pt x="70361" y="37798"/>
                    </a:cubicBezTo>
                    <a:cubicBezTo>
                      <a:pt x="70361" y="37798"/>
                      <a:pt x="70527" y="37633"/>
                      <a:pt x="70776" y="37384"/>
                    </a:cubicBezTo>
                    <a:cubicBezTo>
                      <a:pt x="71101" y="37058"/>
                      <a:pt x="71171" y="36835"/>
                      <a:pt x="70984" y="36835"/>
                    </a:cubicBezTo>
                    <a:cubicBezTo>
                      <a:pt x="70934" y="36835"/>
                      <a:pt x="70864" y="36851"/>
                      <a:pt x="70776" y="36887"/>
                    </a:cubicBezTo>
                    <a:cubicBezTo>
                      <a:pt x="70610" y="36970"/>
                      <a:pt x="70527" y="36970"/>
                      <a:pt x="70527" y="37218"/>
                    </a:cubicBezTo>
                    <a:cubicBezTo>
                      <a:pt x="70492" y="37461"/>
                      <a:pt x="70327" y="37573"/>
                      <a:pt x="70147" y="37573"/>
                    </a:cubicBezTo>
                    <a:cubicBezTo>
                      <a:pt x="69896" y="37573"/>
                      <a:pt x="69615" y="37356"/>
                      <a:pt x="69615" y="36970"/>
                    </a:cubicBezTo>
                    <a:cubicBezTo>
                      <a:pt x="69615" y="36804"/>
                      <a:pt x="69450" y="36472"/>
                      <a:pt x="69284" y="36307"/>
                    </a:cubicBezTo>
                    <a:cubicBezTo>
                      <a:pt x="68869" y="35975"/>
                      <a:pt x="68952" y="35809"/>
                      <a:pt x="69532" y="35395"/>
                    </a:cubicBezTo>
                    <a:cubicBezTo>
                      <a:pt x="69738" y="35258"/>
                      <a:pt x="69873" y="35177"/>
                      <a:pt x="69955" y="35177"/>
                    </a:cubicBezTo>
                    <a:cubicBezTo>
                      <a:pt x="70070" y="35177"/>
                      <a:pt x="70078" y="35338"/>
                      <a:pt x="70030" y="35727"/>
                    </a:cubicBezTo>
                    <a:cubicBezTo>
                      <a:pt x="70030" y="35948"/>
                      <a:pt x="70030" y="36058"/>
                      <a:pt x="70079" y="36058"/>
                    </a:cubicBezTo>
                    <a:cubicBezTo>
                      <a:pt x="70103" y="36058"/>
                      <a:pt x="70140" y="36030"/>
                      <a:pt x="70195" y="35975"/>
                    </a:cubicBezTo>
                    <a:cubicBezTo>
                      <a:pt x="70235" y="35956"/>
                      <a:pt x="70269" y="35945"/>
                      <a:pt x="70297" y="35945"/>
                    </a:cubicBezTo>
                    <a:cubicBezTo>
                      <a:pt x="70386" y="35945"/>
                      <a:pt x="70405" y="36053"/>
                      <a:pt x="70278" y="36307"/>
                    </a:cubicBezTo>
                    <a:cubicBezTo>
                      <a:pt x="70195" y="36555"/>
                      <a:pt x="70113" y="36804"/>
                      <a:pt x="70030" y="36804"/>
                    </a:cubicBezTo>
                    <a:cubicBezTo>
                      <a:pt x="69947" y="36887"/>
                      <a:pt x="69947" y="36970"/>
                      <a:pt x="69947" y="37053"/>
                    </a:cubicBezTo>
                    <a:cubicBezTo>
                      <a:pt x="69967" y="37073"/>
                      <a:pt x="69988" y="37084"/>
                      <a:pt x="70010" y="37084"/>
                    </a:cubicBezTo>
                    <a:cubicBezTo>
                      <a:pt x="70076" y="37084"/>
                      <a:pt x="70154" y="36990"/>
                      <a:pt x="70278" y="36804"/>
                    </a:cubicBezTo>
                    <a:cubicBezTo>
                      <a:pt x="70361" y="36638"/>
                      <a:pt x="70527" y="36307"/>
                      <a:pt x="70693" y="36141"/>
                    </a:cubicBezTo>
                    <a:cubicBezTo>
                      <a:pt x="70858" y="35975"/>
                      <a:pt x="71024" y="35892"/>
                      <a:pt x="70941" y="35809"/>
                    </a:cubicBezTo>
                    <a:cubicBezTo>
                      <a:pt x="70941" y="35809"/>
                      <a:pt x="70941" y="35644"/>
                      <a:pt x="71024" y="35561"/>
                    </a:cubicBezTo>
                    <a:cubicBezTo>
                      <a:pt x="71099" y="35486"/>
                      <a:pt x="71140" y="35445"/>
                      <a:pt x="71155" y="35445"/>
                    </a:cubicBezTo>
                    <a:cubicBezTo>
                      <a:pt x="71173" y="35445"/>
                      <a:pt x="71153" y="35507"/>
                      <a:pt x="71107" y="35644"/>
                    </a:cubicBezTo>
                    <a:cubicBezTo>
                      <a:pt x="71056" y="35849"/>
                      <a:pt x="71068" y="35990"/>
                      <a:pt x="71143" y="35990"/>
                    </a:cubicBezTo>
                    <a:cubicBezTo>
                      <a:pt x="71190" y="35990"/>
                      <a:pt x="71261" y="35936"/>
                      <a:pt x="71356" y="35809"/>
                    </a:cubicBezTo>
                    <a:cubicBezTo>
                      <a:pt x="71414" y="35751"/>
                      <a:pt x="71514" y="35692"/>
                      <a:pt x="71568" y="35692"/>
                    </a:cubicBezTo>
                    <a:cubicBezTo>
                      <a:pt x="71590" y="35692"/>
                      <a:pt x="71604" y="35702"/>
                      <a:pt x="71604" y="35727"/>
                    </a:cubicBezTo>
                    <a:cubicBezTo>
                      <a:pt x="71625" y="35747"/>
                      <a:pt x="71651" y="35758"/>
                      <a:pt x="71681" y="35758"/>
                    </a:cubicBezTo>
                    <a:cubicBezTo>
                      <a:pt x="71770" y="35758"/>
                      <a:pt x="71894" y="35664"/>
                      <a:pt x="72019" y="35478"/>
                    </a:cubicBezTo>
                    <a:cubicBezTo>
                      <a:pt x="72350" y="35146"/>
                      <a:pt x="72350" y="35064"/>
                      <a:pt x="72350" y="34649"/>
                    </a:cubicBezTo>
                    <a:lnTo>
                      <a:pt x="72184" y="34235"/>
                    </a:lnTo>
                    <a:lnTo>
                      <a:pt x="72101" y="34732"/>
                    </a:lnTo>
                    <a:cubicBezTo>
                      <a:pt x="72010" y="35097"/>
                      <a:pt x="71894" y="35286"/>
                      <a:pt x="71780" y="35286"/>
                    </a:cubicBezTo>
                    <a:cubicBezTo>
                      <a:pt x="71687" y="35286"/>
                      <a:pt x="71596" y="35159"/>
                      <a:pt x="71521" y="34898"/>
                    </a:cubicBezTo>
                    <a:cubicBezTo>
                      <a:pt x="71466" y="34677"/>
                      <a:pt x="71411" y="34566"/>
                      <a:pt x="71331" y="34566"/>
                    </a:cubicBezTo>
                    <a:cubicBezTo>
                      <a:pt x="71291" y="34566"/>
                      <a:pt x="71245" y="34594"/>
                      <a:pt x="71190" y="34649"/>
                    </a:cubicBezTo>
                    <a:cubicBezTo>
                      <a:pt x="71131" y="34708"/>
                      <a:pt x="71031" y="34766"/>
                      <a:pt x="70948" y="34766"/>
                    </a:cubicBezTo>
                    <a:cubicBezTo>
                      <a:pt x="70914" y="34766"/>
                      <a:pt x="70883" y="34756"/>
                      <a:pt x="70858" y="34732"/>
                    </a:cubicBezTo>
                    <a:cubicBezTo>
                      <a:pt x="70776" y="34649"/>
                      <a:pt x="70858" y="34566"/>
                      <a:pt x="70941" y="34484"/>
                    </a:cubicBezTo>
                    <a:cubicBezTo>
                      <a:pt x="71107" y="34401"/>
                      <a:pt x="71190" y="34235"/>
                      <a:pt x="71190" y="34069"/>
                    </a:cubicBezTo>
                    <a:cubicBezTo>
                      <a:pt x="71234" y="33891"/>
                      <a:pt x="71231" y="33809"/>
                      <a:pt x="71193" y="33809"/>
                    </a:cubicBezTo>
                    <a:cubicBezTo>
                      <a:pt x="71160" y="33809"/>
                      <a:pt x="71101" y="33871"/>
                      <a:pt x="71024" y="33986"/>
                    </a:cubicBezTo>
                    <a:cubicBezTo>
                      <a:pt x="70927" y="34083"/>
                      <a:pt x="70858" y="34124"/>
                      <a:pt x="70801" y="34124"/>
                    </a:cubicBezTo>
                    <a:cubicBezTo>
                      <a:pt x="70761" y="34124"/>
                      <a:pt x="70727" y="34103"/>
                      <a:pt x="70693" y="34069"/>
                    </a:cubicBezTo>
                    <a:cubicBezTo>
                      <a:pt x="70654" y="33954"/>
                      <a:pt x="70526" y="33892"/>
                      <a:pt x="70384" y="33892"/>
                    </a:cubicBezTo>
                    <a:cubicBezTo>
                      <a:pt x="70220" y="33892"/>
                      <a:pt x="70036" y="33974"/>
                      <a:pt x="69947" y="34152"/>
                    </a:cubicBezTo>
                    <a:cubicBezTo>
                      <a:pt x="69912" y="34256"/>
                      <a:pt x="69819" y="34302"/>
                      <a:pt x="69717" y="34302"/>
                    </a:cubicBezTo>
                    <a:cubicBezTo>
                      <a:pt x="69575" y="34302"/>
                      <a:pt x="69415" y="34214"/>
                      <a:pt x="69367" y="34069"/>
                    </a:cubicBezTo>
                    <a:cubicBezTo>
                      <a:pt x="69367" y="33932"/>
                      <a:pt x="69367" y="33871"/>
                      <a:pt x="69353" y="33871"/>
                    </a:cubicBezTo>
                    <a:cubicBezTo>
                      <a:pt x="69342" y="33871"/>
                      <a:pt x="69321" y="33912"/>
                      <a:pt x="69284" y="33986"/>
                    </a:cubicBezTo>
                    <a:cubicBezTo>
                      <a:pt x="69223" y="34108"/>
                      <a:pt x="69162" y="34185"/>
                      <a:pt x="69102" y="34185"/>
                    </a:cubicBezTo>
                    <a:cubicBezTo>
                      <a:pt x="69080" y="34185"/>
                      <a:pt x="69057" y="34174"/>
                      <a:pt x="69035" y="34152"/>
                    </a:cubicBezTo>
                    <a:cubicBezTo>
                      <a:pt x="69035" y="34152"/>
                      <a:pt x="69035" y="34069"/>
                      <a:pt x="69118" y="33903"/>
                    </a:cubicBezTo>
                    <a:cubicBezTo>
                      <a:pt x="69201" y="33821"/>
                      <a:pt x="69284" y="33738"/>
                      <a:pt x="69201" y="33738"/>
                    </a:cubicBezTo>
                    <a:cubicBezTo>
                      <a:pt x="69201" y="33722"/>
                      <a:pt x="69195" y="33716"/>
                      <a:pt x="69186" y="33716"/>
                    </a:cubicBezTo>
                    <a:cubicBezTo>
                      <a:pt x="69143" y="33716"/>
                      <a:pt x="69020" y="33851"/>
                      <a:pt x="68952" y="33986"/>
                    </a:cubicBezTo>
                    <a:cubicBezTo>
                      <a:pt x="68792" y="34147"/>
                      <a:pt x="68700" y="34238"/>
                      <a:pt x="68656" y="34238"/>
                    </a:cubicBezTo>
                    <a:cubicBezTo>
                      <a:pt x="68631" y="34238"/>
                      <a:pt x="68621" y="34211"/>
                      <a:pt x="68621" y="34152"/>
                    </a:cubicBezTo>
                    <a:cubicBezTo>
                      <a:pt x="68621" y="34118"/>
                      <a:pt x="68607" y="34098"/>
                      <a:pt x="68578" y="34098"/>
                    </a:cubicBezTo>
                    <a:cubicBezTo>
                      <a:pt x="68538" y="34098"/>
                      <a:pt x="68469" y="34138"/>
                      <a:pt x="68372" y="34235"/>
                    </a:cubicBezTo>
                    <a:cubicBezTo>
                      <a:pt x="68309" y="34298"/>
                      <a:pt x="68258" y="34325"/>
                      <a:pt x="68214" y="34325"/>
                    </a:cubicBezTo>
                    <a:cubicBezTo>
                      <a:pt x="68143" y="34325"/>
                      <a:pt x="68092" y="34254"/>
                      <a:pt x="68041" y="34152"/>
                    </a:cubicBezTo>
                    <a:cubicBezTo>
                      <a:pt x="67964" y="34037"/>
                      <a:pt x="67923" y="33975"/>
                      <a:pt x="67884" y="33975"/>
                    </a:cubicBezTo>
                    <a:cubicBezTo>
                      <a:pt x="67839" y="33975"/>
                      <a:pt x="67798" y="34057"/>
                      <a:pt x="67709" y="34235"/>
                    </a:cubicBezTo>
                    <a:cubicBezTo>
                      <a:pt x="67626" y="34401"/>
                      <a:pt x="67585" y="34484"/>
                      <a:pt x="67564" y="34484"/>
                    </a:cubicBezTo>
                    <a:cubicBezTo>
                      <a:pt x="67543" y="34484"/>
                      <a:pt x="67543" y="34401"/>
                      <a:pt x="67543" y="34235"/>
                    </a:cubicBezTo>
                    <a:cubicBezTo>
                      <a:pt x="67543" y="34111"/>
                      <a:pt x="67523" y="34048"/>
                      <a:pt x="67492" y="34048"/>
                    </a:cubicBezTo>
                    <a:cubicBezTo>
                      <a:pt x="67461" y="34048"/>
                      <a:pt x="67419" y="34111"/>
                      <a:pt x="67378" y="34235"/>
                    </a:cubicBezTo>
                    <a:cubicBezTo>
                      <a:pt x="67256" y="34356"/>
                      <a:pt x="67179" y="34433"/>
                      <a:pt x="67114" y="34433"/>
                    </a:cubicBezTo>
                    <a:cubicBezTo>
                      <a:pt x="67091" y="34433"/>
                      <a:pt x="67068" y="34423"/>
                      <a:pt x="67046" y="34401"/>
                    </a:cubicBezTo>
                    <a:cubicBezTo>
                      <a:pt x="67046" y="34401"/>
                      <a:pt x="67046" y="34235"/>
                      <a:pt x="67129" y="34069"/>
                    </a:cubicBezTo>
                    <a:cubicBezTo>
                      <a:pt x="67178" y="33972"/>
                      <a:pt x="67198" y="33932"/>
                      <a:pt x="67139" y="33932"/>
                    </a:cubicBezTo>
                    <a:cubicBezTo>
                      <a:pt x="67098" y="33932"/>
                      <a:pt x="67018" y="33952"/>
                      <a:pt x="66880" y="33986"/>
                    </a:cubicBezTo>
                    <a:cubicBezTo>
                      <a:pt x="66549" y="34152"/>
                      <a:pt x="66549" y="34235"/>
                      <a:pt x="66632" y="34318"/>
                    </a:cubicBezTo>
                    <a:cubicBezTo>
                      <a:pt x="66715" y="34401"/>
                      <a:pt x="66715" y="34484"/>
                      <a:pt x="66632" y="34566"/>
                    </a:cubicBezTo>
                    <a:cubicBezTo>
                      <a:pt x="66613" y="34573"/>
                      <a:pt x="66594" y="34576"/>
                      <a:pt x="66576" y="34576"/>
                    </a:cubicBezTo>
                    <a:cubicBezTo>
                      <a:pt x="66348" y="34576"/>
                      <a:pt x="66141" y="34133"/>
                      <a:pt x="66217" y="33903"/>
                    </a:cubicBezTo>
                    <a:cubicBezTo>
                      <a:pt x="66300" y="33821"/>
                      <a:pt x="66300" y="33572"/>
                      <a:pt x="66383" y="33406"/>
                    </a:cubicBezTo>
                    <a:cubicBezTo>
                      <a:pt x="66383" y="33185"/>
                      <a:pt x="66383" y="33111"/>
                      <a:pt x="66285" y="33111"/>
                    </a:cubicBezTo>
                    <a:cubicBezTo>
                      <a:pt x="66236" y="33111"/>
                      <a:pt x="66162" y="33130"/>
                      <a:pt x="66052" y="33158"/>
                    </a:cubicBezTo>
                    <a:cubicBezTo>
                      <a:pt x="65982" y="33228"/>
                      <a:pt x="65897" y="33253"/>
                      <a:pt x="65816" y="33253"/>
                    </a:cubicBezTo>
                    <a:cubicBezTo>
                      <a:pt x="65705" y="33253"/>
                      <a:pt x="65602" y="33205"/>
                      <a:pt x="65554" y="33158"/>
                    </a:cubicBezTo>
                    <a:cubicBezTo>
                      <a:pt x="65486" y="33123"/>
                      <a:pt x="65431" y="33103"/>
                      <a:pt x="65397" y="33103"/>
                    </a:cubicBezTo>
                    <a:cubicBezTo>
                      <a:pt x="65348" y="33103"/>
                      <a:pt x="65340" y="33143"/>
                      <a:pt x="65389" y="33240"/>
                    </a:cubicBezTo>
                    <a:cubicBezTo>
                      <a:pt x="65389" y="33406"/>
                      <a:pt x="65223" y="33655"/>
                      <a:pt x="64974" y="33738"/>
                    </a:cubicBezTo>
                    <a:cubicBezTo>
                      <a:pt x="64913" y="33768"/>
                      <a:pt x="64855" y="33782"/>
                      <a:pt x="64802" y="33782"/>
                    </a:cubicBezTo>
                    <a:cubicBezTo>
                      <a:pt x="64563" y="33782"/>
                      <a:pt x="64409" y="33511"/>
                      <a:pt x="64477" y="33240"/>
                    </a:cubicBezTo>
                    <a:cubicBezTo>
                      <a:pt x="64536" y="32944"/>
                      <a:pt x="64299" y="32691"/>
                      <a:pt x="64129" y="32691"/>
                    </a:cubicBezTo>
                    <a:cubicBezTo>
                      <a:pt x="64061" y="32691"/>
                      <a:pt x="64004" y="32731"/>
                      <a:pt x="63980" y="32826"/>
                    </a:cubicBezTo>
                    <a:cubicBezTo>
                      <a:pt x="63932" y="32921"/>
                      <a:pt x="63872" y="32961"/>
                      <a:pt x="63807" y="32961"/>
                    </a:cubicBezTo>
                    <a:cubicBezTo>
                      <a:pt x="63645" y="32961"/>
                      <a:pt x="63459" y="32708"/>
                      <a:pt x="63400" y="32412"/>
                    </a:cubicBezTo>
                    <a:cubicBezTo>
                      <a:pt x="63400" y="32163"/>
                      <a:pt x="63400" y="31997"/>
                      <a:pt x="63483" y="31997"/>
                    </a:cubicBezTo>
                    <a:cubicBezTo>
                      <a:pt x="63483" y="31997"/>
                      <a:pt x="63565" y="31914"/>
                      <a:pt x="63648" y="31749"/>
                    </a:cubicBezTo>
                    <a:cubicBezTo>
                      <a:pt x="63731" y="31583"/>
                      <a:pt x="63731" y="31417"/>
                      <a:pt x="63565" y="31334"/>
                    </a:cubicBezTo>
                    <a:cubicBezTo>
                      <a:pt x="63400" y="31334"/>
                      <a:pt x="63483" y="31251"/>
                      <a:pt x="63814" y="30920"/>
                    </a:cubicBezTo>
                    <a:cubicBezTo>
                      <a:pt x="64063" y="30671"/>
                      <a:pt x="64228" y="30423"/>
                      <a:pt x="64228" y="30257"/>
                    </a:cubicBezTo>
                    <a:cubicBezTo>
                      <a:pt x="64190" y="30142"/>
                      <a:pt x="64169" y="30080"/>
                      <a:pt x="64142" y="30080"/>
                    </a:cubicBezTo>
                    <a:cubicBezTo>
                      <a:pt x="64110" y="30080"/>
                      <a:pt x="64069" y="30162"/>
                      <a:pt x="63980" y="30340"/>
                    </a:cubicBezTo>
                    <a:cubicBezTo>
                      <a:pt x="63763" y="30701"/>
                      <a:pt x="63547" y="30936"/>
                      <a:pt x="63440" y="30936"/>
                    </a:cubicBezTo>
                    <a:cubicBezTo>
                      <a:pt x="63424" y="30936"/>
                      <a:pt x="63410" y="30931"/>
                      <a:pt x="63400" y="30920"/>
                    </a:cubicBezTo>
                    <a:cubicBezTo>
                      <a:pt x="63392" y="30913"/>
                      <a:pt x="63382" y="30909"/>
                      <a:pt x="63368" y="30909"/>
                    </a:cubicBezTo>
                    <a:cubicBezTo>
                      <a:pt x="63231" y="30909"/>
                      <a:pt x="62812" y="31266"/>
                      <a:pt x="62737" y="31417"/>
                    </a:cubicBezTo>
                    <a:cubicBezTo>
                      <a:pt x="62737" y="31500"/>
                      <a:pt x="62820" y="31666"/>
                      <a:pt x="62902" y="31914"/>
                    </a:cubicBezTo>
                    <a:cubicBezTo>
                      <a:pt x="63151" y="32412"/>
                      <a:pt x="63068" y="32660"/>
                      <a:pt x="62654" y="32660"/>
                    </a:cubicBezTo>
                    <a:cubicBezTo>
                      <a:pt x="62405" y="32660"/>
                      <a:pt x="62322" y="32743"/>
                      <a:pt x="62405" y="32826"/>
                    </a:cubicBezTo>
                    <a:cubicBezTo>
                      <a:pt x="62488" y="32909"/>
                      <a:pt x="62405" y="32992"/>
                      <a:pt x="62322" y="33075"/>
                    </a:cubicBezTo>
                    <a:cubicBezTo>
                      <a:pt x="62263" y="33164"/>
                      <a:pt x="62214" y="33210"/>
                      <a:pt x="62176" y="33210"/>
                    </a:cubicBezTo>
                    <a:cubicBezTo>
                      <a:pt x="62108" y="33210"/>
                      <a:pt x="62074" y="33062"/>
                      <a:pt x="62074" y="32743"/>
                    </a:cubicBezTo>
                    <a:cubicBezTo>
                      <a:pt x="62013" y="32622"/>
                      <a:pt x="62041" y="32545"/>
                      <a:pt x="62093" y="32545"/>
                    </a:cubicBezTo>
                    <a:cubicBezTo>
                      <a:pt x="62112" y="32545"/>
                      <a:pt x="62134" y="32555"/>
                      <a:pt x="62157" y="32577"/>
                    </a:cubicBezTo>
                    <a:cubicBezTo>
                      <a:pt x="62182" y="32603"/>
                      <a:pt x="62208" y="32615"/>
                      <a:pt x="62232" y="32615"/>
                    </a:cubicBezTo>
                    <a:cubicBezTo>
                      <a:pt x="62366" y="32615"/>
                      <a:pt x="62462" y="32265"/>
                      <a:pt x="62322" y="31914"/>
                    </a:cubicBezTo>
                    <a:cubicBezTo>
                      <a:pt x="62226" y="31673"/>
                      <a:pt x="62073" y="31544"/>
                      <a:pt x="61913" y="31544"/>
                    </a:cubicBezTo>
                    <a:cubicBezTo>
                      <a:pt x="61798" y="31544"/>
                      <a:pt x="61680" y="31610"/>
                      <a:pt x="61576" y="31749"/>
                    </a:cubicBezTo>
                    <a:cubicBezTo>
                      <a:pt x="61471" y="31906"/>
                      <a:pt x="61400" y="31964"/>
                      <a:pt x="61340" y="31964"/>
                    </a:cubicBezTo>
                    <a:cubicBezTo>
                      <a:pt x="61306" y="31964"/>
                      <a:pt x="61275" y="31945"/>
                      <a:pt x="61245" y="31914"/>
                    </a:cubicBezTo>
                    <a:cubicBezTo>
                      <a:pt x="61182" y="31851"/>
                      <a:pt x="61130" y="31824"/>
                      <a:pt x="61082" y="31824"/>
                    </a:cubicBezTo>
                    <a:cubicBezTo>
                      <a:pt x="61004" y="31824"/>
                      <a:pt x="60933" y="31895"/>
                      <a:pt x="60831" y="31997"/>
                    </a:cubicBezTo>
                    <a:cubicBezTo>
                      <a:pt x="60768" y="32184"/>
                      <a:pt x="60706" y="32277"/>
                      <a:pt x="60644" y="32277"/>
                    </a:cubicBezTo>
                    <a:cubicBezTo>
                      <a:pt x="60623" y="32277"/>
                      <a:pt x="60603" y="32267"/>
                      <a:pt x="60582" y="32246"/>
                    </a:cubicBezTo>
                    <a:cubicBezTo>
                      <a:pt x="60582" y="32246"/>
                      <a:pt x="60665" y="31997"/>
                      <a:pt x="60831" y="31832"/>
                    </a:cubicBezTo>
                    <a:cubicBezTo>
                      <a:pt x="61162" y="31334"/>
                      <a:pt x="61742" y="31003"/>
                      <a:pt x="62405" y="30837"/>
                    </a:cubicBezTo>
                    <a:cubicBezTo>
                      <a:pt x="62902" y="30754"/>
                      <a:pt x="62985" y="30754"/>
                      <a:pt x="62985" y="30506"/>
                    </a:cubicBezTo>
                    <a:cubicBezTo>
                      <a:pt x="63038" y="30348"/>
                      <a:pt x="63024" y="30290"/>
                      <a:pt x="62943" y="30290"/>
                    </a:cubicBezTo>
                    <a:cubicBezTo>
                      <a:pt x="62897" y="30290"/>
                      <a:pt x="62828" y="30309"/>
                      <a:pt x="62737" y="30340"/>
                    </a:cubicBezTo>
                    <a:cubicBezTo>
                      <a:pt x="62654" y="30381"/>
                      <a:pt x="62592" y="30402"/>
                      <a:pt x="62550" y="30402"/>
                    </a:cubicBezTo>
                    <a:cubicBezTo>
                      <a:pt x="62509" y="30402"/>
                      <a:pt x="62488" y="30381"/>
                      <a:pt x="62488" y="30340"/>
                    </a:cubicBezTo>
                    <a:cubicBezTo>
                      <a:pt x="62488" y="30340"/>
                      <a:pt x="62488" y="30257"/>
                      <a:pt x="62405" y="30257"/>
                    </a:cubicBezTo>
                    <a:cubicBezTo>
                      <a:pt x="62383" y="30235"/>
                      <a:pt x="62367" y="30224"/>
                      <a:pt x="62353" y="30224"/>
                    </a:cubicBezTo>
                    <a:cubicBezTo>
                      <a:pt x="62316" y="30224"/>
                      <a:pt x="62300" y="30301"/>
                      <a:pt x="62239" y="30423"/>
                    </a:cubicBezTo>
                    <a:cubicBezTo>
                      <a:pt x="62239" y="30671"/>
                      <a:pt x="62157" y="30754"/>
                      <a:pt x="62074" y="30754"/>
                    </a:cubicBezTo>
                    <a:cubicBezTo>
                      <a:pt x="61991" y="30754"/>
                      <a:pt x="61742" y="30837"/>
                      <a:pt x="61576" y="30920"/>
                    </a:cubicBezTo>
                    <a:cubicBezTo>
                      <a:pt x="61494" y="30948"/>
                      <a:pt x="61429" y="30966"/>
                      <a:pt x="61380" y="30966"/>
                    </a:cubicBezTo>
                    <a:cubicBezTo>
                      <a:pt x="61282" y="30966"/>
                      <a:pt x="61245" y="30892"/>
                      <a:pt x="61245" y="30671"/>
                    </a:cubicBezTo>
                    <a:cubicBezTo>
                      <a:pt x="61245" y="30398"/>
                      <a:pt x="61220" y="30275"/>
                      <a:pt x="61170" y="30275"/>
                    </a:cubicBezTo>
                    <a:cubicBezTo>
                      <a:pt x="61129" y="30275"/>
                      <a:pt x="61071" y="30357"/>
                      <a:pt x="60996" y="30506"/>
                    </a:cubicBezTo>
                    <a:cubicBezTo>
                      <a:pt x="60831" y="30671"/>
                      <a:pt x="60831" y="30837"/>
                      <a:pt x="60913" y="30920"/>
                    </a:cubicBezTo>
                    <a:cubicBezTo>
                      <a:pt x="60913" y="30920"/>
                      <a:pt x="60913" y="31086"/>
                      <a:pt x="60831" y="31169"/>
                    </a:cubicBezTo>
                    <a:cubicBezTo>
                      <a:pt x="60768" y="31231"/>
                      <a:pt x="60706" y="31257"/>
                      <a:pt x="60651" y="31257"/>
                    </a:cubicBezTo>
                    <a:cubicBezTo>
                      <a:pt x="60484" y="31257"/>
                      <a:pt x="60375" y="31024"/>
                      <a:pt x="60499" y="30837"/>
                    </a:cubicBezTo>
                    <a:cubicBezTo>
                      <a:pt x="60563" y="30644"/>
                      <a:pt x="60279" y="30452"/>
                      <a:pt x="60033" y="30452"/>
                    </a:cubicBezTo>
                    <a:cubicBezTo>
                      <a:pt x="59961" y="30452"/>
                      <a:pt x="59892" y="30468"/>
                      <a:pt x="59836" y="30506"/>
                    </a:cubicBezTo>
                    <a:cubicBezTo>
                      <a:pt x="59670" y="30506"/>
                      <a:pt x="59587" y="30506"/>
                      <a:pt x="59505" y="30423"/>
                    </a:cubicBezTo>
                    <a:cubicBezTo>
                      <a:pt x="59470" y="30388"/>
                      <a:pt x="59422" y="30368"/>
                      <a:pt x="59365" y="30368"/>
                    </a:cubicBezTo>
                    <a:cubicBezTo>
                      <a:pt x="59284" y="30368"/>
                      <a:pt x="59187" y="30408"/>
                      <a:pt x="59090" y="30506"/>
                    </a:cubicBezTo>
                    <a:cubicBezTo>
                      <a:pt x="59022" y="30540"/>
                      <a:pt x="58981" y="30560"/>
                      <a:pt x="58964" y="30560"/>
                    </a:cubicBezTo>
                    <a:cubicBezTo>
                      <a:pt x="58939" y="30560"/>
                      <a:pt x="58959" y="30520"/>
                      <a:pt x="59007" y="30423"/>
                    </a:cubicBezTo>
                    <a:cubicBezTo>
                      <a:pt x="59173" y="30174"/>
                      <a:pt x="59090" y="30174"/>
                      <a:pt x="58925" y="30174"/>
                    </a:cubicBezTo>
                    <a:cubicBezTo>
                      <a:pt x="58822" y="30208"/>
                      <a:pt x="58761" y="30228"/>
                      <a:pt x="58738" y="30228"/>
                    </a:cubicBezTo>
                    <a:cubicBezTo>
                      <a:pt x="58704" y="30228"/>
                      <a:pt x="58745" y="30188"/>
                      <a:pt x="58842" y="30091"/>
                    </a:cubicBezTo>
                    <a:cubicBezTo>
                      <a:pt x="58925" y="30008"/>
                      <a:pt x="59007" y="29925"/>
                      <a:pt x="58925" y="29843"/>
                    </a:cubicBezTo>
                    <a:cubicBezTo>
                      <a:pt x="58842" y="29843"/>
                      <a:pt x="58759" y="29677"/>
                      <a:pt x="58759" y="29428"/>
                    </a:cubicBezTo>
                    <a:cubicBezTo>
                      <a:pt x="58720" y="29313"/>
                      <a:pt x="58682" y="29251"/>
                      <a:pt x="58627" y="29251"/>
                    </a:cubicBezTo>
                    <a:cubicBezTo>
                      <a:pt x="58563" y="29251"/>
                      <a:pt x="58478" y="29333"/>
                      <a:pt x="58344" y="29511"/>
                    </a:cubicBezTo>
                    <a:cubicBezTo>
                      <a:pt x="58179" y="29760"/>
                      <a:pt x="58013" y="29925"/>
                      <a:pt x="58013" y="29925"/>
                    </a:cubicBezTo>
                    <a:cubicBezTo>
                      <a:pt x="58013" y="29843"/>
                      <a:pt x="58013" y="29760"/>
                      <a:pt x="58096" y="29677"/>
                    </a:cubicBezTo>
                    <a:cubicBezTo>
                      <a:pt x="58179" y="29594"/>
                      <a:pt x="58179" y="29428"/>
                      <a:pt x="58179" y="29428"/>
                    </a:cubicBezTo>
                    <a:cubicBezTo>
                      <a:pt x="58179" y="29406"/>
                      <a:pt x="58167" y="29396"/>
                      <a:pt x="58149" y="29396"/>
                    </a:cubicBezTo>
                    <a:cubicBezTo>
                      <a:pt x="58102" y="29396"/>
                      <a:pt x="58013" y="29473"/>
                      <a:pt x="58013" y="29594"/>
                    </a:cubicBezTo>
                    <a:cubicBezTo>
                      <a:pt x="57930" y="29677"/>
                      <a:pt x="57889" y="29718"/>
                      <a:pt x="57857" y="29718"/>
                    </a:cubicBezTo>
                    <a:cubicBezTo>
                      <a:pt x="57826" y="29718"/>
                      <a:pt x="57806" y="29677"/>
                      <a:pt x="57764" y="29594"/>
                    </a:cubicBezTo>
                    <a:cubicBezTo>
                      <a:pt x="57723" y="29470"/>
                      <a:pt x="57681" y="29407"/>
                      <a:pt x="57640" y="29407"/>
                    </a:cubicBezTo>
                    <a:cubicBezTo>
                      <a:pt x="57599" y="29407"/>
                      <a:pt x="57557" y="29470"/>
                      <a:pt x="57516" y="29594"/>
                    </a:cubicBezTo>
                    <a:cubicBezTo>
                      <a:pt x="57433" y="29718"/>
                      <a:pt x="57391" y="29780"/>
                      <a:pt x="57371" y="29780"/>
                    </a:cubicBezTo>
                    <a:cubicBezTo>
                      <a:pt x="57350" y="29780"/>
                      <a:pt x="57350" y="29718"/>
                      <a:pt x="57350" y="29594"/>
                    </a:cubicBezTo>
                    <a:cubicBezTo>
                      <a:pt x="57350" y="29428"/>
                      <a:pt x="57267" y="29345"/>
                      <a:pt x="57101" y="29345"/>
                    </a:cubicBezTo>
                    <a:cubicBezTo>
                      <a:pt x="56936" y="29345"/>
                      <a:pt x="56853" y="29262"/>
                      <a:pt x="56936" y="29097"/>
                    </a:cubicBezTo>
                    <a:cubicBezTo>
                      <a:pt x="56984" y="29000"/>
                      <a:pt x="57033" y="28959"/>
                      <a:pt x="57048" y="28959"/>
                    </a:cubicBezTo>
                    <a:cubicBezTo>
                      <a:pt x="57059" y="28959"/>
                      <a:pt x="57053" y="28979"/>
                      <a:pt x="57018" y="29014"/>
                    </a:cubicBezTo>
                    <a:cubicBezTo>
                      <a:pt x="57018" y="29097"/>
                      <a:pt x="57039" y="29138"/>
                      <a:pt x="57070" y="29138"/>
                    </a:cubicBezTo>
                    <a:cubicBezTo>
                      <a:pt x="57101" y="29138"/>
                      <a:pt x="57143" y="29097"/>
                      <a:pt x="57184" y="29014"/>
                    </a:cubicBezTo>
                    <a:cubicBezTo>
                      <a:pt x="57267" y="28931"/>
                      <a:pt x="57267" y="28848"/>
                      <a:pt x="57184" y="28765"/>
                    </a:cubicBezTo>
                    <a:cubicBezTo>
                      <a:pt x="57143" y="28724"/>
                      <a:pt x="57101" y="28703"/>
                      <a:pt x="57060" y="28703"/>
                    </a:cubicBezTo>
                    <a:cubicBezTo>
                      <a:pt x="57018" y="28703"/>
                      <a:pt x="56977" y="28724"/>
                      <a:pt x="56936" y="28765"/>
                    </a:cubicBezTo>
                    <a:cubicBezTo>
                      <a:pt x="56901" y="28800"/>
                      <a:pt x="56853" y="28820"/>
                      <a:pt x="56802" y="28820"/>
                    </a:cubicBezTo>
                    <a:cubicBezTo>
                      <a:pt x="56730" y="28820"/>
                      <a:pt x="56653" y="28779"/>
                      <a:pt x="56604" y="28682"/>
                    </a:cubicBezTo>
                    <a:cubicBezTo>
                      <a:pt x="56438" y="28517"/>
                      <a:pt x="56438" y="28434"/>
                      <a:pt x="56604" y="28351"/>
                    </a:cubicBezTo>
                    <a:cubicBezTo>
                      <a:pt x="56687" y="28351"/>
                      <a:pt x="56770" y="28185"/>
                      <a:pt x="56770" y="27936"/>
                    </a:cubicBezTo>
                    <a:cubicBezTo>
                      <a:pt x="56770" y="27605"/>
                      <a:pt x="56853" y="27356"/>
                      <a:pt x="57101" y="27191"/>
                    </a:cubicBezTo>
                    <a:cubicBezTo>
                      <a:pt x="57350" y="26859"/>
                      <a:pt x="57350" y="26776"/>
                      <a:pt x="57267" y="26693"/>
                    </a:cubicBezTo>
                    <a:cubicBezTo>
                      <a:pt x="57235" y="26630"/>
                      <a:pt x="57204" y="26603"/>
                      <a:pt x="57172" y="26603"/>
                    </a:cubicBezTo>
                    <a:cubicBezTo>
                      <a:pt x="57121" y="26603"/>
                      <a:pt x="57070" y="26674"/>
                      <a:pt x="57018" y="26776"/>
                    </a:cubicBezTo>
                    <a:cubicBezTo>
                      <a:pt x="56941" y="26932"/>
                      <a:pt x="56871" y="26998"/>
                      <a:pt x="56817" y="26998"/>
                    </a:cubicBezTo>
                    <a:cubicBezTo>
                      <a:pt x="56699" y="26998"/>
                      <a:pt x="56656" y="26678"/>
                      <a:pt x="56770" y="26279"/>
                    </a:cubicBezTo>
                    <a:cubicBezTo>
                      <a:pt x="56829" y="25926"/>
                      <a:pt x="56846" y="25824"/>
                      <a:pt x="56910" y="25824"/>
                    </a:cubicBezTo>
                    <a:cubicBezTo>
                      <a:pt x="56936" y="25824"/>
                      <a:pt x="56970" y="25841"/>
                      <a:pt x="57018" y="25865"/>
                    </a:cubicBezTo>
                    <a:cubicBezTo>
                      <a:pt x="57046" y="25920"/>
                      <a:pt x="57074" y="25947"/>
                      <a:pt x="57107" y="25947"/>
                    </a:cubicBezTo>
                    <a:cubicBezTo>
                      <a:pt x="57175" y="25947"/>
                      <a:pt x="57267" y="25837"/>
                      <a:pt x="57433" y="25616"/>
                    </a:cubicBezTo>
                    <a:cubicBezTo>
                      <a:pt x="57516" y="25450"/>
                      <a:pt x="57599" y="25284"/>
                      <a:pt x="57516" y="25284"/>
                    </a:cubicBezTo>
                    <a:cubicBezTo>
                      <a:pt x="57516" y="25284"/>
                      <a:pt x="57599" y="25119"/>
                      <a:pt x="57847" y="24953"/>
                    </a:cubicBezTo>
                    <a:cubicBezTo>
                      <a:pt x="57984" y="24748"/>
                      <a:pt x="58176" y="24600"/>
                      <a:pt x="58240" y="24600"/>
                    </a:cubicBezTo>
                    <a:cubicBezTo>
                      <a:pt x="58254" y="24600"/>
                      <a:pt x="58262" y="24607"/>
                      <a:pt x="58262" y="24622"/>
                    </a:cubicBezTo>
                    <a:cubicBezTo>
                      <a:pt x="58344" y="24622"/>
                      <a:pt x="58427" y="24622"/>
                      <a:pt x="58510" y="24456"/>
                    </a:cubicBezTo>
                    <a:cubicBezTo>
                      <a:pt x="58510" y="24373"/>
                      <a:pt x="58510" y="24290"/>
                      <a:pt x="58427" y="24290"/>
                    </a:cubicBezTo>
                    <a:cubicBezTo>
                      <a:pt x="58344" y="24290"/>
                      <a:pt x="58344" y="24207"/>
                      <a:pt x="58344" y="24041"/>
                    </a:cubicBezTo>
                    <a:cubicBezTo>
                      <a:pt x="58427" y="23917"/>
                      <a:pt x="58469" y="23855"/>
                      <a:pt x="58458" y="23855"/>
                    </a:cubicBezTo>
                    <a:lnTo>
                      <a:pt x="58458" y="23855"/>
                    </a:lnTo>
                    <a:cubicBezTo>
                      <a:pt x="58448" y="23855"/>
                      <a:pt x="58386" y="23917"/>
                      <a:pt x="58262" y="24041"/>
                    </a:cubicBezTo>
                    <a:cubicBezTo>
                      <a:pt x="58170" y="24178"/>
                      <a:pt x="58104" y="24240"/>
                      <a:pt x="58049" y="24240"/>
                    </a:cubicBezTo>
                    <a:cubicBezTo>
                      <a:pt x="58005" y="24240"/>
                      <a:pt x="57967" y="24199"/>
                      <a:pt x="57930" y="24124"/>
                    </a:cubicBezTo>
                    <a:cubicBezTo>
                      <a:pt x="57930" y="24041"/>
                      <a:pt x="57909" y="24000"/>
                      <a:pt x="57878" y="24000"/>
                    </a:cubicBezTo>
                    <a:cubicBezTo>
                      <a:pt x="57847" y="24000"/>
                      <a:pt x="57806" y="24041"/>
                      <a:pt x="57764" y="24124"/>
                    </a:cubicBezTo>
                    <a:cubicBezTo>
                      <a:pt x="57764" y="24290"/>
                      <a:pt x="57516" y="24539"/>
                      <a:pt x="57267" y="24787"/>
                    </a:cubicBezTo>
                    <a:cubicBezTo>
                      <a:pt x="57018" y="25036"/>
                      <a:pt x="56936" y="25119"/>
                      <a:pt x="56936" y="25202"/>
                    </a:cubicBezTo>
                    <a:cubicBezTo>
                      <a:pt x="57018" y="25284"/>
                      <a:pt x="56687" y="25782"/>
                      <a:pt x="56273" y="26196"/>
                    </a:cubicBezTo>
                    <a:cubicBezTo>
                      <a:pt x="56190" y="26279"/>
                      <a:pt x="56190" y="26362"/>
                      <a:pt x="56273" y="26362"/>
                    </a:cubicBezTo>
                    <a:cubicBezTo>
                      <a:pt x="56283" y="26351"/>
                      <a:pt x="56291" y="26346"/>
                      <a:pt x="56297" y="26346"/>
                    </a:cubicBezTo>
                    <a:cubicBezTo>
                      <a:pt x="56332" y="26346"/>
                      <a:pt x="56251" y="26571"/>
                      <a:pt x="56107" y="26859"/>
                    </a:cubicBezTo>
                    <a:cubicBezTo>
                      <a:pt x="55900" y="27204"/>
                      <a:pt x="55750" y="27377"/>
                      <a:pt x="55706" y="27377"/>
                    </a:cubicBezTo>
                    <a:cubicBezTo>
                      <a:pt x="55697" y="27377"/>
                      <a:pt x="55692" y="27370"/>
                      <a:pt x="55692" y="27356"/>
                    </a:cubicBezTo>
                    <a:cubicBezTo>
                      <a:pt x="55692" y="27356"/>
                      <a:pt x="55527" y="27439"/>
                      <a:pt x="55444" y="27605"/>
                    </a:cubicBezTo>
                    <a:cubicBezTo>
                      <a:pt x="55231" y="27818"/>
                      <a:pt x="55094" y="27925"/>
                      <a:pt x="55026" y="27925"/>
                    </a:cubicBezTo>
                    <a:cubicBezTo>
                      <a:pt x="54936" y="27925"/>
                      <a:pt x="54970" y="27735"/>
                      <a:pt x="55112" y="27356"/>
                    </a:cubicBezTo>
                    <a:cubicBezTo>
                      <a:pt x="55278" y="27108"/>
                      <a:pt x="55361" y="26776"/>
                      <a:pt x="55278" y="26693"/>
                    </a:cubicBezTo>
                    <a:cubicBezTo>
                      <a:pt x="55278" y="26693"/>
                      <a:pt x="55278" y="26528"/>
                      <a:pt x="55361" y="26362"/>
                    </a:cubicBezTo>
                    <a:cubicBezTo>
                      <a:pt x="55409" y="26314"/>
                      <a:pt x="55429" y="26266"/>
                      <a:pt x="55438" y="26266"/>
                    </a:cubicBezTo>
                    <a:cubicBezTo>
                      <a:pt x="55444" y="26266"/>
                      <a:pt x="55444" y="26292"/>
                      <a:pt x="55444" y="26362"/>
                    </a:cubicBezTo>
                    <a:cubicBezTo>
                      <a:pt x="55426" y="26415"/>
                      <a:pt x="55454" y="26438"/>
                      <a:pt x="55509" y="26438"/>
                    </a:cubicBezTo>
                    <a:cubicBezTo>
                      <a:pt x="55712" y="26438"/>
                      <a:pt x="56290" y="26125"/>
                      <a:pt x="56355" y="25865"/>
                    </a:cubicBezTo>
                    <a:cubicBezTo>
                      <a:pt x="56427" y="25686"/>
                      <a:pt x="56359" y="25599"/>
                      <a:pt x="56219" y="25599"/>
                    </a:cubicBezTo>
                    <a:cubicBezTo>
                      <a:pt x="56035" y="25599"/>
                      <a:pt x="55726" y="25748"/>
                      <a:pt x="55444" y="26030"/>
                    </a:cubicBezTo>
                    <a:cubicBezTo>
                      <a:pt x="55250" y="26225"/>
                      <a:pt x="55141" y="26305"/>
                      <a:pt x="55084" y="26305"/>
                    </a:cubicBezTo>
                    <a:cubicBezTo>
                      <a:pt x="55044" y="26305"/>
                      <a:pt x="55029" y="26265"/>
                      <a:pt x="55029" y="26196"/>
                    </a:cubicBezTo>
                    <a:cubicBezTo>
                      <a:pt x="55090" y="26075"/>
                      <a:pt x="55062" y="25998"/>
                      <a:pt x="54945" y="25998"/>
                    </a:cubicBezTo>
                    <a:cubicBezTo>
                      <a:pt x="54902" y="25998"/>
                      <a:pt x="54847" y="26008"/>
                      <a:pt x="54781" y="26030"/>
                    </a:cubicBezTo>
                    <a:cubicBezTo>
                      <a:pt x="54712" y="26065"/>
                      <a:pt x="54629" y="26085"/>
                      <a:pt x="54550" y="26085"/>
                    </a:cubicBezTo>
                    <a:cubicBezTo>
                      <a:pt x="54438" y="26085"/>
                      <a:pt x="54332" y="26045"/>
                      <a:pt x="54284" y="25947"/>
                    </a:cubicBezTo>
                    <a:cubicBezTo>
                      <a:pt x="54201" y="25906"/>
                      <a:pt x="54118" y="25885"/>
                      <a:pt x="54045" y="25885"/>
                    </a:cubicBezTo>
                    <a:cubicBezTo>
                      <a:pt x="53973" y="25885"/>
                      <a:pt x="53911" y="25906"/>
                      <a:pt x="53869" y="25947"/>
                    </a:cubicBezTo>
                    <a:cubicBezTo>
                      <a:pt x="53703" y="26030"/>
                      <a:pt x="53703" y="26113"/>
                      <a:pt x="53869" y="26113"/>
                    </a:cubicBezTo>
                    <a:cubicBezTo>
                      <a:pt x="54118" y="26196"/>
                      <a:pt x="54035" y="26610"/>
                      <a:pt x="53786" y="26610"/>
                    </a:cubicBezTo>
                    <a:cubicBezTo>
                      <a:pt x="53703" y="26610"/>
                      <a:pt x="53455" y="26693"/>
                      <a:pt x="53372" y="26859"/>
                    </a:cubicBezTo>
                    <a:cubicBezTo>
                      <a:pt x="53206" y="27025"/>
                      <a:pt x="53123" y="27025"/>
                      <a:pt x="53040" y="27025"/>
                    </a:cubicBezTo>
                    <a:cubicBezTo>
                      <a:pt x="52958" y="26942"/>
                      <a:pt x="52958" y="26859"/>
                      <a:pt x="53040" y="26859"/>
                    </a:cubicBezTo>
                    <a:cubicBezTo>
                      <a:pt x="53123" y="26776"/>
                      <a:pt x="53289" y="26445"/>
                      <a:pt x="53455" y="26113"/>
                    </a:cubicBezTo>
                    <a:cubicBezTo>
                      <a:pt x="53678" y="25517"/>
                      <a:pt x="53902" y="25189"/>
                      <a:pt x="54005" y="25189"/>
                    </a:cubicBezTo>
                    <a:cubicBezTo>
                      <a:pt x="54016" y="25189"/>
                      <a:pt x="54027" y="25193"/>
                      <a:pt x="54035" y="25202"/>
                    </a:cubicBezTo>
                    <a:cubicBezTo>
                      <a:pt x="54118" y="25284"/>
                      <a:pt x="54263" y="25326"/>
                      <a:pt x="54408" y="25326"/>
                    </a:cubicBezTo>
                    <a:cubicBezTo>
                      <a:pt x="54553" y="25326"/>
                      <a:pt x="54698" y="25284"/>
                      <a:pt x="54781" y="25202"/>
                    </a:cubicBezTo>
                    <a:cubicBezTo>
                      <a:pt x="54864" y="25119"/>
                      <a:pt x="54947" y="24953"/>
                      <a:pt x="54947" y="24870"/>
                    </a:cubicBezTo>
                    <a:cubicBezTo>
                      <a:pt x="54947" y="24796"/>
                      <a:pt x="54947" y="24755"/>
                      <a:pt x="54931" y="24755"/>
                    </a:cubicBezTo>
                    <a:cubicBezTo>
                      <a:pt x="54913" y="24755"/>
                      <a:pt x="54872" y="24816"/>
                      <a:pt x="54781" y="24953"/>
                    </a:cubicBezTo>
                    <a:cubicBezTo>
                      <a:pt x="54739" y="25036"/>
                      <a:pt x="54719" y="25077"/>
                      <a:pt x="54698" y="25077"/>
                    </a:cubicBezTo>
                    <a:cubicBezTo>
                      <a:pt x="54677" y="25077"/>
                      <a:pt x="54656" y="25036"/>
                      <a:pt x="54615" y="24953"/>
                    </a:cubicBezTo>
                    <a:cubicBezTo>
                      <a:pt x="54615" y="24787"/>
                      <a:pt x="54532" y="24539"/>
                      <a:pt x="54532" y="24456"/>
                    </a:cubicBezTo>
                    <a:cubicBezTo>
                      <a:pt x="54449" y="24373"/>
                      <a:pt x="54449" y="24041"/>
                      <a:pt x="54449" y="23793"/>
                    </a:cubicBezTo>
                    <a:cubicBezTo>
                      <a:pt x="54500" y="23436"/>
                      <a:pt x="54489" y="23267"/>
                      <a:pt x="54433" y="23267"/>
                    </a:cubicBezTo>
                    <a:cubicBezTo>
                      <a:pt x="54399" y="23267"/>
                      <a:pt x="54347" y="23334"/>
                      <a:pt x="54284" y="23461"/>
                    </a:cubicBezTo>
                    <a:cubicBezTo>
                      <a:pt x="54173" y="23682"/>
                      <a:pt x="53915" y="23866"/>
                      <a:pt x="53780" y="23866"/>
                    </a:cubicBezTo>
                    <a:cubicBezTo>
                      <a:pt x="53713" y="23866"/>
                      <a:pt x="53676" y="23820"/>
                      <a:pt x="53703" y="23710"/>
                    </a:cubicBezTo>
                    <a:cubicBezTo>
                      <a:pt x="53764" y="23589"/>
                      <a:pt x="53736" y="23512"/>
                      <a:pt x="53619" y="23512"/>
                    </a:cubicBezTo>
                    <a:cubicBezTo>
                      <a:pt x="53576" y="23512"/>
                      <a:pt x="53521" y="23522"/>
                      <a:pt x="53455" y="23544"/>
                    </a:cubicBezTo>
                    <a:cubicBezTo>
                      <a:pt x="53289" y="23544"/>
                      <a:pt x="53123" y="23461"/>
                      <a:pt x="53123" y="23461"/>
                    </a:cubicBezTo>
                    <a:cubicBezTo>
                      <a:pt x="53123" y="23378"/>
                      <a:pt x="52875" y="23213"/>
                      <a:pt x="52626" y="23130"/>
                    </a:cubicBezTo>
                    <a:cubicBezTo>
                      <a:pt x="52129" y="23047"/>
                      <a:pt x="52129" y="22964"/>
                      <a:pt x="52212" y="22550"/>
                    </a:cubicBezTo>
                    <a:cubicBezTo>
                      <a:pt x="52415" y="22075"/>
                      <a:pt x="52730" y="21655"/>
                      <a:pt x="52837" y="21655"/>
                    </a:cubicBezTo>
                    <a:cubicBezTo>
                      <a:pt x="52861" y="21655"/>
                      <a:pt x="52875" y="21676"/>
                      <a:pt x="52875" y="21721"/>
                    </a:cubicBezTo>
                    <a:cubicBezTo>
                      <a:pt x="52875" y="21762"/>
                      <a:pt x="52916" y="21783"/>
                      <a:pt x="52978" y="21783"/>
                    </a:cubicBezTo>
                    <a:cubicBezTo>
                      <a:pt x="53040" y="21783"/>
                      <a:pt x="53123" y="21762"/>
                      <a:pt x="53206" y="21721"/>
                    </a:cubicBezTo>
                    <a:cubicBezTo>
                      <a:pt x="53255" y="21624"/>
                      <a:pt x="53360" y="21584"/>
                      <a:pt x="53439" y="21584"/>
                    </a:cubicBezTo>
                    <a:cubicBezTo>
                      <a:pt x="53495" y="21584"/>
                      <a:pt x="53538" y="21604"/>
                      <a:pt x="53538" y="21638"/>
                    </a:cubicBezTo>
                    <a:cubicBezTo>
                      <a:pt x="53579" y="21679"/>
                      <a:pt x="53641" y="21700"/>
                      <a:pt x="53714" y="21700"/>
                    </a:cubicBezTo>
                    <a:cubicBezTo>
                      <a:pt x="53786" y="21700"/>
                      <a:pt x="53869" y="21679"/>
                      <a:pt x="53952" y="21638"/>
                    </a:cubicBezTo>
                    <a:cubicBezTo>
                      <a:pt x="54143" y="21511"/>
                      <a:pt x="53797" y="21335"/>
                      <a:pt x="53438" y="21335"/>
                    </a:cubicBezTo>
                    <a:cubicBezTo>
                      <a:pt x="53329" y="21335"/>
                      <a:pt x="53220" y="21351"/>
                      <a:pt x="53123" y="21389"/>
                    </a:cubicBezTo>
                    <a:cubicBezTo>
                      <a:pt x="52958" y="21389"/>
                      <a:pt x="52792" y="21389"/>
                      <a:pt x="52709" y="21224"/>
                    </a:cubicBezTo>
                    <a:cubicBezTo>
                      <a:pt x="52709" y="21247"/>
                      <a:pt x="52709" y="21275"/>
                      <a:pt x="52709" y="21307"/>
                    </a:cubicBezTo>
                    <a:cubicBezTo>
                      <a:pt x="52709" y="21721"/>
                      <a:pt x="52460" y="21970"/>
                      <a:pt x="52212" y="21970"/>
                    </a:cubicBezTo>
                    <a:cubicBezTo>
                      <a:pt x="52129" y="21970"/>
                      <a:pt x="51963" y="22135"/>
                      <a:pt x="51797" y="22218"/>
                    </a:cubicBezTo>
                    <a:cubicBezTo>
                      <a:pt x="51632" y="22467"/>
                      <a:pt x="51632" y="22550"/>
                      <a:pt x="51797" y="22550"/>
                    </a:cubicBezTo>
                    <a:cubicBezTo>
                      <a:pt x="51963" y="22550"/>
                      <a:pt x="51963" y="22633"/>
                      <a:pt x="51797" y="22715"/>
                    </a:cubicBezTo>
                    <a:cubicBezTo>
                      <a:pt x="51632" y="22798"/>
                      <a:pt x="51300" y="23130"/>
                      <a:pt x="51051" y="23461"/>
                    </a:cubicBezTo>
                    <a:cubicBezTo>
                      <a:pt x="50827" y="23776"/>
                      <a:pt x="50700" y="23920"/>
                      <a:pt x="50630" y="23920"/>
                    </a:cubicBezTo>
                    <a:cubicBezTo>
                      <a:pt x="50572" y="23920"/>
                      <a:pt x="50554" y="23817"/>
                      <a:pt x="50554" y="23627"/>
                    </a:cubicBezTo>
                    <a:cubicBezTo>
                      <a:pt x="50554" y="23461"/>
                      <a:pt x="50637" y="23213"/>
                      <a:pt x="50720" y="23130"/>
                    </a:cubicBezTo>
                    <a:cubicBezTo>
                      <a:pt x="50803" y="23088"/>
                      <a:pt x="50824" y="23068"/>
                      <a:pt x="50803" y="23068"/>
                    </a:cubicBezTo>
                    <a:cubicBezTo>
                      <a:pt x="50782" y="23068"/>
                      <a:pt x="50720" y="23088"/>
                      <a:pt x="50637" y="23130"/>
                    </a:cubicBezTo>
                    <a:cubicBezTo>
                      <a:pt x="50589" y="23154"/>
                      <a:pt x="50540" y="23164"/>
                      <a:pt x="50496" y="23164"/>
                    </a:cubicBezTo>
                    <a:cubicBezTo>
                      <a:pt x="50388" y="23164"/>
                      <a:pt x="50306" y="23105"/>
                      <a:pt x="50306" y="23047"/>
                    </a:cubicBezTo>
                    <a:cubicBezTo>
                      <a:pt x="50306" y="22798"/>
                      <a:pt x="50306" y="22798"/>
                      <a:pt x="50554" y="22715"/>
                    </a:cubicBezTo>
                    <a:cubicBezTo>
                      <a:pt x="50720" y="22715"/>
                      <a:pt x="50886" y="22798"/>
                      <a:pt x="50886" y="22964"/>
                    </a:cubicBezTo>
                    <a:cubicBezTo>
                      <a:pt x="50923" y="23039"/>
                      <a:pt x="50960" y="23080"/>
                      <a:pt x="51013" y="23080"/>
                    </a:cubicBezTo>
                    <a:cubicBezTo>
                      <a:pt x="51077" y="23080"/>
                      <a:pt x="51163" y="23018"/>
                      <a:pt x="51300" y="22881"/>
                    </a:cubicBezTo>
                    <a:cubicBezTo>
                      <a:pt x="51466" y="22633"/>
                      <a:pt x="51549" y="22467"/>
                      <a:pt x="51549" y="22467"/>
                    </a:cubicBezTo>
                    <a:cubicBezTo>
                      <a:pt x="51466" y="22384"/>
                      <a:pt x="51549" y="22218"/>
                      <a:pt x="51714" y="22135"/>
                    </a:cubicBezTo>
                    <a:cubicBezTo>
                      <a:pt x="51893" y="21898"/>
                      <a:pt x="51815" y="21703"/>
                      <a:pt x="51635" y="21703"/>
                    </a:cubicBezTo>
                    <a:cubicBezTo>
                      <a:pt x="51564" y="21703"/>
                      <a:pt x="51477" y="21733"/>
                      <a:pt x="51383" y="21804"/>
                    </a:cubicBezTo>
                    <a:cubicBezTo>
                      <a:pt x="51266" y="21862"/>
                      <a:pt x="51190" y="21921"/>
                      <a:pt x="51156" y="21921"/>
                    </a:cubicBezTo>
                    <a:cubicBezTo>
                      <a:pt x="51141" y="21921"/>
                      <a:pt x="51134" y="21911"/>
                      <a:pt x="51134" y="21887"/>
                    </a:cubicBezTo>
                    <a:cubicBezTo>
                      <a:pt x="51134" y="21804"/>
                      <a:pt x="51217" y="21638"/>
                      <a:pt x="51383" y="21555"/>
                    </a:cubicBezTo>
                    <a:cubicBezTo>
                      <a:pt x="51549" y="21472"/>
                      <a:pt x="51217" y="21141"/>
                      <a:pt x="50637" y="21058"/>
                    </a:cubicBezTo>
                    <a:cubicBezTo>
                      <a:pt x="50388" y="21058"/>
                      <a:pt x="50388" y="20975"/>
                      <a:pt x="50886" y="20561"/>
                    </a:cubicBezTo>
                    <a:cubicBezTo>
                      <a:pt x="51279" y="20167"/>
                      <a:pt x="51413" y="19929"/>
                      <a:pt x="51288" y="19929"/>
                    </a:cubicBezTo>
                    <a:cubicBezTo>
                      <a:pt x="51255" y="19929"/>
                      <a:pt x="51204" y="19946"/>
                      <a:pt x="51134" y="19981"/>
                    </a:cubicBezTo>
                    <a:cubicBezTo>
                      <a:pt x="51119" y="19996"/>
                      <a:pt x="51098" y="20003"/>
                      <a:pt x="51074" y="20003"/>
                    </a:cubicBezTo>
                    <a:cubicBezTo>
                      <a:pt x="50963" y="20003"/>
                      <a:pt x="50772" y="19867"/>
                      <a:pt x="50637" y="19732"/>
                    </a:cubicBezTo>
                    <a:cubicBezTo>
                      <a:pt x="50223" y="19400"/>
                      <a:pt x="50223" y="19318"/>
                      <a:pt x="50554" y="19069"/>
                    </a:cubicBezTo>
                    <a:cubicBezTo>
                      <a:pt x="50775" y="18848"/>
                      <a:pt x="50849" y="18737"/>
                      <a:pt x="50726" y="18737"/>
                    </a:cubicBezTo>
                    <a:cubicBezTo>
                      <a:pt x="50665" y="18737"/>
                      <a:pt x="50554" y="18765"/>
                      <a:pt x="50388" y="18820"/>
                    </a:cubicBezTo>
                    <a:cubicBezTo>
                      <a:pt x="50057" y="18903"/>
                      <a:pt x="50057" y="18986"/>
                      <a:pt x="50057" y="19152"/>
                    </a:cubicBezTo>
                    <a:cubicBezTo>
                      <a:pt x="50057" y="19389"/>
                      <a:pt x="49929" y="19584"/>
                      <a:pt x="49826" y="19584"/>
                    </a:cubicBezTo>
                    <a:cubicBezTo>
                      <a:pt x="49786" y="19584"/>
                      <a:pt x="49749" y="19554"/>
                      <a:pt x="49725" y="19483"/>
                    </a:cubicBezTo>
                    <a:cubicBezTo>
                      <a:pt x="49725" y="19373"/>
                      <a:pt x="49702" y="19327"/>
                      <a:pt x="49668" y="19327"/>
                    </a:cubicBezTo>
                    <a:cubicBezTo>
                      <a:pt x="49573" y="19327"/>
                      <a:pt x="49394" y="19676"/>
                      <a:pt x="49394" y="19981"/>
                    </a:cubicBezTo>
                    <a:cubicBezTo>
                      <a:pt x="49477" y="20229"/>
                      <a:pt x="49394" y="20395"/>
                      <a:pt x="49311" y="20478"/>
                    </a:cubicBezTo>
                    <a:cubicBezTo>
                      <a:pt x="49258" y="20557"/>
                      <a:pt x="49188" y="20595"/>
                      <a:pt x="49103" y="20595"/>
                    </a:cubicBezTo>
                    <a:cubicBezTo>
                      <a:pt x="48924" y="20595"/>
                      <a:pt x="48681" y="20428"/>
                      <a:pt x="48399" y="20146"/>
                    </a:cubicBezTo>
                    <a:cubicBezTo>
                      <a:pt x="48317" y="20063"/>
                      <a:pt x="47985" y="19815"/>
                      <a:pt x="47902" y="19815"/>
                    </a:cubicBezTo>
                    <a:cubicBezTo>
                      <a:pt x="47654" y="19732"/>
                      <a:pt x="47654" y="19649"/>
                      <a:pt x="47819" y="19566"/>
                    </a:cubicBezTo>
                    <a:cubicBezTo>
                      <a:pt x="48234" y="19235"/>
                      <a:pt x="48482" y="18986"/>
                      <a:pt x="48399" y="18737"/>
                    </a:cubicBezTo>
                    <a:cubicBezTo>
                      <a:pt x="48399" y="18691"/>
                      <a:pt x="48374" y="18671"/>
                      <a:pt x="48336" y="18671"/>
                    </a:cubicBezTo>
                    <a:cubicBezTo>
                      <a:pt x="48240" y="18671"/>
                      <a:pt x="48068" y="18807"/>
                      <a:pt x="48068" y="18986"/>
                    </a:cubicBezTo>
                    <a:cubicBezTo>
                      <a:pt x="48068" y="19069"/>
                      <a:pt x="47985" y="19152"/>
                      <a:pt x="47819" y="19152"/>
                    </a:cubicBezTo>
                    <a:cubicBezTo>
                      <a:pt x="47654" y="19152"/>
                      <a:pt x="47654" y="18903"/>
                      <a:pt x="47654" y="18655"/>
                    </a:cubicBezTo>
                    <a:cubicBezTo>
                      <a:pt x="47654" y="18323"/>
                      <a:pt x="47654" y="17992"/>
                      <a:pt x="47571" y="17909"/>
                    </a:cubicBezTo>
                    <a:cubicBezTo>
                      <a:pt x="47322" y="17411"/>
                      <a:pt x="47405" y="17163"/>
                      <a:pt x="47736" y="16831"/>
                    </a:cubicBezTo>
                    <a:cubicBezTo>
                      <a:pt x="47902" y="16666"/>
                      <a:pt x="47985" y="16500"/>
                      <a:pt x="47985" y="16417"/>
                    </a:cubicBezTo>
                    <a:cubicBezTo>
                      <a:pt x="47970" y="16402"/>
                      <a:pt x="47940" y="16395"/>
                      <a:pt x="47898" y="16395"/>
                    </a:cubicBezTo>
                    <a:cubicBezTo>
                      <a:pt x="47699" y="16395"/>
                      <a:pt x="47234" y="16544"/>
                      <a:pt x="46825" y="16748"/>
                    </a:cubicBezTo>
                    <a:cubicBezTo>
                      <a:pt x="46576" y="16914"/>
                      <a:pt x="46576" y="16914"/>
                      <a:pt x="46659" y="16997"/>
                    </a:cubicBezTo>
                    <a:cubicBezTo>
                      <a:pt x="46718" y="17056"/>
                      <a:pt x="46818" y="17114"/>
                      <a:pt x="46901" y="17114"/>
                    </a:cubicBezTo>
                    <a:cubicBezTo>
                      <a:pt x="46935" y="17114"/>
                      <a:pt x="46966" y="17104"/>
                      <a:pt x="46991" y="17080"/>
                    </a:cubicBezTo>
                    <a:cubicBezTo>
                      <a:pt x="47322" y="17080"/>
                      <a:pt x="47405" y="17743"/>
                      <a:pt x="47239" y="17992"/>
                    </a:cubicBezTo>
                    <a:cubicBezTo>
                      <a:pt x="47215" y="18016"/>
                      <a:pt x="47176" y="18026"/>
                      <a:pt x="47132" y="18026"/>
                    </a:cubicBezTo>
                    <a:cubicBezTo>
                      <a:pt x="47025" y="18026"/>
                      <a:pt x="46883" y="17967"/>
                      <a:pt x="46825" y="17909"/>
                    </a:cubicBezTo>
                    <a:lnTo>
                      <a:pt x="46576" y="17660"/>
                    </a:lnTo>
                    <a:lnTo>
                      <a:pt x="46659" y="18240"/>
                    </a:lnTo>
                    <a:cubicBezTo>
                      <a:pt x="46783" y="18734"/>
                      <a:pt x="46906" y="18998"/>
                      <a:pt x="47064" y="18998"/>
                    </a:cubicBezTo>
                    <a:cubicBezTo>
                      <a:pt x="47118" y="18998"/>
                      <a:pt x="47176" y="18967"/>
                      <a:pt x="47239" y="18903"/>
                    </a:cubicBezTo>
                    <a:cubicBezTo>
                      <a:pt x="47281" y="18862"/>
                      <a:pt x="47322" y="18841"/>
                      <a:pt x="47353" y="18841"/>
                    </a:cubicBezTo>
                    <a:cubicBezTo>
                      <a:pt x="47384" y="18841"/>
                      <a:pt x="47405" y="18862"/>
                      <a:pt x="47405" y="18903"/>
                    </a:cubicBezTo>
                    <a:cubicBezTo>
                      <a:pt x="47405" y="19069"/>
                      <a:pt x="47239" y="19235"/>
                      <a:pt x="46908" y="19566"/>
                    </a:cubicBezTo>
                    <a:cubicBezTo>
                      <a:pt x="46689" y="19741"/>
                      <a:pt x="46563" y="19847"/>
                      <a:pt x="46456" y="19847"/>
                    </a:cubicBezTo>
                    <a:cubicBezTo>
                      <a:pt x="46360" y="19847"/>
                      <a:pt x="46279" y="19762"/>
                      <a:pt x="46162" y="19566"/>
                    </a:cubicBezTo>
                    <a:cubicBezTo>
                      <a:pt x="45913" y="19235"/>
                      <a:pt x="45913" y="19069"/>
                      <a:pt x="46245" y="18737"/>
                    </a:cubicBezTo>
                    <a:cubicBezTo>
                      <a:pt x="46328" y="18655"/>
                      <a:pt x="46328" y="18572"/>
                      <a:pt x="46245" y="18489"/>
                    </a:cubicBezTo>
                    <a:cubicBezTo>
                      <a:pt x="45748" y="18406"/>
                      <a:pt x="45665" y="18323"/>
                      <a:pt x="45913" y="17743"/>
                    </a:cubicBezTo>
                    <a:cubicBezTo>
                      <a:pt x="45996" y="17411"/>
                      <a:pt x="46079" y="17080"/>
                      <a:pt x="45996" y="16997"/>
                    </a:cubicBezTo>
                    <a:cubicBezTo>
                      <a:pt x="45977" y="16978"/>
                      <a:pt x="45957" y="16967"/>
                      <a:pt x="45939" y="16967"/>
                    </a:cubicBezTo>
                    <a:cubicBezTo>
                      <a:pt x="45879" y="16967"/>
                      <a:pt x="45830" y="17075"/>
                      <a:pt x="45830" y="17329"/>
                    </a:cubicBezTo>
                    <a:cubicBezTo>
                      <a:pt x="45682" y="17700"/>
                      <a:pt x="45533" y="18004"/>
                      <a:pt x="45385" y="18004"/>
                    </a:cubicBezTo>
                    <a:cubicBezTo>
                      <a:pt x="45368" y="18004"/>
                      <a:pt x="45350" y="18000"/>
                      <a:pt x="45333" y="17992"/>
                    </a:cubicBezTo>
                    <a:cubicBezTo>
                      <a:pt x="45333" y="17950"/>
                      <a:pt x="45271" y="17929"/>
                      <a:pt x="45188" y="17929"/>
                    </a:cubicBezTo>
                    <a:cubicBezTo>
                      <a:pt x="45105" y="17929"/>
                      <a:pt x="45002" y="17950"/>
                      <a:pt x="44919" y="17992"/>
                    </a:cubicBezTo>
                    <a:cubicBezTo>
                      <a:pt x="44587" y="17992"/>
                      <a:pt x="44504" y="17992"/>
                      <a:pt x="44587" y="17743"/>
                    </a:cubicBezTo>
                    <a:cubicBezTo>
                      <a:pt x="44625" y="17668"/>
                      <a:pt x="44645" y="17627"/>
                      <a:pt x="44634" y="17627"/>
                    </a:cubicBezTo>
                    <a:cubicBezTo>
                      <a:pt x="44620" y="17627"/>
                      <a:pt x="44558" y="17689"/>
                      <a:pt x="44422" y="17826"/>
                    </a:cubicBezTo>
                    <a:cubicBezTo>
                      <a:pt x="44339" y="17992"/>
                      <a:pt x="44256" y="18074"/>
                      <a:pt x="44256" y="18157"/>
                    </a:cubicBezTo>
                    <a:cubicBezTo>
                      <a:pt x="44339" y="18240"/>
                      <a:pt x="44256" y="18240"/>
                      <a:pt x="44256" y="18323"/>
                    </a:cubicBezTo>
                    <a:cubicBezTo>
                      <a:pt x="44173" y="18323"/>
                      <a:pt x="44090" y="18157"/>
                      <a:pt x="44173" y="17909"/>
                    </a:cubicBezTo>
                    <a:cubicBezTo>
                      <a:pt x="44173" y="17722"/>
                      <a:pt x="44173" y="17629"/>
                      <a:pt x="44138" y="17629"/>
                    </a:cubicBezTo>
                    <a:cubicBezTo>
                      <a:pt x="44126" y="17629"/>
                      <a:pt x="44111" y="17639"/>
                      <a:pt x="44090" y="17660"/>
                    </a:cubicBezTo>
                    <a:cubicBezTo>
                      <a:pt x="44031" y="17719"/>
                      <a:pt x="43973" y="17777"/>
                      <a:pt x="43944" y="17777"/>
                    </a:cubicBezTo>
                    <a:cubicBezTo>
                      <a:pt x="43931" y="17777"/>
                      <a:pt x="43924" y="17767"/>
                      <a:pt x="43924" y="17743"/>
                    </a:cubicBezTo>
                    <a:cubicBezTo>
                      <a:pt x="43841" y="17743"/>
                      <a:pt x="43924" y="17494"/>
                      <a:pt x="44090" y="17329"/>
                    </a:cubicBezTo>
                    <a:cubicBezTo>
                      <a:pt x="44225" y="17193"/>
                      <a:pt x="44361" y="17058"/>
                      <a:pt x="44451" y="17058"/>
                    </a:cubicBezTo>
                    <a:cubicBezTo>
                      <a:pt x="44471" y="17058"/>
                      <a:pt x="44489" y="17065"/>
                      <a:pt x="44504" y="17080"/>
                    </a:cubicBezTo>
                    <a:cubicBezTo>
                      <a:pt x="44508" y="17084"/>
                      <a:pt x="44513" y="17086"/>
                      <a:pt x="44517" y="17086"/>
                    </a:cubicBezTo>
                    <a:cubicBezTo>
                      <a:pt x="44610" y="17086"/>
                      <a:pt x="44832" y="16326"/>
                      <a:pt x="44753" y="16168"/>
                    </a:cubicBezTo>
                    <a:cubicBezTo>
                      <a:pt x="44504" y="15837"/>
                      <a:pt x="44504" y="15754"/>
                      <a:pt x="44753" y="15505"/>
                    </a:cubicBezTo>
                    <a:cubicBezTo>
                      <a:pt x="44836" y="15340"/>
                      <a:pt x="44919" y="15174"/>
                      <a:pt x="44836" y="15091"/>
                    </a:cubicBezTo>
                    <a:cubicBezTo>
                      <a:pt x="44753" y="15091"/>
                      <a:pt x="44753" y="14925"/>
                      <a:pt x="44836" y="14760"/>
                    </a:cubicBezTo>
                    <a:cubicBezTo>
                      <a:pt x="44938" y="14657"/>
                      <a:pt x="44946" y="14586"/>
                      <a:pt x="44897" y="14586"/>
                    </a:cubicBezTo>
                    <a:cubicBezTo>
                      <a:pt x="44868" y="14586"/>
                      <a:pt x="44816" y="14613"/>
                      <a:pt x="44753" y="14677"/>
                    </a:cubicBezTo>
                    <a:cubicBezTo>
                      <a:pt x="44684" y="14711"/>
                      <a:pt x="44616" y="14731"/>
                      <a:pt x="44559" y="14731"/>
                    </a:cubicBezTo>
                    <a:cubicBezTo>
                      <a:pt x="44478" y="14731"/>
                      <a:pt x="44422" y="14691"/>
                      <a:pt x="44422" y="14594"/>
                    </a:cubicBezTo>
                    <a:cubicBezTo>
                      <a:pt x="44400" y="14530"/>
                      <a:pt x="44368" y="14499"/>
                      <a:pt x="44327" y="14499"/>
                    </a:cubicBezTo>
                    <a:cubicBezTo>
                      <a:pt x="44206" y="14499"/>
                      <a:pt x="44005" y="14763"/>
                      <a:pt x="43759" y="15257"/>
                    </a:cubicBezTo>
                    <a:cubicBezTo>
                      <a:pt x="43537" y="15745"/>
                      <a:pt x="43315" y="15996"/>
                      <a:pt x="43207" y="15996"/>
                    </a:cubicBezTo>
                    <a:cubicBezTo>
                      <a:pt x="43114" y="15996"/>
                      <a:pt x="43107" y="15807"/>
                      <a:pt x="43261" y="15422"/>
                    </a:cubicBezTo>
                    <a:cubicBezTo>
                      <a:pt x="43354" y="15099"/>
                      <a:pt x="43369" y="14930"/>
                      <a:pt x="43321" y="14930"/>
                    </a:cubicBezTo>
                    <a:cubicBezTo>
                      <a:pt x="43283" y="14930"/>
                      <a:pt x="43206" y="15037"/>
                      <a:pt x="43096" y="15257"/>
                    </a:cubicBezTo>
                    <a:cubicBezTo>
                      <a:pt x="43013" y="15381"/>
                      <a:pt x="42971" y="15443"/>
                      <a:pt x="42961" y="15443"/>
                    </a:cubicBezTo>
                    <a:cubicBezTo>
                      <a:pt x="42951" y="15443"/>
                      <a:pt x="42971" y="15381"/>
                      <a:pt x="43013" y="15257"/>
                    </a:cubicBezTo>
                    <a:cubicBezTo>
                      <a:pt x="43013" y="15091"/>
                      <a:pt x="42930" y="14760"/>
                      <a:pt x="42681" y="14594"/>
                    </a:cubicBezTo>
                    <a:cubicBezTo>
                      <a:pt x="42433" y="14262"/>
                      <a:pt x="42433" y="14097"/>
                      <a:pt x="42515" y="13848"/>
                    </a:cubicBezTo>
                    <a:cubicBezTo>
                      <a:pt x="42681" y="13641"/>
                      <a:pt x="42723" y="13537"/>
                      <a:pt x="42671" y="13537"/>
                    </a:cubicBezTo>
                    <a:cubicBezTo>
                      <a:pt x="42619" y="13537"/>
                      <a:pt x="42474" y="13641"/>
                      <a:pt x="42267" y="13848"/>
                    </a:cubicBezTo>
                    <a:cubicBezTo>
                      <a:pt x="42127" y="14081"/>
                      <a:pt x="42039" y="14183"/>
                      <a:pt x="41945" y="14183"/>
                    </a:cubicBezTo>
                    <a:cubicBezTo>
                      <a:pt x="41872" y="14183"/>
                      <a:pt x="41795" y="14122"/>
                      <a:pt x="41687" y="14014"/>
                    </a:cubicBezTo>
                    <a:cubicBezTo>
                      <a:pt x="41438" y="13765"/>
                      <a:pt x="41438" y="13599"/>
                      <a:pt x="41604" y="13434"/>
                    </a:cubicBezTo>
                    <a:cubicBezTo>
                      <a:pt x="41645" y="13351"/>
                      <a:pt x="41645" y="13309"/>
                      <a:pt x="41604" y="13309"/>
                    </a:cubicBezTo>
                    <a:cubicBezTo>
                      <a:pt x="41562" y="13309"/>
                      <a:pt x="41479" y="13351"/>
                      <a:pt x="41355" y="13434"/>
                    </a:cubicBezTo>
                    <a:cubicBezTo>
                      <a:pt x="41195" y="13594"/>
                      <a:pt x="41103" y="13685"/>
                      <a:pt x="41059" y="13685"/>
                    </a:cubicBezTo>
                    <a:cubicBezTo>
                      <a:pt x="41034" y="13685"/>
                      <a:pt x="41024" y="13658"/>
                      <a:pt x="41024" y="13599"/>
                    </a:cubicBezTo>
                    <a:cubicBezTo>
                      <a:pt x="41024" y="13536"/>
                      <a:pt x="41024" y="13509"/>
                      <a:pt x="41014" y="13509"/>
                    </a:cubicBezTo>
                    <a:cubicBezTo>
                      <a:pt x="41000" y="13509"/>
                      <a:pt x="40960" y="13580"/>
                      <a:pt x="40858" y="13682"/>
                    </a:cubicBezTo>
                    <a:cubicBezTo>
                      <a:pt x="40775" y="13848"/>
                      <a:pt x="40692" y="13931"/>
                      <a:pt x="40609" y="13931"/>
                    </a:cubicBezTo>
                    <a:cubicBezTo>
                      <a:pt x="40526" y="13848"/>
                      <a:pt x="40361" y="13848"/>
                      <a:pt x="40278" y="13765"/>
                    </a:cubicBezTo>
                    <a:cubicBezTo>
                      <a:pt x="40029" y="13765"/>
                      <a:pt x="40029" y="13682"/>
                      <a:pt x="40112" y="13516"/>
                    </a:cubicBezTo>
                    <a:cubicBezTo>
                      <a:pt x="40195" y="13434"/>
                      <a:pt x="40278" y="13351"/>
                      <a:pt x="40195" y="13268"/>
                    </a:cubicBezTo>
                    <a:cubicBezTo>
                      <a:pt x="40112" y="13185"/>
                      <a:pt x="40195" y="13019"/>
                      <a:pt x="40278" y="12853"/>
                    </a:cubicBezTo>
                    <a:cubicBezTo>
                      <a:pt x="40361" y="12605"/>
                      <a:pt x="40381" y="12480"/>
                      <a:pt x="40330" y="12480"/>
                    </a:cubicBezTo>
                    <a:cubicBezTo>
                      <a:pt x="40278" y="12480"/>
                      <a:pt x="40154" y="12605"/>
                      <a:pt x="39946" y="12853"/>
                    </a:cubicBezTo>
                    <a:lnTo>
                      <a:pt x="39615" y="13351"/>
                    </a:lnTo>
                    <a:lnTo>
                      <a:pt x="39615" y="12853"/>
                    </a:lnTo>
                    <a:cubicBezTo>
                      <a:pt x="39615" y="12605"/>
                      <a:pt x="39781" y="12273"/>
                      <a:pt x="39863" y="12190"/>
                    </a:cubicBezTo>
                    <a:cubicBezTo>
                      <a:pt x="39912" y="12093"/>
                      <a:pt x="39932" y="12053"/>
                      <a:pt x="39907" y="12053"/>
                    </a:cubicBezTo>
                    <a:cubicBezTo>
                      <a:pt x="39889" y="12053"/>
                      <a:pt x="39849" y="12073"/>
                      <a:pt x="39781" y="12108"/>
                    </a:cubicBezTo>
                    <a:cubicBezTo>
                      <a:pt x="39729" y="12134"/>
                      <a:pt x="39677" y="12145"/>
                      <a:pt x="39627" y="12145"/>
                    </a:cubicBezTo>
                    <a:cubicBezTo>
                      <a:pt x="39359" y="12145"/>
                      <a:pt x="39157" y="11807"/>
                      <a:pt x="39366" y="11527"/>
                    </a:cubicBezTo>
                    <a:cubicBezTo>
                      <a:pt x="39449" y="11403"/>
                      <a:pt x="39470" y="11341"/>
                      <a:pt x="39408" y="11341"/>
                    </a:cubicBezTo>
                    <a:cubicBezTo>
                      <a:pt x="39345" y="11341"/>
                      <a:pt x="39200" y="11403"/>
                      <a:pt x="38952" y="11527"/>
                    </a:cubicBezTo>
                    <a:cubicBezTo>
                      <a:pt x="38703" y="11693"/>
                      <a:pt x="38558" y="11776"/>
                      <a:pt x="38496" y="11776"/>
                    </a:cubicBezTo>
                    <a:cubicBezTo>
                      <a:pt x="38434" y="11776"/>
                      <a:pt x="38455" y="11693"/>
                      <a:pt x="38537" y="11527"/>
                    </a:cubicBezTo>
                    <a:cubicBezTo>
                      <a:pt x="38703" y="11030"/>
                      <a:pt x="38703" y="10450"/>
                      <a:pt x="38455" y="10450"/>
                    </a:cubicBezTo>
                    <a:cubicBezTo>
                      <a:pt x="38289" y="10450"/>
                      <a:pt x="38123" y="10533"/>
                      <a:pt x="38040" y="10947"/>
                    </a:cubicBezTo>
                    <a:cubicBezTo>
                      <a:pt x="37957" y="11113"/>
                      <a:pt x="37792" y="11279"/>
                      <a:pt x="37709" y="11279"/>
                    </a:cubicBezTo>
                    <a:cubicBezTo>
                      <a:pt x="37687" y="11301"/>
                      <a:pt x="37670" y="11311"/>
                      <a:pt x="37660" y="11311"/>
                    </a:cubicBezTo>
                    <a:cubicBezTo>
                      <a:pt x="37632" y="11311"/>
                      <a:pt x="37648" y="11234"/>
                      <a:pt x="37709" y="11113"/>
                    </a:cubicBezTo>
                    <a:cubicBezTo>
                      <a:pt x="37792" y="11030"/>
                      <a:pt x="37874" y="10864"/>
                      <a:pt x="37874" y="10864"/>
                    </a:cubicBezTo>
                    <a:cubicBezTo>
                      <a:pt x="37854" y="10844"/>
                      <a:pt x="37833" y="10833"/>
                      <a:pt x="37812" y="10833"/>
                    </a:cubicBezTo>
                    <a:cubicBezTo>
                      <a:pt x="37750" y="10833"/>
                      <a:pt x="37688" y="10927"/>
                      <a:pt x="37626" y="11113"/>
                    </a:cubicBezTo>
                    <a:cubicBezTo>
                      <a:pt x="37531" y="11240"/>
                      <a:pt x="37436" y="11294"/>
                      <a:pt x="37364" y="11294"/>
                    </a:cubicBezTo>
                    <a:cubicBezTo>
                      <a:pt x="37248" y="11294"/>
                      <a:pt x="37192" y="11152"/>
                      <a:pt x="37294" y="10947"/>
                    </a:cubicBezTo>
                    <a:cubicBezTo>
                      <a:pt x="37377" y="10782"/>
                      <a:pt x="37294" y="10699"/>
                      <a:pt x="37211" y="10699"/>
                    </a:cubicBezTo>
                    <a:cubicBezTo>
                      <a:pt x="37046" y="10699"/>
                      <a:pt x="37046" y="10616"/>
                      <a:pt x="37377" y="10201"/>
                    </a:cubicBezTo>
                    <a:cubicBezTo>
                      <a:pt x="37626" y="9953"/>
                      <a:pt x="37709" y="9787"/>
                      <a:pt x="37709" y="9704"/>
                    </a:cubicBezTo>
                    <a:cubicBezTo>
                      <a:pt x="37626" y="9704"/>
                      <a:pt x="37543" y="9704"/>
                      <a:pt x="37460" y="9787"/>
                    </a:cubicBezTo>
                    <a:cubicBezTo>
                      <a:pt x="37412" y="9884"/>
                      <a:pt x="37363" y="9924"/>
                      <a:pt x="37314" y="9924"/>
                    </a:cubicBezTo>
                    <a:cubicBezTo>
                      <a:pt x="37280" y="9924"/>
                      <a:pt x="37246" y="9904"/>
                      <a:pt x="37211" y="9870"/>
                    </a:cubicBezTo>
                    <a:cubicBezTo>
                      <a:pt x="37211" y="9870"/>
                      <a:pt x="37046" y="10036"/>
                      <a:pt x="36963" y="10533"/>
                    </a:cubicBezTo>
                    <a:cubicBezTo>
                      <a:pt x="36797" y="10947"/>
                      <a:pt x="36631" y="11279"/>
                      <a:pt x="36631" y="11279"/>
                    </a:cubicBezTo>
                    <a:cubicBezTo>
                      <a:pt x="36548" y="11279"/>
                      <a:pt x="36383" y="11196"/>
                      <a:pt x="36300" y="10947"/>
                    </a:cubicBezTo>
                    <a:cubicBezTo>
                      <a:pt x="36134" y="10699"/>
                      <a:pt x="36134" y="10533"/>
                      <a:pt x="36300" y="10367"/>
                    </a:cubicBezTo>
                    <a:cubicBezTo>
                      <a:pt x="36383" y="10201"/>
                      <a:pt x="36466" y="10119"/>
                      <a:pt x="36466" y="10036"/>
                    </a:cubicBezTo>
                    <a:cubicBezTo>
                      <a:pt x="36383" y="10036"/>
                      <a:pt x="36383" y="9953"/>
                      <a:pt x="36383" y="9787"/>
                    </a:cubicBezTo>
                    <a:cubicBezTo>
                      <a:pt x="36383" y="9766"/>
                      <a:pt x="36372" y="9756"/>
                      <a:pt x="36353" y="9756"/>
                    </a:cubicBezTo>
                    <a:cubicBezTo>
                      <a:pt x="36295" y="9756"/>
                      <a:pt x="36155" y="9849"/>
                      <a:pt x="35968" y="10036"/>
                    </a:cubicBezTo>
                    <a:cubicBezTo>
                      <a:pt x="35765" y="10171"/>
                      <a:pt x="35562" y="10306"/>
                      <a:pt x="35450" y="10306"/>
                    </a:cubicBezTo>
                    <a:cubicBezTo>
                      <a:pt x="35424" y="10306"/>
                      <a:pt x="35403" y="10300"/>
                      <a:pt x="35388" y="10284"/>
                    </a:cubicBezTo>
                    <a:cubicBezTo>
                      <a:pt x="35305" y="10201"/>
                      <a:pt x="35637" y="9041"/>
                      <a:pt x="35803" y="8958"/>
                    </a:cubicBezTo>
                    <a:cubicBezTo>
                      <a:pt x="35803" y="8875"/>
                      <a:pt x="35885" y="8710"/>
                      <a:pt x="35968" y="8544"/>
                    </a:cubicBezTo>
                    <a:cubicBezTo>
                      <a:pt x="36014" y="8407"/>
                      <a:pt x="36009" y="8346"/>
                      <a:pt x="35982" y="8346"/>
                    </a:cubicBezTo>
                    <a:cubicBezTo>
                      <a:pt x="35960" y="8346"/>
                      <a:pt x="35923" y="8387"/>
                      <a:pt x="35885" y="8461"/>
                    </a:cubicBezTo>
                    <a:cubicBezTo>
                      <a:pt x="35837" y="8558"/>
                      <a:pt x="35788" y="8598"/>
                      <a:pt x="35740" y="8598"/>
                    </a:cubicBezTo>
                    <a:cubicBezTo>
                      <a:pt x="35706" y="8598"/>
                      <a:pt x="35671" y="8578"/>
                      <a:pt x="35637" y="8544"/>
                    </a:cubicBezTo>
                    <a:lnTo>
                      <a:pt x="35471" y="8461"/>
                    </a:lnTo>
                    <a:lnTo>
                      <a:pt x="35471" y="8793"/>
                    </a:lnTo>
                    <a:cubicBezTo>
                      <a:pt x="35399" y="9300"/>
                      <a:pt x="35263" y="9554"/>
                      <a:pt x="34897" y="9554"/>
                    </a:cubicBezTo>
                    <a:cubicBezTo>
                      <a:pt x="34844" y="9554"/>
                      <a:pt x="34787" y="9549"/>
                      <a:pt x="34725" y="9538"/>
                    </a:cubicBezTo>
                    <a:cubicBezTo>
                      <a:pt x="34477" y="9538"/>
                      <a:pt x="34394" y="9456"/>
                      <a:pt x="34560" y="9290"/>
                    </a:cubicBezTo>
                    <a:cubicBezTo>
                      <a:pt x="34734" y="9071"/>
                      <a:pt x="34771" y="8968"/>
                      <a:pt x="34705" y="8968"/>
                    </a:cubicBezTo>
                    <a:cubicBezTo>
                      <a:pt x="34647" y="8968"/>
                      <a:pt x="34507" y="9050"/>
                      <a:pt x="34311" y="9207"/>
                    </a:cubicBezTo>
                    <a:cubicBezTo>
                      <a:pt x="34178" y="9340"/>
                      <a:pt x="34099" y="9419"/>
                      <a:pt x="34062" y="9419"/>
                    </a:cubicBezTo>
                    <a:cubicBezTo>
                      <a:pt x="34006" y="9419"/>
                      <a:pt x="34046" y="9240"/>
                      <a:pt x="34145" y="8793"/>
                    </a:cubicBezTo>
                    <a:cubicBezTo>
                      <a:pt x="34283" y="8447"/>
                      <a:pt x="34306" y="8275"/>
                      <a:pt x="34262" y="8275"/>
                    </a:cubicBezTo>
                    <a:cubicBezTo>
                      <a:pt x="34253" y="8275"/>
                      <a:pt x="34242" y="8282"/>
                      <a:pt x="34228" y="8295"/>
                    </a:cubicBezTo>
                    <a:cubicBezTo>
                      <a:pt x="34131" y="8392"/>
                      <a:pt x="34062" y="8433"/>
                      <a:pt x="34005" y="8433"/>
                    </a:cubicBezTo>
                    <a:cubicBezTo>
                      <a:pt x="33965" y="8433"/>
                      <a:pt x="33931" y="8413"/>
                      <a:pt x="33897" y="8378"/>
                    </a:cubicBezTo>
                    <a:cubicBezTo>
                      <a:pt x="33814" y="8378"/>
                      <a:pt x="33897" y="8212"/>
                      <a:pt x="34062" y="8047"/>
                    </a:cubicBezTo>
                    <a:cubicBezTo>
                      <a:pt x="34245" y="7910"/>
                      <a:pt x="34327" y="7848"/>
                      <a:pt x="34308" y="7848"/>
                    </a:cubicBezTo>
                    <a:cubicBezTo>
                      <a:pt x="34293" y="7848"/>
                      <a:pt x="34211" y="7889"/>
                      <a:pt x="34062" y="7964"/>
                    </a:cubicBezTo>
                    <a:cubicBezTo>
                      <a:pt x="33814" y="8047"/>
                      <a:pt x="33731" y="8047"/>
                      <a:pt x="33731" y="8295"/>
                    </a:cubicBezTo>
                    <a:cubicBezTo>
                      <a:pt x="33671" y="8596"/>
                      <a:pt x="33567" y="8809"/>
                      <a:pt x="33420" y="8809"/>
                    </a:cubicBezTo>
                    <a:cubicBezTo>
                      <a:pt x="33364" y="8809"/>
                      <a:pt x="33302" y="8778"/>
                      <a:pt x="33234" y="8710"/>
                    </a:cubicBezTo>
                    <a:cubicBezTo>
                      <a:pt x="33186" y="8662"/>
                      <a:pt x="33110" y="8614"/>
                      <a:pt x="33039" y="8614"/>
                    </a:cubicBezTo>
                    <a:cubicBezTo>
                      <a:pt x="32987" y="8614"/>
                      <a:pt x="32937" y="8640"/>
                      <a:pt x="32902" y="8710"/>
                    </a:cubicBezTo>
                    <a:cubicBezTo>
                      <a:pt x="32819" y="8793"/>
                      <a:pt x="32736" y="8793"/>
                      <a:pt x="32653" y="8793"/>
                    </a:cubicBezTo>
                    <a:cubicBezTo>
                      <a:pt x="32571" y="8710"/>
                      <a:pt x="32653" y="8544"/>
                      <a:pt x="32736" y="8378"/>
                    </a:cubicBezTo>
                    <a:cubicBezTo>
                      <a:pt x="32858" y="8257"/>
                      <a:pt x="32935" y="8180"/>
                      <a:pt x="33000" y="8180"/>
                    </a:cubicBezTo>
                    <a:cubicBezTo>
                      <a:pt x="33023" y="8180"/>
                      <a:pt x="33046" y="8190"/>
                      <a:pt x="33068" y="8212"/>
                    </a:cubicBezTo>
                    <a:cubicBezTo>
                      <a:pt x="33068" y="8212"/>
                      <a:pt x="33234" y="8212"/>
                      <a:pt x="33399" y="8130"/>
                    </a:cubicBezTo>
                    <a:cubicBezTo>
                      <a:pt x="33648" y="8047"/>
                      <a:pt x="33648" y="8047"/>
                      <a:pt x="33565" y="7881"/>
                    </a:cubicBezTo>
                    <a:cubicBezTo>
                      <a:pt x="33524" y="7840"/>
                      <a:pt x="33482" y="7819"/>
                      <a:pt x="33441" y="7819"/>
                    </a:cubicBezTo>
                    <a:cubicBezTo>
                      <a:pt x="33399" y="7819"/>
                      <a:pt x="33358" y="7840"/>
                      <a:pt x="33316" y="7881"/>
                    </a:cubicBezTo>
                    <a:cubicBezTo>
                      <a:pt x="33285" y="7912"/>
                      <a:pt x="33254" y="7932"/>
                      <a:pt x="33231" y="7944"/>
                    </a:cubicBezTo>
                    <a:lnTo>
                      <a:pt x="33231" y="7944"/>
                    </a:lnTo>
                    <a:cubicBezTo>
                      <a:pt x="33211" y="7846"/>
                      <a:pt x="33062" y="7621"/>
                      <a:pt x="32985" y="7467"/>
                    </a:cubicBezTo>
                    <a:cubicBezTo>
                      <a:pt x="32819" y="7218"/>
                      <a:pt x="32736" y="6969"/>
                      <a:pt x="32819" y="6721"/>
                    </a:cubicBezTo>
                    <a:cubicBezTo>
                      <a:pt x="32872" y="6563"/>
                      <a:pt x="32858" y="6505"/>
                      <a:pt x="32819" y="6505"/>
                    </a:cubicBezTo>
                    <a:cubicBezTo>
                      <a:pt x="32797" y="6505"/>
                      <a:pt x="32767" y="6525"/>
                      <a:pt x="32736" y="6555"/>
                    </a:cubicBezTo>
                    <a:cubicBezTo>
                      <a:pt x="32715" y="6566"/>
                      <a:pt x="32697" y="6571"/>
                      <a:pt x="32681" y="6571"/>
                    </a:cubicBezTo>
                    <a:cubicBezTo>
                      <a:pt x="32573" y="6571"/>
                      <a:pt x="32592" y="6326"/>
                      <a:pt x="32736" y="5892"/>
                    </a:cubicBezTo>
                    <a:cubicBezTo>
                      <a:pt x="32811" y="5446"/>
                      <a:pt x="32818" y="5133"/>
                      <a:pt x="32759" y="5133"/>
                    </a:cubicBezTo>
                    <a:cubicBezTo>
                      <a:pt x="32752" y="5133"/>
                      <a:pt x="32745" y="5138"/>
                      <a:pt x="32736" y="5146"/>
                    </a:cubicBezTo>
                    <a:cubicBezTo>
                      <a:pt x="32736" y="5146"/>
                      <a:pt x="32653" y="5229"/>
                      <a:pt x="32736" y="5312"/>
                    </a:cubicBezTo>
                    <a:cubicBezTo>
                      <a:pt x="32736" y="5312"/>
                      <a:pt x="32736" y="5395"/>
                      <a:pt x="32653" y="5478"/>
                    </a:cubicBezTo>
                    <a:cubicBezTo>
                      <a:pt x="32571" y="5478"/>
                      <a:pt x="32488" y="5643"/>
                      <a:pt x="32405" y="5809"/>
                    </a:cubicBezTo>
                    <a:cubicBezTo>
                      <a:pt x="32267" y="6084"/>
                      <a:pt x="32130" y="6245"/>
                      <a:pt x="31993" y="6245"/>
                    </a:cubicBezTo>
                    <a:cubicBezTo>
                      <a:pt x="31964" y="6245"/>
                      <a:pt x="31936" y="6238"/>
                      <a:pt x="31908" y="6223"/>
                    </a:cubicBezTo>
                    <a:cubicBezTo>
                      <a:pt x="31825" y="6223"/>
                      <a:pt x="31825" y="6058"/>
                      <a:pt x="31908" y="5975"/>
                    </a:cubicBezTo>
                    <a:cubicBezTo>
                      <a:pt x="31990" y="5892"/>
                      <a:pt x="32073" y="5726"/>
                      <a:pt x="31990" y="5560"/>
                    </a:cubicBezTo>
                    <a:cubicBezTo>
                      <a:pt x="31956" y="5526"/>
                      <a:pt x="31922" y="5506"/>
                      <a:pt x="31887" y="5506"/>
                    </a:cubicBezTo>
                    <a:cubicBezTo>
                      <a:pt x="31839" y="5506"/>
                      <a:pt x="31790" y="5546"/>
                      <a:pt x="31742" y="5643"/>
                    </a:cubicBezTo>
                    <a:cubicBezTo>
                      <a:pt x="31710" y="5706"/>
                      <a:pt x="31676" y="5733"/>
                      <a:pt x="31642" y="5733"/>
                    </a:cubicBezTo>
                    <a:cubicBezTo>
                      <a:pt x="31497" y="5733"/>
                      <a:pt x="31359" y="5234"/>
                      <a:pt x="31493" y="4898"/>
                    </a:cubicBezTo>
                    <a:cubicBezTo>
                      <a:pt x="31576" y="4815"/>
                      <a:pt x="31493" y="4483"/>
                      <a:pt x="31410" y="4317"/>
                    </a:cubicBezTo>
                    <a:cubicBezTo>
                      <a:pt x="31273" y="4181"/>
                      <a:pt x="31187" y="4119"/>
                      <a:pt x="31109" y="4119"/>
                    </a:cubicBezTo>
                    <a:cubicBezTo>
                      <a:pt x="31045" y="4119"/>
                      <a:pt x="30988" y="4160"/>
                      <a:pt x="30913" y="4235"/>
                    </a:cubicBezTo>
                    <a:cubicBezTo>
                      <a:pt x="30747" y="4400"/>
                      <a:pt x="30747" y="4483"/>
                      <a:pt x="30913" y="4483"/>
                    </a:cubicBezTo>
                    <a:cubicBezTo>
                      <a:pt x="30996" y="4483"/>
                      <a:pt x="30996" y="4649"/>
                      <a:pt x="30996" y="4815"/>
                    </a:cubicBezTo>
                    <a:cubicBezTo>
                      <a:pt x="30759" y="5209"/>
                      <a:pt x="30898" y="5981"/>
                      <a:pt x="31127" y="5981"/>
                    </a:cubicBezTo>
                    <a:cubicBezTo>
                      <a:pt x="31138" y="5981"/>
                      <a:pt x="31150" y="5979"/>
                      <a:pt x="31162" y="5975"/>
                    </a:cubicBezTo>
                    <a:cubicBezTo>
                      <a:pt x="31253" y="5906"/>
                      <a:pt x="31319" y="5876"/>
                      <a:pt x="31362" y="5876"/>
                    </a:cubicBezTo>
                    <a:cubicBezTo>
                      <a:pt x="31474" y="5876"/>
                      <a:pt x="31425" y="6089"/>
                      <a:pt x="31245" y="6389"/>
                    </a:cubicBezTo>
                    <a:cubicBezTo>
                      <a:pt x="31063" y="6511"/>
                      <a:pt x="30969" y="6587"/>
                      <a:pt x="30900" y="6587"/>
                    </a:cubicBezTo>
                    <a:cubicBezTo>
                      <a:pt x="30875" y="6587"/>
                      <a:pt x="30852" y="6577"/>
                      <a:pt x="30830" y="6555"/>
                    </a:cubicBezTo>
                    <a:cubicBezTo>
                      <a:pt x="30806" y="6531"/>
                      <a:pt x="30775" y="6521"/>
                      <a:pt x="30740" y="6521"/>
                    </a:cubicBezTo>
                    <a:cubicBezTo>
                      <a:pt x="30657" y="6521"/>
                      <a:pt x="30557" y="6579"/>
                      <a:pt x="30499" y="6638"/>
                    </a:cubicBezTo>
                    <a:cubicBezTo>
                      <a:pt x="30440" y="6697"/>
                      <a:pt x="30392" y="6724"/>
                      <a:pt x="30357" y="6724"/>
                    </a:cubicBezTo>
                    <a:cubicBezTo>
                      <a:pt x="30295" y="6724"/>
                      <a:pt x="30279" y="6633"/>
                      <a:pt x="30333" y="6472"/>
                    </a:cubicBezTo>
                    <a:cubicBezTo>
                      <a:pt x="30394" y="6351"/>
                      <a:pt x="30365" y="6274"/>
                      <a:pt x="30313" y="6274"/>
                    </a:cubicBezTo>
                    <a:cubicBezTo>
                      <a:pt x="30294" y="6274"/>
                      <a:pt x="30272" y="6284"/>
                      <a:pt x="30250" y="6306"/>
                    </a:cubicBezTo>
                    <a:cubicBezTo>
                      <a:pt x="30211" y="6326"/>
                      <a:pt x="30176" y="6336"/>
                      <a:pt x="30149" y="6336"/>
                    </a:cubicBezTo>
                    <a:cubicBezTo>
                      <a:pt x="30059" y="6336"/>
                      <a:pt x="30041" y="6228"/>
                      <a:pt x="30167" y="5975"/>
                    </a:cubicBezTo>
                    <a:cubicBezTo>
                      <a:pt x="30216" y="5781"/>
                      <a:pt x="30236" y="5700"/>
                      <a:pt x="30194" y="5700"/>
                    </a:cubicBezTo>
                    <a:cubicBezTo>
                      <a:pt x="30165" y="5700"/>
                      <a:pt x="30104" y="5740"/>
                      <a:pt x="30001" y="5809"/>
                    </a:cubicBezTo>
                    <a:cubicBezTo>
                      <a:pt x="29836" y="5892"/>
                      <a:pt x="29670" y="5892"/>
                      <a:pt x="29587" y="5892"/>
                    </a:cubicBezTo>
                    <a:cubicBezTo>
                      <a:pt x="29504" y="5726"/>
                      <a:pt x="29504" y="5726"/>
                      <a:pt x="29753" y="5478"/>
                    </a:cubicBezTo>
                    <a:cubicBezTo>
                      <a:pt x="30001" y="5312"/>
                      <a:pt x="30084" y="5229"/>
                      <a:pt x="30084" y="5063"/>
                    </a:cubicBezTo>
                    <a:cubicBezTo>
                      <a:pt x="30084" y="5015"/>
                      <a:pt x="30057" y="4968"/>
                      <a:pt x="30017" y="4968"/>
                    </a:cubicBezTo>
                    <a:cubicBezTo>
                      <a:pt x="29989" y="4968"/>
                      <a:pt x="29954" y="4993"/>
                      <a:pt x="29919" y="5063"/>
                    </a:cubicBezTo>
                    <a:cubicBezTo>
                      <a:pt x="29884" y="5098"/>
                      <a:pt x="29850" y="5118"/>
                      <a:pt x="29821" y="5118"/>
                    </a:cubicBezTo>
                    <a:cubicBezTo>
                      <a:pt x="29781" y="5118"/>
                      <a:pt x="29753" y="5077"/>
                      <a:pt x="29753" y="4980"/>
                    </a:cubicBezTo>
                    <a:cubicBezTo>
                      <a:pt x="29720" y="4882"/>
                      <a:pt x="29662" y="4836"/>
                      <a:pt x="29582" y="4836"/>
                    </a:cubicBezTo>
                    <a:cubicBezTo>
                      <a:pt x="29461" y="4836"/>
                      <a:pt x="29291" y="4945"/>
                      <a:pt x="29090" y="5146"/>
                    </a:cubicBezTo>
                    <a:cubicBezTo>
                      <a:pt x="29037" y="5199"/>
                      <a:pt x="29001" y="5226"/>
                      <a:pt x="28982" y="5226"/>
                    </a:cubicBezTo>
                    <a:cubicBezTo>
                      <a:pt x="28941" y="5226"/>
                      <a:pt x="28977" y="5098"/>
                      <a:pt x="29090" y="4815"/>
                    </a:cubicBezTo>
                    <a:cubicBezTo>
                      <a:pt x="29325" y="4462"/>
                      <a:pt x="29393" y="4359"/>
                      <a:pt x="29324" y="4359"/>
                    </a:cubicBezTo>
                    <a:cubicBezTo>
                      <a:pt x="29296" y="4359"/>
                      <a:pt x="29245" y="4376"/>
                      <a:pt x="29173" y="4400"/>
                    </a:cubicBezTo>
                    <a:cubicBezTo>
                      <a:pt x="29026" y="4459"/>
                      <a:pt x="28910" y="4486"/>
                      <a:pt x="28837" y="4486"/>
                    </a:cubicBezTo>
                    <a:cubicBezTo>
                      <a:pt x="28703" y="4486"/>
                      <a:pt x="28710" y="4395"/>
                      <a:pt x="28924" y="4235"/>
                    </a:cubicBezTo>
                    <a:cubicBezTo>
                      <a:pt x="29007" y="4152"/>
                      <a:pt x="29173" y="3820"/>
                      <a:pt x="29256" y="3654"/>
                    </a:cubicBezTo>
                    <a:cubicBezTo>
                      <a:pt x="29363" y="3333"/>
                      <a:pt x="29366" y="3150"/>
                      <a:pt x="29310" y="3150"/>
                    </a:cubicBezTo>
                    <a:cubicBezTo>
                      <a:pt x="29280" y="3150"/>
                      <a:pt x="29231" y="3205"/>
                      <a:pt x="29173" y="3323"/>
                    </a:cubicBezTo>
                    <a:cubicBezTo>
                      <a:pt x="29173" y="3406"/>
                      <a:pt x="29007" y="3572"/>
                      <a:pt x="28924" y="3572"/>
                    </a:cubicBezTo>
                    <a:cubicBezTo>
                      <a:pt x="28841" y="3572"/>
                      <a:pt x="28675" y="3737"/>
                      <a:pt x="28593" y="3903"/>
                    </a:cubicBezTo>
                    <a:cubicBezTo>
                      <a:pt x="28510" y="4027"/>
                      <a:pt x="28468" y="4089"/>
                      <a:pt x="28437" y="4089"/>
                    </a:cubicBezTo>
                    <a:cubicBezTo>
                      <a:pt x="28406" y="4089"/>
                      <a:pt x="28385" y="4027"/>
                      <a:pt x="28344" y="3903"/>
                    </a:cubicBezTo>
                    <a:cubicBezTo>
                      <a:pt x="28303" y="3820"/>
                      <a:pt x="28261" y="3779"/>
                      <a:pt x="28230" y="3779"/>
                    </a:cubicBezTo>
                    <a:cubicBezTo>
                      <a:pt x="28199" y="3779"/>
                      <a:pt x="28178" y="3820"/>
                      <a:pt x="28178" y="3903"/>
                    </a:cubicBezTo>
                    <a:cubicBezTo>
                      <a:pt x="28149" y="3962"/>
                      <a:pt x="28119" y="3989"/>
                      <a:pt x="28094" y="3989"/>
                    </a:cubicBezTo>
                    <a:cubicBezTo>
                      <a:pt x="28047" y="3989"/>
                      <a:pt x="28012" y="3898"/>
                      <a:pt x="28012" y="3737"/>
                    </a:cubicBezTo>
                    <a:cubicBezTo>
                      <a:pt x="28012" y="3489"/>
                      <a:pt x="28095" y="3323"/>
                      <a:pt x="28261" y="3240"/>
                    </a:cubicBezTo>
                    <a:cubicBezTo>
                      <a:pt x="28344" y="3157"/>
                      <a:pt x="28344" y="3074"/>
                      <a:pt x="28095" y="2991"/>
                    </a:cubicBezTo>
                    <a:cubicBezTo>
                      <a:pt x="27930" y="2909"/>
                      <a:pt x="27847" y="2826"/>
                      <a:pt x="27930" y="2660"/>
                    </a:cubicBezTo>
                    <a:cubicBezTo>
                      <a:pt x="27975" y="2523"/>
                      <a:pt x="27996" y="2462"/>
                      <a:pt x="27977" y="2462"/>
                    </a:cubicBezTo>
                    <a:cubicBezTo>
                      <a:pt x="27962" y="2462"/>
                      <a:pt x="27921" y="2503"/>
                      <a:pt x="27847" y="2577"/>
                    </a:cubicBezTo>
                    <a:cubicBezTo>
                      <a:pt x="27805" y="2618"/>
                      <a:pt x="27722" y="2639"/>
                      <a:pt x="27629" y="2639"/>
                    </a:cubicBezTo>
                    <a:cubicBezTo>
                      <a:pt x="27536" y="2639"/>
                      <a:pt x="27432" y="2618"/>
                      <a:pt x="27349" y="2577"/>
                    </a:cubicBezTo>
                    <a:cubicBezTo>
                      <a:pt x="27225" y="2536"/>
                      <a:pt x="27101" y="2515"/>
                      <a:pt x="27008" y="2515"/>
                    </a:cubicBezTo>
                    <a:cubicBezTo>
                      <a:pt x="26914" y="2515"/>
                      <a:pt x="26852" y="2536"/>
                      <a:pt x="26852" y="2577"/>
                    </a:cubicBezTo>
                    <a:cubicBezTo>
                      <a:pt x="26833" y="2597"/>
                      <a:pt x="26813" y="2607"/>
                      <a:pt x="26795" y="2607"/>
                    </a:cubicBezTo>
                    <a:cubicBezTo>
                      <a:pt x="26735" y="2607"/>
                      <a:pt x="26686" y="2499"/>
                      <a:pt x="26686" y="2246"/>
                    </a:cubicBezTo>
                    <a:cubicBezTo>
                      <a:pt x="26686" y="1992"/>
                      <a:pt x="26686" y="1893"/>
                      <a:pt x="26629" y="1893"/>
                    </a:cubicBezTo>
                    <a:cubicBezTo>
                      <a:pt x="26593" y="1893"/>
                      <a:pt x="26534" y="1933"/>
                      <a:pt x="26438" y="1997"/>
                    </a:cubicBezTo>
                    <a:cubicBezTo>
                      <a:pt x="26392" y="2134"/>
                      <a:pt x="26321" y="2195"/>
                      <a:pt x="26239" y="2195"/>
                    </a:cubicBezTo>
                    <a:cubicBezTo>
                      <a:pt x="26172" y="2195"/>
                      <a:pt x="26098" y="2154"/>
                      <a:pt x="26023" y="2080"/>
                    </a:cubicBezTo>
                    <a:cubicBezTo>
                      <a:pt x="25858" y="1914"/>
                      <a:pt x="25692" y="1831"/>
                      <a:pt x="25609" y="1748"/>
                    </a:cubicBezTo>
                    <a:cubicBezTo>
                      <a:pt x="25443" y="1748"/>
                      <a:pt x="25526" y="1665"/>
                      <a:pt x="25692" y="1500"/>
                    </a:cubicBezTo>
                    <a:cubicBezTo>
                      <a:pt x="25775" y="1417"/>
                      <a:pt x="25858" y="1251"/>
                      <a:pt x="25858" y="1251"/>
                    </a:cubicBezTo>
                    <a:cubicBezTo>
                      <a:pt x="25836" y="1229"/>
                      <a:pt x="25807" y="1219"/>
                      <a:pt x="25776" y="1219"/>
                    </a:cubicBezTo>
                    <a:cubicBezTo>
                      <a:pt x="25692" y="1219"/>
                      <a:pt x="25587" y="1295"/>
                      <a:pt x="25526" y="1417"/>
                    </a:cubicBezTo>
                    <a:cubicBezTo>
                      <a:pt x="25432" y="1487"/>
                      <a:pt x="25338" y="1518"/>
                      <a:pt x="25258" y="1518"/>
                    </a:cubicBezTo>
                    <a:cubicBezTo>
                      <a:pt x="25053" y="1518"/>
                      <a:pt x="24934" y="1323"/>
                      <a:pt x="25112" y="1085"/>
                    </a:cubicBezTo>
                    <a:cubicBezTo>
                      <a:pt x="25164" y="928"/>
                      <a:pt x="25184" y="870"/>
                      <a:pt x="25127" y="870"/>
                    </a:cubicBezTo>
                    <a:cubicBezTo>
                      <a:pt x="25095" y="870"/>
                      <a:pt x="25037" y="889"/>
                      <a:pt x="24946" y="920"/>
                    </a:cubicBezTo>
                    <a:cubicBezTo>
                      <a:pt x="24888" y="931"/>
                      <a:pt x="24832" y="936"/>
                      <a:pt x="24779" y="936"/>
                    </a:cubicBezTo>
                    <a:cubicBezTo>
                      <a:pt x="24454" y="936"/>
                      <a:pt x="24258" y="742"/>
                      <a:pt x="24615" y="671"/>
                    </a:cubicBezTo>
                    <a:cubicBezTo>
                      <a:pt x="24780" y="588"/>
                      <a:pt x="24863" y="588"/>
                      <a:pt x="24780" y="505"/>
                    </a:cubicBezTo>
                    <a:cubicBezTo>
                      <a:pt x="24755" y="480"/>
                      <a:pt x="24713" y="468"/>
                      <a:pt x="24660" y="468"/>
                    </a:cubicBezTo>
                    <a:cubicBezTo>
                      <a:pt x="24372" y="468"/>
                      <a:pt x="23747" y="818"/>
                      <a:pt x="23537" y="1168"/>
                    </a:cubicBezTo>
                    <a:cubicBezTo>
                      <a:pt x="23357" y="1468"/>
                      <a:pt x="23003" y="1682"/>
                      <a:pt x="22853" y="1682"/>
                    </a:cubicBezTo>
                    <a:cubicBezTo>
                      <a:pt x="22796" y="1682"/>
                      <a:pt x="22769" y="1651"/>
                      <a:pt x="22791" y="1583"/>
                    </a:cubicBezTo>
                    <a:cubicBezTo>
                      <a:pt x="22791" y="1500"/>
                      <a:pt x="22874" y="1251"/>
                      <a:pt x="22957" y="1085"/>
                    </a:cubicBezTo>
                    <a:cubicBezTo>
                      <a:pt x="23206" y="920"/>
                      <a:pt x="23206" y="671"/>
                      <a:pt x="22957" y="671"/>
                    </a:cubicBezTo>
                    <a:cubicBezTo>
                      <a:pt x="22957" y="588"/>
                      <a:pt x="23040" y="505"/>
                      <a:pt x="23289" y="422"/>
                    </a:cubicBezTo>
                    <a:cubicBezTo>
                      <a:pt x="23454" y="257"/>
                      <a:pt x="23703" y="91"/>
                      <a:pt x="23786" y="91"/>
                    </a:cubicBezTo>
                    <a:cubicBezTo>
                      <a:pt x="23818" y="28"/>
                      <a:pt x="23752" y="0"/>
                      <a:pt x="236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" name="Google Shape;487;p28"/>
              <p:cNvSpPr/>
              <p:nvPr/>
            </p:nvSpPr>
            <p:spPr>
              <a:xfrm rot="-2101848">
                <a:off x="1229433" y="2932259"/>
                <a:ext cx="2259319" cy="2217240"/>
              </a:xfrm>
              <a:custGeom>
                <a:avLst/>
                <a:gdLst/>
                <a:ahLst/>
                <a:cxnLst/>
                <a:rect l="l" t="t" r="r" b="b"/>
                <a:pathLst>
                  <a:path w="93318" h="93756" extrusionOk="0">
                    <a:moveTo>
                      <a:pt x="24334" y="1161"/>
                    </a:moveTo>
                    <a:cubicBezTo>
                      <a:pt x="24354" y="1161"/>
                      <a:pt x="24366" y="1188"/>
                      <a:pt x="24366" y="1251"/>
                    </a:cubicBezTo>
                    <a:cubicBezTo>
                      <a:pt x="24283" y="1334"/>
                      <a:pt x="24200" y="1500"/>
                      <a:pt x="24200" y="1583"/>
                    </a:cubicBezTo>
                    <a:cubicBezTo>
                      <a:pt x="24200" y="1748"/>
                      <a:pt x="24117" y="1748"/>
                      <a:pt x="24034" y="1748"/>
                    </a:cubicBezTo>
                    <a:cubicBezTo>
                      <a:pt x="23952" y="1665"/>
                      <a:pt x="24034" y="1500"/>
                      <a:pt x="24200" y="1334"/>
                    </a:cubicBezTo>
                    <a:cubicBezTo>
                      <a:pt x="24251" y="1231"/>
                      <a:pt x="24303" y="1161"/>
                      <a:pt x="24334" y="1161"/>
                    </a:cubicBezTo>
                    <a:close/>
                    <a:moveTo>
                      <a:pt x="24204" y="729"/>
                    </a:moveTo>
                    <a:cubicBezTo>
                      <a:pt x="24272" y="729"/>
                      <a:pt x="24133" y="1037"/>
                      <a:pt x="23786" y="1583"/>
                    </a:cubicBezTo>
                    <a:cubicBezTo>
                      <a:pt x="23537" y="1914"/>
                      <a:pt x="23371" y="1997"/>
                      <a:pt x="23371" y="1997"/>
                    </a:cubicBezTo>
                    <a:cubicBezTo>
                      <a:pt x="23289" y="1914"/>
                      <a:pt x="23454" y="1665"/>
                      <a:pt x="23786" y="1168"/>
                    </a:cubicBezTo>
                    <a:cubicBezTo>
                      <a:pt x="24019" y="868"/>
                      <a:pt x="24158" y="729"/>
                      <a:pt x="24204" y="729"/>
                    </a:cubicBezTo>
                    <a:close/>
                    <a:moveTo>
                      <a:pt x="21850" y="2400"/>
                    </a:moveTo>
                    <a:cubicBezTo>
                      <a:pt x="21856" y="2400"/>
                      <a:pt x="21835" y="2462"/>
                      <a:pt x="21797" y="2577"/>
                    </a:cubicBezTo>
                    <a:cubicBezTo>
                      <a:pt x="21714" y="2743"/>
                      <a:pt x="21631" y="2909"/>
                      <a:pt x="21548" y="2991"/>
                    </a:cubicBezTo>
                    <a:cubicBezTo>
                      <a:pt x="21548" y="2991"/>
                      <a:pt x="21548" y="2826"/>
                      <a:pt x="21714" y="2660"/>
                    </a:cubicBezTo>
                    <a:cubicBezTo>
                      <a:pt x="21803" y="2482"/>
                      <a:pt x="21844" y="2400"/>
                      <a:pt x="21850" y="2400"/>
                    </a:cubicBezTo>
                    <a:close/>
                    <a:moveTo>
                      <a:pt x="27277" y="2793"/>
                    </a:moveTo>
                    <a:cubicBezTo>
                      <a:pt x="27366" y="2793"/>
                      <a:pt x="27441" y="2834"/>
                      <a:pt x="27515" y="2909"/>
                    </a:cubicBezTo>
                    <a:cubicBezTo>
                      <a:pt x="27681" y="3074"/>
                      <a:pt x="27681" y="3074"/>
                      <a:pt x="27267" y="3489"/>
                    </a:cubicBezTo>
                    <a:cubicBezTo>
                      <a:pt x="26936" y="3819"/>
                      <a:pt x="26767" y="3961"/>
                      <a:pt x="26667" y="3961"/>
                    </a:cubicBezTo>
                    <a:cubicBezTo>
                      <a:pt x="26592" y="3961"/>
                      <a:pt x="26556" y="3880"/>
                      <a:pt x="26521" y="3737"/>
                    </a:cubicBezTo>
                    <a:cubicBezTo>
                      <a:pt x="26521" y="3406"/>
                      <a:pt x="26521" y="3323"/>
                      <a:pt x="26852" y="2991"/>
                    </a:cubicBezTo>
                    <a:cubicBezTo>
                      <a:pt x="27035" y="2855"/>
                      <a:pt x="27167" y="2793"/>
                      <a:pt x="27277" y="2793"/>
                    </a:cubicBezTo>
                    <a:close/>
                    <a:moveTo>
                      <a:pt x="28520" y="4615"/>
                    </a:moveTo>
                    <a:cubicBezTo>
                      <a:pt x="28544" y="4615"/>
                      <a:pt x="28568" y="4625"/>
                      <a:pt x="28593" y="4649"/>
                    </a:cubicBezTo>
                    <a:cubicBezTo>
                      <a:pt x="28593" y="4649"/>
                      <a:pt x="28593" y="4732"/>
                      <a:pt x="28593" y="4732"/>
                    </a:cubicBezTo>
                    <a:cubicBezTo>
                      <a:pt x="28510" y="4815"/>
                      <a:pt x="28427" y="4898"/>
                      <a:pt x="28344" y="4898"/>
                    </a:cubicBezTo>
                    <a:cubicBezTo>
                      <a:pt x="28261" y="4898"/>
                      <a:pt x="28261" y="4815"/>
                      <a:pt x="28344" y="4732"/>
                    </a:cubicBezTo>
                    <a:cubicBezTo>
                      <a:pt x="28403" y="4673"/>
                      <a:pt x="28461" y="4615"/>
                      <a:pt x="28520" y="4615"/>
                    </a:cubicBezTo>
                    <a:close/>
                    <a:moveTo>
                      <a:pt x="19559" y="4898"/>
                    </a:moveTo>
                    <a:cubicBezTo>
                      <a:pt x="19559" y="4980"/>
                      <a:pt x="19559" y="5063"/>
                      <a:pt x="19476" y="5146"/>
                    </a:cubicBezTo>
                    <a:cubicBezTo>
                      <a:pt x="19416" y="5267"/>
                      <a:pt x="19399" y="5344"/>
                      <a:pt x="19363" y="5344"/>
                    </a:cubicBezTo>
                    <a:cubicBezTo>
                      <a:pt x="19349" y="5344"/>
                      <a:pt x="19333" y="5334"/>
                      <a:pt x="19311" y="5312"/>
                    </a:cubicBezTo>
                    <a:cubicBezTo>
                      <a:pt x="19311" y="5312"/>
                      <a:pt x="19311" y="5146"/>
                      <a:pt x="19394" y="5063"/>
                    </a:cubicBezTo>
                    <a:cubicBezTo>
                      <a:pt x="19476" y="4980"/>
                      <a:pt x="19559" y="4898"/>
                      <a:pt x="19559" y="4898"/>
                    </a:cubicBezTo>
                    <a:close/>
                    <a:moveTo>
                      <a:pt x="21134" y="6804"/>
                    </a:moveTo>
                    <a:cubicBezTo>
                      <a:pt x="21134" y="6804"/>
                      <a:pt x="21134" y="6969"/>
                      <a:pt x="21051" y="7052"/>
                    </a:cubicBezTo>
                    <a:cubicBezTo>
                      <a:pt x="20968" y="7135"/>
                      <a:pt x="20885" y="7218"/>
                      <a:pt x="20885" y="7218"/>
                    </a:cubicBezTo>
                    <a:cubicBezTo>
                      <a:pt x="20885" y="7135"/>
                      <a:pt x="20885" y="7052"/>
                      <a:pt x="20968" y="6969"/>
                    </a:cubicBezTo>
                    <a:cubicBezTo>
                      <a:pt x="21051" y="6887"/>
                      <a:pt x="21134" y="6804"/>
                      <a:pt x="21134" y="6804"/>
                    </a:cubicBezTo>
                    <a:close/>
                    <a:moveTo>
                      <a:pt x="23040" y="7715"/>
                    </a:moveTo>
                    <a:cubicBezTo>
                      <a:pt x="23040" y="7798"/>
                      <a:pt x="22957" y="7881"/>
                      <a:pt x="22874" y="7964"/>
                    </a:cubicBezTo>
                    <a:cubicBezTo>
                      <a:pt x="22816" y="8022"/>
                      <a:pt x="22757" y="8081"/>
                      <a:pt x="22728" y="8081"/>
                    </a:cubicBezTo>
                    <a:cubicBezTo>
                      <a:pt x="22716" y="8081"/>
                      <a:pt x="22709" y="8071"/>
                      <a:pt x="22709" y="8047"/>
                    </a:cubicBezTo>
                    <a:cubicBezTo>
                      <a:pt x="22626" y="8047"/>
                      <a:pt x="22709" y="7964"/>
                      <a:pt x="22791" y="7881"/>
                    </a:cubicBezTo>
                    <a:cubicBezTo>
                      <a:pt x="22874" y="7798"/>
                      <a:pt x="23040" y="7715"/>
                      <a:pt x="23040" y="7715"/>
                    </a:cubicBezTo>
                    <a:close/>
                    <a:moveTo>
                      <a:pt x="18090" y="8016"/>
                    </a:moveTo>
                    <a:cubicBezTo>
                      <a:pt x="18109" y="8016"/>
                      <a:pt x="18130" y="8026"/>
                      <a:pt x="18150" y="8047"/>
                    </a:cubicBezTo>
                    <a:cubicBezTo>
                      <a:pt x="18233" y="8047"/>
                      <a:pt x="18150" y="8212"/>
                      <a:pt x="18150" y="8295"/>
                    </a:cubicBezTo>
                    <a:cubicBezTo>
                      <a:pt x="18109" y="8378"/>
                      <a:pt x="18068" y="8420"/>
                      <a:pt x="18036" y="8420"/>
                    </a:cubicBezTo>
                    <a:cubicBezTo>
                      <a:pt x="18005" y="8420"/>
                      <a:pt x="17985" y="8378"/>
                      <a:pt x="17985" y="8295"/>
                    </a:cubicBezTo>
                    <a:cubicBezTo>
                      <a:pt x="17985" y="8109"/>
                      <a:pt x="18031" y="8016"/>
                      <a:pt x="18090" y="8016"/>
                    </a:cubicBezTo>
                    <a:close/>
                    <a:moveTo>
                      <a:pt x="38658" y="12125"/>
                    </a:moveTo>
                    <a:cubicBezTo>
                      <a:pt x="38737" y="12125"/>
                      <a:pt x="38794" y="12207"/>
                      <a:pt x="38869" y="12356"/>
                    </a:cubicBezTo>
                    <a:cubicBezTo>
                      <a:pt x="39035" y="12522"/>
                      <a:pt x="39035" y="12771"/>
                      <a:pt x="39035" y="12853"/>
                    </a:cubicBezTo>
                    <a:cubicBezTo>
                      <a:pt x="38952" y="12936"/>
                      <a:pt x="38786" y="13019"/>
                      <a:pt x="38620" y="13102"/>
                    </a:cubicBezTo>
                    <a:cubicBezTo>
                      <a:pt x="38219" y="13182"/>
                      <a:pt x="37947" y="13228"/>
                      <a:pt x="37791" y="13228"/>
                    </a:cubicBezTo>
                    <a:cubicBezTo>
                      <a:pt x="37464" y="13228"/>
                      <a:pt x="37645" y="13027"/>
                      <a:pt x="38206" y="12522"/>
                    </a:cubicBezTo>
                    <a:cubicBezTo>
                      <a:pt x="38434" y="12248"/>
                      <a:pt x="38562" y="12125"/>
                      <a:pt x="38658" y="12125"/>
                    </a:cubicBezTo>
                    <a:close/>
                    <a:moveTo>
                      <a:pt x="37703" y="11475"/>
                    </a:moveTo>
                    <a:cubicBezTo>
                      <a:pt x="37885" y="11475"/>
                      <a:pt x="38022" y="11683"/>
                      <a:pt x="37957" y="11942"/>
                    </a:cubicBezTo>
                    <a:cubicBezTo>
                      <a:pt x="37957" y="12190"/>
                      <a:pt x="37046" y="13351"/>
                      <a:pt x="36880" y="13351"/>
                    </a:cubicBezTo>
                    <a:cubicBezTo>
                      <a:pt x="36631" y="13351"/>
                      <a:pt x="37211" y="11693"/>
                      <a:pt x="37543" y="11527"/>
                    </a:cubicBezTo>
                    <a:cubicBezTo>
                      <a:pt x="37597" y="11491"/>
                      <a:pt x="37652" y="11475"/>
                      <a:pt x="37703" y="11475"/>
                    </a:cubicBezTo>
                    <a:close/>
                    <a:moveTo>
                      <a:pt x="36726" y="13648"/>
                    </a:moveTo>
                    <a:cubicBezTo>
                      <a:pt x="36749" y="13648"/>
                      <a:pt x="36773" y="13658"/>
                      <a:pt x="36797" y="13682"/>
                    </a:cubicBezTo>
                    <a:cubicBezTo>
                      <a:pt x="36880" y="13765"/>
                      <a:pt x="36880" y="13848"/>
                      <a:pt x="36797" y="13931"/>
                    </a:cubicBezTo>
                    <a:cubicBezTo>
                      <a:pt x="36714" y="14014"/>
                      <a:pt x="36548" y="14097"/>
                      <a:pt x="36548" y="14097"/>
                    </a:cubicBezTo>
                    <a:cubicBezTo>
                      <a:pt x="36548" y="14014"/>
                      <a:pt x="36548" y="13931"/>
                      <a:pt x="36631" y="13765"/>
                    </a:cubicBezTo>
                    <a:cubicBezTo>
                      <a:pt x="36631" y="13706"/>
                      <a:pt x="36673" y="13648"/>
                      <a:pt x="36726" y="13648"/>
                    </a:cubicBezTo>
                    <a:close/>
                    <a:moveTo>
                      <a:pt x="39446" y="12516"/>
                    </a:moveTo>
                    <a:cubicBezTo>
                      <a:pt x="39448" y="12516"/>
                      <a:pt x="39449" y="12518"/>
                      <a:pt x="39449" y="12522"/>
                    </a:cubicBezTo>
                    <a:cubicBezTo>
                      <a:pt x="39532" y="12522"/>
                      <a:pt x="39532" y="12853"/>
                      <a:pt x="39449" y="13185"/>
                    </a:cubicBezTo>
                    <a:cubicBezTo>
                      <a:pt x="39449" y="13434"/>
                      <a:pt x="39449" y="13765"/>
                      <a:pt x="39532" y="13848"/>
                    </a:cubicBezTo>
                    <a:cubicBezTo>
                      <a:pt x="39615" y="13931"/>
                      <a:pt x="39532" y="14097"/>
                      <a:pt x="39449" y="14179"/>
                    </a:cubicBezTo>
                    <a:cubicBezTo>
                      <a:pt x="39415" y="14214"/>
                      <a:pt x="39380" y="14234"/>
                      <a:pt x="39346" y="14234"/>
                    </a:cubicBezTo>
                    <a:cubicBezTo>
                      <a:pt x="39298" y="14234"/>
                      <a:pt x="39249" y="14194"/>
                      <a:pt x="39200" y="14097"/>
                    </a:cubicBezTo>
                    <a:cubicBezTo>
                      <a:pt x="39118" y="14014"/>
                      <a:pt x="38952" y="13931"/>
                      <a:pt x="38786" y="13931"/>
                    </a:cubicBezTo>
                    <a:cubicBezTo>
                      <a:pt x="38762" y="13955"/>
                      <a:pt x="38745" y="13965"/>
                      <a:pt x="38735" y="13965"/>
                    </a:cubicBezTo>
                    <a:cubicBezTo>
                      <a:pt x="38710" y="13965"/>
                      <a:pt x="38727" y="13906"/>
                      <a:pt x="38786" y="13848"/>
                    </a:cubicBezTo>
                    <a:cubicBezTo>
                      <a:pt x="38952" y="13765"/>
                      <a:pt x="39035" y="13599"/>
                      <a:pt x="39035" y="13516"/>
                    </a:cubicBezTo>
                    <a:cubicBezTo>
                      <a:pt x="39113" y="13202"/>
                      <a:pt x="39415" y="12516"/>
                      <a:pt x="39446" y="12516"/>
                    </a:cubicBezTo>
                    <a:close/>
                    <a:moveTo>
                      <a:pt x="19062" y="15008"/>
                    </a:moveTo>
                    <a:cubicBezTo>
                      <a:pt x="19062" y="15008"/>
                      <a:pt x="18979" y="15091"/>
                      <a:pt x="18896" y="15174"/>
                    </a:cubicBezTo>
                    <a:cubicBezTo>
                      <a:pt x="18813" y="15257"/>
                      <a:pt x="18731" y="15340"/>
                      <a:pt x="18731" y="15340"/>
                    </a:cubicBezTo>
                    <a:cubicBezTo>
                      <a:pt x="18648" y="15257"/>
                      <a:pt x="18731" y="15174"/>
                      <a:pt x="18813" y="15091"/>
                    </a:cubicBezTo>
                    <a:cubicBezTo>
                      <a:pt x="18896" y="15008"/>
                      <a:pt x="18979" y="15008"/>
                      <a:pt x="19062" y="15008"/>
                    </a:cubicBezTo>
                    <a:close/>
                    <a:moveTo>
                      <a:pt x="41245" y="15319"/>
                    </a:moveTo>
                    <a:cubicBezTo>
                      <a:pt x="41355" y="15319"/>
                      <a:pt x="41549" y="15479"/>
                      <a:pt x="41687" y="15754"/>
                    </a:cubicBezTo>
                    <a:cubicBezTo>
                      <a:pt x="41754" y="15889"/>
                      <a:pt x="41601" y="16025"/>
                      <a:pt x="41452" y="16025"/>
                    </a:cubicBezTo>
                    <a:cubicBezTo>
                      <a:pt x="41419" y="16025"/>
                      <a:pt x="41386" y="16018"/>
                      <a:pt x="41355" y="16003"/>
                    </a:cubicBezTo>
                    <a:cubicBezTo>
                      <a:pt x="41272" y="16003"/>
                      <a:pt x="41107" y="15920"/>
                      <a:pt x="41024" y="15920"/>
                    </a:cubicBezTo>
                    <a:cubicBezTo>
                      <a:pt x="40775" y="15920"/>
                      <a:pt x="40858" y="15505"/>
                      <a:pt x="41189" y="15340"/>
                    </a:cubicBezTo>
                    <a:cubicBezTo>
                      <a:pt x="41204" y="15325"/>
                      <a:pt x="41223" y="15319"/>
                      <a:pt x="41245" y="15319"/>
                    </a:cubicBezTo>
                    <a:close/>
                    <a:moveTo>
                      <a:pt x="23175" y="15692"/>
                    </a:moveTo>
                    <a:cubicBezTo>
                      <a:pt x="23206" y="15692"/>
                      <a:pt x="23247" y="15713"/>
                      <a:pt x="23289" y="15754"/>
                    </a:cubicBezTo>
                    <a:cubicBezTo>
                      <a:pt x="23371" y="15837"/>
                      <a:pt x="23289" y="15920"/>
                      <a:pt x="23206" y="16003"/>
                    </a:cubicBezTo>
                    <a:cubicBezTo>
                      <a:pt x="23164" y="16044"/>
                      <a:pt x="23144" y="16065"/>
                      <a:pt x="23133" y="16065"/>
                    </a:cubicBezTo>
                    <a:cubicBezTo>
                      <a:pt x="23123" y="16065"/>
                      <a:pt x="23123" y="16044"/>
                      <a:pt x="23123" y="16003"/>
                    </a:cubicBezTo>
                    <a:cubicBezTo>
                      <a:pt x="23040" y="15920"/>
                      <a:pt x="23123" y="15754"/>
                      <a:pt x="23123" y="15754"/>
                    </a:cubicBezTo>
                    <a:cubicBezTo>
                      <a:pt x="23123" y="15713"/>
                      <a:pt x="23144" y="15692"/>
                      <a:pt x="23175" y="15692"/>
                    </a:cubicBezTo>
                    <a:close/>
                    <a:moveTo>
                      <a:pt x="39980" y="16102"/>
                    </a:moveTo>
                    <a:cubicBezTo>
                      <a:pt x="40136" y="16102"/>
                      <a:pt x="40232" y="16238"/>
                      <a:pt x="40112" y="16417"/>
                    </a:cubicBezTo>
                    <a:cubicBezTo>
                      <a:pt x="40019" y="16603"/>
                      <a:pt x="39795" y="16711"/>
                      <a:pt x="39632" y="16711"/>
                    </a:cubicBezTo>
                    <a:cubicBezTo>
                      <a:pt x="39504" y="16711"/>
                      <a:pt x="39413" y="16645"/>
                      <a:pt x="39449" y="16500"/>
                    </a:cubicBezTo>
                    <a:cubicBezTo>
                      <a:pt x="39532" y="16417"/>
                      <a:pt x="39698" y="16251"/>
                      <a:pt x="39781" y="16168"/>
                    </a:cubicBezTo>
                    <a:cubicBezTo>
                      <a:pt x="39850" y="16122"/>
                      <a:pt x="39919" y="16102"/>
                      <a:pt x="39980" y="16102"/>
                    </a:cubicBezTo>
                    <a:close/>
                    <a:moveTo>
                      <a:pt x="36973" y="16466"/>
                    </a:moveTo>
                    <a:cubicBezTo>
                      <a:pt x="36997" y="16466"/>
                      <a:pt x="37021" y="16476"/>
                      <a:pt x="37046" y="16500"/>
                    </a:cubicBezTo>
                    <a:cubicBezTo>
                      <a:pt x="37046" y="16500"/>
                      <a:pt x="37046" y="16666"/>
                      <a:pt x="36963" y="16748"/>
                    </a:cubicBezTo>
                    <a:cubicBezTo>
                      <a:pt x="36904" y="16807"/>
                      <a:pt x="36804" y="16866"/>
                      <a:pt x="36751" y="16866"/>
                    </a:cubicBezTo>
                    <a:cubicBezTo>
                      <a:pt x="36728" y="16866"/>
                      <a:pt x="36714" y="16856"/>
                      <a:pt x="36714" y="16831"/>
                    </a:cubicBezTo>
                    <a:cubicBezTo>
                      <a:pt x="36714" y="16831"/>
                      <a:pt x="36714" y="16666"/>
                      <a:pt x="36797" y="16583"/>
                    </a:cubicBezTo>
                    <a:cubicBezTo>
                      <a:pt x="36856" y="16524"/>
                      <a:pt x="36914" y="16466"/>
                      <a:pt x="36973" y="16466"/>
                    </a:cubicBezTo>
                    <a:close/>
                    <a:moveTo>
                      <a:pt x="42515" y="16914"/>
                    </a:moveTo>
                    <a:cubicBezTo>
                      <a:pt x="42847" y="16914"/>
                      <a:pt x="42847" y="16997"/>
                      <a:pt x="42681" y="17246"/>
                    </a:cubicBezTo>
                    <a:cubicBezTo>
                      <a:pt x="42564" y="17402"/>
                      <a:pt x="42502" y="17485"/>
                      <a:pt x="42460" y="17485"/>
                    </a:cubicBezTo>
                    <a:cubicBezTo>
                      <a:pt x="42414" y="17485"/>
                      <a:pt x="42393" y="17382"/>
                      <a:pt x="42350" y="17163"/>
                    </a:cubicBezTo>
                    <a:cubicBezTo>
                      <a:pt x="42267" y="16914"/>
                      <a:pt x="42267" y="16914"/>
                      <a:pt x="42515" y="16914"/>
                    </a:cubicBezTo>
                    <a:close/>
                    <a:moveTo>
                      <a:pt x="43746" y="15829"/>
                    </a:moveTo>
                    <a:cubicBezTo>
                      <a:pt x="43810" y="15829"/>
                      <a:pt x="43841" y="15900"/>
                      <a:pt x="43841" y="16003"/>
                    </a:cubicBezTo>
                    <a:cubicBezTo>
                      <a:pt x="43889" y="16050"/>
                      <a:pt x="43909" y="16098"/>
                      <a:pt x="43934" y="16098"/>
                    </a:cubicBezTo>
                    <a:cubicBezTo>
                      <a:pt x="43952" y="16098"/>
                      <a:pt x="43972" y="16073"/>
                      <a:pt x="44007" y="16003"/>
                    </a:cubicBezTo>
                    <a:cubicBezTo>
                      <a:pt x="44049" y="15920"/>
                      <a:pt x="44090" y="15878"/>
                      <a:pt x="44142" y="15878"/>
                    </a:cubicBezTo>
                    <a:cubicBezTo>
                      <a:pt x="44194" y="15878"/>
                      <a:pt x="44256" y="15920"/>
                      <a:pt x="44339" y="16003"/>
                    </a:cubicBezTo>
                    <a:cubicBezTo>
                      <a:pt x="44422" y="16168"/>
                      <a:pt x="44422" y="16334"/>
                      <a:pt x="44339" y="16417"/>
                    </a:cubicBezTo>
                    <a:cubicBezTo>
                      <a:pt x="44339" y="16417"/>
                      <a:pt x="44256" y="16583"/>
                      <a:pt x="44256" y="16666"/>
                    </a:cubicBezTo>
                    <a:cubicBezTo>
                      <a:pt x="44256" y="16831"/>
                      <a:pt x="44173" y="16997"/>
                      <a:pt x="44007" y="17080"/>
                    </a:cubicBezTo>
                    <a:cubicBezTo>
                      <a:pt x="43841" y="17163"/>
                      <a:pt x="43759" y="17329"/>
                      <a:pt x="43841" y="17411"/>
                    </a:cubicBezTo>
                    <a:cubicBezTo>
                      <a:pt x="43841" y="17411"/>
                      <a:pt x="43841" y="17494"/>
                      <a:pt x="43759" y="17660"/>
                    </a:cubicBezTo>
                    <a:cubicBezTo>
                      <a:pt x="43741" y="17678"/>
                      <a:pt x="43721" y="17686"/>
                      <a:pt x="43701" y="17686"/>
                    </a:cubicBezTo>
                    <a:cubicBezTo>
                      <a:pt x="43526" y="17686"/>
                      <a:pt x="43261" y="17101"/>
                      <a:pt x="43261" y="16583"/>
                    </a:cubicBezTo>
                    <a:cubicBezTo>
                      <a:pt x="43261" y="16168"/>
                      <a:pt x="43344" y="16003"/>
                      <a:pt x="43593" y="15920"/>
                    </a:cubicBezTo>
                    <a:cubicBezTo>
                      <a:pt x="43656" y="15856"/>
                      <a:pt x="43707" y="15829"/>
                      <a:pt x="43746" y="15829"/>
                    </a:cubicBezTo>
                    <a:close/>
                    <a:moveTo>
                      <a:pt x="40504" y="16637"/>
                    </a:moveTo>
                    <a:cubicBezTo>
                      <a:pt x="40519" y="16637"/>
                      <a:pt x="40526" y="16674"/>
                      <a:pt x="40526" y="16748"/>
                    </a:cubicBezTo>
                    <a:cubicBezTo>
                      <a:pt x="40526" y="16846"/>
                      <a:pt x="40555" y="16886"/>
                      <a:pt x="40612" y="16886"/>
                    </a:cubicBezTo>
                    <a:cubicBezTo>
                      <a:pt x="40652" y="16886"/>
                      <a:pt x="40706" y="16866"/>
                      <a:pt x="40775" y="16831"/>
                    </a:cubicBezTo>
                    <a:cubicBezTo>
                      <a:pt x="40853" y="16773"/>
                      <a:pt x="40903" y="16747"/>
                      <a:pt x="40929" y="16747"/>
                    </a:cubicBezTo>
                    <a:cubicBezTo>
                      <a:pt x="41015" y="16747"/>
                      <a:pt x="40844" y="17030"/>
                      <a:pt x="40526" y="17411"/>
                    </a:cubicBezTo>
                    <a:cubicBezTo>
                      <a:pt x="40334" y="17642"/>
                      <a:pt x="40213" y="17766"/>
                      <a:pt x="40164" y="17766"/>
                    </a:cubicBezTo>
                    <a:cubicBezTo>
                      <a:pt x="40107" y="17766"/>
                      <a:pt x="40145" y="17601"/>
                      <a:pt x="40278" y="17246"/>
                    </a:cubicBezTo>
                    <a:cubicBezTo>
                      <a:pt x="40394" y="16840"/>
                      <a:pt x="40469" y="16637"/>
                      <a:pt x="40504" y="16637"/>
                    </a:cubicBezTo>
                    <a:close/>
                    <a:moveTo>
                      <a:pt x="50296" y="19863"/>
                    </a:moveTo>
                    <a:cubicBezTo>
                      <a:pt x="50333" y="19863"/>
                      <a:pt x="50364" y="19873"/>
                      <a:pt x="50388" y="19898"/>
                    </a:cubicBezTo>
                    <a:cubicBezTo>
                      <a:pt x="50471" y="19981"/>
                      <a:pt x="50471" y="20063"/>
                      <a:pt x="50140" y="20229"/>
                    </a:cubicBezTo>
                    <a:cubicBezTo>
                      <a:pt x="49974" y="20312"/>
                      <a:pt x="49808" y="20312"/>
                      <a:pt x="49808" y="20312"/>
                    </a:cubicBezTo>
                    <a:cubicBezTo>
                      <a:pt x="49808" y="20312"/>
                      <a:pt x="49891" y="20146"/>
                      <a:pt x="49974" y="19981"/>
                    </a:cubicBezTo>
                    <a:cubicBezTo>
                      <a:pt x="50091" y="19922"/>
                      <a:pt x="50208" y="19863"/>
                      <a:pt x="50296" y="19863"/>
                    </a:cubicBezTo>
                    <a:close/>
                    <a:moveTo>
                      <a:pt x="47206" y="19597"/>
                    </a:moveTo>
                    <a:cubicBezTo>
                      <a:pt x="47262" y="19597"/>
                      <a:pt x="47279" y="19700"/>
                      <a:pt x="47239" y="19898"/>
                    </a:cubicBezTo>
                    <a:cubicBezTo>
                      <a:pt x="47156" y="20063"/>
                      <a:pt x="47074" y="20229"/>
                      <a:pt x="46908" y="20312"/>
                    </a:cubicBezTo>
                    <a:cubicBezTo>
                      <a:pt x="46869" y="20332"/>
                      <a:pt x="46839" y="20342"/>
                      <a:pt x="46818" y="20342"/>
                    </a:cubicBezTo>
                    <a:cubicBezTo>
                      <a:pt x="46751" y="20342"/>
                      <a:pt x="46781" y="20234"/>
                      <a:pt x="46908" y="19981"/>
                    </a:cubicBezTo>
                    <a:cubicBezTo>
                      <a:pt x="47038" y="19721"/>
                      <a:pt x="47145" y="19597"/>
                      <a:pt x="47206" y="19597"/>
                    </a:cubicBezTo>
                    <a:close/>
                    <a:moveTo>
                      <a:pt x="50508" y="20456"/>
                    </a:moveTo>
                    <a:cubicBezTo>
                      <a:pt x="50659" y="20456"/>
                      <a:pt x="50690" y="20591"/>
                      <a:pt x="50554" y="20726"/>
                    </a:cubicBezTo>
                    <a:cubicBezTo>
                      <a:pt x="50471" y="20851"/>
                      <a:pt x="50347" y="20913"/>
                      <a:pt x="50254" y="20913"/>
                    </a:cubicBezTo>
                    <a:cubicBezTo>
                      <a:pt x="50161" y="20913"/>
                      <a:pt x="50098" y="20851"/>
                      <a:pt x="50140" y="20726"/>
                    </a:cubicBezTo>
                    <a:cubicBezTo>
                      <a:pt x="50223" y="20644"/>
                      <a:pt x="50306" y="20561"/>
                      <a:pt x="50388" y="20478"/>
                    </a:cubicBezTo>
                    <a:cubicBezTo>
                      <a:pt x="50434" y="20463"/>
                      <a:pt x="50474" y="20456"/>
                      <a:pt x="50508" y="20456"/>
                    </a:cubicBezTo>
                    <a:close/>
                    <a:moveTo>
                      <a:pt x="49808" y="20975"/>
                    </a:moveTo>
                    <a:cubicBezTo>
                      <a:pt x="49808" y="20975"/>
                      <a:pt x="49808" y="21058"/>
                      <a:pt x="49725" y="21224"/>
                    </a:cubicBezTo>
                    <a:cubicBezTo>
                      <a:pt x="49643" y="21307"/>
                      <a:pt x="49560" y="21307"/>
                      <a:pt x="49477" y="21307"/>
                    </a:cubicBezTo>
                    <a:cubicBezTo>
                      <a:pt x="49477" y="21224"/>
                      <a:pt x="49477" y="21141"/>
                      <a:pt x="49643" y="21141"/>
                    </a:cubicBezTo>
                    <a:cubicBezTo>
                      <a:pt x="49725" y="21058"/>
                      <a:pt x="49808" y="20975"/>
                      <a:pt x="49808" y="20975"/>
                    </a:cubicBezTo>
                    <a:close/>
                    <a:moveTo>
                      <a:pt x="48210" y="21133"/>
                    </a:moveTo>
                    <a:lnTo>
                      <a:pt x="48210" y="21133"/>
                    </a:lnTo>
                    <a:cubicBezTo>
                      <a:pt x="48222" y="21133"/>
                      <a:pt x="48202" y="21204"/>
                      <a:pt x="48151" y="21307"/>
                    </a:cubicBezTo>
                    <a:cubicBezTo>
                      <a:pt x="48151" y="21472"/>
                      <a:pt x="48068" y="21638"/>
                      <a:pt x="47985" y="21638"/>
                    </a:cubicBezTo>
                    <a:cubicBezTo>
                      <a:pt x="47902" y="21638"/>
                      <a:pt x="47819" y="21721"/>
                      <a:pt x="47736" y="21887"/>
                    </a:cubicBezTo>
                    <a:cubicBezTo>
                      <a:pt x="47688" y="21984"/>
                      <a:pt x="47611" y="22024"/>
                      <a:pt x="47522" y="22024"/>
                    </a:cubicBezTo>
                    <a:cubicBezTo>
                      <a:pt x="47459" y="22024"/>
                      <a:pt x="47391" y="22004"/>
                      <a:pt x="47322" y="21970"/>
                    </a:cubicBezTo>
                    <a:cubicBezTo>
                      <a:pt x="47156" y="21804"/>
                      <a:pt x="47156" y="21721"/>
                      <a:pt x="47405" y="21472"/>
                    </a:cubicBezTo>
                    <a:cubicBezTo>
                      <a:pt x="47545" y="21239"/>
                      <a:pt x="47659" y="21137"/>
                      <a:pt x="47746" y="21137"/>
                    </a:cubicBezTo>
                    <a:cubicBezTo>
                      <a:pt x="47814" y="21137"/>
                      <a:pt x="47866" y="21198"/>
                      <a:pt x="47902" y="21307"/>
                    </a:cubicBezTo>
                    <a:cubicBezTo>
                      <a:pt x="47985" y="21307"/>
                      <a:pt x="48068" y="21307"/>
                      <a:pt x="48151" y="21224"/>
                    </a:cubicBezTo>
                    <a:cubicBezTo>
                      <a:pt x="48183" y="21160"/>
                      <a:pt x="48202" y="21133"/>
                      <a:pt x="48210" y="21133"/>
                    </a:cubicBezTo>
                    <a:close/>
                    <a:moveTo>
                      <a:pt x="48448" y="21874"/>
                    </a:moveTo>
                    <a:cubicBezTo>
                      <a:pt x="48462" y="21874"/>
                      <a:pt x="48474" y="21878"/>
                      <a:pt x="48482" y="21887"/>
                    </a:cubicBezTo>
                    <a:cubicBezTo>
                      <a:pt x="48565" y="21970"/>
                      <a:pt x="48482" y="22052"/>
                      <a:pt x="48482" y="22135"/>
                    </a:cubicBezTo>
                    <a:cubicBezTo>
                      <a:pt x="48399" y="22301"/>
                      <a:pt x="48234" y="22467"/>
                      <a:pt x="48068" y="22633"/>
                    </a:cubicBezTo>
                    <a:cubicBezTo>
                      <a:pt x="47965" y="22701"/>
                      <a:pt x="47890" y="22741"/>
                      <a:pt x="47850" y="22741"/>
                    </a:cubicBezTo>
                    <a:cubicBezTo>
                      <a:pt x="47793" y="22741"/>
                      <a:pt x="47805" y="22661"/>
                      <a:pt x="47902" y="22467"/>
                    </a:cubicBezTo>
                    <a:cubicBezTo>
                      <a:pt x="48050" y="22170"/>
                      <a:pt x="48331" y="21874"/>
                      <a:pt x="48448" y="21874"/>
                    </a:cubicBezTo>
                    <a:close/>
                    <a:moveTo>
                      <a:pt x="42869" y="22661"/>
                    </a:moveTo>
                    <a:cubicBezTo>
                      <a:pt x="42942" y="22661"/>
                      <a:pt x="42978" y="22701"/>
                      <a:pt x="42930" y="22798"/>
                    </a:cubicBezTo>
                    <a:cubicBezTo>
                      <a:pt x="42930" y="22798"/>
                      <a:pt x="42764" y="22881"/>
                      <a:pt x="42681" y="22881"/>
                    </a:cubicBezTo>
                    <a:cubicBezTo>
                      <a:pt x="42598" y="22881"/>
                      <a:pt x="42598" y="22798"/>
                      <a:pt x="42681" y="22715"/>
                    </a:cubicBezTo>
                    <a:cubicBezTo>
                      <a:pt x="42750" y="22681"/>
                      <a:pt x="42818" y="22661"/>
                      <a:pt x="42869" y="22661"/>
                    </a:cubicBezTo>
                    <a:close/>
                    <a:moveTo>
                      <a:pt x="51364" y="23924"/>
                    </a:moveTo>
                    <a:cubicBezTo>
                      <a:pt x="51376" y="23924"/>
                      <a:pt x="51383" y="23934"/>
                      <a:pt x="51383" y="23959"/>
                    </a:cubicBezTo>
                    <a:cubicBezTo>
                      <a:pt x="51383" y="23959"/>
                      <a:pt x="51383" y="24041"/>
                      <a:pt x="51300" y="24207"/>
                    </a:cubicBezTo>
                    <a:cubicBezTo>
                      <a:pt x="51241" y="24266"/>
                      <a:pt x="51183" y="24324"/>
                      <a:pt x="51154" y="24324"/>
                    </a:cubicBezTo>
                    <a:cubicBezTo>
                      <a:pt x="51141" y="24324"/>
                      <a:pt x="51134" y="24314"/>
                      <a:pt x="51134" y="24290"/>
                    </a:cubicBezTo>
                    <a:cubicBezTo>
                      <a:pt x="51051" y="24290"/>
                      <a:pt x="51134" y="24207"/>
                      <a:pt x="51217" y="24041"/>
                    </a:cubicBezTo>
                    <a:cubicBezTo>
                      <a:pt x="51276" y="23983"/>
                      <a:pt x="51334" y="23924"/>
                      <a:pt x="51364" y="23924"/>
                    </a:cubicBezTo>
                    <a:close/>
                    <a:moveTo>
                      <a:pt x="43278" y="24401"/>
                    </a:moveTo>
                    <a:cubicBezTo>
                      <a:pt x="43290" y="24401"/>
                      <a:pt x="43310" y="24421"/>
                      <a:pt x="43344" y="24456"/>
                    </a:cubicBezTo>
                    <a:cubicBezTo>
                      <a:pt x="43427" y="24539"/>
                      <a:pt x="43427" y="24622"/>
                      <a:pt x="43344" y="24622"/>
                    </a:cubicBezTo>
                    <a:cubicBezTo>
                      <a:pt x="43261" y="24622"/>
                      <a:pt x="43261" y="24622"/>
                      <a:pt x="43261" y="24539"/>
                    </a:cubicBezTo>
                    <a:cubicBezTo>
                      <a:pt x="43261" y="24442"/>
                      <a:pt x="43261" y="24401"/>
                      <a:pt x="43278" y="24401"/>
                    </a:cubicBezTo>
                    <a:close/>
                    <a:moveTo>
                      <a:pt x="45996" y="24207"/>
                    </a:moveTo>
                    <a:cubicBezTo>
                      <a:pt x="45996" y="24207"/>
                      <a:pt x="45913" y="24290"/>
                      <a:pt x="45913" y="24456"/>
                    </a:cubicBezTo>
                    <a:cubicBezTo>
                      <a:pt x="45830" y="24539"/>
                      <a:pt x="45748" y="24622"/>
                      <a:pt x="45748" y="24622"/>
                    </a:cubicBezTo>
                    <a:cubicBezTo>
                      <a:pt x="45665" y="24539"/>
                      <a:pt x="45748" y="24456"/>
                      <a:pt x="45830" y="24373"/>
                    </a:cubicBezTo>
                    <a:cubicBezTo>
                      <a:pt x="45913" y="24207"/>
                      <a:pt x="45996" y="24207"/>
                      <a:pt x="45996" y="24207"/>
                    </a:cubicBezTo>
                    <a:close/>
                    <a:moveTo>
                      <a:pt x="47156" y="24124"/>
                    </a:moveTo>
                    <a:lnTo>
                      <a:pt x="47156" y="24124"/>
                    </a:lnTo>
                    <a:cubicBezTo>
                      <a:pt x="47239" y="24207"/>
                      <a:pt x="47156" y="24290"/>
                      <a:pt x="46991" y="24456"/>
                    </a:cubicBezTo>
                    <a:cubicBezTo>
                      <a:pt x="46930" y="24577"/>
                      <a:pt x="46825" y="24654"/>
                      <a:pt x="46773" y="24654"/>
                    </a:cubicBezTo>
                    <a:cubicBezTo>
                      <a:pt x="46754" y="24654"/>
                      <a:pt x="46742" y="24644"/>
                      <a:pt x="46742" y="24622"/>
                    </a:cubicBezTo>
                    <a:cubicBezTo>
                      <a:pt x="46659" y="24539"/>
                      <a:pt x="46742" y="24456"/>
                      <a:pt x="46908" y="24290"/>
                    </a:cubicBezTo>
                    <a:cubicBezTo>
                      <a:pt x="46991" y="24207"/>
                      <a:pt x="47156" y="24124"/>
                      <a:pt x="47156" y="24124"/>
                    </a:cubicBezTo>
                    <a:close/>
                    <a:moveTo>
                      <a:pt x="50233" y="25416"/>
                    </a:moveTo>
                    <a:cubicBezTo>
                      <a:pt x="50257" y="25416"/>
                      <a:pt x="50281" y="25426"/>
                      <a:pt x="50306" y="25450"/>
                    </a:cubicBezTo>
                    <a:cubicBezTo>
                      <a:pt x="50388" y="25533"/>
                      <a:pt x="50306" y="25616"/>
                      <a:pt x="50306" y="25782"/>
                    </a:cubicBezTo>
                    <a:cubicBezTo>
                      <a:pt x="50247" y="25840"/>
                      <a:pt x="50188" y="25899"/>
                      <a:pt x="50130" y="25899"/>
                    </a:cubicBezTo>
                    <a:cubicBezTo>
                      <a:pt x="50106" y="25899"/>
                      <a:pt x="50081" y="25889"/>
                      <a:pt x="50057" y="25865"/>
                    </a:cubicBezTo>
                    <a:cubicBezTo>
                      <a:pt x="50057" y="25782"/>
                      <a:pt x="50057" y="25699"/>
                      <a:pt x="50057" y="25533"/>
                    </a:cubicBezTo>
                    <a:cubicBezTo>
                      <a:pt x="50116" y="25475"/>
                      <a:pt x="50174" y="25416"/>
                      <a:pt x="50233" y="25416"/>
                    </a:cubicBezTo>
                    <a:close/>
                    <a:moveTo>
                      <a:pt x="52209" y="23431"/>
                    </a:moveTo>
                    <a:cubicBezTo>
                      <a:pt x="52373" y="23431"/>
                      <a:pt x="52499" y="23540"/>
                      <a:pt x="52626" y="23793"/>
                    </a:cubicBezTo>
                    <a:cubicBezTo>
                      <a:pt x="52688" y="23979"/>
                      <a:pt x="52797" y="24072"/>
                      <a:pt x="52917" y="24072"/>
                    </a:cubicBezTo>
                    <a:cubicBezTo>
                      <a:pt x="52958" y="24072"/>
                      <a:pt x="52999" y="24062"/>
                      <a:pt x="53040" y="24041"/>
                    </a:cubicBezTo>
                    <a:cubicBezTo>
                      <a:pt x="53063" y="24027"/>
                      <a:pt x="53088" y="24020"/>
                      <a:pt x="53115" y="24020"/>
                    </a:cubicBezTo>
                    <a:cubicBezTo>
                      <a:pt x="53387" y="24020"/>
                      <a:pt x="53854" y="24727"/>
                      <a:pt x="53703" y="24953"/>
                    </a:cubicBezTo>
                    <a:cubicBezTo>
                      <a:pt x="53538" y="25036"/>
                      <a:pt x="53538" y="25202"/>
                      <a:pt x="53538" y="25202"/>
                    </a:cubicBezTo>
                    <a:cubicBezTo>
                      <a:pt x="53621" y="25202"/>
                      <a:pt x="53455" y="25533"/>
                      <a:pt x="53289" y="25865"/>
                    </a:cubicBezTo>
                    <a:cubicBezTo>
                      <a:pt x="53040" y="26362"/>
                      <a:pt x="53040" y="26362"/>
                      <a:pt x="52709" y="26528"/>
                    </a:cubicBezTo>
                    <a:cubicBezTo>
                      <a:pt x="52655" y="26545"/>
                      <a:pt x="52613" y="26556"/>
                      <a:pt x="52581" y="26556"/>
                    </a:cubicBezTo>
                    <a:cubicBezTo>
                      <a:pt x="52464" y="26556"/>
                      <a:pt x="52478" y="26421"/>
                      <a:pt x="52543" y="26030"/>
                    </a:cubicBezTo>
                    <a:cubicBezTo>
                      <a:pt x="52596" y="25715"/>
                      <a:pt x="52615" y="25600"/>
                      <a:pt x="52538" y="25600"/>
                    </a:cubicBezTo>
                    <a:cubicBezTo>
                      <a:pt x="52493" y="25600"/>
                      <a:pt x="52416" y="25638"/>
                      <a:pt x="52295" y="25699"/>
                    </a:cubicBezTo>
                    <a:cubicBezTo>
                      <a:pt x="51963" y="25865"/>
                      <a:pt x="51963" y="25865"/>
                      <a:pt x="52212" y="25865"/>
                    </a:cubicBezTo>
                    <a:cubicBezTo>
                      <a:pt x="52377" y="25865"/>
                      <a:pt x="52377" y="25947"/>
                      <a:pt x="52046" y="26196"/>
                    </a:cubicBezTo>
                    <a:cubicBezTo>
                      <a:pt x="51864" y="26317"/>
                      <a:pt x="51682" y="26394"/>
                      <a:pt x="51597" y="26394"/>
                    </a:cubicBezTo>
                    <a:cubicBezTo>
                      <a:pt x="51567" y="26394"/>
                      <a:pt x="51549" y="26384"/>
                      <a:pt x="51549" y="26362"/>
                    </a:cubicBezTo>
                    <a:cubicBezTo>
                      <a:pt x="51383" y="26279"/>
                      <a:pt x="51466" y="26279"/>
                      <a:pt x="51632" y="26196"/>
                    </a:cubicBezTo>
                    <a:cubicBezTo>
                      <a:pt x="51880" y="26113"/>
                      <a:pt x="51880" y="26113"/>
                      <a:pt x="51797" y="26030"/>
                    </a:cubicBezTo>
                    <a:cubicBezTo>
                      <a:pt x="51714" y="25947"/>
                      <a:pt x="51714" y="25699"/>
                      <a:pt x="51714" y="25533"/>
                    </a:cubicBezTo>
                    <a:cubicBezTo>
                      <a:pt x="51763" y="25339"/>
                      <a:pt x="51755" y="25258"/>
                      <a:pt x="51706" y="25258"/>
                    </a:cubicBezTo>
                    <a:cubicBezTo>
                      <a:pt x="51672" y="25258"/>
                      <a:pt x="51617" y="25299"/>
                      <a:pt x="51549" y="25367"/>
                    </a:cubicBezTo>
                    <a:cubicBezTo>
                      <a:pt x="51468" y="25428"/>
                      <a:pt x="51392" y="25454"/>
                      <a:pt x="51327" y="25454"/>
                    </a:cubicBezTo>
                    <a:cubicBezTo>
                      <a:pt x="51125" y="25454"/>
                      <a:pt x="51029" y="25204"/>
                      <a:pt x="51217" y="24953"/>
                    </a:cubicBezTo>
                    <a:cubicBezTo>
                      <a:pt x="51383" y="24787"/>
                      <a:pt x="51466" y="24704"/>
                      <a:pt x="51383" y="24622"/>
                    </a:cubicBezTo>
                    <a:cubicBezTo>
                      <a:pt x="51383" y="24622"/>
                      <a:pt x="51466" y="24373"/>
                      <a:pt x="51632" y="24207"/>
                    </a:cubicBezTo>
                    <a:cubicBezTo>
                      <a:pt x="51797" y="23959"/>
                      <a:pt x="51797" y="23793"/>
                      <a:pt x="51797" y="23710"/>
                    </a:cubicBezTo>
                    <a:cubicBezTo>
                      <a:pt x="51714" y="23544"/>
                      <a:pt x="51714" y="23544"/>
                      <a:pt x="52046" y="23461"/>
                    </a:cubicBezTo>
                    <a:cubicBezTo>
                      <a:pt x="52105" y="23442"/>
                      <a:pt x="52159" y="23431"/>
                      <a:pt x="52209" y="23431"/>
                    </a:cubicBezTo>
                    <a:close/>
                    <a:moveTo>
                      <a:pt x="54413" y="26888"/>
                    </a:moveTo>
                    <a:cubicBezTo>
                      <a:pt x="54435" y="26888"/>
                      <a:pt x="54449" y="26908"/>
                      <a:pt x="54449" y="26942"/>
                    </a:cubicBezTo>
                    <a:cubicBezTo>
                      <a:pt x="54532" y="27025"/>
                      <a:pt x="54449" y="27108"/>
                      <a:pt x="54366" y="27191"/>
                    </a:cubicBezTo>
                    <a:cubicBezTo>
                      <a:pt x="54308" y="27249"/>
                      <a:pt x="54259" y="27277"/>
                      <a:pt x="54229" y="27277"/>
                    </a:cubicBezTo>
                    <a:cubicBezTo>
                      <a:pt x="54173" y="27277"/>
                      <a:pt x="54177" y="27185"/>
                      <a:pt x="54284" y="27025"/>
                    </a:cubicBezTo>
                    <a:cubicBezTo>
                      <a:pt x="54332" y="26928"/>
                      <a:pt x="54381" y="26888"/>
                      <a:pt x="54413" y="26888"/>
                    </a:cubicBezTo>
                    <a:close/>
                    <a:moveTo>
                      <a:pt x="51383" y="26942"/>
                    </a:moveTo>
                    <a:cubicBezTo>
                      <a:pt x="51466" y="26942"/>
                      <a:pt x="51383" y="27025"/>
                      <a:pt x="51300" y="27191"/>
                    </a:cubicBezTo>
                    <a:cubicBezTo>
                      <a:pt x="51300" y="27249"/>
                      <a:pt x="51259" y="27308"/>
                      <a:pt x="51205" y="27308"/>
                    </a:cubicBezTo>
                    <a:cubicBezTo>
                      <a:pt x="51183" y="27308"/>
                      <a:pt x="51159" y="27298"/>
                      <a:pt x="51134" y="27273"/>
                    </a:cubicBezTo>
                    <a:cubicBezTo>
                      <a:pt x="51134" y="27273"/>
                      <a:pt x="51134" y="27191"/>
                      <a:pt x="51217" y="27108"/>
                    </a:cubicBezTo>
                    <a:cubicBezTo>
                      <a:pt x="51300" y="26942"/>
                      <a:pt x="51383" y="26942"/>
                      <a:pt x="51383" y="26942"/>
                    </a:cubicBezTo>
                    <a:close/>
                    <a:moveTo>
                      <a:pt x="47716" y="27460"/>
                    </a:moveTo>
                    <a:cubicBezTo>
                      <a:pt x="47736" y="27460"/>
                      <a:pt x="47778" y="27481"/>
                      <a:pt x="47819" y="27522"/>
                    </a:cubicBezTo>
                    <a:cubicBezTo>
                      <a:pt x="47902" y="27522"/>
                      <a:pt x="47902" y="27605"/>
                      <a:pt x="47819" y="27688"/>
                    </a:cubicBezTo>
                    <a:cubicBezTo>
                      <a:pt x="47736" y="27688"/>
                      <a:pt x="47736" y="27605"/>
                      <a:pt x="47736" y="27522"/>
                    </a:cubicBezTo>
                    <a:cubicBezTo>
                      <a:pt x="47695" y="27481"/>
                      <a:pt x="47695" y="27460"/>
                      <a:pt x="47716" y="27460"/>
                    </a:cubicBezTo>
                    <a:close/>
                    <a:moveTo>
                      <a:pt x="53455" y="28019"/>
                    </a:moveTo>
                    <a:cubicBezTo>
                      <a:pt x="53869" y="28019"/>
                      <a:pt x="53786" y="28102"/>
                      <a:pt x="53455" y="28351"/>
                    </a:cubicBezTo>
                    <a:cubicBezTo>
                      <a:pt x="53289" y="28475"/>
                      <a:pt x="53206" y="28537"/>
                      <a:pt x="53165" y="28537"/>
                    </a:cubicBezTo>
                    <a:cubicBezTo>
                      <a:pt x="53123" y="28537"/>
                      <a:pt x="53123" y="28475"/>
                      <a:pt x="53123" y="28351"/>
                    </a:cubicBezTo>
                    <a:cubicBezTo>
                      <a:pt x="53206" y="28102"/>
                      <a:pt x="53289" y="28019"/>
                      <a:pt x="53455" y="28019"/>
                    </a:cubicBezTo>
                    <a:close/>
                    <a:moveTo>
                      <a:pt x="52143" y="28037"/>
                    </a:moveTo>
                    <a:cubicBezTo>
                      <a:pt x="52200" y="28037"/>
                      <a:pt x="52167" y="28191"/>
                      <a:pt x="52046" y="28434"/>
                    </a:cubicBezTo>
                    <a:cubicBezTo>
                      <a:pt x="51880" y="28517"/>
                      <a:pt x="51797" y="28599"/>
                      <a:pt x="51714" y="28599"/>
                    </a:cubicBezTo>
                    <a:cubicBezTo>
                      <a:pt x="51632" y="28517"/>
                      <a:pt x="51880" y="28185"/>
                      <a:pt x="52046" y="28102"/>
                    </a:cubicBezTo>
                    <a:cubicBezTo>
                      <a:pt x="52090" y="28058"/>
                      <a:pt x="52123" y="28037"/>
                      <a:pt x="52143" y="28037"/>
                    </a:cubicBezTo>
                    <a:close/>
                    <a:moveTo>
                      <a:pt x="52904" y="28011"/>
                    </a:moveTo>
                    <a:cubicBezTo>
                      <a:pt x="53029" y="28011"/>
                      <a:pt x="52947" y="28528"/>
                      <a:pt x="52792" y="28682"/>
                    </a:cubicBezTo>
                    <a:cubicBezTo>
                      <a:pt x="52792" y="28717"/>
                      <a:pt x="52763" y="28737"/>
                      <a:pt x="52730" y="28737"/>
                    </a:cubicBezTo>
                    <a:cubicBezTo>
                      <a:pt x="52683" y="28737"/>
                      <a:pt x="52626" y="28697"/>
                      <a:pt x="52626" y="28599"/>
                    </a:cubicBezTo>
                    <a:cubicBezTo>
                      <a:pt x="52543" y="28351"/>
                      <a:pt x="52626" y="28185"/>
                      <a:pt x="52875" y="28019"/>
                    </a:cubicBezTo>
                    <a:cubicBezTo>
                      <a:pt x="52886" y="28014"/>
                      <a:pt x="52895" y="28011"/>
                      <a:pt x="52904" y="28011"/>
                    </a:cubicBezTo>
                    <a:close/>
                    <a:moveTo>
                      <a:pt x="51051" y="28517"/>
                    </a:moveTo>
                    <a:cubicBezTo>
                      <a:pt x="51051" y="28517"/>
                      <a:pt x="50969" y="28599"/>
                      <a:pt x="50886" y="28682"/>
                    </a:cubicBezTo>
                    <a:cubicBezTo>
                      <a:pt x="50827" y="28741"/>
                      <a:pt x="50769" y="28800"/>
                      <a:pt x="50739" y="28800"/>
                    </a:cubicBezTo>
                    <a:cubicBezTo>
                      <a:pt x="50727" y="28800"/>
                      <a:pt x="50720" y="28789"/>
                      <a:pt x="50720" y="28765"/>
                    </a:cubicBezTo>
                    <a:cubicBezTo>
                      <a:pt x="50637" y="28765"/>
                      <a:pt x="50720" y="28682"/>
                      <a:pt x="50803" y="28599"/>
                    </a:cubicBezTo>
                    <a:cubicBezTo>
                      <a:pt x="50969" y="28517"/>
                      <a:pt x="51051" y="28517"/>
                      <a:pt x="51051" y="28517"/>
                    </a:cubicBezTo>
                    <a:close/>
                    <a:moveTo>
                      <a:pt x="54263" y="28268"/>
                    </a:moveTo>
                    <a:cubicBezTo>
                      <a:pt x="54346" y="28268"/>
                      <a:pt x="54366" y="28351"/>
                      <a:pt x="54284" y="28517"/>
                    </a:cubicBezTo>
                    <a:cubicBezTo>
                      <a:pt x="54210" y="28739"/>
                      <a:pt x="53871" y="29027"/>
                      <a:pt x="53741" y="29027"/>
                    </a:cubicBezTo>
                    <a:cubicBezTo>
                      <a:pt x="53725" y="29027"/>
                      <a:pt x="53712" y="29023"/>
                      <a:pt x="53703" y="29014"/>
                    </a:cubicBezTo>
                    <a:cubicBezTo>
                      <a:pt x="53621" y="28931"/>
                      <a:pt x="53703" y="28765"/>
                      <a:pt x="53869" y="28517"/>
                    </a:cubicBezTo>
                    <a:cubicBezTo>
                      <a:pt x="54035" y="28351"/>
                      <a:pt x="54180" y="28268"/>
                      <a:pt x="54263" y="28268"/>
                    </a:cubicBezTo>
                    <a:close/>
                    <a:moveTo>
                      <a:pt x="54532" y="28898"/>
                    </a:moveTo>
                    <a:cubicBezTo>
                      <a:pt x="54614" y="28898"/>
                      <a:pt x="54623" y="28960"/>
                      <a:pt x="54532" y="29097"/>
                    </a:cubicBezTo>
                    <a:cubicBezTo>
                      <a:pt x="54449" y="29180"/>
                      <a:pt x="54201" y="29345"/>
                      <a:pt x="54035" y="29511"/>
                    </a:cubicBezTo>
                    <a:cubicBezTo>
                      <a:pt x="53923" y="29586"/>
                      <a:pt x="53845" y="29627"/>
                      <a:pt x="53800" y="29627"/>
                    </a:cubicBezTo>
                    <a:cubicBezTo>
                      <a:pt x="53745" y="29627"/>
                      <a:pt x="53741" y="29565"/>
                      <a:pt x="53786" y="29428"/>
                    </a:cubicBezTo>
                    <a:cubicBezTo>
                      <a:pt x="53869" y="29345"/>
                      <a:pt x="54035" y="29097"/>
                      <a:pt x="54201" y="29014"/>
                    </a:cubicBezTo>
                    <a:cubicBezTo>
                      <a:pt x="54350" y="28939"/>
                      <a:pt x="54465" y="28898"/>
                      <a:pt x="54532" y="28898"/>
                    </a:cubicBezTo>
                    <a:close/>
                    <a:moveTo>
                      <a:pt x="25941" y="29594"/>
                    </a:moveTo>
                    <a:cubicBezTo>
                      <a:pt x="26023" y="29677"/>
                      <a:pt x="25941" y="29760"/>
                      <a:pt x="25858" y="29843"/>
                    </a:cubicBezTo>
                    <a:cubicBezTo>
                      <a:pt x="25799" y="29901"/>
                      <a:pt x="25741" y="29960"/>
                      <a:pt x="25711" y="29960"/>
                    </a:cubicBezTo>
                    <a:cubicBezTo>
                      <a:pt x="25699" y="29960"/>
                      <a:pt x="25692" y="29950"/>
                      <a:pt x="25692" y="29925"/>
                    </a:cubicBezTo>
                    <a:cubicBezTo>
                      <a:pt x="25609" y="29925"/>
                      <a:pt x="25692" y="29843"/>
                      <a:pt x="25775" y="29677"/>
                    </a:cubicBezTo>
                    <a:cubicBezTo>
                      <a:pt x="25858" y="29594"/>
                      <a:pt x="25941" y="29594"/>
                      <a:pt x="25941" y="29594"/>
                    </a:cubicBezTo>
                    <a:close/>
                    <a:moveTo>
                      <a:pt x="51466" y="29925"/>
                    </a:moveTo>
                    <a:cubicBezTo>
                      <a:pt x="51466" y="29926"/>
                      <a:pt x="51466" y="30091"/>
                      <a:pt x="51383" y="30174"/>
                    </a:cubicBezTo>
                    <a:cubicBezTo>
                      <a:pt x="51300" y="30340"/>
                      <a:pt x="51217" y="30340"/>
                      <a:pt x="51217" y="30340"/>
                    </a:cubicBezTo>
                    <a:cubicBezTo>
                      <a:pt x="51134" y="30257"/>
                      <a:pt x="51217" y="30174"/>
                      <a:pt x="51300" y="30091"/>
                    </a:cubicBezTo>
                    <a:cubicBezTo>
                      <a:pt x="51383" y="30008"/>
                      <a:pt x="51466" y="29925"/>
                      <a:pt x="51466" y="29925"/>
                    </a:cubicBezTo>
                    <a:close/>
                    <a:moveTo>
                      <a:pt x="55047" y="28567"/>
                    </a:moveTo>
                    <a:cubicBezTo>
                      <a:pt x="55112" y="28567"/>
                      <a:pt x="55112" y="28644"/>
                      <a:pt x="55112" y="28765"/>
                    </a:cubicBezTo>
                    <a:cubicBezTo>
                      <a:pt x="55052" y="28887"/>
                      <a:pt x="55080" y="28963"/>
                      <a:pt x="55132" y="28963"/>
                    </a:cubicBezTo>
                    <a:cubicBezTo>
                      <a:pt x="55151" y="28963"/>
                      <a:pt x="55173" y="28953"/>
                      <a:pt x="55195" y="28931"/>
                    </a:cubicBezTo>
                    <a:cubicBezTo>
                      <a:pt x="55527" y="28931"/>
                      <a:pt x="55775" y="29925"/>
                      <a:pt x="55527" y="30174"/>
                    </a:cubicBezTo>
                    <a:cubicBezTo>
                      <a:pt x="55448" y="30370"/>
                      <a:pt x="55352" y="30455"/>
                      <a:pt x="55280" y="30455"/>
                    </a:cubicBezTo>
                    <a:cubicBezTo>
                      <a:pt x="55200" y="30455"/>
                      <a:pt x="55151" y="30349"/>
                      <a:pt x="55195" y="30174"/>
                    </a:cubicBezTo>
                    <a:cubicBezTo>
                      <a:pt x="55195" y="29988"/>
                      <a:pt x="55195" y="29894"/>
                      <a:pt x="55125" y="29894"/>
                    </a:cubicBezTo>
                    <a:cubicBezTo>
                      <a:pt x="55102" y="29894"/>
                      <a:pt x="55071" y="29905"/>
                      <a:pt x="55029" y="29925"/>
                    </a:cubicBezTo>
                    <a:cubicBezTo>
                      <a:pt x="54943" y="29990"/>
                      <a:pt x="54867" y="30021"/>
                      <a:pt x="54806" y="30021"/>
                    </a:cubicBezTo>
                    <a:cubicBezTo>
                      <a:pt x="54634" y="30021"/>
                      <a:pt x="54575" y="29774"/>
                      <a:pt x="54698" y="29345"/>
                    </a:cubicBezTo>
                    <a:cubicBezTo>
                      <a:pt x="54698" y="29014"/>
                      <a:pt x="54864" y="28682"/>
                      <a:pt x="54947" y="28599"/>
                    </a:cubicBezTo>
                    <a:cubicBezTo>
                      <a:pt x="54991" y="28577"/>
                      <a:pt x="55023" y="28567"/>
                      <a:pt x="55047" y="28567"/>
                    </a:cubicBezTo>
                    <a:close/>
                    <a:moveTo>
                      <a:pt x="58408" y="30305"/>
                    </a:moveTo>
                    <a:cubicBezTo>
                      <a:pt x="58420" y="30305"/>
                      <a:pt x="58427" y="30316"/>
                      <a:pt x="58427" y="30340"/>
                    </a:cubicBezTo>
                    <a:cubicBezTo>
                      <a:pt x="58510" y="30340"/>
                      <a:pt x="58427" y="30506"/>
                      <a:pt x="58344" y="30588"/>
                    </a:cubicBezTo>
                    <a:cubicBezTo>
                      <a:pt x="58286" y="30647"/>
                      <a:pt x="58227" y="30706"/>
                      <a:pt x="58198" y="30706"/>
                    </a:cubicBezTo>
                    <a:cubicBezTo>
                      <a:pt x="58186" y="30706"/>
                      <a:pt x="58179" y="30696"/>
                      <a:pt x="58179" y="30671"/>
                    </a:cubicBezTo>
                    <a:cubicBezTo>
                      <a:pt x="58096" y="30671"/>
                      <a:pt x="58179" y="30506"/>
                      <a:pt x="58262" y="30423"/>
                    </a:cubicBezTo>
                    <a:cubicBezTo>
                      <a:pt x="58320" y="30364"/>
                      <a:pt x="58379" y="30305"/>
                      <a:pt x="58408" y="30305"/>
                    </a:cubicBezTo>
                    <a:close/>
                    <a:moveTo>
                      <a:pt x="58657" y="30554"/>
                    </a:moveTo>
                    <a:cubicBezTo>
                      <a:pt x="58669" y="30554"/>
                      <a:pt x="58676" y="30564"/>
                      <a:pt x="58676" y="30588"/>
                    </a:cubicBezTo>
                    <a:cubicBezTo>
                      <a:pt x="58676" y="30588"/>
                      <a:pt x="58676" y="30671"/>
                      <a:pt x="58593" y="30837"/>
                    </a:cubicBezTo>
                    <a:cubicBezTo>
                      <a:pt x="58534" y="30896"/>
                      <a:pt x="58476" y="30954"/>
                      <a:pt x="58447" y="30954"/>
                    </a:cubicBezTo>
                    <a:cubicBezTo>
                      <a:pt x="58434" y="30954"/>
                      <a:pt x="58427" y="30944"/>
                      <a:pt x="58427" y="30920"/>
                    </a:cubicBezTo>
                    <a:cubicBezTo>
                      <a:pt x="58344" y="30920"/>
                      <a:pt x="58427" y="30837"/>
                      <a:pt x="58510" y="30671"/>
                    </a:cubicBezTo>
                    <a:cubicBezTo>
                      <a:pt x="58569" y="30613"/>
                      <a:pt x="58627" y="30554"/>
                      <a:pt x="58657" y="30554"/>
                    </a:cubicBezTo>
                    <a:close/>
                    <a:moveTo>
                      <a:pt x="52709" y="30920"/>
                    </a:moveTo>
                    <a:cubicBezTo>
                      <a:pt x="52792" y="30920"/>
                      <a:pt x="52709" y="31086"/>
                      <a:pt x="52626" y="31169"/>
                    </a:cubicBezTo>
                    <a:cubicBezTo>
                      <a:pt x="52626" y="31334"/>
                      <a:pt x="52543" y="31334"/>
                      <a:pt x="52460" y="31334"/>
                    </a:cubicBezTo>
                    <a:cubicBezTo>
                      <a:pt x="52460" y="31334"/>
                      <a:pt x="52460" y="31169"/>
                      <a:pt x="52543" y="31086"/>
                    </a:cubicBezTo>
                    <a:cubicBezTo>
                      <a:pt x="52626" y="31003"/>
                      <a:pt x="52709" y="30920"/>
                      <a:pt x="52709" y="30920"/>
                    </a:cubicBezTo>
                    <a:close/>
                    <a:moveTo>
                      <a:pt x="57332" y="30855"/>
                    </a:moveTo>
                    <a:cubicBezTo>
                      <a:pt x="57421" y="30855"/>
                      <a:pt x="57388" y="31009"/>
                      <a:pt x="57267" y="31251"/>
                    </a:cubicBezTo>
                    <a:cubicBezTo>
                      <a:pt x="57150" y="31310"/>
                      <a:pt x="57033" y="31369"/>
                      <a:pt x="56974" y="31369"/>
                    </a:cubicBezTo>
                    <a:cubicBezTo>
                      <a:pt x="56950" y="31369"/>
                      <a:pt x="56936" y="31359"/>
                      <a:pt x="56936" y="31334"/>
                    </a:cubicBezTo>
                    <a:cubicBezTo>
                      <a:pt x="56853" y="31251"/>
                      <a:pt x="56936" y="31003"/>
                      <a:pt x="57184" y="30920"/>
                    </a:cubicBezTo>
                    <a:cubicBezTo>
                      <a:pt x="57251" y="30876"/>
                      <a:pt x="57300" y="30855"/>
                      <a:pt x="57332" y="30855"/>
                    </a:cubicBezTo>
                    <a:close/>
                    <a:moveTo>
                      <a:pt x="56190" y="31251"/>
                    </a:moveTo>
                    <a:cubicBezTo>
                      <a:pt x="56190" y="31251"/>
                      <a:pt x="56190" y="31334"/>
                      <a:pt x="56107" y="31500"/>
                    </a:cubicBezTo>
                    <a:cubicBezTo>
                      <a:pt x="56048" y="31559"/>
                      <a:pt x="55990" y="31617"/>
                      <a:pt x="55931" y="31617"/>
                    </a:cubicBezTo>
                    <a:cubicBezTo>
                      <a:pt x="55907" y="31617"/>
                      <a:pt x="55882" y="31607"/>
                      <a:pt x="55858" y="31583"/>
                    </a:cubicBezTo>
                    <a:cubicBezTo>
                      <a:pt x="55858" y="31500"/>
                      <a:pt x="55858" y="31417"/>
                      <a:pt x="55941" y="31334"/>
                    </a:cubicBezTo>
                    <a:cubicBezTo>
                      <a:pt x="56107" y="31251"/>
                      <a:pt x="56190" y="31251"/>
                      <a:pt x="56190" y="31251"/>
                    </a:cubicBezTo>
                    <a:close/>
                    <a:moveTo>
                      <a:pt x="58266" y="31860"/>
                    </a:moveTo>
                    <a:cubicBezTo>
                      <a:pt x="58316" y="31860"/>
                      <a:pt x="58276" y="31900"/>
                      <a:pt x="58179" y="31997"/>
                    </a:cubicBezTo>
                    <a:cubicBezTo>
                      <a:pt x="58096" y="32039"/>
                      <a:pt x="58034" y="32059"/>
                      <a:pt x="57982" y="32059"/>
                    </a:cubicBezTo>
                    <a:cubicBezTo>
                      <a:pt x="57930" y="32059"/>
                      <a:pt x="57889" y="32039"/>
                      <a:pt x="57847" y="31997"/>
                    </a:cubicBezTo>
                    <a:cubicBezTo>
                      <a:pt x="57764" y="31914"/>
                      <a:pt x="57847" y="31914"/>
                      <a:pt x="58013" y="31914"/>
                    </a:cubicBezTo>
                    <a:cubicBezTo>
                      <a:pt x="58150" y="31880"/>
                      <a:pt x="58231" y="31860"/>
                      <a:pt x="58266" y="31860"/>
                    </a:cubicBezTo>
                    <a:close/>
                    <a:moveTo>
                      <a:pt x="58925" y="31832"/>
                    </a:moveTo>
                    <a:cubicBezTo>
                      <a:pt x="58925" y="31832"/>
                      <a:pt x="58924" y="31997"/>
                      <a:pt x="58842" y="32246"/>
                    </a:cubicBezTo>
                    <a:cubicBezTo>
                      <a:pt x="58735" y="32406"/>
                      <a:pt x="58697" y="32498"/>
                      <a:pt x="58661" y="32498"/>
                    </a:cubicBezTo>
                    <a:cubicBezTo>
                      <a:pt x="58641" y="32498"/>
                      <a:pt x="58622" y="32470"/>
                      <a:pt x="58593" y="32412"/>
                    </a:cubicBezTo>
                    <a:cubicBezTo>
                      <a:pt x="58510" y="32329"/>
                      <a:pt x="58510" y="32163"/>
                      <a:pt x="58676" y="31997"/>
                    </a:cubicBezTo>
                    <a:cubicBezTo>
                      <a:pt x="58759" y="31914"/>
                      <a:pt x="58924" y="31832"/>
                      <a:pt x="58925" y="31832"/>
                    </a:cubicBezTo>
                    <a:close/>
                    <a:moveTo>
                      <a:pt x="55772" y="32048"/>
                    </a:moveTo>
                    <a:cubicBezTo>
                      <a:pt x="55858" y="32048"/>
                      <a:pt x="55970" y="32109"/>
                      <a:pt x="56107" y="32246"/>
                    </a:cubicBezTo>
                    <a:cubicBezTo>
                      <a:pt x="56273" y="32495"/>
                      <a:pt x="56273" y="32660"/>
                      <a:pt x="56107" y="32743"/>
                    </a:cubicBezTo>
                    <a:cubicBezTo>
                      <a:pt x="56024" y="32826"/>
                      <a:pt x="55858" y="32992"/>
                      <a:pt x="55775" y="33075"/>
                    </a:cubicBezTo>
                    <a:cubicBezTo>
                      <a:pt x="55746" y="33133"/>
                      <a:pt x="55706" y="33161"/>
                      <a:pt x="55667" y="33161"/>
                    </a:cubicBezTo>
                    <a:cubicBezTo>
                      <a:pt x="55596" y="33161"/>
                      <a:pt x="55527" y="33069"/>
                      <a:pt x="55527" y="32909"/>
                    </a:cubicBezTo>
                    <a:cubicBezTo>
                      <a:pt x="55527" y="32743"/>
                      <a:pt x="55527" y="32577"/>
                      <a:pt x="55444" y="32495"/>
                    </a:cubicBezTo>
                    <a:cubicBezTo>
                      <a:pt x="55444" y="32412"/>
                      <a:pt x="55444" y="32246"/>
                      <a:pt x="55610" y="32163"/>
                    </a:cubicBezTo>
                    <a:cubicBezTo>
                      <a:pt x="55647" y="32089"/>
                      <a:pt x="55701" y="32048"/>
                      <a:pt x="55772" y="32048"/>
                    </a:cubicBezTo>
                    <a:close/>
                    <a:moveTo>
                      <a:pt x="60613" y="32681"/>
                    </a:moveTo>
                    <a:cubicBezTo>
                      <a:pt x="60644" y="32681"/>
                      <a:pt x="60665" y="32702"/>
                      <a:pt x="60665" y="32743"/>
                    </a:cubicBezTo>
                    <a:cubicBezTo>
                      <a:pt x="60665" y="32840"/>
                      <a:pt x="60693" y="32880"/>
                      <a:pt x="60734" y="32880"/>
                    </a:cubicBezTo>
                    <a:cubicBezTo>
                      <a:pt x="60762" y="32880"/>
                      <a:pt x="60796" y="32860"/>
                      <a:pt x="60831" y="32826"/>
                    </a:cubicBezTo>
                    <a:cubicBezTo>
                      <a:pt x="60897" y="32804"/>
                      <a:pt x="60958" y="32794"/>
                      <a:pt x="61009" y="32794"/>
                    </a:cubicBezTo>
                    <a:cubicBezTo>
                      <a:pt x="61150" y="32794"/>
                      <a:pt x="61223" y="32870"/>
                      <a:pt x="61162" y="32992"/>
                    </a:cubicBezTo>
                    <a:cubicBezTo>
                      <a:pt x="61079" y="33075"/>
                      <a:pt x="60913" y="33158"/>
                      <a:pt x="60748" y="33240"/>
                    </a:cubicBezTo>
                    <a:cubicBezTo>
                      <a:pt x="60702" y="33271"/>
                      <a:pt x="60656" y="33284"/>
                      <a:pt x="60614" y="33284"/>
                    </a:cubicBezTo>
                    <a:cubicBezTo>
                      <a:pt x="60425" y="33284"/>
                      <a:pt x="60296" y="33014"/>
                      <a:pt x="60499" y="32743"/>
                    </a:cubicBezTo>
                    <a:cubicBezTo>
                      <a:pt x="60541" y="32702"/>
                      <a:pt x="60582" y="32681"/>
                      <a:pt x="60613" y="32681"/>
                    </a:cubicBezTo>
                    <a:close/>
                    <a:moveTo>
                      <a:pt x="58355" y="32660"/>
                    </a:moveTo>
                    <a:cubicBezTo>
                      <a:pt x="58386" y="32660"/>
                      <a:pt x="58386" y="32743"/>
                      <a:pt x="58344" y="32909"/>
                    </a:cubicBezTo>
                    <a:cubicBezTo>
                      <a:pt x="58344" y="33075"/>
                      <a:pt x="58179" y="33406"/>
                      <a:pt x="58013" y="33572"/>
                    </a:cubicBezTo>
                    <a:cubicBezTo>
                      <a:pt x="57831" y="33800"/>
                      <a:pt x="57674" y="33927"/>
                      <a:pt x="57583" y="33927"/>
                    </a:cubicBezTo>
                    <a:cubicBezTo>
                      <a:pt x="57508" y="33927"/>
                      <a:pt x="57478" y="33841"/>
                      <a:pt x="57516" y="33655"/>
                    </a:cubicBezTo>
                    <a:cubicBezTo>
                      <a:pt x="57576" y="33533"/>
                      <a:pt x="57593" y="33457"/>
                      <a:pt x="57564" y="33457"/>
                    </a:cubicBezTo>
                    <a:cubicBezTo>
                      <a:pt x="57554" y="33457"/>
                      <a:pt x="57538" y="33467"/>
                      <a:pt x="57516" y="33489"/>
                    </a:cubicBezTo>
                    <a:cubicBezTo>
                      <a:pt x="57516" y="33504"/>
                      <a:pt x="57513" y="33511"/>
                      <a:pt x="57508" y="33511"/>
                    </a:cubicBezTo>
                    <a:cubicBezTo>
                      <a:pt x="57488" y="33511"/>
                      <a:pt x="57433" y="33376"/>
                      <a:pt x="57433" y="33240"/>
                    </a:cubicBezTo>
                    <a:cubicBezTo>
                      <a:pt x="57485" y="32978"/>
                      <a:pt x="57637" y="32815"/>
                      <a:pt x="57763" y="32815"/>
                    </a:cubicBezTo>
                    <a:cubicBezTo>
                      <a:pt x="57836" y="32815"/>
                      <a:pt x="57900" y="32870"/>
                      <a:pt x="57930" y="32992"/>
                    </a:cubicBezTo>
                    <a:cubicBezTo>
                      <a:pt x="57967" y="33066"/>
                      <a:pt x="57988" y="33107"/>
                      <a:pt x="58014" y="33107"/>
                    </a:cubicBezTo>
                    <a:cubicBezTo>
                      <a:pt x="58046" y="33107"/>
                      <a:pt x="58087" y="33046"/>
                      <a:pt x="58179" y="32909"/>
                    </a:cubicBezTo>
                    <a:cubicBezTo>
                      <a:pt x="58262" y="32743"/>
                      <a:pt x="58324" y="32660"/>
                      <a:pt x="58355" y="32660"/>
                    </a:cubicBezTo>
                    <a:close/>
                    <a:moveTo>
                      <a:pt x="65886" y="33821"/>
                    </a:moveTo>
                    <a:cubicBezTo>
                      <a:pt x="65969" y="33903"/>
                      <a:pt x="65969" y="33986"/>
                      <a:pt x="65886" y="33986"/>
                    </a:cubicBezTo>
                    <a:cubicBezTo>
                      <a:pt x="65862" y="34011"/>
                      <a:pt x="65837" y="34021"/>
                      <a:pt x="65815" y="34021"/>
                    </a:cubicBezTo>
                    <a:cubicBezTo>
                      <a:pt x="65762" y="34021"/>
                      <a:pt x="65720" y="33962"/>
                      <a:pt x="65720" y="33903"/>
                    </a:cubicBezTo>
                    <a:cubicBezTo>
                      <a:pt x="65720" y="33821"/>
                      <a:pt x="65803" y="33821"/>
                      <a:pt x="65886" y="33821"/>
                    </a:cubicBezTo>
                    <a:close/>
                    <a:moveTo>
                      <a:pt x="56300" y="33703"/>
                    </a:moveTo>
                    <a:cubicBezTo>
                      <a:pt x="56314" y="33703"/>
                      <a:pt x="56331" y="33713"/>
                      <a:pt x="56355" y="33738"/>
                    </a:cubicBezTo>
                    <a:cubicBezTo>
                      <a:pt x="56355" y="33738"/>
                      <a:pt x="56273" y="33821"/>
                      <a:pt x="56273" y="33986"/>
                    </a:cubicBezTo>
                    <a:cubicBezTo>
                      <a:pt x="56214" y="34045"/>
                      <a:pt x="56155" y="34103"/>
                      <a:pt x="56126" y="34103"/>
                    </a:cubicBezTo>
                    <a:cubicBezTo>
                      <a:pt x="56114" y="34103"/>
                      <a:pt x="56107" y="34093"/>
                      <a:pt x="56107" y="34069"/>
                    </a:cubicBezTo>
                    <a:cubicBezTo>
                      <a:pt x="56024" y="34069"/>
                      <a:pt x="56107" y="33986"/>
                      <a:pt x="56190" y="33821"/>
                    </a:cubicBezTo>
                    <a:cubicBezTo>
                      <a:pt x="56248" y="33762"/>
                      <a:pt x="56265" y="33703"/>
                      <a:pt x="56300" y="33703"/>
                    </a:cubicBezTo>
                    <a:close/>
                    <a:moveTo>
                      <a:pt x="62385" y="33849"/>
                    </a:moveTo>
                    <a:cubicBezTo>
                      <a:pt x="62419" y="33849"/>
                      <a:pt x="62454" y="33869"/>
                      <a:pt x="62488" y="33903"/>
                    </a:cubicBezTo>
                    <a:cubicBezTo>
                      <a:pt x="62571" y="33986"/>
                      <a:pt x="62571" y="34069"/>
                      <a:pt x="62488" y="34235"/>
                    </a:cubicBezTo>
                    <a:cubicBezTo>
                      <a:pt x="62405" y="34318"/>
                      <a:pt x="62322" y="34318"/>
                      <a:pt x="62239" y="34318"/>
                    </a:cubicBezTo>
                    <a:cubicBezTo>
                      <a:pt x="62157" y="34235"/>
                      <a:pt x="62157" y="34069"/>
                      <a:pt x="62239" y="33986"/>
                    </a:cubicBezTo>
                    <a:cubicBezTo>
                      <a:pt x="62288" y="33889"/>
                      <a:pt x="62337" y="33849"/>
                      <a:pt x="62385" y="33849"/>
                    </a:cubicBezTo>
                    <a:close/>
                    <a:moveTo>
                      <a:pt x="58432" y="33317"/>
                    </a:moveTo>
                    <a:cubicBezTo>
                      <a:pt x="58479" y="33317"/>
                      <a:pt x="58422" y="33499"/>
                      <a:pt x="58262" y="33821"/>
                    </a:cubicBezTo>
                    <a:cubicBezTo>
                      <a:pt x="58179" y="34069"/>
                      <a:pt x="58013" y="34318"/>
                      <a:pt x="57930" y="34318"/>
                    </a:cubicBezTo>
                    <a:cubicBezTo>
                      <a:pt x="57919" y="34323"/>
                      <a:pt x="57910" y="34326"/>
                      <a:pt x="57903" y="34326"/>
                    </a:cubicBezTo>
                    <a:cubicBezTo>
                      <a:pt x="57797" y="34326"/>
                      <a:pt x="58029" y="33799"/>
                      <a:pt x="58262" y="33489"/>
                    </a:cubicBezTo>
                    <a:cubicBezTo>
                      <a:pt x="58350" y="33372"/>
                      <a:pt x="58406" y="33317"/>
                      <a:pt x="58432" y="33317"/>
                    </a:cubicBezTo>
                    <a:close/>
                    <a:moveTo>
                      <a:pt x="64508" y="34090"/>
                    </a:moveTo>
                    <a:cubicBezTo>
                      <a:pt x="64560" y="34090"/>
                      <a:pt x="64601" y="34111"/>
                      <a:pt x="64643" y="34152"/>
                    </a:cubicBezTo>
                    <a:cubicBezTo>
                      <a:pt x="64643" y="34152"/>
                      <a:pt x="64643" y="34318"/>
                      <a:pt x="64477" y="34318"/>
                    </a:cubicBezTo>
                    <a:cubicBezTo>
                      <a:pt x="64418" y="34376"/>
                      <a:pt x="64360" y="34435"/>
                      <a:pt x="64301" y="34435"/>
                    </a:cubicBezTo>
                    <a:cubicBezTo>
                      <a:pt x="64277" y="34435"/>
                      <a:pt x="64253" y="34425"/>
                      <a:pt x="64228" y="34401"/>
                    </a:cubicBezTo>
                    <a:cubicBezTo>
                      <a:pt x="64146" y="34318"/>
                      <a:pt x="64228" y="34235"/>
                      <a:pt x="64311" y="34152"/>
                    </a:cubicBezTo>
                    <a:cubicBezTo>
                      <a:pt x="64394" y="34111"/>
                      <a:pt x="64456" y="34090"/>
                      <a:pt x="64508" y="34090"/>
                    </a:cubicBezTo>
                    <a:close/>
                    <a:moveTo>
                      <a:pt x="63278" y="33859"/>
                    </a:moveTo>
                    <a:cubicBezTo>
                      <a:pt x="63449" y="33859"/>
                      <a:pt x="63535" y="34130"/>
                      <a:pt x="63400" y="34401"/>
                    </a:cubicBezTo>
                    <a:cubicBezTo>
                      <a:pt x="63365" y="34435"/>
                      <a:pt x="63317" y="34455"/>
                      <a:pt x="63266" y="34455"/>
                    </a:cubicBezTo>
                    <a:cubicBezTo>
                      <a:pt x="63194" y="34455"/>
                      <a:pt x="63117" y="34415"/>
                      <a:pt x="63068" y="34318"/>
                    </a:cubicBezTo>
                    <a:cubicBezTo>
                      <a:pt x="63068" y="34152"/>
                      <a:pt x="63068" y="33986"/>
                      <a:pt x="63151" y="33903"/>
                    </a:cubicBezTo>
                    <a:cubicBezTo>
                      <a:pt x="63197" y="33873"/>
                      <a:pt x="63240" y="33859"/>
                      <a:pt x="63278" y="33859"/>
                    </a:cubicBezTo>
                    <a:close/>
                    <a:moveTo>
                      <a:pt x="60178" y="34118"/>
                    </a:moveTo>
                    <a:cubicBezTo>
                      <a:pt x="60202" y="34118"/>
                      <a:pt x="60226" y="34128"/>
                      <a:pt x="60250" y="34152"/>
                    </a:cubicBezTo>
                    <a:cubicBezTo>
                      <a:pt x="60250" y="34152"/>
                      <a:pt x="60250" y="34318"/>
                      <a:pt x="60168" y="34484"/>
                    </a:cubicBezTo>
                    <a:cubicBezTo>
                      <a:pt x="60168" y="34566"/>
                      <a:pt x="60002" y="34566"/>
                      <a:pt x="59919" y="34566"/>
                    </a:cubicBezTo>
                    <a:cubicBezTo>
                      <a:pt x="59919" y="34484"/>
                      <a:pt x="59919" y="34318"/>
                      <a:pt x="60002" y="34235"/>
                    </a:cubicBezTo>
                    <a:cubicBezTo>
                      <a:pt x="60060" y="34176"/>
                      <a:pt x="60119" y="34118"/>
                      <a:pt x="60178" y="34118"/>
                    </a:cubicBezTo>
                    <a:close/>
                    <a:moveTo>
                      <a:pt x="54449" y="34401"/>
                    </a:moveTo>
                    <a:cubicBezTo>
                      <a:pt x="54449" y="34401"/>
                      <a:pt x="54449" y="34484"/>
                      <a:pt x="54366" y="34649"/>
                    </a:cubicBezTo>
                    <a:cubicBezTo>
                      <a:pt x="54308" y="34708"/>
                      <a:pt x="54249" y="34766"/>
                      <a:pt x="54220" y="34766"/>
                    </a:cubicBezTo>
                    <a:cubicBezTo>
                      <a:pt x="54208" y="34766"/>
                      <a:pt x="54201" y="34756"/>
                      <a:pt x="54201" y="34732"/>
                    </a:cubicBezTo>
                    <a:cubicBezTo>
                      <a:pt x="54118" y="34732"/>
                      <a:pt x="54201" y="34649"/>
                      <a:pt x="54284" y="34484"/>
                    </a:cubicBezTo>
                    <a:cubicBezTo>
                      <a:pt x="54366" y="34401"/>
                      <a:pt x="54449" y="34401"/>
                      <a:pt x="54449" y="34401"/>
                    </a:cubicBezTo>
                    <a:close/>
                    <a:moveTo>
                      <a:pt x="59351" y="34615"/>
                    </a:moveTo>
                    <a:cubicBezTo>
                      <a:pt x="59373" y="34615"/>
                      <a:pt x="59397" y="34625"/>
                      <a:pt x="59422" y="34649"/>
                    </a:cubicBezTo>
                    <a:cubicBezTo>
                      <a:pt x="59505" y="34732"/>
                      <a:pt x="59505" y="34815"/>
                      <a:pt x="59422" y="34815"/>
                    </a:cubicBezTo>
                    <a:cubicBezTo>
                      <a:pt x="59397" y="34839"/>
                      <a:pt x="59373" y="34849"/>
                      <a:pt x="59351" y="34849"/>
                    </a:cubicBezTo>
                    <a:cubicBezTo>
                      <a:pt x="59297" y="34849"/>
                      <a:pt x="59256" y="34791"/>
                      <a:pt x="59256" y="34732"/>
                    </a:cubicBezTo>
                    <a:cubicBezTo>
                      <a:pt x="59256" y="34674"/>
                      <a:pt x="59297" y="34615"/>
                      <a:pt x="59351" y="34615"/>
                    </a:cubicBezTo>
                    <a:close/>
                    <a:moveTo>
                      <a:pt x="56368" y="34781"/>
                    </a:moveTo>
                    <a:cubicBezTo>
                      <a:pt x="56390" y="34781"/>
                      <a:pt x="56414" y="34791"/>
                      <a:pt x="56438" y="34815"/>
                    </a:cubicBezTo>
                    <a:cubicBezTo>
                      <a:pt x="56521" y="34898"/>
                      <a:pt x="56438" y="34981"/>
                      <a:pt x="56438" y="35064"/>
                    </a:cubicBezTo>
                    <a:cubicBezTo>
                      <a:pt x="56355" y="35146"/>
                      <a:pt x="56190" y="35229"/>
                      <a:pt x="56190" y="35229"/>
                    </a:cubicBezTo>
                    <a:cubicBezTo>
                      <a:pt x="56190" y="35146"/>
                      <a:pt x="56190" y="35064"/>
                      <a:pt x="56273" y="34898"/>
                    </a:cubicBezTo>
                    <a:cubicBezTo>
                      <a:pt x="56273" y="34839"/>
                      <a:pt x="56314" y="34781"/>
                      <a:pt x="56368" y="34781"/>
                    </a:cubicBezTo>
                    <a:close/>
                    <a:moveTo>
                      <a:pt x="68155" y="35056"/>
                    </a:moveTo>
                    <a:cubicBezTo>
                      <a:pt x="68233" y="35056"/>
                      <a:pt x="68309" y="35083"/>
                      <a:pt x="68372" y="35146"/>
                    </a:cubicBezTo>
                    <a:cubicBezTo>
                      <a:pt x="68455" y="35229"/>
                      <a:pt x="68455" y="35312"/>
                      <a:pt x="68372" y="35395"/>
                    </a:cubicBezTo>
                    <a:cubicBezTo>
                      <a:pt x="68283" y="35417"/>
                      <a:pt x="68189" y="35428"/>
                      <a:pt x="68101" y="35428"/>
                    </a:cubicBezTo>
                    <a:cubicBezTo>
                      <a:pt x="67860" y="35428"/>
                      <a:pt x="67671" y="35351"/>
                      <a:pt x="67792" y="35229"/>
                    </a:cubicBezTo>
                    <a:cubicBezTo>
                      <a:pt x="67894" y="35127"/>
                      <a:pt x="68029" y="35056"/>
                      <a:pt x="68155" y="35056"/>
                    </a:cubicBezTo>
                    <a:close/>
                    <a:moveTo>
                      <a:pt x="67734" y="34831"/>
                    </a:moveTo>
                    <a:cubicBezTo>
                      <a:pt x="67782" y="34831"/>
                      <a:pt x="67829" y="34852"/>
                      <a:pt x="67875" y="34898"/>
                    </a:cubicBezTo>
                    <a:cubicBezTo>
                      <a:pt x="67958" y="34981"/>
                      <a:pt x="67875" y="34981"/>
                      <a:pt x="67543" y="35229"/>
                    </a:cubicBezTo>
                    <a:cubicBezTo>
                      <a:pt x="67362" y="35375"/>
                      <a:pt x="67244" y="35440"/>
                      <a:pt x="67190" y="35440"/>
                    </a:cubicBezTo>
                    <a:cubicBezTo>
                      <a:pt x="67120" y="35440"/>
                      <a:pt x="67155" y="35333"/>
                      <a:pt x="67295" y="35146"/>
                    </a:cubicBezTo>
                    <a:cubicBezTo>
                      <a:pt x="67474" y="34967"/>
                      <a:pt x="67610" y="34831"/>
                      <a:pt x="67734" y="34831"/>
                    </a:cubicBezTo>
                    <a:close/>
                    <a:moveTo>
                      <a:pt x="69367" y="34484"/>
                    </a:moveTo>
                    <a:cubicBezTo>
                      <a:pt x="69450" y="34484"/>
                      <a:pt x="69532" y="34566"/>
                      <a:pt x="69450" y="34815"/>
                    </a:cubicBezTo>
                    <a:cubicBezTo>
                      <a:pt x="69284" y="35146"/>
                      <a:pt x="69284" y="35229"/>
                      <a:pt x="69118" y="35312"/>
                    </a:cubicBezTo>
                    <a:cubicBezTo>
                      <a:pt x="69035" y="35312"/>
                      <a:pt x="68869" y="35478"/>
                      <a:pt x="68704" y="35561"/>
                    </a:cubicBezTo>
                    <a:cubicBezTo>
                      <a:pt x="68703" y="35563"/>
                      <a:pt x="68702" y="35564"/>
                      <a:pt x="68701" y="35566"/>
                    </a:cubicBezTo>
                    <a:lnTo>
                      <a:pt x="68701" y="35566"/>
                    </a:lnTo>
                    <a:cubicBezTo>
                      <a:pt x="68696" y="35509"/>
                      <a:pt x="68678" y="35452"/>
                      <a:pt x="68621" y="35395"/>
                    </a:cubicBezTo>
                    <a:cubicBezTo>
                      <a:pt x="68538" y="35312"/>
                      <a:pt x="68621" y="35229"/>
                      <a:pt x="68869" y="35064"/>
                    </a:cubicBezTo>
                    <a:cubicBezTo>
                      <a:pt x="69201" y="34898"/>
                      <a:pt x="69201" y="34898"/>
                      <a:pt x="69201" y="34732"/>
                    </a:cubicBezTo>
                    <a:cubicBezTo>
                      <a:pt x="69201" y="34566"/>
                      <a:pt x="69201" y="34566"/>
                      <a:pt x="69367" y="34484"/>
                    </a:cubicBezTo>
                    <a:close/>
                    <a:moveTo>
                      <a:pt x="64653" y="35195"/>
                    </a:moveTo>
                    <a:cubicBezTo>
                      <a:pt x="64677" y="35195"/>
                      <a:pt x="64701" y="35205"/>
                      <a:pt x="64726" y="35229"/>
                    </a:cubicBezTo>
                    <a:cubicBezTo>
                      <a:pt x="64726" y="35312"/>
                      <a:pt x="64726" y="35478"/>
                      <a:pt x="64560" y="35644"/>
                    </a:cubicBezTo>
                    <a:cubicBezTo>
                      <a:pt x="64480" y="35723"/>
                      <a:pt x="64418" y="35761"/>
                      <a:pt x="64377" y="35761"/>
                    </a:cubicBezTo>
                    <a:cubicBezTo>
                      <a:pt x="64292" y="35761"/>
                      <a:pt x="64308" y="35594"/>
                      <a:pt x="64477" y="35312"/>
                    </a:cubicBezTo>
                    <a:cubicBezTo>
                      <a:pt x="64536" y="35254"/>
                      <a:pt x="64594" y="35195"/>
                      <a:pt x="64653" y="35195"/>
                    </a:cubicBezTo>
                    <a:close/>
                    <a:moveTo>
                      <a:pt x="49725" y="35312"/>
                    </a:moveTo>
                    <a:cubicBezTo>
                      <a:pt x="49725" y="35395"/>
                      <a:pt x="49725" y="35478"/>
                      <a:pt x="49643" y="35644"/>
                    </a:cubicBezTo>
                    <a:cubicBezTo>
                      <a:pt x="49643" y="35727"/>
                      <a:pt x="49560" y="35809"/>
                      <a:pt x="49477" y="35809"/>
                    </a:cubicBezTo>
                    <a:cubicBezTo>
                      <a:pt x="49477" y="35727"/>
                      <a:pt x="49477" y="35644"/>
                      <a:pt x="49560" y="35478"/>
                    </a:cubicBezTo>
                    <a:cubicBezTo>
                      <a:pt x="49643" y="35395"/>
                      <a:pt x="49725" y="35312"/>
                      <a:pt x="49725" y="35312"/>
                    </a:cubicBezTo>
                    <a:close/>
                    <a:moveTo>
                      <a:pt x="65487" y="36074"/>
                    </a:moveTo>
                    <a:cubicBezTo>
                      <a:pt x="65508" y="36074"/>
                      <a:pt x="65531" y="36095"/>
                      <a:pt x="65554" y="36141"/>
                    </a:cubicBezTo>
                    <a:cubicBezTo>
                      <a:pt x="65554" y="36141"/>
                      <a:pt x="65554" y="36224"/>
                      <a:pt x="65472" y="36390"/>
                    </a:cubicBezTo>
                    <a:cubicBezTo>
                      <a:pt x="65472" y="36431"/>
                      <a:pt x="65451" y="36452"/>
                      <a:pt x="65430" y="36452"/>
                    </a:cubicBezTo>
                    <a:cubicBezTo>
                      <a:pt x="65409" y="36452"/>
                      <a:pt x="65389" y="36431"/>
                      <a:pt x="65389" y="36390"/>
                    </a:cubicBezTo>
                    <a:cubicBezTo>
                      <a:pt x="65389" y="36210"/>
                      <a:pt x="65432" y="36074"/>
                      <a:pt x="65487" y="36074"/>
                    </a:cubicBezTo>
                    <a:close/>
                    <a:moveTo>
                      <a:pt x="62471" y="36511"/>
                    </a:moveTo>
                    <a:cubicBezTo>
                      <a:pt x="62506" y="36511"/>
                      <a:pt x="62540" y="36524"/>
                      <a:pt x="62571" y="36555"/>
                    </a:cubicBezTo>
                    <a:cubicBezTo>
                      <a:pt x="62654" y="36638"/>
                      <a:pt x="62571" y="36804"/>
                      <a:pt x="62405" y="36970"/>
                    </a:cubicBezTo>
                    <a:cubicBezTo>
                      <a:pt x="62281" y="37094"/>
                      <a:pt x="62219" y="37156"/>
                      <a:pt x="62188" y="37156"/>
                    </a:cubicBezTo>
                    <a:cubicBezTo>
                      <a:pt x="62157" y="37156"/>
                      <a:pt x="62157" y="37094"/>
                      <a:pt x="62157" y="36970"/>
                    </a:cubicBezTo>
                    <a:cubicBezTo>
                      <a:pt x="62157" y="36768"/>
                      <a:pt x="62321" y="36511"/>
                      <a:pt x="62471" y="36511"/>
                    </a:cubicBezTo>
                    <a:close/>
                    <a:moveTo>
                      <a:pt x="71604" y="37716"/>
                    </a:moveTo>
                    <a:cubicBezTo>
                      <a:pt x="71604" y="37798"/>
                      <a:pt x="71521" y="37881"/>
                      <a:pt x="71521" y="37964"/>
                    </a:cubicBezTo>
                    <a:cubicBezTo>
                      <a:pt x="71438" y="38130"/>
                      <a:pt x="71356" y="38130"/>
                      <a:pt x="71273" y="38130"/>
                    </a:cubicBezTo>
                    <a:cubicBezTo>
                      <a:pt x="71190" y="38047"/>
                      <a:pt x="71273" y="37964"/>
                      <a:pt x="71356" y="37881"/>
                    </a:cubicBezTo>
                    <a:cubicBezTo>
                      <a:pt x="71438" y="37798"/>
                      <a:pt x="71521" y="37716"/>
                      <a:pt x="71604" y="37716"/>
                    </a:cubicBezTo>
                    <a:close/>
                    <a:moveTo>
                      <a:pt x="66111" y="35778"/>
                    </a:moveTo>
                    <a:cubicBezTo>
                      <a:pt x="66166" y="35778"/>
                      <a:pt x="66197" y="35872"/>
                      <a:pt x="66135" y="36058"/>
                    </a:cubicBezTo>
                    <a:cubicBezTo>
                      <a:pt x="66090" y="36236"/>
                      <a:pt x="66070" y="36318"/>
                      <a:pt x="66085" y="36318"/>
                    </a:cubicBezTo>
                    <a:cubicBezTo>
                      <a:pt x="66099" y="36318"/>
                      <a:pt x="66141" y="36256"/>
                      <a:pt x="66217" y="36141"/>
                    </a:cubicBezTo>
                    <a:cubicBezTo>
                      <a:pt x="66263" y="36004"/>
                      <a:pt x="66309" y="35943"/>
                      <a:pt x="66354" y="35943"/>
                    </a:cubicBezTo>
                    <a:cubicBezTo>
                      <a:pt x="66392" y="35943"/>
                      <a:pt x="66429" y="35984"/>
                      <a:pt x="66466" y="36058"/>
                    </a:cubicBezTo>
                    <a:cubicBezTo>
                      <a:pt x="66466" y="36182"/>
                      <a:pt x="66487" y="36245"/>
                      <a:pt x="66528" y="36245"/>
                    </a:cubicBezTo>
                    <a:cubicBezTo>
                      <a:pt x="66570" y="36245"/>
                      <a:pt x="66632" y="36182"/>
                      <a:pt x="66715" y="36058"/>
                    </a:cubicBezTo>
                    <a:cubicBezTo>
                      <a:pt x="66763" y="35961"/>
                      <a:pt x="66812" y="35921"/>
                      <a:pt x="66877" y="35921"/>
                    </a:cubicBezTo>
                    <a:cubicBezTo>
                      <a:pt x="66923" y="35921"/>
                      <a:pt x="66978" y="35941"/>
                      <a:pt x="67046" y="35975"/>
                    </a:cubicBezTo>
                    <a:cubicBezTo>
                      <a:pt x="67088" y="36058"/>
                      <a:pt x="67170" y="36100"/>
                      <a:pt x="67253" y="36100"/>
                    </a:cubicBezTo>
                    <a:cubicBezTo>
                      <a:pt x="67336" y="36100"/>
                      <a:pt x="67419" y="36058"/>
                      <a:pt x="67461" y="35975"/>
                    </a:cubicBezTo>
                    <a:cubicBezTo>
                      <a:pt x="67655" y="35878"/>
                      <a:pt x="67820" y="35838"/>
                      <a:pt x="67958" y="35838"/>
                    </a:cubicBezTo>
                    <a:cubicBezTo>
                      <a:pt x="68055" y="35838"/>
                      <a:pt x="68138" y="35858"/>
                      <a:pt x="68206" y="35892"/>
                    </a:cubicBezTo>
                    <a:cubicBezTo>
                      <a:pt x="68289" y="35975"/>
                      <a:pt x="68289" y="36058"/>
                      <a:pt x="68041" y="36224"/>
                    </a:cubicBezTo>
                    <a:cubicBezTo>
                      <a:pt x="67709" y="36390"/>
                      <a:pt x="67709" y="36472"/>
                      <a:pt x="68041" y="36555"/>
                    </a:cubicBezTo>
                    <a:cubicBezTo>
                      <a:pt x="68206" y="36638"/>
                      <a:pt x="68289" y="36804"/>
                      <a:pt x="68124" y="36887"/>
                    </a:cubicBezTo>
                    <a:cubicBezTo>
                      <a:pt x="67958" y="36970"/>
                      <a:pt x="67958" y="36970"/>
                      <a:pt x="68041" y="36970"/>
                    </a:cubicBezTo>
                    <a:cubicBezTo>
                      <a:pt x="68051" y="36966"/>
                      <a:pt x="68061" y="36965"/>
                      <a:pt x="68071" y="36965"/>
                    </a:cubicBezTo>
                    <a:cubicBezTo>
                      <a:pt x="68315" y="36965"/>
                      <a:pt x="68617" y="37895"/>
                      <a:pt x="68538" y="38213"/>
                    </a:cubicBezTo>
                    <a:cubicBezTo>
                      <a:pt x="68489" y="38310"/>
                      <a:pt x="68441" y="38350"/>
                      <a:pt x="68409" y="38350"/>
                    </a:cubicBezTo>
                    <a:cubicBezTo>
                      <a:pt x="68386" y="38350"/>
                      <a:pt x="68372" y="38330"/>
                      <a:pt x="68372" y="38296"/>
                    </a:cubicBezTo>
                    <a:cubicBezTo>
                      <a:pt x="68317" y="38296"/>
                      <a:pt x="68151" y="38259"/>
                      <a:pt x="67973" y="38259"/>
                    </a:cubicBezTo>
                    <a:cubicBezTo>
                      <a:pt x="67884" y="38259"/>
                      <a:pt x="67792" y="38268"/>
                      <a:pt x="67709" y="38296"/>
                    </a:cubicBezTo>
                    <a:cubicBezTo>
                      <a:pt x="67603" y="38311"/>
                      <a:pt x="67510" y="38318"/>
                      <a:pt x="67433" y="38318"/>
                    </a:cubicBezTo>
                    <a:cubicBezTo>
                      <a:pt x="67091" y="38318"/>
                      <a:pt x="67055" y="38182"/>
                      <a:pt x="67461" y="38047"/>
                    </a:cubicBezTo>
                    <a:cubicBezTo>
                      <a:pt x="67543" y="38047"/>
                      <a:pt x="67543" y="37881"/>
                      <a:pt x="67378" y="37798"/>
                    </a:cubicBezTo>
                    <a:cubicBezTo>
                      <a:pt x="67295" y="37633"/>
                      <a:pt x="67212" y="37467"/>
                      <a:pt x="67212" y="37384"/>
                    </a:cubicBezTo>
                    <a:cubicBezTo>
                      <a:pt x="67212" y="37325"/>
                      <a:pt x="67170" y="37267"/>
                      <a:pt x="67117" y="37267"/>
                    </a:cubicBezTo>
                    <a:cubicBezTo>
                      <a:pt x="67095" y="37267"/>
                      <a:pt x="67070" y="37277"/>
                      <a:pt x="67046" y="37301"/>
                    </a:cubicBezTo>
                    <a:cubicBezTo>
                      <a:pt x="66999" y="37349"/>
                      <a:pt x="66960" y="37369"/>
                      <a:pt x="66932" y="37369"/>
                    </a:cubicBezTo>
                    <a:cubicBezTo>
                      <a:pt x="66810" y="37369"/>
                      <a:pt x="66861" y="37005"/>
                      <a:pt x="67129" y="36804"/>
                    </a:cubicBezTo>
                    <a:cubicBezTo>
                      <a:pt x="67274" y="36659"/>
                      <a:pt x="67166" y="36571"/>
                      <a:pt x="66986" y="36571"/>
                    </a:cubicBezTo>
                    <a:cubicBezTo>
                      <a:pt x="66856" y="36571"/>
                      <a:pt x="66688" y="36617"/>
                      <a:pt x="66549" y="36721"/>
                    </a:cubicBezTo>
                    <a:cubicBezTo>
                      <a:pt x="66383" y="36804"/>
                      <a:pt x="66300" y="36804"/>
                      <a:pt x="66217" y="36804"/>
                    </a:cubicBezTo>
                    <a:cubicBezTo>
                      <a:pt x="66207" y="36793"/>
                      <a:pt x="66192" y="36788"/>
                      <a:pt x="66173" y="36788"/>
                    </a:cubicBezTo>
                    <a:cubicBezTo>
                      <a:pt x="66049" y="36788"/>
                      <a:pt x="65760" y="37023"/>
                      <a:pt x="65472" y="37384"/>
                    </a:cubicBezTo>
                    <a:cubicBezTo>
                      <a:pt x="65472" y="37467"/>
                      <a:pt x="65306" y="37467"/>
                      <a:pt x="65223" y="37467"/>
                    </a:cubicBezTo>
                    <a:cubicBezTo>
                      <a:pt x="65140" y="37467"/>
                      <a:pt x="65140" y="37301"/>
                      <a:pt x="65306" y="37135"/>
                    </a:cubicBezTo>
                    <a:cubicBezTo>
                      <a:pt x="65472" y="36887"/>
                      <a:pt x="65637" y="36555"/>
                      <a:pt x="65720" y="36307"/>
                    </a:cubicBezTo>
                    <a:cubicBezTo>
                      <a:pt x="65803" y="36058"/>
                      <a:pt x="65886" y="35892"/>
                      <a:pt x="66052" y="35809"/>
                    </a:cubicBezTo>
                    <a:cubicBezTo>
                      <a:pt x="66072" y="35789"/>
                      <a:pt x="66093" y="35778"/>
                      <a:pt x="66111" y="35778"/>
                    </a:cubicBezTo>
                    <a:close/>
                    <a:moveTo>
                      <a:pt x="66535" y="38490"/>
                    </a:moveTo>
                    <a:cubicBezTo>
                      <a:pt x="66563" y="38490"/>
                      <a:pt x="66597" y="38510"/>
                      <a:pt x="66632" y="38544"/>
                    </a:cubicBezTo>
                    <a:cubicBezTo>
                      <a:pt x="66715" y="38544"/>
                      <a:pt x="66715" y="38627"/>
                      <a:pt x="66632" y="38710"/>
                    </a:cubicBezTo>
                    <a:cubicBezTo>
                      <a:pt x="66549" y="38710"/>
                      <a:pt x="66466" y="38710"/>
                      <a:pt x="66466" y="38627"/>
                    </a:cubicBezTo>
                    <a:cubicBezTo>
                      <a:pt x="66466" y="38530"/>
                      <a:pt x="66494" y="38490"/>
                      <a:pt x="66535" y="38490"/>
                    </a:cubicBezTo>
                    <a:close/>
                    <a:moveTo>
                      <a:pt x="55827" y="38565"/>
                    </a:moveTo>
                    <a:cubicBezTo>
                      <a:pt x="55858" y="38565"/>
                      <a:pt x="55900" y="38586"/>
                      <a:pt x="55941" y="38627"/>
                    </a:cubicBezTo>
                    <a:cubicBezTo>
                      <a:pt x="56024" y="38627"/>
                      <a:pt x="56024" y="38710"/>
                      <a:pt x="55941" y="38793"/>
                    </a:cubicBezTo>
                    <a:cubicBezTo>
                      <a:pt x="55858" y="38793"/>
                      <a:pt x="55775" y="38710"/>
                      <a:pt x="55775" y="38627"/>
                    </a:cubicBezTo>
                    <a:cubicBezTo>
                      <a:pt x="55775" y="38586"/>
                      <a:pt x="55796" y="38565"/>
                      <a:pt x="55827" y="38565"/>
                    </a:cubicBezTo>
                    <a:close/>
                    <a:moveTo>
                      <a:pt x="70316" y="38245"/>
                    </a:moveTo>
                    <a:cubicBezTo>
                      <a:pt x="70561" y="38245"/>
                      <a:pt x="70741" y="38482"/>
                      <a:pt x="70610" y="38876"/>
                    </a:cubicBezTo>
                    <a:cubicBezTo>
                      <a:pt x="70527" y="39207"/>
                      <a:pt x="70527" y="39207"/>
                      <a:pt x="70361" y="39207"/>
                    </a:cubicBezTo>
                    <a:cubicBezTo>
                      <a:pt x="70195" y="39207"/>
                      <a:pt x="70030" y="39042"/>
                      <a:pt x="69947" y="38876"/>
                    </a:cubicBezTo>
                    <a:cubicBezTo>
                      <a:pt x="69864" y="38544"/>
                      <a:pt x="69864" y="38461"/>
                      <a:pt x="70113" y="38296"/>
                    </a:cubicBezTo>
                    <a:cubicBezTo>
                      <a:pt x="70182" y="38261"/>
                      <a:pt x="70251" y="38245"/>
                      <a:pt x="70316" y="38245"/>
                    </a:cubicBezTo>
                    <a:close/>
                    <a:moveTo>
                      <a:pt x="68538" y="38876"/>
                    </a:moveTo>
                    <a:cubicBezTo>
                      <a:pt x="68621" y="38876"/>
                      <a:pt x="68455" y="38959"/>
                      <a:pt x="68289" y="39124"/>
                    </a:cubicBezTo>
                    <a:cubicBezTo>
                      <a:pt x="68140" y="39199"/>
                      <a:pt x="68025" y="39240"/>
                      <a:pt x="67965" y="39240"/>
                    </a:cubicBezTo>
                    <a:cubicBezTo>
                      <a:pt x="67892" y="39240"/>
                      <a:pt x="67904" y="39178"/>
                      <a:pt x="68041" y="39042"/>
                    </a:cubicBezTo>
                    <a:cubicBezTo>
                      <a:pt x="68124" y="38959"/>
                      <a:pt x="68206" y="38876"/>
                      <a:pt x="68372" y="38876"/>
                    </a:cubicBezTo>
                    <a:close/>
                    <a:moveTo>
                      <a:pt x="67623" y="39005"/>
                    </a:moveTo>
                    <a:cubicBezTo>
                      <a:pt x="67728" y="39005"/>
                      <a:pt x="67709" y="39152"/>
                      <a:pt x="67543" y="39373"/>
                    </a:cubicBezTo>
                    <a:cubicBezTo>
                      <a:pt x="67495" y="39470"/>
                      <a:pt x="67446" y="39510"/>
                      <a:pt x="67398" y="39510"/>
                    </a:cubicBezTo>
                    <a:cubicBezTo>
                      <a:pt x="67363" y="39510"/>
                      <a:pt x="67329" y="39490"/>
                      <a:pt x="67295" y="39456"/>
                    </a:cubicBezTo>
                    <a:cubicBezTo>
                      <a:pt x="67212" y="39373"/>
                      <a:pt x="67212" y="39290"/>
                      <a:pt x="67378" y="39124"/>
                    </a:cubicBezTo>
                    <a:cubicBezTo>
                      <a:pt x="67488" y="39042"/>
                      <a:pt x="67571" y="39005"/>
                      <a:pt x="67623" y="39005"/>
                    </a:cubicBezTo>
                    <a:close/>
                    <a:moveTo>
                      <a:pt x="68115" y="39484"/>
                    </a:moveTo>
                    <a:cubicBezTo>
                      <a:pt x="68138" y="39484"/>
                      <a:pt x="68172" y="39504"/>
                      <a:pt x="68206" y="39539"/>
                    </a:cubicBezTo>
                    <a:cubicBezTo>
                      <a:pt x="68289" y="39622"/>
                      <a:pt x="68289" y="39705"/>
                      <a:pt x="68206" y="39705"/>
                    </a:cubicBezTo>
                    <a:cubicBezTo>
                      <a:pt x="68182" y="39729"/>
                      <a:pt x="68165" y="39739"/>
                      <a:pt x="68153" y="39739"/>
                    </a:cubicBezTo>
                    <a:cubicBezTo>
                      <a:pt x="68124" y="39739"/>
                      <a:pt x="68124" y="39680"/>
                      <a:pt x="68124" y="39622"/>
                    </a:cubicBezTo>
                    <a:cubicBezTo>
                      <a:pt x="68075" y="39525"/>
                      <a:pt x="68083" y="39484"/>
                      <a:pt x="68115" y="39484"/>
                    </a:cubicBezTo>
                    <a:close/>
                    <a:moveTo>
                      <a:pt x="76977" y="39733"/>
                    </a:moveTo>
                    <a:cubicBezTo>
                      <a:pt x="77005" y="39733"/>
                      <a:pt x="77040" y="39753"/>
                      <a:pt x="77074" y="39787"/>
                    </a:cubicBezTo>
                    <a:cubicBezTo>
                      <a:pt x="77157" y="39870"/>
                      <a:pt x="77157" y="39953"/>
                      <a:pt x="77074" y="39953"/>
                    </a:cubicBezTo>
                    <a:cubicBezTo>
                      <a:pt x="77050" y="39977"/>
                      <a:pt x="77025" y="39988"/>
                      <a:pt x="77003" y="39988"/>
                    </a:cubicBezTo>
                    <a:cubicBezTo>
                      <a:pt x="76950" y="39988"/>
                      <a:pt x="76908" y="39929"/>
                      <a:pt x="76908" y="39870"/>
                    </a:cubicBezTo>
                    <a:cubicBezTo>
                      <a:pt x="76908" y="39773"/>
                      <a:pt x="76937" y="39733"/>
                      <a:pt x="76977" y="39733"/>
                    </a:cubicBezTo>
                    <a:close/>
                    <a:moveTo>
                      <a:pt x="69611" y="39037"/>
                    </a:moveTo>
                    <a:cubicBezTo>
                      <a:pt x="69725" y="39037"/>
                      <a:pt x="69714" y="39226"/>
                      <a:pt x="69615" y="39622"/>
                    </a:cubicBezTo>
                    <a:lnTo>
                      <a:pt x="69532" y="40202"/>
                    </a:lnTo>
                    <a:lnTo>
                      <a:pt x="69201" y="39870"/>
                    </a:lnTo>
                    <a:cubicBezTo>
                      <a:pt x="68869" y="39539"/>
                      <a:pt x="68869" y="39539"/>
                      <a:pt x="69201" y="39290"/>
                    </a:cubicBezTo>
                    <a:cubicBezTo>
                      <a:pt x="69401" y="39123"/>
                      <a:pt x="69534" y="39037"/>
                      <a:pt x="69611" y="39037"/>
                    </a:cubicBezTo>
                    <a:close/>
                    <a:moveTo>
                      <a:pt x="47322" y="40036"/>
                    </a:moveTo>
                    <a:cubicBezTo>
                      <a:pt x="47405" y="40119"/>
                      <a:pt x="47405" y="40202"/>
                      <a:pt x="47322" y="40285"/>
                    </a:cubicBezTo>
                    <a:cubicBezTo>
                      <a:pt x="47239" y="40285"/>
                      <a:pt x="47156" y="40202"/>
                      <a:pt x="47156" y="40119"/>
                    </a:cubicBezTo>
                    <a:cubicBezTo>
                      <a:pt x="47156" y="40036"/>
                      <a:pt x="47239" y="40036"/>
                      <a:pt x="47322" y="40036"/>
                    </a:cubicBezTo>
                    <a:close/>
                    <a:moveTo>
                      <a:pt x="70527" y="39953"/>
                    </a:moveTo>
                    <a:cubicBezTo>
                      <a:pt x="70527" y="39953"/>
                      <a:pt x="70527" y="40036"/>
                      <a:pt x="70444" y="40202"/>
                    </a:cubicBezTo>
                    <a:cubicBezTo>
                      <a:pt x="70444" y="40260"/>
                      <a:pt x="70361" y="40319"/>
                      <a:pt x="70313" y="40319"/>
                    </a:cubicBezTo>
                    <a:cubicBezTo>
                      <a:pt x="70292" y="40319"/>
                      <a:pt x="70278" y="40309"/>
                      <a:pt x="70278" y="40285"/>
                    </a:cubicBezTo>
                    <a:cubicBezTo>
                      <a:pt x="70195" y="40202"/>
                      <a:pt x="70278" y="40119"/>
                      <a:pt x="70361" y="40036"/>
                    </a:cubicBezTo>
                    <a:cubicBezTo>
                      <a:pt x="70444" y="39953"/>
                      <a:pt x="70527" y="39953"/>
                      <a:pt x="70527" y="39953"/>
                    </a:cubicBezTo>
                    <a:close/>
                    <a:moveTo>
                      <a:pt x="68509" y="39885"/>
                    </a:moveTo>
                    <a:cubicBezTo>
                      <a:pt x="68607" y="39885"/>
                      <a:pt x="68655" y="40002"/>
                      <a:pt x="68538" y="40119"/>
                    </a:cubicBezTo>
                    <a:cubicBezTo>
                      <a:pt x="68431" y="40279"/>
                      <a:pt x="68324" y="40371"/>
                      <a:pt x="68261" y="40371"/>
                    </a:cubicBezTo>
                    <a:cubicBezTo>
                      <a:pt x="68227" y="40371"/>
                      <a:pt x="68206" y="40343"/>
                      <a:pt x="68206" y="40285"/>
                    </a:cubicBezTo>
                    <a:cubicBezTo>
                      <a:pt x="68206" y="40119"/>
                      <a:pt x="68289" y="40036"/>
                      <a:pt x="68372" y="39953"/>
                    </a:cubicBezTo>
                    <a:cubicBezTo>
                      <a:pt x="68421" y="39905"/>
                      <a:pt x="68469" y="39885"/>
                      <a:pt x="68509" y="39885"/>
                    </a:cubicBezTo>
                    <a:close/>
                    <a:moveTo>
                      <a:pt x="77809" y="40305"/>
                    </a:moveTo>
                    <a:cubicBezTo>
                      <a:pt x="77861" y="40305"/>
                      <a:pt x="77903" y="40326"/>
                      <a:pt x="77903" y="40368"/>
                    </a:cubicBezTo>
                    <a:cubicBezTo>
                      <a:pt x="77986" y="40368"/>
                      <a:pt x="77986" y="40533"/>
                      <a:pt x="77820" y="40616"/>
                    </a:cubicBezTo>
                    <a:cubicBezTo>
                      <a:pt x="77778" y="40658"/>
                      <a:pt x="77737" y="40678"/>
                      <a:pt x="77695" y="40678"/>
                    </a:cubicBezTo>
                    <a:cubicBezTo>
                      <a:pt x="77654" y="40678"/>
                      <a:pt x="77613" y="40658"/>
                      <a:pt x="77571" y="40616"/>
                    </a:cubicBezTo>
                    <a:cubicBezTo>
                      <a:pt x="77488" y="40533"/>
                      <a:pt x="77571" y="40450"/>
                      <a:pt x="77654" y="40368"/>
                    </a:cubicBezTo>
                    <a:cubicBezTo>
                      <a:pt x="77695" y="40326"/>
                      <a:pt x="77758" y="40305"/>
                      <a:pt x="77809" y="40305"/>
                    </a:cubicBezTo>
                    <a:close/>
                    <a:moveTo>
                      <a:pt x="77319" y="41081"/>
                    </a:moveTo>
                    <a:cubicBezTo>
                      <a:pt x="77432" y="41081"/>
                      <a:pt x="77444" y="41158"/>
                      <a:pt x="77323" y="41279"/>
                    </a:cubicBezTo>
                    <a:cubicBezTo>
                      <a:pt x="77274" y="41376"/>
                      <a:pt x="77197" y="41416"/>
                      <a:pt x="77125" y="41416"/>
                    </a:cubicBezTo>
                    <a:cubicBezTo>
                      <a:pt x="77074" y="41416"/>
                      <a:pt x="77025" y="41396"/>
                      <a:pt x="76991" y="41362"/>
                    </a:cubicBezTo>
                    <a:cubicBezTo>
                      <a:pt x="76908" y="41196"/>
                      <a:pt x="76908" y="41196"/>
                      <a:pt x="77157" y="41113"/>
                    </a:cubicBezTo>
                    <a:cubicBezTo>
                      <a:pt x="77223" y="41091"/>
                      <a:pt x="77278" y="41081"/>
                      <a:pt x="77319" y="41081"/>
                    </a:cubicBezTo>
                    <a:close/>
                    <a:moveTo>
                      <a:pt x="77737" y="41113"/>
                    </a:moveTo>
                    <a:cubicBezTo>
                      <a:pt x="77737" y="41113"/>
                      <a:pt x="77737" y="41196"/>
                      <a:pt x="77654" y="41362"/>
                    </a:cubicBezTo>
                    <a:cubicBezTo>
                      <a:pt x="77571" y="41445"/>
                      <a:pt x="77488" y="41445"/>
                      <a:pt x="77405" y="41445"/>
                    </a:cubicBezTo>
                    <a:cubicBezTo>
                      <a:pt x="77405" y="41362"/>
                      <a:pt x="77488" y="41279"/>
                      <a:pt x="77571" y="41196"/>
                    </a:cubicBezTo>
                    <a:cubicBezTo>
                      <a:pt x="77654" y="41113"/>
                      <a:pt x="77737" y="41113"/>
                      <a:pt x="77737" y="41113"/>
                    </a:cubicBezTo>
                    <a:close/>
                    <a:moveTo>
                      <a:pt x="71619" y="39223"/>
                    </a:moveTo>
                    <a:cubicBezTo>
                      <a:pt x="71711" y="39223"/>
                      <a:pt x="71820" y="39244"/>
                      <a:pt x="71936" y="39290"/>
                    </a:cubicBezTo>
                    <a:cubicBezTo>
                      <a:pt x="72101" y="39456"/>
                      <a:pt x="72433" y="39539"/>
                      <a:pt x="72682" y="39622"/>
                    </a:cubicBezTo>
                    <a:cubicBezTo>
                      <a:pt x="73096" y="39705"/>
                      <a:pt x="73262" y="39953"/>
                      <a:pt x="73096" y="40202"/>
                    </a:cubicBezTo>
                    <a:cubicBezTo>
                      <a:pt x="72875" y="40423"/>
                      <a:pt x="72654" y="40570"/>
                      <a:pt x="72507" y="40570"/>
                    </a:cubicBezTo>
                    <a:cubicBezTo>
                      <a:pt x="72433" y="40570"/>
                      <a:pt x="72378" y="40533"/>
                      <a:pt x="72350" y="40450"/>
                    </a:cubicBezTo>
                    <a:cubicBezTo>
                      <a:pt x="72350" y="40285"/>
                      <a:pt x="72184" y="40202"/>
                      <a:pt x="72019" y="40202"/>
                    </a:cubicBezTo>
                    <a:lnTo>
                      <a:pt x="71687" y="40202"/>
                    </a:lnTo>
                    <a:lnTo>
                      <a:pt x="71770" y="40782"/>
                    </a:lnTo>
                    <a:cubicBezTo>
                      <a:pt x="71770" y="41356"/>
                      <a:pt x="71721" y="41587"/>
                      <a:pt x="71585" y="41587"/>
                    </a:cubicBezTo>
                    <a:cubicBezTo>
                      <a:pt x="71544" y="41587"/>
                      <a:pt x="71496" y="41566"/>
                      <a:pt x="71438" y="41528"/>
                    </a:cubicBezTo>
                    <a:cubicBezTo>
                      <a:pt x="71356" y="41362"/>
                      <a:pt x="71273" y="41196"/>
                      <a:pt x="71356" y="41031"/>
                    </a:cubicBezTo>
                    <a:cubicBezTo>
                      <a:pt x="71418" y="40844"/>
                      <a:pt x="71433" y="40751"/>
                      <a:pt x="71297" y="40751"/>
                    </a:cubicBezTo>
                    <a:cubicBezTo>
                      <a:pt x="71252" y="40751"/>
                      <a:pt x="71190" y="40761"/>
                      <a:pt x="71107" y="40782"/>
                    </a:cubicBezTo>
                    <a:cubicBezTo>
                      <a:pt x="71024" y="40810"/>
                      <a:pt x="70969" y="40828"/>
                      <a:pt x="70935" y="40828"/>
                    </a:cubicBezTo>
                    <a:cubicBezTo>
                      <a:pt x="70868" y="40828"/>
                      <a:pt x="70886" y="40754"/>
                      <a:pt x="70941" y="40533"/>
                    </a:cubicBezTo>
                    <a:cubicBezTo>
                      <a:pt x="70998" y="40252"/>
                      <a:pt x="71092" y="40085"/>
                      <a:pt x="71199" y="40085"/>
                    </a:cubicBezTo>
                    <a:cubicBezTo>
                      <a:pt x="71249" y="40085"/>
                      <a:pt x="71302" y="40122"/>
                      <a:pt x="71356" y="40202"/>
                    </a:cubicBezTo>
                    <a:cubicBezTo>
                      <a:pt x="71438" y="40202"/>
                      <a:pt x="71521" y="40202"/>
                      <a:pt x="71604" y="40119"/>
                    </a:cubicBezTo>
                    <a:cubicBezTo>
                      <a:pt x="71604" y="39953"/>
                      <a:pt x="71604" y="39870"/>
                      <a:pt x="71438" y="39539"/>
                    </a:cubicBezTo>
                    <a:cubicBezTo>
                      <a:pt x="71259" y="39360"/>
                      <a:pt x="71381" y="39223"/>
                      <a:pt x="71619" y="39223"/>
                    </a:cubicBezTo>
                    <a:close/>
                    <a:moveTo>
                      <a:pt x="72877" y="40987"/>
                    </a:moveTo>
                    <a:cubicBezTo>
                      <a:pt x="73044" y="40987"/>
                      <a:pt x="73092" y="41205"/>
                      <a:pt x="72930" y="41528"/>
                    </a:cubicBezTo>
                    <a:cubicBezTo>
                      <a:pt x="72930" y="41586"/>
                      <a:pt x="72889" y="41645"/>
                      <a:pt x="72865" y="41645"/>
                    </a:cubicBezTo>
                    <a:cubicBezTo>
                      <a:pt x="72854" y="41645"/>
                      <a:pt x="72847" y="41635"/>
                      <a:pt x="72847" y="41611"/>
                    </a:cubicBezTo>
                    <a:cubicBezTo>
                      <a:pt x="72433" y="41445"/>
                      <a:pt x="72433" y="41279"/>
                      <a:pt x="72516" y="41196"/>
                    </a:cubicBezTo>
                    <a:cubicBezTo>
                      <a:pt x="72661" y="41051"/>
                      <a:pt x="72786" y="40987"/>
                      <a:pt x="72877" y="40987"/>
                    </a:cubicBezTo>
                    <a:close/>
                    <a:moveTo>
                      <a:pt x="76483" y="41374"/>
                    </a:moveTo>
                    <a:cubicBezTo>
                      <a:pt x="76592" y="41374"/>
                      <a:pt x="76689" y="41421"/>
                      <a:pt x="76742" y="41528"/>
                    </a:cubicBezTo>
                    <a:cubicBezTo>
                      <a:pt x="76742" y="41694"/>
                      <a:pt x="76908" y="41859"/>
                      <a:pt x="76908" y="41942"/>
                    </a:cubicBezTo>
                    <a:cubicBezTo>
                      <a:pt x="77074" y="42025"/>
                      <a:pt x="76991" y="42108"/>
                      <a:pt x="76742" y="42191"/>
                    </a:cubicBezTo>
                    <a:cubicBezTo>
                      <a:pt x="76660" y="42274"/>
                      <a:pt x="76577" y="42315"/>
                      <a:pt x="76515" y="42315"/>
                    </a:cubicBezTo>
                    <a:cubicBezTo>
                      <a:pt x="76452" y="42315"/>
                      <a:pt x="76411" y="42274"/>
                      <a:pt x="76411" y="42191"/>
                    </a:cubicBezTo>
                    <a:cubicBezTo>
                      <a:pt x="76370" y="42066"/>
                      <a:pt x="76349" y="42004"/>
                      <a:pt x="76328" y="42004"/>
                    </a:cubicBezTo>
                    <a:cubicBezTo>
                      <a:pt x="76307" y="42004"/>
                      <a:pt x="76287" y="42066"/>
                      <a:pt x="76245" y="42191"/>
                    </a:cubicBezTo>
                    <a:cubicBezTo>
                      <a:pt x="76245" y="42348"/>
                      <a:pt x="76245" y="42406"/>
                      <a:pt x="76203" y="42406"/>
                    </a:cubicBezTo>
                    <a:cubicBezTo>
                      <a:pt x="76179" y="42406"/>
                      <a:pt x="76140" y="42387"/>
                      <a:pt x="76079" y="42357"/>
                    </a:cubicBezTo>
                    <a:cubicBezTo>
                      <a:pt x="75997" y="42191"/>
                      <a:pt x="75914" y="42025"/>
                      <a:pt x="75914" y="41859"/>
                    </a:cubicBezTo>
                    <a:cubicBezTo>
                      <a:pt x="75970" y="41579"/>
                      <a:pt x="76254" y="41374"/>
                      <a:pt x="76483" y="41374"/>
                    </a:cubicBezTo>
                    <a:close/>
                    <a:moveTo>
                      <a:pt x="75070" y="39945"/>
                    </a:moveTo>
                    <a:cubicBezTo>
                      <a:pt x="75406" y="39945"/>
                      <a:pt x="75897" y="40467"/>
                      <a:pt x="75665" y="40699"/>
                    </a:cubicBezTo>
                    <a:cubicBezTo>
                      <a:pt x="75631" y="40733"/>
                      <a:pt x="75625" y="40753"/>
                      <a:pt x="75647" y="40753"/>
                    </a:cubicBezTo>
                    <a:cubicBezTo>
                      <a:pt x="75679" y="40753"/>
                      <a:pt x="75768" y="40713"/>
                      <a:pt x="75914" y="40616"/>
                    </a:cubicBezTo>
                    <a:cubicBezTo>
                      <a:pt x="76107" y="40478"/>
                      <a:pt x="76254" y="40414"/>
                      <a:pt x="76350" y="40414"/>
                    </a:cubicBezTo>
                    <a:cubicBezTo>
                      <a:pt x="76540" y="40414"/>
                      <a:pt x="76521" y="40671"/>
                      <a:pt x="76245" y="41113"/>
                    </a:cubicBezTo>
                    <a:cubicBezTo>
                      <a:pt x="75858" y="41656"/>
                      <a:pt x="75180" y="42199"/>
                      <a:pt x="75026" y="42199"/>
                    </a:cubicBezTo>
                    <a:cubicBezTo>
                      <a:pt x="75016" y="42199"/>
                      <a:pt x="75007" y="42196"/>
                      <a:pt x="75002" y="42191"/>
                    </a:cubicBezTo>
                    <a:cubicBezTo>
                      <a:pt x="74980" y="42169"/>
                      <a:pt x="74952" y="42158"/>
                      <a:pt x="74921" y="42158"/>
                    </a:cubicBezTo>
                    <a:cubicBezTo>
                      <a:pt x="74836" y="42158"/>
                      <a:pt x="74731" y="42235"/>
                      <a:pt x="74671" y="42357"/>
                    </a:cubicBezTo>
                    <a:cubicBezTo>
                      <a:pt x="74555" y="42472"/>
                      <a:pt x="74476" y="42534"/>
                      <a:pt x="74415" y="42534"/>
                    </a:cubicBezTo>
                    <a:cubicBezTo>
                      <a:pt x="74345" y="42534"/>
                      <a:pt x="74301" y="42451"/>
                      <a:pt x="74256" y="42274"/>
                    </a:cubicBezTo>
                    <a:cubicBezTo>
                      <a:pt x="74256" y="42191"/>
                      <a:pt x="74339" y="42025"/>
                      <a:pt x="74505" y="41859"/>
                    </a:cubicBezTo>
                    <a:cubicBezTo>
                      <a:pt x="74737" y="41627"/>
                      <a:pt x="74897" y="41105"/>
                      <a:pt x="74714" y="41105"/>
                    </a:cubicBezTo>
                    <a:cubicBezTo>
                      <a:pt x="74701" y="41105"/>
                      <a:pt x="74687" y="41108"/>
                      <a:pt x="74671" y="41113"/>
                    </a:cubicBezTo>
                    <a:cubicBezTo>
                      <a:pt x="74588" y="41113"/>
                      <a:pt x="74671" y="41031"/>
                      <a:pt x="74836" y="40782"/>
                    </a:cubicBezTo>
                    <a:cubicBezTo>
                      <a:pt x="74919" y="40533"/>
                      <a:pt x="75002" y="40368"/>
                      <a:pt x="74919" y="40368"/>
                    </a:cubicBezTo>
                    <a:cubicBezTo>
                      <a:pt x="74897" y="40390"/>
                      <a:pt x="74875" y="40400"/>
                      <a:pt x="74854" y="40400"/>
                    </a:cubicBezTo>
                    <a:cubicBezTo>
                      <a:pt x="74798" y="40400"/>
                      <a:pt x="74753" y="40323"/>
                      <a:pt x="74753" y="40202"/>
                    </a:cubicBezTo>
                    <a:cubicBezTo>
                      <a:pt x="74753" y="40036"/>
                      <a:pt x="74836" y="40036"/>
                      <a:pt x="75002" y="39953"/>
                    </a:cubicBezTo>
                    <a:cubicBezTo>
                      <a:pt x="75024" y="39948"/>
                      <a:pt x="75047" y="39945"/>
                      <a:pt x="75070" y="39945"/>
                    </a:cubicBezTo>
                    <a:close/>
                    <a:moveTo>
                      <a:pt x="78524" y="42626"/>
                    </a:moveTo>
                    <a:cubicBezTo>
                      <a:pt x="78566" y="42626"/>
                      <a:pt x="78607" y="42647"/>
                      <a:pt x="78649" y="42688"/>
                    </a:cubicBezTo>
                    <a:cubicBezTo>
                      <a:pt x="78731" y="42688"/>
                      <a:pt x="78649" y="42854"/>
                      <a:pt x="78566" y="42937"/>
                    </a:cubicBezTo>
                    <a:cubicBezTo>
                      <a:pt x="78483" y="43020"/>
                      <a:pt x="78400" y="43020"/>
                      <a:pt x="78317" y="43020"/>
                    </a:cubicBezTo>
                    <a:cubicBezTo>
                      <a:pt x="78234" y="42937"/>
                      <a:pt x="78317" y="42771"/>
                      <a:pt x="78400" y="42688"/>
                    </a:cubicBezTo>
                    <a:cubicBezTo>
                      <a:pt x="78441" y="42647"/>
                      <a:pt x="78483" y="42626"/>
                      <a:pt x="78524" y="42626"/>
                    </a:cubicBezTo>
                    <a:close/>
                    <a:moveTo>
                      <a:pt x="74351" y="42902"/>
                    </a:moveTo>
                    <a:cubicBezTo>
                      <a:pt x="74373" y="42902"/>
                      <a:pt x="74398" y="42912"/>
                      <a:pt x="74422" y="42937"/>
                    </a:cubicBezTo>
                    <a:cubicBezTo>
                      <a:pt x="74505" y="42937"/>
                      <a:pt x="74422" y="43102"/>
                      <a:pt x="74339" y="43185"/>
                    </a:cubicBezTo>
                    <a:cubicBezTo>
                      <a:pt x="74280" y="43244"/>
                      <a:pt x="74222" y="43302"/>
                      <a:pt x="74193" y="43302"/>
                    </a:cubicBezTo>
                    <a:cubicBezTo>
                      <a:pt x="74180" y="43302"/>
                      <a:pt x="74173" y="43292"/>
                      <a:pt x="74173" y="43268"/>
                    </a:cubicBezTo>
                    <a:cubicBezTo>
                      <a:pt x="74173" y="43268"/>
                      <a:pt x="74173" y="43185"/>
                      <a:pt x="74256" y="43020"/>
                    </a:cubicBezTo>
                    <a:cubicBezTo>
                      <a:pt x="74256" y="42961"/>
                      <a:pt x="74298" y="42902"/>
                      <a:pt x="74351" y="42902"/>
                    </a:cubicBezTo>
                    <a:close/>
                    <a:moveTo>
                      <a:pt x="76164" y="42738"/>
                    </a:moveTo>
                    <a:cubicBezTo>
                      <a:pt x="76195" y="42738"/>
                      <a:pt x="76223" y="42749"/>
                      <a:pt x="76245" y="42771"/>
                    </a:cubicBezTo>
                    <a:cubicBezTo>
                      <a:pt x="76328" y="42937"/>
                      <a:pt x="76328" y="42937"/>
                      <a:pt x="76162" y="43020"/>
                    </a:cubicBezTo>
                    <a:cubicBezTo>
                      <a:pt x="75997" y="43102"/>
                      <a:pt x="75914" y="43102"/>
                      <a:pt x="75914" y="43185"/>
                    </a:cubicBezTo>
                    <a:cubicBezTo>
                      <a:pt x="75997" y="43185"/>
                      <a:pt x="75831" y="43268"/>
                      <a:pt x="75582" y="43434"/>
                    </a:cubicBezTo>
                    <a:cubicBezTo>
                      <a:pt x="75427" y="43527"/>
                      <a:pt x="75295" y="43574"/>
                      <a:pt x="75199" y="43574"/>
                    </a:cubicBezTo>
                    <a:cubicBezTo>
                      <a:pt x="75040" y="43574"/>
                      <a:pt x="74981" y="43444"/>
                      <a:pt x="75085" y="43185"/>
                    </a:cubicBezTo>
                    <a:cubicBezTo>
                      <a:pt x="75189" y="42926"/>
                      <a:pt x="75325" y="42797"/>
                      <a:pt x="75412" y="42797"/>
                    </a:cubicBezTo>
                    <a:cubicBezTo>
                      <a:pt x="75464" y="42797"/>
                      <a:pt x="75499" y="42843"/>
                      <a:pt x="75499" y="42937"/>
                    </a:cubicBezTo>
                    <a:cubicBezTo>
                      <a:pt x="75499" y="42978"/>
                      <a:pt x="75520" y="42999"/>
                      <a:pt x="75551" y="42999"/>
                    </a:cubicBezTo>
                    <a:cubicBezTo>
                      <a:pt x="75582" y="42999"/>
                      <a:pt x="75624" y="42978"/>
                      <a:pt x="75665" y="42937"/>
                    </a:cubicBezTo>
                    <a:cubicBezTo>
                      <a:pt x="75707" y="42895"/>
                      <a:pt x="75748" y="42874"/>
                      <a:pt x="75779" y="42874"/>
                    </a:cubicBezTo>
                    <a:cubicBezTo>
                      <a:pt x="75810" y="42874"/>
                      <a:pt x="75831" y="42895"/>
                      <a:pt x="75831" y="42937"/>
                    </a:cubicBezTo>
                    <a:cubicBezTo>
                      <a:pt x="75831" y="43020"/>
                      <a:pt x="75831" y="43061"/>
                      <a:pt x="75841" y="43061"/>
                    </a:cubicBezTo>
                    <a:cubicBezTo>
                      <a:pt x="75852" y="43061"/>
                      <a:pt x="75872" y="43020"/>
                      <a:pt x="75914" y="42937"/>
                    </a:cubicBezTo>
                    <a:cubicBezTo>
                      <a:pt x="75974" y="42815"/>
                      <a:pt x="76079" y="42738"/>
                      <a:pt x="76164" y="42738"/>
                    </a:cubicBezTo>
                    <a:close/>
                    <a:moveTo>
                      <a:pt x="78317" y="43600"/>
                    </a:moveTo>
                    <a:cubicBezTo>
                      <a:pt x="78400" y="43683"/>
                      <a:pt x="78400" y="43765"/>
                      <a:pt x="78317" y="43765"/>
                    </a:cubicBezTo>
                    <a:cubicBezTo>
                      <a:pt x="78293" y="43790"/>
                      <a:pt x="78269" y="43800"/>
                      <a:pt x="78246" y="43800"/>
                    </a:cubicBezTo>
                    <a:cubicBezTo>
                      <a:pt x="78193" y="43800"/>
                      <a:pt x="78151" y="43741"/>
                      <a:pt x="78151" y="43683"/>
                    </a:cubicBezTo>
                    <a:cubicBezTo>
                      <a:pt x="78151" y="43600"/>
                      <a:pt x="78234" y="43600"/>
                      <a:pt x="78317" y="43600"/>
                    </a:cubicBezTo>
                    <a:close/>
                    <a:moveTo>
                      <a:pt x="79959" y="43215"/>
                    </a:moveTo>
                    <a:cubicBezTo>
                      <a:pt x="80118" y="43215"/>
                      <a:pt x="80205" y="43424"/>
                      <a:pt x="80140" y="43683"/>
                    </a:cubicBezTo>
                    <a:cubicBezTo>
                      <a:pt x="80092" y="43827"/>
                      <a:pt x="79932" y="43915"/>
                      <a:pt x="79790" y="43915"/>
                    </a:cubicBezTo>
                    <a:cubicBezTo>
                      <a:pt x="79688" y="43915"/>
                      <a:pt x="79595" y="43870"/>
                      <a:pt x="79560" y="43765"/>
                    </a:cubicBezTo>
                    <a:cubicBezTo>
                      <a:pt x="79560" y="43517"/>
                      <a:pt x="79560" y="43434"/>
                      <a:pt x="79809" y="43268"/>
                    </a:cubicBezTo>
                    <a:cubicBezTo>
                      <a:pt x="79863" y="43232"/>
                      <a:pt x="79914" y="43215"/>
                      <a:pt x="79959" y="43215"/>
                    </a:cubicBezTo>
                    <a:close/>
                    <a:moveTo>
                      <a:pt x="41935" y="43931"/>
                    </a:moveTo>
                    <a:cubicBezTo>
                      <a:pt x="42018" y="44014"/>
                      <a:pt x="42018" y="44097"/>
                      <a:pt x="41935" y="44180"/>
                    </a:cubicBezTo>
                    <a:cubicBezTo>
                      <a:pt x="41852" y="44180"/>
                      <a:pt x="41770" y="44097"/>
                      <a:pt x="41770" y="44014"/>
                    </a:cubicBezTo>
                    <a:cubicBezTo>
                      <a:pt x="41770" y="43931"/>
                      <a:pt x="41852" y="43931"/>
                      <a:pt x="41935" y="43931"/>
                    </a:cubicBezTo>
                    <a:close/>
                    <a:moveTo>
                      <a:pt x="21797" y="44594"/>
                    </a:moveTo>
                    <a:lnTo>
                      <a:pt x="21797" y="44594"/>
                    </a:lnTo>
                    <a:cubicBezTo>
                      <a:pt x="21880" y="44677"/>
                      <a:pt x="21797" y="44760"/>
                      <a:pt x="21714" y="44843"/>
                    </a:cubicBezTo>
                    <a:cubicBezTo>
                      <a:pt x="21631" y="44926"/>
                      <a:pt x="21548" y="45008"/>
                      <a:pt x="21548" y="45008"/>
                    </a:cubicBezTo>
                    <a:cubicBezTo>
                      <a:pt x="21548" y="45008"/>
                      <a:pt x="21548" y="44843"/>
                      <a:pt x="21631" y="44760"/>
                    </a:cubicBezTo>
                    <a:cubicBezTo>
                      <a:pt x="21714" y="44677"/>
                      <a:pt x="21797" y="44594"/>
                      <a:pt x="21797" y="44594"/>
                    </a:cubicBezTo>
                    <a:close/>
                    <a:moveTo>
                      <a:pt x="80126" y="44871"/>
                    </a:moveTo>
                    <a:cubicBezTo>
                      <a:pt x="80154" y="44871"/>
                      <a:pt x="80189" y="44891"/>
                      <a:pt x="80223" y="44926"/>
                    </a:cubicBezTo>
                    <a:cubicBezTo>
                      <a:pt x="80306" y="44926"/>
                      <a:pt x="80306" y="45008"/>
                      <a:pt x="80223" y="45091"/>
                    </a:cubicBezTo>
                    <a:cubicBezTo>
                      <a:pt x="80140" y="45091"/>
                      <a:pt x="80057" y="45091"/>
                      <a:pt x="80057" y="45008"/>
                    </a:cubicBezTo>
                    <a:cubicBezTo>
                      <a:pt x="80057" y="44911"/>
                      <a:pt x="80086" y="44871"/>
                      <a:pt x="80126" y="44871"/>
                    </a:cubicBezTo>
                    <a:close/>
                    <a:moveTo>
                      <a:pt x="78607" y="43724"/>
                    </a:moveTo>
                    <a:cubicBezTo>
                      <a:pt x="78669" y="43724"/>
                      <a:pt x="78731" y="43765"/>
                      <a:pt x="78814" y="43848"/>
                    </a:cubicBezTo>
                    <a:cubicBezTo>
                      <a:pt x="78911" y="43945"/>
                      <a:pt x="79037" y="43986"/>
                      <a:pt x="79141" y="43986"/>
                    </a:cubicBezTo>
                    <a:cubicBezTo>
                      <a:pt x="79214" y="43986"/>
                      <a:pt x="79277" y="43965"/>
                      <a:pt x="79312" y="43931"/>
                    </a:cubicBezTo>
                    <a:cubicBezTo>
                      <a:pt x="79415" y="43897"/>
                      <a:pt x="79475" y="43877"/>
                      <a:pt x="79498" y="43877"/>
                    </a:cubicBezTo>
                    <a:cubicBezTo>
                      <a:pt x="79532" y="43877"/>
                      <a:pt x="79492" y="43917"/>
                      <a:pt x="79394" y="44014"/>
                    </a:cubicBezTo>
                    <a:cubicBezTo>
                      <a:pt x="79229" y="44235"/>
                      <a:pt x="79284" y="44382"/>
                      <a:pt x="79437" y="44382"/>
                    </a:cubicBezTo>
                    <a:cubicBezTo>
                      <a:pt x="79514" y="44382"/>
                      <a:pt x="79615" y="44345"/>
                      <a:pt x="79726" y="44263"/>
                    </a:cubicBezTo>
                    <a:cubicBezTo>
                      <a:pt x="79785" y="44204"/>
                      <a:pt x="79885" y="44145"/>
                      <a:pt x="79967" y="44145"/>
                    </a:cubicBezTo>
                    <a:cubicBezTo>
                      <a:pt x="80002" y="44145"/>
                      <a:pt x="80033" y="44155"/>
                      <a:pt x="80057" y="44180"/>
                    </a:cubicBezTo>
                    <a:cubicBezTo>
                      <a:pt x="80223" y="44263"/>
                      <a:pt x="80140" y="44345"/>
                      <a:pt x="79643" y="44843"/>
                    </a:cubicBezTo>
                    <a:cubicBezTo>
                      <a:pt x="79353" y="45133"/>
                      <a:pt x="79146" y="45278"/>
                      <a:pt x="79042" y="45278"/>
                    </a:cubicBezTo>
                    <a:cubicBezTo>
                      <a:pt x="78939" y="45278"/>
                      <a:pt x="78939" y="45133"/>
                      <a:pt x="79063" y="44843"/>
                    </a:cubicBezTo>
                    <a:cubicBezTo>
                      <a:pt x="79194" y="44515"/>
                      <a:pt x="79014" y="44188"/>
                      <a:pt x="78769" y="44188"/>
                    </a:cubicBezTo>
                    <a:cubicBezTo>
                      <a:pt x="78705" y="44188"/>
                      <a:pt x="78635" y="44211"/>
                      <a:pt x="78566" y="44263"/>
                    </a:cubicBezTo>
                    <a:cubicBezTo>
                      <a:pt x="78511" y="44299"/>
                      <a:pt x="78461" y="44315"/>
                      <a:pt x="78418" y="44315"/>
                    </a:cubicBezTo>
                    <a:cubicBezTo>
                      <a:pt x="78264" y="44315"/>
                      <a:pt x="78206" y="44107"/>
                      <a:pt x="78400" y="43848"/>
                    </a:cubicBezTo>
                    <a:cubicBezTo>
                      <a:pt x="78483" y="43765"/>
                      <a:pt x="78545" y="43724"/>
                      <a:pt x="78607" y="43724"/>
                    </a:cubicBezTo>
                    <a:close/>
                    <a:moveTo>
                      <a:pt x="91991" y="44760"/>
                    </a:moveTo>
                    <a:cubicBezTo>
                      <a:pt x="92157" y="44760"/>
                      <a:pt x="92323" y="44760"/>
                      <a:pt x="92323" y="44843"/>
                    </a:cubicBezTo>
                    <a:lnTo>
                      <a:pt x="92240" y="44843"/>
                    </a:lnTo>
                    <a:cubicBezTo>
                      <a:pt x="92157" y="44843"/>
                      <a:pt x="92074" y="45008"/>
                      <a:pt x="91991" y="45174"/>
                    </a:cubicBezTo>
                    <a:cubicBezTo>
                      <a:pt x="91874" y="45331"/>
                      <a:pt x="91793" y="45413"/>
                      <a:pt x="91741" y="45413"/>
                    </a:cubicBezTo>
                    <a:cubicBezTo>
                      <a:pt x="91683" y="45413"/>
                      <a:pt x="91660" y="45310"/>
                      <a:pt x="91660" y="45091"/>
                    </a:cubicBezTo>
                    <a:cubicBezTo>
                      <a:pt x="91660" y="44843"/>
                      <a:pt x="91660" y="44843"/>
                      <a:pt x="91991" y="44760"/>
                    </a:cubicBezTo>
                    <a:close/>
                    <a:moveTo>
                      <a:pt x="76119" y="44968"/>
                    </a:moveTo>
                    <a:cubicBezTo>
                      <a:pt x="76250" y="44968"/>
                      <a:pt x="76353" y="45095"/>
                      <a:pt x="76245" y="45257"/>
                    </a:cubicBezTo>
                    <a:cubicBezTo>
                      <a:pt x="76162" y="45340"/>
                      <a:pt x="76079" y="45423"/>
                      <a:pt x="75914" y="45423"/>
                    </a:cubicBezTo>
                    <a:cubicBezTo>
                      <a:pt x="75884" y="45438"/>
                      <a:pt x="75860" y="45444"/>
                      <a:pt x="75841" y="45444"/>
                    </a:cubicBezTo>
                    <a:cubicBezTo>
                      <a:pt x="75753" y="45444"/>
                      <a:pt x="75777" y="45296"/>
                      <a:pt x="75914" y="45091"/>
                    </a:cubicBezTo>
                    <a:cubicBezTo>
                      <a:pt x="75971" y="45005"/>
                      <a:pt x="76049" y="44968"/>
                      <a:pt x="76119" y="44968"/>
                    </a:cubicBezTo>
                    <a:close/>
                    <a:moveTo>
                      <a:pt x="81335" y="45121"/>
                    </a:moveTo>
                    <a:cubicBezTo>
                      <a:pt x="81383" y="45121"/>
                      <a:pt x="81429" y="45137"/>
                      <a:pt x="81466" y="45174"/>
                    </a:cubicBezTo>
                    <a:cubicBezTo>
                      <a:pt x="81632" y="45340"/>
                      <a:pt x="81632" y="45340"/>
                      <a:pt x="81301" y="45506"/>
                    </a:cubicBezTo>
                    <a:cubicBezTo>
                      <a:pt x="81230" y="45576"/>
                      <a:pt x="81160" y="45601"/>
                      <a:pt x="81103" y="45601"/>
                    </a:cubicBezTo>
                    <a:cubicBezTo>
                      <a:pt x="81024" y="45601"/>
                      <a:pt x="80969" y="45554"/>
                      <a:pt x="80969" y="45506"/>
                    </a:cubicBezTo>
                    <a:cubicBezTo>
                      <a:pt x="80969" y="45313"/>
                      <a:pt x="81168" y="45121"/>
                      <a:pt x="81335" y="45121"/>
                    </a:cubicBezTo>
                    <a:close/>
                    <a:moveTo>
                      <a:pt x="90568" y="44644"/>
                    </a:moveTo>
                    <a:cubicBezTo>
                      <a:pt x="90576" y="44644"/>
                      <a:pt x="90582" y="44655"/>
                      <a:pt x="90582" y="44677"/>
                    </a:cubicBezTo>
                    <a:cubicBezTo>
                      <a:pt x="90665" y="44677"/>
                      <a:pt x="90665" y="44926"/>
                      <a:pt x="90665" y="45091"/>
                    </a:cubicBezTo>
                    <a:cubicBezTo>
                      <a:pt x="90612" y="45252"/>
                      <a:pt x="90627" y="45343"/>
                      <a:pt x="90690" y="45343"/>
                    </a:cubicBezTo>
                    <a:cubicBezTo>
                      <a:pt x="90724" y="45343"/>
                      <a:pt x="90772" y="45316"/>
                      <a:pt x="90831" y="45257"/>
                    </a:cubicBezTo>
                    <a:cubicBezTo>
                      <a:pt x="90879" y="45209"/>
                      <a:pt x="90927" y="45161"/>
                      <a:pt x="90959" y="45161"/>
                    </a:cubicBezTo>
                    <a:cubicBezTo>
                      <a:pt x="90982" y="45161"/>
                      <a:pt x="90997" y="45187"/>
                      <a:pt x="90997" y="45257"/>
                    </a:cubicBezTo>
                    <a:cubicBezTo>
                      <a:pt x="90997" y="45279"/>
                      <a:pt x="90997" y="45290"/>
                      <a:pt x="91000" y="45290"/>
                    </a:cubicBezTo>
                    <a:cubicBezTo>
                      <a:pt x="91009" y="45290"/>
                      <a:pt x="91041" y="45213"/>
                      <a:pt x="91163" y="45091"/>
                    </a:cubicBezTo>
                    <a:cubicBezTo>
                      <a:pt x="91208" y="45000"/>
                      <a:pt x="91253" y="44934"/>
                      <a:pt x="91313" y="44934"/>
                    </a:cubicBezTo>
                    <a:cubicBezTo>
                      <a:pt x="91361" y="44934"/>
                      <a:pt x="91419" y="44979"/>
                      <a:pt x="91494" y="45091"/>
                    </a:cubicBezTo>
                    <a:cubicBezTo>
                      <a:pt x="91577" y="45257"/>
                      <a:pt x="91577" y="45423"/>
                      <a:pt x="91494" y="45506"/>
                    </a:cubicBezTo>
                    <a:cubicBezTo>
                      <a:pt x="91411" y="45589"/>
                      <a:pt x="91245" y="45754"/>
                      <a:pt x="91163" y="45754"/>
                    </a:cubicBezTo>
                    <a:cubicBezTo>
                      <a:pt x="90997" y="45837"/>
                      <a:pt x="90914" y="45837"/>
                      <a:pt x="90914" y="45920"/>
                    </a:cubicBezTo>
                    <a:cubicBezTo>
                      <a:pt x="90997" y="45920"/>
                      <a:pt x="90914" y="46086"/>
                      <a:pt x="90831" y="46169"/>
                    </a:cubicBezTo>
                    <a:cubicBezTo>
                      <a:pt x="90728" y="46237"/>
                      <a:pt x="90654" y="46278"/>
                      <a:pt x="90596" y="46278"/>
                    </a:cubicBezTo>
                    <a:cubicBezTo>
                      <a:pt x="90514" y="46278"/>
                      <a:pt x="90465" y="46197"/>
                      <a:pt x="90417" y="46003"/>
                    </a:cubicBezTo>
                    <a:cubicBezTo>
                      <a:pt x="90334" y="45754"/>
                      <a:pt x="90251" y="45671"/>
                      <a:pt x="90002" y="45671"/>
                    </a:cubicBezTo>
                    <a:cubicBezTo>
                      <a:pt x="89671" y="45671"/>
                      <a:pt x="89754" y="45589"/>
                      <a:pt x="90251" y="45257"/>
                    </a:cubicBezTo>
                    <a:cubicBezTo>
                      <a:pt x="90500" y="45091"/>
                      <a:pt x="90582" y="45091"/>
                      <a:pt x="90500" y="44843"/>
                    </a:cubicBezTo>
                    <a:cubicBezTo>
                      <a:pt x="90500" y="44721"/>
                      <a:pt x="90544" y="44644"/>
                      <a:pt x="90568" y="44644"/>
                    </a:cubicBezTo>
                    <a:close/>
                    <a:moveTo>
                      <a:pt x="77157" y="45671"/>
                    </a:moveTo>
                    <a:lnTo>
                      <a:pt x="77157" y="45671"/>
                    </a:lnTo>
                    <a:cubicBezTo>
                      <a:pt x="77240" y="45754"/>
                      <a:pt x="77157" y="45920"/>
                      <a:pt x="77074" y="46086"/>
                    </a:cubicBezTo>
                    <a:cubicBezTo>
                      <a:pt x="76991" y="46252"/>
                      <a:pt x="76825" y="46334"/>
                      <a:pt x="76825" y="46334"/>
                    </a:cubicBezTo>
                    <a:cubicBezTo>
                      <a:pt x="76742" y="46252"/>
                      <a:pt x="76825" y="46086"/>
                      <a:pt x="76908" y="45920"/>
                    </a:cubicBezTo>
                    <a:cubicBezTo>
                      <a:pt x="76991" y="45754"/>
                      <a:pt x="77157" y="45672"/>
                      <a:pt x="77157" y="45671"/>
                    </a:cubicBezTo>
                    <a:close/>
                    <a:moveTo>
                      <a:pt x="82685" y="45784"/>
                    </a:moveTo>
                    <a:cubicBezTo>
                      <a:pt x="82813" y="45784"/>
                      <a:pt x="82819" y="45976"/>
                      <a:pt x="82627" y="46169"/>
                    </a:cubicBezTo>
                    <a:cubicBezTo>
                      <a:pt x="82573" y="46329"/>
                      <a:pt x="82519" y="46421"/>
                      <a:pt x="82444" y="46421"/>
                    </a:cubicBezTo>
                    <a:cubicBezTo>
                      <a:pt x="82402" y="46421"/>
                      <a:pt x="82354" y="46393"/>
                      <a:pt x="82295" y="46334"/>
                    </a:cubicBezTo>
                    <a:cubicBezTo>
                      <a:pt x="82212" y="46169"/>
                      <a:pt x="82295" y="46003"/>
                      <a:pt x="82544" y="45837"/>
                    </a:cubicBezTo>
                    <a:cubicBezTo>
                      <a:pt x="82600" y="45800"/>
                      <a:pt x="82647" y="45784"/>
                      <a:pt x="82685" y="45784"/>
                    </a:cubicBezTo>
                    <a:close/>
                    <a:moveTo>
                      <a:pt x="85965" y="45338"/>
                    </a:moveTo>
                    <a:cubicBezTo>
                      <a:pt x="86002" y="45338"/>
                      <a:pt x="86024" y="45365"/>
                      <a:pt x="86024" y="45423"/>
                    </a:cubicBezTo>
                    <a:cubicBezTo>
                      <a:pt x="86024" y="45589"/>
                      <a:pt x="86024" y="45671"/>
                      <a:pt x="85859" y="45671"/>
                    </a:cubicBezTo>
                    <a:cubicBezTo>
                      <a:pt x="85693" y="45754"/>
                      <a:pt x="85610" y="45837"/>
                      <a:pt x="85693" y="46086"/>
                    </a:cubicBezTo>
                    <a:cubicBezTo>
                      <a:pt x="85822" y="46345"/>
                      <a:pt x="85750" y="46553"/>
                      <a:pt x="85593" y="46553"/>
                    </a:cubicBezTo>
                    <a:cubicBezTo>
                      <a:pt x="85549" y="46553"/>
                      <a:pt x="85499" y="46537"/>
                      <a:pt x="85444" y="46500"/>
                    </a:cubicBezTo>
                    <a:cubicBezTo>
                      <a:pt x="85361" y="46417"/>
                      <a:pt x="85361" y="46252"/>
                      <a:pt x="85444" y="46003"/>
                    </a:cubicBezTo>
                    <a:cubicBezTo>
                      <a:pt x="85571" y="45622"/>
                      <a:pt x="85844" y="45338"/>
                      <a:pt x="85965" y="45338"/>
                    </a:cubicBezTo>
                    <a:close/>
                    <a:moveTo>
                      <a:pt x="81396" y="46134"/>
                    </a:moveTo>
                    <a:cubicBezTo>
                      <a:pt x="81418" y="46134"/>
                      <a:pt x="81442" y="46144"/>
                      <a:pt x="81466" y="46169"/>
                    </a:cubicBezTo>
                    <a:cubicBezTo>
                      <a:pt x="81549" y="46169"/>
                      <a:pt x="81549" y="46334"/>
                      <a:pt x="81466" y="46417"/>
                    </a:cubicBezTo>
                    <a:cubicBezTo>
                      <a:pt x="81383" y="46583"/>
                      <a:pt x="81301" y="46583"/>
                      <a:pt x="81301" y="46583"/>
                    </a:cubicBezTo>
                    <a:cubicBezTo>
                      <a:pt x="81218" y="46500"/>
                      <a:pt x="81218" y="46417"/>
                      <a:pt x="81301" y="46252"/>
                    </a:cubicBezTo>
                    <a:cubicBezTo>
                      <a:pt x="81301" y="46193"/>
                      <a:pt x="81342" y="46134"/>
                      <a:pt x="81396" y="46134"/>
                    </a:cubicBezTo>
                    <a:close/>
                    <a:moveTo>
                      <a:pt x="88345" y="46252"/>
                    </a:moveTo>
                    <a:cubicBezTo>
                      <a:pt x="88345" y="46252"/>
                      <a:pt x="88345" y="46334"/>
                      <a:pt x="88262" y="46500"/>
                    </a:cubicBezTo>
                    <a:cubicBezTo>
                      <a:pt x="88203" y="46559"/>
                      <a:pt x="88145" y="46617"/>
                      <a:pt x="88115" y="46617"/>
                    </a:cubicBezTo>
                    <a:cubicBezTo>
                      <a:pt x="88103" y="46617"/>
                      <a:pt x="88096" y="46607"/>
                      <a:pt x="88096" y="46583"/>
                    </a:cubicBezTo>
                    <a:cubicBezTo>
                      <a:pt x="88013" y="46583"/>
                      <a:pt x="88013" y="46417"/>
                      <a:pt x="88179" y="46334"/>
                    </a:cubicBezTo>
                    <a:cubicBezTo>
                      <a:pt x="88262" y="46252"/>
                      <a:pt x="88345" y="46252"/>
                      <a:pt x="88345" y="46252"/>
                    </a:cubicBezTo>
                    <a:close/>
                    <a:moveTo>
                      <a:pt x="92903" y="45920"/>
                    </a:moveTo>
                    <a:cubicBezTo>
                      <a:pt x="92986" y="46003"/>
                      <a:pt x="92903" y="46086"/>
                      <a:pt x="92820" y="46169"/>
                    </a:cubicBezTo>
                    <a:cubicBezTo>
                      <a:pt x="92737" y="46334"/>
                      <a:pt x="92737" y="46417"/>
                      <a:pt x="92820" y="46417"/>
                    </a:cubicBezTo>
                    <a:cubicBezTo>
                      <a:pt x="92903" y="46417"/>
                      <a:pt x="92986" y="46500"/>
                      <a:pt x="92903" y="46583"/>
                    </a:cubicBezTo>
                    <a:cubicBezTo>
                      <a:pt x="92820" y="46666"/>
                      <a:pt x="92758" y="46707"/>
                      <a:pt x="92706" y="46707"/>
                    </a:cubicBezTo>
                    <a:cubicBezTo>
                      <a:pt x="92654" y="46707"/>
                      <a:pt x="92613" y="46666"/>
                      <a:pt x="92571" y="46583"/>
                    </a:cubicBezTo>
                    <a:cubicBezTo>
                      <a:pt x="92571" y="46559"/>
                      <a:pt x="92564" y="46549"/>
                      <a:pt x="92550" y="46549"/>
                    </a:cubicBezTo>
                    <a:cubicBezTo>
                      <a:pt x="92516" y="46549"/>
                      <a:pt x="92440" y="46607"/>
                      <a:pt x="92323" y="46666"/>
                    </a:cubicBezTo>
                    <a:cubicBezTo>
                      <a:pt x="92303" y="46686"/>
                      <a:pt x="92293" y="46696"/>
                      <a:pt x="92291" y="46696"/>
                    </a:cubicBezTo>
                    <a:cubicBezTo>
                      <a:pt x="92284" y="46696"/>
                      <a:pt x="92362" y="46588"/>
                      <a:pt x="92489" y="46334"/>
                    </a:cubicBezTo>
                    <a:cubicBezTo>
                      <a:pt x="92737" y="46086"/>
                      <a:pt x="92903" y="45920"/>
                      <a:pt x="92903" y="45920"/>
                    </a:cubicBezTo>
                    <a:close/>
                    <a:moveTo>
                      <a:pt x="88804" y="46089"/>
                    </a:moveTo>
                    <a:cubicBezTo>
                      <a:pt x="88870" y="46089"/>
                      <a:pt x="88872" y="46217"/>
                      <a:pt x="88759" y="46500"/>
                    </a:cubicBezTo>
                    <a:cubicBezTo>
                      <a:pt x="88666" y="46686"/>
                      <a:pt x="88625" y="46794"/>
                      <a:pt x="88593" y="46794"/>
                    </a:cubicBezTo>
                    <a:cubicBezTo>
                      <a:pt x="88567" y="46794"/>
                      <a:pt x="88547" y="46728"/>
                      <a:pt x="88511" y="46583"/>
                    </a:cubicBezTo>
                    <a:cubicBezTo>
                      <a:pt x="88511" y="46500"/>
                      <a:pt x="88593" y="46252"/>
                      <a:pt x="88676" y="46169"/>
                    </a:cubicBezTo>
                    <a:cubicBezTo>
                      <a:pt x="88729" y="46116"/>
                      <a:pt x="88773" y="46089"/>
                      <a:pt x="88804" y="46089"/>
                    </a:cubicBezTo>
                    <a:close/>
                    <a:moveTo>
                      <a:pt x="91660" y="45754"/>
                    </a:moveTo>
                    <a:cubicBezTo>
                      <a:pt x="91660" y="45754"/>
                      <a:pt x="91743" y="45837"/>
                      <a:pt x="91908" y="45920"/>
                    </a:cubicBezTo>
                    <a:cubicBezTo>
                      <a:pt x="91991" y="46003"/>
                      <a:pt x="91991" y="46169"/>
                      <a:pt x="91908" y="46169"/>
                    </a:cubicBezTo>
                    <a:cubicBezTo>
                      <a:pt x="91743" y="46169"/>
                      <a:pt x="91494" y="46417"/>
                      <a:pt x="91577" y="46583"/>
                    </a:cubicBezTo>
                    <a:cubicBezTo>
                      <a:pt x="91768" y="46710"/>
                      <a:pt x="91470" y="46886"/>
                      <a:pt x="91209" y="46886"/>
                    </a:cubicBezTo>
                    <a:cubicBezTo>
                      <a:pt x="91130" y="46886"/>
                      <a:pt x="91055" y="46870"/>
                      <a:pt x="90997" y="46832"/>
                    </a:cubicBezTo>
                    <a:cubicBezTo>
                      <a:pt x="90831" y="46749"/>
                      <a:pt x="90914" y="46666"/>
                      <a:pt x="91245" y="46252"/>
                    </a:cubicBezTo>
                    <a:cubicBezTo>
                      <a:pt x="91411" y="46003"/>
                      <a:pt x="91660" y="45754"/>
                      <a:pt x="91660" y="45754"/>
                    </a:cubicBezTo>
                    <a:close/>
                    <a:moveTo>
                      <a:pt x="89091" y="46666"/>
                    </a:moveTo>
                    <a:cubicBezTo>
                      <a:pt x="89091" y="46666"/>
                      <a:pt x="89091" y="46749"/>
                      <a:pt x="89008" y="46915"/>
                    </a:cubicBezTo>
                    <a:cubicBezTo>
                      <a:pt x="89008" y="46997"/>
                      <a:pt x="88925" y="47080"/>
                      <a:pt x="88842" y="47080"/>
                    </a:cubicBezTo>
                    <a:cubicBezTo>
                      <a:pt x="88842" y="46997"/>
                      <a:pt x="88842" y="46915"/>
                      <a:pt x="88925" y="46832"/>
                    </a:cubicBezTo>
                    <a:cubicBezTo>
                      <a:pt x="89008" y="46749"/>
                      <a:pt x="89091" y="46666"/>
                      <a:pt x="89091" y="46666"/>
                    </a:cubicBezTo>
                    <a:close/>
                    <a:moveTo>
                      <a:pt x="87599" y="46417"/>
                    </a:moveTo>
                    <a:cubicBezTo>
                      <a:pt x="87599" y="46500"/>
                      <a:pt x="87599" y="46583"/>
                      <a:pt x="87516" y="46666"/>
                    </a:cubicBezTo>
                    <a:cubicBezTo>
                      <a:pt x="87433" y="46832"/>
                      <a:pt x="87433" y="46832"/>
                      <a:pt x="87516" y="46832"/>
                    </a:cubicBezTo>
                    <a:cubicBezTo>
                      <a:pt x="87599" y="46832"/>
                      <a:pt x="87599" y="46915"/>
                      <a:pt x="87516" y="46997"/>
                    </a:cubicBezTo>
                    <a:cubicBezTo>
                      <a:pt x="87455" y="47058"/>
                      <a:pt x="87405" y="47084"/>
                      <a:pt x="87365" y="47084"/>
                    </a:cubicBezTo>
                    <a:cubicBezTo>
                      <a:pt x="87242" y="47084"/>
                      <a:pt x="87225" y="46834"/>
                      <a:pt x="87350" y="46583"/>
                    </a:cubicBezTo>
                    <a:cubicBezTo>
                      <a:pt x="87433" y="46500"/>
                      <a:pt x="87516" y="46417"/>
                      <a:pt x="87599" y="46417"/>
                    </a:cubicBezTo>
                    <a:close/>
                    <a:moveTo>
                      <a:pt x="90033" y="46770"/>
                    </a:moveTo>
                    <a:cubicBezTo>
                      <a:pt x="90064" y="46770"/>
                      <a:pt x="90085" y="46790"/>
                      <a:pt x="90085" y="46832"/>
                    </a:cubicBezTo>
                    <a:cubicBezTo>
                      <a:pt x="90002" y="46915"/>
                      <a:pt x="89919" y="47080"/>
                      <a:pt x="89754" y="47163"/>
                    </a:cubicBezTo>
                    <a:cubicBezTo>
                      <a:pt x="89616" y="47232"/>
                      <a:pt x="89522" y="47272"/>
                      <a:pt x="89476" y="47272"/>
                    </a:cubicBezTo>
                    <a:cubicBezTo>
                      <a:pt x="89410" y="47272"/>
                      <a:pt x="89442" y="47192"/>
                      <a:pt x="89588" y="46997"/>
                    </a:cubicBezTo>
                    <a:cubicBezTo>
                      <a:pt x="89685" y="46900"/>
                      <a:pt x="89754" y="46860"/>
                      <a:pt x="89777" y="46860"/>
                    </a:cubicBezTo>
                    <a:cubicBezTo>
                      <a:pt x="89794" y="46860"/>
                      <a:pt x="89788" y="46880"/>
                      <a:pt x="89754" y="46915"/>
                    </a:cubicBezTo>
                    <a:cubicBezTo>
                      <a:pt x="89754" y="46939"/>
                      <a:pt x="89761" y="46949"/>
                      <a:pt x="89773" y="46949"/>
                    </a:cubicBezTo>
                    <a:cubicBezTo>
                      <a:pt x="89802" y="46949"/>
                      <a:pt x="89861" y="46890"/>
                      <a:pt x="89919" y="46832"/>
                    </a:cubicBezTo>
                    <a:cubicBezTo>
                      <a:pt x="89961" y="46790"/>
                      <a:pt x="90002" y="46770"/>
                      <a:pt x="90033" y="46770"/>
                    </a:cubicBezTo>
                    <a:close/>
                    <a:moveTo>
                      <a:pt x="84760" y="46958"/>
                    </a:moveTo>
                    <a:cubicBezTo>
                      <a:pt x="84786" y="46958"/>
                      <a:pt x="84819" y="46975"/>
                      <a:pt x="84864" y="46997"/>
                    </a:cubicBezTo>
                    <a:cubicBezTo>
                      <a:pt x="84998" y="47065"/>
                      <a:pt x="85512" y="47186"/>
                      <a:pt x="85747" y="47186"/>
                    </a:cubicBezTo>
                    <a:cubicBezTo>
                      <a:pt x="85803" y="47186"/>
                      <a:pt x="85843" y="47179"/>
                      <a:pt x="85859" y="47163"/>
                    </a:cubicBezTo>
                    <a:cubicBezTo>
                      <a:pt x="85900" y="47142"/>
                      <a:pt x="85936" y="47132"/>
                      <a:pt x="85965" y="47132"/>
                    </a:cubicBezTo>
                    <a:cubicBezTo>
                      <a:pt x="86050" y="47132"/>
                      <a:pt x="86066" y="47225"/>
                      <a:pt x="85941" y="47412"/>
                    </a:cubicBezTo>
                    <a:cubicBezTo>
                      <a:pt x="85827" y="47755"/>
                      <a:pt x="85713" y="47940"/>
                      <a:pt x="85653" y="47940"/>
                    </a:cubicBezTo>
                    <a:cubicBezTo>
                      <a:pt x="85626" y="47940"/>
                      <a:pt x="85610" y="47903"/>
                      <a:pt x="85610" y="47826"/>
                    </a:cubicBezTo>
                    <a:cubicBezTo>
                      <a:pt x="85551" y="47768"/>
                      <a:pt x="85451" y="47709"/>
                      <a:pt x="85281" y="47709"/>
                    </a:cubicBezTo>
                    <a:cubicBezTo>
                      <a:pt x="85210" y="47709"/>
                      <a:pt x="85127" y="47719"/>
                      <a:pt x="85030" y="47743"/>
                    </a:cubicBezTo>
                    <a:cubicBezTo>
                      <a:pt x="84837" y="47808"/>
                      <a:pt x="84719" y="47847"/>
                      <a:pt x="84652" y="47847"/>
                    </a:cubicBezTo>
                    <a:cubicBezTo>
                      <a:pt x="84545" y="47847"/>
                      <a:pt x="84565" y="47749"/>
                      <a:pt x="84615" y="47495"/>
                    </a:cubicBezTo>
                    <a:cubicBezTo>
                      <a:pt x="84676" y="47074"/>
                      <a:pt x="84692" y="46958"/>
                      <a:pt x="84760" y="46958"/>
                    </a:cubicBezTo>
                    <a:close/>
                    <a:moveTo>
                      <a:pt x="75499" y="47495"/>
                    </a:moveTo>
                    <a:cubicBezTo>
                      <a:pt x="75831" y="47495"/>
                      <a:pt x="75914" y="47578"/>
                      <a:pt x="75748" y="47826"/>
                    </a:cubicBezTo>
                    <a:cubicBezTo>
                      <a:pt x="75673" y="47901"/>
                      <a:pt x="75549" y="47942"/>
                      <a:pt x="75441" y="47942"/>
                    </a:cubicBezTo>
                    <a:cubicBezTo>
                      <a:pt x="75310" y="47942"/>
                      <a:pt x="75205" y="47880"/>
                      <a:pt x="75251" y="47743"/>
                    </a:cubicBezTo>
                    <a:cubicBezTo>
                      <a:pt x="75251" y="47578"/>
                      <a:pt x="75334" y="47495"/>
                      <a:pt x="75499" y="47495"/>
                    </a:cubicBezTo>
                    <a:close/>
                    <a:moveTo>
                      <a:pt x="88956" y="47681"/>
                    </a:moveTo>
                    <a:cubicBezTo>
                      <a:pt x="88987" y="47681"/>
                      <a:pt x="89008" y="47702"/>
                      <a:pt x="89008" y="47743"/>
                    </a:cubicBezTo>
                    <a:cubicBezTo>
                      <a:pt x="89008" y="47909"/>
                      <a:pt x="89008" y="47992"/>
                      <a:pt x="89008" y="47992"/>
                    </a:cubicBezTo>
                    <a:cubicBezTo>
                      <a:pt x="88966" y="48033"/>
                      <a:pt x="88946" y="48054"/>
                      <a:pt x="88925" y="48054"/>
                    </a:cubicBezTo>
                    <a:cubicBezTo>
                      <a:pt x="88904" y="48054"/>
                      <a:pt x="88883" y="48033"/>
                      <a:pt x="88842" y="47992"/>
                    </a:cubicBezTo>
                    <a:cubicBezTo>
                      <a:pt x="88759" y="47909"/>
                      <a:pt x="88842" y="47826"/>
                      <a:pt x="88842" y="47743"/>
                    </a:cubicBezTo>
                    <a:cubicBezTo>
                      <a:pt x="88883" y="47702"/>
                      <a:pt x="88925" y="47681"/>
                      <a:pt x="88956" y="47681"/>
                    </a:cubicBezTo>
                    <a:close/>
                    <a:moveTo>
                      <a:pt x="73769" y="47792"/>
                    </a:moveTo>
                    <a:cubicBezTo>
                      <a:pt x="73793" y="47792"/>
                      <a:pt x="73818" y="47802"/>
                      <a:pt x="73842" y="47826"/>
                    </a:cubicBezTo>
                    <a:cubicBezTo>
                      <a:pt x="73842" y="47826"/>
                      <a:pt x="73759" y="47909"/>
                      <a:pt x="73676" y="47992"/>
                    </a:cubicBezTo>
                    <a:cubicBezTo>
                      <a:pt x="73593" y="48075"/>
                      <a:pt x="73510" y="48075"/>
                      <a:pt x="73427" y="48075"/>
                    </a:cubicBezTo>
                    <a:cubicBezTo>
                      <a:pt x="73427" y="48075"/>
                      <a:pt x="73427" y="47909"/>
                      <a:pt x="73593" y="47909"/>
                    </a:cubicBezTo>
                    <a:cubicBezTo>
                      <a:pt x="73652" y="47850"/>
                      <a:pt x="73710" y="47792"/>
                      <a:pt x="73769" y="47792"/>
                    </a:cubicBezTo>
                    <a:close/>
                    <a:moveTo>
                      <a:pt x="78796" y="47711"/>
                    </a:moveTo>
                    <a:cubicBezTo>
                      <a:pt x="78808" y="47711"/>
                      <a:pt x="78814" y="47721"/>
                      <a:pt x="78814" y="47743"/>
                    </a:cubicBezTo>
                    <a:cubicBezTo>
                      <a:pt x="78814" y="47826"/>
                      <a:pt x="78731" y="47992"/>
                      <a:pt x="78649" y="48075"/>
                    </a:cubicBezTo>
                    <a:cubicBezTo>
                      <a:pt x="78587" y="48230"/>
                      <a:pt x="78536" y="48292"/>
                      <a:pt x="78506" y="48292"/>
                    </a:cubicBezTo>
                    <a:cubicBezTo>
                      <a:pt x="78456" y="48292"/>
                      <a:pt x="78462" y="48117"/>
                      <a:pt x="78566" y="47909"/>
                    </a:cubicBezTo>
                    <a:cubicBezTo>
                      <a:pt x="78687" y="47788"/>
                      <a:pt x="78764" y="47711"/>
                      <a:pt x="78796" y="47711"/>
                    </a:cubicBezTo>
                    <a:close/>
                    <a:moveTo>
                      <a:pt x="76144" y="47946"/>
                    </a:moveTo>
                    <a:cubicBezTo>
                      <a:pt x="76236" y="47946"/>
                      <a:pt x="76218" y="48020"/>
                      <a:pt x="76162" y="48241"/>
                    </a:cubicBezTo>
                    <a:cubicBezTo>
                      <a:pt x="76121" y="48282"/>
                      <a:pt x="76079" y="48303"/>
                      <a:pt x="76038" y="48303"/>
                    </a:cubicBezTo>
                    <a:cubicBezTo>
                      <a:pt x="75997" y="48303"/>
                      <a:pt x="75955" y="48282"/>
                      <a:pt x="75914" y="48241"/>
                    </a:cubicBezTo>
                    <a:cubicBezTo>
                      <a:pt x="75748" y="48075"/>
                      <a:pt x="75748" y="48075"/>
                      <a:pt x="75914" y="47992"/>
                    </a:cubicBezTo>
                    <a:cubicBezTo>
                      <a:pt x="76024" y="47964"/>
                      <a:pt x="76098" y="47946"/>
                      <a:pt x="76144" y="47946"/>
                    </a:cubicBezTo>
                    <a:close/>
                    <a:moveTo>
                      <a:pt x="91559" y="47989"/>
                    </a:moveTo>
                    <a:cubicBezTo>
                      <a:pt x="91629" y="47989"/>
                      <a:pt x="91572" y="48080"/>
                      <a:pt x="91411" y="48241"/>
                    </a:cubicBezTo>
                    <a:cubicBezTo>
                      <a:pt x="91353" y="48299"/>
                      <a:pt x="91253" y="48358"/>
                      <a:pt x="91199" y="48358"/>
                    </a:cubicBezTo>
                    <a:cubicBezTo>
                      <a:pt x="91177" y="48358"/>
                      <a:pt x="91163" y="48348"/>
                      <a:pt x="91163" y="48323"/>
                    </a:cubicBezTo>
                    <a:cubicBezTo>
                      <a:pt x="91080" y="48323"/>
                      <a:pt x="91245" y="48241"/>
                      <a:pt x="91328" y="48075"/>
                    </a:cubicBezTo>
                    <a:cubicBezTo>
                      <a:pt x="91446" y="48016"/>
                      <a:pt x="91522" y="47989"/>
                      <a:pt x="91559" y="47989"/>
                    </a:cubicBezTo>
                    <a:close/>
                    <a:moveTo>
                      <a:pt x="92016" y="47777"/>
                    </a:moveTo>
                    <a:cubicBezTo>
                      <a:pt x="92052" y="47777"/>
                      <a:pt x="92074" y="47796"/>
                      <a:pt x="92074" y="47826"/>
                    </a:cubicBezTo>
                    <a:cubicBezTo>
                      <a:pt x="92074" y="47909"/>
                      <a:pt x="91991" y="48075"/>
                      <a:pt x="91826" y="48241"/>
                    </a:cubicBezTo>
                    <a:cubicBezTo>
                      <a:pt x="91765" y="48362"/>
                      <a:pt x="91660" y="48439"/>
                      <a:pt x="91608" y="48439"/>
                    </a:cubicBezTo>
                    <a:cubicBezTo>
                      <a:pt x="91589" y="48439"/>
                      <a:pt x="91577" y="48429"/>
                      <a:pt x="91577" y="48406"/>
                    </a:cubicBezTo>
                    <a:cubicBezTo>
                      <a:pt x="91494" y="48406"/>
                      <a:pt x="91577" y="48158"/>
                      <a:pt x="91743" y="47992"/>
                    </a:cubicBezTo>
                    <a:cubicBezTo>
                      <a:pt x="91848" y="47834"/>
                      <a:pt x="91953" y="47777"/>
                      <a:pt x="92016" y="47777"/>
                    </a:cubicBezTo>
                    <a:close/>
                    <a:moveTo>
                      <a:pt x="88357" y="48206"/>
                    </a:moveTo>
                    <a:cubicBezTo>
                      <a:pt x="88379" y="48206"/>
                      <a:pt x="88403" y="48216"/>
                      <a:pt x="88428" y="48241"/>
                    </a:cubicBezTo>
                    <a:cubicBezTo>
                      <a:pt x="88511" y="48323"/>
                      <a:pt x="88511" y="48406"/>
                      <a:pt x="88428" y="48406"/>
                    </a:cubicBezTo>
                    <a:cubicBezTo>
                      <a:pt x="88403" y="48431"/>
                      <a:pt x="88379" y="48441"/>
                      <a:pt x="88357" y="48441"/>
                    </a:cubicBezTo>
                    <a:cubicBezTo>
                      <a:pt x="88303" y="48441"/>
                      <a:pt x="88262" y="48382"/>
                      <a:pt x="88262" y="48323"/>
                    </a:cubicBezTo>
                    <a:cubicBezTo>
                      <a:pt x="88262" y="48265"/>
                      <a:pt x="88303" y="48206"/>
                      <a:pt x="88357" y="48206"/>
                    </a:cubicBezTo>
                    <a:close/>
                    <a:moveTo>
                      <a:pt x="89298" y="48510"/>
                    </a:moveTo>
                    <a:cubicBezTo>
                      <a:pt x="89319" y="48510"/>
                      <a:pt x="89339" y="48531"/>
                      <a:pt x="89339" y="48572"/>
                    </a:cubicBezTo>
                    <a:cubicBezTo>
                      <a:pt x="89339" y="48738"/>
                      <a:pt x="89422" y="48904"/>
                      <a:pt x="89505" y="48986"/>
                    </a:cubicBezTo>
                    <a:cubicBezTo>
                      <a:pt x="89588" y="49069"/>
                      <a:pt x="89588" y="49069"/>
                      <a:pt x="89256" y="49152"/>
                    </a:cubicBezTo>
                    <a:cubicBezTo>
                      <a:pt x="89153" y="49187"/>
                      <a:pt x="89079" y="49207"/>
                      <a:pt x="89039" y="49207"/>
                    </a:cubicBezTo>
                    <a:cubicBezTo>
                      <a:pt x="88982" y="49207"/>
                      <a:pt x="88994" y="49166"/>
                      <a:pt x="89091" y="49069"/>
                    </a:cubicBezTo>
                    <a:cubicBezTo>
                      <a:pt x="89174" y="48904"/>
                      <a:pt x="89256" y="48738"/>
                      <a:pt x="89256" y="48572"/>
                    </a:cubicBezTo>
                    <a:cubicBezTo>
                      <a:pt x="89256" y="48531"/>
                      <a:pt x="89277" y="48510"/>
                      <a:pt x="89298" y="48510"/>
                    </a:cubicBezTo>
                    <a:close/>
                    <a:moveTo>
                      <a:pt x="84384" y="49098"/>
                    </a:moveTo>
                    <a:cubicBezTo>
                      <a:pt x="84395" y="49098"/>
                      <a:pt x="84415" y="49118"/>
                      <a:pt x="84450" y="49152"/>
                    </a:cubicBezTo>
                    <a:cubicBezTo>
                      <a:pt x="84533" y="49152"/>
                      <a:pt x="84533" y="49235"/>
                      <a:pt x="84450" y="49318"/>
                    </a:cubicBezTo>
                    <a:cubicBezTo>
                      <a:pt x="84450" y="49318"/>
                      <a:pt x="84367" y="49318"/>
                      <a:pt x="84367" y="49235"/>
                    </a:cubicBezTo>
                    <a:cubicBezTo>
                      <a:pt x="84367" y="49138"/>
                      <a:pt x="84367" y="49098"/>
                      <a:pt x="84384" y="49098"/>
                    </a:cubicBezTo>
                    <a:close/>
                    <a:moveTo>
                      <a:pt x="90162" y="48975"/>
                    </a:moveTo>
                    <a:cubicBezTo>
                      <a:pt x="90197" y="48975"/>
                      <a:pt x="90136" y="49057"/>
                      <a:pt x="90002" y="49235"/>
                    </a:cubicBezTo>
                    <a:cubicBezTo>
                      <a:pt x="89919" y="49401"/>
                      <a:pt x="89754" y="49401"/>
                      <a:pt x="89671" y="49401"/>
                    </a:cubicBezTo>
                    <a:cubicBezTo>
                      <a:pt x="89505" y="49235"/>
                      <a:pt x="89505" y="49235"/>
                      <a:pt x="89837" y="49152"/>
                    </a:cubicBezTo>
                    <a:cubicBezTo>
                      <a:pt x="90029" y="49037"/>
                      <a:pt x="90132" y="48975"/>
                      <a:pt x="90162" y="48975"/>
                    </a:cubicBezTo>
                    <a:close/>
                    <a:moveTo>
                      <a:pt x="86024" y="49069"/>
                    </a:moveTo>
                    <a:cubicBezTo>
                      <a:pt x="86107" y="49069"/>
                      <a:pt x="86024" y="49235"/>
                      <a:pt x="85941" y="49318"/>
                    </a:cubicBezTo>
                    <a:cubicBezTo>
                      <a:pt x="85883" y="49377"/>
                      <a:pt x="85824" y="49435"/>
                      <a:pt x="85795" y="49435"/>
                    </a:cubicBezTo>
                    <a:cubicBezTo>
                      <a:pt x="85783" y="49435"/>
                      <a:pt x="85776" y="49425"/>
                      <a:pt x="85776" y="49401"/>
                    </a:cubicBezTo>
                    <a:cubicBezTo>
                      <a:pt x="85693" y="49401"/>
                      <a:pt x="85776" y="49318"/>
                      <a:pt x="85859" y="49152"/>
                    </a:cubicBezTo>
                    <a:cubicBezTo>
                      <a:pt x="85941" y="49069"/>
                      <a:pt x="86024" y="49069"/>
                      <a:pt x="86024" y="49069"/>
                    </a:cubicBezTo>
                    <a:close/>
                    <a:moveTo>
                      <a:pt x="81301" y="49484"/>
                    </a:moveTo>
                    <a:lnTo>
                      <a:pt x="81301" y="49484"/>
                    </a:lnTo>
                    <a:cubicBezTo>
                      <a:pt x="81383" y="49567"/>
                      <a:pt x="81301" y="49649"/>
                      <a:pt x="81218" y="49732"/>
                    </a:cubicBezTo>
                    <a:cubicBezTo>
                      <a:pt x="81135" y="49815"/>
                      <a:pt x="81052" y="49898"/>
                      <a:pt x="81052" y="49898"/>
                    </a:cubicBezTo>
                    <a:cubicBezTo>
                      <a:pt x="80969" y="49815"/>
                      <a:pt x="81052" y="49732"/>
                      <a:pt x="81135" y="49649"/>
                    </a:cubicBezTo>
                    <a:cubicBezTo>
                      <a:pt x="81218" y="49484"/>
                      <a:pt x="81300" y="49484"/>
                      <a:pt x="81301" y="49484"/>
                    </a:cubicBezTo>
                    <a:close/>
                    <a:moveTo>
                      <a:pt x="90729" y="49362"/>
                    </a:moveTo>
                    <a:cubicBezTo>
                      <a:pt x="90804" y="49362"/>
                      <a:pt x="90893" y="49428"/>
                      <a:pt x="90997" y="49567"/>
                    </a:cubicBezTo>
                    <a:cubicBezTo>
                      <a:pt x="91055" y="49625"/>
                      <a:pt x="91114" y="49684"/>
                      <a:pt x="91173" y="49684"/>
                    </a:cubicBezTo>
                    <a:cubicBezTo>
                      <a:pt x="91197" y="49684"/>
                      <a:pt x="91221" y="49674"/>
                      <a:pt x="91245" y="49649"/>
                    </a:cubicBezTo>
                    <a:cubicBezTo>
                      <a:pt x="91280" y="49579"/>
                      <a:pt x="91301" y="49554"/>
                      <a:pt x="91312" y="49554"/>
                    </a:cubicBezTo>
                    <a:cubicBezTo>
                      <a:pt x="91328" y="49554"/>
                      <a:pt x="91328" y="49602"/>
                      <a:pt x="91328" y="49649"/>
                    </a:cubicBezTo>
                    <a:cubicBezTo>
                      <a:pt x="91328" y="49732"/>
                      <a:pt x="91245" y="49898"/>
                      <a:pt x="91080" y="49981"/>
                    </a:cubicBezTo>
                    <a:cubicBezTo>
                      <a:pt x="90958" y="50103"/>
                      <a:pt x="90836" y="50157"/>
                      <a:pt x="90735" y="50157"/>
                    </a:cubicBezTo>
                    <a:cubicBezTo>
                      <a:pt x="90561" y="50157"/>
                      <a:pt x="90447" y="49995"/>
                      <a:pt x="90500" y="49732"/>
                    </a:cubicBezTo>
                    <a:cubicBezTo>
                      <a:pt x="90548" y="49491"/>
                      <a:pt x="90624" y="49362"/>
                      <a:pt x="90729" y="49362"/>
                    </a:cubicBezTo>
                    <a:close/>
                    <a:moveTo>
                      <a:pt x="73675" y="50042"/>
                    </a:moveTo>
                    <a:cubicBezTo>
                      <a:pt x="73889" y="50042"/>
                      <a:pt x="73962" y="50177"/>
                      <a:pt x="73759" y="50312"/>
                    </a:cubicBezTo>
                    <a:cubicBezTo>
                      <a:pt x="73718" y="50354"/>
                      <a:pt x="73655" y="50375"/>
                      <a:pt x="73593" y="50375"/>
                    </a:cubicBezTo>
                    <a:cubicBezTo>
                      <a:pt x="73531" y="50375"/>
                      <a:pt x="73469" y="50354"/>
                      <a:pt x="73427" y="50312"/>
                    </a:cubicBezTo>
                    <a:cubicBezTo>
                      <a:pt x="73345" y="50147"/>
                      <a:pt x="73345" y="50147"/>
                      <a:pt x="73510" y="50064"/>
                    </a:cubicBezTo>
                    <a:cubicBezTo>
                      <a:pt x="73571" y="50049"/>
                      <a:pt x="73626" y="50042"/>
                      <a:pt x="73675" y="50042"/>
                    </a:cubicBezTo>
                    <a:close/>
                    <a:moveTo>
                      <a:pt x="89504" y="49936"/>
                    </a:moveTo>
                    <a:cubicBezTo>
                      <a:pt x="89520" y="49936"/>
                      <a:pt x="89495" y="50001"/>
                      <a:pt x="89422" y="50147"/>
                    </a:cubicBezTo>
                    <a:cubicBezTo>
                      <a:pt x="89422" y="50312"/>
                      <a:pt x="89256" y="50395"/>
                      <a:pt x="89174" y="50395"/>
                    </a:cubicBezTo>
                    <a:cubicBezTo>
                      <a:pt x="89158" y="50411"/>
                      <a:pt x="89148" y="50418"/>
                      <a:pt x="89143" y="50418"/>
                    </a:cubicBezTo>
                    <a:cubicBezTo>
                      <a:pt x="89122" y="50418"/>
                      <a:pt x="89189" y="50297"/>
                      <a:pt x="89256" y="50230"/>
                    </a:cubicBezTo>
                    <a:cubicBezTo>
                      <a:pt x="89396" y="50043"/>
                      <a:pt x="89483" y="49936"/>
                      <a:pt x="89504" y="49936"/>
                    </a:cubicBezTo>
                    <a:close/>
                    <a:moveTo>
                      <a:pt x="86853" y="50147"/>
                    </a:moveTo>
                    <a:cubicBezTo>
                      <a:pt x="86853" y="50230"/>
                      <a:pt x="86853" y="50312"/>
                      <a:pt x="86770" y="50395"/>
                    </a:cubicBezTo>
                    <a:cubicBezTo>
                      <a:pt x="86687" y="50478"/>
                      <a:pt x="86604" y="50561"/>
                      <a:pt x="86604" y="50561"/>
                    </a:cubicBezTo>
                    <a:cubicBezTo>
                      <a:pt x="86522" y="50478"/>
                      <a:pt x="86604" y="50395"/>
                      <a:pt x="86604" y="50312"/>
                    </a:cubicBezTo>
                    <a:cubicBezTo>
                      <a:pt x="86687" y="50147"/>
                      <a:pt x="86853" y="50147"/>
                      <a:pt x="86853" y="50147"/>
                    </a:cubicBezTo>
                    <a:close/>
                    <a:moveTo>
                      <a:pt x="81618" y="50163"/>
                    </a:moveTo>
                    <a:cubicBezTo>
                      <a:pt x="81702" y="50163"/>
                      <a:pt x="81669" y="50299"/>
                      <a:pt x="81549" y="50478"/>
                    </a:cubicBezTo>
                    <a:cubicBezTo>
                      <a:pt x="81383" y="50644"/>
                      <a:pt x="81301" y="50727"/>
                      <a:pt x="81218" y="50727"/>
                    </a:cubicBezTo>
                    <a:cubicBezTo>
                      <a:pt x="81135" y="50561"/>
                      <a:pt x="81218" y="50395"/>
                      <a:pt x="81466" y="50230"/>
                    </a:cubicBezTo>
                    <a:cubicBezTo>
                      <a:pt x="81536" y="50183"/>
                      <a:pt x="81586" y="50163"/>
                      <a:pt x="81618" y="50163"/>
                    </a:cubicBezTo>
                    <a:close/>
                    <a:moveTo>
                      <a:pt x="74572" y="50494"/>
                    </a:moveTo>
                    <a:cubicBezTo>
                      <a:pt x="74651" y="50494"/>
                      <a:pt x="74601" y="50630"/>
                      <a:pt x="74422" y="50810"/>
                    </a:cubicBezTo>
                    <a:cubicBezTo>
                      <a:pt x="74339" y="50975"/>
                      <a:pt x="74173" y="51058"/>
                      <a:pt x="74173" y="51058"/>
                    </a:cubicBezTo>
                    <a:cubicBezTo>
                      <a:pt x="74090" y="50975"/>
                      <a:pt x="74256" y="50644"/>
                      <a:pt x="74422" y="50561"/>
                    </a:cubicBezTo>
                    <a:cubicBezTo>
                      <a:pt x="74491" y="50515"/>
                      <a:pt x="74541" y="50494"/>
                      <a:pt x="74572" y="50494"/>
                    </a:cubicBezTo>
                    <a:close/>
                    <a:moveTo>
                      <a:pt x="87671" y="50719"/>
                    </a:moveTo>
                    <a:cubicBezTo>
                      <a:pt x="87755" y="50719"/>
                      <a:pt x="87689" y="50790"/>
                      <a:pt x="87433" y="50893"/>
                    </a:cubicBezTo>
                    <a:cubicBezTo>
                      <a:pt x="87267" y="51058"/>
                      <a:pt x="87102" y="51058"/>
                      <a:pt x="87102" y="51058"/>
                    </a:cubicBezTo>
                    <a:cubicBezTo>
                      <a:pt x="87102" y="50975"/>
                      <a:pt x="87185" y="50893"/>
                      <a:pt x="87350" y="50810"/>
                    </a:cubicBezTo>
                    <a:cubicBezTo>
                      <a:pt x="87509" y="50746"/>
                      <a:pt x="87619" y="50719"/>
                      <a:pt x="87671" y="50719"/>
                    </a:cubicBezTo>
                    <a:close/>
                    <a:moveTo>
                      <a:pt x="86770" y="50748"/>
                    </a:moveTo>
                    <a:cubicBezTo>
                      <a:pt x="86791" y="50748"/>
                      <a:pt x="86812" y="50768"/>
                      <a:pt x="86853" y="50810"/>
                    </a:cubicBezTo>
                    <a:cubicBezTo>
                      <a:pt x="86936" y="50810"/>
                      <a:pt x="86853" y="50975"/>
                      <a:pt x="86770" y="51058"/>
                    </a:cubicBezTo>
                    <a:cubicBezTo>
                      <a:pt x="86729" y="51100"/>
                      <a:pt x="86708" y="51120"/>
                      <a:pt x="86698" y="51120"/>
                    </a:cubicBezTo>
                    <a:cubicBezTo>
                      <a:pt x="86687" y="51120"/>
                      <a:pt x="86687" y="51100"/>
                      <a:pt x="86687" y="51058"/>
                    </a:cubicBezTo>
                    <a:cubicBezTo>
                      <a:pt x="86604" y="50975"/>
                      <a:pt x="86687" y="50810"/>
                      <a:pt x="86687" y="50810"/>
                    </a:cubicBezTo>
                    <a:cubicBezTo>
                      <a:pt x="86729" y="50768"/>
                      <a:pt x="86749" y="50748"/>
                      <a:pt x="86770" y="50748"/>
                    </a:cubicBezTo>
                    <a:close/>
                    <a:moveTo>
                      <a:pt x="90531" y="50632"/>
                    </a:moveTo>
                    <a:cubicBezTo>
                      <a:pt x="90582" y="50632"/>
                      <a:pt x="90582" y="50715"/>
                      <a:pt x="90582" y="50893"/>
                    </a:cubicBezTo>
                    <a:cubicBezTo>
                      <a:pt x="90500" y="51058"/>
                      <a:pt x="90500" y="51141"/>
                      <a:pt x="90417" y="51141"/>
                    </a:cubicBezTo>
                    <a:cubicBezTo>
                      <a:pt x="90417" y="51058"/>
                      <a:pt x="90251" y="51058"/>
                      <a:pt x="90168" y="51058"/>
                    </a:cubicBezTo>
                    <a:cubicBezTo>
                      <a:pt x="90085" y="51058"/>
                      <a:pt x="90085" y="50975"/>
                      <a:pt x="90251" y="50810"/>
                    </a:cubicBezTo>
                    <a:cubicBezTo>
                      <a:pt x="90405" y="50694"/>
                      <a:pt x="90487" y="50632"/>
                      <a:pt x="90531" y="50632"/>
                    </a:cubicBezTo>
                    <a:close/>
                    <a:moveTo>
                      <a:pt x="83170" y="51355"/>
                    </a:moveTo>
                    <a:cubicBezTo>
                      <a:pt x="83192" y="51355"/>
                      <a:pt x="83207" y="51366"/>
                      <a:pt x="83207" y="51390"/>
                    </a:cubicBezTo>
                    <a:cubicBezTo>
                      <a:pt x="83289" y="51473"/>
                      <a:pt x="83289" y="51556"/>
                      <a:pt x="83207" y="51638"/>
                    </a:cubicBezTo>
                    <a:cubicBezTo>
                      <a:pt x="83158" y="51735"/>
                      <a:pt x="83110" y="51776"/>
                      <a:pt x="83061" y="51776"/>
                    </a:cubicBezTo>
                    <a:cubicBezTo>
                      <a:pt x="83027" y="51776"/>
                      <a:pt x="82992" y="51756"/>
                      <a:pt x="82958" y="51721"/>
                    </a:cubicBezTo>
                    <a:cubicBezTo>
                      <a:pt x="82875" y="51721"/>
                      <a:pt x="82875" y="51556"/>
                      <a:pt x="82958" y="51473"/>
                    </a:cubicBezTo>
                    <a:cubicBezTo>
                      <a:pt x="83017" y="51414"/>
                      <a:pt x="83117" y="51355"/>
                      <a:pt x="83170" y="51355"/>
                    </a:cubicBezTo>
                    <a:close/>
                    <a:moveTo>
                      <a:pt x="87599" y="51473"/>
                    </a:moveTo>
                    <a:cubicBezTo>
                      <a:pt x="87599" y="51556"/>
                      <a:pt x="87599" y="51638"/>
                      <a:pt x="87516" y="51721"/>
                    </a:cubicBezTo>
                    <a:cubicBezTo>
                      <a:pt x="87433" y="51804"/>
                      <a:pt x="87350" y="51887"/>
                      <a:pt x="87267" y="51887"/>
                    </a:cubicBezTo>
                    <a:cubicBezTo>
                      <a:pt x="87267" y="51804"/>
                      <a:pt x="87267" y="51721"/>
                      <a:pt x="87350" y="51638"/>
                    </a:cubicBezTo>
                    <a:cubicBezTo>
                      <a:pt x="87433" y="51556"/>
                      <a:pt x="87516" y="51473"/>
                      <a:pt x="87599" y="51473"/>
                    </a:cubicBezTo>
                    <a:close/>
                    <a:moveTo>
                      <a:pt x="92539" y="51772"/>
                    </a:moveTo>
                    <a:cubicBezTo>
                      <a:pt x="92571" y="51772"/>
                      <a:pt x="92571" y="51849"/>
                      <a:pt x="92571" y="51970"/>
                    </a:cubicBezTo>
                    <a:cubicBezTo>
                      <a:pt x="92489" y="52136"/>
                      <a:pt x="92406" y="52301"/>
                      <a:pt x="92406" y="52301"/>
                    </a:cubicBezTo>
                    <a:cubicBezTo>
                      <a:pt x="92393" y="52308"/>
                      <a:pt x="92382" y="52311"/>
                      <a:pt x="92372" y="52311"/>
                    </a:cubicBezTo>
                    <a:cubicBezTo>
                      <a:pt x="92253" y="52311"/>
                      <a:pt x="92335" y="51881"/>
                      <a:pt x="92489" y="51804"/>
                    </a:cubicBezTo>
                    <a:cubicBezTo>
                      <a:pt x="92511" y="51782"/>
                      <a:pt x="92527" y="51772"/>
                      <a:pt x="92539" y="51772"/>
                    </a:cubicBezTo>
                    <a:close/>
                    <a:moveTo>
                      <a:pt x="76870" y="51866"/>
                    </a:moveTo>
                    <a:cubicBezTo>
                      <a:pt x="76908" y="51866"/>
                      <a:pt x="76908" y="51965"/>
                      <a:pt x="76908" y="52219"/>
                    </a:cubicBezTo>
                    <a:cubicBezTo>
                      <a:pt x="76908" y="52355"/>
                      <a:pt x="76908" y="52417"/>
                      <a:pt x="76881" y="52417"/>
                    </a:cubicBezTo>
                    <a:cubicBezTo>
                      <a:pt x="76858" y="52417"/>
                      <a:pt x="76817" y="52376"/>
                      <a:pt x="76742" y="52301"/>
                    </a:cubicBezTo>
                    <a:cubicBezTo>
                      <a:pt x="76660" y="52219"/>
                      <a:pt x="76660" y="52053"/>
                      <a:pt x="76742" y="51970"/>
                    </a:cubicBezTo>
                    <a:cubicBezTo>
                      <a:pt x="76807" y="51906"/>
                      <a:pt x="76846" y="51866"/>
                      <a:pt x="76870" y="51866"/>
                    </a:cubicBezTo>
                    <a:close/>
                    <a:moveTo>
                      <a:pt x="83242" y="52043"/>
                    </a:moveTo>
                    <a:cubicBezTo>
                      <a:pt x="83261" y="52043"/>
                      <a:pt x="83277" y="52046"/>
                      <a:pt x="83289" y="52053"/>
                    </a:cubicBezTo>
                    <a:cubicBezTo>
                      <a:pt x="83289" y="52136"/>
                      <a:pt x="83124" y="52219"/>
                      <a:pt x="82875" y="52384"/>
                    </a:cubicBezTo>
                    <a:cubicBezTo>
                      <a:pt x="82709" y="52467"/>
                      <a:pt x="82461" y="52550"/>
                      <a:pt x="82461" y="52550"/>
                    </a:cubicBezTo>
                    <a:cubicBezTo>
                      <a:pt x="82384" y="52473"/>
                      <a:pt x="83015" y="52043"/>
                      <a:pt x="83242" y="52043"/>
                    </a:cubicBezTo>
                    <a:close/>
                    <a:moveTo>
                      <a:pt x="84367" y="52799"/>
                    </a:moveTo>
                    <a:cubicBezTo>
                      <a:pt x="84450" y="52882"/>
                      <a:pt x="84450" y="52964"/>
                      <a:pt x="84367" y="52964"/>
                    </a:cubicBezTo>
                    <a:cubicBezTo>
                      <a:pt x="84343" y="52989"/>
                      <a:pt x="84318" y="52999"/>
                      <a:pt x="84296" y="52999"/>
                    </a:cubicBezTo>
                    <a:cubicBezTo>
                      <a:pt x="84243" y="52999"/>
                      <a:pt x="84201" y="52940"/>
                      <a:pt x="84201" y="52882"/>
                    </a:cubicBezTo>
                    <a:cubicBezTo>
                      <a:pt x="84201" y="52799"/>
                      <a:pt x="84284" y="52799"/>
                      <a:pt x="84367" y="52799"/>
                    </a:cubicBezTo>
                    <a:close/>
                    <a:moveTo>
                      <a:pt x="89461" y="53366"/>
                    </a:moveTo>
                    <a:cubicBezTo>
                      <a:pt x="89481" y="53366"/>
                      <a:pt x="89496" y="53370"/>
                      <a:pt x="89505" y="53379"/>
                    </a:cubicBezTo>
                    <a:cubicBezTo>
                      <a:pt x="89505" y="53379"/>
                      <a:pt x="89422" y="53462"/>
                      <a:pt x="89256" y="53627"/>
                    </a:cubicBezTo>
                    <a:cubicBezTo>
                      <a:pt x="89139" y="53686"/>
                      <a:pt x="89022" y="53745"/>
                      <a:pt x="88963" y="53745"/>
                    </a:cubicBezTo>
                    <a:cubicBezTo>
                      <a:pt x="88939" y="53745"/>
                      <a:pt x="88925" y="53735"/>
                      <a:pt x="88925" y="53710"/>
                    </a:cubicBezTo>
                    <a:cubicBezTo>
                      <a:pt x="88851" y="53636"/>
                      <a:pt x="89303" y="53366"/>
                      <a:pt x="89461" y="53366"/>
                    </a:cubicBezTo>
                    <a:close/>
                    <a:moveTo>
                      <a:pt x="90758" y="53676"/>
                    </a:moveTo>
                    <a:cubicBezTo>
                      <a:pt x="90782" y="53676"/>
                      <a:pt x="90807" y="53686"/>
                      <a:pt x="90831" y="53710"/>
                    </a:cubicBezTo>
                    <a:cubicBezTo>
                      <a:pt x="90831" y="53710"/>
                      <a:pt x="90831" y="53876"/>
                      <a:pt x="90748" y="53959"/>
                    </a:cubicBezTo>
                    <a:cubicBezTo>
                      <a:pt x="90690" y="54017"/>
                      <a:pt x="90631" y="54076"/>
                      <a:pt x="90602" y="54076"/>
                    </a:cubicBezTo>
                    <a:cubicBezTo>
                      <a:pt x="90590" y="54076"/>
                      <a:pt x="90582" y="54066"/>
                      <a:pt x="90582" y="54042"/>
                    </a:cubicBezTo>
                    <a:cubicBezTo>
                      <a:pt x="90500" y="54042"/>
                      <a:pt x="90500" y="53959"/>
                      <a:pt x="90582" y="53793"/>
                    </a:cubicBezTo>
                    <a:cubicBezTo>
                      <a:pt x="90641" y="53735"/>
                      <a:pt x="90700" y="53676"/>
                      <a:pt x="90758" y="53676"/>
                    </a:cubicBezTo>
                    <a:close/>
                    <a:moveTo>
                      <a:pt x="89379" y="54899"/>
                    </a:moveTo>
                    <a:cubicBezTo>
                      <a:pt x="89515" y="54899"/>
                      <a:pt x="89632" y="55075"/>
                      <a:pt x="89505" y="55202"/>
                    </a:cubicBezTo>
                    <a:cubicBezTo>
                      <a:pt x="89422" y="55285"/>
                      <a:pt x="89256" y="55451"/>
                      <a:pt x="89091" y="55533"/>
                    </a:cubicBezTo>
                    <a:cubicBezTo>
                      <a:pt x="89003" y="55592"/>
                      <a:pt x="88946" y="55620"/>
                      <a:pt x="88913" y="55620"/>
                    </a:cubicBezTo>
                    <a:cubicBezTo>
                      <a:pt x="88852" y="55620"/>
                      <a:pt x="88871" y="55528"/>
                      <a:pt x="88925" y="55368"/>
                    </a:cubicBezTo>
                    <a:cubicBezTo>
                      <a:pt x="89008" y="55202"/>
                      <a:pt x="89174" y="55036"/>
                      <a:pt x="89256" y="54953"/>
                    </a:cubicBezTo>
                    <a:cubicBezTo>
                      <a:pt x="89295" y="54915"/>
                      <a:pt x="89338" y="54899"/>
                      <a:pt x="89379" y="54899"/>
                    </a:cubicBezTo>
                    <a:close/>
                    <a:moveTo>
                      <a:pt x="31474" y="57074"/>
                    </a:moveTo>
                    <a:cubicBezTo>
                      <a:pt x="31486" y="57074"/>
                      <a:pt x="31493" y="57084"/>
                      <a:pt x="31493" y="57108"/>
                    </a:cubicBezTo>
                    <a:cubicBezTo>
                      <a:pt x="31576" y="57108"/>
                      <a:pt x="31493" y="57191"/>
                      <a:pt x="31410" y="57274"/>
                    </a:cubicBezTo>
                    <a:cubicBezTo>
                      <a:pt x="31410" y="57395"/>
                      <a:pt x="31366" y="57472"/>
                      <a:pt x="31310" y="57472"/>
                    </a:cubicBezTo>
                    <a:cubicBezTo>
                      <a:pt x="31289" y="57472"/>
                      <a:pt x="31267" y="57462"/>
                      <a:pt x="31245" y="57440"/>
                    </a:cubicBezTo>
                    <a:cubicBezTo>
                      <a:pt x="31245" y="57440"/>
                      <a:pt x="31245" y="57274"/>
                      <a:pt x="31327" y="57191"/>
                    </a:cubicBezTo>
                    <a:cubicBezTo>
                      <a:pt x="31386" y="57132"/>
                      <a:pt x="31445" y="57074"/>
                      <a:pt x="31474" y="57074"/>
                    </a:cubicBezTo>
                    <a:close/>
                    <a:moveTo>
                      <a:pt x="16778" y="57953"/>
                    </a:moveTo>
                    <a:cubicBezTo>
                      <a:pt x="16888" y="57953"/>
                      <a:pt x="16838" y="58089"/>
                      <a:pt x="16659" y="58268"/>
                    </a:cubicBezTo>
                    <a:cubicBezTo>
                      <a:pt x="16548" y="58268"/>
                      <a:pt x="16475" y="58305"/>
                      <a:pt x="16413" y="58305"/>
                    </a:cubicBezTo>
                    <a:cubicBezTo>
                      <a:pt x="16382" y="58305"/>
                      <a:pt x="16355" y="58296"/>
                      <a:pt x="16327" y="58268"/>
                    </a:cubicBezTo>
                    <a:cubicBezTo>
                      <a:pt x="16327" y="58268"/>
                      <a:pt x="16410" y="58185"/>
                      <a:pt x="16576" y="58020"/>
                    </a:cubicBezTo>
                    <a:cubicBezTo>
                      <a:pt x="16668" y="57973"/>
                      <a:pt x="16735" y="57953"/>
                      <a:pt x="16778" y="57953"/>
                    </a:cubicBezTo>
                    <a:close/>
                    <a:moveTo>
                      <a:pt x="80720" y="58351"/>
                    </a:moveTo>
                    <a:cubicBezTo>
                      <a:pt x="80886" y="58434"/>
                      <a:pt x="80969" y="58848"/>
                      <a:pt x="80803" y="59097"/>
                    </a:cubicBezTo>
                    <a:cubicBezTo>
                      <a:pt x="80760" y="59140"/>
                      <a:pt x="80718" y="59161"/>
                      <a:pt x="80675" y="59161"/>
                    </a:cubicBezTo>
                    <a:cubicBezTo>
                      <a:pt x="80552" y="59161"/>
                      <a:pt x="80429" y="58990"/>
                      <a:pt x="80306" y="58683"/>
                    </a:cubicBezTo>
                    <a:cubicBezTo>
                      <a:pt x="80223" y="58517"/>
                      <a:pt x="80555" y="58351"/>
                      <a:pt x="80720" y="58351"/>
                    </a:cubicBezTo>
                    <a:close/>
                    <a:moveTo>
                      <a:pt x="86888" y="59585"/>
                    </a:moveTo>
                    <a:cubicBezTo>
                      <a:pt x="87018" y="59585"/>
                      <a:pt x="87006" y="60015"/>
                      <a:pt x="86853" y="60092"/>
                    </a:cubicBezTo>
                    <a:cubicBezTo>
                      <a:pt x="86837" y="60107"/>
                      <a:pt x="86821" y="60114"/>
                      <a:pt x="86806" y="60114"/>
                    </a:cubicBezTo>
                    <a:cubicBezTo>
                      <a:pt x="86742" y="60114"/>
                      <a:pt x="86687" y="59993"/>
                      <a:pt x="86687" y="59926"/>
                    </a:cubicBezTo>
                    <a:cubicBezTo>
                      <a:pt x="86687" y="59760"/>
                      <a:pt x="86687" y="59677"/>
                      <a:pt x="86853" y="59594"/>
                    </a:cubicBezTo>
                    <a:cubicBezTo>
                      <a:pt x="86866" y="59588"/>
                      <a:pt x="86877" y="59585"/>
                      <a:pt x="86888" y="59585"/>
                    </a:cubicBezTo>
                    <a:close/>
                    <a:moveTo>
                      <a:pt x="55444" y="60837"/>
                    </a:moveTo>
                    <a:cubicBezTo>
                      <a:pt x="55444" y="60837"/>
                      <a:pt x="55361" y="60920"/>
                      <a:pt x="55278" y="61086"/>
                    </a:cubicBezTo>
                    <a:cubicBezTo>
                      <a:pt x="55195" y="61169"/>
                      <a:pt x="55112" y="61169"/>
                      <a:pt x="55112" y="61169"/>
                    </a:cubicBezTo>
                    <a:cubicBezTo>
                      <a:pt x="55029" y="61086"/>
                      <a:pt x="55112" y="61003"/>
                      <a:pt x="55195" y="60920"/>
                    </a:cubicBezTo>
                    <a:cubicBezTo>
                      <a:pt x="55278" y="60837"/>
                      <a:pt x="55444" y="60837"/>
                      <a:pt x="55444" y="60837"/>
                    </a:cubicBezTo>
                    <a:close/>
                    <a:moveTo>
                      <a:pt x="72941" y="73786"/>
                    </a:moveTo>
                    <a:cubicBezTo>
                      <a:pt x="72951" y="73786"/>
                      <a:pt x="72972" y="73807"/>
                      <a:pt x="73013" y="73849"/>
                    </a:cubicBezTo>
                    <a:cubicBezTo>
                      <a:pt x="73096" y="73849"/>
                      <a:pt x="73096" y="73931"/>
                      <a:pt x="73096" y="74014"/>
                    </a:cubicBezTo>
                    <a:cubicBezTo>
                      <a:pt x="73013" y="74014"/>
                      <a:pt x="72930" y="74014"/>
                      <a:pt x="72930" y="73849"/>
                    </a:cubicBezTo>
                    <a:cubicBezTo>
                      <a:pt x="72930" y="73807"/>
                      <a:pt x="72930" y="73786"/>
                      <a:pt x="72941" y="73786"/>
                    </a:cubicBezTo>
                    <a:close/>
                    <a:moveTo>
                      <a:pt x="84502" y="75527"/>
                    </a:moveTo>
                    <a:cubicBezTo>
                      <a:pt x="84533" y="75527"/>
                      <a:pt x="84574" y="75548"/>
                      <a:pt x="84615" y="75589"/>
                    </a:cubicBezTo>
                    <a:cubicBezTo>
                      <a:pt x="84615" y="75589"/>
                      <a:pt x="84698" y="75672"/>
                      <a:pt x="84615" y="75755"/>
                    </a:cubicBezTo>
                    <a:cubicBezTo>
                      <a:pt x="84533" y="75755"/>
                      <a:pt x="84450" y="75755"/>
                      <a:pt x="84450" y="75589"/>
                    </a:cubicBezTo>
                    <a:cubicBezTo>
                      <a:pt x="84450" y="75548"/>
                      <a:pt x="84470" y="75527"/>
                      <a:pt x="84502" y="75527"/>
                    </a:cubicBezTo>
                    <a:close/>
                    <a:moveTo>
                      <a:pt x="83816" y="76135"/>
                    </a:moveTo>
                    <a:cubicBezTo>
                      <a:pt x="83828" y="76135"/>
                      <a:pt x="83845" y="76145"/>
                      <a:pt x="83870" y="76169"/>
                    </a:cubicBezTo>
                    <a:cubicBezTo>
                      <a:pt x="83952" y="76252"/>
                      <a:pt x="83952" y="76335"/>
                      <a:pt x="83952" y="76335"/>
                    </a:cubicBezTo>
                    <a:cubicBezTo>
                      <a:pt x="83928" y="76359"/>
                      <a:pt x="83904" y="76369"/>
                      <a:pt x="83882" y="76369"/>
                    </a:cubicBezTo>
                    <a:cubicBezTo>
                      <a:pt x="83828" y="76369"/>
                      <a:pt x="83787" y="76311"/>
                      <a:pt x="83787" y="76252"/>
                    </a:cubicBezTo>
                    <a:cubicBezTo>
                      <a:pt x="83787" y="76193"/>
                      <a:pt x="83787" y="76135"/>
                      <a:pt x="83816" y="76135"/>
                    </a:cubicBezTo>
                    <a:close/>
                    <a:moveTo>
                      <a:pt x="23646" y="0"/>
                    </a:moveTo>
                    <a:cubicBezTo>
                      <a:pt x="23474" y="0"/>
                      <a:pt x="23194" y="71"/>
                      <a:pt x="23040" y="174"/>
                    </a:cubicBezTo>
                    <a:lnTo>
                      <a:pt x="22791" y="174"/>
                    </a:lnTo>
                    <a:cubicBezTo>
                      <a:pt x="22709" y="174"/>
                      <a:pt x="22626" y="422"/>
                      <a:pt x="22460" y="837"/>
                    </a:cubicBezTo>
                    <a:cubicBezTo>
                      <a:pt x="22377" y="1168"/>
                      <a:pt x="22211" y="1500"/>
                      <a:pt x="22128" y="1500"/>
                    </a:cubicBezTo>
                    <a:cubicBezTo>
                      <a:pt x="22128" y="1500"/>
                      <a:pt x="22128" y="1583"/>
                      <a:pt x="22211" y="1665"/>
                    </a:cubicBezTo>
                    <a:cubicBezTo>
                      <a:pt x="22460" y="1831"/>
                      <a:pt x="22128" y="2246"/>
                      <a:pt x="21880" y="2246"/>
                    </a:cubicBezTo>
                    <a:cubicBezTo>
                      <a:pt x="21831" y="2221"/>
                      <a:pt x="21790" y="2211"/>
                      <a:pt x="21753" y="2211"/>
                    </a:cubicBezTo>
                    <a:cubicBezTo>
                      <a:pt x="21665" y="2211"/>
                      <a:pt x="21607" y="2270"/>
                      <a:pt x="21548" y="2328"/>
                    </a:cubicBezTo>
                    <a:cubicBezTo>
                      <a:pt x="21484" y="2521"/>
                      <a:pt x="21171" y="2714"/>
                      <a:pt x="20995" y="2714"/>
                    </a:cubicBezTo>
                    <a:cubicBezTo>
                      <a:pt x="20944" y="2714"/>
                      <a:pt x="20904" y="2697"/>
                      <a:pt x="20885" y="2660"/>
                    </a:cubicBezTo>
                    <a:cubicBezTo>
                      <a:pt x="20861" y="2636"/>
                      <a:pt x="20823" y="2626"/>
                      <a:pt x="20776" y="2626"/>
                    </a:cubicBezTo>
                    <a:cubicBezTo>
                      <a:pt x="20664" y="2626"/>
                      <a:pt x="20505" y="2684"/>
                      <a:pt x="20388" y="2743"/>
                    </a:cubicBezTo>
                    <a:cubicBezTo>
                      <a:pt x="20305" y="2784"/>
                      <a:pt x="20222" y="2805"/>
                      <a:pt x="20150" y="2805"/>
                    </a:cubicBezTo>
                    <a:cubicBezTo>
                      <a:pt x="20077" y="2805"/>
                      <a:pt x="20015" y="2784"/>
                      <a:pt x="19974" y="2743"/>
                    </a:cubicBezTo>
                    <a:cubicBezTo>
                      <a:pt x="19891" y="2743"/>
                      <a:pt x="19725" y="2743"/>
                      <a:pt x="19642" y="2826"/>
                    </a:cubicBezTo>
                    <a:cubicBezTo>
                      <a:pt x="19618" y="2850"/>
                      <a:pt x="19587" y="2860"/>
                      <a:pt x="19554" y="2860"/>
                    </a:cubicBezTo>
                    <a:cubicBezTo>
                      <a:pt x="19476" y="2860"/>
                      <a:pt x="19394" y="2801"/>
                      <a:pt x="19394" y="2743"/>
                    </a:cubicBezTo>
                    <a:cubicBezTo>
                      <a:pt x="19394" y="2660"/>
                      <a:pt x="19373" y="2618"/>
                      <a:pt x="19331" y="2618"/>
                    </a:cubicBezTo>
                    <a:cubicBezTo>
                      <a:pt x="19290" y="2618"/>
                      <a:pt x="19228" y="2660"/>
                      <a:pt x="19145" y="2743"/>
                    </a:cubicBezTo>
                    <a:cubicBezTo>
                      <a:pt x="19062" y="2909"/>
                      <a:pt x="18979" y="3074"/>
                      <a:pt x="19062" y="3157"/>
                    </a:cubicBezTo>
                    <a:cubicBezTo>
                      <a:pt x="19145" y="3323"/>
                      <a:pt x="18482" y="3986"/>
                      <a:pt x="18150" y="4069"/>
                    </a:cubicBezTo>
                    <a:cubicBezTo>
                      <a:pt x="17653" y="4069"/>
                      <a:pt x="17570" y="4235"/>
                      <a:pt x="17487" y="4649"/>
                    </a:cubicBezTo>
                    <a:cubicBezTo>
                      <a:pt x="17432" y="4870"/>
                      <a:pt x="17414" y="4944"/>
                      <a:pt x="17359" y="4944"/>
                    </a:cubicBezTo>
                    <a:cubicBezTo>
                      <a:pt x="17331" y="4944"/>
                      <a:pt x="17294" y="4925"/>
                      <a:pt x="17239" y="4898"/>
                    </a:cubicBezTo>
                    <a:cubicBezTo>
                      <a:pt x="17223" y="4881"/>
                      <a:pt x="17207" y="4872"/>
                      <a:pt x="17187" y="4872"/>
                    </a:cubicBezTo>
                    <a:cubicBezTo>
                      <a:pt x="17105" y="4872"/>
                      <a:pt x="16961" y="5042"/>
                      <a:pt x="16493" y="5643"/>
                    </a:cubicBezTo>
                    <a:cubicBezTo>
                      <a:pt x="16161" y="6058"/>
                      <a:pt x="15830" y="6472"/>
                      <a:pt x="15830" y="6555"/>
                    </a:cubicBezTo>
                    <a:cubicBezTo>
                      <a:pt x="15830" y="6638"/>
                      <a:pt x="15664" y="6804"/>
                      <a:pt x="15581" y="6886"/>
                    </a:cubicBezTo>
                    <a:cubicBezTo>
                      <a:pt x="15416" y="6969"/>
                      <a:pt x="15250" y="7301"/>
                      <a:pt x="15084" y="7632"/>
                    </a:cubicBezTo>
                    <a:cubicBezTo>
                      <a:pt x="15001" y="7881"/>
                      <a:pt x="14753" y="8130"/>
                      <a:pt x="14753" y="8212"/>
                    </a:cubicBezTo>
                    <a:cubicBezTo>
                      <a:pt x="14670" y="8295"/>
                      <a:pt x="14587" y="8461"/>
                      <a:pt x="14587" y="8627"/>
                    </a:cubicBezTo>
                    <a:cubicBezTo>
                      <a:pt x="14587" y="8875"/>
                      <a:pt x="14504" y="9041"/>
                      <a:pt x="14255" y="9124"/>
                    </a:cubicBezTo>
                    <a:cubicBezTo>
                      <a:pt x="14007" y="9290"/>
                      <a:pt x="13758" y="9704"/>
                      <a:pt x="13841" y="9870"/>
                    </a:cubicBezTo>
                    <a:cubicBezTo>
                      <a:pt x="13924" y="9870"/>
                      <a:pt x="14007" y="9787"/>
                      <a:pt x="14007" y="9621"/>
                    </a:cubicBezTo>
                    <a:cubicBezTo>
                      <a:pt x="14055" y="9573"/>
                      <a:pt x="14102" y="9526"/>
                      <a:pt x="14134" y="9526"/>
                    </a:cubicBezTo>
                    <a:cubicBezTo>
                      <a:pt x="14158" y="9526"/>
                      <a:pt x="14172" y="9551"/>
                      <a:pt x="14172" y="9621"/>
                    </a:cubicBezTo>
                    <a:cubicBezTo>
                      <a:pt x="14090" y="9704"/>
                      <a:pt x="14007" y="9870"/>
                      <a:pt x="13924" y="9953"/>
                    </a:cubicBezTo>
                    <a:cubicBezTo>
                      <a:pt x="13758" y="10119"/>
                      <a:pt x="13592" y="10367"/>
                      <a:pt x="13592" y="10533"/>
                    </a:cubicBezTo>
                    <a:cubicBezTo>
                      <a:pt x="13509" y="10699"/>
                      <a:pt x="13344" y="11030"/>
                      <a:pt x="13095" y="11362"/>
                    </a:cubicBezTo>
                    <a:cubicBezTo>
                      <a:pt x="12846" y="11610"/>
                      <a:pt x="12681" y="11942"/>
                      <a:pt x="12598" y="12108"/>
                    </a:cubicBezTo>
                    <a:cubicBezTo>
                      <a:pt x="12598" y="12273"/>
                      <a:pt x="12515" y="12439"/>
                      <a:pt x="12432" y="12522"/>
                    </a:cubicBezTo>
                    <a:cubicBezTo>
                      <a:pt x="12349" y="12522"/>
                      <a:pt x="12266" y="12853"/>
                      <a:pt x="12183" y="13185"/>
                    </a:cubicBezTo>
                    <a:cubicBezTo>
                      <a:pt x="12101" y="13516"/>
                      <a:pt x="11935" y="13848"/>
                      <a:pt x="11852" y="13931"/>
                    </a:cubicBezTo>
                    <a:cubicBezTo>
                      <a:pt x="11769" y="14014"/>
                      <a:pt x="11603" y="14262"/>
                      <a:pt x="11603" y="14428"/>
                    </a:cubicBezTo>
                    <a:cubicBezTo>
                      <a:pt x="11520" y="14677"/>
                      <a:pt x="11355" y="14842"/>
                      <a:pt x="11272" y="14925"/>
                    </a:cubicBezTo>
                    <a:cubicBezTo>
                      <a:pt x="11189" y="15008"/>
                      <a:pt x="11106" y="15257"/>
                      <a:pt x="11023" y="15505"/>
                    </a:cubicBezTo>
                    <a:cubicBezTo>
                      <a:pt x="11023" y="15671"/>
                      <a:pt x="10775" y="16085"/>
                      <a:pt x="10526" y="16334"/>
                    </a:cubicBezTo>
                    <a:cubicBezTo>
                      <a:pt x="9946" y="17163"/>
                      <a:pt x="9863" y="17494"/>
                      <a:pt x="9863" y="18406"/>
                    </a:cubicBezTo>
                    <a:cubicBezTo>
                      <a:pt x="9863" y="19483"/>
                      <a:pt x="9946" y="19566"/>
                      <a:pt x="10609" y="19566"/>
                    </a:cubicBezTo>
                    <a:cubicBezTo>
                      <a:pt x="11438" y="19566"/>
                      <a:pt x="11686" y="19732"/>
                      <a:pt x="11438" y="20229"/>
                    </a:cubicBezTo>
                    <a:cubicBezTo>
                      <a:pt x="11272" y="20478"/>
                      <a:pt x="11272" y="20644"/>
                      <a:pt x="11520" y="20892"/>
                    </a:cubicBezTo>
                    <a:cubicBezTo>
                      <a:pt x="11686" y="21058"/>
                      <a:pt x="11852" y="21224"/>
                      <a:pt x="11769" y="21307"/>
                    </a:cubicBezTo>
                    <a:cubicBezTo>
                      <a:pt x="11520" y="21555"/>
                      <a:pt x="11686" y="21887"/>
                      <a:pt x="12266" y="22633"/>
                    </a:cubicBezTo>
                    <a:cubicBezTo>
                      <a:pt x="12681" y="23130"/>
                      <a:pt x="13012" y="23544"/>
                      <a:pt x="13095" y="23710"/>
                    </a:cubicBezTo>
                    <a:cubicBezTo>
                      <a:pt x="13178" y="23876"/>
                      <a:pt x="13261" y="23959"/>
                      <a:pt x="13261" y="24041"/>
                    </a:cubicBezTo>
                    <a:cubicBezTo>
                      <a:pt x="13344" y="24124"/>
                      <a:pt x="12764" y="24704"/>
                      <a:pt x="12018" y="25450"/>
                    </a:cubicBezTo>
                    <a:cubicBezTo>
                      <a:pt x="11852" y="25616"/>
                      <a:pt x="11686" y="25616"/>
                      <a:pt x="11603" y="25616"/>
                    </a:cubicBezTo>
                    <a:cubicBezTo>
                      <a:pt x="11603" y="25595"/>
                      <a:pt x="11593" y="25585"/>
                      <a:pt x="11575" y="25585"/>
                    </a:cubicBezTo>
                    <a:cubicBezTo>
                      <a:pt x="11520" y="25585"/>
                      <a:pt x="11396" y="25678"/>
                      <a:pt x="11272" y="25865"/>
                    </a:cubicBezTo>
                    <a:cubicBezTo>
                      <a:pt x="11175" y="26059"/>
                      <a:pt x="11106" y="26139"/>
                      <a:pt x="11066" y="26139"/>
                    </a:cubicBezTo>
                    <a:cubicBezTo>
                      <a:pt x="11037" y="26139"/>
                      <a:pt x="11023" y="26099"/>
                      <a:pt x="11023" y="26030"/>
                    </a:cubicBezTo>
                    <a:cubicBezTo>
                      <a:pt x="10998" y="25953"/>
                      <a:pt x="10932" y="25916"/>
                      <a:pt x="10844" y="25916"/>
                    </a:cubicBezTo>
                    <a:cubicBezTo>
                      <a:pt x="10648" y="25916"/>
                      <a:pt x="10341" y="26101"/>
                      <a:pt x="10112" y="26445"/>
                    </a:cubicBezTo>
                    <a:cubicBezTo>
                      <a:pt x="10029" y="26610"/>
                      <a:pt x="9863" y="26693"/>
                      <a:pt x="9780" y="26693"/>
                    </a:cubicBezTo>
                    <a:cubicBezTo>
                      <a:pt x="9780" y="26671"/>
                      <a:pt x="9774" y="26661"/>
                      <a:pt x="9765" y="26661"/>
                    </a:cubicBezTo>
                    <a:cubicBezTo>
                      <a:pt x="9742" y="26661"/>
                      <a:pt x="9697" y="26738"/>
                      <a:pt x="9697" y="26859"/>
                    </a:cubicBezTo>
                    <a:cubicBezTo>
                      <a:pt x="9614" y="27108"/>
                      <a:pt x="9614" y="27108"/>
                      <a:pt x="9532" y="27108"/>
                    </a:cubicBezTo>
                    <a:cubicBezTo>
                      <a:pt x="9519" y="27089"/>
                      <a:pt x="9500" y="27080"/>
                      <a:pt x="9475" y="27080"/>
                    </a:cubicBezTo>
                    <a:cubicBezTo>
                      <a:pt x="9172" y="27080"/>
                      <a:pt x="7971" y="28457"/>
                      <a:pt x="6134" y="30754"/>
                    </a:cubicBezTo>
                    <a:cubicBezTo>
                      <a:pt x="5388" y="31832"/>
                      <a:pt x="4310" y="33572"/>
                      <a:pt x="4062" y="34235"/>
                    </a:cubicBezTo>
                    <a:cubicBezTo>
                      <a:pt x="3896" y="34566"/>
                      <a:pt x="3813" y="34815"/>
                      <a:pt x="3730" y="34981"/>
                    </a:cubicBezTo>
                    <a:cubicBezTo>
                      <a:pt x="3647" y="35064"/>
                      <a:pt x="3565" y="35229"/>
                      <a:pt x="3565" y="35229"/>
                    </a:cubicBezTo>
                    <a:cubicBezTo>
                      <a:pt x="3565" y="35312"/>
                      <a:pt x="3316" y="35727"/>
                      <a:pt x="3067" y="36141"/>
                    </a:cubicBezTo>
                    <a:cubicBezTo>
                      <a:pt x="2819" y="36638"/>
                      <a:pt x="2487" y="37384"/>
                      <a:pt x="2321" y="37881"/>
                    </a:cubicBezTo>
                    <a:cubicBezTo>
                      <a:pt x="2156" y="38379"/>
                      <a:pt x="1990" y="38793"/>
                      <a:pt x="1907" y="38876"/>
                    </a:cubicBezTo>
                    <a:cubicBezTo>
                      <a:pt x="1824" y="38959"/>
                      <a:pt x="1658" y="39456"/>
                      <a:pt x="1493" y="39787"/>
                    </a:cubicBezTo>
                    <a:cubicBezTo>
                      <a:pt x="1327" y="40202"/>
                      <a:pt x="1078" y="40699"/>
                      <a:pt x="913" y="40948"/>
                    </a:cubicBezTo>
                    <a:cubicBezTo>
                      <a:pt x="581" y="41279"/>
                      <a:pt x="84" y="42688"/>
                      <a:pt x="167" y="42771"/>
                    </a:cubicBezTo>
                    <a:cubicBezTo>
                      <a:pt x="250" y="42854"/>
                      <a:pt x="250" y="43020"/>
                      <a:pt x="167" y="43102"/>
                    </a:cubicBezTo>
                    <a:cubicBezTo>
                      <a:pt x="1" y="43600"/>
                      <a:pt x="747" y="45589"/>
                      <a:pt x="1327" y="46334"/>
                    </a:cubicBezTo>
                    <a:cubicBezTo>
                      <a:pt x="1658" y="46749"/>
                      <a:pt x="1907" y="47246"/>
                      <a:pt x="1907" y="47329"/>
                    </a:cubicBezTo>
                    <a:cubicBezTo>
                      <a:pt x="1824" y="47495"/>
                      <a:pt x="2073" y="47909"/>
                      <a:pt x="2404" y="48241"/>
                    </a:cubicBezTo>
                    <a:cubicBezTo>
                      <a:pt x="2736" y="48655"/>
                      <a:pt x="3399" y="49567"/>
                      <a:pt x="3979" y="50230"/>
                    </a:cubicBezTo>
                    <a:cubicBezTo>
                      <a:pt x="4476" y="50975"/>
                      <a:pt x="5885" y="52550"/>
                      <a:pt x="7045" y="53793"/>
                    </a:cubicBezTo>
                    <a:cubicBezTo>
                      <a:pt x="8206" y="55036"/>
                      <a:pt x="9532" y="56445"/>
                      <a:pt x="10029" y="56942"/>
                    </a:cubicBezTo>
                    <a:cubicBezTo>
                      <a:pt x="10493" y="57473"/>
                      <a:pt x="10798" y="57738"/>
                      <a:pt x="10986" y="57738"/>
                    </a:cubicBezTo>
                    <a:cubicBezTo>
                      <a:pt x="11033" y="57738"/>
                      <a:pt x="11073" y="57721"/>
                      <a:pt x="11106" y="57688"/>
                    </a:cubicBezTo>
                    <a:cubicBezTo>
                      <a:pt x="11175" y="57654"/>
                      <a:pt x="11215" y="57634"/>
                      <a:pt x="11233" y="57634"/>
                    </a:cubicBezTo>
                    <a:cubicBezTo>
                      <a:pt x="11258" y="57634"/>
                      <a:pt x="11238" y="57674"/>
                      <a:pt x="11189" y="57771"/>
                    </a:cubicBezTo>
                    <a:cubicBezTo>
                      <a:pt x="11030" y="58088"/>
                      <a:pt x="12616" y="59771"/>
                      <a:pt x="13044" y="59771"/>
                    </a:cubicBezTo>
                    <a:cubicBezTo>
                      <a:pt x="13064" y="59771"/>
                      <a:pt x="13081" y="59767"/>
                      <a:pt x="13095" y="59760"/>
                    </a:cubicBezTo>
                    <a:cubicBezTo>
                      <a:pt x="13170" y="59686"/>
                      <a:pt x="13211" y="59645"/>
                      <a:pt x="13226" y="59645"/>
                    </a:cubicBezTo>
                    <a:cubicBezTo>
                      <a:pt x="13244" y="59645"/>
                      <a:pt x="13224" y="59706"/>
                      <a:pt x="13178" y="59843"/>
                    </a:cubicBezTo>
                    <a:cubicBezTo>
                      <a:pt x="13012" y="60092"/>
                      <a:pt x="13509" y="60672"/>
                      <a:pt x="13841" y="60672"/>
                    </a:cubicBezTo>
                    <a:cubicBezTo>
                      <a:pt x="13847" y="60666"/>
                      <a:pt x="13855" y="60663"/>
                      <a:pt x="13865" y="60663"/>
                    </a:cubicBezTo>
                    <a:cubicBezTo>
                      <a:pt x="13986" y="60663"/>
                      <a:pt x="14375" y="61123"/>
                      <a:pt x="14835" y="61583"/>
                    </a:cubicBezTo>
                    <a:cubicBezTo>
                      <a:pt x="15414" y="62226"/>
                      <a:pt x="15693" y="62470"/>
                      <a:pt x="15944" y="62470"/>
                    </a:cubicBezTo>
                    <a:cubicBezTo>
                      <a:pt x="16017" y="62470"/>
                      <a:pt x="16087" y="62449"/>
                      <a:pt x="16161" y="62412"/>
                    </a:cubicBezTo>
                    <a:cubicBezTo>
                      <a:pt x="16252" y="62382"/>
                      <a:pt x="16321" y="62362"/>
                      <a:pt x="16364" y="62362"/>
                    </a:cubicBezTo>
                    <a:cubicBezTo>
                      <a:pt x="16437" y="62362"/>
                      <a:pt x="16432" y="62420"/>
                      <a:pt x="16327" y="62578"/>
                    </a:cubicBezTo>
                    <a:cubicBezTo>
                      <a:pt x="15996" y="62826"/>
                      <a:pt x="16161" y="63075"/>
                      <a:pt x="17653" y="64235"/>
                    </a:cubicBezTo>
                    <a:cubicBezTo>
                      <a:pt x="18979" y="65313"/>
                      <a:pt x="20471" y="66639"/>
                      <a:pt x="22460" y="68462"/>
                    </a:cubicBezTo>
                    <a:cubicBezTo>
                      <a:pt x="23371" y="69291"/>
                      <a:pt x="24200" y="70036"/>
                      <a:pt x="24366" y="70119"/>
                    </a:cubicBezTo>
                    <a:cubicBezTo>
                      <a:pt x="24449" y="70119"/>
                      <a:pt x="25278" y="70865"/>
                      <a:pt x="26189" y="71694"/>
                    </a:cubicBezTo>
                    <a:cubicBezTo>
                      <a:pt x="27101" y="72523"/>
                      <a:pt x="27930" y="73268"/>
                      <a:pt x="28095" y="73268"/>
                    </a:cubicBezTo>
                    <a:cubicBezTo>
                      <a:pt x="28261" y="73351"/>
                      <a:pt x="29338" y="74263"/>
                      <a:pt x="31493" y="76169"/>
                    </a:cubicBezTo>
                    <a:cubicBezTo>
                      <a:pt x="32488" y="77081"/>
                      <a:pt x="33151" y="77661"/>
                      <a:pt x="34642" y="78738"/>
                    </a:cubicBezTo>
                    <a:cubicBezTo>
                      <a:pt x="34974" y="78987"/>
                      <a:pt x="35554" y="79401"/>
                      <a:pt x="35968" y="79816"/>
                    </a:cubicBezTo>
                    <a:cubicBezTo>
                      <a:pt x="36383" y="80147"/>
                      <a:pt x="37046" y="80644"/>
                      <a:pt x="37460" y="80976"/>
                    </a:cubicBezTo>
                    <a:cubicBezTo>
                      <a:pt x="37874" y="81307"/>
                      <a:pt x="38537" y="81887"/>
                      <a:pt x="39035" y="82219"/>
                    </a:cubicBezTo>
                    <a:cubicBezTo>
                      <a:pt x="39449" y="82550"/>
                      <a:pt x="39946" y="82882"/>
                      <a:pt x="40112" y="82965"/>
                    </a:cubicBezTo>
                    <a:cubicBezTo>
                      <a:pt x="40195" y="82965"/>
                      <a:pt x="40609" y="83213"/>
                      <a:pt x="40941" y="83462"/>
                    </a:cubicBezTo>
                    <a:cubicBezTo>
                      <a:pt x="41272" y="83793"/>
                      <a:pt x="41770" y="84125"/>
                      <a:pt x="42018" y="84291"/>
                    </a:cubicBezTo>
                    <a:cubicBezTo>
                      <a:pt x="42267" y="84456"/>
                      <a:pt x="42764" y="84788"/>
                      <a:pt x="43096" y="85037"/>
                    </a:cubicBezTo>
                    <a:cubicBezTo>
                      <a:pt x="44007" y="85700"/>
                      <a:pt x="44836" y="86280"/>
                      <a:pt x="45830" y="86943"/>
                    </a:cubicBezTo>
                    <a:cubicBezTo>
                      <a:pt x="46328" y="87274"/>
                      <a:pt x="46991" y="87689"/>
                      <a:pt x="47322" y="87937"/>
                    </a:cubicBezTo>
                    <a:cubicBezTo>
                      <a:pt x="47985" y="88434"/>
                      <a:pt x="49477" y="89263"/>
                      <a:pt x="50057" y="89512"/>
                    </a:cubicBezTo>
                    <a:cubicBezTo>
                      <a:pt x="50306" y="89595"/>
                      <a:pt x="50637" y="89843"/>
                      <a:pt x="50803" y="90009"/>
                    </a:cubicBezTo>
                    <a:cubicBezTo>
                      <a:pt x="50969" y="90175"/>
                      <a:pt x="51383" y="90506"/>
                      <a:pt x="51714" y="90672"/>
                    </a:cubicBezTo>
                    <a:cubicBezTo>
                      <a:pt x="51963" y="90838"/>
                      <a:pt x="52626" y="91169"/>
                      <a:pt x="53040" y="91418"/>
                    </a:cubicBezTo>
                    <a:cubicBezTo>
                      <a:pt x="53455" y="91667"/>
                      <a:pt x="54201" y="92081"/>
                      <a:pt x="54698" y="92412"/>
                    </a:cubicBezTo>
                    <a:cubicBezTo>
                      <a:pt x="55444" y="92827"/>
                      <a:pt x="55692" y="93075"/>
                      <a:pt x="55692" y="93324"/>
                    </a:cubicBezTo>
                    <a:cubicBezTo>
                      <a:pt x="55739" y="93606"/>
                      <a:pt x="55813" y="93755"/>
                      <a:pt x="56005" y="93755"/>
                    </a:cubicBezTo>
                    <a:cubicBezTo>
                      <a:pt x="56151" y="93755"/>
                      <a:pt x="56365" y="93669"/>
                      <a:pt x="56687" y="93490"/>
                    </a:cubicBezTo>
                    <a:cubicBezTo>
                      <a:pt x="57184" y="93324"/>
                      <a:pt x="58427" y="92330"/>
                      <a:pt x="58593" y="91998"/>
                    </a:cubicBezTo>
                    <a:cubicBezTo>
                      <a:pt x="58676" y="91915"/>
                      <a:pt x="58842" y="91832"/>
                      <a:pt x="59007" y="91749"/>
                    </a:cubicBezTo>
                    <a:cubicBezTo>
                      <a:pt x="59173" y="91667"/>
                      <a:pt x="59339" y="91501"/>
                      <a:pt x="59505" y="91335"/>
                    </a:cubicBezTo>
                    <a:cubicBezTo>
                      <a:pt x="59587" y="91169"/>
                      <a:pt x="60002" y="90755"/>
                      <a:pt x="60416" y="90423"/>
                    </a:cubicBezTo>
                    <a:cubicBezTo>
                      <a:pt x="60831" y="90092"/>
                      <a:pt x="61576" y="89429"/>
                      <a:pt x="62157" y="88683"/>
                    </a:cubicBezTo>
                    <a:cubicBezTo>
                      <a:pt x="63068" y="87606"/>
                      <a:pt x="63151" y="87440"/>
                      <a:pt x="62902" y="87440"/>
                    </a:cubicBezTo>
                    <a:cubicBezTo>
                      <a:pt x="62737" y="87440"/>
                      <a:pt x="62737" y="87440"/>
                      <a:pt x="63151" y="87191"/>
                    </a:cubicBezTo>
                    <a:cubicBezTo>
                      <a:pt x="63400" y="87108"/>
                      <a:pt x="63483" y="86943"/>
                      <a:pt x="63483" y="86943"/>
                    </a:cubicBezTo>
                    <a:cubicBezTo>
                      <a:pt x="63400" y="86860"/>
                      <a:pt x="63814" y="86363"/>
                      <a:pt x="64394" y="85700"/>
                    </a:cubicBezTo>
                    <a:cubicBezTo>
                      <a:pt x="65554" y="84291"/>
                      <a:pt x="65389" y="84456"/>
                      <a:pt x="66632" y="82633"/>
                    </a:cubicBezTo>
                    <a:cubicBezTo>
                      <a:pt x="67461" y="81556"/>
                      <a:pt x="67792" y="80976"/>
                      <a:pt x="68041" y="80396"/>
                    </a:cubicBezTo>
                    <a:cubicBezTo>
                      <a:pt x="68206" y="79981"/>
                      <a:pt x="68372" y="79567"/>
                      <a:pt x="68455" y="79484"/>
                    </a:cubicBezTo>
                    <a:cubicBezTo>
                      <a:pt x="68538" y="79401"/>
                      <a:pt x="68621" y="79070"/>
                      <a:pt x="68704" y="78821"/>
                    </a:cubicBezTo>
                    <a:cubicBezTo>
                      <a:pt x="68869" y="78324"/>
                      <a:pt x="69947" y="76252"/>
                      <a:pt x="70113" y="76169"/>
                    </a:cubicBezTo>
                    <a:cubicBezTo>
                      <a:pt x="70113" y="76169"/>
                      <a:pt x="70361" y="76169"/>
                      <a:pt x="70527" y="76252"/>
                    </a:cubicBezTo>
                    <a:cubicBezTo>
                      <a:pt x="70610" y="76293"/>
                      <a:pt x="70713" y="76314"/>
                      <a:pt x="70817" y="76314"/>
                    </a:cubicBezTo>
                    <a:cubicBezTo>
                      <a:pt x="70921" y="76314"/>
                      <a:pt x="71024" y="76293"/>
                      <a:pt x="71107" y="76252"/>
                    </a:cubicBezTo>
                    <a:cubicBezTo>
                      <a:pt x="71190" y="76211"/>
                      <a:pt x="71273" y="76190"/>
                      <a:pt x="71345" y="76190"/>
                    </a:cubicBezTo>
                    <a:cubicBezTo>
                      <a:pt x="71418" y="76190"/>
                      <a:pt x="71480" y="76211"/>
                      <a:pt x="71521" y="76252"/>
                    </a:cubicBezTo>
                    <a:cubicBezTo>
                      <a:pt x="71521" y="76335"/>
                      <a:pt x="71604" y="76376"/>
                      <a:pt x="71729" y="76376"/>
                    </a:cubicBezTo>
                    <a:cubicBezTo>
                      <a:pt x="71853" y="76376"/>
                      <a:pt x="72019" y="76335"/>
                      <a:pt x="72184" y="76252"/>
                    </a:cubicBezTo>
                    <a:cubicBezTo>
                      <a:pt x="72492" y="76137"/>
                      <a:pt x="72728" y="76075"/>
                      <a:pt x="72885" y="76075"/>
                    </a:cubicBezTo>
                    <a:cubicBezTo>
                      <a:pt x="73066" y="76075"/>
                      <a:pt x="73140" y="76157"/>
                      <a:pt x="73096" y="76335"/>
                    </a:cubicBezTo>
                    <a:cubicBezTo>
                      <a:pt x="73013" y="76418"/>
                      <a:pt x="73096" y="76501"/>
                      <a:pt x="73427" y="76501"/>
                    </a:cubicBezTo>
                    <a:cubicBezTo>
                      <a:pt x="73676" y="76501"/>
                      <a:pt x="73925" y="76501"/>
                      <a:pt x="74090" y="76666"/>
                    </a:cubicBezTo>
                    <a:cubicBezTo>
                      <a:pt x="74132" y="76708"/>
                      <a:pt x="74194" y="76728"/>
                      <a:pt x="74256" y="76728"/>
                    </a:cubicBezTo>
                    <a:cubicBezTo>
                      <a:pt x="74318" y="76728"/>
                      <a:pt x="74381" y="76708"/>
                      <a:pt x="74422" y="76666"/>
                    </a:cubicBezTo>
                    <a:cubicBezTo>
                      <a:pt x="74491" y="76632"/>
                      <a:pt x="74545" y="76612"/>
                      <a:pt x="74585" y="76612"/>
                    </a:cubicBezTo>
                    <a:cubicBezTo>
                      <a:pt x="74642" y="76612"/>
                      <a:pt x="74671" y="76652"/>
                      <a:pt x="74671" y="76749"/>
                    </a:cubicBezTo>
                    <a:cubicBezTo>
                      <a:pt x="74671" y="76808"/>
                      <a:pt x="74795" y="76866"/>
                      <a:pt x="74926" y="76866"/>
                    </a:cubicBezTo>
                    <a:cubicBezTo>
                      <a:pt x="74981" y="76866"/>
                      <a:pt x="75036" y="76856"/>
                      <a:pt x="75085" y="76832"/>
                    </a:cubicBezTo>
                    <a:cubicBezTo>
                      <a:pt x="75334" y="76832"/>
                      <a:pt x="75499" y="76915"/>
                      <a:pt x="75582" y="77081"/>
                    </a:cubicBezTo>
                    <a:cubicBezTo>
                      <a:pt x="75582" y="77238"/>
                      <a:pt x="75616" y="77296"/>
                      <a:pt x="75682" y="77296"/>
                    </a:cubicBezTo>
                    <a:cubicBezTo>
                      <a:pt x="75721" y="77296"/>
                      <a:pt x="75770" y="77277"/>
                      <a:pt x="75831" y="77246"/>
                    </a:cubicBezTo>
                    <a:cubicBezTo>
                      <a:pt x="75855" y="77222"/>
                      <a:pt x="75886" y="77212"/>
                      <a:pt x="75923" y="77212"/>
                    </a:cubicBezTo>
                    <a:cubicBezTo>
                      <a:pt x="76011" y="77212"/>
                      <a:pt x="76128" y="77271"/>
                      <a:pt x="76245" y="77329"/>
                    </a:cubicBezTo>
                    <a:cubicBezTo>
                      <a:pt x="76348" y="77432"/>
                      <a:pt x="76450" y="77503"/>
                      <a:pt x="76513" y="77503"/>
                    </a:cubicBezTo>
                    <a:cubicBezTo>
                      <a:pt x="76553" y="77503"/>
                      <a:pt x="76577" y="77476"/>
                      <a:pt x="76577" y="77412"/>
                    </a:cubicBezTo>
                    <a:cubicBezTo>
                      <a:pt x="76601" y="77364"/>
                      <a:pt x="76703" y="77344"/>
                      <a:pt x="76842" y="77344"/>
                    </a:cubicBezTo>
                    <a:cubicBezTo>
                      <a:pt x="77178" y="77344"/>
                      <a:pt x="77727" y="77461"/>
                      <a:pt x="77903" y="77578"/>
                    </a:cubicBezTo>
                    <a:cubicBezTo>
                      <a:pt x="77986" y="77661"/>
                      <a:pt x="78234" y="77661"/>
                      <a:pt x="78483" y="77661"/>
                    </a:cubicBezTo>
                    <a:cubicBezTo>
                      <a:pt x="78572" y="77639"/>
                      <a:pt x="78643" y="77628"/>
                      <a:pt x="78696" y="77628"/>
                    </a:cubicBezTo>
                    <a:cubicBezTo>
                      <a:pt x="78841" y="77628"/>
                      <a:pt x="78853" y="77705"/>
                      <a:pt x="78731" y="77827"/>
                    </a:cubicBezTo>
                    <a:cubicBezTo>
                      <a:pt x="78638" y="78060"/>
                      <a:pt x="78650" y="78162"/>
                      <a:pt x="78767" y="78162"/>
                    </a:cubicBezTo>
                    <a:cubicBezTo>
                      <a:pt x="78858" y="78162"/>
                      <a:pt x="79012" y="78101"/>
                      <a:pt x="79229" y="77992"/>
                    </a:cubicBezTo>
                    <a:cubicBezTo>
                      <a:pt x="79404" y="77934"/>
                      <a:pt x="79539" y="77875"/>
                      <a:pt x="79602" y="77875"/>
                    </a:cubicBezTo>
                    <a:cubicBezTo>
                      <a:pt x="79629" y="77875"/>
                      <a:pt x="79643" y="77885"/>
                      <a:pt x="79643" y="77909"/>
                    </a:cubicBezTo>
                    <a:cubicBezTo>
                      <a:pt x="79643" y="77951"/>
                      <a:pt x="79664" y="77972"/>
                      <a:pt x="79695" y="77972"/>
                    </a:cubicBezTo>
                    <a:cubicBezTo>
                      <a:pt x="79726" y="77972"/>
                      <a:pt x="79767" y="77951"/>
                      <a:pt x="79809" y="77909"/>
                    </a:cubicBezTo>
                    <a:cubicBezTo>
                      <a:pt x="79850" y="77868"/>
                      <a:pt x="79892" y="77847"/>
                      <a:pt x="79933" y="77847"/>
                    </a:cubicBezTo>
                    <a:cubicBezTo>
                      <a:pt x="79975" y="77847"/>
                      <a:pt x="80016" y="77868"/>
                      <a:pt x="80057" y="77909"/>
                    </a:cubicBezTo>
                    <a:cubicBezTo>
                      <a:pt x="80105" y="77957"/>
                      <a:pt x="80208" y="78005"/>
                      <a:pt x="80367" y="78005"/>
                    </a:cubicBezTo>
                    <a:cubicBezTo>
                      <a:pt x="80483" y="78005"/>
                      <a:pt x="80628" y="77979"/>
                      <a:pt x="80803" y="77909"/>
                    </a:cubicBezTo>
                    <a:cubicBezTo>
                      <a:pt x="80969" y="77909"/>
                      <a:pt x="81052" y="77992"/>
                      <a:pt x="81052" y="78075"/>
                    </a:cubicBezTo>
                    <a:cubicBezTo>
                      <a:pt x="81110" y="78134"/>
                      <a:pt x="81169" y="78192"/>
                      <a:pt x="81257" y="78192"/>
                    </a:cubicBezTo>
                    <a:cubicBezTo>
                      <a:pt x="81293" y="78192"/>
                      <a:pt x="81335" y="78182"/>
                      <a:pt x="81383" y="78158"/>
                    </a:cubicBezTo>
                    <a:cubicBezTo>
                      <a:pt x="81632" y="78158"/>
                      <a:pt x="81715" y="78158"/>
                      <a:pt x="81632" y="78407"/>
                    </a:cubicBezTo>
                    <a:cubicBezTo>
                      <a:pt x="81588" y="78584"/>
                      <a:pt x="81591" y="78667"/>
                      <a:pt x="81642" y="78667"/>
                    </a:cubicBezTo>
                    <a:cubicBezTo>
                      <a:pt x="81686" y="78667"/>
                      <a:pt x="81765" y="78605"/>
                      <a:pt x="81881" y="78490"/>
                    </a:cubicBezTo>
                    <a:cubicBezTo>
                      <a:pt x="82046" y="78407"/>
                      <a:pt x="82212" y="78324"/>
                      <a:pt x="82295" y="78324"/>
                    </a:cubicBezTo>
                    <a:cubicBezTo>
                      <a:pt x="82319" y="78348"/>
                      <a:pt x="82344" y="78358"/>
                      <a:pt x="82370" y="78358"/>
                    </a:cubicBezTo>
                    <a:cubicBezTo>
                      <a:pt x="82434" y="78358"/>
                      <a:pt x="82509" y="78300"/>
                      <a:pt x="82627" y="78241"/>
                    </a:cubicBezTo>
                    <a:cubicBezTo>
                      <a:pt x="82748" y="78120"/>
                      <a:pt x="82825" y="78043"/>
                      <a:pt x="82890" y="78043"/>
                    </a:cubicBezTo>
                    <a:cubicBezTo>
                      <a:pt x="82914" y="78043"/>
                      <a:pt x="82936" y="78053"/>
                      <a:pt x="82958" y="78075"/>
                    </a:cubicBezTo>
                    <a:cubicBezTo>
                      <a:pt x="83041" y="78075"/>
                      <a:pt x="83207" y="77909"/>
                      <a:pt x="83621" y="77329"/>
                    </a:cubicBezTo>
                    <a:cubicBezTo>
                      <a:pt x="83952" y="76915"/>
                      <a:pt x="84367" y="76501"/>
                      <a:pt x="84450" y="76501"/>
                    </a:cubicBezTo>
                    <a:cubicBezTo>
                      <a:pt x="84533" y="76418"/>
                      <a:pt x="84781" y="76169"/>
                      <a:pt x="84947" y="75838"/>
                    </a:cubicBezTo>
                    <a:cubicBezTo>
                      <a:pt x="85091" y="75550"/>
                      <a:pt x="85297" y="75324"/>
                      <a:pt x="85349" y="75324"/>
                    </a:cubicBezTo>
                    <a:cubicBezTo>
                      <a:pt x="85357" y="75324"/>
                      <a:pt x="85361" y="75329"/>
                      <a:pt x="85361" y="75340"/>
                    </a:cubicBezTo>
                    <a:cubicBezTo>
                      <a:pt x="85365" y="75344"/>
                      <a:pt x="85371" y="75346"/>
                      <a:pt x="85377" y="75346"/>
                    </a:cubicBezTo>
                    <a:cubicBezTo>
                      <a:pt x="85513" y="75346"/>
                      <a:pt x="86190" y="74583"/>
                      <a:pt x="86190" y="74346"/>
                    </a:cubicBezTo>
                    <a:cubicBezTo>
                      <a:pt x="86190" y="74263"/>
                      <a:pt x="86273" y="74180"/>
                      <a:pt x="86356" y="74097"/>
                    </a:cubicBezTo>
                    <a:cubicBezTo>
                      <a:pt x="86522" y="74014"/>
                      <a:pt x="86853" y="73517"/>
                      <a:pt x="87185" y="73103"/>
                    </a:cubicBezTo>
                    <a:cubicBezTo>
                      <a:pt x="87765" y="72357"/>
                      <a:pt x="87848" y="72274"/>
                      <a:pt x="87930" y="71777"/>
                    </a:cubicBezTo>
                    <a:cubicBezTo>
                      <a:pt x="87930" y="71387"/>
                      <a:pt x="87930" y="71252"/>
                      <a:pt x="88051" y="71252"/>
                    </a:cubicBezTo>
                    <a:cubicBezTo>
                      <a:pt x="88084" y="71252"/>
                      <a:pt x="88126" y="71262"/>
                      <a:pt x="88179" y="71280"/>
                    </a:cubicBezTo>
                    <a:cubicBezTo>
                      <a:pt x="88428" y="71280"/>
                      <a:pt x="88842" y="70865"/>
                      <a:pt x="89008" y="70368"/>
                    </a:cubicBezTo>
                    <a:cubicBezTo>
                      <a:pt x="89008" y="70202"/>
                      <a:pt x="89256" y="69871"/>
                      <a:pt x="89505" y="69539"/>
                    </a:cubicBezTo>
                    <a:cubicBezTo>
                      <a:pt x="89837" y="69125"/>
                      <a:pt x="89837" y="69042"/>
                      <a:pt x="89671" y="68710"/>
                    </a:cubicBezTo>
                    <a:cubicBezTo>
                      <a:pt x="89588" y="68462"/>
                      <a:pt x="89588" y="68213"/>
                      <a:pt x="89588" y="68130"/>
                    </a:cubicBezTo>
                    <a:cubicBezTo>
                      <a:pt x="89671" y="68047"/>
                      <a:pt x="89671" y="67882"/>
                      <a:pt x="89588" y="67799"/>
                    </a:cubicBezTo>
                    <a:cubicBezTo>
                      <a:pt x="89505" y="67633"/>
                      <a:pt x="89588" y="67467"/>
                      <a:pt x="89671" y="67302"/>
                    </a:cubicBezTo>
                    <a:cubicBezTo>
                      <a:pt x="89843" y="67015"/>
                      <a:pt x="89896" y="66927"/>
                      <a:pt x="89830" y="66927"/>
                    </a:cubicBezTo>
                    <a:cubicBezTo>
                      <a:pt x="89801" y="66927"/>
                      <a:pt x="89748" y="66944"/>
                      <a:pt x="89671" y="66970"/>
                    </a:cubicBezTo>
                    <a:cubicBezTo>
                      <a:pt x="89616" y="67025"/>
                      <a:pt x="89570" y="67053"/>
                      <a:pt x="89533" y="67053"/>
                    </a:cubicBezTo>
                    <a:cubicBezTo>
                      <a:pt x="89459" y="67053"/>
                      <a:pt x="89422" y="66942"/>
                      <a:pt x="89422" y="66721"/>
                    </a:cubicBezTo>
                    <a:cubicBezTo>
                      <a:pt x="89359" y="66468"/>
                      <a:pt x="89344" y="66360"/>
                      <a:pt x="89267" y="66360"/>
                    </a:cubicBezTo>
                    <a:cubicBezTo>
                      <a:pt x="89243" y="66360"/>
                      <a:pt x="89213" y="66370"/>
                      <a:pt x="89174" y="66390"/>
                    </a:cubicBezTo>
                    <a:cubicBezTo>
                      <a:pt x="89142" y="66437"/>
                      <a:pt x="89107" y="66458"/>
                      <a:pt x="89072" y="66458"/>
                    </a:cubicBezTo>
                    <a:cubicBezTo>
                      <a:pt x="88925" y="66458"/>
                      <a:pt x="88775" y="66094"/>
                      <a:pt x="88842" y="65893"/>
                    </a:cubicBezTo>
                    <a:cubicBezTo>
                      <a:pt x="88925" y="65727"/>
                      <a:pt x="88925" y="65644"/>
                      <a:pt x="88842" y="65561"/>
                    </a:cubicBezTo>
                    <a:cubicBezTo>
                      <a:pt x="88759" y="65561"/>
                      <a:pt x="88676" y="65561"/>
                      <a:pt x="88676" y="65727"/>
                    </a:cubicBezTo>
                    <a:cubicBezTo>
                      <a:pt x="88642" y="65761"/>
                      <a:pt x="88608" y="65781"/>
                      <a:pt x="88579" y="65781"/>
                    </a:cubicBezTo>
                    <a:cubicBezTo>
                      <a:pt x="88539" y="65781"/>
                      <a:pt x="88511" y="65741"/>
                      <a:pt x="88511" y="65644"/>
                    </a:cubicBezTo>
                    <a:cubicBezTo>
                      <a:pt x="88428" y="65561"/>
                      <a:pt x="88511" y="65395"/>
                      <a:pt x="88676" y="65230"/>
                    </a:cubicBezTo>
                    <a:cubicBezTo>
                      <a:pt x="88925" y="64981"/>
                      <a:pt x="88842" y="64981"/>
                      <a:pt x="88593" y="64815"/>
                    </a:cubicBezTo>
                    <a:cubicBezTo>
                      <a:pt x="88345" y="64732"/>
                      <a:pt x="88262" y="64650"/>
                      <a:pt x="88345" y="64484"/>
                    </a:cubicBezTo>
                    <a:cubicBezTo>
                      <a:pt x="88403" y="64425"/>
                      <a:pt x="88338" y="64367"/>
                      <a:pt x="88177" y="64367"/>
                    </a:cubicBezTo>
                    <a:cubicBezTo>
                      <a:pt x="88110" y="64367"/>
                      <a:pt x="88028" y="64377"/>
                      <a:pt x="87930" y="64401"/>
                    </a:cubicBezTo>
                    <a:cubicBezTo>
                      <a:pt x="87878" y="64410"/>
                      <a:pt x="87823" y="64414"/>
                      <a:pt x="87766" y="64414"/>
                    </a:cubicBezTo>
                    <a:cubicBezTo>
                      <a:pt x="87286" y="64414"/>
                      <a:pt x="86705" y="64117"/>
                      <a:pt x="86853" y="63821"/>
                    </a:cubicBezTo>
                    <a:cubicBezTo>
                      <a:pt x="86936" y="63738"/>
                      <a:pt x="86853" y="63572"/>
                      <a:pt x="86604" y="63324"/>
                    </a:cubicBezTo>
                    <a:cubicBezTo>
                      <a:pt x="86356" y="63075"/>
                      <a:pt x="86190" y="62826"/>
                      <a:pt x="86190" y="62744"/>
                    </a:cubicBezTo>
                    <a:cubicBezTo>
                      <a:pt x="86190" y="62709"/>
                      <a:pt x="86176" y="62689"/>
                      <a:pt x="86147" y="62689"/>
                    </a:cubicBezTo>
                    <a:cubicBezTo>
                      <a:pt x="86107" y="62689"/>
                      <a:pt x="86039" y="62729"/>
                      <a:pt x="85941" y="62826"/>
                    </a:cubicBezTo>
                    <a:cubicBezTo>
                      <a:pt x="85846" y="62970"/>
                      <a:pt x="85689" y="63030"/>
                      <a:pt x="85519" y="63030"/>
                    </a:cubicBezTo>
                    <a:cubicBezTo>
                      <a:pt x="85099" y="63030"/>
                      <a:pt x="84604" y="62659"/>
                      <a:pt x="84781" y="62246"/>
                    </a:cubicBezTo>
                    <a:cubicBezTo>
                      <a:pt x="84903" y="62125"/>
                      <a:pt x="84979" y="62048"/>
                      <a:pt x="85045" y="62048"/>
                    </a:cubicBezTo>
                    <a:cubicBezTo>
                      <a:pt x="85068" y="62048"/>
                      <a:pt x="85091" y="62058"/>
                      <a:pt x="85113" y="62081"/>
                    </a:cubicBezTo>
                    <a:cubicBezTo>
                      <a:pt x="85120" y="62088"/>
                      <a:pt x="85129" y="62091"/>
                      <a:pt x="85139" y="62091"/>
                    </a:cubicBezTo>
                    <a:cubicBezTo>
                      <a:pt x="85253" y="62091"/>
                      <a:pt x="85563" y="61699"/>
                      <a:pt x="85941" y="61169"/>
                    </a:cubicBezTo>
                    <a:cubicBezTo>
                      <a:pt x="85941" y="61086"/>
                      <a:pt x="86024" y="61086"/>
                      <a:pt x="86107" y="61086"/>
                    </a:cubicBezTo>
                    <a:cubicBezTo>
                      <a:pt x="86129" y="61108"/>
                      <a:pt x="86146" y="61119"/>
                      <a:pt x="86158" y="61119"/>
                    </a:cubicBezTo>
                    <a:cubicBezTo>
                      <a:pt x="86190" y="61119"/>
                      <a:pt x="86190" y="61042"/>
                      <a:pt x="86190" y="60920"/>
                    </a:cubicBezTo>
                    <a:cubicBezTo>
                      <a:pt x="86190" y="60755"/>
                      <a:pt x="86190" y="60672"/>
                      <a:pt x="86687" y="60340"/>
                    </a:cubicBezTo>
                    <a:cubicBezTo>
                      <a:pt x="87267" y="59926"/>
                      <a:pt x="87350" y="59843"/>
                      <a:pt x="87267" y="59677"/>
                    </a:cubicBezTo>
                    <a:cubicBezTo>
                      <a:pt x="87185" y="59677"/>
                      <a:pt x="87185" y="59511"/>
                      <a:pt x="87267" y="59263"/>
                    </a:cubicBezTo>
                    <a:cubicBezTo>
                      <a:pt x="87320" y="59105"/>
                      <a:pt x="87373" y="59047"/>
                      <a:pt x="87446" y="59047"/>
                    </a:cubicBezTo>
                    <a:cubicBezTo>
                      <a:pt x="87489" y="59047"/>
                      <a:pt x="87538" y="59067"/>
                      <a:pt x="87599" y="59097"/>
                    </a:cubicBezTo>
                    <a:cubicBezTo>
                      <a:pt x="87765" y="59097"/>
                      <a:pt x="87930" y="59097"/>
                      <a:pt x="88013" y="59014"/>
                    </a:cubicBezTo>
                    <a:cubicBezTo>
                      <a:pt x="88096" y="58848"/>
                      <a:pt x="88262" y="58766"/>
                      <a:pt x="88262" y="58683"/>
                    </a:cubicBezTo>
                    <a:cubicBezTo>
                      <a:pt x="88428" y="58600"/>
                      <a:pt x="89091" y="57688"/>
                      <a:pt x="89008" y="57605"/>
                    </a:cubicBezTo>
                    <a:lnTo>
                      <a:pt x="89008" y="57605"/>
                    </a:lnTo>
                    <a:cubicBezTo>
                      <a:pt x="89008" y="57605"/>
                      <a:pt x="88842" y="57605"/>
                      <a:pt x="88759" y="57688"/>
                    </a:cubicBezTo>
                    <a:cubicBezTo>
                      <a:pt x="88701" y="57747"/>
                      <a:pt x="88642" y="57805"/>
                      <a:pt x="88583" y="57805"/>
                    </a:cubicBezTo>
                    <a:cubicBezTo>
                      <a:pt x="88559" y="57805"/>
                      <a:pt x="88535" y="57795"/>
                      <a:pt x="88511" y="57771"/>
                    </a:cubicBezTo>
                    <a:cubicBezTo>
                      <a:pt x="88511" y="57771"/>
                      <a:pt x="88511" y="57688"/>
                      <a:pt x="88676" y="57605"/>
                    </a:cubicBezTo>
                    <a:cubicBezTo>
                      <a:pt x="88842" y="57605"/>
                      <a:pt x="88842" y="57522"/>
                      <a:pt x="88842" y="57440"/>
                    </a:cubicBezTo>
                    <a:cubicBezTo>
                      <a:pt x="88759" y="57440"/>
                      <a:pt x="88842" y="57191"/>
                      <a:pt x="89008" y="57025"/>
                    </a:cubicBezTo>
                    <a:cubicBezTo>
                      <a:pt x="89174" y="56859"/>
                      <a:pt x="89339" y="56694"/>
                      <a:pt x="89339" y="56694"/>
                    </a:cubicBezTo>
                    <a:lnTo>
                      <a:pt x="89339" y="56694"/>
                    </a:lnTo>
                    <a:cubicBezTo>
                      <a:pt x="89422" y="56777"/>
                      <a:pt x="89339" y="56859"/>
                      <a:pt x="89256" y="57025"/>
                    </a:cubicBezTo>
                    <a:cubicBezTo>
                      <a:pt x="89091" y="57191"/>
                      <a:pt x="89091" y="57357"/>
                      <a:pt x="89174" y="57440"/>
                    </a:cubicBezTo>
                    <a:cubicBezTo>
                      <a:pt x="89196" y="57462"/>
                      <a:pt x="89212" y="57472"/>
                      <a:pt x="89224" y="57472"/>
                    </a:cubicBezTo>
                    <a:cubicBezTo>
                      <a:pt x="89256" y="57472"/>
                      <a:pt x="89256" y="57395"/>
                      <a:pt x="89256" y="57274"/>
                    </a:cubicBezTo>
                    <a:cubicBezTo>
                      <a:pt x="89339" y="57191"/>
                      <a:pt x="89339" y="57025"/>
                      <a:pt x="89422" y="56942"/>
                    </a:cubicBezTo>
                    <a:cubicBezTo>
                      <a:pt x="89505" y="56859"/>
                      <a:pt x="89505" y="56611"/>
                      <a:pt x="89505" y="56528"/>
                    </a:cubicBezTo>
                    <a:cubicBezTo>
                      <a:pt x="89422" y="56279"/>
                      <a:pt x="89505" y="56279"/>
                      <a:pt x="89671" y="56279"/>
                    </a:cubicBezTo>
                    <a:cubicBezTo>
                      <a:pt x="89837" y="56279"/>
                      <a:pt x="90085" y="56114"/>
                      <a:pt x="90417" y="55616"/>
                    </a:cubicBezTo>
                    <a:cubicBezTo>
                      <a:pt x="90665" y="55285"/>
                      <a:pt x="90831" y="55036"/>
                      <a:pt x="90831" y="55036"/>
                    </a:cubicBezTo>
                    <a:cubicBezTo>
                      <a:pt x="90748" y="55036"/>
                      <a:pt x="90831" y="54953"/>
                      <a:pt x="90997" y="54705"/>
                    </a:cubicBezTo>
                    <a:cubicBezTo>
                      <a:pt x="91086" y="54527"/>
                      <a:pt x="91151" y="54445"/>
                      <a:pt x="91179" y="54445"/>
                    </a:cubicBezTo>
                    <a:cubicBezTo>
                      <a:pt x="91204" y="54445"/>
                      <a:pt x="91201" y="54506"/>
                      <a:pt x="91163" y="54622"/>
                    </a:cubicBezTo>
                    <a:cubicBezTo>
                      <a:pt x="91107" y="54843"/>
                      <a:pt x="91126" y="54990"/>
                      <a:pt x="91193" y="54990"/>
                    </a:cubicBezTo>
                    <a:cubicBezTo>
                      <a:pt x="91227" y="54990"/>
                      <a:pt x="91273" y="54953"/>
                      <a:pt x="91328" y="54870"/>
                    </a:cubicBezTo>
                    <a:cubicBezTo>
                      <a:pt x="91478" y="54721"/>
                      <a:pt x="91492" y="54101"/>
                      <a:pt x="91373" y="54101"/>
                    </a:cubicBezTo>
                    <a:cubicBezTo>
                      <a:pt x="91359" y="54101"/>
                      <a:pt x="91345" y="54108"/>
                      <a:pt x="91328" y="54125"/>
                    </a:cubicBezTo>
                    <a:cubicBezTo>
                      <a:pt x="91204" y="54207"/>
                      <a:pt x="91038" y="54249"/>
                      <a:pt x="90935" y="54249"/>
                    </a:cubicBezTo>
                    <a:cubicBezTo>
                      <a:pt x="90831" y="54249"/>
                      <a:pt x="90790" y="54207"/>
                      <a:pt x="90914" y="54125"/>
                    </a:cubicBezTo>
                    <a:cubicBezTo>
                      <a:pt x="90997" y="54042"/>
                      <a:pt x="90997" y="53959"/>
                      <a:pt x="90997" y="53876"/>
                    </a:cubicBezTo>
                    <a:cubicBezTo>
                      <a:pt x="90997" y="53827"/>
                      <a:pt x="91061" y="53807"/>
                      <a:pt x="91153" y="53807"/>
                    </a:cubicBezTo>
                    <a:cubicBezTo>
                      <a:pt x="91377" y="53807"/>
                      <a:pt x="91767" y="53925"/>
                      <a:pt x="91826" y="54042"/>
                    </a:cubicBezTo>
                    <a:cubicBezTo>
                      <a:pt x="91826" y="54042"/>
                      <a:pt x="91991" y="53959"/>
                      <a:pt x="92074" y="53793"/>
                    </a:cubicBezTo>
                    <a:cubicBezTo>
                      <a:pt x="92225" y="53592"/>
                      <a:pt x="92254" y="53483"/>
                      <a:pt x="92198" y="53483"/>
                    </a:cubicBezTo>
                    <a:cubicBezTo>
                      <a:pt x="92162" y="53483"/>
                      <a:pt x="92089" y="53529"/>
                      <a:pt x="91991" y="53627"/>
                    </a:cubicBezTo>
                    <a:cubicBezTo>
                      <a:pt x="91908" y="53669"/>
                      <a:pt x="91846" y="53690"/>
                      <a:pt x="91805" y="53690"/>
                    </a:cubicBezTo>
                    <a:cubicBezTo>
                      <a:pt x="91763" y="53690"/>
                      <a:pt x="91743" y="53669"/>
                      <a:pt x="91743" y="53627"/>
                    </a:cubicBezTo>
                    <a:cubicBezTo>
                      <a:pt x="91743" y="53545"/>
                      <a:pt x="91908" y="53379"/>
                      <a:pt x="92323" y="53130"/>
                    </a:cubicBezTo>
                    <a:cubicBezTo>
                      <a:pt x="92737" y="52882"/>
                      <a:pt x="92903" y="52716"/>
                      <a:pt x="92986" y="52550"/>
                    </a:cubicBezTo>
                    <a:cubicBezTo>
                      <a:pt x="92986" y="52426"/>
                      <a:pt x="92986" y="52364"/>
                      <a:pt x="92965" y="52364"/>
                    </a:cubicBezTo>
                    <a:cubicBezTo>
                      <a:pt x="92944" y="52364"/>
                      <a:pt x="92903" y="52426"/>
                      <a:pt x="92820" y="52550"/>
                    </a:cubicBezTo>
                    <a:cubicBezTo>
                      <a:pt x="92715" y="52708"/>
                      <a:pt x="92643" y="52765"/>
                      <a:pt x="92605" y="52765"/>
                    </a:cubicBezTo>
                    <a:cubicBezTo>
                      <a:pt x="92583" y="52765"/>
                      <a:pt x="92571" y="52746"/>
                      <a:pt x="92571" y="52716"/>
                    </a:cubicBezTo>
                    <a:cubicBezTo>
                      <a:pt x="92571" y="52633"/>
                      <a:pt x="92571" y="52591"/>
                      <a:pt x="92561" y="52591"/>
                    </a:cubicBezTo>
                    <a:cubicBezTo>
                      <a:pt x="92551" y="52591"/>
                      <a:pt x="92530" y="52633"/>
                      <a:pt x="92489" y="52716"/>
                    </a:cubicBezTo>
                    <a:cubicBezTo>
                      <a:pt x="92406" y="52882"/>
                      <a:pt x="92240" y="52964"/>
                      <a:pt x="92074" y="53047"/>
                    </a:cubicBezTo>
                    <a:cubicBezTo>
                      <a:pt x="92030" y="53069"/>
                      <a:pt x="91991" y="53080"/>
                      <a:pt x="91962" y="53080"/>
                    </a:cubicBezTo>
                    <a:cubicBezTo>
                      <a:pt x="91882" y="53080"/>
                      <a:pt x="91870" y="53003"/>
                      <a:pt x="91991" y="52882"/>
                    </a:cubicBezTo>
                    <a:cubicBezTo>
                      <a:pt x="92157" y="52716"/>
                      <a:pt x="92323" y="52550"/>
                      <a:pt x="92406" y="52467"/>
                    </a:cubicBezTo>
                    <a:cubicBezTo>
                      <a:pt x="92571" y="52384"/>
                      <a:pt x="92654" y="52301"/>
                      <a:pt x="92654" y="52136"/>
                    </a:cubicBezTo>
                    <a:cubicBezTo>
                      <a:pt x="92654" y="52053"/>
                      <a:pt x="92737" y="51804"/>
                      <a:pt x="92820" y="51721"/>
                    </a:cubicBezTo>
                    <a:cubicBezTo>
                      <a:pt x="93037" y="51432"/>
                      <a:pt x="92938" y="50764"/>
                      <a:pt x="92744" y="50764"/>
                    </a:cubicBezTo>
                    <a:cubicBezTo>
                      <a:pt x="92716" y="50764"/>
                      <a:pt x="92686" y="50778"/>
                      <a:pt x="92654" y="50810"/>
                    </a:cubicBezTo>
                    <a:cubicBezTo>
                      <a:pt x="92636" y="50827"/>
                      <a:pt x="92620" y="50836"/>
                      <a:pt x="92604" y="50836"/>
                    </a:cubicBezTo>
                    <a:cubicBezTo>
                      <a:pt x="92475" y="50836"/>
                      <a:pt x="92432" y="50268"/>
                      <a:pt x="92654" y="49898"/>
                    </a:cubicBezTo>
                    <a:cubicBezTo>
                      <a:pt x="92722" y="49693"/>
                      <a:pt x="92735" y="49545"/>
                      <a:pt x="92691" y="49545"/>
                    </a:cubicBezTo>
                    <a:cubicBezTo>
                      <a:pt x="92681" y="49545"/>
                      <a:pt x="92669" y="49552"/>
                      <a:pt x="92654" y="49567"/>
                    </a:cubicBezTo>
                    <a:cubicBezTo>
                      <a:pt x="92571" y="49649"/>
                      <a:pt x="92489" y="49815"/>
                      <a:pt x="92406" y="49898"/>
                    </a:cubicBezTo>
                    <a:cubicBezTo>
                      <a:pt x="92406" y="50147"/>
                      <a:pt x="92323" y="50230"/>
                      <a:pt x="92074" y="50395"/>
                    </a:cubicBezTo>
                    <a:cubicBezTo>
                      <a:pt x="91826" y="50561"/>
                      <a:pt x="91743" y="50644"/>
                      <a:pt x="91743" y="50893"/>
                    </a:cubicBezTo>
                    <a:cubicBezTo>
                      <a:pt x="91682" y="51257"/>
                      <a:pt x="91755" y="51487"/>
                      <a:pt x="91895" y="51487"/>
                    </a:cubicBezTo>
                    <a:cubicBezTo>
                      <a:pt x="91947" y="51487"/>
                      <a:pt x="92008" y="51456"/>
                      <a:pt x="92074" y="51390"/>
                    </a:cubicBezTo>
                    <a:cubicBezTo>
                      <a:pt x="92116" y="51348"/>
                      <a:pt x="92136" y="51328"/>
                      <a:pt x="92147" y="51328"/>
                    </a:cubicBezTo>
                    <a:cubicBezTo>
                      <a:pt x="92157" y="51328"/>
                      <a:pt x="92157" y="51348"/>
                      <a:pt x="92157" y="51390"/>
                    </a:cubicBezTo>
                    <a:cubicBezTo>
                      <a:pt x="92157" y="51611"/>
                      <a:pt x="92047" y="51758"/>
                      <a:pt x="91924" y="51758"/>
                    </a:cubicBezTo>
                    <a:cubicBezTo>
                      <a:pt x="91862" y="51758"/>
                      <a:pt x="91798" y="51721"/>
                      <a:pt x="91743" y="51638"/>
                    </a:cubicBezTo>
                    <a:cubicBezTo>
                      <a:pt x="91684" y="51580"/>
                      <a:pt x="91625" y="51521"/>
                      <a:pt x="91567" y="51521"/>
                    </a:cubicBezTo>
                    <a:cubicBezTo>
                      <a:pt x="91543" y="51521"/>
                      <a:pt x="91518" y="51531"/>
                      <a:pt x="91494" y="51556"/>
                    </a:cubicBezTo>
                    <a:cubicBezTo>
                      <a:pt x="91411" y="51638"/>
                      <a:pt x="91411" y="51721"/>
                      <a:pt x="91411" y="51804"/>
                    </a:cubicBezTo>
                    <a:cubicBezTo>
                      <a:pt x="91411" y="51804"/>
                      <a:pt x="91494" y="51887"/>
                      <a:pt x="91494" y="52053"/>
                    </a:cubicBezTo>
                    <a:cubicBezTo>
                      <a:pt x="91494" y="52087"/>
                      <a:pt x="91522" y="52107"/>
                      <a:pt x="91568" y="52107"/>
                    </a:cubicBezTo>
                    <a:cubicBezTo>
                      <a:pt x="91631" y="52107"/>
                      <a:pt x="91728" y="52067"/>
                      <a:pt x="91826" y="51970"/>
                    </a:cubicBezTo>
                    <a:cubicBezTo>
                      <a:pt x="91908" y="51928"/>
                      <a:pt x="91971" y="51908"/>
                      <a:pt x="92012" y="51908"/>
                    </a:cubicBezTo>
                    <a:cubicBezTo>
                      <a:pt x="92053" y="51908"/>
                      <a:pt x="92074" y="51928"/>
                      <a:pt x="92074" y="51970"/>
                    </a:cubicBezTo>
                    <a:cubicBezTo>
                      <a:pt x="92139" y="52229"/>
                      <a:pt x="92001" y="52437"/>
                      <a:pt x="91859" y="52437"/>
                    </a:cubicBezTo>
                    <a:cubicBezTo>
                      <a:pt x="91819" y="52437"/>
                      <a:pt x="91779" y="52421"/>
                      <a:pt x="91743" y="52384"/>
                    </a:cubicBezTo>
                    <a:cubicBezTo>
                      <a:pt x="91701" y="52343"/>
                      <a:pt x="91618" y="52322"/>
                      <a:pt x="91525" y="52322"/>
                    </a:cubicBezTo>
                    <a:cubicBezTo>
                      <a:pt x="91432" y="52322"/>
                      <a:pt x="91328" y="52343"/>
                      <a:pt x="91245" y="52384"/>
                    </a:cubicBezTo>
                    <a:cubicBezTo>
                      <a:pt x="91171" y="52459"/>
                      <a:pt x="91113" y="52500"/>
                      <a:pt x="91065" y="52500"/>
                    </a:cubicBezTo>
                    <a:cubicBezTo>
                      <a:pt x="91005" y="52500"/>
                      <a:pt x="90960" y="52438"/>
                      <a:pt x="90914" y="52301"/>
                    </a:cubicBezTo>
                    <a:cubicBezTo>
                      <a:pt x="90878" y="52193"/>
                      <a:pt x="90857" y="52132"/>
                      <a:pt x="90832" y="52132"/>
                    </a:cubicBezTo>
                    <a:cubicBezTo>
                      <a:pt x="90799" y="52132"/>
                      <a:pt x="90759" y="52234"/>
                      <a:pt x="90665" y="52467"/>
                    </a:cubicBezTo>
                    <a:cubicBezTo>
                      <a:pt x="90610" y="52688"/>
                      <a:pt x="90555" y="52762"/>
                      <a:pt x="90500" y="52762"/>
                    </a:cubicBezTo>
                    <a:cubicBezTo>
                      <a:pt x="90472" y="52762"/>
                      <a:pt x="90444" y="52743"/>
                      <a:pt x="90417" y="52716"/>
                    </a:cubicBezTo>
                    <a:cubicBezTo>
                      <a:pt x="90386" y="52685"/>
                      <a:pt x="90356" y="52666"/>
                      <a:pt x="90322" y="52666"/>
                    </a:cubicBezTo>
                    <a:cubicBezTo>
                      <a:pt x="90262" y="52666"/>
                      <a:pt x="90190" y="52724"/>
                      <a:pt x="90085" y="52882"/>
                    </a:cubicBezTo>
                    <a:cubicBezTo>
                      <a:pt x="90040" y="53018"/>
                      <a:pt x="89994" y="53080"/>
                      <a:pt x="89962" y="53080"/>
                    </a:cubicBezTo>
                    <a:cubicBezTo>
                      <a:pt x="89936" y="53080"/>
                      <a:pt x="89919" y="53039"/>
                      <a:pt x="89919" y="52964"/>
                    </a:cubicBezTo>
                    <a:cubicBezTo>
                      <a:pt x="89919" y="52882"/>
                      <a:pt x="90002" y="52716"/>
                      <a:pt x="90085" y="52633"/>
                    </a:cubicBezTo>
                    <a:cubicBezTo>
                      <a:pt x="90168" y="52550"/>
                      <a:pt x="90168" y="52467"/>
                      <a:pt x="90085" y="52384"/>
                    </a:cubicBezTo>
                    <a:cubicBezTo>
                      <a:pt x="89933" y="52232"/>
                      <a:pt x="90688" y="51453"/>
                      <a:pt x="90941" y="51453"/>
                    </a:cubicBezTo>
                    <a:cubicBezTo>
                      <a:pt x="90964" y="51453"/>
                      <a:pt x="90983" y="51459"/>
                      <a:pt x="90997" y="51473"/>
                    </a:cubicBezTo>
                    <a:cubicBezTo>
                      <a:pt x="91081" y="51536"/>
                      <a:pt x="91155" y="51567"/>
                      <a:pt x="91217" y="51567"/>
                    </a:cubicBezTo>
                    <a:cubicBezTo>
                      <a:pt x="91397" y="51567"/>
                      <a:pt x="91473" y="51303"/>
                      <a:pt x="91411" y="50810"/>
                    </a:cubicBezTo>
                    <a:cubicBezTo>
                      <a:pt x="91411" y="50154"/>
                      <a:pt x="91475" y="49883"/>
                      <a:pt x="91772" y="49883"/>
                    </a:cubicBezTo>
                    <a:cubicBezTo>
                      <a:pt x="91813" y="49883"/>
                      <a:pt x="91858" y="49888"/>
                      <a:pt x="91908" y="49898"/>
                    </a:cubicBezTo>
                    <a:cubicBezTo>
                      <a:pt x="92074" y="49898"/>
                      <a:pt x="92157" y="49815"/>
                      <a:pt x="92240" y="49567"/>
                    </a:cubicBezTo>
                    <a:cubicBezTo>
                      <a:pt x="92364" y="49380"/>
                      <a:pt x="92395" y="49287"/>
                      <a:pt x="92438" y="49287"/>
                    </a:cubicBezTo>
                    <a:cubicBezTo>
                      <a:pt x="92452" y="49287"/>
                      <a:pt x="92468" y="49297"/>
                      <a:pt x="92489" y="49318"/>
                    </a:cubicBezTo>
                    <a:cubicBezTo>
                      <a:pt x="92489" y="49318"/>
                      <a:pt x="92571" y="49318"/>
                      <a:pt x="92654" y="49152"/>
                    </a:cubicBezTo>
                    <a:cubicBezTo>
                      <a:pt x="92713" y="49094"/>
                      <a:pt x="92771" y="49035"/>
                      <a:pt x="92801" y="49035"/>
                    </a:cubicBezTo>
                    <a:cubicBezTo>
                      <a:pt x="92813" y="49035"/>
                      <a:pt x="92820" y="49045"/>
                      <a:pt x="92820" y="49069"/>
                    </a:cubicBezTo>
                    <a:cubicBezTo>
                      <a:pt x="92903" y="49069"/>
                      <a:pt x="92986" y="49069"/>
                      <a:pt x="93069" y="48904"/>
                    </a:cubicBezTo>
                    <a:cubicBezTo>
                      <a:pt x="93136" y="48837"/>
                      <a:pt x="93094" y="48715"/>
                      <a:pt x="93032" y="48715"/>
                    </a:cubicBezTo>
                    <a:cubicBezTo>
                      <a:pt x="93017" y="48715"/>
                      <a:pt x="93002" y="48722"/>
                      <a:pt x="92986" y="48738"/>
                    </a:cubicBezTo>
                    <a:cubicBezTo>
                      <a:pt x="92737" y="48738"/>
                      <a:pt x="92986" y="48075"/>
                      <a:pt x="93152" y="47992"/>
                    </a:cubicBezTo>
                    <a:cubicBezTo>
                      <a:pt x="93234" y="47992"/>
                      <a:pt x="93317" y="47992"/>
                      <a:pt x="93234" y="47909"/>
                    </a:cubicBezTo>
                    <a:cubicBezTo>
                      <a:pt x="93207" y="47881"/>
                      <a:pt x="93179" y="47863"/>
                      <a:pt x="93148" y="47863"/>
                    </a:cubicBezTo>
                    <a:cubicBezTo>
                      <a:pt x="93087" y="47863"/>
                      <a:pt x="93013" y="47937"/>
                      <a:pt x="92903" y="48158"/>
                    </a:cubicBezTo>
                    <a:cubicBezTo>
                      <a:pt x="92660" y="48522"/>
                      <a:pt x="92418" y="48752"/>
                      <a:pt x="92337" y="48752"/>
                    </a:cubicBezTo>
                    <a:cubicBezTo>
                      <a:pt x="92308" y="48752"/>
                      <a:pt x="92301" y="48722"/>
                      <a:pt x="92323" y="48655"/>
                    </a:cubicBezTo>
                    <a:cubicBezTo>
                      <a:pt x="92323" y="48489"/>
                      <a:pt x="92323" y="48406"/>
                      <a:pt x="92240" y="48323"/>
                    </a:cubicBezTo>
                    <a:cubicBezTo>
                      <a:pt x="92074" y="48158"/>
                      <a:pt x="92323" y="47743"/>
                      <a:pt x="92571" y="47743"/>
                    </a:cubicBezTo>
                    <a:cubicBezTo>
                      <a:pt x="92627" y="47762"/>
                      <a:pt x="92671" y="47772"/>
                      <a:pt x="92707" y="47772"/>
                    </a:cubicBezTo>
                    <a:cubicBezTo>
                      <a:pt x="92833" y="47772"/>
                      <a:pt x="92876" y="47650"/>
                      <a:pt x="93069" y="47329"/>
                    </a:cubicBezTo>
                    <a:cubicBezTo>
                      <a:pt x="93152" y="46997"/>
                      <a:pt x="93234" y="46749"/>
                      <a:pt x="93152" y="46749"/>
                    </a:cubicBezTo>
                    <a:cubicBezTo>
                      <a:pt x="93069" y="46666"/>
                      <a:pt x="93069" y="46417"/>
                      <a:pt x="93152" y="46169"/>
                    </a:cubicBezTo>
                    <a:cubicBezTo>
                      <a:pt x="93265" y="45828"/>
                      <a:pt x="93262" y="45603"/>
                      <a:pt x="93142" y="45603"/>
                    </a:cubicBezTo>
                    <a:cubicBezTo>
                      <a:pt x="93086" y="45603"/>
                      <a:pt x="93007" y="45650"/>
                      <a:pt x="92903" y="45754"/>
                    </a:cubicBezTo>
                    <a:cubicBezTo>
                      <a:pt x="92737" y="45920"/>
                      <a:pt x="92571" y="46003"/>
                      <a:pt x="92489" y="46003"/>
                    </a:cubicBezTo>
                    <a:cubicBezTo>
                      <a:pt x="92406" y="46003"/>
                      <a:pt x="92406" y="45920"/>
                      <a:pt x="92571" y="45754"/>
                    </a:cubicBezTo>
                    <a:cubicBezTo>
                      <a:pt x="92867" y="45533"/>
                      <a:pt x="93096" y="44982"/>
                      <a:pt x="93026" y="44982"/>
                    </a:cubicBezTo>
                    <a:cubicBezTo>
                      <a:pt x="93017" y="44982"/>
                      <a:pt x="93004" y="44990"/>
                      <a:pt x="92986" y="45008"/>
                    </a:cubicBezTo>
                    <a:cubicBezTo>
                      <a:pt x="92903" y="45008"/>
                      <a:pt x="92654" y="45008"/>
                      <a:pt x="92489" y="44843"/>
                    </a:cubicBezTo>
                    <a:cubicBezTo>
                      <a:pt x="92323" y="44677"/>
                      <a:pt x="91991" y="44511"/>
                      <a:pt x="91826" y="44428"/>
                    </a:cubicBezTo>
                    <a:cubicBezTo>
                      <a:pt x="91715" y="44401"/>
                      <a:pt x="91632" y="44382"/>
                      <a:pt x="91565" y="44382"/>
                    </a:cubicBezTo>
                    <a:cubicBezTo>
                      <a:pt x="91430" y="44382"/>
                      <a:pt x="91356" y="44456"/>
                      <a:pt x="91245" y="44677"/>
                    </a:cubicBezTo>
                    <a:cubicBezTo>
                      <a:pt x="91121" y="44884"/>
                      <a:pt x="91038" y="44988"/>
                      <a:pt x="90986" y="44988"/>
                    </a:cubicBezTo>
                    <a:cubicBezTo>
                      <a:pt x="90935" y="44988"/>
                      <a:pt x="90914" y="44884"/>
                      <a:pt x="90914" y="44677"/>
                    </a:cubicBezTo>
                    <a:cubicBezTo>
                      <a:pt x="90914" y="44498"/>
                      <a:pt x="90836" y="44412"/>
                      <a:pt x="90729" y="44412"/>
                    </a:cubicBezTo>
                    <a:cubicBezTo>
                      <a:pt x="90587" y="44412"/>
                      <a:pt x="90392" y="44560"/>
                      <a:pt x="90251" y="44843"/>
                    </a:cubicBezTo>
                    <a:cubicBezTo>
                      <a:pt x="90139" y="45029"/>
                      <a:pt x="90027" y="45115"/>
                      <a:pt x="89960" y="45115"/>
                    </a:cubicBezTo>
                    <a:cubicBezTo>
                      <a:pt x="89879" y="45115"/>
                      <a:pt x="89866" y="44988"/>
                      <a:pt x="90002" y="44760"/>
                    </a:cubicBezTo>
                    <a:cubicBezTo>
                      <a:pt x="90168" y="44511"/>
                      <a:pt x="90168" y="44263"/>
                      <a:pt x="90168" y="44263"/>
                    </a:cubicBezTo>
                    <a:cubicBezTo>
                      <a:pt x="90085" y="44180"/>
                      <a:pt x="89919" y="44014"/>
                      <a:pt x="89837" y="43848"/>
                    </a:cubicBezTo>
                    <a:cubicBezTo>
                      <a:pt x="89791" y="43711"/>
                      <a:pt x="89745" y="43650"/>
                      <a:pt x="89686" y="43650"/>
                    </a:cubicBezTo>
                    <a:cubicBezTo>
                      <a:pt x="89637" y="43650"/>
                      <a:pt x="89580" y="43691"/>
                      <a:pt x="89505" y="43765"/>
                    </a:cubicBezTo>
                    <a:cubicBezTo>
                      <a:pt x="89422" y="43931"/>
                      <a:pt x="89339" y="44097"/>
                      <a:pt x="89422" y="44180"/>
                    </a:cubicBezTo>
                    <a:cubicBezTo>
                      <a:pt x="89422" y="44263"/>
                      <a:pt x="89505" y="44345"/>
                      <a:pt x="89505" y="44428"/>
                    </a:cubicBezTo>
                    <a:cubicBezTo>
                      <a:pt x="89588" y="44511"/>
                      <a:pt x="89588" y="44594"/>
                      <a:pt x="89671" y="44594"/>
                    </a:cubicBezTo>
                    <a:cubicBezTo>
                      <a:pt x="89671" y="44677"/>
                      <a:pt x="89671" y="44843"/>
                      <a:pt x="89588" y="44926"/>
                    </a:cubicBezTo>
                    <a:cubicBezTo>
                      <a:pt x="89554" y="44960"/>
                      <a:pt x="89519" y="44980"/>
                      <a:pt x="89485" y="44980"/>
                    </a:cubicBezTo>
                    <a:cubicBezTo>
                      <a:pt x="89436" y="44980"/>
                      <a:pt x="89388" y="44940"/>
                      <a:pt x="89339" y="44843"/>
                    </a:cubicBezTo>
                    <a:cubicBezTo>
                      <a:pt x="89339" y="44746"/>
                      <a:pt x="89282" y="44705"/>
                      <a:pt x="89219" y="44705"/>
                    </a:cubicBezTo>
                    <a:cubicBezTo>
                      <a:pt x="89174" y="44705"/>
                      <a:pt x="89125" y="44726"/>
                      <a:pt x="89091" y="44760"/>
                    </a:cubicBezTo>
                    <a:cubicBezTo>
                      <a:pt x="89008" y="44843"/>
                      <a:pt x="88925" y="45008"/>
                      <a:pt x="88925" y="45174"/>
                    </a:cubicBezTo>
                    <a:cubicBezTo>
                      <a:pt x="88992" y="45376"/>
                      <a:pt x="88841" y="45633"/>
                      <a:pt x="88737" y="45633"/>
                    </a:cubicBezTo>
                    <a:cubicBezTo>
                      <a:pt x="88713" y="45633"/>
                      <a:pt x="88692" y="45620"/>
                      <a:pt x="88676" y="45589"/>
                    </a:cubicBezTo>
                    <a:cubicBezTo>
                      <a:pt x="88593" y="45589"/>
                      <a:pt x="88428" y="45589"/>
                      <a:pt x="88345" y="45671"/>
                    </a:cubicBezTo>
                    <a:cubicBezTo>
                      <a:pt x="88282" y="45735"/>
                      <a:pt x="88254" y="45762"/>
                      <a:pt x="88250" y="45762"/>
                    </a:cubicBezTo>
                    <a:cubicBezTo>
                      <a:pt x="88242" y="45762"/>
                      <a:pt x="88294" y="45691"/>
                      <a:pt x="88345" y="45589"/>
                    </a:cubicBezTo>
                    <a:cubicBezTo>
                      <a:pt x="88511" y="45423"/>
                      <a:pt x="88593" y="45174"/>
                      <a:pt x="88593" y="45008"/>
                    </a:cubicBezTo>
                    <a:cubicBezTo>
                      <a:pt x="88511" y="44843"/>
                      <a:pt x="88593" y="44760"/>
                      <a:pt x="88759" y="44677"/>
                    </a:cubicBezTo>
                    <a:cubicBezTo>
                      <a:pt x="88925" y="44677"/>
                      <a:pt x="88925" y="44594"/>
                      <a:pt x="88842" y="44511"/>
                    </a:cubicBezTo>
                    <a:cubicBezTo>
                      <a:pt x="88759" y="44428"/>
                      <a:pt x="88842" y="44345"/>
                      <a:pt x="89008" y="44097"/>
                    </a:cubicBezTo>
                    <a:cubicBezTo>
                      <a:pt x="89174" y="43931"/>
                      <a:pt x="89339" y="43600"/>
                      <a:pt x="89422" y="43434"/>
                    </a:cubicBezTo>
                    <a:cubicBezTo>
                      <a:pt x="89488" y="43203"/>
                      <a:pt x="89502" y="43090"/>
                      <a:pt x="89468" y="43090"/>
                    </a:cubicBezTo>
                    <a:cubicBezTo>
                      <a:pt x="89417" y="43090"/>
                      <a:pt x="89257" y="43349"/>
                      <a:pt x="89008" y="43848"/>
                    </a:cubicBezTo>
                    <a:cubicBezTo>
                      <a:pt x="88815" y="44169"/>
                      <a:pt x="88722" y="44292"/>
                      <a:pt x="88613" y="44292"/>
                    </a:cubicBezTo>
                    <a:cubicBezTo>
                      <a:pt x="88581" y="44292"/>
                      <a:pt x="88548" y="44281"/>
                      <a:pt x="88511" y="44263"/>
                    </a:cubicBezTo>
                    <a:cubicBezTo>
                      <a:pt x="88345" y="44263"/>
                      <a:pt x="88179" y="44180"/>
                      <a:pt x="88096" y="44097"/>
                    </a:cubicBezTo>
                    <a:cubicBezTo>
                      <a:pt x="88030" y="44052"/>
                      <a:pt x="87963" y="44032"/>
                      <a:pt x="87901" y="44032"/>
                    </a:cubicBezTo>
                    <a:cubicBezTo>
                      <a:pt x="87732" y="44032"/>
                      <a:pt x="87599" y="44186"/>
                      <a:pt x="87599" y="44428"/>
                    </a:cubicBezTo>
                    <a:cubicBezTo>
                      <a:pt x="87682" y="44594"/>
                      <a:pt x="87599" y="44760"/>
                      <a:pt x="87433" y="44843"/>
                    </a:cubicBezTo>
                    <a:cubicBezTo>
                      <a:pt x="87350" y="44926"/>
                      <a:pt x="87102" y="45174"/>
                      <a:pt x="86936" y="45340"/>
                    </a:cubicBezTo>
                    <a:cubicBezTo>
                      <a:pt x="86853" y="45423"/>
                      <a:pt x="86770" y="45464"/>
                      <a:pt x="86708" y="45464"/>
                    </a:cubicBezTo>
                    <a:cubicBezTo>
                      <a:pt x="86646" y="45464"/>
                      <a:pt x="86604" y="45423"/>
                      <a:pt x="86604" y="45340"/>
                    </a:cubicBezTo>
                    <a:cubicBezTo>
                      <a:pt x="86604" y="45174"/>
                      <a:pt x="86439" y="44926"/>
                      <a:pt x="86356" y="44760"/>
                    </a:cubicBezTo>
                    <a:cubicBezTo>
                      <a:pt x="86273" y="44636"/>
                      <a:pt x="86211" y="44573"/>
                      <a:pt x="86159" y="44573"/>
                    </a:cubicBezTo>
                    <a:cubicBezTo>
                      <a:pt x="86107" y="44573"/>
                      <a:pt x="86066" y="44636"/>
                      <a:pt x="86024" y="44760"/>
                    </a:cubicBezTo>
                    <a:cubicBezTo>
                      <a:pt x="85912" y="44947"/>
                      <a:pt x="85800" y="45032"/>
                      <a:pt x="85726" y="45032"/>
                    </a:cubicBezTo>
                    <a:cubicBezTo>
                      <a:pt x="85636" y="45032"/>
                      <a:pt x="85602" y="44905"/>
                      <a:pt x="85693" y="44677"/>
                    </a:cubicBezTo>
                    <a:cubicBezTo>
                      <a:pt x="85776" y="44345"/>
                      <a:pt x="85859" y="44263"/>
                      <a:pt x="86024" y="44263"/>
                    </a:cubicBezTo>
                    <a:cubicBezTo>
                      <a:pt x="86190" y="44180"/>
                      <a:pt x="86356" y="44097"/>
                      <a:pt x="86439" y="44014"/>
                    </a:cubicBezTo>
                    <a:cubicBezTo>
                      <a:pt x="86487" y="43917"/>
                      <a:pt x="86479" y="43877"/>
                      <a:pt x="86430" y="43877"/>
                    </a:cubicBezTo>
                    <a:cubicBezTo>
                      <a:pt x="86396" y="43877"/>
                      <a:pt x="86342" y="43897"/>
                      <a:pt x="86273" y="43931"/>
                    </a:cubicBezTo>
                    <a:cubicBezTo>
                      <a:pt x="86107" y="44014"/>
                      <a:pt x="85859" y="44097"/>
                      <a:pt x="85859" y="44097"/>
                    </a:cubicBezTo>
                    <a:cubicBezTo>
                      <a:pt x="85827" y="44081"/>
                      <a:pt x="85798" y="44074"/>
                      <a:pt x="85773" y="44074"/>
                    </a:cubicBezTo>
                    <a:cubicBezTo>
                      <a:pt x="85667" y="44074"/>
                      <a:pt x="85626" y="44196"/>
                      <a:pt x="85693" y="44263"/>
                    </a:cubicBezTo>
                    <a:cubicBezTo>
                      <a:pt x="85776" y="44345"/>
                      <a:pt x="85693" y="44594"/>
                      <a:pt x="85444" y="44760"/>
                    </a:cubicBezTo>
                    <a:cubicBezTo>
                      <a:pt x="85361" y="44760"/>
                      <a:pt x="85278" y="44677"/>
                      <a:pt x="85361" y="44511"/>
                    </a:cubicBezTo>
                    <a:cubicBezTo>
                      <a:pt x="85410" y="44414"/>
                      <a:pt x="85402" y="44374"/>
                      <a:pt x="85370" y="44374"/>
                    </a:cubicBezTo>
                    <a:cubicBezTo>
                      <a:pt x="85347" y="44374"/>
                      <a:pt x="85313" y="44394"/>
                      <a:pt x="85278" y="44428"/>
                    </a:cubicBezTo>
                    <a:cubicBezTo>
                      <a:pt x="85226" y="44498"/>
                      <a:pt x="85163" y="44527"/>
                      <a:pt x="85098" y="44527"/>
                    </a:cubicBezTo>
                    <a:cubicBezTo>
                      <a:pt x="84850" y="44527"/>
                      <a:pt x="84567" y="44110"/>
                      <a:pt x="84698" y="43848"/>
                    </a:cubicBezTo>
                    <a:cubicBezTo>
                      <a:pt x="84781" y="43683"/>
                      <a:pt x="84781" y="43683"/>
                      <a:pt x="84698" y="43683"/>
                    </a:cubicBezTo>
                    <a:cubicBezTo>
                      <a:pt x="84533" y="43765"/>
                      <a:pt x="84533" y="43848"/>
                      <a:pt x="84533" y="44014"/>
                    </a:cubicBezTo>
                    <a:cubicBezTo>
                      <a:pt x="84533" y="44263"/>
                      <a:pt x="84201" y="44594"/>
                      <a:pt x="83952" y="44594"/>
                    </a:cubicBezTo>
                    <a:cubicBezTo>
                      <a:pt x="83787" y="44511"/>
                      <a:pt x="83787" y="44511"/>
                      <a:pt x="83870" y="44428"/>
                    </a:cubicBezTo>
                    <a:cubicBezTo>
                      <a:pt x="84035" y="44345"/>
                      <a:pt x="84367" y="43600"/>
                      <a:pt x="84284" y="43517"/>
                    </a:cubicBezTo>
                    <a:cubicBezTo>
                      <a:pt x="84254" y="43486"/>
                      <a:pt x="84223" y="43467"/>
                      <a:pt x="84197" y="43467"/>
                    </a:cubicBezTo>
                    <a:cubicBezTo>
                      <a:pt x="84152" y="43467"/>
                      <a:pt x="84118" y="43525"/>
                      <a:pt x="84118" y="43683"/>
                    </a:cubicBezTo>
                    <a:cubicBezTo>
                      <a:pt x="84118" y="43848"/>
                      <a:pt x="84035" y="43931"/>
                      <a:pt x="83870" y="43931"/>
                    </a:cubicBezTo>
                    <a:cubicBezTo>
                      <a:pt x="83787" y="43931"/>
                      <a:pt x="83787" y="43683"/>
                      <a:pt x="83870" y="43351"/>
                    </a:cubicBezTo>
                    <a:cubicBezTo>
                      <a:pt x="84035" y="42771"/>
                      <a:pt x="84035" y="42605"/>
                      <a:pt x="83787" y="42357"/>
                    </a:cubicBezTo>
                    <a:lnTo>
                      <a:pt x="83455" y="42108"/>
                    </a:lnTo>
                    <a:lnTo>
                      <a:pt x="83455" y="42522"/>
                    </a:lnTo>
                    <a:cubicBezTo>
                      <a:pt x="83455" y="42797"/>
                      <a:pt x="83512" y="42958"/>
                      <a:pt x="83626" y="42958"/>
                    </a:cubicBezTo>
                    <a:cubicBezTo>
                      <a:pt x="83649" y="42958"/>
                      <a:pt x="83675" y="42951"/>
                      <a:pt x="83704" y="42937"/>
                    </a:cubicBezTo>
                    <a:cubicBezTo>
                      <a:pt x="83763" y="42917"/>
                      <a:pt x="83807" y="42907"/>
                      <a:pt x="83837" y="42907"/>
                    </a:cubicBezTo>
                    <a:cubicBezTo>
                      <a:pt x="83934" y="42907"/>
                      <a:pt x="83874" y="43015"/>
                      <a:pt x="83621" y="43268"/>
                    </a:cubicBezTo>
                    <a:cubicBezTo>
                      <a:pt x="83418" y="43522"/>
                      <a:pt x="83308" y="43620"/>
                      <a:pt x="83177" y="43620"/>
                    </a:cubicBezTo>
                    <a:cubicBezTo>
                      <a:pt x="83095" y="43620"/>
                      <a:pt x="83004" y="43581"/>
                      <a:pt x="82875" y="43517"/>
                    </a:cubicBezTo>
                    <a:cubicBezTo>
                      <a:pt x="82627" y="43434"/>
                      <a:pt x="82461" y="43185"/>
                      <a:pt x="82378" y="43102"/>
                    </a:cubicBezTo>
                    <a:cubicBezTo>
                      <a:pt x="82378" y="42945"/>
                      <a:pt x="82311" y="42887"/>
                      <a:pt x="82199" y="42887"/>
                    </a:cubicBezTo>
                    <a:cubicBezTo>
                      <a:pt x="82134" y="42887"/>
                      <a:pt x="82055" y="42906"/>
                      <a:pt x="81964" y="42937"/>
                    </a:cubicBezTo>
                    <a:cubicBezTo>
                      <a:pt x="81825" y="42964"/>
                      <a:pt x="81733" y="42983"/>
                      <a:pt x="81675" y="42983"/>
                    </a:cubicBezTo>
                    <a:cubicBezTo>
                      <a:pt x="81558" y="42983"/>
                      <a:pt x="81577" y="42909"/>
                      <a:pt x="81632" y="42688"/>
                    </a:cubicBezTo>
                    <a:cubicBezTo>
                      <a:pt x="81760" y="42368"/>
                      <a:pt x="81592" y="42000"/>
                      <a:pt x="81394" y="42000"/>
                    </a:cubicBezTo>
                    <a:cubicBezTo>
                      <a:pt x="81336" y="42000"/>
                      <a:pt x="81275" y="42032"/>
                      <a:pt x="81218" y="42108"/>
                    </a:cubicBezTo>
                    <a:cubicBezTo>
                      <a:pt x="81135" y="42191"/>
                      <a:pt x="81135" y="42274"/>
                      <a:pt x="81218" y="42357"/>
                    </a:cubicBezTo>
                    <a:cubicBezTo>
                      <a:pt x="81301" y="42439"/>
                      <a:pt x="81301" y="42522"/>
                      <a:pt x="81052" y="42522"/>
                    </a:cubicBezTo>
                    <a:cubicBezTo>
                      <a:pt x="80969" y="42605"/>
                      <a:pt x="80886" y="42688"/>
                      <a:pt x="80886" y="42688"/>
                    </a:cubicBezTo>
                    <a:cubicBezTo>
                      <a:pt x="80886" y="42771"/>
                      <a:pt x="80886" y="42771"/>
                      <a:pt x="80720" y="42854"/>
                    </a:cubicBezTo>
                    <a:cubicBezTo>
                      <a:pt x="80662" y="42912"/>
                      <a:pt x="80613" y="42940"/>
                      <a:pt x="80579" y="42940"/>
                    </a:cubicBezTo>
                    <a:cubicBezTo>
                      <a:pt x="80517" y="42940"/>
                      <a:pt x="80501" y="42849"/>
                      <a:pt x="80555" y="42688"/>
                    </a:cubicBezTo>
                    <a:cubicBezTo>
                      <a:pt x="80596" y="42522"/>
                      <a:pt x="80534" y="42439"/>
                      <a:pt x="80441" y="42439"/>
                    </a:cubicBezTo>
                    <a:cubicBezTo>
                      <a:pt x="80347" y="42439"/>
                      <a:pt x="80223" y="42522"/>
                      <a:pt x="80140" y="42688"/>
                    </a:cubicBezTo>
                    <a:cubicBezTo>
                      <a:pt x="80106" y="42722"/>
                      <a:pt x="80086" y="42742"/>
                      <a:pt x="80068" y="42742"/>
                    </a:cubicBezTo>
                    <a:cubicBezTo>
                      <a:pt x="80043" y="42742"/>
                      <a:pt x="80023" y="42702"/>
                      <a:pt x="79975" y="42605"/>
                    </a:cubicBezTo>
                    <a:cubicBezTo>
                      <a:pt x="79975" y="42508"/>
                      <a:pt x="79946" y="42468"/>
                      <a:pt x="79923" y="42468"/>
                    </a:cubicBezTo>
                    <a:cubicBezTo>
                      <a:pt x="79906" y="42468"/>
                      <a:pt x="79892" y="42488"/>
                      <a:pt x="79892" y="42522"/>
                    </a:cubicBezTo>
                    <a:cubicBezTo>
                      <a:pt x="79809" y="42688"/>
                      <a:pt x="79643" y="42771"/>
                      <a:pt x="79560" y="42771"/>
                    </a:cubicBezTo>
                    <a:cubicBezTo>
                      <a:pt x="79312" y="42771"/>
                      <a:pt x="79312" y="42771"/>
                      <a:pt x="79229" y="43102"/>
                    </a:cubicBezTo>
                    <a:cubicBezTo>
                      <a:pt x="79180" y="43297"/>
                      <a:pt x="79160" y="43377"/>
                      <a:pt x="79118" y="43377"/>
                    </a:cubicBezTo>
                    <a:cubicBezTo>
                      <a:pt x="79089" y="43377"/>
                      <a:pt x="79049" y="43337"/>
                      <a:pt x="78980" y="43268"/>
                    </a:cubicBezTo>
                    <a:cubicBezTo>
                      <a:pt x="78814" y="43185"/>
                      <a:pt x="78731" y="43102"/>
                      <a:pt x="78731" y="43102"/>
                    </a:cubicBezTo>
                    <a:cubicBezTo>
                      <a:pt x="78649" y="43102"/>
                      <a:pt x="78731" y="43020"/>
                      <a:pt x="78814" y="42854"/>
                    </a:cubicBezTo>
                    <a:cubicBezTo>
                      <a:pt x="78873" y="42795"/>
                      <a:pt x="78931" y="42737"/>
                      <a:pt x="78990" y="42737"/>
                    </a:cubicBezTo>
                    <a:cubicBezTo>
                      <a:pt x="79014" y="42737"/>
                      <a:pt x="79039" y="42747"/>
                      <a:pt x="79063" y="42771"/>
                    </a:cubicBezTo>
                    <a:cubicBezTo>
                      <a:pt x="79093" y="42801"/>
                      <a:pt x="79112" y="42820"/>
                      <a:pt x="79129" y="42820"/>
                    </a:cubicBezTo>
                    <a:cubicBezTo>
                      <a:pt x="79157" y="42820"/>
                      <a:pt x="79176" y="42763"/>
                      <a:pt x="79229" y="42605"/>
                    </a:cubicBezTo>
                    <a:cubicBezTo>
                      <a:pt x="79229" y="42522"/>
                      <a:pt x="79063" y="42274"/>
                      <a:pt x="78814" y="42191"/>
                    </a:cubicBezTo>
                    <a:cubicBezTo>
                      <a:pt x="78317" y="42025"/>
                      <a:pt x="78234" y="41694"/>
                      <a:pt x="78566" y="41362"/>
                    </a:cubicBezTo>
                    <a:cubicBezTo>
                      <a:pt x="78649" y="41279"/>
                      <a:pt x="78731" y="41113"/>
                      <a:pt x="78649" y="41113"/>
                    </a:cubicBezTo>
                    <a:cubicBezTo>
                      <a:pt x="78566" y="41031"/>
                      <a:pt x="78649" y="40782"/>
                      <a:pt x="78731" y="40533"/>
                    </a:cubicBezTo>
                    <a:cubicBezTo>
                      <a:pt x="78835" y="40274"/>
                      <a:pt x="78874" y="40145"/>
                      <a:pt x="78828" y="40145"/>
                    </a:cubicBezTo>
                    <a:cubicBezTo>
                      <a:pt x="78800" y="40145"/>
                      <a:pt x="78742" y="40191"/>
                      <a:pt x="78649" y="40285"/>
                    </a:cubicBezTo>
                    <a:cubicBezTo>
                      <a:pt x="78483" y="40450"/>
                      <a:pt x="78317" y="40699"/>
                      <a:pt x="78317" y="40782"/>
                    </a:cubicBezTo>
                    <a:cubicBezTo>
                      <a:pt x="78317" y="40879"/>
                      <a:pt x="78289" y="40919"/>
                      <a:pt x="78248" y="40919"/>
                    </a:cubicBezTo>
                    <a:cubicBezTo>
                      <a:pt x="78220" y="40919"/>
                      <a:pt x="78186" y="40899"/>
                      <a:pt x="78151" y="40865"/>
                    </a:cubicBezTo>
                    <a:cubicBezTo>
                      <a:pt x="78068" y="40782"/>
                      <a:pt x="78068" y="40450"/>
                      <a:pt x="78151" y="40119"/>
                    </a:cubicBezTo>
                    <a:cubicBezTo>
                      <a:pt x="78220" y="39774"/>
                      <a:pt x="78232" y="39601"/>
                      <a:pt x="78186" y="39601"/>
                    </a:cubicBezTo>
                    <a:cubicBezTo>
                      <a:pt x="78177" y="39601"/>
                      <a:pt x="78165" y="39608"/>
                      <a:pt x="78151" y="39622"/>
                    </a:cubicBezTo>
                    <a:cubicBezTo>
                      <a:pt x="78090" y="39743"/>
                      <a:pt x="77996" y="39798"/>
                      <a:pt x="77901" y="39798"/>
                    </a:cubicBezTo>
                    <a:cubicBezTo>
                      <a:pt x="77737" y="39798"/>
                      <a:pt x="77571" y="39635"/>
                      <a:pt x="77571" y="39373"/>
                    </a:cubicBezTo>
                    <a:cubicBezTo>
                      <a:pt x="77518" y="39213"/>
                      <a:pt x="77499" y="39121"/>
                      <a:pt x="77447" y="39121"/>
                    </a:cubicBezTo>
                    <a:cubicBezTo>
                      <a:pt x="77419" y="39121"/>
                      <a:pt x="77381" y="39149"/>
                      <a:pt x="77323" y="39207"/>
                    </a:cubicBezTo>
                    <a:cubicBezTo>
                      <a:pt x="77288" y="39242"/>
                      <a:pt x="77254" y="39262"/>
                      <a:pt x="77225" y="39262"/>
                    </a:cubicBezTo>
                    <a:cubicBezTo>
                      <a:pt x="77185" y="39262"/>
                      <a:pt x="77157" y="39222"/>
                      <a:pt x="77157" y="39124"/>
                    </a:cubicBezTo>
                    <a:cubicBezTo>
                      <a:pt x="77108" y="39027"/>
                      <a:pt x="77060" y="38987"/>
                      <a:pt x="77011" y="38987"/>
                    </a:cubicBezTo>
                    <a:cubicBezTo>
                      <a:pt x="76977" y="38987"/>
                      <a:pt x="76943" y="39007"/>
                      <a:pt x="76908" y="39042"/>
                    </a:cubicBezTo>
                    <a:cubicBezTo>
                      <a:pt x="76867" y="39083"/>
                      <a:pt x="76805" y="39104"/>
                      <a:pt x="76742" y="39104"/>
                    </a:cubicBezTo>
                    <a:cubicBezTo>
                      <a:pt x="76680" y="39104"/>
                      <a:pt x="76618" y="39083"/>
                      <a:pt x="76577" y="39042"/>
                    </a:cubicBezTo>
                    <a:cubicBezTo>
                      <a:pt x="76411" y="39042"/>
                      <a:pt x="76494" y="39042"/>
                      <a:pt x="76660" y="39207"/>
                    </a:cubicBezTo>
                    <a:cubicBezTo>
                      <a:pt x="76991" y="39373"/>
                      <a:pt x="76991" y="39456"/>
                      <a:pt x="76825" y="39705"/>
                    </a:cubicBezTo>
                    <a:cubicBezTo>
                      <a:pt x="76660" y="39870"/>
                      <a:pt x="76494" y="39953"/>
                      <a:pt x="76390" y="39953"/>
                    </a:cubicBezTo>
                    <a:cubicBezTo>
                      <a:pt x="76287" y="39953"/>
                      <a:pt x="76245" y="39870"/>
                      <a:pt x="76328" y="39705"/>
                    </a:cubicBezTo>
                    <a:cubicBezTo>
                      <a:pt x="76328" y="39602"/>
                      <a:pt x="76296" y="39531"/>
                      <a:pt x="76214" y="39531"/>
                    </a:cubicBezTo>
                    <a:cubicBezTo>
                      <a:pt x="76162" y="39531"/>
                      <a:pt x="76092" y="39558"/>
                      <a:pt x="75997" y="39622"/>
                    </a:cubicBezTo>
                    <a:cubicBezTo>
                      <a:pt x="75930" y="39644"/>
                      <a:pt x="75857" y="39654"/>
                      <a:pt x="75780" y="39654"/>
                    </a:cubicBezTo>
                    <a:cubicBezTo>
                      <a:pt x="75570" y="39654"/>
                      <a:pt x="75328" y="39577"/>
                      <a:pt x="75085" y="39456"/>
                    </a:cubicBezTo>
                    <a:cubicBezTo>
                      <a:pt x="74927" y="39298"/>
                      <a:pt x="74770" y="39241"/>
                      <a:pt x="74633" y="39241"/>
                    </a:cubicBezTo>
                    <a:cubicBezTo>
                      <a:pt x="74554" y="39241"/>
                      <a:pt x="74483" y="39260"/>
                      <a:pt x="74422" y="39290"/>
                    </a:cubicBezTo>
                    <a:cubicBezTo>
                      <a:pt x="74339" y="39373"/>
                      <a:pt x="74256" y="39539"/>
                      <a:pt x="74339" y="39539"/>
                    </a:cubicBezTo>
                    <a:cubicBezTo>
                      <a:pt x="74339" y="39622"/>
                      <a:pt x="74339" y="39787"/>
                      <a:pt x="74256" y="39870"/>
                    </a:cubicBezTo>
                    <a:cubicBezTo>
                      <a:pt x="74228" y="39913"/>
                      <a:pt x="74188" y="39931"/>
                      <a:pt x="74141" y="39931"/>
                    </a:cubicBezTo>
                    <a:cubicBezTo>
                      <a:pt x="73915" y="39931"/>
                      <a:pt x="73539" y="39496"/>
                      <a:pt x="73676" y="39290"/>
                    </a:cubicBezTo>
                    <a:cubicBezTo>
                      <a:pt x="73824" y="39069"/>
                      <a:pt x="73380" y="38256"/>
                      <a:pt x="73105" y="38256"/>
                    </a:cubicBezTo>
                    <a:cubicBezTo>
                      <a:pt x="73072" y="38256"/>
                      <a:pt x="73040" y="38268"/>
                      <a:pt x="73013" y="38296"/>
                    </a:cubicBezTo>
                    <a:cubicBezTo>
                      <a:pt x="72978" y="38366"/>
                      <a:pt x="72943" y="38391"/>
                      <a:pt x="72908" y="38391"/>
                    </a:cubicBezTo>
                    <a:cubicBezTo>
                      <a:pt x="72860" y="38391"/>
                      <a:pt x="72812" y="38344"/>
                      <a:pt x="72764" y="38296"/>
                    </a:cubicBezTo>
                    <a:cubicBezTo>
                      <a:pt x="72764" y="38180"/>
                      <a:pt x="72764" y="38118"/>
                      <a:pt x="72756" y="38118"/>
                    </a:cubicBezTo>
                    <a:cubicBezTo>
                      <a:pt x="72747" y="38118"/>
                      <a:pt x="72726" y="38201"/>
                      <a:pt x="72682" y="38379"/>
                    </a:cubicBezTo>
                    <a:cubicBezTo>
                      <a:pt x="72631" y="38632"/>
                      <a:pt x="72611" y="38731"/>
                      <a:pt x="72565" y="38731"/>
                    </a:cubicBezTo>
                    <a:cubicBezTo>
                      <a:pt x="72537" y="38731"/>
                      <a:pt x="72497" y="38691"/>
                      <a:pt x="72433" y="38627"/>
                    </a:cubicBezTo>
                    <a:cubicBezTo>
                      <a:pt x="72374" y="38569"/>
                      <a:pt x="72274" y="38510"/>
                      <a:pt x="72191" y="38510"/>
                    </a:cubicBezTo>
                    <a:cubicBezTo>
                      <a:pt x="72157" y="38510"/>
                      <a:pt x="72126" y="38520"/>
                      <a:pt x="72101" y="38544"/>
                    </a:cubicBezTo>
                    <a:cubicBezTo>
                      <a:pt x="72050" y="38613"/>
                      <a:pt x="72006" y="38643"/>
                      <a:pt x="71969" y="38643"/>
                    </a:cubicBezTo>
                    <a:cubicBezTo>
                      <a:pt x="71829" y="38643"/>
                      <a:pt x="71804" y="38210"/>
                      <a:pt x="71936" y="37881"/>
                    </a:cubicBezTo>
                    <a:cubicBezTo>
                      <a:pt x="72101" y="37550"/>
                      <a:pt x="72101" y="37467"/>
                      <a:pt x="71936" y="37384"/>
                    </a:cubicBezTo>
                    <a:cubicBezTo>
                      <a:pt x="71887" y="37360"/>
                      <a:pt x="71839" y="37350"/>
                      <a:pt x="71794" y="37350"/>
                    </a:cubicBezTo>
                    <a:cubicBezTo>
                      <a:pt x="71687" y="37350"/>
                      <a:pt x="71604" y="37408"/>
                      <a:pt x="71604" y="37467"/>
                    </a:cubicBezTo>
                    <a:cubicBezTo>
                      <a:pt x="71563" y="37550"/>
                      <a:pt x="71521" y="37591"/>
                      <a:pt x="71480" y="37591"/>
                    </a:cubicBezTo>
                    <a:cubicBezTo>
                      <a:pt x="71438" y="37591"/>
                      <a:pt x="71397" y="37550"/>
                      <a:pt x="71356" y="37467"/>
                    </a:cubicBezTo>
                    <a:cubicBezTo>
                      <a:pt x="71356" y="37301"/>
                      <a:pt x="71273" y="37301"/>
                      <a:pt x="71190" y="37301"/>
                    </a:cubicBezTo>
                    <a:cubicBezTo>
                      <a:pt x="71190" y="37452"/>
                      <a:pt x="70571" y="37809"/>
                      <a:pt x="70398" y="37809"/>
                    </a:cubicBezTo>
                    <a:cubicBezTo>
                      <a:pt x="70381" y="37809"/>
                      <a:pt x="70369" y="37806"/>
                      <a:pt x="70361" y="37798"/>
                    </a:cubicBezTo>
                    <a:cubicBezTo>
                      <a:pt x="70361" y="37798"/>
                      <a:pt x="70527" y="37633"/>
                      <a:pt x="70776" y="37384"/>
                    </a:cubicBezTo>
                    <a:cubicBezTo>
                      <a:pt x="71101" y="37058"/>
                      <a:pt x="71171" y="36835"/>
                      <a:pt x="70984" y="36835"/>
                    </a:cubicBezTo>
                    <a:cubicBezTo>
                      <a:pt x="70934" y="36835"/>
                      <a:pt x="70864" y="36851"/>
                      <a:pt x="70776" y="36887"/>
                    </a:cubicBezTo>
                    <a:cubicBezTo>
                      <a:pt x="70610" y="36970"/>
                      <a:pt x="70527" y="36970"/>
                      <a:pt x="70527" y="37218"/>
                    </a:cubicBezTo>
                    <a:cubicBezTo>
                      <a:pt x="70492" y="37461"/>
                      <a:pt x="70327" y="37573"/>
                      <a:pt x="70147" y="37573"/>
                    </a:cubicBezTo>
                    <a:cubicBezTo>
                      <a:pt x="69896" y="37573"/>
                      <a:pt x="69615" y="37356"/>
                      <a:pt x="69615" y="36970"/>
                    </a:cubicBezTo>
                    <a:cubicBezTo>
                      <a:pt x="69615" y="36804"/>
                      <a:pt x="69450" y="36472"/>
                      <a:pt x="69284" y="36307"/>
                    </a:cubicBezTo>
                    <a:cubicBezTo>
                      <a:pt x="68869" y="35975"/>
                      <a:pt x="68952" y="35809"/>
                      <a:pt x="69532" y="35395"/>
                    </a:cubicBezTo>
                    <a:cubicBezTo>
                      <a:pt x="69738" y="35258"/>
                      <a:pt x="69873" y="35177"/>
                      <a:pt x="69955" y="35177"/>
                    </a:cubicBezTo>
                    <a:cubicBezTo>
                      <a:pt x="70070" y="35177"/>
                      <a:pt x="70078" y="35338"/>
                      <a:pt x="70030" y="35727"/>
                    </a:cubicBezTo>
                    <a:cubicBezTo>
                      <a:pt x="70030" y="35948"/>
                      <a:pt x="70030" y="36058"/>
                      <a:pt x="70079" y="36058"/>
                    </a:cubicBezTo>
                    <a:cubicBezTo>
                      <a:pt x="70103" y="36058"/>
                      <a:pt x="70140" y="36030"/>
                      <a:pt x="70195" y="35975"/>
                    </a:cubicBezTo>
                    <a:cubicBezTo>
                      <a:pt x="70235" y="35956"/>
                      <a:pt x="70269" y="35945"/>
                      <a:pt x="70297" y="35945"/>
                    </a:cubicBezTo>
                    <a:cubicBezTo>
                      <a:pt x="70386" y="35945"/>
                      <a:pt x="70405" y="36053"/>
                      <a:pt x="70278" y="36307"/>
                    </a:cubicBezTo>
                    <a:cubicBezTo>
                      <a:pt x="70195" y="36555"/>
                      <a:pt x="70113" y="36804"/>
                      <a:pt x="70030" y="36804"/>
                    </a:cubicBezTo>
                    <a:cubicBezTo>
                      <a:pt x="69947" y="36887"/>
                      <a:pt x="69947" y="36970"/>
                      <a:pt x="69947" y="37053"/>
                    </a:cubicBezTo>
                    <a:cubicBezTo>
                      <a:pt x="69967" y="37073"/>
                      <a:pt x="69988" y="37084"/>
                      <a:pt x="70010" y="37084"/>
                    </a:cubicBezTo>
                    <a:cubicBezTo>
                      <a:pt x="70076" y="37084"/>
                      <a:pt x="70154" y="36990"/>
                      <a:pt x="70278" y="36804"/>
                    </a:cubicBezTo>
                    <a:cubicBezTo>
                      <a:pt x="70361" y="36638"/>
                      <a:pt x="70527" y="36307"/>
                      <a:pt x="70693" y="36141"/>
                    </a:cubicBezTo>
                    <a:cubicBezTo>
                      <a:pt x="70858" y="35975"/>
                      <a:pt x="71024" y="35892"/>
                      <a:pt x="70941" y="35809"/>
                    </a:cubicBezTo>
                    <a:cubicBezTo>
                      <a:pt x="70941" y="35809"/>
                      <a:pt x="70941" y="35644"/>
                      <a:pt x="71024" y="35561"/>
                    </a:cubicBezTo>
                    <a:cubicBezTo>
                      <a:pt x="71099" y="35486"/>
                      <a:pt x="71140" y="35445"/>
                      <a:pt x="71155" y="35445"/>
                    </a:cubicBezTo>
                    <a:cubicBezTo>
                      <a:pt x="71173" y="35445"/>
                      <a:pt x="71153" y="35507"/>
                      <a:pt x="71107" y="35644"/>
                    </a:cubicBezTo>
                    <a:cubicBezTo>
                      <a:pt x="71056" y="35849"/>
                      <a:pt x="71068" y="35990"/>
                      <a:pt x="71143" y="35990"/>
                    </a:cubicBezTo>
                    <a:cubicBezTo>
                      <a:pt x="71190" y="35990"/>
                      <a:pt x="71261" y="35936"/>
                      <a:pt x="71356" y="35809"/>
                    </a:cubicBezTo>
                    <a:cubicBezTo>
                      <a:pt x="71414" y="35751"/>
                      <a:pt x="71514" y="35692"/>
                      <a:pt x="71568" y="35692"/>
                    </a:cubicBezTo>
                    <a:cubicBezTo>
                      <a:pt x="71590" y="35692"/>
                      <a:pt x="71604" y="35702"/>
                      <a:pt x="71604" y="35727"/>
                    </a:cubicBezTo>
                    <a:cubicBezTo>
                      <a:pt x="71625" y="35747"/>
                      <a:pt x="71651" y="35758"/>
                      <a:pt x="71681" y="35758"/>
                    </a:cubicBezTo>
                    <a:cubicBezTo>
                      <a:pt x="71770" y="35758"/>
                      <a:pt x="71894" y="35664"/>
                      <a:pt x="72019" y="35478"/>
                    </a:cubicBezTo>
                    <a:cubicBezTo>
                      <a:pt x="72350" y="35146"/>
                      <a:pt x="72350" y="35064"/>
                      <a:pt x="72350" y="34649"/>
                    </a:cubicBezTo>
                    <a:lnTo>
                      <a:pt x="72184" y="34235"/>
                    </a:lnTo>
                    <a:lnTo>
                      <a:pt x="72101" y="34732"/>
                    </a:lnTo>
                    <a:cubicBezTo>
                      <a:pt x="72010" y="35097"/>
                      <a:pt x="71894" y="35286"/>
                      <a:pt x="71780" y="35286"/>
                    </a:cubicBezTo>
                    <a:cubicBezTo>
                      <a:pt x="71687" y="35286"/>
                      <a:pt x="71596" y="35159"/>
                      <a:pt x="71521" y="34898"/>
                    </a:cubicBezTo>
                    <a:cubicBezTo>
                      <a:pt x="71466" y="34677"/>
                      <a:pt x="71411" y="34566"/>
                      <a:pt x="71331" y="34566"/>
                    </a:cubicBezTo>
                    <a:cubicBezTo>
                      <a:pt x="71291" y="34566"/>
                      <a:pt x="71245" y="34594"/>
                      <a:pt x="71190" y="34649"/>
                    </a:cubicBezTo>
                    <a:cubicBezTo>
                      <a:pt x="71131" y="34708"/>
                      <a:pt x="71031" y="34766"/>
                      <a:pt x="70948" y="34766"/>
                    </a:cubicBezTo>
                    <a:cubicBezTo>
                      <a:pt x="70914" y="34766"/>
                      <a:pt x="70883" y="34756"/>
                      <a:pt x="70858" y="34732"/>
                    </a:cubicBezTo>
                    <a:cubicBezTo>
                      <a:pt x="70776" y="34649"/>
                      <a:pt x="70858" y="34566"/>
                      <a:pt x="70941" y="34484"/>
                    </a:cubicBezTo>
                    <a:cubicBezTo>
                      <a:pt x="71107" y="34401"/>
                      <a:pt x="71190" y="34235"/>
                      <a:pt x="71190" y="34069"/>
                    </a:cubicBezTo>
                    <a:cubicBezTo>
                      <a:pt x="71234" y="33891"/>
                      <a:pt x="71231" y="33809"/>
                      <a:pt x="71193" y="33809"/>
                    </a:cubicBezTo>
                    <a:cubicBezTo>
                      <a:pt x="71160" y="33809"/>
                      <a:pt x="71101" y="33871"/>
                      <a:pt x="71024" y="33986"/>
                    </a:cubicBezTo>
                    <a:cubicBezTo>
                      <a:pt x="70927" y="34083"/>
                      <a:pt x="70858" y="34124"/>
                      <a:pt x="70801" y="34124"/>
                    </a:cubicBezTo>
                    <a:cubicBezTo>
                      <a:pt x="70761" y="34124"/>
                      <a:pt x="70727" y="34103"/>
                      <a:pt x="70693" y="34069"/>
                    </a:cubicBezTo>
                    <a:cubicBezTo>
                      <a:pt x="70654" y="33954"/>
                      <a:pt x="70526" y="33892"/>
                      <a:pt x="70384" y="33892"/>
                    </a:cubicBezTo>
                    <a:cubicBezTo>
                      <a:pt x="70220" y="33892"/>
                      <a:pt x="70036" y="33974"/>
                      <a:pt x="69947" y="34152"/>
                    </a:cubicBezTo>
                    <a:cubicBezTo>
                      <a:pt x="69912" y="34256"/>
                      <a:pt x="69819" y="34302"/>
                      <a:pt x="69717" y="34302"/>
                    </a:cubicBezTo>
                    <a:cubicBezTo>
                      <a:pt x="69575" y="34302"/>
                      <a:pt x="69415" y="34214"/>
                      <a:pt x="69367" y="34069"/>
                    </a:cubicBezTo>
                    <a:cubicBezTo>
                      <a:pt x="69367" y="33932"/>
                      <a:pt x="69367" y="33871"/>
                      <a:pt x="69353" y="33871"/>
                    </a:cubicBezTo>
                    <a:cubicBezTo>
                      <a:pt x="69342" y="33871"/>
                      <a:pt x="69321" y="33912"/>
                      <a:pt x="69284" y="33986"/>
                    </a:cubicBezTo>
                    <a:cubicBezTo>
                      <a:pt x="69223" y="34108"/>
                      <a:pt x="69162" y="34185"/>
                      <a:pt x="69102" y="34185"/>
                    </a:cubicBezTo>
                    <a:cubicBezTo>
                      <a:pt x="69080" y="34185"/>
                      <a:pt x="69057" y="34174"/>
                      <a:pt x="69035" y="34152"/>
                    </a:cubicBezTo>
                    <a:cubicBezTo>
                      <a:pt x="69035" y="34152"/>
                      <a:pt x="69035" y="34069"/>
                      <a:pt x="69118" y="33903"/>
                    </a:cubicBezTo>
                    <a:cubicBezTo>
                      <a:pt x="69201" y="33821"/>
                      <a:pt x="69284" y="33738"/>
                      <a:pt x="69201" y="33738"/>
                    </a:cubicBezTo>
                    <a:cubicBezTo>
                      <a:pt x="69201" y="33722"/>
                      <a:pt x="69195" y="33716"/>
                      <a:pt x="69186" y="33716"/>
                    </a:cubicBezTo>
                    <a:cubicBezTo>
                      <a:pt x="69143" y="33716"/>
                      <a:pt x="69020" y="33851"/>
                      <a:pt x="68952" y="33986"/>
                    </a:cubicBezTo>
                    <a:cubicBezTo>
                      <a:pt x="68792" y="34147"/>
                      <a:pt x="68700" y="34238"/>
                      <a:pt x="68656" y="34238"/>
                    </a:cubicBezTo>
                    <a:cubicBezTo>
                      <a:pt x="68631" y="34238"/>
                      <a:pt x="68621" y="34211"/>
                      <a:pt x="68621" y="34152"/>
                    </a:cubicBezTo>
                    <a:cubicBezTo>
                      <a:pt x="68621" y="34118"/>
                      <a:pt x="68607" y="34098"/>
                      <a:pt x="68578" y="34098"/>
                    </a:cubicBezTo>
                    <a:cubicBezTo>
                      <a:pt x="68538" y="34098"/>
                      <a:pt x="68469" y="34138"/>
                      <a:pt x="68372" y="34235"/>
                    </a:cubicBezTo>
                    <a:cubicBezTo>
                      <a:pt x="68309" y="34298"/>
                      <a:pt x="68258" y="34325"/>
                      <a:pt x="68214" y="34325"/>
                    </a:cubicBezTo>
                    <a:cubicBezTo>
                      <a:pt x="68143" y="34325"/>
                      <a:pt x="68092" y="34254"/>
                      <a:pt x="68041" y="34152"/>
                    </a:cubicBezTo>
                    <a:cubicBezTo>
                      <a:pt x="67964" y="34037"/>
                      <a:pt x="67923" y="33975"/>
                      <a:pt x="67884" y="33975"/>
                    </a:cubicBezTo>
                    <a:cubicBezTo>
                      <a:pt x="67839" y="33975"/>
                      <a:pt x="67798" y="34057"/>
                      <a:pt x="67709" y="34235"/>
                    </a:cubicBezTo>
                    <a:cubicBezTo>
                      <a:pt x="67626" y="34401"/>
                      <a:pt x="67585" y="34484"/>
                      <a:pt x="67564" y="34484"/>
                    </a:cubicBezTo>
                    <a:cubicBezTo>
                      <a:pt x="67543" y="34484"/>
                      <a:pt x="67543" y="34401"/>
                      <a:pt x="67543" y="34235"/>
                    </a:cubicBezTo>
                    <a:cubicBezTo>
                      <a:pt x="67543" y="34111"/>
                      <a:pt x="67523" y="34048"/>
                      <a:pt x="67492" y="34048"/>
                    </a:cubicBezTo>
                    <a:cubicBezTo>
                      <a:pt x="67461" y="34048"/>
                      <a:pt x="67419" y="34111"/>
                      <a:pt x="67378" y="34235"/>
                    </a:cubicBezTo>
                    <a:cubicBezTo>
                      <a:pt x="67256" y="34356"/>
                      <a:pt x="67179" y="34433"/>
                      <a:pt x="67114" y="34433"/>
                    </a:cubicBezTo>
                    <a:cubicBezTo>
                      <a:pt x="67091" y="34433"/>
                      <a:pt x="67068" y="34423"/>
                      <a:pt x="67046" y="34401"/>
                    </a:cubicBezTo>
                    <a:cubicBezTo>
                      <a:pt x="67046" y="34401"/>
                      <a:pt x="67046" y="34235"/>
                      <a:pt x="67129" y="34069"/>
                    </a:cubicBezTo>
                    <a:cubicBezTo>
                      <a:pt x="67178" y="33972"/>
                      <a:pt x="67198" y="33932"/>
                      <a:pt x="67139" y="33932"/>
                    </a:cubicBezTo>
                    <a:cubicBezTo>
                      <a:pt x="67098" y="33932"/>
                      <a:pt x="67018" y="33952"/>
                      <a:pt x="66880" y="33986"/>
                    </a:cubicBezTo>
                    <a:cubicBezTo>
                      <a:pt x="66549" y="34152"/>
                      <a:pt x="66549" y="34235"/>
                      <a:pt x="66632" y="34318"/>
                    </a:cubicBezTo>
                    <a:cubicBezTo>
                      <a:pt x="66715" y="34401"/>
                      <a:pt x="66715" y="34484"/>
                      <a:pt x="66632" y="34566"/>
                    </a:cubicBezTo>
                    <a:cubicBezTo>
                      <a:pt x="66613" y="34573"/>
                      <a:pt x="66594" y="34576"/>
                      <a:pt x="66576" y="34576"/>
                    </a:cubicBezTo>
                    <a:cubicBezTo>
                      <a:pt x="66348" y="34576"/>
                      <a:pt x="66141" y="34133"/>
                      <a:pt x="66217" y="33903"/>
                    </a:cubicBezTo>
                    <a:cubicBezTo>
                      <a:pt x="66300" y="33821"/>
                      <a:pt x="66300" y="33572"/>
                      <a:pt x="66383" y="33406"/>
                    </a:cubicBezTo>
                    <a:cubicBezTo>
                      <a:pt x="66383" y="33185"/>
                      <a:pt x="66383" y="33111"/>
                      <a:pt x="66285" y="33111"/>
                    </a:cubicBezTo>
                    <a:cubicBezTo>
                      <a:pt x="66236" y="33111"/>
                      <a:pt x="66162" y="33130"/>
                      <a:pt x="66052" y="33158"/>
                    </a:cubicBezTo>
                    <a:cubicBezTo>
                      <a:pt x="65982" y="33228"/>
                      <a:pt x="65897" y="33253"/>
                      <a:pt x="65816" y="33253"/>
                    </a:cubicBezTo>
                    <a:cubicBezTo>
                      <a:pt x="65705" y="33253"/>
                      <a:pt x="65602" y="33205"/>
                      <a:pt x="65554" y="33158"/>
                    </a:cubicBezTo>
                    <a:cubicBezTo>
                      <a:pt x="65486" y="33123"/>
                      <a:pt x="65431" y="33103"/>
                      <a:pt x="65397" y="33103"/>
                    </a:cubicBezTo>
                    <a:cubicBezTo>
                      <a:pt x="65348" y="33103"/>
                      <a:pt x="65340" y="33143"/>
                      <a:pt x="65389" y="33240"/>
                    </a:cubicBezTo>
                    <a:cubicBezTo>
                      <a:pt x="65389" y="33406"/>
                      <a:pt x="65223" y="33655"/>
                      <a:pt x="64974" y="33738"/>
                    </a:cubicBezTo>
                    <a:cubicBezTo>
                      <a:pt x="64913" y="33768"/>
                      <a:pt x="64855" y="33782"/>
                      <a:pt x="64802" y="33782"/>
                    </a:cubicBezTo>
                    <a:cubicBezTo>
                      <a:pt x="64563" y="33782"/>
                      <a:pt x="64409" y="33511"/>
                      <a:pt x="64477" y="33240"/>
                    </a:cubicBezTo>
                    <a:cubicBezTo>
                      <a:pt x="64536" y="32944"/>
                      <a:pt x="64299" y="32691"/>
                      <a:pt x="64129" y="32691"/>
                    </a:cubicBezTo>
                    <a:cubicBezTo>
                      <a:pt x="64061" y="32691"/>
                      <a:pt x="64004" y="32731"/>
                      <a:pt x="63980" y="32826"/>
                    </a:cubicBezTo>
                    <a:cubicBezTo>
                      <a:pt x="63932" y="32921"/>
                      <a:pt x="63872" y="32961"/>
                      <a:pt x="63807" y="32961"/>
                    </a:cubicBezTo>
                    <a:cubicBezTo>
                      <a:pt x="63645" y="32961"/>
                      <a:pt x="63459" y="32708"/>
                      <a:pt x="63400" y="32412"/>
                    </a:cubicBezTo>
                    <a:cubicBezTo>
                      <a:pt x="63400" y="32163"/>
                      <a:pt x="63400" y="31997"/>
                      <a:pt x="63483" y="31997"/>
                    </a:cubicBezTo>
                    <a:cubicBezTo>
                      <a:pt x="63483" y="31997"/>
                      <a:pt x="63565" y="31914"/>
                      <a:pt x="63648" y="31749"/>
                    </a:cubicBezTo>
                    <a:cubicBezTo>
                      <a:pt x="63731" y="31583"/>
                      <a:pt x="63731" y="31417"/>
                      <a:pt x="63565" y="31334"/>
                    </a:cubicBezTo>
                    <a:cubicBezTo>
                      <a:pt x="63400" y="31334"/>
                      <a:pt x="63483" y="31251"/>
                      <a:pt x="63814" y="30920"/>
                    </a:cubicBezTo>
                    <a:cubicBezTo>
                      <a:pt x="64063" y="30671"/>
                      <a:pt x="64228" y="30423"/>
                      <a:pt x="64228" y="30257"/>
                    </a:cubicBezTo>
                    <a:cubicBezTo>
                      <a:pt x="64190" y="30142"/>
                      <a:pt x="64169" y="30080"/>
                      <a:pt x="64142" y="30080"/>
                    </a:cubicBezTo>
                    <a:cubicBezTo>
                      <a:pt x="64110" y="30080"/>
                      <a:pt x="64069" y="30162"/>
                      <a:pt x="63980" y="30340"/>
                    </a:cubicBezTo>
                    <a:cubicBezTo>
                      <a:pt x="63763" y="30701"/>
                      <a:pt x="63547" y="30936"/>
                      <a:pt x="63440" y="30936"/>
                    </a:cubicBezTo>
                    <a:cubicBezTo>
                      <a:pt x="63424" y="30936"/>
                      <a:pt x="63410" y="30931"/>
                      <a:pt x="63400" y="30920"/>
                    </a:cubicBezTo>
                    <a:cubicBezTo>
                      <a:pt x="63392" y="30913"/>
                      <a:pt x="63382" y="30909"/>
                      <a:pt x="63368" y="30909"/>
                    </a:cubicBezTo>
                    <a:cubicBezTo>
                      <a:pt x="63231" y="30909"/>
                      <a:pt x="62812" y="31266"/>
                      <a:pt x="62737" y="31417"/>
                    </a:cubicBezTo>
                    <a:cubicBezTo>
                      <a:pt x="62737" y="31500"/>
                      <a:pt x="62820" y="31666"/>
                      <a:pt x="62902" y="31914"/>
                    </a:cubicBezTo>
                    <a:cubicBezTo>
                      <a:pt x="63151" y="32412"/>
                      <a:pt x="63068" y="32660"/>
                      <a:pt x="62654" y="32660"/>
                    </a:cubicBezTo>
                    <a:cubicBezTo>
                      <a:pt x="62405" y="32660"/>
                      <a:pt x="62322" y="32743"/>
                      <a:pt x="62405" y="32826"/>
                    </a:cubicBezTo>
                    <a:cubicBezTo>
                      <a:pt x="62488" y="32909"/>
                      <a:pt x="62405" y="32992"/>
                      <a:pt x="62322" y="33075"/>
                    </a:cubicBezTo>
                    <a:cubicBezTo>
                      <a:pt x="62263" y="33164"/>
                      <a:pt x="62214" y="33210"/>
                      <a:pt x="62176" y="33210"/>
                    </a:cubicBezTo>
                    <a:cubicBezTo>
                      <a:pt x="62108" y="33210"/>
                      <a:pt x="62074" y="33062"/>
                      <a:pt x="62074" y="32743"/>
                    </a:cubicBezTo>
                    <a:cubicBezTo>
                      <a:pt x="62013" y="32622"/>
                      <a:pt x="62041" y="32545"/>
                      <a:pt x="62093" y="32545"/>
                    </a:cubicBezTo>
                    <a:cubicBezTo>
                      <a:pt x="62112" y="32545"/>
                      <a:pt x="62134" y="32555"/>
                      <a:pt x="62157" y="32577"/>
                    </a:cubicBezTo>
                    <a:cubicBezTo>
                      <a:pt x="62182" y="32603"/>
                      <a:pt x="62208" y="32615"/>
                      <a:pt x="62232" y="32615"/>
                    </a:cubicBezTo>
                    <a:cubicBezTo>
                      <a:pt x="62366" y="32615"/>
                      <a:pt x="62462" y="32265"/>
                      <a:pt x="62322" y="31914"/>
                    </a:cubicBezTo>
                    <a:cubicBezTo>
                      <a:pt x="62226" y="31673"/>
                      <a:pt x="62073" y="31544"/>
                      <a:pt x="61913" y="31544"/>
                    </a:cubicBezTo>
                    <a:cubicBezTo>
                      <a:pt x="61798" y="31544"/>
                      <a:pt x="61680" y="31610"/>
                      <a:pt x="61576" y="31749"/>
                    </a:cubicBezTo>
                    <a:cubicBezTo>
                      <a:pt x="61471" y="31906"/>
                      <a:pt x="61400" y="31964"/>
                      <a:pt x="61340" y="31964"/>
                    </a:cubicBezTo>
                    <a:cubicBezTo>
                      <a:pt x="61306" y="31964"/>
                      <a:pt x="61275" y="31945"/>
                      <a:pt x="61245" y="31914"/>
                    </a:cubicBezTo>
                    <a:cubicBezTo>
                      <a:pt x="61182" y="31851"/>
                      <a:pt x="61130" y="31824"/>
                      <a:pt x="61082" y="31824"/>
                    </a:cubicBezTo>
                    <a:cubicBezTo>
                      <a:pt x="61004" y="31824"/>
                      <a:pt x="60933" y="31895"/>
                      <a:pt x="60831" y="31997"/>
                    </a:cubicBezTo>
                    <a:cubicBezTo>
                      <a:pt x="60768" y="32184"/>
                      <a:pt x="60706" y="32277"/>
                      <a:pt x="60644" y="32277"/>
                    </a:cubicBezTo>
                    <a:cubicBezTo>
                      <a:pt x="60623" y="32277"/>
                      <a:pt x="60603" y="32267"/>
                      <a:pt x="60582" y="32246"/>
                    </a:cubicBezTo>
                    <a:cubicBezTo>
                      <a:pt x="60582" y="32246"/>
                      <a:pt x="60665" y="31997"/>
                      <a:pt x="60831" y="31832"/>
                    </a:cubicBezTo>
                    <a:cubicBezTo>
                      <a:pt x="61162" y="31334"/>
                      <a:pt x="61742" y="31003"/>
                      <a:pt x="62405" y="30837"/>
                    </a:cubicBezTo>
                    <a:cubicBezTo>
                      <a:pt x="62902" y="30754"/>
                      <a:pt x="62985" y="30754"/>
                      <a:pt x="62985" y="30506"/>
                    </a:cubicBezTo>
                    <a:cubicBezTo>
                      <a:pt x="63038" y="30348"/>
                      <a:pt x="63024" y="30290"/>
                      <a:pt x="62943" y="30290"/>
                    </a:cubicBezTo>
                    <a:cubicBezTo>
                      <a:pt x="62897" y="30290"/>
                      <a:pt x="62828" y="30309"/>
                      <a:pt x="62737" y="30340"/>
                    </a:cubicBezTo>
                    <a:cubicBezTo>
                      <a:pt x="62654" y="30381"/>
                      <a:pt x="62592" y="30402"/>
                      <a:pt x="62550" y="30402"/>
                    </a:cubicBezTo>
                    <a:cubicBezTo>
                      <a:pt x="62509" y="30402"/>
                      <a:pt x="62488" y="30381"/>
                      <a:pt x="62488" y="30340"/>
                    </a:cubicBezTo>
                    <a:cubicBezTo>
                      <a:pt x="62488" y="30340"/>
                      <a:pt x="62488" y="30257"/>
                      <a:pt x="62405" y="30257"/>
                    </a:cubicBezTo>
                    <a:cubicBezTo>
                      <a:pt x="62383" y="30235"/>
                      <a:pt x="62367" y="30224"/>
                      <a:pt x="62353" y="30224"/>
                    </a:cubicBezTo>
                    <a:cubicBezTo>
                      <a:pt x="62316" y="30224"/>
                      <a:pt x="62300" y="30301"/>
                      <a:pt x="62239" y="30423"/>
                    </a:cubicBezTo>
                    <a:cubicBezTo>
                      <a:pt x="62239" y="30671"/>
                      <a:pt x="62157" y="30754"/>
                      <a:pt x="62074" y="30754"/>
                    </a:cubicBezTo>
                    <a:cubicBezTo>
                      <a:pt x="61991" y="30754"/>
                      <a:pt x="61742" y="30837"/>
                      <a:pt x="61576" y="30920"/>
                    </a:cubicBezTo>
                    <a:cubicBezTo>
                      <a:pt x="61494" y="30948"/>
                      <a:pt x="61429" y="30966"/>
                      <a:pt x="61380" y="30966"/>
                    </a:cubicBezTo>
                    <a:cubicBezTo>
                      <a:pt x="61282" y="30966"/>
                      <a:pt x="61245" y="30892"/>
                      <a:pt x="61245" y="30671"/>
                    </a:cubicBezTo>
                    <a:cubicBezTo>
                      <a:pt x="61245" y="30398"/>
                      <a:pt x="61220" y="30275"/>
                      <a:pt x="61170" y="30275"/>
                    </a:cubicBezTo>
                    <a:cubicBezTo>
                      <a:pt x="61129" y="30275"/>
                      <a:pt x="61071" y="30357"/>
                      <a:pt x="60996" y="30506"/>
                    </a:cubicBezTo>
                    <a:cubicBezTo>
                      <a:pt x="60831" y="30671"/>
                      <a:pt x="60831" y="30837"/>
                      <a:pt x="60913" y="30920"/>
                    </a:cubicBezTo>
                    <a:cubicBezTo>
                      <a:pt x="60913" y="30920"/>
                      <a:pt x="60913" y="31086"/>
                      <a:pt x="60831" y="31169"/>
                    </a:cubicBezTo>
                    <a:cubicBezTo>
                      <a:pt x="60768" y="31231"/>
                      <a:pt x="60706" y="31257"/>
                      <a:pt x="60651" y="31257"/>
                    </a:cubicBezTo>
                    <a:cubicBezTo>
                      <a:pt x="60484" y="31257"/>
                      <a:pt x="60375" y="31024"/>
                      <a:pt x="60499" y="30837"/>
                    </a:cubicBezTo>
                    <a:cubicBezTo>
                      <a:pt x="60563" y="30644"/>
                      <a:pt x="60279" y="30452"/>
                      <a:pt x="60033" y="30452"/>
                    </a:cubicBezTo>
                    <a:cubicBezTo>
                      <a:pt x="59961" y="30452"/>
                      <a:pt x="59892" y="30468"/>
                      <a:pt x="59836" y="30506"/>
                    </a:cubicBezTo>
                    <a:cubicBezTo>
                      <a:pt x="59670" y="30506"/>
                      <a:pt x="59587" y="30506"/>
                      <a:pt x="59505" y="30423"/>
                    </a:cubicBezTo>
                    <a:cubicBezTo>
                      <a:pt x="59470" y="30388"/>
                      <a:pt x="59422" y="30368"/>
                      <a:pt x="59365" y="30368"/>
                    </a:cubicBezTo>
                    <a:cubicBezTo>
                      <a:pt x="59284" y="30368"/>
                      <a:pt x="59187" y="30408"/>
                      <a:pt x="59090" y="30506"/>
                    </a:cubicBezTo>
                    <a:cubicBezTo>
                      <a:pt x="59022" y="30540"/>
                      <a:pt x="58981" y="30560"/>
                      <a:pt x="58964" y="30560"/>
                    </a:cubicBezTo>
                    <a:cubicBezTo>
                      <a:pt x="58939" y="30560"/>
                      <a:pt x="58959" y="30520"/>
                      <a:pt x="59007" y="30423"/>
                    </a:cubicBezTo>
                    <a:cubicBezTo>
                      <a:pt x="59173" y="30174"/>
                      <a:pt x="59090" y="30174"/>
                      <a:pt x="58925" y="30174"/>
                    </a:cubicBezTo>
                    <a:cubicBezTo>
                      <a:pt x="58822" y="30208"/>
                      <a:pt x="58761" y="30228"/>
                      <a:pt x="58738" y="30228"/>
                    </a:cubicBezTo>
                    <a:cubicBezTo>
                      <a:pt x="58704" y="30228"/>
                      <a:pt x="58745" y="30188"/>
                      <a:pt x="58842" y="30091"/>
                    </a:cubicBezTo>
                    <a:cubicBezTo>
                      <a:pt x="58925" y="30008"/>
                      <a:pt x="59007" y="29925"/>
                      <a:pt x="58925" y="29843"/>
                    </a:cubicBezTo>
                    <a:cubicBezTo>
                      <a:pt x="58842" y="29843"/>
                      <a:pt x="58759" y="29677"/>
                      <a:pt x="58759" y="29428"/>
                    </a:cubicBezTo>
                    <a:cubicBezTo>
                      <a:pt x="58720" y="29313"/>
                      <a:pt x="58682" y="29251"/>
                      <a:pt x="58627" y="29251"/>
                    </a:cubicBezTo>
                    <a:cubicBezTo>
                      <a:pt x="58563" y="29251"/>
                      <a:pt x="58478" y="29333"/>
                      <a:pt x="58344" y="29511"/>
                    </a:cubicBezTo>
                    <a:cubicBezTo>
                      <a:pt x="58179" y="29760"/>
                      <a:pt x="58013" y="29925"/>
                      <a:pt x="58013" y="29925"/>
                    </a:cubicBezTo>
                    <a:cubicBezTo>
                      <a:pt x="58013" y="29843"/>
                      <a:pt x="58013" y="29760"/>
                      <a:pt x="58096" y="29677"/>
                    </a:cubicBezTo>
                    <a:cubicBezTo>
                      <a:pt x="58179" y="29594"/>
                      <a:pt x="58179" y="29428"/>
                      <a:pt x="58179" y="29428"/>
                    </a:cubicBezTo>
                    <a:cubicBezTo>
                      <a:pt x="58179" y="29406"/>
                      <a:pt x="58167" y="29396"/>
                      <a:pt x="58149" y="29396"/>
                    </a:cubicBezTo>
                    <a:cubicBezTo>
                      <a:pt x="58102" y="29396"/>
                      <a:pt x="58013" y="29473"/>
                      <a:pt x="58013" y="29594"/>
                    </a:cubicBezTo>
                    <a:cubicBezTo>
                      <a:pt x="57930" y="29677"/>
                      <a:pt x="57889" y="29718"/>
                      <a:pt x="57857" y="29718"/>
                    </a:cubicBezTo>
                    <a:cubicBezTo>
                      <a:pt x="57826" y="29718"/>
                      <a:pt x="57806" y="29677"/>
                      <a:pt x="57764" y="29594"/>
                    </a:cubicBezTo>
                    <a:cubicBezTo>
                      <a:pt x="57723" y="29470"/>
                      <a:pt x="57681" y="29407"/>
                      <a:pt x="57640" y="29407"/>
                    </a:cubicBezTo>
                    <a:cubicBezTo>
                      <a:pt x="57599" y="29407"/>
                      <a:pt x="57557" y="29470"/>
                      <a:pt x="57516" y="29594"/>
                    </a:cubicBezTo>
                    <a:cubicBezTo>
                      <a:pt x="57433" y="29718"/>
                      <a:pt x="57391" y="29780"/>
                      <a:pt x="57371" y="29780"/>
                    </a:cubicBezTo>
                    <a:cubicBezTo>
                      <a:pt x="57350" y="29780"/>
                      <a:pt x="57350" y="29718"/>
                      <a:pt x="57350" y="29594"/>
                    </a:cubicBezTo>
                    <a:cubicBezTo>
                      <a:pt x="57350" y="29428"/>
                      <a:pt x="57267" y="29345"/>
                      <a:pt x="57101" y="29345"/>
                    </a:cubicBezTo>
                    <a:cubicBezTo>
                      <a:pt x="56936" y="29345"/>
                      <a:pt x="56853" y="29262"/>
                      <a:pt x="56936" y="29097"/>
                    </a:cubicBezTo>
                    <a:cubicBezTo>
                      <a:pt x="56984" y="29000"/>
                      <a:pt x="57033" y="28959"/>
                      <a:pt x="57048" y="28959"/>
                    </a:cubicBezTo>
                    <a:cubicBezTo>
                      <a:pt x="57059" y="28959"/>
                      <a:pt x="57053" y="28979"/>
                      <a:pt x="57018" y="29014"/>
                    </a:cubicBezTo>
                    <a:cubicBezTo>
                      <a:pt x="57018" y="29097"/>
                      <a:pt x="57039" y="29138"/>
                      <a:pt x="57070" y="29138"/>
                    </a:cubicBezTo>
                    <a:cubicBezTo>
                      <a:pt x="57101" y="29138"/>
                      <a:pt x="57143" y="29097"/>
                      <a:pt x="57184" y="29014"/>
                    </a:cubicBezTo>
                    <a:cubicBezTo>
                      <a:pt x="57267" y="28931"/>
                      <a:pt x="57267" y="28848"/>
                      <a:pt x="57184" y="28765"/>
                    </a:cubicBezTo>
                    <a:cubicBezTo>
                      <a:pt x="57143" y="28724"/>
                      <a:pt x="57101" y="28703"/>
                      <a:pt x="57060" y="28703"/>
                    </a:cubicBezTo>
                    <a:cubicBezTo>
                      <a:pt x="57018" y="28703"/>
                      <a:pt x="56977" y="28724"/>
                      <a:pt x="56936" y="28765"/>
                    </a:cubicBezTo>
                    <a:cubicBezTo>
                      <a:pt x="56901" y="28800"/>
                      <a:pt x="56853" y="28820"/>
                      <a:pt x="56802" y="28820"/>
                    </a:cubicBezTo>
                    <a:cubicBezTo>
                      <a:pt x="56730" y="28820"/>
                      <a:pt x="56653" y="28779"/>
                      <a:pt x="56604" y="28682"/>
                    </a:cubicBezTo>
                    <a:cubicBezTo>
                      <a:pt x="56438" y="28517"/>
                      <a:pt x="56438" y="28434"/>
                      <a:pt x="56604" y="28351"/>
                    </a:cubicBezTo>
                    <a:cubicBezTo>
                      <a:pt x="56687" y="28351"/>
                      <a:pt x="56770" y="28185"/>
                      <a:pt x="56770" y="27936"/>
                    </a:cubicBezTo>
                    <a:cubicBezTo>
                      <a:pt x="56770" y="27605"/>
                      <a:pt x="56853" y="27356"/>
                      <a:pt x="57101" y="27191"/>
                    </a:cubicBezTo>
                    <a:cubicBezTo>
                      <a:pt x="57350" y="26859"/>
                      <a:pt x="57350" y="26776"/>
                      <a:pt x="57267" y="26693"/>
                    </a:cubicBezTo>
                    <a:cubicBezTo>
                      <a:pt x="57235" y="26630"/>
                      <a:pt x="57204" y="26603"/>
                      <a:pt x="57172" y="26603"/>
                    </a:cubicBezTo>
                    <a:cubicBezTo>
                      <a:pt x="57121" y="26603"/>
                      <a:pt x="57070" y="26674"/>
                      <a:pt x="57018" y="26776"/>
                    </a:cubicBezTo>
                    <a:cubicBezTo>
                      <a:pt x="56941" y="26932"/>
                      <a:pt x="56871" y="26998"/>
                      <a:pt x="56817" y="26998"/>
                    </a:cubicBezTo>
                    <a:cubicBezTo>
                      <a:pt x="56699" y="26998"/>
                      <a:pt x="56656" y="26678"/>
                      <a:pt x="56770" y="26279"/>
                    </a:cubicBezTo>
                    <a:cubicBezTo>
                      <a:pt x="56829" y="25926"/>
                      <a:pt x="56846" y="25824"/>
                      <a:pt x="56910" y="25824"/>
                    </a:cubicBezTo>
                    <a:cubicBezTo>
                      <a:pt x="56936" y="25824"/>
                      <a:pt x="56970" y="25841"/>
                      <a:pt x="57018" y="25865"/>
                    </a:cubicBezTo>
                    <a:cubicBezTo>
                      <a:pt x="57046" y="25920"/>
                      <a:pt x="57074" y="25947"/>
                      <a:pt x="57107" y="25947"/>
                    </a:cubicBezTo>
                    <a:cubicBezTo>
                      <a:pt x="57175" y="25947"/>
                      <a:pt x="57267" y="25837"/>
                      <a:pt x="57433" y="25616"/>
                    </a:cubicBezTo>
                    <a:cubicBezTo>
                      <a:pt x="57516" y="25450"/>
                      <a:pt x="57599" y="25284"/>
                      <a:pt x="57516" y="25284"/>
                    </a:cubicBezTo>
                    <a:cubicBezTo>
                      <a:pt x="57516" y="25284"/>
                      <a:pt x="57599" y="25119"/>
                      <a:pt x="57847" y="24953"/>
                    </a:cubicBezTo>
                    <a:cubicBezTo>
                      <a:pt x="57984" y="24748"/>
                      <a:pt x="58176" y="24600"/>
                      <a:pt x="58240" y="24600"/>
                    </a:cubicBezTo>
                    <a:cubicBezTo>
                      <a:pt x="58254" y="24600"/>
                      <a:pt x="58262" y="24607"/>
                      <a:pt x="58262" y="24622"/>
                    </a:cubicBezTo>
                    <a:cubicBezTo>
                      <a:pt x="58344" y="24622"/>
                      <a:pt x="58427" y="24622"/>
                      <a:pt x="58510" y="24456"/>
                    </a:cubicBezTo>
                    <a:cubicBezTo>
                      <a:pt x="58510" y="24373"/>
                      <a:pt x="58510" y="24290"/>
                      <a:pt x="58427" y="24290"/>
                    </a:cubicBezTo>
                    <a:cubicBezTo>
                      <a:pt x="58344" y="24290"/>
                      <a:pt x="58344" y="24207"/>
                      <a:pt x="58344" y="24041"/>
                    </a:cubicBezTo>
                    <a:cubicBezTo>
                      <a:pt x="58427" y="23917"/>
                      <a:pt x="58469" y="23855"/>
                      <a:pt x="58458" y="23855"/>
                    </a:cubicBezTo>
                    <a:lnTo>
                      <a:pt x="58458" y="23855"/>
                    </a:lnTo>
                    <a:cubicBezTo>
                      <a:pt x="58448" y="23855"/>
                      <a:pt x="58386" y="23917"/>
                      <a:pt x="58262" y="24041"/>
                    </a:cubicBezTo>
                    <a:cubicBezTo>
                      <a:pt x="58170" y="24178"/>
                      <a:pt x="58104" y="24240"/>
                      <a:pt x="58049" y="24240"/>
                    </a:cubicBezTo>
                    <a:cubicBezTo>
                      <a:pt x="58005" y="24240"/>
                      <a:pt x="57967" y="24199"/>
                      <a:pt x="57930" y="24124"/>
                    </a:cubicBezTo>
                    <a:cubicBezTo>
                      <a:pt x="57930" y="24041"/>
                      <a:pt x="57909" y="24000"/>
                      <a:pt x="57878" y="24000"/>
                    </a:cubicBezTo>
                    <a:cubicBezTo>
                      <a:pt x="57847" y="24000"/>
                      <a:pt x="57806" y="24041"/>
                      <a:pt x="57764" y="24124"/>
                    </a:cubicBezTo>
                    <a:cubicBezTo>
                      <a:pt x="57764" y="24290"/>
                      <a:pt x="57516" y="24539"/>
                      <a:pt x="57267" y="24787"/>
                    </a:cubicBezTo>
                    <a:cubicBezTo>
                      <a:pt x="57018" y="25036"/>
                      <a:pt x="56936" y="25119"/>
                      <a:pt x="56936" y="25202"/>
                    </a:cubicBezTo>
                    <a:cubicBezTo>
                      <a:pt x="57018" y="25284"/>
                      <a:pt x="56687" y="25782"/>
                      <a:pt x="56273" y="26196"/>
                    </a:cubicBezTo>
                    <a:cubicBezTo>
                      <a:pt x="56190" y="26279"/>
                      <a:pt x="56190" y="26362"/>
                      <a:pt x="56273" y="26362"/>
                    </a:cubicBezTo>
                    <a:cubicBezTo>
                      <a:pt x="56283" y="26351"/>
                      <a:pt x="56291" y="26346"/>
                      <a:pt x="56297" y="26346"/>
                    </a:cubicBezTo>
                    <a:cubicBezTo>
                      <a:pt x="56332" y="26346"/>
                      <a:pt x="56251" y="26571"/>
                      <a:pt x="56107" y="26859"/>
                    </a:cubicBezTo>
                    <a:cubicBezTo>
                      <a:pt x="55900" y="27204"/>
                      <a:pt x="55750" y="27377"/>
                      <a:pt x="55706" y="27377"/>
                    </a:cubicBezTo>
                    <a:cubicBezTo>
                      <a:pt x="55697" y="27377"/>
                      <a:pt x="55692" y="27370"/>
                      <a:pt x="55692" y="27356"/>
                    </a:cubicBezTo>
                    <a:cubicBezTo>
                      <a:pt x="55692" y="27356"/>
                      <a:pt x="55527" y="27439"/>
                      <a:pt x="55444" y="27605"/>
                    </a:cubicBezTo>
                    <a:cubicBezTo>
                      <a:pt x="55231" y="27818"/>
                      <a:pt x="55094" y="27925"/>
                      <a:pt x="55026" y="27925"/>
                    </a:cubicBezTo>
                    <a:cubicBezTo>
                      <a:pt x="54936" y="27925"/>
                      <a:pt x="54970" y="27735"/>
                      <a:pt x="55112" y="27356"/>
                    </a:cubicBezTo>
                    <a:cubicBezTo>
                      <a:pt x="55278" y="27108"/>
                      <a:pt x="55361" y="26776"/>
                      <a:pt x="55278" y="26693"/>
                    </a:cubicBezTo>
                    <a:cubicBezTo>
                      <a:pt x="55278" y="26693"/>
                      <a:pt x="55278" y="26528"/>
                      <a:pt x="55361" y="26362"/>
                    </a:cubicBezTo>
                    <a:cubicBezTo>
                      <a:pt x="55409" y="26314"/>
                      <a:pt x="55429" y="26266"/>
                      <a:pt x="55438" y="26266"/>
                    </a:cubicBezTo>
                    <a:cubicBezTo>
                      <a:pt x="55444" y="26266"/>
                      <a:pt x="55444" y="26292"/>
                      <a:pt x="55444" y="26362"/>
                    </a:cubicBezTo>
                    <a:cubicBezTo>
                      <a:pt x="55426" y="26415"/>
                      <a:pt x="55454" y="26438"/>
                      <a:pt x="55509" y="26438"/>
                    </a:cubicBezTo>
                    <a:cubicBezTo>
                      <a:pt x="55712" y="26438"/>
                      <a:pt x="56290" y="26125"/>
                      <a:pt x="56355" y="25865"/>
                    </a:cubicBezTo>
                    <a:cubicBezTo>
                      <a:pt x="56427" y="25686"/>
                      <a:pt x="56359" y="25599"/>
                      <a:pt x="56219" y="25599"/>
                    </a:cubicBezTo>
                    <a:cubicBezTo>
                      <a:pt x="56035" y="25599"/>
                      <a:pt x="55726" y="25748"/>
                      <a:pt x="55444" y="26030"/>
                    </a:cubicBezTo>
                    <a:cubicBezTo>
                      <a:pt x="55250" y="26225"/>
                      <a:pt x="55141" y="26305"/>
                      <a:pt x="55084" y="26305"/>
                    </a:cubicBezTo>
                    <a:cubicBezTo>
                      <a:pt x="55044" y="26305"/>
                      <a:pt x="55029" y="26265"/>
                      <a:pt x="55029" y="26196"/>
                    </a:cubicBezTo>
                    <a:cubicBezTo>
                      <a:pt x="55090" y="26075"/>
                      <a:pt x="55062" y="25998"/>
                      <a:pt x="54945" y="25998"/>
                    </a:cubicBezTo>
                    <a:cubicBezTo>
                      <a:pt x="54902" y="25998"/>
                      <a:pt x="54847" y="26008"/>
                      <a:pt x="54781" y="26030"/>
                    </a:cubicBezTo>
                    <a:cubicBezTo>
                      <a:pt x="54712" y="26065"/>
                      <a:pt x="54629" y="26085"/>
                      <a:pt x="54550" y="26085"/>
                    </a:cubicBezTo>
                    <a:cubicBezTo>
                      <a:pt x="54438" y="26085"/>
                      <a:pt x="54332" y="26045"/>
                      <a:pt x="54284" y="25947"/>
                    </a:cubicBezTo>
                    <a:cubicBezTo>
                      <a:pt x="54201" y="25906"/>
                      <a:pt x="54118" y="25885"/>
                      <a:pt x="54045" y="25885"/>
                    </a:cubicBezTo>
                    <a:cubicBezTo>
                      <a:pt x="53973" y="25885"/>
                      <a:pt x="53911" y="25906"/>
                      <a:pt x="53869" y="25947"/>
                    </a:cubicBezTo>
                    <a:cubicBezTo>
                      <a:pt x="53703" y="26030"/>
                      <a:pt x="53703" y="26113"/>
                      <a:pt x="53869" y="26113"/>
                    </a:cubicBezTo>
                    <a:cubicBezTo>
                      <a:pt x="54118" y="26196"/>
                      <a:pt x="54035" y="26610"/>
                      <a:pt x="53786" y="26610"/>
                    </a:cubicBezTo>
                    <a:cubicBezTo>
                      <a:pt x="53703" y="26610"/>
                      <a:pt x="53455" y="26693"/>
                      <a:pt x="53372" y="26859"/>
                    </a:cubicBezTo>
                    <a:cubicBezTo>
                      <a:pt x="53206" y="27025"/>
                      <a:pt x="53123" y="27025"/>
                      <a:pt x="53040" y="27025"/>
                    </a:cubicBezTo>
                    <a:cubicBezTo>
                      <a:pt x="52958" y="26942"/>
                      <a:pt x="52958" y="26859"/>
                      <a:pt x="53040" y="26859"/>
                    </a:cubicBezTo>
                    <a:cubicBezTo>
                      <a:pt x="53123" y="26776"/>
                      <a:pt x="53289" y="26445"/>
                      <a:pt x="53455" y="26113"/>
                    </a:cubicBezTo>
                    <a:cubicBezTo>
                      <a:pt x="53678" y="25517"/>
                      <a:pt x="53902" y="25189"/>
                      <a:pt x="54005" y="25189"/>
                    </a:cubicBezTo>
                    <a:cubicBezTo>
                      <a:pt x="54016" y="25189"/>
                      <a:pt x="54027" y="25193"/>
                      <a:pt x="54035" y="25202"/>
                    </a:cubicBezTo>
                    <a:cubicBezTo>
                      <a:pt x="54118" y="25284"/>
                      <a:pt x="54263" y="25326"/>
                      <a:pt x="54408" y="25326"/>
                    </a:cubicBezTo>
                    <a:cubicBezTo>
                      <a:pt x="54553" y="25326"/>
                      <a:pt x="54698" y="25284"/>
                      <a:pt x="54781" y="25202"/>
                    </a:cubicBezTo>
                    <a:cubicBezTo>
                      <a:pt x="54864" y="25119"/>
                      <a:pt x="54947" y="24953"/>
                      <a:pt x="54947" y="24870"/>
                    </a:cubicBezTo>
                    <a:cubicBezTo>
                      <a:pt x="54947" y="24796"/>
                      <a:pt x="54947" y="24755"/>
                      <a:pt x="54931" y="24755"/>
                    </a:cubicBezTo>
                    <a:cubicBezTo>
                      <a:pt x="54913" y="24755"/>
                      <a:pt x="54872" y="24816"/>
                      <a:pt x="54781" y="24953"/>
                    </a:cubicBezTo>
                    <a:cubicBezTo>
                      <a:pt x="54739" y="25036"/>
                      <a:pt x="54719" y="25077"/>
                      <a:pt x="54698" y="25077"/>
                    </a:cubicBezTo>
                    <a:cubicBezTo>
                      <a:pt x="54677" y="25077"/>
                      <a:pt x="54656" y="25036"/>
                      <a:pt x="54615" y="24953"/>
                    </a:cubicBezTo>
                    <a:cubicBezTo>
                      <a:pt x="54615" y="24787"/>
                      <a:pt x="54532" y="24539"/>
                      <a:pt x="54532" y="24456"/>
                    </a:cubicBezTo>
                    <a:cubicBezTo>
                      <a:pt x="54449" y="24373"/>
                      <a:pt x="54449" y="24041"/>
                      <a:pt x="54449" y="23793"/>
                    </a:cubicBezTo>
                    <a:cubicBezTo>
                      <a:pt x="54500" y="23436"/>
                      <a:pt x="54489" y="23267"/>
                      <a:pt x="54433" y="23267"/>
                    </a:cubicBezTo>
                    <a:cubicBezTo>
                      <a:pt x="54399" y="23267"/>
                      <a:pt x="54347" y="23334"/>
                      <a:pt x="54284" y="23461"/>
                    </a:cubicBezTo>
                    <a:cubicBezTo>
                      <a:pt x="54173" y="23682"/>
                      <a:pt x="53915" y="23866"/>
                      <a:pt x="53780" y="23866"/>
                    </a:cubicBezTo>
                    <a:cubicBezTo>
                      <a:pt x="53713" y="23866"/>
                      <a:pt x="53676" y="23820"/>
                      <a:pt x="53703" y="23710"/>
                    </a:cubicBezTo>
                    <a:cubicBezTo>
                      <a:pt x="53764" y="23589"/>
                      <a:pt x="53736" y="23512"/>
                      <a:pt x="53619" y="23512"/>
                    </a:cubicBezTo>
                    <a:cubicBezTo>
                      <a:pt x="53576" y="23512"/>
                      <a:pt x="53521" y="23522"/>
                      <a:pt x="53455" y="23544"/>
                    </a:cubicBezTo>
                    <a:cubicBezTo>
                      <a:pt x="53289" y="23544"/>
                      <a:pt x="53123" y="23461"/>
                      <a:pt x="53123" y="23461"/>
                    </a:cubicBezTo>
                    <a:cubicBezTo>
                      <a:pt x="53123" y="23378"/>
                      <a:pt x="52875" y="23213"/>
                      <a:pt x="52626" y="23130"/>
                    </a:cubicBezTo>
                    <a:cubicBezTo>
                      <a:pt x="52129" y="23047"/>
                      <a:pt x="52129" y="22964"/>
                      <a:pt x="52212" y="22550"/>
                    </a:cubicBezTo>
                    <a:cubicBezTo>
                      <a:pt x="52415" y="22075"/>
                      <a:pt x="52730" y="21655"/>
                      <a:pt x="52837" y="21655"/>
                    </a:cubicBezTo>
                    <a:cubicBezTo>
                      <a:pt x="52861" y="21655"/>
                      <a:pt x="52875" y="21676"/>
                      <a:pt x="52875" y="21721"/>
                    </a:cubicBezTo>
                    <a:cubicBezTo>
                      <a:pt x="52875" y="21762"/>
                      <a:pt x="52916" y="21783"/>
                      <a:pt x="52978" y="21783"/>
                    </a:cubicBezTo>
                    <a:cubicBezTo>
                      <a:pt x="53040" y="21783"/>
                      <a:pt x="53123" y="21762"/>
                      <a:pt x="53206" y="21721"/>
                    </a:cubicBezTo>
                    <a:cubicBezTo>
                      <a:pt x="53255" y="21624"/>
                      <a:pt x="53360" y="21584"/>
                      <a:pt x="53439" y="21584"/>
                    </a:cubicBezTo>
                    <a:cubicBezTo>
                      <a:pt x="53495" y="21584"/>
                      <a:pt x="53538" y="21604"/>
                      <a:pt x="53538" y="21638"/>
                    </a:cubicBezTo>
                    <a:cubicBezTo>
                      <a:pt x="53579" y="21679"/>
                      <a:pt x="53641" y="21700"/>
                      <a:pt x="53714" y="21700"/>
                    </a:cubicBezTo>
                    <a:cubicBezTo>
                      <a:pt x="53786" y="21700"/>
                      <a:pt x="53869" y="21679"/>
                      <a:pt x="53952" y="21638"/>
                    </a:cubicBezTo>
                    <a:cubicBezTo>
                      <a:pt x="54143" y="21511"/>
                      <a:pt x="53797" y="21335"/>
                      <a:pt x="53438" y="21335"/>
                    </a:cubicBezTo>
                    <a:cubicBezTo>
                      <a:pt x="53329" y="21335"/>
                      <a:pt x="53220" y="21351"/>
                      <a:pt x="53123" y="21389"/>
                    </a:cubicBezTo>
                    <a:cubicBezTo>
                      <a:pt x="52958" y="21389"/>
                      <a:pt x="52792" y="21389"/>
                      <a:pt x="52709" y="21224"/>
                    </a:cubicBezTo>
                    <a:cubicBezTo>
                      <a:pt x="52709" y="21247"/>
                      <a:pt x="52709" y="21275"/>
                      <a:pt x="52709" y="21307"/>
                    </a:cubicBezTo>
                    <a:cubicBezTo>
                      <a:pt x="52709" y="21721"/>
                      <a:pt x="52460" y="21970"/>
                      <a:pt x="52212" y="21970"/>
                    </a:cubicBezTo>
                    <a:cubicBezTo>
                      <a:pt x="52129" y="21970"/>
                      <a:pt x="51963" y="22135"/>
                      <a:pt x="51797" y="22218"/>
                    </a:cubicBezTo>
                    <a:cubicBezTo>
                      <a:pt x="51632" y="22467"/>
                      <a:pt x="51632" y="22550"/>
                      <a:pt x="51797" y="22550"/>
                    </a:cubicBezTo>
                    <a:cubicBezTo>
                      <a:pt x="51963" y="22550"/>
                      <a:pt x="51963" y="22633"/>
                      <a:pt x="51797" y="22715"/>
                    </a:cubicBezTo>
                    <a:cubicBezTo>
                      <a:pt x="51632" y="22798"/>
                      <a:pt x="51300" y="23130"/>
                      <a:pt x="51051" y="23461"/>
                    </a:cubicBezTo>
                    <a:cubicBezTo>
                      <a:pt x="50827" y="23776"/>
                      <a:pt x="50700" y="23920"/>
                      <a:pt x="50630" y="23920"/>
                    </a:cubicBezTo>
                    <a:cubicBezTo>
                      <a:pt x="50572" y="23920"/>
                      <a:pt x="50554" y="23817"/>
                      <a:pt x="50554" y="23627"/>
                    </a:cubicBezTo>
                    <a:cubicBezTo>
                      <a:pt x="50554" y="23461"/>
                      <a:pt x="50637" y="23213"/>
                      <a:pt x="50720" y="23130"/>
                    </a:cubicBezTo>
                    <a:cubicBezTo>
                      <a:pt x="50803" y="23088"/>
                      <a:pt x="50824" y="23068"/>
                      <a:pt x="50803" y="23068"/>
                    </a:cubicBezTo>
                    <a:cubicBezTo>
                      <a:pt x="50782" y="23068"/>
                      <a:pt x="50720" y="23088"/>
                      <a:pt x="50637" y="23130"/>
                    </a:cubicBezTo>
                    <a:cubicBezTo>
                      <a:pt x="50589" y="23154"/>
                      <a:pt x="50540" y="23164"/>
                      <a:pt x="50496" y="23164"/>
                    </a:cubicBezTo>
                    <a:cubicBezTo>
                      <a:pt x="50388" y="23164"/>
                      <a:pt x="50306" y="23105"/>
                      <a:pt x="50306" y="23047"/>
                    </a:cubicBezTo>
                    <a:cubicBezTo>
                      <a:pt x="50306" y="22798"/>
                      <a:pt x="50306" y="22798"/>
                      <a:pt x="50554" y="22715"/>
                    </a:cubicBezTo>
                    <a:cubicBezTo>
                      <a:pt x="50720" y="22715"/>
                      <a:pt x="50886" y="22798"/>
                      <a:pt x="50886" y="22964"/>
                    </a:cubicBezTo>
                    <a:cubicBezTo>
                      <a:pt x="50923" y="23039"/>
                      <a:pt x="50960" y="23080"/>
                      <a:pt x="51013" y="23080"/>
                    </a:cubicBezTo>
                    <a:cubicBezTo>
                      <a:pt x="51077" y="23080"/>
                      <a:pt x="51163" y="23018"/>
                      <a:pt x="51300" y="22881"/>
                    </a:cubicBezTo>
                    <a:cubicBezTo>
                      <a:pt x="51466" y="22633"/>
                      <a:pt x="51549" y="22467"/>
                      <a:pt x="51549" y="22467"/>
                    </a:cubicBezTo>
                    <a:cubicBezTo>
                      <a:pt x="51466" y="22384"/>
                      <a:pt x="51549" y="22218"/>
                      <a:pt x="51714" y="22135"/>
                    </a:cubicBezTo>
                    <a:cubicBezTo>
                      <a:pt x="51893" y="21898"/>
                      <a:pt x="51815" y="21703"/>
                      <a:pt x="51635" y="21703"/>
                    </a:cubicBezTo>
                    <a:cubicBezTo>
                      <a:pt x="51564" y="21703"/>
                      <a:pt x="51477" y="21733"/>
                      <a:pt x="51383" y="21804"/>
                    </a:cubicBezTo>
                    <a:cubicBezTo>
                      <a:pt x="51266" y="21862"/>
                      <a:pt x="51190" y="21921"/>
                      <a:pt x="51156" y="21921"/>
                    </a:cubicBezTo>
                    <a:cubicBezTo>
                      <a:pt x="51141" y="21921"/>
                      <a:pt x="51134" y="21911"/>
                      <a:pt x="51134" y="21887"/>
                    </a:cubicBezTo>
                    <a:cubicBezTo>
                      <a:pt x="51134" y="21804"/>
                      <a:pt x="51217" y="21638"/>
                      <a:pt x="51383" y="21555"/>
                    </a:cubicBezTo>
                    <a:cubicBezTo>
                      <a:pt x="51549" y="21472"/>
                      <a:pt x="51217" y="21141"/>
                      <a:pt x="50637" y="21058"/>
                    </a:cubicBezTo>
                    <a:cubicBezTo>
                      <a:pt x="50388" y="21058"/>
                      <a:pt x="50388" y="20975"/>
                      <a:pt x="50886" y="20561"/>
                    </a:cubicBezTo>
                    <a:cubicBezTo>
                      <a:pt x="51279" y="20167"/>
                      <a:pt x="51413" y="19929"/>
                      <a:pt x="51288" y="19929"/>
                    </a:cubicBezTo>
                    <a:cubicBezTo>
                      <a:pt x="51255" y="19929"/>
                      <a:pt x="51204" y="19946"/>
                      <a:pt x="51134" y="19981"/>
                    </a:cubicBezTo>
                    <a:cubicBezTo>
                      <a:pt x="51119" y="19996"/>
                      <a:pt x="51098" y="20003"/>
                      <a:pt x="51074" y="20003"/>
                    </a:cubicBezTo>
                    <a:cubicBezTo>
                      <a:pt x="50963" y="20003"/>
                      <a:pt x="50772" y="19867"/>
                      <a:pt x="50637" y="19732"/>
                    </a:cubicBezTo>
                    <a:cubicBezTo>
                      <a:pt x="50223" y="19400"/>
                      <a:pt x="50223" y="19318"/>
                      <a:pt x="50554" y="19069"/>
                    </a:cubicBezTo>
                    <a:cubicBezTo>
                      <a:pt x="50775" y="18848"/>
                      <a:pt x="50849" y="18737"/>
                      <a:pt x="50726" y="18737"/>
                    </a:cubicBezTo>
                    <a:cubicBezTo>
                      <a:pt x="50665" y="18737"/>
                      <a:pt x="50554" y="18765"/>
                      <a:pt x="50388" y="18820"/>
                    </a:cubicBezTo>
                    <a:cubicBezTo>
                      <a:pt x="50057" y="18903"/>
                      <a:pt x="50057" y="18986"/>
                      <a:pt x="50057" y="19152"/>
                    </a:cubicBezTo>
                    <a:cubicBezTo>
                      <a:pt x="50057" y="19389"/>
                      <a:pt x="49929" y="19584"/>
                      <a:pt x="49826" y="19584"/>
                    </a:cubicBezTo>
                    <a:cubicBezTo>
                      <a:pt x="49786" y="19584"/>
                      <a:pt x="49749" y="19554"/>
                      <a:pt x="49725" y="19483"/>
                    </a:cubicBezTo>
                    <a:cubicBezTo>
                      <a:pt x="49725" y="19373"/>
                      <a:pt x="49702" y="19327"/>
                      <a:pt x="49668" y="19327"/>
                    </a:cubicBezTo>
                    <a:cubicBezTo>
                      <a:pt x="49573" y="19327"/>
                      <a:pt x="49394" y="19676"/>
                      <a:pt x="49394" y="19981"/>
                    </a:cubicBezTo>
                    <a:cubicBezTo>
                      <a:pt x="49477" y="20229"/>
                      <a:pt x="49394" y="20395"/>
                      <a:pt x="49311" y="20478"/>
                    </a:cubicBezTo>
                    <a:cubicBezTo>
                      <a:pt x="49258" y="20557"/>
                      <a:pt x="49188" y="20595"/>
                      <a:pt x="49103" y="20595"/>
                    </a:cubicBezTo>
                    <a:cubicBezTo>
                      <a:pt x="48924" y="20595"/>
                      <a:pt x="48681" y="20428"/>
                      <a:pt x="48399" y="20146"/>
                    </a:cubicBezTo>
                    <a:cubicBezTo>
                      <a:pt x="48317" y="20063"/>
                      <a:pt x="47985" y="19815"/>
                      <a:pt x="47902" y="19815"/>
                    </a:cubicBezTo>
                    <a:cubicBezTo>
                      <a:pt x="47654" y="19732"/>
                      <a:pt x="47654" y="19649"/>
                      <a:pt x="47819" y="19566"/>
                    </a:cubicBezTo>
                    <a:cubicBezTo>
                      <a:pt x="48234" y="19235"/>
                      <a:pt x="48482" y="18986"/>
                      <a:pt x="48399" y="18737"/>
                    </a:cubicBezTo>
                    <a:cubicBezTo>
                      <a:pt x="48399" y="18691"/>
                      <a:pt x="48374" y="18671"/>
                      <a:pt x="48336" y="18671"/>
                    </a:cubicBezTo>
                    <a:cubicBezTo>
                      <a:pt x="48240" y="18671"/>
                      <a:pt x="48068" y="18807"/>
                      <a:pt x="48068" y="18986"/>
                    </a:cubicBezTo>
                    <a:cubicBezTo>
                      <a:pt x="48068" y="19069"/>
                      <a:pt x="47985" y="19152"/>
                      <a:pt x="47819" y="19152"/>
                    </a:cubicBezTo>
                    <a:cubicBezTo>
                      <a:pt x="47654" y="19152"/>
                      <a:pt x="47654" y="18903"/>
                      <a:pt x="47654" y="18655"/>
                    </a:cubicBezTo>
                    <a:cubicBezTo>
                      <a:pt x="47654" y="18323"/>
                      <a:pt x="47654" y="17992"/>
                      <a:pt x="47571" y="17909"/>
                    </a:cubicBezTo>
                    <a:cubicBezTo>
                      <a:pt x="47322" y="17411"/>
                      <a:pt x="47405" y="17163"/>
                      <a:pt x="47736" y="16831"/>
                    </a:cubicBezTo>
                    <a:cubicBezTo>
                      <a:pt x="47902" y="16666"/>
                      <a:pt x="47985" y="16500"/>
                      <a:pt x="47985" y="16417"/>
                    </a:cubicBezTo>
                    <a:cubicBezTo>
                      <a:pt x="47970" y="16402"/>
                      <a:pt x="47940" y="16395"/>
                      <a:pt x="47898" y="16395"/>
                    </a:cubicBezTo>
                    <a:cubicBezTo>
                      <a:pt x="47699" y="16395"/>
                      <a:pt x="47234" y="16544"/>
                      <a:pt x="46825" y="16748"/>
                    </a:cubicBezTo>
                    <a:cubicBezTo>
                      <a:pt x="46576" y="16914"/>
                      <a:pt x="46576" y="16914"/>
                      <a:pt x="46659" y="16997"/>
                    </a:cubicBezTo>
                    <a:cubicBezTo>
                      <a:pt x="46718" y="17056"/>
                      <a:pt x="46818" y="17114"/>
                      <a:pt x="46901" y="17114"/>
                    </a:cubicBezTo>
                    <a:cubicBezTo>
                      <a:pt x="46935" y="17114"/>
                      <a:pt x="46966" y="17104"/>
                      <a:pt x="46991" y="17080"/>
                    </a:cubicBezTo>
                    <a:cubicBezTo>
                      <a:pt x="47322" y="17080"/>
                      <a:pt x="47405" y="17743"/>
                      <a:pt x="47239" y="17992"/>
                    </a:cubicBezTo>
                    <a:cubicBezTo>
                      <a:pt x="47215" y="18016"/>
                      <a:pt x="47176" y="18026"/>
                      <a:pt x="47132" y="18026"/>
                    </a:cubicBezTo>
                    <a:cubicBezTo>
                      <a:pt x="47025" y="18026"/>
                      <a:pt x="46883" y="17967"/>
                      <a:pt x="46825" y="17909"/>
                    </a:cubicBezTo>
                    <a:lnTo>
                      <a:pt x="46576" y="17660"/>
                    </a:lnTo>
                    <a:lnTo>
                      <a:pt x="46659" y="18240"/>
                    </a:lnTo>
                    <a:cubicBezTo>
                      <a:pt x="46783" y="18734"/>
                      <a:pt x="46906" y="18998"/>
                      <a:pt x="47064" y="18998"/>
                    </a:cubicBezTo>
                    <a:cubicBezTo>
                      <a:pt x="47118" y="18998"/>
                      <a:pt x="47176" y="18967"/>
                      <a:pt x="47239" y="18903"/>
                    </a:cubicBezTo>
                    <a:cubicBezTo>
                      <a:pt x="47281" y="18862"/>
                      <a:pt x="47322" y="18841"/>
                      <a:pt x="47353" y="18841"/>
                    </a:cubicBezTo>
                    <a:cubicBezTo>
                      <a:pt x="47384" y="18841"/>
                      <a:pt x="47405" y="18862"/>
                      <a:pt x="47405" y="18903"/>
                    </a:cubicBezTo>
                    <a:cubicBezTo>
                      <a:pt x="47405" y="19069"/>
                      <a:pt x="47239" y="19235"/>
                      <a:pt x="46908" y="19566"/>
                    </a:cubicBezTo>
                    <a:cubicBezTo>
                      <a:pt x="46689" y="19741"/>
                      <a:pt x="46563" y="19847"/>
                      <a:pt x="46456" y="19847"/>
                    </a:cubicBezTo>
                    <a:cubicBezTo>
                      <a:pt x="46360" y="19847"/>
                      <a:pt x="46279" y="19762"/>
                      <a:pt x="46162" y="19566"/>
                    </a:cubicBezTo>
                    <a:cubicBezTo>
                      <a:pt x="45913" y="19235"/>
                      <a:pt x="45913" y="19069"/>
                      <a:pt x="46245" y="18737"/>
                    </a:cubicBezTo>
                    <a:cubicBezTo>
                      <a:pt x="46328" y="18655"/>
                      <a:pt x="46328" y="18572"/>
                      <a:pt x="46245" y="18489"/>
                    </a:cubicBezTo>
                    <a:cubicBezTo>
                      <a:pt x="45748" y="18406"/>
                      <a:pt x="45665" y="18323"/>
                      <a:pt x="45913" y="17743"/>
                    </a:cubicBezTo>
                    <a:cubicBezTo>
                      <a:pt x="45996" y="17411"/>
                      <a:pt x="46079" y="17080"/>
                      <a:pt x="45996" y="16997"/>
                    </a:cubicBezTo>
                    <a:cubicBezTo>
                      <a:pt x="45977" y="16978"/>
                      <a:pt x="45957" y="16967"/>
                      <a:pt x="45939" y="16967"/>
                    </a:cubicBezTo>
                    <a:cubicBezTo>
                      <a:pt x="45879" y="16967"/>
                      <a:pt x="45830" y="17075"/>
                      <a:pt x="45830" y="17329"/>
                    </a:cubicBezTo>
                    <a:cubicBezTo>
                      <a:pt x="45682" y="17700"/>
                      <a:pt x="45533" y="18004"/>
                      <a:pt x="45385" y="18004"/>
                    </a:cubicBezTo>
                    <a:cubicBezTo>
                      <a:pt x="45368" y="18004"/>
                      <a:pt x="45350" y="18000"/>
                      <a:pt x="45333" y="17992"/>
                    </a:cubicBezTo>
                    <a:cubicBezTo>
                      <a:pt x="45333" y="17950"/>
                      <a:pt x="45271" y="17929"/>
                      <a:pt x="45188" y="17929"/>
                    </a:cubicBezTo>
                    <a:cubicBezTo>
                      <a:pt x="45105" y="17929"/>
                      <a:pt x="45002" y="17950"/>
                      <a:pt x="44919" y="17992"/>
                    </a:cubicBezTo>
                    <a:cubicBezTo>
                      <a:pt x="44587" y="17992"/>
                      <a:pt x="44504" y="17992"/>
                      <a:pt x="44587" y="17743"/>
                    </a:cubicBezTo>
                    <a:cubicBezTo>
                      <a:pt x="44625" y="17668"/>
                      <a:pt x="44645" y="17627"/>
                      <a:pt x="44634" y="17627"/>
                    </a:cubicBezTo>
                    <a:cubicBezTo>
                      <a:pt x="44620" y="17627"/>
                      <a:pt x="44558" y="17689"/>
                      <a:pt x="44422" y="17826"/>
                    </a:cubicBezTo>
                    <a:cubicBezTo>
                      <a:pt x="44339" y="17992"/>
                      <a:pt x="44256" y="18074"/>
                      <a:pt x="44256" y="18157"/>
                    </a:cubicBezTo>
                    <a:cubicBezTo>
                      <a:pt x="44339" y="18240"/>
                      <a:pt x="44256" y="18240"/>
                      <a:pt x="44256" y="18323"/>
                    </a:cubicBezTo>
                    <a:cubicBezTo>
                      <a:pt x="44173" y="18323"/>
                      <a:pt x="44090" y="18157"/>
                      <a:pt x="44173" y="17909"/>
                    </a:cubicBezTo>
                    <a:cubicBezTo>
                      <a:pt x="44173" y="17722"/>
                      <a:pt x="44173" y="17629"/>
                      <a:pt x="44138" y="17629"/>
                    </a:cubicBezTo>
                    <a:cubicBezTo>
                      <a:pt x="44126" y="17629"/>
                      <a:pt x="44111" y="17639"/>
                      <a:pt x="44090" y="17660"/>
                    </a:cubicBezTo>
                    <a:cubicBezTo>
                      <a:pt x="44031" y="17719"/>
                      <a:pt x="43973" y="17777"/>
                      <a:pt x="43944" y="17777"/>
                    </a:cubicBezTo>
                    <a:cubicBezTo>
                      <a:pt x="43931" y="17777"/>
                      <a:pt x="43924" y="17767"/>
                      <a:pt x="43924" y="17743"/>
                    </a:cubicBezTo>
                    <a:cubicBezTo>
                      <a:pt x="43841" y="17743"/>
                      <a:pt x="43924" y="17494"/>
                      <a:pt x="44090" y="17329"/>
                    </a:cubicBezTo>
                    <a:cubicBezTo>
                      <a:pt x="44225" y="17193"/>
                      <a:pt x="44361" y="17058"/>
                      <a:pt x="44451" y="17058"/>
                    </a:cubicBezTo>
                    <a:cubicBezTo>
                      <a:pt x="44471" y="17058"/>
                      <a:pt x="44489" y="17065"/>
                      <a:pt x="44504" y="17080"/>
                    </a:cubicBezTo>
                    <a:cubicBezTo>
                      <a:pt x="44508" y="17084"/>
                      <a:pt x="44513" y="17086"/>
                      <a:pt x="44517" y="17086"/>
                    </a:cubicBezTo>
                    <a:cubicBezTo>
                      <a:pt x="44610" y="17086"/>
                      <a:pt x="44832" y="16326"/>
                      <a:pt x="44753" y="16168"/>
                    </a:cubicBezTo>
                    <a:cubicBezTo>
                      <a:pt x="44504" y="15837"/>
                      <a:pt x="44504" y="15754"/>
                      <a:pt x="44753" y="15505"/>
                    </a:cubicBezTo>
                    <a:cubicBezTo>
                      <a:pt x="44836" y="15340"/>
                      <a:pt x="44919" y="15174"/>
                      <a:pt x="44836" y="15091"/>
                    </a:cubicBezTo>
                    <a:cubicBezTo>
                      <a:pt x="44753" y="15091"/>
                      <a:pt x="44753" y="14925"/>
                      <a:pt x="44836" y="14760"/>
                    </a:cubicBezTo>
                    <a:cubicBezTo>
                      <a:pt x="44938" y="14657"/>
                      <a:pt x="44946" y="14586"/>
                      <a:pt x="44897" y="14586"/>
                    </a:cubicBezTo>
                    <a:cubicBezTo>
                      <a:pt x="44868" y="14586"/>
                      <a:pt x="44816" y="14613"/>
                      <a:pt x="44753" y="14677"/>
                    </a:cubicBezTo>
                    <a:cubicBezTo>
                      <a:pt x="44684" y="14711"/>
                      <a:pt x="44616" y="14731"/>
                      <a:pt x="44559" y="14731"/>
                    </a:cubicBezTo>
                    <a:cubicBezTo>
                      <a:pt x="44478" y="14731"/>
                      <a:pt x="44422" y="14691"/>
                      <a:pt x="44422" y="14594"/>
                    </a:cubicBezTo>
                    <a:cubicBezTo>
                      <a:pt x="44400" y="14530"/>
                      <a:pt x="44368" y="14499"/>
                      <a:pt x="44327" y="14499"/>
                    </a:cubicBezTo>
                    <a:cubicBezTo>
                      <a:pt x="44206" y="14499"/>
                      <a:pt x="44005" y="14763"/>
                      <a:pt x="43759" y="15257"/>
                    </a:cubicBezTo>
                    <a:cubicBezTo>
                      <a:pt x="43537" y="15745"/>
                      <a:pt x="43315" y="15996"/>
                      <a:pt x="43207" y="15996"/>
                    </a:cubicBezTo>
                    <a:cubicBezTo>
                      <a:pt x="43114" y="15996"/>
                      <a:pt x="43107" y="15807"/>
                      <a:pt x="43261" y="15422"/>
                    </a:cubicBezTo>
                    <a:cubicBezTo>
                      <a:pt x="43354" y="15099"/>
                      <a:pt x="43369" y="14930"/>
                      <a:pt x="43321" y="14930"/>
                    </a:cubicBezTo>
                    <a:cubicBezTo>
                      <a:pt x="43283" y="14930"/>
                      <a:pt x="43206" y="15037"/>
                      <a:pt x="43096" y="15257"/>
                    </a:cubicBezTo>
                    <a:cubicBezTo>
                      <a:pt x="43013" y="15381"/>
                      <a:pt x="42971" y="15443"/>
                      <a:pt x="42961" y="15443"/>
                    </a:cubicBezTo>
                    <a:cubicBezTo>
                      <a:pt x="42951" y="15443"/>
                      <a:pt x="42971" y="15381"/>
                      <a:pt x="43013" y="15257"/>
                    </a:cubicBezTo>
                    <a:cubicBezTo>
                      <a:pt x="43013" y="15091"/>
                      <a:pt x="42930" y="14760"/>
                      <a:pt x="42681" y="14594"/>
                    </a:cubicBezTo>
                    <a:cubicBezTo>
                      <a:pt x="42433" y="14262"/>
                      <a:pt x="42433" y="14097"/>
                      <a:pt x="42515" y="13848"/>
                    </a:cubicBezTo>
                    <a:cubicBezTo>
                      <a:pt x="42681" y="13641"/>
                      <a:pt x="42723" y="13537"/>
                      <a:pt x="42671" y="13537"/>
                    </a:cubicBezTo>
                    <a:cubicBezTo>
                      <a:pt x="42619" y="13537"/>
                      <a:pt x="42474" y="13641"/>
                      <a:pt x="42267" y="13848"/>
                    </a:cubicBezTo>
                    <a:cubicBezTo>
                      <a:pt x="42127" y="14081"/>
                      <a:pt x="42039" y="14183"/>
                      <a:pt x="41945" y="14183"/>
                    </a:cubicBezTo>
                    <a:cubicBezTo>
                      <a:pt x="41872" y="14183"/>
                      <a:pt x="41795" y="14122"/>
                      <a:pt x="41687" y="14014"/>
                    </a:cubicBezTo>
                    <a:cubicBezTo>
                      <a:pt x="41438" y="13765"/>
                      <a:pt x="41438" y="13599"/>
                      <a:pt x="41604" y="13434"/>
                    </a:cubicBezTo>
                    <a:cubicBezTo>
                      <a:pt x="41645" y="13351"/>
                      <a:pt x="41645" y="13309"/>
                      <a:pt x="41604" y="13309"/>
                    </a:cubicBezTo>
                    <a:cubicBezTo>
                      <a:pt x="41562" y="13309"/>
                      <a:pt x="41479" y="13351"/>
                      <a:pt x="41355" y="13434"/>
                    </a:cubicBezTo>
                    <a:cubicBezTo>
                      <a:pt x="41195" y="13594"/>
                      <a:pt x="41103" y="13685"/>
                      <a:pt x="41059" y="13685"/>
                    </a:cubicBezTo>
                    <a:cubicBezTo>
                      <a:pt x="41034" y="13685"/>
                      <a:pt x="41024" y="13658"/>
                      <a:pt x="41024" y="13599"/>
                    </a:cubicBezTo>
                    <a:cubicBezTo>
                      <a:pt x="41024" y="13536"/>
                      <a:pt x="41024" y="13509"/>
                      <a:pt x="41014" y="13509"/>
                    </a:cubicBezTo>
                    <a:cubicBezTo>
                      <a:pt x="41000" y="13509"/>
                      <a:pt x="40960" y="13580"/>
                      <a:pt x="40858" y="13682"/>
                    </a:cubicBezTo>
                    <a:cubicBezTo>
                      <a:pt x="40775" y="13848"/>
                      <a:pt x="40692" y="13931"/>
                      <a:pt x="40609" y="13931"/>
                    </a:cubicBezTo>
                    <a:cubicBezTo>
                      <a:pt x="40526" y="13848"/>
                      <a:pt x="40361" y="13848"/>
                      <a:pt x="40278" y="13765"/>
                    </a:cubicBezTo>
                    <a:cubicBezTo>
                      <a:pt x="40029" y="13765"/>
                      <a:pt x="40029" y="13682"/>
                      <a:pt x="40112" y="13516"/>
                    </a:cubicBezTo>
                    <a:cubicBezTo>
                      <a:pt x="40195" y="13434"/>
                      <a:pt x="40278" y="13351"/>
                      <a:pt x="40195" y="13268"/>
                    </a:cubicBezTo>
                    <a:cubicBezTo>
                      <a:pt x="40112" y="13185"/>
                      <a:pt x="40195" y="13019"/>
                      <a:pt x="40278" y="12853"/>
                    </a:cubicBezTo>
                    <a:cubicBezTo>
                      <a:pt x="40361" y="12605"/>
                      <a:pt x="40381" y="12480"/>
                      <a:pt x="40330" y="12480"/>
                    </a:cubicBezTo>
                    <a:cubicBezTo>
                      <a:pt x="40278" y="12480"/>
                      <a:pt x="40154" y="12605"/>
                      <a:pt x="39946" y="12853"/>
                    </a:cubicBezTo>
                    <a:lnTo>
                      <a:pt x="39615" y="13351"/>
                    </a:lnTo>
                    <a:lnTo>
                      <a:pt x="39615" y="12853"/>
                    </a:lnTo>
                    <a:cubicBezTo>
                      <a:pt x="39615" y="12605"/>
                      <a:pt x="39781" y="12273"/>
                      <a:pt x="39863" y="12190"/>
                    </a:cubicBezTo>
                    <a:cubicBezTo>
                      <a:pt x="39912" y="12093"/>
                      <a:pt x="39932" y="12053"/>
                      <a:pt x="39907" y="12053"/>
                    </a:cubicBezTo>
                    <a:cubicBezTo>
                      <a:pt x="39889" y="12053"/>
                      <a:pt x="39849" y="12073"/>
                      <a:pt x="39781" y="12108"/>
                    </a:cubicBezTo>
                    <a:cubicBezTo>
                      <a:pt x="39729" y="12134"/>
                      <a:pt x="39677" y="12145"/>
                      <a:pt x="39627" y="12145"/>
                    </a:cubicBezTo>
                    <a:cubicBezTo>
                      <a:pt x="39359" y="12145"/>
                      <a:pt x="39157" y="11807"/>
                      <a:pt x="39366" y="11527"/>
                    </a:cubicBezTo>
                    <a:cubicBezTo>
                      <a:pt x="39449" y="11403"/>
                      <a:pt x="39470" y="11341"/>
                      <a:pt x="39408" y="11341"/>
                    </a:cubicBezTo>
                    <a:cubicBezTo>
                      <a:pt x="39345" y="11341"/>
                      <a:pt x="39200" y="11403"/>
                      <a:pt x="38952" y="11527"/>
                    </a:cubicBezTo>
                    <a:cubicBezTo>
                      <a:pt x="38703" y="11693"/>
                      <a:pt x="38558" y="11776"/>
                      <a:pt x="38496" y="11776"/>
                    </a:cubicBezTo>
                    <a:cubicBezTo>
                      <a:pt x="38434" y="11776"/>
                      <a:pt x="38455" y="11693"/>
                      <a:pt x="38537" y="11527"/>
                    </a:cubicBezTo>
                    <a:cubicBezTo>
                      <a:pt x="38703" y="11030"/>
                      <a:pt x="38703" y="10450"/>
                      <a:pt x="38455" y="10450"/>
                    </a:cubicBezTo>
                    <a:cubicBezTo>
                      <a:pt x="38289" y="10450"/>
                      <a:pt x="38123" y="10533"/>
                      <a:pt x="38040" y="10947"/>
                    </a:cubicBezTo>
                    <a:cubicBezTo>
                      <a:pt x="37957" y="11113"/>
                      <a:pt x="37792" y="11279"/>
                      <a:pt x="37709" y="11279"/>
                    </a:cubicBezTo>
                    <a:cubicBezTo>
                      <a:pt x="37687" y="11301"/>
                      <a:pt x="37670" y="11311"/>
                      <a:pt x="37660" y="11311"/>
                    </a:cubicBezTo>
                    <a:cubicBezTo>
                      <a:pt x="37632" y="11311"/>
                      <a:pt x="37648" y="11234"/>
                      <a:pt x="37709" y="11113"/>
                    </a:cubicBezTo>
                    <a:cubicBezTo>
                      <a:pt x="37792" y="11030"/>
                      <a:pt x="37874" y="10864"/>
                      <a:pt x="37874" y="10864"/>
                    </a:cubicBezTo>
                    <a:cubicBezTo>
                      <a:pt x="37854" y="10844"/>
                      <a:pt x="37833" y="10833"/>
                      <a:pt x="37812" y="10833"/>
                    </a:cubicBezTo>
                    <a:cubicBezTo>
                      <a:pt x="37750" y="10833"/>
                      <a:pt x="37688" y="10927"/>
                      <a:pt x="37626" y="11113"/>
                    </a:cubicBezTo>
                    <a:cubicBezTo>
                      <a:pt x="37531" y="11240"/>
                      <a:pt x="37436" y="11294"/>
                      <a:pt x="37364" y="11294"/>
                    </a:cubicBezTo>
                    <a:cubicBezTo>
                      <a:pt x="37248" y="11294"/>
                      <a:pt x="37192" y="11152"/>
                      <a:pt x="37294" y="10947"/>
                    </a:cubicBezTo>
                    <a:cubicBezTo>
                      <a:pt x="37377" y="10782"/>
                      <a:pt x="37294" y="10699"/>
                      <a:pt x="37211" y="10699"/>
                    </a:cubicBezTo>
                    <a:cubicBezTo>
                      <a:pt x="37046" y="10699"/>
                      <a:pt x="37046" y="10616"/>
                      <a:pt x="37377" y="10201"/>
                    </a:cubicBezTo>
                    <a:cubicBezTo>
                      <a:pt x="37626" y="9953"/>
                      <a:pt x="37709" y="9787"/>
                      <a:pt x="37709" y="9704"/>
                    </a:cubicBezTo>
                    <a:cubicBezTo>
                      <a:pt x="37626" y="9704"/>
                      <a:pt x="37543" y="9704"/>
                      <a:pt x="37460" y="9787"/>
                    </a:cubicBezTo>
                    <a:cubicBezTo>
                      <a:pt x="37412" y="9884"/>
                      <a:pt x="37363" y="9924"/>
                      <a:pt x="37314" y="9924"/>
                    </a:cubicBezTo>
                    <a:cubicBezTo>
                      <a:pt x="37280" y="9924"/>
                      <a:pt x="37246" y="9904"/>
                      <a:pt x="37211" y="9870"/>
                    </a:cubicBezTo>
                    <a:cubicBezTo>
                      <a:pt x="37211" y="9870"/>
                      <a:pt x="37046" y="10036"/>
                      <a:pt x="36963" y="10533"/>
                    </a:cubicBezTo>
                    <a:cubicBezTo>
                      <a:pt x="36797" y="10947"/>
                      <a:pt x="36631" y="11279"/>
                      <a:pt x="36631" y="11279"/>
                    </a:cubicBezTo>
                    <a:cubicBezTo>
                      <a:pt x="36548" y="11279"/>
                      <a:pt x="36383" y="11196"/>
                      <a:pt x="36300" y="10947"/>
                    </a:cubicBezTo>
                    <a:cubicBezTo>
                      <a:pt x="36134" y="10699"/>
                      <a:pt x="36134" y="10533"/>
                      <a:pt x="36300" y="10367"/>
                    </a:cubicBezTo>
                    <a:cubicBezTo>
                      <a:pt x="36383" y="10201"/>
                      <a:pt x="36466" y="10119"/>
                      <a:pt x="36466" y="10036"/>
                    </a:cubicBezTo>
                    <a:cubicBezTo>
                      <a:pt x="36383" y="10036"/>
                      <a:pt x="36383" y="9953"/>
                      <a:pt x="36383" y="9787"/>
                    </a:cubicBezTo>
                    <a:cubicBezTo>
                      <a:pt x="36383" y="9766"/>
                      <a:pt x="36372" y="9756"/>
                      <a:pt x="36353" y="9756"/>
                    </a:cubicBezTo>
                    <a:cubicBezTo>
                      <a:pt x="36295" y="9756"/>
                      <a:pt x="36155" y="9849"/>
                      <a:pt x="35968" y="10036"/>
                    </a:cubicBezTo>
                    <a:cubicBezTo>
                      <a:pt x="35765" y="10171"/>
                      <a:pt x="35562" y="10306"/>
                      <a:pt x="35450" y="10306"/>
                    </a:cubicBezTo>
                    <a:cubicBezTo>
                      <a:pt x="35424" y="10306"/>
                      <a:pt x="35403" y="10300"/>
                      <a:pt x="35388" y="10284"/>
                    </a:cubicBezTo>
                    <a:cubicBezTo>
                      <a:pt x="35305" y="10201"/>
                      <a:pt x="35637" y="9041"/>
                      <a:pt x="35803" y="8958"/>
                    </a:cubicBezTo>
                    <a:cubicBezTo>
                      <a:pt x="35803" y="8875"/>
                      <a:pt x="35885" y="8710"/>
                      <a:pt x="35968" y="8544"/>
                    </a:cubicBezTo>
                    <a:cubicBezTo>
                      <a:pt x="36014" y="8407"/>
                      <a:pt x="36009" y="8346"/>
                      <a:pt x="35982" y="8346"/>
                    </a:cubicBezTo>
                    <a:cubicBezTo>
                      <a:pt x="35960" y="8346"/>
                      <a:pt x="35923" y="8387"/>
                      <a:pt x="35885" y="8461"/>
                    </a:cubicBezTo>
                    <a:cubicBezTo>
                      <a:pt x="35837" y="8558"/>
                      <a:pt x="35788" y="8598"/>
                      <a:pt x="35740" y="8598"/>
                    </a:cubicBezTo>
                    <a:cubicBezTo>
                      <a:pt x="35706" y="8598"/>
                      <a:pt x="35671" y="8578"/>
                      <a:pt x="35637" y="8544"/>
                    </a:cubicBezTo>
                    <a:lnTo>
                      <a:pt x="35471" y="8461"/>
                    </a:lnTo>
                    <a:lnTo>
                      <a:pt x="35471" y="8793"/>
                    </a:lnTo>
                    <a:cubicBezTo>
                      <a:pt x="35399" y="9300"/>
                      <a:pt x="35263" y="9554"/>
                      <a:pt x="34897" y="9554"/>
                    </a:cubicBezTo>
                    <a:cubicBezTo>
                      <a:pt x="34844" y="9554"/>
                      <a:pt x="34787" y="9549"/>
                      <a:pt x="34725" y="9538"/>
                    </a:cubicBezTo>
                    <a:cubicBezTo>
                      <a:pt x="34477" y="9538"/>
                      <a:pt x="34394" y="9456"/>
                      <a:pt x="34560" y="9290"/>
                    </a:cubicBezTo>
                    <a:cubicBezTo>
                      <a:pt x="34734" y="9071"/>
                      <a:pt x="34771" y="8968"/>
                      <a:pt x="34705" y="8968"/>
                    </a:cubicBezTo>
                    <a:cubicBezTo>
                      <a:pt x="34647" y="8968"/>
                      <a:pt x="34507" y="9050"/>
                      <a:pt x="34311" y="9207"/>
                    </a:cubicBezTo>
                    <a:cubicBezTo>
                      <a:pt x="34178" y="9340"/>
                      <a:pt x="34099" y="9419"/>
                      <a:pt x="34062" y="9419"/>
                    </a:cubicBezTo>
                    <a:cubicBezTo>
                      <a:pt x="34006" y="9419"/>
                      <a:pt x="34046" y="9240"/>
                      <a:pt x="34145" y="8793"/>
                    </a:cubicBezTo>
                    <a:cubicBezTo>
                      <a:pt x="34283" y="8447"/>
                      <a:pt x="34306" y="8275"/>
                      <a:pt x="34262" y="8275"/>
                    </a:cubicBezTo>
                    <a:cubicBezTo>
                      <a:pt x="34253" y="8275"/>
                      <a:pt x="34242" y="8282"/>
                      <a:pt x="34228" y="8295"/>
                    </a:cubicBezTo>
                    <a:cubicBezTo>
                      <a:pt x="34131" y="8392"/>
                      <a:pt x="34062" y="8433"/>
                      <a:pt x="34005" y="8433"/>
                    </a:cubicBezTo>
                    <a:cubicBezTo>
                      <a:pt x="33965" y="8433"/>
                      <a:pt x="33931" y="8413"/>
                      <a:pt x="33897" y="8378"/>
                    </a:cubicBezTo>
                    <a:cubicBezTo>
                      <a:pt x="33814" y="8378"/>
                      <a:pt x="33897" y="8212"/>
                      <a:pt x="34062" y="8047"/>
                    </a:cubicBezTo>
                    <a:cubicBezTo>
                      <a:pt x="34245" y="7910"/>
                      <a:pt x="34327" y="7848"/>
                      <a:pt x="34308" y="7848"/>
                    </a:cubicBezTo>
                    <a:cubicBezTo>
                      <a:pt x="34293" y="7848"/>
                      <a:pt x="34211" y="7889"/>
                      <a:pt x="34062" y="7964"/>
                    </a:cubicBezTo>
                    <a:cubicBezTo>
                      <a:pt x="33814" y="8047"/>
                      <a:pt x="33731" y="8047"/>
                      <a:pt x="33731" y="8295"/>
                    </a:cubicBezTo>
                    <a:cubicBezTo>
                      <a:pt x="33671" y="8596"/>
                      <a:pt x="33567" y="8809"/>
                      <a:pt x="33420" y="8809"/>
                    </a:cubicBezTo>
                    <a:cubicBezTo>
                      <a:pt x="33364" y="8809"/>
                      <a:pt x="33302" y="8778"/>
                      <a:pt x="33234" y="8710"/>
                    </a:cubicBezTo>
                    <a:cubicBezTo>
                      <a:pt x="33186" y="8662"/>
                      <a:pt x="33110" y="8614"/>
                      <a:pt x="33039" y="8614"/>
                    </a:cubicBezTo>
                    <a:cubicBezTo>
                      <a:pt x="32987" y="8614"/>
                      <a:pt x="32937" y="8640"/>
                      <a:pt x="32902" y="8710"/>
                    </a:cubicBezTo>
                    <a:cubicBezTo>
                      <a:pt x="32819" y="8793"/>
                      <a:pt x="32736" y="8793"/>
                      <a:pt x="32653" y="8793"/>
                    </a:cubicBezTo>
                    <a:cubicBezTo>
                      <a:pt x="32571" y="8710"/>
                      <a:pt x="32653" y="8544"/>
                      <a:pt x="32736" y="8378"/>
                    </a:cubicBezTo>
                    <a:cubicBezTo>
                      <a:pt x="32858" y="8257"/>
                      <a:pt x="32935" y="8180"/>
                      <a:pt x="33000" y="8180"/>
                    </a:cubicBezTo>
                    <a:cubicBezTo>
                      <a:pt x="33023" y="8180"/>
                      <a:pt x="33046" y="8190"/>
                      <a:pt x="33068" y="8212"/>
                    </a:cubicBezTo>
                    <a:cubicBezTo>
                      <a:pt x="33068" y="8212"/>
                      <a:pt x="33234" y="8212"/>
                      <a:pt x="33399" y="8130"/>
                    </a:cubicBezTo>
                    <a:cubicBezTo>
                      <a:pt x="33648" y="8047"/>
                      <a:pt x="33648" y="8047"/>
                      <a:pt x="33565" y="7881"/>
                    </a:cubicBezTo>
                    <a:cubicBezTo>
                      <a:pt x="33524" y="7840"/>
                      <a:pt x="33482" y="7819"/>
                      <a:pt x="33441" y="7819"/>
                    </a:cubicBezTo>
                    <a:cubicBezTo>
                      <a:pt x="33399" y="7819"/>
                      <a:pt x="33358" y="7840"/>
                      <a:pt x="33316" y="7881"/>
                    </a:cubicBezTo>
                    <a:cubicBezTo>
                      <a:pt x="33285" y="7912"/>
                      <a:pt x="33254" y="7932"/>
                      <a:pt x="33231" y="7944"/>
                    </a:cubicBezTo>
                    <a:lnTo>
                      <a:pt x="33231" y="7944"/>
                    </a:lnTo>
                    <a:cubicBezTo>
                      <a:pt x="33211" y="7846"/>
                      <a:pt x="33062" y="7621"/>
                      <a:pt x="32985" y="7467"/>
                    </a:cubicBezTo>
                    <a:cubicBezTo>
                      <a:pt x="32819" y="7218"/>
                      <a:pt x="32736" y="6969"/>
                      <a:pt x="32819" y="6721"/>
                    </a:cubicBezTo>
                    <a:cubicBezTo>
                      <a:pt x="32872" y="6563"/>
                      <a:pt x="32858" y="6505"/>
                      <a:pt x="32819" y="6505"/>
                    </a:cubicBezTo>
                    <a:cubicBezTo>
                      <a:pt x="32797" y="6505"/>
                      <a:pt x="32767" y="6525"/>
                      <a:pt x="32736" y="6555"/>
                    </a:cubicBezTo>
                    <a:cubicBezTo>
                      <a:pt x="32715" y="6566"/>
                      <a:pt x="32697" y="6571"/>
                      <a:pt x="32681" y="6571"/>
                    </a:cubicBezTo>
                    <a:cubicBezTo>
                      <a:pt x="32573" y="6571"/>
                      <a:pt x="32592" y="6326"/>
                      <a:pt x="32736" y="5892"/>
                    </a:cubicBezTo>
                    <a:cubicBezTo>
                      <a:pt x="32811" y="5446"/>
                      <a:pt x="32818" y="5133"/>
                      <a:pt x="32759" y="5133"/>
                    </a:cubicBezTo>
                    <a:cubicBezTo>
                      <a:pt x="32752" y="5133"/>
                      <a:pt x="32745" y="5138"/>
                      <a:pt x="32736" y="5146"/>
                    </a:cubicBezTo>
                    <a:cubicBezTo>
                      <a:pt x="32736" y="5146"/>
                      <a:pt x="32653" y="5229"/>
                      <a:pt x="32736" y="5312"/>
                    </a:cubicBezTo>
                    <a:cubicBezTo>
                      <a:pt x="32736" y="5312"/>
                      <a:pt x="32736" y="5395"/>
                      <a:pt x="32653" y="5478"/>
                    </a:cubicBezTo>
                    <a:cubicBezTo>
                      <a:pt x="32571" y="5478"/>
                      <a:pt x="32488" y="5643"/>
                      <a:pt x="32405" y="5809"/>
                    </a:cubicBezTo>
                    <a:cubicBezTo>
                      <a:pt x="32267" y="6084"/>
                      <a:pt x="32130" y="6245"/>
                      <a:pt x="31993" y="6245"/>
                    </a:cubicBezTo>
                    <a:cubicBezTo>
                      <a:pt x="31964" y="6245"/>
                      <a:pt x="31936" y="6238"/>
                      <a:pt x="31908" y="6223"/>
                    </a:cubicBezTo>
                    <a:cubicBezTo>
                      <a:pt x="31825" y="6223"/>
                      <a:pt x="31825" y="6058"/>
                      <a:pt x="31908" y="5975"/>
                    </a:cubicBezTo>
                    <a:cubicBezTo>
                      <a:pt x="31990" y="5892"/>
                      <a:pt x="32073" y="5726"/>
                      <a:pt x="31990" y="5560"/>
                    </a:cubicBezTo>
                    <a:cubicBezTo>
                      <a:pt x="31956" y="5526"/>
                      <a:pt x="31922" y="5506"/>
                      <a:pt x="31887" y="5506"/>
                    </a:cubicBezTo>
                    <a:cubicBezTo>
                      <a:pt x="31839" y="5506"/>
                      <a:pt x="31790" y="5546"/>
                      <a:pt x="31742" y="5643"/>
                    </a:cubicBezTo>
                    <a:cubicBezTo>
                      <a:pt x="31710" y="5706"/>
                      <a:pt x="31676" y="5733"/>
                      <a:pt x="31642" y="5733"/>
                    </a:cubicBezTo>
                    <a:cubicBezTo>
                      <a:pt x="31497" y="5733"/>
                      <a:pt x="31359" y="5234"/>
                      <a:pt x="31493" y="4898"/>
                    </a:cubicBezTo>
                    <a:cubicBezTo>
                      <a:pt x="31576" y="4815"/>
                      <a:pt x="31493" y="4483"/>
                      <a:pt x="31410" y="4317"/>
                    </a:cubicBezTo>
                    <a:cubicBezTo>
                      <a:pt x="31273" y="4181"/>
                      <a:pt x="31187" y="4119"/>
                      <a:pt x="31109" y="4119"/>
                    </a:cubicBezTo>
                    <a:cubicBezTo>
                      <a:pt x="31045" y="4119"/>
                      <a:pt x="30988" y="4160"/>
                      <a:pt x="30913" y="4235"/>
                    </a:cubicBezTo>
                    <a:cubicBezTo>
                      <a:pt x="30747" y="4400"/>
                      <a:pt x="30747" y="4483"/>
                      <a:pt x="30913" y="4483"/>
                    </a:cubicBezTo>
                    <a:cubicBezTo>
                      <a:pt x="30996" y="4483"/>
                      <a:pt x="30996" y="4649"/>
                      <a:pt x="30996" y="4815"/>
                    </a:cubicBezTo>
                    <a:cubicBezTo>
                      <a:pt x="30759" y="5209"/>
                      <a:pt x="30898" y="5981"/>
                      <a:pt x="31127" y="5981"/>
                    </a:cubicBezTo>
                    <a:cubicBezTo>
                      <a:pt x="31138" y="5981"/>
                      <a:pt x="31150" y="5979"/>
                      <a:pt x="31162" y="5975"/>
                    </a:cubicBezTo>
                    <a:cubicBezTo>
                      <a:pt x="31253" y="5906"/>
                      <a:pt x="31319" y="5876"/>
                      <a:pt x="31362" y="5876"/>
                    </a:cubicBezTo>
                    <a:cubicBezTo>
                      <a:pt x="31474" y="5876"/>
                      <a:pt x="31425" y="6089"/>
                      <a:pt x="31245" y="6389"/>
                    </a:cubicBezTo>
                    <a:cubicBezTo>
                      <a:pt x="31063" y="6511"/>
                      <a:pt x="30969" y="6587"/>
                      <a:pt x="30900" y="6587"/>
                    </a:cubicBezTo>
                    <a:cubicBezTo>
                      <a:pt x="30875" y="6587"/>
                      <a:pt x="30852" y="6577"/>
                      <a:pt x="30830" y="6555"/>
                    </a:cubicBezTo>
                    <a:cubicBezTo>
                      <a:pt x="30806" y="6531"/>
                      <a:pt x="30775" y="6521"/>
                      <a:pt x="30740" y="6521"/>
                    </a:cubicBezTo>
                    <a:cubicBezTo>
                      <a:pt x="30657" y="6521"/>
                      <a:pt x="30557" y="6579"/>
                      <a:pt x="30499" y="6638"/>
                    </a:cubicBezTo>
                    <a:cubicBezTo>
                      <a:pt x="30440" y="6697"/>
                      <a:pt x="30392" y="6724"/>
                      <a:pt x="30357" y="6724"/>
                    </a:cubicBezTo>
                    <a:cubicBezTo>
                      <a:pt x="30295" y="6724"/>
                      <a:pt x="30279" y="6633"/>
                      <a:pt x="30333" y="6472"/>
                    </a:cubicBezTo>
                    <a:cubicBezTo>
                      <a:pt x="30394" y="6351"/>
                      <a:pt x="30365" y="6274"/>
                      <a:pt x="30313" y="6274"/>
                    </a:cubicBezTo>
                    <a:cubicBezTo>
                      <a:pt x="30294" y="6274"/>
                      <a:pt x="30272" y="6284"/>
                      <a:pt x="30250" y="6306"/>
                    </a:cubicBezTo>
                    <a:cubicBezTo>
                      <a:pt x="30211" y="6326"/>
                      <a:pt x="30176" y="6336"/>
                      <a:pt x="30149" y="6336"/>
                    </a:cubicBezTo>
                    <a:cubicBezTo>
                      <a:pt x="30059" y="6336"/>
                      <a:pt x="30041" y="6228"/>
                      <a:pt x="30167" y="5975"/>
                    </a:cubicBezTo>
                    <a:cubicBezTo>
                      <a:pt x="30216" y="5781"/>
                      <a:pt x="30236" y="5700"/>
                      <a:pt x="30194" y="5700"/>
                    </a:cubicBezTo>
                    <a:cubicBezTo>
                      <a:pt x="30165" y="5700"/>
                      <a:pt x="30104" y="5740"/>
                      <a:pt x="30001" y="5809"/>
                    </a:cubicBezTo>
                    <a:cubicBezTo>
                      <a:pt x="29836" y="5892"/>
                      <a:pt x="29670" y="5892"/>
                      <a:pt x="29587" y="5892"/>
                    </a:cubicBezTo>
                    <a:cubicBezTo>
                      <a:pt x="29504" y="5726"/>
                      <a:pt x="29504" y="5726"/>
                      <a:pt x="29753" y="5478"/>
                    </a:cubicBezTo>
                    <a:cubicBezTo>
                      <a:pt x="30001" y="5312"/>
                      <a:pt x="30084" y="5229"/>
                      <a:pt x="30084" y="5063"/>
                    </a:cubicBezTo>
                    <a:cubicBezTo>
                      <a:pt x="30084" y="5015"/>
                      <a:pt x="30057" y="4968"/>
                      <a:pt x="30017" y="4968"/>
                    </a:cubicBezTo>
                    <a:cubicBezTo>
                      <a:pt x="29989" y="4968"/>
                      <a:pt x="29954" y="4993"/>
                      <a:pt x="29919" y="5063"/>
                    </a:cubicBezTo>
                    <a:cubicBezTo>
                      <a:pt x="29884" y="5098"/>
                      <a:pt x="29850" y="5118"/>
                      <a:pt x="29821" y="5118"/>
                    </a:cubicBezTo>
                    <a:cubicBezTo>
                      <a:pt x="29781" y="5118"/>
                      <a:pt x="29753" y="5077"/>
                      <a:pt x="29753" y="4980"/>
                    </a:cubicBezTo>
                    <a:cubicBezTo>
                      <a:pt x="29720" y="4882"/>
                      <a:pt x="29662" y="4836"/>
                      <a:pt x="29582" y="4836"/>
                    </a:cubicBezTo>
                    <a:cubicBezTo>
                      <a:pt x="29461" y="4836"/>
                      <a:pt x="29291" y="4945"/>
                      <a:pt x="29090" y="5146"/>
                    </a:cubicBezTo>
                    <a:cubicBezTo>
                      <a:pt x="29037" y="5199"/>
                      <a:pt x="29001" y="5226"/>
                      <a:pt x="28982" y="5226"/>
                    </a:cubicBezTo>
                    <a:cubicBezTo>
                      <a:pt x="28941" y="5226"/>
                      <a:pt x="28977" y="5098"/>
                      <a:pt x="29090" y="4815"/>
                    </a:cubicBezTo>
                    <a:cubicBezTo>
                      <a:pt x="29325" y="4462"/>
                      <a:pt x="29393" y="4359"/>
                      <a:pt x="29324" y="4359"/>
                    </a:cubicBezTo>
                    <a:cubicBezTo>
                      <a:pt x="29296" y="4359"/>
                      <a:pt x="29245" y="4376"/>
                      <a:pt x="29173" y="4400"/>
                    </a:cubicBezTo>
                    <a:cubicBezTo>
                      <a:pt x="29026" y="4459"/>
                      <a:pt x="28910" y="4486"/>
                      <a:pt x="28837" y="4486"/>
                    </a:cubicBezTo>
                    <a:cubicBezTo>
                      <a:pt x="28703" y="4486"/>
                      <a:pt x="28710" y="4395"/>
                      <a:pt x="28924" y="4235"/>
                    </a:cubicBezTo>
                    <a:cubicBezTo>
                      <a:pt x="29007" y="4152"/>
                      <a:pt x="29173" y="3820"/>
                      <a:pt x="29256" y="3654"/>
                    </a:cubicBezTo>
                    <a:cubicBezTo>
                      <a:pt x="29363" y="3333"/>
                      <a:pt x="29366" y="3150"/>
                      <a:pt x="29310" y="3150"/>
                    </a:cubicBezTo>
                    <a:cubicBezTo>
                      <a:pt x="29280" y="3150"/>
                      <a:pt x="29231" y="3205"/>
                      <a:pt x="29173" y="3323"/>
                    </a:cubicBezTo>
                    <a:cubicBezTo>
                      <a:pt x="29173" y="3406"/>
                      <a:pt x="29007" y="3572"/>
                      <a:pt x="28924" y="3572"/>
                    </a:cubicBezTo>
                    <a:cubicBezTo>
                      <a:pt x="28841" y="3572"/>
                      <a:pt x="28675" y="3737"/>
                      <a:pt x="28593" y="3903"/>
                    </a:cubicBezTo>
                    <a:cubicBezTo>
                      <a:pt x="28510" y="4027"/>
                      <a:pt x="28468" y="4089"/>
                      <a:pt x="28437" y="4089"/>
                    </a:cubicBezTo>
                    <a:cubicBezTo>
                      <a:pt x="28406" y="4089"/>
                      <a:pt x="28385" y="4027"/>
                      <a:pt x="28344" y="3903"/>
                    </a:cubicBezTo>
                    <a:cubicBezTo>
                      <a:pt x="28303" y="3820"/>
                      <a:pt x="28261" y="3779"/>
                      <a:pt x="28230" y="3779"/>
                    </a:cubicBezTo>
                    <a:cubicBezTo>
                      <a:pt x="28199" y="3779"/>
                      <a:pt x="28178" y="3820"/>
                      <a:pt x="28178" y="3903"/>
                    </a:cubicBezTo>
                    <a:cubicBezTo>
                      <a:pt x="28149" y="3962"/>
                      <a:pt x="28119" y="3989"/>
                      <a:pt x="28094" y="3989"/>
                    </a:cubicBezTo>
                    <a:cubicBezTo>
                      <a:pt x="28047" y="3989"/>
                      <a:pt x="28012" y="3898"/>
                      <a:pt x="28012" y="3737"/>
                    </a:cubicBezTo>
                    <a:cubicBezTo>
                      <a:pt x="28012" y="3489"/>
                      <a:pt x="28095" y="3323"/>
                      <a:pt x="28261" y="3240"/>
                    </a:cubicBezTo>
                    <a:cubicBezTo>
                      <a:pt x="28344" y="3157"/>
                      <a:pt x="28344" y="3074"/>
                      <a:pt x="28095" y="2991"/>
                    </a:cubicBezTo>
                    <a:cubicBezTo>
                      <a:pt x="27930" y="2909"/>
                      <a:pt x="27847" y="2826"/>
                      <a:pt x="27930" y="2660"/>
                    </a:cubicBezTo>
                    <a:cubicBezTo>
                      <a:pt x="27975" y="2523"/>
                      <a:pt x="27996" y="2462"/>
                      <a:pt x="27977" y="2462"/>
                    </a:cubicBezTo>
                    <a:cubicBezTo>
                      <a:pt x="27962" y="2462"/>
                      <a:pt x="27921" y="2503"/>
                      <a:pt x="27847" y="2577"/>
                    </a:cubicBezTo>
                    <a:cubicBezTo>
                      <a:pt x="27805" y="2618"/>
                      <a:pt x="27722" y="2639"/>
                      <a:pt x="27629" y="2639"/>
                    </a:cubicBezTo>
                    <a:cubicBezTo>
                      <a:pt x="27536" y="2639"/>
                      <a:pt x="27432" y="2618"/>
                      <a:pt x="27349" y="2577"/>
                    </a:cubicBezTo>
                    <a:cubicBezTo>
                      <a:pt x="27225" y="2536"/>
                      <a:pt x="27101" y="2515"/>
                      <a:pt x="27008" y="2515"/>
                    </a:cubicBezTo>
                    <a:cubicBezTo>
                      <a:pt x="26914" y="2515"/>
                      <a:pt x="26852" y="2536"/>
                      <a:pt x="26852" y="2577"/>
                    </a:cubicBezTo>
                    <a:cubicBezTo>
                      <a:pt x="26833" y="2597"/>
                      <a:pt x="26813" y="2607"/>
                      <a:pt x="26795" y="2607"/>
                    </a:cubicBezTo>
                    <a:cubicBezTo>
                      <a:pt x="26735" y="2607"/>
                      <a:pt x="26686" y="2499"/>
                      <a:pt x="26686" y="2246"/>
                    </a:cubicBezTo>
                    <a:cubicBezTo>
                      <a:pt x="26686" y="1992"/>
                      <a:pt x="26686" y="1893"/>
                      <a:pt x="26629" y="1893"/>
                    </a:cubicBezTo>
                    <a:cubicBezTo>
                      <a:pt x="26593" y="1893"/>
                      <a:pt x="26534" y="1933"/>
                      <a:pt x="26438" y="1997"/>
                    </a:cubicBezTo>
                    <a:cubicBezTo>
                      <a:pt x="26392" y="2134"/>
                      <a:pt x="26321" y="2195"/>
                      <a:pt x="26239" y="2195"/>
                    </a:cubicBezTo>
                    <a:cubicBezTo>
                      <a:pt x="26172" y="2195"/>
                      <a:pt x="26098" y="2154"/>
                      <a:pt x="26023" y="2080"/>
                    </a:cubicBezTo>
                    <a:cubicBezTo>
                      <a:pt x="25858" y="1914"/>
                      <a:pt x="25692" y="1831"/>
                      <a:pt x="25609" y="1748"/>
                    </a:cubicBezTo>
                    <a:cubicBezTo>
                      <a:pt x="25443" y="1748"/>
                      <a:pt x="25526" y="1665"/>
                      <a:pt x="25692" y="1500"/>
                    </a:cubicBezTo>
                    <a:cubicBezTo>
                      <a:pt x="25775" y="1417"/>
                      <a:pt x="25858" y="1251"/>
                      <a:pt x="25858" y="1251"/>
                    </a:cubicBezTo>
                    <a:cubicBezTo>
                      <a:pt x="25836" y="1229"/>
                      <a:pt x="25807" y="1219"/>
                      <a:pt x="25776" y="1219"/>
                    </a:cubicBezTo>
                    <a:cubicBezTo>
                      <a:pt x="25692" y="1219"/>
                      <a:pt x="25587" y="1295"/>
                      <a:pt x="25526" y="1417"/>
                    </a:cubicBezTo>
                    <a:cubicBezTo>
                      <a:pt x="25432" y="1487"/>
                      <a:pt x="25338" y="1518"/>
                      <a:pt x="25258" y="1518"/>
                    </a:cubicBezTo>
                    <a:cubicBezTo>
                      <a:pt x="25053" y="1518"/>
                      <a:pt x="24934" y="1323"/>
                      <a:pt x="25112" y="1085"/>
                    </a:cubicBezTo>
                    <a:cubicBezTo>
                      <a:pt x="25164" y="928"/>
                      <a:pt x="25184" y="870"/>
                      <a:pt x="25127" y="870"/>
                    </a:cubicBezTo>
                    <a:cubicBezTo>
                      <a:pt x="25095" y="870"/>
                      <a:pt x="25037" y="889"/>
                      <a:pt x="24946" y="920"/>
                    </a:cubicBezTo>
                    <a:cubicBezTo>
                      <a:pt x="24888" y="931"/>
                      <a:pt x="24832" y="936"/>
                      <a:pt x="24779" y="936"/>
                    </a:cubicBezTo>
                    <a:cubicBezTo>
                      <a:pt x="24454" y="936"/>
                      <a:pt x="24258" y="742"/>
                      <a:pt x="24615" y="671"/>
                    </a:cubicBezTo>
                    <a:cubicBezTo>
                      <a:pt x="24780" y="588"/>
                      <a:pt x="24863" y="588"/>
                      <a:pt x="24780" y="505"/>
                    </a:cubicBezTo>
                    <a:cubicBezTo>
                      <a:pt x="24755" y="480"/>
                      <a:pt x="24713" y="468"/>
                      <a:pt x="24660" y="468"/>
                    </a:cubicBezTo>
                    <a:cubicBezTo>
                      <a:pt x="24372" y="468"/>
                      <a:pt x="23747" y="818"/>
                      <a:pt x="23537" y="1168"/>
                    </a:cubicBezTo>
                    <a:cubicBezTo>
                      <a:pt x="23357" y="1468"/>
                      <a:pt x="23003" y="1682"/>
                      <a:pt x="22853" y="1682"/>
                    </a:cubicBezTo>
                    <a:cubicBezTo>
                      <a:pt x="22796" y="1682"/>
                      <a:pt x="22769" y="1651"/>
                      <a:pt x="22791" y="1583"/>
                    </a:cubicBezTo>
                    <a:cubicBezTo>
                      <a:pt x="22791" y="1500"/>
                      <a:pt x="22874" y="1251"/>
                      <a:pt x="22957" y="1085"/>
                    </a:cubicBezTo>
                    <a:cubicBezTo>
                      <a:pt x="23206" y="920"/>
                      <a:pt x="23206" y="671"/>
                      <a:pt x="22957" y="671"/>
                    </a:cubicBezTo>
                    <a:cubicBezTo>
                      <a:pt x="22957" y="588"/>
                      <a:pt x="23040" y="505"/>
                      <a:pt x="23289" y="422"/>
                    </a:cubicBezTo>
                    <a:cubicBezTo>
                      <a:pt x="23454" y="257"/>
                      <a:pt x="23703" y="91"/>
                      <a:pt x="23786" y="91"/>
                    </a:cubicBezTo>
                    <a:cubicBezTo>
                      <a:pt x="23818" y="28"/>
                      <a:pt x="23752" y="0"/>
                      <a:pt x="2364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88" name="Google Shape;488;p28"/>
            <p:cNvSpPr/>
            <p:nvPr/>
          </p:nvSpPr>
          <p:spPr>
            <a:xfrm rot="-2101848">
              <a:off x="6248558" y="1812609"/>
              <a:ext cx="2259319" cy="2217240"/>
            </a:xfrm>
            <a:custGeom>
              <a:avLst/>
              <a:gdLst/>
              <a:ahLst/>
              <a:cxnLst/>
              <a:rect l="l" t="t" r="r" b="b"/>
              <a:pathLst>
                <a:path w="93318" h="93756" extrusionOk="0">
                  <a:moveTo>
                    <a:pt x="24334" y="1161"/>
                  </a:moveTo>
                  <a:cubicBezTo>
                    <a:pt x="24354" y="1161"/>
                    <a:pt x="24366" y="1188"/>
                    <a:pt x="24366" y="1251"/>
                  </a:cubicBezTo>
                  <a:cubicBezTo>
                    <a:pt x="24283" y="1334"/>
                    <a:pt x="24200" y="1500"/>
                    <a:pt x="24200" y="1583"/>
                  </a:cubicBezTo>
                  <a:cubicBezTo>
                    <a:pt x="24200" y="1748"/>
                    <a:pt x="24117" y="1748"/>
                    <a:pt x="24034" y="1748"/>
                  </a:cubicBezTo>
                  <a:cubicBezTo>
                    <a:pt x="23952" y="1665"/>
                    <a:pt x="24034" y="1500"/>
                    <a:pt x="24200" y="1334"/>
                  </a:cubicBezTo>
                  <a:cubicBezTo>
                    <a:pt x="24251" y="1231"/>
                    <a:pt x="24303" y="1161"/>
                    <a:pt x="24334" y="1161"/>
                  </a:cubicBezTo>
                  <a:close/>
                  <a:moveTo>
                    <a:pt x="24204" y="729"/>
                  </a:moveTo>
                  <a:cubicBezTo>
                    <a:pt x="24272" y="729"/>
                    <a:pt x="24133" y="1037"/>
                    <a:pt x="23786" y="1583"/>
                  </a:cubicBezTo>
                  <a:cubicBezTo>
                    <a:pt x="23537" y="1914"/>
                    <a:pt x="23371" y="1997"/>
                    <a:pt x="23371" y="1997"/>
                  </a:cubicBezTo>
                  <a:cubicBezTo>
                    <a:pt x="23289" y="1914"/>
                    <a:pt x="23454" y="1665"/>
                    <a:pt x="23786" y="1168"/>
                  </a:cubicBezTo>
                  <a:cubicBezTo>
                    <a:pt x="24019" y="868"/>
                    <a:pt x="24158" y="729"/>
                    <a:pt x="24204" y="729"/>
                  </a:cubicBezTo>
                  <a:close/>
                  <a:moveTo>
                    <a:pt x="21850" y="2400"/>
                  </a:moveTo>
                  <a:cubicBezTo>
                    <a:pt x="21856" y="2400"/>
                    <a:pt x="21835" y="2462"/>
                    <a:pt x="21797" y="2577"/>
                  </a:cubicBezTo>
                  <a:cubicBezTo>
                    <a:pt x="21714" y="2743"/>
                    <a:pt x="21631" y="2909"/>
                    <a:pt x="21548" y="2991"/>
                  </a:cubicBezTo>
                  <a:cubicBezTo>
                    <a:pt x="21548" y="2991"/>
                    <a:pt x="21548" y="2826"/>
                    <a:pt x="21714" y="2660"/>
                  </a:cubicBezTo>
                  <a:cubicBezTo>
                    <a:pt x="21803" y="2482"/>
                    <a:pt x="21844" y="2400"/>
                    <a:pt x="21850" y="2400"/>
                  </a:cubicBezTo>
                  <a:close/>
                  <a:moveTo>
                    <a:pt x="27277" y="2793"/>
                  </a:moveTo>
                  <a:cubicBezTo>
                    <a:pt x="27366" y="2793"/>
                    <a:pt x="27441" y="2834"/>
                    <a:pt x="27515" y="2909"/>
                  </a:cubicBezTo>
                  <a:cubicBezTo>
                    <a:pt x="27681" y="3074"/>
                    <a:pt x="27681" y="3074"/>
                    <a:pt x="27267" y="3489"/>
                  </a:cubicBezTo>
                  <a:cubicBezTo>
                    <a:pt x="26936" y="3819"/>
                    <a:pt x="26767" y="3961"/>
                    <a:pt x="26667" y="3961"/>
                  </a:cubicBezTo>
                  <a:cubicBezTo>
                    <a:pt x="26592" y="3961"/>
                    <a:pt x="26556" y="3880"/>
                    <a:pt x="26521" y="3737"/>
                  </a:cubicBezTo>
                  <a:cubicBezTo>
                    <a:pt x="26521" y="3406"/>
                    <a:pt x="26521" y="3323"/>
                    <a:pt x="26852" y="2991"/>
                  </a:cubicBezTo>
                  <a:cubicBezTo>
                    <a:pt x="27035" y="2855"/>
                    <a:pt x="27167" y="2793"/>
                    <a:pt x="27277" y="2793"/>
                  </a:cubicBezTo>
                  <a:close/>
                  <a:moveTo>
                    <a:pt x="28520" y="4615"/>
                  </a:moveTo>
                  <a:cubicBezTo>
                    <a:pt x="28544" y="4615"/>
                    <a:pt x="28568" y="4625"/>
                    <a:pt x="28593" y="4649"/>
                  </a:cubicBezTo>
                  <a:cubicBezTo>
                    <a:pt x="28593" y="4649"/>
                    <a:pt x="28593" y="4732"/>
                    <a:pt x="28593" y="4732"/>
                  </a:cubicBezTo>
                  <a:cubicBezTo>
                    <a:pt x="28510" y="4815"/>
                    <a:pt x="28427" y="4898"/>
                    <a:pt x="28344" y="4898"/>
                  </a:cubicBezTo>
                  <a:cubicBezTo>
                    <a:pt x="28261" y="4898"/>
                    <a:pt x="28261" y="4815"/>
                    <a:pt x="28344" y="4732"/>
                  </a:cubicBezTo>
                  <a:cubicBezTo>
                    <a:pt x="28403" y="4673"/>
                    <a:pt x="28461" y="4615"/>
                    <a:pt x="28520" y="4615"/>
                  </a:cubicBezTo>
                  <a:close/>
                  <a:moveTo>
                    <a:pt x="19559" y="4898"/>
                  </a:moveTo>
                  <a:cubicBezTo>
                    <a:pt x="19559" y="4980"/>
                    <a:pt x="19559" y="5063"/>
                    <a:pt x="19476" y="5146"/>
                  </a:cubicBezTo>
                  <a:cubicBezTo>
                    <a:pt x="19416" y="5267"/>
                    <a:pt x="19399" y="5344"/>
                    <a:pt x="19363" y="5344"/>
                  </a:cubicBezTo>
                  <a:cubicBezTo>
                    <a:pt x="19349" y="5344"/>
                    <a:pt x="19333" y="5334"/>
                    <a:pt x="19311" y="5312"/>
                  </a:cubicBezTo>
                  <a:cubicBezTo>
                    <a:pt x="19311" y="5312"/>
                    <a:pt x="19311" y="5146"/>
                    <a:pt x="19394" y="5063"/>
                  </a:cubicBezTo>
                  <a:cubicBezTo>
                    <a:pt x="19476" y="4980"/>
                    <a:pt x="19559" y="4898"/>
                    <a:pt x="19559" y="4898"/>
                  </a:cubicBezTo>
                  <a:close/>
                  <a:moveTo>
                    <a:pt x="21134" y="6804"/>
                  </a:moveTo>
                  <a:cubicBezTo>
                    <a:pt x="21134" y="6804"/>
                    <a:pt x="21134" y="6969"/>
                    <a:pt x="21051" y="7052"/>
                  </a:cubicBezTo>
                  <a:cubicBezTo>
                    <a:pt x="20968" y="7135"/>
                    <a:pt x="20885" y="7218"/>
                    <a:pt x="20885" y="7218"/>
                  </a:cubicBezTo>
                  <a:cubicBezTo>
                    <a:pt x="20885" y="7135"/>
                    <a:pt x="20885" y="7052"/>
                    <a:pt x="20968" y="6969"/>
                  </a:cubicBezTo>
                  <a:cubicBezTo>
                    <a:pt x="21051" y="6887"/>
                    <a:pt x="21134" y="6804"/>
                    <a:pt x="21134" y="6804"/>
                  </a:cubicBezTo>
                  <a:close/>
                  <a:moveTo>
                    <a:pt x="23040" y="7715"/>
                  </a:moveTo>
                  <a:cubicBezTo>
                    <a:pt x="23040" y="7798"/>
                    <a:pt x="22957" y="7881"/>
                    <a:pt x="22874" y="7964"/>
                  </a:cubicBezTo>
                  <a:cubicBezTo>
                    <a:pt x="22816" y="8022"/>
                    <a:pt x="22757" y="8081"/>
                    <a:pt x="22728" y="8081"/>
                  </a:cubicBezTo>
                  <a:cubicBezTo>
                    <a:pt x="22716" y="8081"/>
                    <a:pt x="22709" y="8071"/>
                    <a:pt x="22709" y="8047"/>
                  </a:cubicBezTo>
                  <a:cubicBezTo>
                    <a:pt x="22626" y="8047"/>
                    <a:pt x="22709" y="7964"/>
                    <a:pt x="22791" y="7881"/>
                  </a:cubicBezTo>
                  <a:cubicBezTo>
                    <a:pt x="22874" y="7798"/>
                    <a:pt x="23040" y="7715"/>
                    <a:pt x="23040" y="7715"/>
                  </a:cubicBezTo>
                  <a:close/>
                  <a:moveTo>
                    <a:pt x="18090" y="8016"/>
                  </a:moveTo>
                  <a:cubicBezTo>
                    <a:pt x="18109" y="8016"/>
                    <a:pt x="18130" y="8026"/>
                    <a:pt x="18150" y="8047"/>
                  </a:cubicBezTo>
                  <a:cubicBezTo>
                    <a:pt x="18233" y="8047"/>
                    <a:pt x="18150" y="8212"/>
                    <a:pt x="18150" y="8295"/>
                  </a:cubicBezTo>
                  <a:cubicBezTo>
                    <a:pt x="18109" y="8378"/>
                    <a:pt x="18068" y="8420"/>
                    <a:pt x="18036" y="8420"/>
                  </a:cubicBezTo>
                  <a:cubicBezTo>
                    <a:pt x="18005" y="8420"/>
                    <a:pt x="17985" y="8378"/>
                    <a:pt x="17985" y="8295"/>
                  </a:cubicBezTo>
                  <a:cubicBezTo>
                    <a:pt x="17985" y="8109"/>
                    <a:pt x="18031" y="8016"/>
                    <a:pt x="18090" y="8016"/>
                  </a:cubicBezTo>
                  <a:close/>
                  <a:moveTo>
                    <a:pt x="38658" y="12125"/>
                  </a:moveTo>
                  <a:cubicBezTo>
                    <a:pt x="38737" y="12125"/>
                    <a:pt x="38794" y="12207"/>
                    <a:pt x="38869" y="12356"/>
                  </a:cubicBezTo>
                  <a:cubicBezTo>
                    <a:pt x="39035" y="12522"/>
                    <a:pt x="39035" y="12771"/>
                    <a:pt x="39035" y="12853"/>
                  </a:cubicBezTo>
                  <a:cubicBezTo>
                    <a:pt x="38952" y="12936"/>
                    <a:pt x="38786" y="13019"/>
                    <a:pt x="38620" y="13102"/>
                  </a:cubicBezTo>
                  <a:cubicBezTo>
                    <a:pt x="38219" y="13182"/>
                    <a:pt x="37947" y="13228"/>
                    <a:pt x="37791" y="13228"/>
                  </a:cubicBezTo>
                  <a:cubicBezTo>
                    <a:pt x="37464" y="13228"/>
                    <a:pt x="37645" y="13027"/>
                    <a:pt x="38206" y="12522"/>
                  </a:cubicBezTo>
                  <a:cubicBezTo>
                    <a:pt x="38434" y="12248"/>
                    <a:pt x="38562" y="12125"/>
                    <a:pt x="38658" y="12125"/>
                  </a:cubicBezTo>
                  <a:close/>
                  <a:moveTo>
                    <a:pt x="37703" y="11475"/>
                  </a:moveTo>
                  <a:cubicBezTo>
                    <a:pt x="37885" y="11475"/>
                    <a:pt x="38022" y="11683"/>
                    <a:pt x="37957" y="11942"/>
                  </a:cubicBezTo>
                  <a:cubicBezTo>
                    <a:pt x="37957" y="12190"/>
                    <a:pt x="37046" y="13351"/>
                    <a:pt x="36880" y="13351"/>
                  </a:cubicBezTo>
                  <a:cubicBezTo>
                    <a:pt x="36631" y="13351"/>
                    <a:pt x="37211" y="11693"/>
                    <a:pt x="37543" y="11527"/>
                  </a:cubicBezTo>
                  <a:cubicBezTo>
                    <a:pt x="37597" y="11491"/>
                    <a:pt x="37652" y="11475"/>
                    <a:pt x="37703" y="11475"/>
                  </a:cubicBezTo>
                  <a:close/>
                  <a:moveTo>
                    <a:pt x="36726" y="13648"/>
                  </a:moveTo>
                  <a:cubicBezTo>
                    <a:pt x="36749" y="13648"/>
                    <a:pt x="36773" y="13658"/>
                    <a:pt x="36797" y="13682"/>
                  </a:cubicBezTo>
                  <a:cubicBezTo>
                    <a:pt x="36880" y="13765"/>
                    <a:pt x="36880" y="13848"/>
                    <a:pt x="36797" y="13931"/>
                  </a:cubicBezTo>
                  <a:cubicBezTo>
                    <a:pt x="36714" y="14014"/>
                    <a:pt x="36548" y="14097"/>
                    <a:pt x="36548" y="14097"/>
                  </a:cubicBezTo>
                  <a:cubicBezTo>
                    <a:pt x="36548" y="14014"/>
                    <a:pt x="36548" y="13931"/>
                    <a:pt x="36631" y="13765"/>
                  </a:cubicBezTo>
                  <a:cubicBezTo>
                    <a:pt x="36631" y="13706"/>
                    <a:pt x="36673" y="13648"/>
                    <a:pt x="36726" y="13648"/>
                  </a:cubicBezTo>
                  <a:close/>
                  <a:moveTo>
                    <a:pt x="39446" y="12516"/>
                  </a:moveTo>
                  <a:cubicBezTo>
                    <a:pt x="39448" y="12516"/>
                    <a:pt x="39449" y="12518"/>
                    <a:pt x="39449" y="12522"/>
                  </a:cubicBezTo>
                  <a:cubicBezTo>
                    <a:pt x="39532" y="12522"/>
                    <a:pt x="39532" y="12853"/>
                    <a:pt x="39449" y="13185"/>
                  </a:cubicBezTo>
                  <a:cubicBezTo>
                    <a:pt x="39449" y="13434"/>
                    <a:pt x="39449" y="13765"/>
                    <a:pt x="39532" y="13848"/>
                  </a:cubicBezTo>
                  <a:cubicBezTo>
                    <a:pt x="39615" y="13931"/>
                    <a:pt x="39532" y="14097"/>
                    <a:pt x="39449" y="14179"/>
                  </a:cubicBezTo>
                  <a:cubicBezTo>
                    <a:pt x="39415" y="14214"/>
                    <a:pt x="39380" y="14234"/>
                    <a:pt x="39346" y="14234"/>
                  </a:cubicBezTo>
                  <a:cubicBezTo>
                    <a:pt x="39298" y="14234"/>
                    <a:pt x="39249" y="14194"/>
                    <a:pt x="39200" y="14097"/>
                  </a:cubicBezTo>
                  <a:cubicBezTo>
                    <a:pt x="39118" y="14014"/>
                    <a:pt x="38952" y="13931"/>
                    <a:pt x="38786" y="13931"/>
                  </a:cubicBezTo>
                  <a:cubicBezTo>
                    <a:pt x="38762" y="13955"/>
                    <a:pt x="38745" y="13965"/>
                    <a:pt x="38735" y="13965"/>
                  </a:cubicBezTo>
                  <a:cubicBezTo>
                    <a:pt x="38710" y="13965"/>
                    <a:pt x="38727" y="13906"/>
                    <a:pt x="38786" y="13848"/>
                  </a:cubicBezTo>
                  <a:cubicBezTo>
                    <a:pt x="38952" y="13765"/>
                    <a:pt x="39035" y="13599"/>
                    <a:pt x="39035" y="13516"/>
                  </a:cubicBezTo>
                  <a:cubicBezTo>
                    <a:pt x="39113" y="13202"/>
                    <a:pt x="39415" y="12516"/>
                    <a:pt x="39446" y="12516"/>
                  </a:cubicBezTo>
                  <a:close/>
                  <a:moveTo>
                    <a:pt x="19062" y="15008"/>
                  </a:moveTo>
                  <a:cubicBezTo>
                    <a:pt x="19062" y="15008"/>
                    <a:pt x="18979" y="15091"/>
                    <a:pt x="18896" y="15174"/>
                  </a:cubicBezTo>
                  <a:cubicBezTo>
                    <a:pt x="18813" y="15257"/>
                    <a:pt x="18731" y="15340"/>
                    <a:pt x="18731" y="15340"/>
                  </a:cubicBezTo>
                  <a:cubicBezTo>
                    <a:pt x="18648" y="15257"/>
                    <a:pt x="18731" y="15174"/>
                    <a:pt x="18813" y="15091"/>
                  </a:cubicBezTo>
                  <a:cubicBezTo>
                    <a:pt x="18896" y="15008"/>
                    <a:pt x="18979" y="15008"/>
                    <a:pt x="19062" y="15008"/>
                  </a:cubicBezTo>
                  <a:close/>
                  <a:moveTo>
                    <a:pt x="41245" y="15319"/>
                  </a:moveTo>
                  <a:cubicBezTo>
                    <a:pt x="41355" y="15319"/>
                    <a:pt x="41549" y="15479"/>
                    <a:pt x="41687" y="15754"/>
                  </a:cubicBezTo>
                  <a:cubicBezTo>
                    <a:pt x="41754" y="15889"/>
                    <a:pt x="41601" y="16025"/>
                    <a:pt x="41452" y="16025"/>
                  </a:cubicBezTo>
                  <a:cubicBezTo>
                    <a:pt x="41419" y="16025"/>
                    <a:pt x="41386" y="16018"/>
                    <a:pt x="41355" y="16003"/>
                  </a:cubicBezTo>
                  <a:cubicBezTo>
                    <a:pt x="41272" y="16003"/>
                    <a:pt x="41107" y="15920"/>
                    <a:pt x="41024" y="15920"/>
                  </a:cubicBezTo>
                  <a:cubicBezTo>
                    <a:pt x="40775" y="15920"/>
                    <a:pt x="40858" y="15505"/>
                    <a:pt x="41189" y="15340"/>
                  </a:cubicBezTo>
                  <a:cubicBezTo>
                    <a:pt x="41204" y="15325"/>
                    <a:pt x="41223" y="15319"/>
                    <a:pt x="41245" y="15319"/>
                  </a:cubicBezTo>
                  <a:close/>
                  <a:moveTo>
                    <a:pt x="23175" y="15692"/>
                  </a:moveTo>
                  <a:cubicBezTo>
                    <a:pt x="23206" y="15692"/>
                    <a:pt x="23247" y="15713"/>
                    <a:pt x="23289" y="15754"/>
                  </a:cubicBezTo>
                  <a:cubicBezTo>
                    <a:pt x="23371" y="15837"/>
                    <a:pt x="23289" y="15920"/>
                    <a:pt x="23206" y="16003"/>
                  </a:cubicBezTo>
                  <a:cubicBezTo>
                    <a:pt x="23164" y="16044"/>
                    <a:pt x="23144" y="16065"/>
                    <a:pt x="23133" y="16065"/>
                  </a:cubicBezTo>
                  <a:cubicBezTo>
                    <a:pt x="23123" y="16065"/>
                    <a:pt x="23123" y="16044"/>
                    <a:pt x="23123" y="16003"/>
                  </a:cubicBezTo>
                  <a:cubicBezTo>
                    <a:pt x="23040" y="15920"/>
                    <a:pt x="23123" y="15754"/>
                    <a:pt x="23123" y="15754"/>
                  </a:cubicBezTo>
                  <a:cubicBezTo>
                    <a:pt x="23123" y="15713"/>
                    <a:pt x="23144" y="15692"/>
                    <a:pt x="23175" y="15692"/>
                  </a:cubicBezTo>
                  <a:close/>
                  <a:moveTo>
                    <a:pt x="39980" y="16102"/>
                  </a:moveTo>
                  <a:cubicBezTo>
                    <a:pt x="40136" y="16102"/>
                    <a:pt x="40232" y="16238"/>
                    <a:pt x="40112" y="16417"/>
                  </a:cubicBezTo>
                  <a:cubicBezTo>
                    <a:pt x="40019" y="16603"/>
                    <a:pt x="39795" y="16711"/>
                    <a:pt x="39632" y="16711"/>
                  </a:cubicBezTo>
                  <a:cubicBezTo>
                    <a:pt x="39504" y="16711"/>
                    <a:pt x="39413" y="16645"/>
                    <a:pt x="39449" y="16500"/>
                  </a:cubicBezTo>
                  <a:cubicBezTo>
                    <a:pt x="39532" y="16417"/>
                    <a:pt x="39698" y="16251"/>
                    <a:pt x="39781" y="16168"/>
                  </a:cubicBezTo>
                  <a:cubicBezTo>
                    <a:pt x="39850" y="16122"/>
                    <a:pt x="39919" y="16102"/>
                    <a:pt x="39980" y="16102"/>
                  </a:cubicBezTo>
                  <a:close/>
                  <a:moveTo>
                    <a:pt x="36973" y="16466"/>
                  </a:moveTo>
                  <a:cubicBezTo>
                    <a:pt x="36997" y="16466"/>
                    <a:pt x="37021" y="16476"/>
                    <a:pt x="37046" y="16500"/>
                  </a:cubicBezTo>
                  <a:cubicBezTo>
                    <a:pt x="37046" y="16500"/>
                    <a:pt x="37046" y="16666"/>
                    <a:pt x="36963" y="16748"/>
                  </a:cubicBezTo>
                  <a:cubicBezTo>
                    <a:pt x="36904" y="16807"/>
                    <a:pt x="36804" y="16866"/>
                    <a:pt x="36751" y="16866"/>
                  </a:cubicBezTo>
                  <a:cubicBezTo>
                    <a:pt x="36728" y="16866"/>
                    <a:pt x="36714" y="16856"/>
                    <a:pt x="36714" y="16831"/>
                  </a:cubicBezTo>
                  <a:cubicBezTo>
                    <a:pt x="36714" y="16831"/>
                    <a:pt x="36714" y="16666"/>
                    <a:pt x="36797" y="16583"/>
                  </a:cubicBezTo>
                  <a:cubicBezTo>
                    <a:pt x="36856" y="16524"/>
                    <a:pt x="36914" y="16466"/>
                    <a:pt x="36973" y="16466"/>
                  </a:cubicBezTo>
                  <a:close/>
                  <a:moveTo>
                    <a:pt x="42515" y="16914"/>
                  </a:moveTo>
                  <a:cubicBezTo>
                    <a:pt x="42847" y="16914"/>
                    <a:pt x="42847" y="16997"/>
                    <a:pt x="42681" y="17246"/>
                  </a:cubicBezTo>
                  <a:cubicBezTo>
                    <a:pt x="42564" y="17402"/>
                    <a:pt x="42502" y="17485"/>
                    <a:pt x="42460" y="17485"/>
                  </a:cubicBezTo>
                  <a:cubicBezTo>
                    <a:pt x="42414" y="17485"/>
                    <a:pt x="42393" y="17382"/>
                    <a:pt x="42350" y="17163"/>
                  </a:cubicBezTo>
                  <a:cubicBezTo>
                    <a:pt x="42267" y="16914"/>
                    <a:pt x="42267" y="16914"/>
                    <a:pt x="42515" y="16914"/>
                  </a:cubicBezTo>
                  <a:close/>
                  <a:moveTo>
                    <a:pt x="43746" y="15829"/>
                  </a:moveTo>
                  <a:cubicBezTo>
                    <a:pt x="43810" y="15829"/>
                    <a:pt x="43841" y="15900"/>
                    <a:pt x="43841" y="16003"/>
                  </a:cubicBezTo>
                  <a:cubicBezTo>
                    <a:pt x="43889" y="16050"/>
                    <a:pt x="43909" y="16098"/>
                    <a:pt x="43934" y="16098"/>
                  </a:cubicBezTo>
                  <a:cubicBezTo>
                    <a:pt x="43952" y="16098"/>
                    <a:pt x="43972" y="16073"/>
                    <a:pt x="44007" y="16003"/>
                  </a:cubicBezTo>
                  <a:cubicBezTo>
                    <a:pt x="44049" y="15920"/>
                    <a:pt x="44090" y="15878"/>
                    <a:pt x="44142" y="15878"/>
                  </a:cubicBezTo>
                  <a:cubicBezTo>
                    <a:pt x="44194" y="15878"/>
                    <a:pt x="44256" y="15920"/>
                    <a:pt x="44339" y="16003"/>
                  </a:cubicBezTo>
                  <a:cubicBezTo>
                    <a:pt x="44422" y="16168"/>
                    <a:pt x="44422" y="16334"/>
                    <a:pt x="44339" y="16417"/>
                  </a:cubicBezTo>
                  <a:cubicBezTo>
                    <a:pt x="44339" y="16417"/>
                    <a:pt x="44256" y="16583"/>
                    <a:pt x="44256" y="16666"/>
                  </a:cubicBezTo>
                  <a:cubicBezTo>
                    <a:pt x="44256" y="16831"/>
                    <a:pt x="44173" y="16997"/>
                    <a:pt x="44007" y="17080"/>
                  </a:cubicBezTo>
                  <a:cubicBezTo>
                    <a:pt x="43841" y="17163"/>
                    <a:pt x="43759" y="17329"/>
                    <a:pt x="43841" y="17411"/>
                  </a:cubicBezTo>
                  <a:cubicBezTo>
                    <a:pt x="43841" y="17411"/>
                    <a:pt x="43841" y="17494"/>
                    <a:pt x="43759" y="17660"/>
                  </a:cubicBezTo>
                  <a:cubicBezTo>
                    <a:pt x="43741" y="17678"/>
                    <a:pt x="43721" y="17686"/>
                    <a:pt x="43701" y="17686"/>
                  </a:cubicBezTo>
                  <a:cubicBezTo>
                    <a:pt x="43526" y="17686"/>
                    <a:pt x="43261" y="17101"/>
                    <a:pt x="43261" y="16583"/>
                  </a:cubicBezTo>
                  <a:cubicBezTo>
                    <a:pt x="43261" y="16168"/>
                    <a:pt x="43344" y="16003"/>
                    <a:pt x="43593" y="15920"/>
                  </a:cubicBezTo>
                  <a:cubicBezTo>
                    <a:pt x="43656" y="15856"/>
                    <a:pt x="43707" y="15829"/>
                    <a:pt x="43746" y="15829"/>
                  </a:cubicBezTo>
                  <a:close/>
                  <a:moveTo>
                    <a:pt x="40504" y="16637"/>
                  </a:moveTo>
                  <a:cubicBezTo>
                    <a:pt x="40519" y="16637"/>
                    <a:pt x="40526" y="16674"/>
                    <a:pt x="40526" y="16748"/>
                  </a:cubicBezTo>
                  <a:cubicBezTo>
                    <a:pt x="40526" y="16846"/>
                    <a:pt x="40555" y="16886"/>
                    <a:pt x="40612" y="16886"/>
                  </a:cubicBezTo>
                  <a:cubicBezTo>
                    <a:pt x="40652" y="16886"/>
                    <a:pt x="40706" y="16866"/>
                    <a:pt x="40775" y="16831"/>
                  </a:cubicBezTo>
                  <a:cubicBezTo>
                    <a:pt x="40853" y="16773"/>
                    <a:pt x="40903" y="16747"/>
                    <a:pt x="40929" y="16747"/>
                  </a:cubicBezTo>
                  <a:cubicBezTo>
                    <a:pt x="41015" y="16747"/>
                    <a:pt x="40844" y="17030"/>
                    <a:pt x="40526" y="17411"/>
                  </a:cubicBezTo>
                  <a:cubicBezTo>
                    <a:pt x="40334" y="17642"/>
                    <a:pt x="40213" y="17766"/>
                    <a:pt x="40164" y="17766"/>
                  </a:cubicBezTo>
                  <a:cubicBezTo>
                    <a:pt x="40107" y="17766"/>
                    <a:pt x="40145" y="17601"/>
                    <a:pt x="40278" y="17246"/>
                  </a:cubicBezTo>
                  <a:cubicBezTo>
                    <a:pt x="40394" y="16840"/>
                    <a:pt x="40469" y="16637"/>
                    <a:pt x="40504" y="16637"/>
                  </a:cubicBezTo>
                  <a:close/>
                  <a:moveTo>
                    <a:pt x="50296" y="19863"/>
                  </a:moveTo>
                  <a:cubicBezTo>
                    <a:pt x="50333" y="19863"/>
                    <a:pt x="50364" y="19873"/>
                    <a:pt x="50388" y="19898"/>
                  </a:cubicBezTo>
                  <a:cubicBezTo>
                    <a:pt x="50471" y="19981"/>
                    <a:pt x="50471" y="20063"/>
                    <a:pt x="50140" y="20229"/>
                  </a:cubicBezTo>
                  <a:cubicBezTo>
                    <a:pt x="49974" y="20312"/>
                    <a:pt x="49808" y="20312"/>
                    <a:pt x="49808" y="20312"/>
                  </a:cubicBezTo>
                  <a:cubicBezTo>
                    <a:pt x="49808" y="20312"/>
                    <a:pt x="49891" y="20146"/>
                    <a:pt x="49974" y="19981"/>
                  </a:cubicBezTo>
                  <a:cubicBezTo>
                    <a:pt x="50091" y="19922"/>
                    <a:pt x="50208" y="19863"/>
                    <a:pt x="50296" y="19863"/>
                  </a:cubicBezTo>
                  <a:close/>
                  <a:moveTo>
                    <a:pt x="47206" y="19597"/>
                  </a:moveTo>
                  <a:cubicBezTo>
                    <a:pt x="47262" y="19597"/>
                    <a:pt x="47279" y="19700"/>
                    <a:pt x="47239" y="19898"/>
                  </a:cubicBezTo>
                  <a:cubicBezTo>
                    <a:pt x="47156" y="20063"/>
                    <a:pt x="47074" y="20229"/>
                    <a:pt x="46908" y="20312"/>
                  </a:cubicBezTo>
                  <a:cubicBezTo>
                    <a:pt x="46869" y="20332"/>
                    <a:pt x="46839" y="20342"/>
                    <a:pt x="46818" y="20342"/>
                  </a:cubicBezTo>
                  <a:cubicBezTo>
                    <a:pt x="46751" y="20342"/>
                    <a:pt x="46781" y="20234"/>
                    <a:pt x="46908" y="19981"/>
                  </a:cubicBezTo>
                  <a:cubicBezTo>
                    <a:pt x="47038" y="19721"/>
                    <a:pt x="47145" y="19597"/>
                    <a:pt x="47206" y="19597"/>
                  </a:cubicBezTo>
                  <a:close/>
                  <a:moveTo>
                    <a:pt x="50508" y="20456"/>
                  </a:moveTo>
                  <a:cubicBezTo>
                    <a:pt x="50659" y="20456"/>
                    <a:pt x="50690" y="20591"/>
                    <a:pt x="50554" y="20726"/>
                  </a:cubicBezTo>
                  <a:cubicBezTo>
                    <a:pt x="50471" y="20851"/>
                    <a:pt x="50347" y="20913"/>
                    <a:pt x="50254" y="20913"/>
                  </a:cubicBezTo>
                  <a:cubicBezTo>
                    <a:pt x="50161" y="20913"/>
                    <a:pt x="50098" y="20851"/>
                    <a:pt x="50140" y="20726"/>
                  </a:cubicBezTo>
                  <a:cubicBezTo>
                    <a:pt x="50223" y="20644"/>
                    <a:pt x="50306" y="20561"/>
                    <a:pt x="50388" y="20478"/>
                  </a:cubicBezTo>
                  <a:cubicBezTo>
                    <a:pt x="50434" y="20463"/>
                    <a:pt x="50474" y="20456"/>
                    <a:pt x="50508" y="20456"/>
                  </a:cubicBezTo>
                  <a:close/>
                  <a:moveTo>
                    <a:pt x="49808" y="20975"/>
                  </a:moveTo>
                  <a:cubicBezTo>
                    <a:pt x="49808" y="20975"/>
                    <a:pt x="49808" y="21058"/>
                    <a:pt x="49725" y="21224"/>
                  </a:cubicBezTo>
                  <a:cubicBezTo>
                    <a:pt x="49643" y="21307"/>
                    <a:pt x="49560" y="21307"/>
                    <a:pt x="49477" y="21307"/>
                  </a:cubicBezTo>
                  <a:cubicBezTo>
                    <a:pt x="49477" y="21224"/>
                    <a:pt x="49477" y="21141"/>
                    <a:pt x="49643" y="21141"/>
                  </a:cubicBezTo>
                  <a:cubicBezTo>
                    <a:pt x="49725" y="21058"/>
                    <a:pt x="49808" y="20975"/>
                    <a:pt x="49808" y="20975"/>
                  </a:cubicBezTo>
                  <a:close/>
                  <a:moveTo>
                    <a:pt x="48210" y="21133"/>
                  </a:moveTo>
                  <a:lnTo>
                    <a:pt x="48210" y="21133"/>
                  </a:lnTo>
                  <a:cubicBezTo>
                    <a:pt x="48222" y="21133"/>
                    <a:pt x="48202" y="21204"/>
                    <a:pt x="48151" y="21307"/>
                  </a:cubicBezTo>
                  <a:cubicBezTo>
                    <a:pt x="48151" y="21472"/>
                    <a:pt x="48068" y="21638"/>
                    <a:pt x="47985" y="21638"/>
                  </a:cubicBezTo>
                  <a:cubicBezTo>
                    <a:pt x="47902" y="21638"/>
                    <a:pt x="47819" y="21721"/>
                    <a:pt x="47736" y="21887"/>
                  </a:cubicBezTo>
                  <a:cubicBezTo>
                    <a:pt x="47688" y="21984"/>
                    <a:pt x="47611" y="22024"/>
                    <a:pt x="47522" y="22024"/>
                  </a:cubicBezTo>
                  <a:cubicBezTo>
                    <a:pt x="47459" y="22024"/>
                    <a:pt x="47391" y="22004"/>
                    <a:pt x="47322" y="21970"/>
                  </a:cubicBezTo>
                  <a:cubicBezTo>
                    <a:pt x="47156" y="21804"/>
                    <a:pt x="47156" y="21721"/>
                    <a:pt x="47405" y="21472"/>
                  </a:cubicBezTo>
                  <a:cubicBezTo>
                    <a:pt x="47545" y="21239"/>
                    <a:pt x="47659" y="21137"/>
                    <a:pt x="47746" y="21137"/>
                  </a:cubicBezTo>
                  <a:cubicBezTo>
                    <a:pt x="47814" y="21137"/>
                    <a:pt x="47866" y="21198"/>
                    <a:pt x="47902" y="21307"/>
                  </a:cubicBezTo>
                  <a:cubicBezTo>
                    <a:pt x="47985" y="21307"/>
                    <a:pt x="48068" y="21307"/>
                    <a:pt x="48151" y="21224"/>
                  </a:cubicBezTo>
                  <a:cubicBezTo>
                    <a:pt x="48183" y="21160"/>
                    <a:pt x="48202" y="21133"/>
                    <a:pt x="48210" y="21133"/>
                  </a:cubicBezTo>
                  <a:close/>
                  <a:moveTo>
                    <a:pt x="48448" y="21874"/>
                  </a:moveTo>
                  <a:cubicBezTo>
                    <a:pt x="48462" y="21874"/>
                    <a:pt x="48474" y="21878"/>
                    <a:pt x="48482" y="21887"/>
                  </a:cubicBezTo>
                  <a:cubicBezTo>
                    <a:pt x="48565" y="21970"/>
                    <a:pt x="48482" y="22052"/>
                    <a:pt x="48482" y="22135"/>
                  </a:cubicBezTo>
                  <a:cubicBezTo>
                    <a:pt x="48399" y="22301"/>
                    <a:pt x="48234" y="22467"/>
                    <a:pt x="48068" y="22633"/>
                  </a:cubicBezTo>
                  <a:cubicBezTo>
                    <a:pt x="47965" y="22701"/>
                    <a:pt x="47890" y="22741"/>
                    <a:pt x="47850" y="22741"/>
                  </a:cubicBezTo>
                  <a:cubicBezTo>
                    <a:pt x="47793" y="22741"/>
                    <a:pt x="47805" y="22661"/>
                    <a:pt x="47902" y="22467"/>
                  </a:cubicBezTo>
                  <a:cubicBezTo>
                    <a:pt x="48050" y="22170"/>
                    <a:pt x="48331" y="21874"/>
                    <a:pt x="48448" y="21874"/>
                  </a:cubicBezTo>
                  <a:close/>
                  <a:moveTo>
                    <a:pt x="42869" y="22661"/>
                  </a:moveTo>
                  <a:cubicBezTo>
                    <a:pt x="42942" y="22661"/>
                    <a:pt x="42978" y="22701"/>
                    <a:pt x="42930" y="22798"/>
                  </a:cubicBezTo>
                  <a:cubicBezTo>
                    <a:pt x="42930" y="22798"/>
                    <a:pt x="42764" y="22881"/>
                    <a:pt x="42681" y="22881"/>
                  </a:cubicBezTo>
                  <a:cubicBezTo>
                    <a:pt x="42598" y="22881"/>
                    <a:pt x="42598" y="22798"/>
                    <a:pt x="42681" y="22715"/>
                  </a:cubicBezTo>
                  <a:cubicBezTo>
                    <a:pt x="42750" y="22681"/>
                    <a:pt x="42818" y="22661"/>
                    <a:pt x="42869" y="22661"/>
                  </a:cubicBezTo>
                  <a:close/>
                  <a:moveTo>
                    <a:pt x="51364" y="23924"/>
                  </a:moveTo>
                  <a:cubicBezTo>
                    <a:pt x="51376" y="23924"/>
                    <a:pt x="51383" y="23934"/>
                    <a:pt x="51383" y="23959"/>
                  </a:cubicBezTo>
                  <a:cubicBezTo>
                    <a:pt x="51383" y="23959"/>
                    <a:pt x="51383" y="24041"/>
                    <a:pt x="51300" y="24207"/>
                  </a:cubicBezTo>
                  <a:cubicBezTo>
                    <a:pt x="51241" y="24266"/>
                    <a:pt x="51183" y="24324"/>
                    <a:pt x="51154" y="24324"/>
                  </a:cubicBezTo>
                  <a:cubicBezTo>
                    <a:pt x="51141" y="24324"/>
                    <a:pt x="51134" y="24314"/>
                    <a:pt x="51134" y="24290"/>
                  </a:cubicBezTo>
                  <a:cubicBezTo>
                    <a:pt x="51051" y="24290"/>
                    <a:pt x="51134" y="24207"/>
                    <a:pt x="51217" y="24041"/>
                  </a:cubicBezTo>
                  <a:cubicBezTo>
                    <a:pt x="51276" y="23983"/>
                    <a:pt x="51334" y="23924"/>
                    <a:pt x="51364" y="23924"/>
                  </a:cubicBezTo>
                  <a:close/>
                  <a:moveTo>
                    <a:pt x="43278" y="24401"/>
                  </a:moveTo>
                  <a:cubicBezTo>
                    <a:pt x="43290" y="24401"/>
                    <a:pt x="43310" y="24421"/>
                    <a:pt x="43344" y="24456"/>
                  </a:cubicBezTo>
                  <a:cubicBezTo>
                    <a:pt x="43427" y="24539"/>
                    <a:pt x="43427" y="24622"/>
                    <a:pt x="43344" y="24622"/>
                  </a:cubicBezTo>
                  <a:cubicBezTo>
                    <a:pt x="43261" y="24622"/>
                    <a:pt x="43261" y="24622"/>
                    <a:pt x="43261" y="24539"/>
                  </a:cubicBezTo>
                  <a:cubicBezTo>
                    <a:pt x="43261" y="24442"/>
                    <a:pt x="43261" y="24401"/>
                    <a:pt x="43278" y="24401"/>
                  </a:cubicBezTo>
                  <a:close/>
                  <a:moveTo>
                    <a:pt x="45996" y="24207"/>
                  </a:moveTo>
                  <a:cubicBezTo>
                    <a:pt x="45996" y="24207"/>
                    <a:pt x="45913" y="24290"/>
                    <a:pt x="45913" y="24456"/>
                  </a:cubicBezTo>
                  <a:cubicBezTo>
                    <a:pt x="45830" y="24539"/>
                    <a:pt x="45748" y="24622"/>
                    <a:pt x="45748" y="24622"/>
                  </a:cubicBezTo>
                  <a:cubicBezTo>
                    <a:pt x="45665" y="24539"/>
                    <a:pt x="45748" y="24456"/>
                    <a:pt x="45830" y="24373"/>
                  </a:cubicBezTo>
                  <a:cubicBezTo>
                    <a:pt x="45913" y="24207"/>
                    <a:pt x="45996" y="24207"/>
                    <a:pt x="45996" y="24207"/>
                  </a:cubicBezTo>
                  <a:close/>
                  <a:moveTo>
                    <a:pt x="47156" y="24124"/>
                  </a:moveTo>
                  <a:lnTo>
                    <a:pt x="47156" y="24124"/>
                  </a:lnTo>
                  <a:cubicBezTo>
                    <a:pt x="47239" y="24207"/>
                    <a:pt x="47156" y="24290"/>
                    <a:pt x="46991" y="24456"/>
                  </a:cubicBezTo>
                  <a:cubicBezTo>
                    <a:pt x="46930" y="24577"/>
                    <a:pt x="46825" y="24654"/>
                    <a:pt x="46773" y="24654"/>
                  </a:cubicBezTo>
                  <a:cubicBezTo>
                    <a:pt x="46754" y="24654"/>
                    <a:pt x="46742" y="24644"/>
                    <a:pt x="46742" y="24622"/>
                  </a:cubicBezTo>
                  <a:cubicBezTo>
                    <a:pt x="46659" y="24539"/>
                    <a:pt x="46742" y="24456"/>
                    <a:pt x="46908" y="24290"/>
                  </a:cubicBezTo>
                  <a:cubicBezTo>
                    <a:pt x="46991" y="24207"/>
                    <a:pt x="47156" y="24124"/>
                    <a:pt x="47156" y="24124"/>
                  </a:cubicBezTo>
                  <a:close/>
                  <a:moveTo>
                    <a:pt x="50233" y="25416"/>
                  </a:moveTo>
                  <a:cubicBezTo>
                    <a:pt x="50257" y="25416"/>
                    <a:pt x="50281" y="25426"/>
                    <a:pt x="50306" y="25450"/>
                  </a:cubicBezTo>
                  <a:cubicBezTo>
                    <a:pt x="50388" y="25533"/>
                    <a:pt x="50306" y="25616"/>
                    <a:pt x="50306" y="25782"/>
                  </a:cubicBezTo>
                  <a:cubicBezTo>
                    <a:pt x="50247" y="25840"/>
                    <a:pt x="50188" y="25899"/>
                    <a:pt x="50130" y="25899"/>
                  </a:cubicBezTo>
                  <a:cubicBezTo>
                    <a:pt x="50106" y="25899"/>
                    <a:pt x="50081" y="25889"/>
                    <a:pt x="50057" y="25865"/>
                  </a:cubicBezTo>
                  <a:cubicBezTo>
                    <a:pt x="50057" y="25782"/>
                    <a:pt x="50057" y="25699"/>
                    <a:pt x="50057" y="25533"/>
                  </a:cubicBezTo>
                  <a:cubicBezTo>
                    <a:pt x="50116" y="25475"/>
                    <a:pt x="50174" y="25416"/>
                    <a:pt x="50233" y="25416"/>
                  </a:cubicBezTo>
                  <a:close/>
                  <a:moveTo>
                    <a:pt x="52209" y="23431"/>
                  </a:moveTo>
                  <a:cubicBezTo>
                    <a:pt x="52373" y="23431"/>
                    <a:pt x="52499" y="23540"/>
                    <a:pt x="52626" y="23793"/>
                  </a:cubicBezTo>
                  <a:cubicBezTo>
                    <a:pt x="52688" y="23979"/>
                    <a:pt x="52797" y="24072"/>
                    <a:pt x="52917" y="24072"/>
                  </a:cubicBezTo>
                  <a:cubicBezTo>
                    <a:pt x="52958" y="24072"/>
                    <a:pt x="52999" y="24062"/>
                    <a:pt x="53040" y="24041"/>
                  </a:cubicBezTo>
                  <a:cubicBezTo>
                    <a:pt x="53063" y="24027"/>
                    <a:pt x="53088" y="24020"/>
                    <a:pt x="53115" y="24020"/>
                  </a:cubicBezTo>
                  <a:cubicBezTo>
                    <a:pt x="53387" y="24020"/>
                    <a:pt x="53854" y="24727"/>
                    <a:pt x="53703" y="24953"/>
                  </a:cubicBezTo>
                  <a:cubicBezTo>
                    <a:pt x="53538" y="25036"/>
                    <a:pt x="53538" y="25202"/>
                    <a:pt x="53538" y="25202"/>
                  </a:cubicBezTo>
                  <a:cubicBezTo>
                    <a:pt x="53621" y="25202"/>
                    <a:pt x="53455" y="25533"/>
                    <a:pt x="53289" y="25865"/>
                  </a:cubicBezTo>
                  <a:cubicBezTo>
                    <a:pt x="53040" y="26362"/>
                    <a:pt x="53040" y="26362"/>
                    <a:pt x="52709" y="26528"/>
                  </a:cubicBezTo>
                  <a:cubicBezTo>
                    <a:pt x="52655" y="26545"/>
                    <a:pt x="52613" y="26556"/>
                    <a:pt x="52581" y="26556"/>
                  </a:cubicBezTo>
                  <a:cubicBezTo>
                    <a:pt x="52464" y="26556"/>
                    <a:pt x="52478" y="26421"/>
                    <a:pt x="52543" y="26030"/>
                  </a:cubicBezTo>
                  <a:cubicBezTo>
                    <a:pt x="52596" y="25715"/>
                    <a:pt x="52615" y="25600"/>
                    <a:pt x="52538" y="25600"/>
                  </a:cubicBezTo>
                  <a:cubicBezTo>
                    <a:pt x="52493" y="25600"/>
                    <a:pt x="52416" y="25638"/>
                    <a:pt x="52295" y="25699"/>
                  </a:cubicBezTo>
                  <a:cubicBezTo>
                    <a:pt x="51963" y="25865"/>
                    <a:pt x="51963" y="25865"/>
                    <a:pt x="52212" y="25865"/>
                  </a:cubicBezTo>
                  <a:cubicBezTo>
                    <a:pt x="52377" y="25865"/>
                    <a:pt x="52377" y="25947"/>
                    <a:pt x="52046" y="26196"/>
                  </a:cubicBezTo>
                  <a:cubicBezTo>
                    <a:pt x="51864" y="26317"/>
                    <a:pt x="51682" y="26394"/>
                    <a:pt x="51597" y="26394"/>
                  </a:cubicBezTo>
                  <a:cubicBezTo>
                    <a:pt x="51567" y="26394"/>
                    <a:pt x="51549" y="26384"/>
                    <a:pt x="51549" y="26362"/>
                  </a:cubicBezTo>
                  <a:cubicBezTo>
                    <a:pt x="51383" y="26279"/>
                    <a:pt x="51466" y="26279"/>
                    <a:pt x="51632" y="26196"/>
                  </a:cubicBezTo>
                  <a:cubicBezTo>
                    <a:pt x="51880" y="26113"/>
                    <a:pt x="51880" y="26113"/>
                    <a:pt x="51797" y="26030"/>
                  </a:cubicBezTo>
                  <a:cubicBezTo>
                    <a:pt x="51714" y="25947"/>
                    <a:pt x="51714" y="25699"/>
                    <a:pt x="51714" y="25533"/>
                  </a:cubicBezTo>
                  <a:cubicBezTo>
                    <a:pt x="51763" y="25339"/>
                    <a:pt x="51755" y="25258"/>
                    <a:pt x="51706" y="25258"/>
                  </a:cubicBezTo>
                  <a:cubicBezTo>
                    <a:pt x="51672" y="25258"/>
                    <a:pt x="51617" y="25299"/>
                    <a:pt x="51549" y="25367"/>
                  </a:cubicBezTo>
                  <a:cubicBezTo>
                    <a:pt x="51468" y="25428"/>
                    <a:pt x="51392" y="25454"/>
                    <a:pt x="51327" y="25454"/>
                  </a:cubicBezTo>
                  <a:cubicBezTo>
                    <a:pt x="51125" y="25454"/>
                    <a:pt x="51029" y="25204"/>
                    <a:pt x="51217" y="24953"/>
                  </a:cubicBezTo>
                  <a:cubicBezTo>
                    <a:pt x="51383" y="24787"/>
                    <a:pt x="51466" y="24704"/>
                    <a:pt x="51383" y="24622"/>
                  </a:cubicBezTo>
                  <a:cubicBezTo>
                    <a:pt x="51383" y="24622"/>
                    <a:pt x="51466" y="24373"/>
                    <a:pt x="51632" y="24207"/>
                  </a:cubicBezTo>
                  <a:cubicBezTo>
                    <a:pt x="51797" y="23959"/>
                    <a:pt x="51797" y="23793"/>
                    <a:pt x="51797" y="23710"/>
                  </a:cubicBezTo>
                  <a:cubicBezTo>
                    <a:pt x="51714" y="23544"/>
                    <a:pt x="51714" y="23544"/>
                    <a:pt x="52046" y="23461"/>
                  </a:cubicBezTo>
                  <a:cubicBezTo>
                    <a:pt x="52105" y="23442"/>
                    <a:pt x="52159" y="23431"/>
                    <a:pt x="52209" y="23431"/>
                  </a:cubicBezTo>
                  <a:close/>
                  <a:moveTo>
                    <a:pt x="54413" y="26888"/>
                  </a:moveTo>
                  <a:cubicBezTo>
                    <a:pt x="54435" y="26888"/>
                    <a:pt x="54449" y="26908"/>
                    <a:pt x="54449" y="26942"/>
                  </a:cubicBezTo>
                  <a:cubicBezTo>
                    <a:pt x="54532" y="27025"/>
                    <a:pt x="54449" y="27108"/>
                    <a:pt x="54366" y="27191"/>
                  </a:cubicBezTo>
                  <a:cubicBezTo>
                    <a:pt x="54308" y="27249"/>
                    <a:pt x="54259" y="27277"/>
                    <a:pt x="54229" y="27277"/>
                  </a:cubicBezTo>
                  <a:cubicBezTo>
                    <a:pt x="54173" y="27277"/>
                    <a:pt x="54177" y="27185"/>
                    <a:pt x="54284" y="27025"/>
                  </a:cubicBezTo>
                  <a:cubicBezTo>
                    <a:pt x="54332" y="26928"/>
                    <a:pt x="54381" y="26888"/>
                    <a:pt x="54413" y="26888"/>
                  </a:cubicBezTo>
                  <a:close/>
                  <a:moveTo>
                    <a:pt x="51383" y="26942"/>
                  </a:moveTo>
                  <a:cubicBezTo>
                    <a:pt x="51466" y="26942"/>
                    <a:pt x="51383" y="27025"/>
                    <a:pt x="51300" y="27191"/>
                  </a:cubicBezTo>
                  <a:cubicBezTo>
                    <a:pt x="51300" y="27249"/>
                    <a:pt x="51259" y="27308"/>
                    <a:pt x="51205" y="27308"/>
                  </a:cubicBezTo>
                  <a:cubicBezTo>
                    <a:pt x="51183" y="27308"/>
                    <a:pt x="51159" y="27298"/>
                    <a:pt x="51134" y="27273"/>
                  </a:cubicBezTo>
                  <a:cubicBezTo>
                    <a:pt x="51134" y="27273"/>
                    <a:pt x="51134" y="27191"/>
                    <a:pt x="51217" y="27108"/>
                  </a:cubicBezTo>
                  <a:cubicBezTo>
                    <a:pt x="51300" y="26942"/>
                    <a:pt x="51383" y="26942"/>
                    <a:pt x="51383" y="26942"/>
                  </a:cubicBezTo>
                  <a:close/>
                  <a:moveTo>
                    <a:pt x="47716" y="27460"/>
                  </a:moveTo>
                  <a:cubicBezTo>
                    <a:pt x="47736" y="27460"/>
                    <a:pt x="47778" y="27481"/>
                    <a:pt x="47819" y="27522"/>
                  </a:cubicBezTo>
                  <a:cubicBezTo>
                    <a:pt x="47902" y="27522"/>
                    <a:pt x="47902" y="27605"/>
                    <a:pt x="47819" y="27688"/>
                  </a:cubicBezTo>
                  <a:cubicBezTo>
                    <a:pt x="47736" y="27688"/>
                    <a:pt x="47736" y="27605"/>
                    <a:pt x="47736" y="27522"/>
                  </a:cubicBezTo>
                  <a:cubicBezTo>
                    <a:pt x="47695" y="27481"/>
                    <a:pt x="47695" y="27460"/>
                    <a:pt x="47716" y="27460"/>
                  </a:cubicBezTo>
                  <a:close/>
                  <a:moveTo>
                    <a:pt x="53455" y="28019"/>
                  </a:moveTo>
                  <a:cubicBezTo>
                    <a:pt x="53869" y="28019"/>
                    <a:pt x="53786" y="28102"/>
                    <a:pt x="53455" y="28351"/>
                  </a:cubicBezTo>
                  <a:cubicBezTo>
                    <a:pt x="53289" y="28475"/>
                    <a:pt x="53206" y="28537"/>
                    <a:pt x="53165" y="28537"/>
                  </a:cubicBezTo>
                  <a:cubicBezTo>
                    <a:pt x="53123" y="28537"/>
                    <a:pt x="53123" y="28475"/>
                    <a:pt x="53123" y="28351"/>
                  </a:cubicBezTo>
                  <a:cubicBezTo>
                    <a:pt x="53206" y="28102"/>
                    <a:pt x="53289" y="28019"/>
                    <a:pt x="53455" y="28019"/>
                  </a:cubicBezTo>
                  <a:close/>
                  <a:moveTo>
                    <a:pt x="52143" y="28037"/>
                  </a:moveTo>
                  <a:cubicBezTo>
                    <a:pt x="52200" y="28037"/>
                    <a:pt x="52167" y="28191"/>
                    <a:pt x="52046" y="28434"/>
                  </a:cubicBezTo>
                  <a:cubicBezTo>
                    <a:pt x="51880" y="28517"/>
                    <a:pt x="51797" y="28599"/>
                    <a:pt x="51714" y="28599"/>
                  </a:cubicBezTo>
                  <a:cubicBezTo>
                    <a:pt x="51632" y="28517"/>
                    <a:pt x="51880" y="28185"/>
                    <a:pt x="52046" y="28102"/>
                  </a:cubicBezTo>
                  <a:cubicBezTo>
                    <a:pt x="52090" y="28058"/>
                    <a:pt x="52123" y="28037"/>
                    <a:pt x="52143" y="28037"/>
                  </a:cubicBezTo>
                  <a:close/>
                  <a:moveTo>
                    <a:pt x="52904" y="28011"/>
                  </a:moveTo>
                  <a:cubicBezTo>
                    <a:pt x="53029" y="28011"/>
                    <a:pt x="52947" y="28528"/>
                    <a:pt x="52792" y="28682"/>
                  </a:cubicBezTo>
                  <a:cubicBezTo>
                    <a:pt x="52792" y="28717"/>
                    <a:pt x="52763" y="28737"/>
                    <a:pt x="52730" y="28737"/>
                  </a:cubicBezTo>
                  <a:cubicBezTo>
                    <a:pt x="52683" y="28737"/>
                    <a:pt x="52626" y="28697"/>
                    <a:pt x="52626" y="28599"/>
                  </a:cubicBezTo>
                  <a:cubicBezTo>
                    <a:pt x="52543" y="28351"/>
                    <a:pt x="52626" y="28185"/>
                    <a:pt x="52875" y="28019"/>
                  </a:cubicBezTo>
                  <a:cubicBezTo>
                    <a:pt x="52886" y="28014"/>
                    <a:pt x="52895" y="28011"/>
                    <a:pt x="52904" y="28011"/>
                  </a:cubicBezTo>
                  <a:close/>
                  <a:moveTo>
                    <a:pt x="51051" y="28517"/>
                  </a:moveTo>
                  <a:cubicBezTo>
                    <a:pt x="51051" y="28517"/>
                    <a:pt x="50969" y="28599"/>
                    <a:pt x="50886" y="28682"/>
                  </a:cubicBezTo>
                  <a:cubicBezTo>
                    <a:pt x="50827" y="28741"/>
                    <a:pt x="50769" y="28800"/>
                    <a:pt x="50739" y="28800"/>
                  </a:cubicBezTo>
                  <a:cubicBezTo>
                    <a:pt x="50727" y="28800"/>
                    <a:pt x="50720" y="28789"/>
                    <a:pt x="50720" y="28765"/>
                  </a:cubicBezTo>
                  <a:cubicBezTo>
                    <a:pt x="50637" y="28765"/>
                    <a:pt x="50720" y="28682"/>
                    <a:pt x="50803" y="28599"/>
                  </a:cubicBezTo>
                  <a:cubicBezTo>
                    <a:pt x="50969" y="28517"/>
                    <a:pt x="51051" y="28517"/>
                    <a:pt x="51051" y="28517"/>
                  </a:cubicBezTo>
                  <a:close/>
                  <a:moveTo>
                    <a:pt x="54263" y="28268"/>
                  </a:moveTo>
                  <a:cubicBezTo>
                    <a:pt x="54346" y="28268"/>
                    <a:pt x="54366" y="28351"/>
                    <a:pt x="54284" y="28517"/>
                  </a:cubicBezTo>
                  <a:cubicBezTo>
                    <a:pt x="54210" y="28739"/>
                    <a:pt x="53871" y="29027"/>
                    <a:pt x="53741" y="29027"/>
                  </a:cubicBezTo>
                  <a:cubicBezTo>
                    <a:pt x="53725" y="29027"/>
                    <a:pt x="53712" y="29023"/>
                    <a:pt x="53703" y="29014"/>
                  </a:cubicBezTo>
                  <a:cubicBezTo>
                    <a:pt x="53621" y="28931"/>
                    <a:pt x="53703" y="28765"/>
                    <a:pt x="53869" y="28517"/>
                  </a:cubicBezTo>
                  <a:cubicBezTo>
                    <a:pt x="54035" y="28351"/>
                    <a:pt x="54180" y="28268"/>
                    <a:pt x="54263" y="28268"/>
                  </a:cubicBezTo>
                  <a:close/>
                  <a:moveTo>
                    <a:pt x="54532" y="28898"/>
                  </a:moveTo>
                  <a:cubicBezTo>
                    <a:pt x="54614" y="28898"/>
                    <a:pt x="54623" y="28960"/>
                    <a:pt x="54532" y="29097"/>
                  </a:cubicBezTo>
                  <a:cubicBezTo>
                    <a:pt x="54449" y="29180"/>
                    <a:pt x="54201" y="29345"/>
                    <a:pt x="54035" y="29511"/>
                  </a:cubicBezTo>
                  <a:cubicBezTo>
                    <a:pt x="53923" y="29586"/>
                    <a:pt x="53845" y="29627"/>
                    <a:pt x="53800" y="29627"/>
                  </a:cubicBezTo>
                  <a:cubicBezTo>
                    <a:pt x="53745" y="29627"/>
                    <a:pt x="53741" y="29565"/>
                    <a:pt x="53786" y="29428"/>
                  </a:cubicBezTo>
                  <a:cubicBezTo>
                    <a:pt x="53869" y="29345"/>
                    <a:pt x="54035" y="29097"/>
                    <a:pt x="54201" y="29014"/>
                  </a:cubicBezTo>
                  <a:cubicBezTo>
                    <a:pt x="54350" y="28939"/>
                    <a:pt x="54465" y="28898"/>
                    <a:pt x="54532" y="28898"/>
                  </a:cubicBezTo>
                  <a:close/>
                  <a:moveTo>
                    <a:pt x="25941" y="29594"/>
                  </a:moveTo>
                  <a:cubicBezTo>
                    <a:pt x="26023" y="29677"/>
                    <a:pt x="25941" y="29760"/>
                    <a:pt x="25858" y="29843"/>
                  </a:cubicBezTo>
                  <a:cubicBezTo>
                    <a:pt x="25799" y="29901"/>
                    <a:pt x="25741" y="29960"/>
                    <a:pt x="25711" y="29960"/>
                  </a:cubicBezTo>
                  <a:cubicBezTo>
                    <a:pt x="25699" y="29960"/>
                    <a:pt x="25692" y="29950"/>
                    <a:pt x="25692" y="29925"/>
                  </a:cubicBezTo>
                  <a:cubicBezTo>
                    <a:pt x="25609" y="29925"/>
                    <a:pt x="25692" y="29843"/>
                    <a:pt x="25775" y="29677"/>
                  </a:cubicBezTo>
                  <a:cubicBezTo>
                    <a:pt x="25858" y="29594"/>
                    <a:pt x="25941" y="29594"/>
                    <a:pt x="25941" y="29594"/>
                  </a:cubicBezTo>
                  <a:close/>
                  <a:moveTo>
                    <a:pt x="51466" y="29925"/>
                  </a:moveTo>
                  <a:cubicBezTo>
                    <a:pt x="51466" y="29926"/>
                    <a:pt x="51466" y="30091"/>
                    <a:pt x="51383" y="30174"/>
                  </a:cubicBezTo>
                  <a:cubicBezTo>
                    <a:pt x="51300" y="30340"/>
                    <a:pt x="51217" y="30340"/>
                    <a:pt x="51217" y="30340"/>
                  </a:cubicBezTo>
                  <a:cubicBezTo>
                    <a:pt x="51134" y="30257"/>
                    <a:pt x="51217" y="30174"/>
                    <a:pt x="51300" y="30091"/>
                  </a:cubicBezTo>
                  <a:cubicBezTo>
                    <a:pt x="51383" y="30008"/>
                    <a:pt x="51466" y="29925"/>
                    <a:pt x="51466" y="29925"/>
                  </a:cubicBezTo>
                  <a:close/>
                  <a:moveTo>
                    <a:pt x="55047" y="28567"/>
                  </a:moveTo>
                  <a:cubicBezTo>
                    <a:pt x="55112" y="28567"/>
                    <a:pt x="55112" y="28644"/>
                    <a:pt x="55112" y="28765"/>
                  </a:cubicBezTo>
                  <a:cubicBezTo>
                    <a:pt x="55052" y="28887"/>
                    <a:pt x="55080" y="28963"/>
                    <a:pt x="55132" y="28963"/>
                  </a:cubicBezTo>
                  <a:cubicBezTo>
                    <a:pt x="55151" y="28963"/>
                    <a:pt x="55173" y="28953"/>
                    <a:pt x="55195" y="28931"/>
                  </a:cubicBezTo>
                  <a:cubicBezTo>
                    <a:pt x="55527" y="28931"/>
                    <a:pt x="55775" y="29925"/>
                    <a:pt x="55527" y="30174"/>
                  </a:cubicBezTo>
                  <a:cubicBezTo>
                    <a:pt x="55448" y="30370"/>
                    <a:pt x="55352" y="30455"/>
                    <a:pt x="55280" y="30455"/>
                  </a:cubicBezTo>
                  <a:cubicBezTo>
                    <a:pt x="55200" y="30455"/>
                    <a:pt x="55151" y="30349"/>
                    <a:pt x="55195" y="30174"/>
                  </a:cubicBezTo>
                  <a:cubicBezTo>
                    <a:pt x="55195" y="29988"/>
                    <a:pt x="55195" y="29894"/>
                    <a:pt x="55125" y="29894"/>
                  </a:cubicBezTo>
                  <a:cubicBezTo>
                    <a:pt x="55102" y="29894"/>
                    <a:pt x="55071" y="29905"/>
                    <a:pt x="55029" y="29925"/>
                  </a:cubicBezTo>
                  <a:cubicBezTo>
                    <a:pt x="54943" y="29990"/>
                    <a:pt x="54867" y="30021"/>
                    <a:pt x="54806" y="30021"/>
                  </a:cubicBezTo>
                  <a:cubicBezTo>
                    <a:pt x="54634" y="30021"/>
                    <a:pt x="54575" y="29774"/>
                    <a:pt x="54698" y="29345"/>
                  </a:cubicBezTo>
                  <a:cubicBezTo>
                    <a:pt x="54698" y="29014"/>
                    <a:pt x="54864" y="28682"/>
                    <a:pt x="54947" y="28599"/>
                  </a:cubicBezTo>
                  <a:cubicBezTo>
                    <a:pt x="54991" y="28577"/>
                    <a:pt x="55023" y="28567"/>
                    <a:pt x="55047" y="28567"/>
                  </a:cubicBezTo>
                  <a:close/>
                  <a:moveTo>
                    <a:pt x="58408" y="30305"/>
                  </a:moveTo>
                  <a:cubicBezTo>
                    <a:pt x="58420" y="30305"/>
                    <a:pt x="58427" y="30316"/>
                    <a:pt x="58427" y="30340"/>
                  </a:cubicBezTo>
                  <a:cubicBezTo>
                    <a:pt x="58510" y="30340"/>
                    <a:pt x="58427" y="30506"/>
                    <a:pt x="58344" y="30588"/>
                  </a:cubicBezTo>
                  <a:cubicBezTo>
                    <a:pt x="58286" y="30647"/>
                    <a:pt x="58227" y="30706"/>
                    <a:pt x="58198" y="30706"/>
                  </a:cubicBezTo>
                  <a:cubicBezTo>
                    <a:pt x="58186" y="30706"/>
                    <a:pt x="58179" y="30696"/>
                    <a:pt x="58179" y="30671"/>
                  </a:cubicBezTo>
                  <a:cubicBezTo>
                    <a:pt x="58096" y="30671"/>
                    <a:pt x="58179" y="30506"/>
                    <a:pt x="58262" y="30423"/>
                  </a:cubicBezTo>
                  <a:cubicBezTo>
                    <a:pt x="58320" y="30364"/>
                    <a:pt x="58379" y="30305"/>
                    <a:pt x="58408" y="30305"/>
                  </a:cubicBezTo>
                  <a:close/>
                  <a:moveTo>
                    <a:pt x="58657" y="30554"/>
                  </a:moveTo>
                  <a:cubicBezTo>
                    <a:pt x="58669" y="30554"/>
                    <a:pt x="58676" y="30564"/>
                    <a:pt x="58676" y="30588"/>
                  </a:cubicBezTo>
                  <a:cubicBezTo>
                    <a:pt x="58676" y="30588"/>
                    <a:pt x="58676" y="30671"/>
                    <a:pt x="58593" y="30837"/>
                  </a:cubicBezTo>
                  <a:cubicBezTo>
                    <a:pt x="58534" y="30896"/>
                    <a:pt x="58476" y="30954"/>
                    <a:pt x="58447" y="30954"/>
                  </a:cubicBezTo>
                  <a:cubicBezTo>
                    <a:pt x="58434" y="30954"/>
                    <a:pt x="58427" y="30944"/>
                    <a:pt x="58427" y="30920"/>
                  </a:cubicBezTo>
                  <a:cubicBezTo>
                    <a:pt x="58344" y="30920"/>
                    <a:pt x="58427" y="30837"/>
                    <a:pt x="58510" y="30671"/>
                  </a:cubicBezTo>
                  <a:cubicBezTo>
                    <a:pt x="58569" y="30613"/>
                    <a:pt x="58627" y="30554"/>
                    <a:pt x="58657" y="30554"/>
                  </a:cubicBezTo>
                  <a:close/>
                  <a:moveTo>
                    <a:pt x="52709" y="30920"/>
                  </a:moveTo>
                  <a:cubicBezTo>
                    <a:pt x="52792" y="30920"/>
                    <a:pt x="52709" y="31086"/>
                    <a:pt x="52626" y="31169"/>
                  </a:cubicBezTo>
                  <a:cubicBezTo>
                    <a:pt x="52626" y="31334"/>
                    <a:pt x="52543" y="31334"/>
                    <a:pt x="52460" y="31334"/>
                  </a:cubicBezTo>
                  <a:cubicBezTo>
                    <a:pt x="52460" y="31334"/>
                    <a:pt x="52460" y="31169"/>
                    <a:pt x="52543" y="31086"/>
                  </a:cubicBezTo>
                  <a:cubicBezTo>
                    <a:pt x="52626" y="31003"/>
                    <a:pt x="52709" y="30920"/>
                    <a:pt x="52709" y="30920"/>
                  </a:cubicBezTo>
                  <a:close/>
                  <a:moveTo>
                    <a:pt x="57332" y="30855"/>
                  </a:moveTo>
                  <a:cubicBezTo>
                    <a:pt x="57421" y="30855"/>
                    <a:pt x="57388" y="31009"/>
                    <a:pt x="57267" y="31251"/>
                  </a:cubicBezTo>
                  <a:cubicBezTo>
                    <a:pt x="57150" y="31310"/>
                    <a:pt x="57033" y="31369"/>
                    <a:pt x="56974" y="31369"/>
                  </a:cubicBezTo>
                  <a:cubicBezTo>
                    <a:pt x="56950" y="31369"/>
                    <a:pt x="56936" y="31359"/>
                    <a:pt x="56936" y="31334"/>
                  </a:cubicBezTo>
                  <a:cubicBezTo>
                    <a:pt x="56853" y="31251"/>
                    <a:pt x="56936" y="31003"/>
                    <a:pt x="57184" y="30920"/>
                  </a:cubicBezTo>
                  <a:cubicBezTo>
                    <a:pt x="57251" y="30876"/>
                    <a:pt x="57300" y="30855"/>
                    <a:pt x="57332" y="30855"/>
                  </a:cubicBezTo>
                  <a:close/>
                  <a:moveTo>
                    <a:pt x="56190" y="31251"/>
                  </a:moveTo>
                  <a:cubicBezTo>
                    <a:pt x="56190" y="31251"/>
                    <a:pt x="56190" y="31334"/>
                    <a:pt x="56107" y="31500"/>
                  </a:cubicBezTo>
                  <a:cubicBezTo>
                    <a:pt x="56048" y="31559"/>
                    <a:pt x="55990" y="31617"/>
                    <a:pt x="55931" y="31617"/>
                  </a:cubicBezTo>
                  <a:cubicBezTo>
                    <a:pt x="55907" y="31617"/>
                    <a:pt x="55882" y="31607"/>
                    <a:pt x="55858" y="31583"/>
                  </a:cubicBezTo>
                  <a:cubicBezTo>
                    <a:pt x="55858" y="31500"/>
                    <a:pt x="55858" y="31417"/>
                    <a:pt x="55941" y="31334"/>
                  </a:cubicBezTo>
                  <a:cubicBezTo>
                    <a:pt x="56107" y="31251"/>
                    <a:pt x="56190" y="31251"/>
                    <a:pt x="56190" y="31251"/>
                  </a:cubicBezTo>
                  <a:close/>
                  <a:moveTo>
                    <a:pt x="58266" y="31860"/>
                  </a:moveTo>
                  <a:cubicBezTo>
                    <a:pt x="58316" y="31860"/>
                    <a:pt x="58276" y="31900"/>
                    <a:pt x="58179" y="31997"/>
                  </a:cubicBezTo>
                  <a:cubicBezTo>
                    <a:pt x="58096" y="32039"/>
                    <a:pt x="58034" y="32059"/>
                    <a:pt x="57982" y="32059"/>
                  </a:cubicBezTo>
                  <a:cubicBezTo>
                    <a:pt x="57930" y="32059"/>
                    <a:pt x="57889" y="32039"/>
                    <a:pt x="57847" y="31997"/>
                  </a:cubicBezTo>
                  <a:cubicBezTo>
                    <a:pt x="57764" y="31914"/>
                    <a:pt x="57847" y="31914"/>
                    <a:pt x="58013" y="31914"/>
                  </a:cubicBezTo>
                  <a:cubicBezTo>
                    <a:pt x="58150" y="31880"/>
                    <a:pt x="58231" y="31860"/>
                    <a:pt x="58266" y="31860"/>
                  </a:cubicBezTo>
                  <a:close/>
                  <a:moveTo>
                    <a:pt x="58925" y="31832"/>
                  </a:moveTo>
                  <a:cubicBezTo>
                    <a:pt x="58925" y="31832"/>
                    <a:pt x="58924" y="31997"/>
                    <a:pt x="58842" y="32246"/>
                  </a:cubicBezTo>
                  <a:cubicBezTo>
                    <a:pt x="58735" y="32406"/>
                    <a:pt x="58697" y="32498"/>
                    <a:pt x="58661" y="32498"/>
                  </a:cubicBezTo>
                  <a:cubicBezTo>
                    <a:pt x="58641" y="32498"/>
                    <a:pt x="58622" y="32470"/>
                    <a:pt x="58593" y="32412"/>
                  </a:cubicBezTo>
                  <a:cubicBezTo>
                    <a:pt x="58510" y="32329"/>
                    <a:pt x="58510" y="32163"/>
                    <a:pt x="58676" y="31997"/>
                  </a:cubicBezTo>
                  <a:cubicBezTo>
                    <a:pt x="58759" y="31914"/>
                    <a:pt x="58924" y="31832"/>
                    <a:pt x="58925" y="31832"/>
                  </a:cubicBezTo>
                  <a:close/>
                  <a:moveTo>
                    <a:pt x="55772" y="32048"/>
                  </a:moveTo>
                  <a:cubicBezTo>
                    <a:pt x="55858" y="32048"/>
                    <a:pt x="55970" y="32109"/>
                    <a:pt x="56107" y="32246"/>
                  </a:cubicBezTo>
                  <a:cubicBezTo>
                    <a:pt x="56273" y="32495"/>
                    <a:pt x="56273" y="32660"/>
                    <a:pt x="56107" y="32743"/>
                  </a:cubicBezTo>
                  <a:cubicBezTo>
                    <a:pt x="56024" y="32826"/>
                    <a:pt x="55858" y="32992"/>
                    <a:pt x="55775" y="33075"/>
                  </a:cubicBezTo>
                  <a:cubicBezTo>
                    <a:pt x="55746" y="33133"/>
                    <a:pt x="55706" y="33161"/>
                    <a:pt x="55667" y="33161"/>
                  </a:cubicBezTo>
                  <a:cubicBezTo>
                    <a:pt x="55596" y="33161"/>
                    <a:pt x="55527" y="33069"/>
                    <a:pt x="55527" y="32909"/>
                  </a:cubicBezTo>
                  <a:cubicBezTo>
                    <a:pt x="55527" y="32743"/>
                    <a:pt x="55527" y="32577"/>
                    <a:pt x="55444" y="32495"/>
                  </a:cubicBezTo>
                  <a:cubicBezTo>
                    <a:pt x="55444" y="32412"/>
                    <a:pt x="55444" y="32246"/>
                    <a:pt x="55610" y="32163"/>
                  </a:cubicBezTo>
                  <a:cubicBezTo>
                    <a:pt x="55647" y="32089"/>
                    <a:pt x="55701" y="32048"/>
                    <a:pt x="55772" y="32048"/>
                  </a:cubicBezTo>
                  <a:close/>
                  <a:moveTo>
                    <a:pt x="60613" y="32681"/>
                  </a:moveTo>
                  <a:cubicBezTo>
                    <a:pt x="60644" y="32681"/>
                    <a:pt x="60665" y="32702"/>
                    <a:pt x="60665" y="32743"/>
                  </a:cubicBezTo>
                  <a:cubicBezTo>
                    <a:pt x="60665" y="32840"/>
                    <a:pt x="60693" y="32880"/>
                    <a:pt x="60734" y="32880"/>
                  </a:cubicBezTo>
                  <a:cubicBezTo>
                    <a:pt x="60762" y="32880"/>
                    <a:pt x="60796" y="32860"/>
                    <a:pt x="60831" y="32826"/>
                  </a:cubicBezTo>
                  <a:cubicBezTo>
                    <a:pt x="60897" y="32804"/>
                    <a:pt x="60958" y="32794"/>
                    <a:pt x="61009" y="32794"/>
                  </a:cubicBezTo>
                  <a:cubicBezTo>
                    <a:pt x="61150" y="32794"/>
                    <a:pt x="61223" y="32870"/>
                    <a:pt x="61162" y="32992"/>
                  </a:cubicBezTo>
                  <a:cubicBezTo>
                    <a:pt x="61079" y="33075"/>
                    <a:pt x="60913" y="33158"/>
                    <a:pt x="60748" y="33240"/>
                  </a:cubicBezTo>
                  <a:cubicBezTo>
                    <a:pt x="60702" y="33271"/>
                    <a:pt x="60656" y="33284"/>
                    <a:pt x="60614" y="33284"/>
                  </a:cubicBezTo>
                  <a:cubicBezTo>
                    <a:pt x="60425" y="33284"/>
                    <a:pt x="60296" y="33014"/>
                    <a:pt x="60499" y="32743"/>
                  </a:cubicBezTo>
                  <a:cubicBezTo>
                    <a:pt x="60541" y="32702"/>
                    <a:pt x="60582" y="32681"/>
                    <a:pt x="60613" y="32681"/>
                  </a:cubicBezTo>
                  <a:close/>
                  <a:moveTo>
                    <a:pt x="58355" y="32660"/>
                  </a:moveTo>
                  <a:cubicBezTo>
                    <a:pt x="58386" y="32660"/>
                    <a:pt x="58386" y="32743"/>
                    <a:pt x="58344" y="32909"/>
                  </a:cubicBezTo>
                  <a:cubicBezTo>
                    <a:pt x="58344" y="33075"/>
                    <a:pt x="58179" y="33406"/>
                    <a:pt x="58013" y="33572"/>
                  </a:cubicBezTo>
                  <a:cubicBezTo>
                    <a:pt x="57831" y="33800"/>
                    <a:pt x="57674" y="33927"/>
                    <a:pt x="57583" y="33927"/>
                  </a:cubicBezTo>
                  <a:cubicBezTo>
                    <a:pt x="57508" y="33927"/>
                    <a:pt x="57478" y="33841"/>
                    <a:pt x="57516" y="33655"/>
                  </a:cubicBezTo>
                  <a:cubicBezTo>
                    <a:pt x="57576" y="33533"/>
                    <a:pt x="57593" y="33457"/>
                    <a:pt x="57564" y="33457"/>
                  </a:cubicBezTo>
                  <a:cubicBezTo>
                    <a:pt x="57554" y="33457"/>
                    <a:pt x="57538" y="33467"/>
                    <a:pt x="57516" y="33489"/>
                  </a:cubicBezTo>
                  <a:cubicBezTo>
                    <a:pt x="57516" y="33504"/>
                    <a:pt x="57513" y="33511"/>
                    <a:pt x="57508" y="33511"/>
                  </a:cubicBezTo>
                  <a:cubicBezTo>
                    <a:pt x="57488" y="33511"/>
                    <a:pt x="57433" y="33376"/>
                    <a:pt x="57433" y="33240"/>
                  </a:cubicBezTo>
                  <a:cubicBezTo>
                    <a:pt x="57485" y="32978"/>
                    <a:pt x="57637" y="32815"/>
                    <a:pt x="57763" y="32815"/>
                  </a:cubicBezTo>
                  <a:cubicBezTo>
                    <a:pt x="57836" y="32815"/>
                    <a:pt x="57900" y="32870"/>
                    <a:pt x="57930" y="32992"/>
                  </a:cubicBezTo>
                  <a:cubicBezTo>
                    <a:pt x="57967" y="33066"/>
                    <a:pt x="57988" y="33107"/>
                    <a:pt x="58014" y="33107"/>
                  </a:cubicBezTo>
                  <a:cubicBezTo>
                    <a:pt x="58046" y="33107"/>
                    <a:pt x="58087" y="33046"/>
                    <a:pt x="58179" y="32909"/>
                  </a:cubicBezTo>
                  <a:cubicBezTo>
                    <a:pt x="58262" y="32743"/>
                    <a:pt x="58324" y="32660"/>
                    <a:pt x="58355" y="32660"/>
                  </a:cubicBezTo>
                  <a:close/>
                  <a:moveTo>
                    <a:pt x="65886" y="33821"/>
                  </a:moveTo>
                  <a:cubicBezTo>
                    <a:pt x="65969" y="33903"/>
                    <a:pt x="65969" y="33986"/>
                    <a:pt x="65886" y="33986"/>
                  </a:cubicBezTo>
                  <a:cubicBezTo>
                    <a:pt x="65862" y="34011"/>
                    <a:pt x="65837" y="34021"/>
                    <a:pt x="65815" y="34021"/>
                  </a:cubicBezTo>
                  <a:cubicBezTo>
                    <a:pt x="65762" y="34021"/>
                    <a:pt x="65720" y="33962"/>
                    <a:pt x="65720" y="33903"/>
                  </a:cubicBezTo>
                  <a:cubicBezTo>
                    <a:pt x="65720" y="33821"/>
                    <a:pt x="65803" y="33821"/>
                    <a:pt x="65886" y="33821"/>
                  </a:cubicBezTo>
                  <a:close/>
                  <a:moveTo>
                    <a:pt x="56300" y="33703"/>
                  </a:moveTo>
                  <a:cubicBezTo>
                    <a:pt x="56314" y="33703"/>
                    <a:pt x="56331" y="33713"/>
                    <a:pt x="56355" y="33738"/>
                  </a:cubicBezTo>
                  <a:cubicBezTo>
                    <a:pt x="56355" y="33738"/>
                    <a:pt x="56273" y="33821"/>
                    <a:pt x="56273" y="33986"/>
                  </a:cubicBezTo>
                  <a:cubicBezTo>
                    <a:pt x="56214" y="34045"/>
                    <a:pt x="56155" y="34103"/>
                    <a:pt x="56126" y="34103"/>
                  </a:cubicBezTo>
                  <a:cubicBezTo>
                    <a:pt x="56114" y="34103"/>
                    <a:pt x="56107" y="34093"/>
                    <a:pt x="56107" y="34069"/>
                  </a:cubicBezTo>
                  <a:cubicBezTo>
                    <a:pt x="56024" y="34069"/>
                    <a:pt x="56107" y="33986"/>
                    <a:pt x="56190" y="33821"/>
                  </a:cubicBezTo>
                  <a:cubicBezTo>
                    <a:pt x="56248" y="33762"/>
                    <a:pt x="56265" y="33703"/>
                    <a:pt x="56300" y="33703"/>
                  </a:cubicBezTo>
                  <a:close/>
                  <a:moveTo>
                    <a:pt x="62385" y="33849"/>
                  </a:moveTo>
                  <a:cubicBezTo>
                    <a:pt x="62419" y="33849"/>
                    <a:pt x="62454" y="33869"/>
                    <a:pt x="62488" y="33903"/>
                  </a:cubicBezTo>
                  <a:cubicBezTo>
                    <a:pt x="62571" y="33986"/>
                    <a:pt x="62571" y="34069"/>
                    <a:pt x="62488" y="34235"/>
                  </a:cubicBezTo>
                  <a:cubicBezTo>
                    <a:pt x="62405" y="34318"/>
                    <a:pt x="62322" y="34318"/>
                    <a:pt x="62239" y="34318"/>
                  </a:cubicBezTo>
                  <a:cubicBezTo>
                    <a:pt x="62157" y="34235"/>
                    <a:pt x="62157" y="34069"/>
                    <a:pt x="62239" y="33986"/>
                  </a:cubicBezTo>
                  <a:cubicBezTo>
                    <a:pt x="62288" y="33889"/>
                    <a:pt x="62337" y="33849"/>
                    <a:pt x="62385" y="33849"/>
                  </a:cubicBezTo>
                  <a:close/>
                  <a:moveTo>
                    <a:pt x="58432" y="33317"/>
                  </a:moveTo>
                  <a:cubicBezTo>
                    <a:pt x="58479" y="33317"/>
                    <a:pt x="58422" y="33499"/>
                    <a:pt x="58262" y="33821"/>
                  </a:cubicBezTo>
                  <a:cubicBezTo>
                    <a:pt x="58179" y="34069"/>
                    <a:pt x="58013" y="34318"/>
                    <a:pt x="57930" y="34318"/>
                  </a:cubicBezTo>
                  <a:cubicBezTo>
                    <a:pt x="57919" y="34323"/>
                    <a:pt x="57910" y="34326"/>
                    <a:pt x="57903" y="34326"/>
                  </a:cubicBezTo>
                  <a:cubicBezTo>
                    <a:pt x="57797" y="34326"/>
                    <a:pt x="58029" y="33799"/>
                    <a:pt x="58262" y="33489"/>
                  </a:cubicBezTo>
                  <a:cubicBezTo>
                    <a:pt x="58350" y="33372"/>
                    <a:pt x="58406" y="33317"/>
                    <a:pt x="58432" y="33317"/>
                  </a:cubicBezTo>
                  <a:close/>
                  <a:moveTo>
                    <a:pt x="64508" y="34090"/>
                  </a:moveTo>
                  <a:cubicBezTo>
                    <a:pt x="64560" y="34090"/>
                    <a:pt x="64601" y="34111"/>
                    <a:pt x="64643" y="34152"/>
                  </a:cubicBezTo>
                  <a:cubicBezTo>
                    <a:pt x="64643" y="34152"/>
                    <a:pt x="64643" y="34318"/>
                    <a:pt x="64477" y="34318"/>
                  </a:cubicBezTo>
                  <a:cubicBezTo>
                    <a:pt x="64418" y="34376"/>
                    <a:pt x="64360" y="34435"/>
                    <a:pt x="64301" y="34435"/>
                  </a:cubicBezTo>
                  <a:cubicBezTo>
                    <a:pt x="64277" y="34435"/>
                    <a:pt x="64253" y="34425"/>
                    <a:pt x="64228" y="34401"/>
                  </a:cubicBezTo>
                  <a:cubicBezTo>
                    <a:pt x="64146" y="34318"/>
                    <a:pt x="64228" y="34235"/>
                    <a:pt x="64311" y="34152"/>
                  </a:cubicBezTo>
                  <a:cubicBezTo>
                    <a:pt x="64394" y="34111"/>
                    <a:pt x="64456" y="34090"/>
                    <a:pt x="64508" y="34090"/>
                  </a:cubicBezTo>
                  <a:close/>
                  <a:moveTo>
                    <a:pt x="63278" y="33859"/>
                  </a:moveTo>
                  <a:cubicBezTo>
                    <a:pt x="63449" y="33859"/>
                    <a:pt x="63535" y="34130"/>
                    <a:pt x="63400" y="34401"/>
                  </a:cubicBezTo>
                  <a:cubicBezTo>
                    <a:pt x="63365" y="34435"/>
                    <a:pt x="63317" y="34455"/>
                    <a:pt x="63266" y="34455"/>
                  </a:cubicBezTo>
                  <a:cubicBezTo>
                    <a:pt x="63194" y="34455"/>
                    <a:pt x="63117" y="34415"/>
                    <a:pt x="63068" y="34318"/>
                  </a:cubicBezTo>
                  <a:cubicBezTo>
                    <a:pt x="63068" y="34152"/>
                    <a:pt x="63068" y="33986"/>
                    <a:pt x="63151" y="33903"/>
                  </a:cubicBezTo>
                  <a:cubicBezTo>
                    <a:pt x="63197" y="33873"/>
                    <a:pt x="63240" y="33859"/>
                    <a:pt x="63278" y="33859"/>
                  </a:cubicBezTo>
                  <a:close/>
                  <a:moveTo>
                    <a:pt x="60178" y="34118"/>
                  </a:moveTo>
                  <a:cubicBezTo>
                    <a:pt x="60202" y="34118"/>
                    <a:pt x="60226" y="34128"/>
                    <a:pt x="60250" y="34152"/>
                  </a:cubicBezTo>
                  <a:cubicBezTo>
                    <a:pt x="60250" y="34152"/>
                    <a:pt x="60250" y="34318"/>
                    <a:pt x="60168" y="34484"/>
                  </a:cubicBezTo>
                  <a:cubicBezTo>
                    <a:pt x="60168" y="34566"/>
                    <a:pt x="60002" y="34566"/>
                    <a:pt x="59919" y="34566"/>
                  </a:cubicBezTo>
                  <a:cubicBezTo>
                    <a:pt x="59919" y="34484"/>
                    <a:pt x="59919" y="34318"/>
                    <a:pt x="60002" y="34235"/>
                  </a:cubicBezTo>
                  <a:cubicBezTo>
                    <a:pt x="60060" y="34176"/>
                    <a:pt x="60119" y="34118"/>
                    <a:pt x="60178" y="34118"/>
                  </a:cubicBezTo>
                  <a:close/>
                  <a:moveTo>
                    <a:pt x="54449" y="34401"/>
                  </a:moveTo>
                  <a:cubicBezTo>
                    <a:pt x="54449" y="34401"/>
                    <a:pt x="54449" y="34484"/>
                    <a:pt x="54366" y="34649"/>
                  </a:cubicBezTo>
                  <a:cubicBezTo>
                    <a:pt x="54308" y="34708"/>
                    <a:pt x="54249" y="34766"/>
                    <a:pt x="54220" y="34766"/>
                  </a:cubicBezTo>
                  <a:cubicBezTo>
                    <a:pt x="54208" y="34766"/>
                    <a:pt x="54201" y="34756"/>
                    <a:pt x="54201" y="34732"/>
                  </a:cubicBezTo>
                  <a:cubicBezTo>
                    <a:pt x="54118" y="34732"/>
                    <a:pt x="54201" y="34649"/>
                    <a:pt x="54284" y="34484"/>
                  </a:cubicBezTo>
                  <a:cubicBezTo>
                    <a:pt x="54366" y="34401"/>
                    <a:pt x="54449" y="34401"/>
                    <a:pt x="54449" y="34401"/>
                  </a:cubicBezTo>
                  <a:close/>
                  <a:moveTo>
                    <a:pt x="59351" y="34615"/>
                  </a:moveTo>
                  <a:cubicBezTo>
                    <a:pt x="59373" y="34615"/>
                    <a:pt x="59397" y="34625"/>
                    <a:pt x="59422" y="34649"/>
                  </a:cubicBezTo>
                  <a:cubicBezTo>
                    <a:pt x="59505" y="34732"/>
                    <a:pt x="59505" y="34815"/>
                    <a:pt x="59422" y="34815"/>
                  </a:cubicBezTo>
                  <a:cubicBezTo>
                    <a:pt x="59397" y="34839"/>
                    <a:pt x="59373" y="34849"/>
                    <a:pt x="59351" y="34849"/>
                  </a:cubicBezTo>
                  <a:cubicBezTo>
                    <a:pt x="59297" y="34849"/>
                    <a:pt x="59256" y="34791"/>
                    <a:pt x="59256" y="34732"/>
                  </a:cubicBezTo>
                  <a:cubicBezTo>
                    <a:pt x="59256" y="34674"/>
                    <a:pt x="59297" y="34615"/>
                    <a:pt x="59351" y="34615"/>
                  </a:cubicBezTo>
                  <a:close/>
                  <a:moveTo>
                    <a:pt x="56368" y="34781"/>
                  </a:moveTo>
                  <a:cubicBezTo>
                    <a:pt x="56390" y="34781"/>
                    <a:pt x="56414" y="34791"/>
                    <a:pt x="56438" y="34815"/>
                  </a:cubicBezTo>
                  <a:cubicBezTo>
                    <a:pt x="56521" y="34898"/>
                    <a:pt x="56438" y="34981"/>
                    <a:pt x="56438" y="35064"/>
                  </a:cubicBezTo>
                  <a:cubicBezTo>
                    <a:pt x="56355" y="35146"/>
                    <a:pt x="56190" y="35229"/>
                    <a:pt x="56190" y="35229"/>
                  </a:cubicBezTo>
                  <a:cubicBezTo>
                    <a:pt x="56190" y="35146"/>
                    <a:pt x="56190" y="35064"/>
                    <a:pt x="56273" y="34898"/>
                  </a:cubicBezTo>
                  <a:cubicBezTo>
                    <a:pt x="56273" y="34839"/>
                    <a:pt x="56314" y="34781"/>
                    <a:pt x="56368" y="34781"/>
                  </a:cubicBezTo>
                  <a:close/>
                  <a:moveTo>
                    <a:pt x="68155" y="35056"/>
                  </a:moveTo>
                  <a:cubicBezTo>
                    <a:pt x="68233" y="35056"/>
                    <a:pt x="68309" y="35083"/>
                    <a:pt x="68372" y="35146"/>
                  </a:cubicBezTo>
                  <a:cubicBezTo>
                    <a:pt x="68455" y="35229"/>
                    <a:pt x="68455" y="35312"/>
                    <a:pt x="68372" y="35395"/>
                  </a:cubicBezTo>
                  <a:cubicBezTo>
                    <a:pt x="68283" y="35417"/>
                    <a:pt x="68189" y="35428"/>
                    <a:pt x="68101" y="35428"/>
                  </a:cubicBezTo>
                  <a:cubicBezTo>
                    <a:pt x="67860" y="35428"/>
                    <a:pt x="67671" y="35351"/>
                    <a:pt x="67792" y="35229"/>
                  </a:cubicBezTo>
                  <a:cubicBezTo>
                    <a:pt x="67894" y="35127"/>
                    <a:pt x="68029" y="35056"/>
                    <a:pt x="68155" y="35056"/>
                  </a:cubicBezTo>
                  <a:close/>
                  <a:moveTo>
                    <a:pt x="67734" y="34831"/>
                  </a:moveTo>
                  <a:cubicBezTo>
                    <a:pt x="67782" y="34831"/>
                    <a:pt x="67829" y="34852"/>
                    <a:pt x="67875" y="34898"/>
                  </a:cubicBezTo>
                  <a:cubicBezTo>
                    <a:pt x="67958" y="34981"/>
                    <a:pt x="67875" y="34981"/>
                    <a:pt x="67543" y="35229"/>
                  </a:cubicBezTo>
                  <a:cubicBezTo>
                    <a:pt x="67362" y="35375"/>
                    <a:pt x="67244" y="35440"/>
                    <a:pt x="67190" y="35440"/>
                  </a:cubicBezTo>
                  <a:cubicBezTo>
                    <a:pt x="67120" y="35440"/>
                    <a:pt x="67155" y="35333"/>
                    <a:pt x="67295" y="35146"/>
                  </a:cubicBezTo>
                  <a:cubicBezTo>
                    <a:pt x="67474" y="34967"/>
                    <a:pt x="67610" y="34831"/>
                    <a:pt x="67734" y="34831"/>
                  </a:cubicBezTo>
                  <a:close/>
                  <a:moveTo>
                    <a:pt x="69367" y="34484"/>
                  </a:moveTo>
                  <a:cubicBezTo>
                    <a:pt x="69450" y="34484"/>
                    <a:pt x="69532" y="34566"/>
                    <a:pt x="69450" y="34815"/>
                  </a:cubicBezTo>
                  <a:cubicBezTo>
                    <a:pt x="69284" y="35146"/>
                    <a:pt x="69284" y="35229"/>
                    <a:pt x="69118" y="35312"/>
                  </a:cubicBezTo>
                  <a:cubicBezTo>
                    <a:pt x="69035" y="35312"/>
                    <a:pt x="68869" y="35478"/>
                    <a:pt x="68704" y="35561"/>
                  </a:cubicBezTo>
                  <a:cubicBezTo>
                    <a:pt x="68703" y="35563"/>
                    <a:pt x="68702" y="35564"/>
                    <a:pt x="68701" y="35566"/>
                  </a:cubicBezTo>
                  <a:lnTo>
                    <a:pt x="68701" y="35566"/>
                  </a:lnTo>
                  <a:cubicBezTo>
                    <a:pt x="68696" y="35509"/>
                    <a:pt x="68678" y="35452"/>
                    <a:pt x="68621" y="35395"/>
                  </a:cubicBezTo>
                  <a:cubicBezTo>
                    <a:pt x="68538" y="35312"/>
                    <a:pt x="68621" y="35229"/>
                    <a:pt x="68869" y="35064"/>
                  </a:cubicBezTo>
                  <a:cubicBezTo>
                    <a:pt x="69201" y="34898"/>
                    <a:pt x="69201" y="34898"/>
                    <a:pt x="69201" y="34732"/>
                  </a:cubicBezTo>
                  <a:cubicBezTo>
                    <a:pt x="69201" y="34566"/>
                    <a:pt x="69201" y="34566"/>
                    <a:pt x="69367" y="34484"/>
                  </a:cubicBezTo>
                  <a:close/>
                  <a:moveTo>
                    <a:pt x="64653" y="35195"/>
                  </a:moveTo>
                  <a:cubicBezTo>
                    <a:pt x="64677" y="35195"/>
                    <a:pt x="64701" y="35205"/>
                    <a:pt x="64726" y="35229"/>
                  </a:cubicBezTo>
                  <a:cubicBezTo>
                    <a:pt x="64726" y="35312"/>
                    <a:pt x="64726" y="35478"/>
                    <a:pt x="64560" y="35644"/>
                  </a:cubicBezTo>
                  <a:cubicBezTo>
                    <a:pt x="64480" y="35723"/>
                    <a:pt x="64418" y="35761"/>
                    <a:pt x="64377" y="35761"/>
                  </a:cubicBezTo>
                  <a:cubicBezTo>
                    <a:pt x="64292" y="35761"/>
                    <a:pt x="64308" y="35594"/>
                    <a:pt x="64477" y="35312"/>
                  </a:cubicBezTo>
                  <a:cubicBezTo>
                    <a:pt x="64536" y="35254"/>
                    <a:pt x="64594" y="35195"/>
                    <a:pt x="64653" y="35195"/>
                  </a:cubicBezTo>
                  <a:close/>
                  <a:moveTo>
                    <a:pt x="49725" y="35312"/>
                  </a:moveTo>
                  <a:cubicBezTo>
                    <a:pt x="49725" y="35395"/>
                    <a:pt x="49725" y="35478"/>
                    <a:pt x="49643" y="35644"/>
                  </a:cubicBezTo>
                  <a:cubicBezTo>
                    <a:pt x="49643" y="35727"/>
                    <a:pt x="49560" y="35809"/>
                    <a:pt x="49477" y="35809"/>
                  </a:cubicBezTo>
                  <a:cubicBezTo>
                    <a:pt x="49477" y="35727"/>
                    <a:pt x="49477" y="35644"/>
                    <a:pt x="49560" y="35478"/>
                  </a:cubicBezTo>
                  <a:cubicBezTo>
                    <a:pt x="49643" y="35395"/>
                    <a:pt x="49725" y="35312"/>
                    <a:pt x="49725" y="35312"/>
                  </a:cubicBezTo>
                  <a:close/>
                  <a:moveTo>
                    <a:pt x="65487" y="36074"/>
                  </a:moveTo>
                  <a:cubicBezTo>
                    <a:pt x="65508" y="36074"/>
                    <a:pt x="65531" y="36095"/>
                    <a:pt x="65554" y="36141"/>
                  </a:cubicBezTo>
                  <a:cubicBezTo>
                    <a:pt x="65554" y="36141"/>
                    <a:pt x="65554" y="36224"/>
                    <a:pt x="65472" y="36390"/>
                  </a:cubicBezTo>
                  <a:cubicBezTo>
                    <a:pt x="65472" y="36431"/>
                    <a:pt x="65451" y="36452"/>
                    <a:pt x="65430" y="36452"/>
                  </a:cubicBezTo>
                  <a:cubicBezTo>
                    <a:pt x="65409" y="36452"/>
                    <a:pt x="65389" y="36431"/>
                    <a:pt x="65389" y="36390"/>
                  </a:cubicBezTo>
                  <a:cubicBezTo>
                    <a:pt x="65389" y="36210"/>
                    <a:pt x="65432" y="36074"/>
                    <a:pt x="65487" y="36074"/>
                  </a:cubicBezTo>
                  <a:close/>
                  <a:moveTo>
                    <a:pt x="62471" y="36511"/>
                  </a:moveTo>
                  <a:cubicBezTo>
                    <a:pt x="62506" y="36511"/>
                    <a:pt x="62540" y="36524"/>
                    <a:pt x="62571" y="36555"/>
                  </a:cubicBezTo>
                  <a:cubicBezTo>
                    <a:pt x="62654" y="36638"/>
                    <a:pt x="62571" y="36804"/>
                    <a:pt x="62405" y="36970"/>
                  </a:cubicBezTo>
                  <a:cubicBezTo>
                    <a:pt x="62281" y="37094"/>
                    <a:pt x="62219" y="37156"/>
                    <a:pt x="62188" y="37156"/>
                  </a:cubicBezTo>
                  <a:cubicBezTo>
                    <a:pt x="62157" y="37156"/>
                    <a:pt x="62157" y="37094"/>
                    <a:pt x="62157" y="36970"/>
                  </a:cubicBezTo>
                  <a:cubicBezTo>
                    <a:pt x="62157" y="36768"/>
                    <a:pt x="62321" y="36511"/>
                    <a:pt x="62471" y="36511"/>
                  </a:cubicBezTo>
                  <a:close/>
                  <a:moveTo>
                    <a:pt x="71604" y="37716"/>
                  </a:moveTo>
                  <a:cubicBezTo>
                    <a:pt x="71604" y="37798"/>
                    <a:pt x="71521" y="37881"/>
                    <a:pt x="71521" y="37964"/>
                  </a:cubicBezTo>
                  <a:cubicBezTo>
                    <a:pt x="71438" y="38130"/>
                    <a:pt x="71356" y="38130"/>
                    <a:pt x="71273" y="38130"/>
                  </a:cubicBezTo>
                  <a:cubicBezTo>
                    <a:pt x="71190" y="38047"/>
                    <a:pt x="71273" y="37964"/>
                    <a:pt x="71356" y="37881"/>
                  </a:cubicBezTo>
                  <a:cubicBezTo>
                    <a:pt x="71438" y="37798"/>
                    <a:pt x="71521" y="37716"/>
                    <a:pt x="71604" y="37716"/>
                  </a:cubicBezTo>
                  <a:close/>
                  <a:moveTo>
                    <a:pt x="66111" y="35778"/>
                  </a:moveTo>
                  <a:cubicBezTo>
                    <a:pt x="66166" y="35778"/>
                    <a:pt x="66197" y="35872"/>
                    <a:pt x="66135" y="36058"/>
                  </a:cubicBezTo>
                  <a:cubicBezTo>
                    <a:pt x="66090" y="36236"/>
                    <a:pt x="66070" y="36318"/>
                    <a:pt x="66085" y="36318"/>
                  </a:cubicBezTo>
                  <a:cubicBezTo>
                    <a:pt x="66099" y="36318"/>
                    <a:pt x="66141" y="36256"/>
                    <a:pt x="66217" y="36141"/>
                  </a:cubicBezTo>
                  <a:cubicBezTo>
                    <a:pt x="66263" y="36004"/>
                    <a:pt x="66309" y="35943"/>
                    <a:pt x="66354" y="35943"/>
                  </a:cubicBezTo>
                  <a:cubicBezTo>
                    <a:pt x="66392" y="35943"/>
                    <a:pt x="66429" y="35984"/>
                    <a:pt x="66466" y="36058"/>
                  </a:cubicBezTo>
                  <a:cubicBezTo>
                    <a:pt x="66466" y="36182"/>
                    <a:pt x="66487" y="36245"/>
                    <a:pt x="66528" y="36245"/>
                  </a:cubicBezTo>
                  <a:cubicBezTo>
                    <a:pt x="66570" y="36245"/>
                    <a:pt x="66632" y="36182"/>
                    <a:pt x="66715" y="36058"/>
                  </a:cubicBezTo>
                  <a:cubicBezTo>
                    <a:pt x="66763" y="35961"/>
                    <a:pt x="66812" y="35921"/>
                    <a:pt x="66877" y="35921"/>
                  </a:cubicBezTo>
                  <a:cubicBezTo>
                    <a:pt x="66923" y="35921"/>
                    <a:pt x="66978" y="35941"/>
                    <a:pt x="67046" y="35975"/>
                  </a:cubicBezTo>
                  <a:cubicBezTo>
                    <a:pt x="67088" y="36058"/>
                    <a:pt x="67170" y="36100"/>
                    <a:pt x="67253" y="36100"/>
                  </a:cubicBezTo>
                  <a:cubicBezTo>
                    <a:pt x="67336" y="36100"/>
                    <a:pt x="67419" y="36058"/>
                    <a:pt x="67461" y="35975"/>
                  </a:cubicBezTo>
                  <a:cubicBezTo>
                    <a:pt x="67655" y="35878"/>
                    <a:pt x="67820" y="35838"/>
                    <a:pt x="67958" y="35838"/>
                  </a:cubicBezTo>
                  <a:cubicBezTo>
                    <a:pt x="68055" y="35838"/>
                    <a:pt x="68138" y="35858"/>
                    <a:pt x="68206" y="35892"/>
                  </a:cubicBezTo>
                  <a:cubicBezTo>
                    <a:pt x="68289" y="35975"/>
                    <a:pt x="68289" y="36058"/>
                    <a:pt x="68041" y="36224"/>
                  </a:cubicBezTo>
                  <a:cubicBezTo>
                    <a:pt x="67709" y="36390"/>
                    <a:pt x="67709" y="36472"/>
                    <a:pt x="68041" y="36555"/>
                  </a:cubicBezTo>
                  <a:cubicBezTo>
                    <a:pt x="68206" y="36638"/>
                    <a:pt x="68289" y="36804"/>
                    <a:pt x="68124" y="36887"/>
                  </a:cubicBezTo>
                  <a:cubicBezTo>
                    <a:pt x="67958" y="36970"/>
                    <a:pt x="67958" y="36970"/>
                    <a:pt x="68041" y="36970"/>
                  </a:cubicBezTo>
                  <a:cubicBezTo>
                    <a:pt x="68051" y="36966"/>
                    <a:pt x="68061" y="36965"/>
                    <a:pt x="68071" y="36965"/>
                  </a:cubicBezTo>
                  <a:cubicBezTo>
                    <a:pt x="68315" y="36965"/>
                    <a:pt x="68617" y="37895"/>
                    <a:pt x="68538" y="38213"/>
                  </a:cubicBezTo>
                  <a:cubicBezTo>
                    <a:pt x="68489" y="38310"/>
                    <a:pt x="68441" y="38350"/>
                    <a:pt x="68409" y="38350"/>
                  </a:cubicBezTo>
                  <a:cubicBezTo>
                    <a:pt x="68386" y="38350"/>
                    <a:pt x="68372" y="38330"/>
                    <a:pt x="68372" y="38296"/>
                  </a:cubicBezTo>
                  <a:cubicBezTo>
                    <a:pt x="68317" y="38296"/>
                    <a:pt x="68151" y="38259"/>
                    <a:pt x="67973" y="38259"/>
                  </a:cubicBezTo>
                  <a:cubicBezTo>
                    <a:pt x="67884" y="38259"/>
                    <a:pt x="67792" y="38268"/>
                    <a:pt x="67709" y="38296"/>
                  </a:cubicBezTo>
                  <a:cubicBezTo>
                    <a:pt x="67603" y="38311"/>
                    <a:pt x="67510" y="38318"/>
                    <a:pt x="67433" y="38318"/>
                  </a:cubicBezTo>
                  <a:cubicBezTo>
                    <a:pt x="67091" y="38318"/>
                    <a:pt x="67055" y="38182"/>
                    <a:pt x="67461" y="38047"/>
                  </a:cubicBezTo>
                  <a:cubicBezTo>
                    <a:pt x="67543" y="38047"/>
                    <a:pt x="67543" y="37881"/>
                    <a:pt x="67378" y="37798"/>
                  </a:cubicBezTo>
                  <a:cubicBezTo>
                    <a:pt x="67295" y="37633"/>
                    <a:pt x="67212" y="37467"/>
                    <a:pt x="67212" y="37384"/>
                  </a:cubicBezTo>
                  <a:cubicBezTo>
                    <a:pt x="67212" y="37325"/>
                    <a:pt x="67170" y="37267"/>
                    <a:pt x="67117" y="37267"/>
                  </a:cubicBezTo>
                  <a:cubicBezTo>
                    <a:pt x="67095" y="37267"/>
                    <a:pt x="67070" y="37277"/>
                    <a:pt x="67046" y="37301"/>
                  </a:cubicBezTo>
                  <a:cubicBezTo>
                    <a:pt x="66999" y="37349"/>
                    <a:pt x="66960" y="37369"/>
                    <a:pt x="66932" y="37369"/>
                  </a:cubicBezTo>
                  <a:cubicBezTo>
                    <a:pt x="66810" y="37369"/>
                    <a:pt x="66861" y="37005"/>
                    <a:pt x="67129" y="36804"/>
                  </a:cubicBezTo>
                  <a:cubicBezTo>
                    <a:pt x="67274" y="36659"/>
                    <a:pt x="67166" y="36571"/>
                    <a:pt x="66986" y="36571"/>
                  </a:cubicBezTo>
                  <a:cubicBezTo>
                    <a:pt x="66856" y="36571"/>
                    <a:pt x="66688" y="36617"/>
                    <a:pt x="66549" y="36721"/>
                  </a:cubicBezTo>
                  <a:cubicBezTo>
                    <a:pt x="66383" y="36804"/>
                    <a:pt x="66300" y="36804"/>
                    <a:pt x="66217" y="36804"/>
                  </a:cubicBezTo>
                  <a:cubicBezTo>
                    <a:pt x="66207" y="36793"/>
                    <a:pt x="66192" y="36788"/>
                    <a:pt x="66173" y="36788"/>
                  </a:cubicBezTo>
                  <a:cubicBezTo>
                    <a:pt x="66049" y="36788"/>
                    <a:pt x="65760" y="37023"/>
                    <a:pt x="65472" y="37384"/>
                  </a:cubicBezTo>
                  <a:cubicBezTo>
                    <a:pt x="65472" y="37467"/>
                    <a:pt x="65306" y="37467"/>
                    <a:pt x="65223" y="37467"/>
                  </a:cubicBezTo>
                  <a:cubicBezTo>
                    <a:pt x="65140" y="37467"/>
                    <a:pt x="65140" y="37301"/>
                    <a:pt x="65306" y="37135"/>
                  </a:cubicBezTo>
                  <a:cubicBezTo>
                    <a:pt x="65472" y="36887"/>
                    <a:pt x="65637" y="36555"/>
                    <a:pt x="65720" y="36307"/>
                  </a:cubicBezTo>
                  <a:cubicBezTo>
                    <a:pt x="65803" y="36058"/>
                    <a:pt x="65886" y="35892"/>
                    <a:pt x="66052" y="35809"/>
                  </a:cubicBezTo>
                  <a:cubicBezTo>
                    <a:pt x="66072" y="35789"/>
                    <a:pt x="66093" y="35778"/>
                    <a:pt x="66111" y="35778"/>
                  </a:cubicBezTo>
                  <a:close/>
                  <a:moveTo>
                    <a:pt x="66535" y="38490"/>
                  </a:moveTo>
                  <a:cubicBezTo>
                    <a:pt x="66563" y="38490"/>
                    <a:pt x="66597" y="38510"/>
                    <a:pt x="66632" y="38544"/>
                  </a:cubicBezTo>
                  <a:cubicBezTo>
                    <a:pt x="66715" y="38544"/>
                    <a:pt x="66715" y="38627"/>
                    <a:pt x="66632" y="38710"/>
                  </a:cubicBezTo>
                  <a:cubicBezTo>
                    <a:pt x="66549" y="38710"/>
                    <a:pt x="66466" y="38710"/>
                    <a:pt x="66466" y="38627"/>
                  </a:cubicBezTo>
                  <a:cubicBezTo>
                    <a:pt x="66466" y="38530"/>
                    <a:pt x="66494" y="38490"/>
                    <a:pt x="66535" y="38490"/>
                  </a:cubicBezTo>
                  <a:close/>
                  <a:moveTo>
                    <a:pt x="55827" y="38565"/>
                  </a:moveTo>
                  <a:cubicBezTo>
                    <a:pt x="55858" y="38565"/>
                    <a:pt x="55900" y="38586"/>
                    <a:pt x="55941" y="38627"/>
                  </a:cubicBezTo>
                  <a:cubicBezTo>
                    <a:pt x="56024" y="38627"/>
                    <a:pt x="56024" y="38710"/>
                    <a:pt x="55941" y="38793"/>
                  </a:cubicBezTo>
                  <a:cubicBezTo>
                    <a:pt x="55858" y="38793"/>
                    <a:pt x="55775" y="38710"/>
                    <a:pt x="55775" y="38627"/>
                  </a:cubicBezTo>
                  <a:cubicBezTo>
                    <a:pt x="55775" y="38586"/>
                    <a:pt x="55796" y="38565"/>
                    <a:pt x="55827" y="38565"/>
                  </a:cubicBezTo>
                  <a:close/>
                  <a:moveTo>
                    <a:pt x="70316" y="38245"/>
                  </a:moveTo>
                  <a:cubicBezTo>
                    <a:pt x="70561" y="38245"/>
                    <a:pt x="70741" y="38482"/>
                    <a:pt x="70610" y="38876"/>
                  </a:cubicBezTo>
                  <a:cubicBezTo>
                    <a:pt x="70527" y="39207"/>
                    <a:pt x="70527" y="39207"/>
                    <a:pt x="70361" y="39207"/>
                  </a:cubicBezTo>
                  <a:cubicBezTo>
                    <a:pt x="70195" y="39207"/>
                    <a:pt x="70030" y="39042"/>
                    <a:pt x="69947" y="38876"/>
                  </a:cubicBezTo>
                  <a:cubicBezTo>
                    <a:pt x="69864" y="38544"/>
                    <a:pt x="69864" y="38461"/>
                    <a:pt x="70113" y="38296"/>
                  </a:cubicBezTo>
                  <a:cubicBezTo>
                    <a:pt x="70182" y="38261"/>
                    <a:pt x="70251" y="38245"/>
                    <a:pt x="70316" y="38245"/>
                  </a:cubicBezTo>
                  <a:close/>
                  <a:moveTo>
                    <a:pt x="68538" y="38876"/>
                  </a:moveTo>
                  <a:cubicBezTo>
                    <a:pt x="68621" y="38876"/>
                    <a:pt x="68455" y="38959"/>
                    <a:pt x="68289" y="39124"/>
                  </a:cubicBezTo>
                  <a:cubicBezTo>
                    <a:pt x="68140" y="39199"/>
                    <a:pt x="68025" y="39240"/>
                    <a:pt x="67965" y="39240"/>
                  </a:cubicBezTo>
                  <a:cubicBezTo>
                    <a:pt x="67892" y="39240"/>
                    <a:pt x="67904" y="39178"/>
                    <a:pt x="68041" y="39042"/>
                  </a:cubicBezTo>
                  <a:cubicBezTo>
                    <a:pt x="68124" y="38959"/>
                    <a:pt x="68206" y="38876"/>
                    <a:pt x="68372" y="38876"/>
                  </a:cubicBezTo>
                  <a:close/>
                  <a:moveTo>
                    <a:pt x="67623" y="39005"/>
                  </a:moveTo>
                  <a:cubicBezTo>
                    <a:pt x="67728" y="39005"/>
                    <a:pt x="67709" y="39152"/>
                    <a:pt x="67543" y="39373"/>
                  </a:cubicBezTo>
                  <a:cubicBezTo>
                    <a:pt x="67495" y="39470"/>
                    <a:pt x="67446" y="39510"/>
                    <a:pt x="67398" y="39510"/>
                  </a:cubicBezTo>
                  <a:cubicBezTo>
                    <a:pt x="67363" y="39510"/>
                    <a:pt x="67329" y="39490"/>
                    <a:pt x="67295" y="39456"/>
                  </a:cubicBezTo>
                  <a:cubicBezTo>
                    <a:pt x="67212" y="39373"/>
                    <a:pt x="67212" y="39290"/>
                    <a:pt x="67378" y="39124"/>
                  </a:cubicBezTo>
                  <a:cubicBezTo>
                    <a:pt x="67488" y="39042"/>
                    <a:pt x="67571" y="39005"/>
                    <a:pt x="67623" y="39005"/>
                  </a:cubicBezTo>
                  <a:close/>
                  <a:moveTo>
                    <a:pt x="68115" y="39484"/>
                  </a:moveTo>
                  <a:cubicBezTo>
                    <a:pt x="68138" y="39484"/>
                    <a:pt x="68172" y="39504"/>
                    <a:pt x="68206" y="39539"/>
                  </a:cubicBezTo>
                  <a:cubicBezTo>
                    <a:pt x="68289" y="39622"/>
                    <a:pt x="68289" y="39705"/>
                    <a:pt x="68206" y="39705"/>
                  </a:cubicBezTo>
                  <a:cubicBezTo>
                    <a:pt x="68182" y="39729"/>
                    <a:pt x="68165" y="39739"/>
                    <a:pt x="68153" y="39739"/>
                  </a:cubicBezTo>
                  <a:cubicBezTo>
                    <a:pt x="68124" y="39739"/>
                    <a:pt x="68124" y="39680"/>
                    <a:pt x="68124" y="39622"/>
                  </a:cubicBezTo>
                  <a:cubicBezTo>
                    <a:pt x="68075" y="39525"/>
                    <a:pt x="68083" y="39484"/>
                    <a:pt x="68115" y="39484"/>
                  </a:cubicBezTo>
                  <a:close/>
                  <a:moveTo>
                    <a:pt x="76977" y="39733"/>
                  </a:moveTo>
                  <a:cubicBezTo>
                    <a:pt x="77005" y="39733"/>
                    <a:pt x="77040" y="39753"/>
                    <a:pt x="77074" y="39787"/>
                  </a:cubicBezTo>
                  <a:cubicBezTo>
                    <a:pt x="77157" y="39870"/>
                    <a:pt x="77157" y="39953"/>
                    <a:pt x="77074" y="39953"/>
                  </a:cubicBezTo>
                  <a:cubicBezTo>
                    <a:pt x="77050" y="39977"/>
                    <a:pt x="77025" y="39988"/>
                    <a:pt x="77003" y="39988"/>
                  </a:cubicBezTo>
                  <a:cubicBezTo>
                    <a:pt x="76950" y="39988"/>
                    <a:pt x="76908" y="39929"/>
                    <a:pt x="76908" y="39870"/>
                  </a:cubicBezTo>
                  <a:cubicBezTo>
                    <a:pt x="76908" y="39773"/>
                    <a:pt x="76937" y="39733"/>
                    <a:pt x="76977" y="39733"/>
                  </a:cubicBezTo>
                  <a:close/>
                  <a:moveTo>
                    <a:pt x="69611" y="39037"/>
                  </a:moveTo>
                  <a:cubicBezTo>
                    <a:pt x="69725" y="39037"/>
                    <a:pt x="69714" y="39226"/>
                    <a:pt x="69615" y="39622"/>
                  </a:cubicBezTo>
                  <a:lnTo>
                    <a:pt x="69532" y="40202"/>
                  </a:lnTo>
                  <a:lnTo>
                    <a:pt x="69201" y="39870"/>
                  </a:lnTo>
                  <a:cubicBezTo>
                    <a:pt x="68869" y="39539"/>
                    <a:pt x="68869" y="39539"/>
                    <a:pt x="69201" y="39290"/>
                  </a:cubicBezTo>
                  <a:cubicBezTo>
                    <a:pt x="69401" y="39123"/>
                    <a:pt x="69534" y="39037"/>
                    <a:pt x="69611" y="39037"/>
                  </a:cubicBezTo>
                  <a:close/>
                  <a:moveTo>
                    <a:pt x="47322" y="40036"/>
                  </a:moveTo>
                  <a:cubicBezTo>
                    <a:pt x="47405" y="40119"/>
                    <a:pt x="47405" y="40202"/>
                    <a:pt x="47322" y="40285"/>
                  </a:cubicBezTo>
                  <a:cubicBezTo>
                    <a:pt x="47239" y="40285"/>
                    <a:pt x="47156" y="40202"/>
                    <a:pt x="47156" y="40119"/>
                  </a:cubicBezTo>
                  <a:cubicBezTo>
                    <a:pt x="47156" y="40036"/>
                    <a:pt x="47239" y="40036"/>
                    <a:pt x="47322" y="40036"/>
                  </a:cubicBezTo>
                  <a:close/>
                  <a:moveTo>
                    <a:pt x="70527" y="39953"/>
                  </a:moveTo>
                  <a:cubicBezTo>
                    <a:pt x="70527" y="39953"/>
                    <a:pt x="70527" y="40036"/>
                    <a:pt x="70444" y="40202"/>
                  </a:cubicBezTo>
                  <a:cubicBezTo>
                    <a:pt x="70444" y="40260"/>
                    <a:pt x="70361" y="40319"/>
                    <a:pt x="70313" y="40319"/>
                  </a:cubicBezTo>
                  <a:cubicBezTo>
                    <a:pt x="70292" y="40319"/>
                    <a:pt x="70278" y="40309"/>
                    <a:pt x="70278" y="40285"/>
                  </a:cubicBezTo>
                  <a:cubicBezTo>
                    <a:pt x="70195" y="40202"/>
                    <a:pt x="70278" y="40119"/>
                    <a:pt x="70361" y="40036"/>
                  </a:cubicBezTo>
                  <a:cubicBezTo>
                    <a:pt x="70444" y="39953"/>
                    <a:pt x="70527" y="39953"/>
                    <a:pt x="70527" y="39953"/>
                  </a:cubicBezTo>
                  <a:close/>
                  <a:moveTo>
                    <a:pt x="68509" y="39885"/>
                  </a:moveTo>
                  <a:cubicBezTo>
                    <a:pt x="68607" y="39885"/>
                    <a:pt x="68655" y="40002"/>
                    <a:pt x="68538" y="40119"/>
                  </a:cubicBezTo>
                  <a:cubicBezTo>
                    <a:pt x="68431" y="40279"/>
                    <a:pt x="68324" y="40371"/>
                    <a:pt x="68261" y="40371"/>
                  </a:cubicBezTo>
                  <a:cubicBezTo>
                    <a:pt x="68227" y="40371"/>
                    <a:pt x="68206" y="40343"/>
                    <a:pt x="68206" y="40285"/>
                  </a:cubicBezTo>
                  <a:cubicBezTo>
                    <a:pt x="68206" y="40119"/>
                    <a:pt x="68289" y="40036"/>
                    <a:pt x="68372" y="39953"/>
                  </a:cubicBezTo>
                  <a:cubicBezTo>
                    <a:pt x="68421" y="39905"/>
                    <a:pt x="68469" y="39885"/>
                    <a:pt x="68509" y="39885"/>
                  </a:cubicBezTo>
                  <a:close/>
                  <a:moveTo>
                    <a:pt x="77809" y="40305"/>
                  </a:moveTo>
                  <a:cubicBezTo>
                    <a:pt x="77861" y="40305"/>
                    <a:pt x="77903" y="40326"/>
                    <a:pt x="77903" y="40368"/>
                  </a:cubicBezTo>
                  <a:cubicBezTo>
                    <a:pt x="77986" y="40368"/>
                    <a:pt x="77986" y="40533"/>
                    <a:pt x="77820" y="40616"/>
                  </a:cubicBezTo>
                  <a:cubicBezTo>
                    <a:pt x="77778" y="40658"/>
                    <a:pt x="77737" y="40678"/>
                    <a:pt x="77695" y="40678"/>
                  </a:cubicBezTo>
                  <a:cubicBezTo>
                    <a:pt x="77654" y="40678"/>
                    <a:pt x="77613" y="40658"/>
                    <a:pt x="77571" y="40616"/>
                  </a:cubicBezTo>
                  <a:cubicBezTo>
                    <a:pt x="77488" y="40533"/>
                    <a:pt x="77571" y="40450"/>
                    <a:pt x="77654" y="40368"/>
                  </a:cubicBezTo>
                  <a:cubicBezTo>
                    <a:pt x="77695" y="40326"/>
                    <a:pt x="77758" y="40305"/>
                    <a:pt x="77809" y="40305"/>
                  </a:cubicBezTo>
                  <a:close/>
                  <a:moveTo>
                    <a:pt x="77319" y="41081"/>
                  </a:moveTo>
                  <a:cubicBezTo>
                    <a:pt x="77432" y="41081"/>
                    <a:pt x="77444" y="41158"/>
                    <a:pt x="77323" y="41279"/>
                  </a:cubicBezTo>
                  <a:cubicBezTo>
                    <a:pt x="77274" y="41376"/>
                    <a:pt x="77197" y="41416"/>
                    <a:pt x="77125" y="41416"/>
                  </a:cubicBezTo>
                  <a:cubicBezTo>
                    <a:pt x="77074" y="41416"/>
                    <a:pt x="77025" y="41396"/>
                    <a:pt x="76991" y="41362"/>
                  </a:cubicBezTo>
                  <a:cubicBezTo>
                    <a:pt x="76908" y="41196"/>
                    <a:pt x="76908" y="41196"/>
                    <a:pt x="77157" y="41113"/>
                  </a:cubicBezTo>
                  <a:cubicBezTo>
                    <a:pt x="77223" y="41091"/>
                    <a:pt x="77278" y="41081"/>
                    <a:pt x="77319" y="41081"/>
                  </a:cubicBezTo>
                  <a:close/>
                  <a:moveTo>
                    <a:pt x="77737" y="41113"/>
                  </a:moveTo>
                  <a:cubicBezTo>
                    <a:pt x="77737" y="41113"/>
                    <a:pt x="77737" y="41196"/>
                    <a:pt x="77654" y="41362"/>
                  </a:cubicBezTo>
                  <a:cubicBezTo>
                    <a:pt x="77571" y="41445"/>
                    <a:pt x="77488" y="41445"/>
                    <a:pt x="77405" y="41445"/>
                  </a:cubicBezTo>
                  <a:cubicBezTo>
                    <a:pt x="77405" y="41362"/>
                    <a:pt x="77488" y="41279"/>
                    <a:pt x="77571" y="41196"/>
                  </a:cubicBezTo>
                  <a:cubicBezTo>
                    <a:pt x="77654" y="41113"/>
                    <a:pt x="77737" y="41113"/>
                    <a:pt x="77737" y="41113"/>
                  </a:cubicBezTo>
                  <a:close/>
                  <a:moveTo>
                    <a:pt x="71619" y="39223"/>
                  </a:moveTo>
                  <a:cubicBezTo>
                    <a:pt x="71711" y="39223"/>
                    <a:pt x="71820" y="39244"/>
                    <a:pt x="71936" y="39290"/>
                  </a:cubicBezTo>
                  <a:cubicBezTo>
                    <a:pt x="72101" y="39456"/>
                    <a:pt x="72433" y="39539"/>
                    <a:pt x="72682" y="39622"/>
                  </a:cubicBezTo>
                  <a:cubicBezTo>
                    <a:pt x="73096" y="39705"/>
                    <a:pt x="73262" y="39953"/>
                    <a:pt x="73096" y="40202"/>
                  </a:cubicBezTo>
                  <a:cubicBezTo>
                    <a:pt x="72875" y="40423"/>
                    <a:pt x="72654" y="40570"/>
                    <a:pt x="72507" y="40570"/>
                  </a:cubicBezTo>
                  <a:cubicBezTo>
                    <a:pt x="72433" y="40570"/>
                    <a:pt x="72378" y="40533"/>
                    <a:pt x="72350" y="40450"/>
                  </a:cubicBezTo>
                  <a:cubicBezTo>
                    <a:pt x="72350" y="40285"/>
                    <a:pt x="72184" y="40202"/>
                    <a:pt x="72019" y="40202"/>
                  </a:cubicBezTo>
                  <a:lnTo>
                    <a:pt x="71687" y="40202"/>
                  </a:lnTo>
                  <a:lnTo>
                    <a:pt x="71770" y="40782"/>
                  </a:lnTo>
                  <a:cubicBezTo>
                    <a:pt x="71770" y="41356"/>
                    <a:pt x="71721" y="41587"/>
                    <a:pt x="71585" y="41587"/>
                  </a:cubicBezTo>
                  <a:cubicBezTo>
                    <a:pt x="71544" y="41587"/>
                    <a:pt x="71496" y="41566"/>
                    <a:pt x="71438" y="41528"/>
                  </a:cubicBezTo>
                  <a:cubicBezTo>
                    <a:pt x="71356" y="41362"/>
                    <a:pt x="71273" y="41196"/>
                    <a:pt x="71356" y="41031"/>
                  </a:cubicBezTo>
                  <a:cubicBezTo>
                    <a:pt x="71418" y="40844"/>
                    <a:pt x="71433" y="40751"/>
                    <a:pt x="71297" y="40751"/>
                  </a:cubicBezTo>
                  <a:cubicBezTo>
                    <a:pt x="71252" y="40751"/>
                    <a:pt x="71190" y="40761"/>
                    <a:pt x="71107" y="40782"/>
                  </a:cubicBezTo>
                  <a:cubicBezTo>
                    <a:pt x="71024" y="40810"/>
                    <a:pt x="70969" y="40828"/>
                    <a:pt x="70935" y="40828"/>
                  </a:cubicBezTo>
                  <a:cubicBezTo>
                    <a:pt x="70868" y="40828"/>
                    <a:pt x="70886" y="40754"/>
                    <a:pt x="70941" y="40533"/>
                  </a:cubicBezTo>
                  <a:cubicBezTo>
                    <a:pt x="70998" y="40252"/>
                    <a:pt x="71092" y="40085"/>
                    <a:pt x="71199" y="40085"/>
                  </a:cubicBezTo>
                  <a:cubicBezTo>
                    <a:pt x="71249" y="40085"/>
                    <a:pt x="71302" y="40122"/>
                    <a:pt x="71356" y="40202"/>
                  </a:cubicBezTo>
                  <a:cubicBezTo>
                    <a:pt x="71438" y="40202"/>
                    <a:pt x="71521" y="40202"/>
                    <a:pt x="71604" y="40119"/>
                  </a:cubicBezTo>
                  <a:cubicBezTo>
                    <a:pt x="71604" y="39953"/>
                    <a:pt x="71604" y="39870"/>
                    <a:pt x="71438" y="39539"/>
                  </a:cubicBezTo>
                  <a:cubicBezTo>
                    <a:pt x="71259" y="39360"/>
                    <a:pt x="71381" y="39223"/>
                    <a:pt x="71619" y="39223"/>
                  </a:cubicBezTo>
                  <a:close/>
                  <a:moveTo>
                    <a:pt x="72877" y="40987"/>
                  </a:moveTo>
                  <a:cubicBezTo>
                    <a:pt x="73044" y="40987"/>
                    <a:pt x="73092" y="41205"/>
                    <a:pt x="72930" y="41528"/>
                  </a:cubicBezTo>
                  <a:cubicBezTo>
                    <a:pt x="72930" y="41586"/>
                    <a:pt x="72889" y="41645"/>
                    <a:pt x="72865" y="41645"/>
                  </a:cubicBezTo>
                  <a:cubicBezTo>
                    <a:pt x="72854" y="41645"/>
                    <a:pt x="72847" y="41635"/>
                    <a:pt x="72847" y="41611"/>
                  </a:cubicBezTo>
                  <a:cubicBezTo>
                    <a:pt x="72433" y="41445"/>
                    <a:pt x="72433" y="41279"/>
                    <a:pt x="72516" y="41196"/>
                  </a:cubicBezTo>
                  <a:cubicBezTo>
                    <a:pt x="72661" y="41051"/>
                    <a:pt x="72786" y="40987"/>
                    <a:pt x="72877" y="40987"/>
                  </a:cubicBezTo>
                  <a:close/>
                  <a:moveTo>
                    <a:pt x="76483" y="41374"/>
                  </a:moveTo>
                  <a:cubicBezTo>
                    <a:pt x="76592" y="41374"/>
                    <a:pt x="76689" y="41421"/>
                    <a:pt x="76742" y="41528"/>
                  </a:cubicBezTo>
                  <a:cubicBezTo>
                    <a:pt x="76742" y="41694"/>
                    <a:pt x="76908" y="41859"/>
                    <a:pt x="76908" y="41942"/>
                  </a:cubicBezTo>
                  <a:cubicBezTo>
                    <a:pt x="77074" y="42025"/>
                    <a:pt x="76991" y="42108"/>
                    <a:pt x="76742" y="42191"/>
                  </a:cubicBezTo>
                  <a:cubicBezTo>
                    <a:pt x="76660" y="42274"/>
                    <a:pt x="76577" y="42315"/>
                    <a:pt x="76515" y="42315"/>
                  </a:cubicBezTo>
                  <a:cubicBezTo>
                    <a:pt x="76452" y="42315"/>
                    <a:pt x="76411" y="42274"/>
                    <a:pt x="76411" y="42191"/>
                  </a:cubicBezTo>
                  <a:cubicBezTo>
                    <a:pt x="76370" y="42066"/>
                    <a:pt x="76349" y="42004"/>
                    <a:pt x="76328" y="42004"/>
                  </a:cubicBezTo>
                  <a:cubicBezTo>
                    <a:pt x="76307" y="42004"/>
                    <a:pt x="76287" y="42066"/>
                    <a:pt x="76245" y="42191"/>
                  </a:cubicBezTo>
                  <a:cubicBezTo>
                    <a:pt x="76245" y="42348"/>
                    <a:pt x="76245" y="42406"/>
                    <a:pt x="76203" y="42406"/>
                  </a:cubicBezTo>
                  <a:cubicBezTo>
                    <a:pt x="76179" y="42406"/>
                    <a:pt x="76140" y="42387"/>
                    <a:pt x="76079" y="42357"/>
                  </a:cubicBezTo>
                  <a:cubicBezTo>
                    <a:pt x="75997" y="42191"/>
                    <a:pt x="75914" y="42025"/>
                    <a:pt x="75914" y="41859"/>
                  </a:cubicBezTo>
                  <a:cubicBezTo>
                    <a:pt x="75970" y="41579"/>
                    <a:pt x="76254" y="41374"/>
                    <a:pt x="76483" y="41374"/>
                  </a:cubicBezTo>
                  <a:close/>
                  <a:moveTo>
                    <a:pt x="75070" y="39945"/>
                  </a:moveTo>
                  <a:cubicBezTo>
                    <a:pt x="75406" y="39945"/>
                    <a:pt x="75897" y="40467"/>
                    <a:pt x="75665" y="40699"/>
                  </a:cubicBezTo>
                  <a:cubicBezTo>
                    <a:pt x="75631" y="40733"/>
                    <a:pt x="75625" y="40753"/>
                    <a:pt x="75647" y="40753"/>
                  </a:cubicBezTo>
                  <a:cubicBezTo>
                    <a:pt x="75679" y="40753"/>
                    <a:pt x="75768" y="40713"/>
                    <a:pt x="75914" y="40616"/>
                  </a:cubicBezTo>
                  <a:cubicBezTo>
                    <a:pt x="76107" y="40478"/>
                    <a:pt x="76254" y="40414"/>
                    <a:pt x="76350" y="40414"/>
                  </a:cubicBezTo>
                  <a:cubicBezTo>
                    <a:pt x="76540" y="40414"/>
                    <a:pt x="76521" y="40671"/>
                    <a:pt x="76245" y="41113"/>
                  </a:cubicBezTo>
                  <a:cubicBezTo>
                    <a:pt x="75858" y="41656"/>
                    <a:pt x="75180" y="42199"/>
                    <a:pt x="75026" y="42199"/>
                  </a:cubicBezTo>
                  <a:cubicBezTo>
                    <a:pt x="75016" y="42199"/>
                    <a:pt x="75007" y="42196"/>
                    <a:pt x="75002" y="42191"/>
                  </a:cubicBezTo>
                  <a:cubicBezTo>
                    <a:pt x="74980" y="42169"/>
                    <a:pt x="74952" y="42158"/>
                    <a:pt x="74921" y="42158"/>
                  </a:cubicBezTo>
                  <a:cubicBezTo>
                    <a:pt x="74836" y="42158"/>
                    <a:pt x="74731" y="42235"/>
                    <a:pt x="74671" y="42357"/>
                  </a:cubicBezTo>
                  <a:cubicBezTo>
                    <a:pt x="74555" y="42472"/>
                    <a:pt x="74476" y="42534"/>
                    <a:pt x="74415" y="42534"/>
                  </a:cubicBezTo>
                  <a:cubicBezTo>
                    <a:pt x="74345" y="42534"/>
                    <a:pt x="74301" y="42451"/>
                    <a:pt x="74256" y="42274"/>
                  </a:cubicBezTo>
                  <a:cubicBezTo>
                    <a:pt x="74256" y="42191"/>
                    <a:pt x="74339" y="42025"/>
                    <a:pt x="74505" y="41859"/>
                  </a:cubicBezTo>
                  <a:cubicBezTo>
                    <a:pt x="74737" y="41627"/>
                    <a:pt x="74897" y="41105"/>
                    <a:pt x="74714" y="41105"/>
                  </a:cubicBezTo>
                  <a:cubicBezTo>
                    <a:pt x="74701" y="41105"/>
                    <a:pt x="74687" y="41108"/>
                    <a:pt x="74671" y="41113"/>
                  </a:cubicBezTo>
                  <a:cubicBezTo>
                    <a:pt x="74588" y="41113"/>
                    <a:pt x="74671" y="41031"/>
                    <a:pt x="74836" y="40782"/>
                  </a:cubicBezTo>
                  <a:cubicBezTo>
                    <a:pt x="74919" y="40533"/>
                    <a:pt x="75002" y="40368"/>
                    <a:pt x="74919" y="40368"/>
                  </a:cubicBezTo>
                  <a:cubicBezTo>
                    <a:pt x="74897" y="40390"/>
                    <a:pt x="74875" y="40400"/>
                    <a:pt x="74854" y="40400"/>
                  </a:cubicBezTo>
                  <a:cubicBezTo>
                    <a:pt x="74798" y="40400"/>
                    <a:pt x="74753" y="40323"/>
                    <a:pt x="74753" y="40202"/>
                  </a:cubicBezTo>
                  <a:cubicBezTo>
                    <a:pt x="74753" y="40036"/>
                    <a:pt x="74836" y="40036"/>
                    <a:pt x="75002" y="39953"/>
                  </a:cubicBezTo>
                  <a:cubicBezTo>
                    <a:pt x="75024" y="39948"/>
                    <a:pt x="75047" y="39945"/>
                    <a:pt x="75070" y="39945"/>
                  </a:cubicBezTo>
                  <a:close/>
                  <a:moveTo>
                    <a:pt x="78524" y="42626"/>
                  </a:moveTo>
                  <a:cubicBezTo>
                    <a:pt x="78566" y="42626"/>
                    <a:pt x="78607" y="42647"/>
                    <a:pt x="78649" y="42688"/>
                  </a:cubicBezTo>
                  <a:cubicBezTo>
                    <a:pt x="78731" y="42688"/>
                    <a:pt x="78649" y="42854"/>
                    <a:pt x="78566" y="42937"/>
                  </a:cubicBezTo>
                  <a:cubicBezTo>
                    <a:pt x="78483" y="43020"/>
                    <a:pt x="78400" y="43020"/>
                    <a:pt x="78317" y="43020"/>
                  </a:cubicBezTo>
                  <a:cubicBezTo>
                    <a:pt x="78234" y="42937"/>
                    <a:pt x="78317" y="42771"/>
                    <a:pt x="78400" y="42688"/>
                  </a:cubicBezTo>
                  <a:cubicBezTo>
                    <a:pt x="78441" y="42647"/>
                    <a:pt x="78483" y="42626"/>
                    <a:pt x="78524" y="42626"/>
                  </a:cubicBezTo>
                  <a:close/>
                  <a:moveTo>
                    <a:pt x="74351" y="42902"/>
                  </a:moveTo>
                  <a:cubicBezTo>
                    <a:pt x="74373" y="42902"/>
                    <a:pt x="74398" y="42912"/>
                    <a:pt x="74422" y="42937"/>
                  </a:cubicBezTo>
                  <a:cubicBezTo>
                    <a:pt x="74505" y="42937"/>
                    <a:pt x="74422" y="43102"/>
                    <a:pt x="74339" y="43185"/>
                  </a:cubicBezTo>
                  <a:cubicBezTo>
                    <a:pt x="74280" y="43244"/>
                    <a:pt x="74222" y="43302"/>
                    <a:pt x="74193" y="43302"/>
                  </a:cubicBezTo>
                  <a:cubicBezTo>
                    <a:pt x="74180" y="43302"/>
                    <a:pt x="74173" y="43292"/>
                    <a:pt x="74173" y="43268"/>
                  </a:cubicBezTo>
                  <a:cubicBezTo>
                    <a:pt x="74173" y="43268"/>
                    <a:pt x="74173" y="43185"/>
                    <a:pt x="74256" y="43020"/>
                  </a:cubicBezTo>
                  <a:cubicBezTo>
                    <a:pt x="74256" y="42961"/>
                    <a:pt x="74298" y="42902"/>
                    <a:pt x="74351" y="42902"/>
                  </a:cubicBezTo>
                  <a:close/>
                  <a:moveTo>
                    <a:pt x="76164" y="42738"/>
                  </a:moveTo>
                  <a:cubicBezTo>
                    <a:pt x="76195" y="42738"/>
                    <a:pt x="76223" y="42749"/>
                    <a:pt x="76245" y="42771"/>
                  </a:cubicBezTo>
                  <a:cubicBezTo>
                    <a:pt x="76328" y="42937"/>
                    <a:pt x="76328" y="42937"/>
                    <a:pt x="76162" y="43020"/>
                  </a:cubicBezTo>
                  <a:cubicBezTo>
                    <a:pt x="75997" y="43102"/>
                    <a:pt x="75914" y="43102"/>
                    <a:pt x="75914" y="43185"/>
                  </a:cubicBezTo>
                  <a:cubicBezTo>
                    <a:pt x="75997" y="43185"/>
                    <a:pt x="75831" y="43268"/>
                    <a:pt x="75582" y="43434"/>
                  </a:cubicBezTo>
                  <a:cubicBezTo>
                    <a:pt x="75427" y="43527"/>
                    <a:pt x="75295" y="43574"/>
                    <a:pt x="75199" y="43574"/>
                  </a:cubicBezTo>
                  <a:cubicBezTo>
                    <a:pt x="75040" y="43574"/>
                    <a:pt x="74981" y="43444"/>
                    <a:pt x="75085" y="43185"/>
                  </a:cubicBezTo>
                  <a:cubicBezTo>
                    <a:pt x="75189" y="42926"/>
                    <a:pt x="75325" y="42797"/>
                    <a:pt x="75412" y="42797"/>
                  </a:cubicBezTo>
                  <a:cubicBezTo>
                    <a:pt x="75464" y="42797"/>
                    <a:pt x="75499" y="42843"/>
                    <a:pt x="75499" y="42937"/>
                  </a:cubicBezTo>
                  <a:cubicBezTo>
                    <a:pt x="75499" y="42978"/>
                    <a:pt x="75520" y="42999"/>
                    <a:pt x="75551" y="42999"/>
                  </a:cubicBezTo>
                  <a:cubicBezTo>
                    <a:pt x="75582" y="42999"/>
                    <a:pt x="75624" y="42978"/>
                    <a:pt x="75665" y="42937"/>
                  </a:cubicBezTo>
                  <a:cubicBezTo>
                    <a:pt x="75707" y="42895"/>
                    <a:pt x="75748" y="42874"/>
                    <a:pt x="75779" y="42874"/>
                  </a:cubicBezTo>
                  <a:cubicBezTo>
                    <a:pt x="75810" y="42874"/>
                    <a:pt x="75831" y="42895"/>
                    <a:pt x="75831" y="42937"/>
                  </a:cubicBezTo>
                  <a:cubicBezTo>
                    <a:pt x="75831" y="43020"/>
                    <a:pt x="75831" y="43061"/>
                    <a:pt x="75841" y="43061"/>
                  </a:cubicBezTo>
                  <a:cubicBezTo>
                    <a:pt x="75852" y="43061"/>
                    <a:pt x="75872" y="43020"/>
                    <a:pt x="75914" y="42937"/>
                  </a:cubicBezTo>
                  <a:cubicBezTo>
                    <a:pt x="75974" y="42815"/>
                    <a:pt x="76079" y="42738"/>
                    <a:pt x="76164" y="42738"/>
                  </a:cubicBezTo>
                  <a:close/>
                  <a:moveTo>
                    <a:pt x="78317" y="43600"/>
                  </a:moveTo>
                  <a:cubicBezTo>
                    <a:pt x="78400" y="43683"/>
                    <a:pt x="78400" y="43765"/>
                    <a:pt x="78317" y="43765"/>
                  </a:cubicBezTo>
                  <a:cubicBezTo>
                    <a:pt x="78293" y="43790"/>
                    <a:pt x="78269" y="43800"/>
                    <a:pt x="78246" y="43800"/>
                  </a:cubicBezTo>
                  <a:cubicBezTo>
                    <a:pt x="78193" y="43800"/>
                    <a:pt x="78151" y="43741"/>
                    <a:pt x="78151" y="43683"/>
                  </a:cubicBezTo>
                  <a:cubicBezTo>
                    <a:pt x="78151" y="43600"/>
                    <a:pt x="78234" y="43600"/>
                    <a:pt x="78317" y="43600"/>
                  </a:cubicBezTo>
                  <a:close/>
                  <a:moveTo>
                    <a:pt x="79959" y="43215"/>
                  </a:moveTo>
                  <a:cubicBezTo>
                    <a:pt x="80118" y="43215"/>
                    <a:pt x="80205" y="43424"/>
                    <a:pt x="80140" y="43683"/>
                  </a:cubicBezTo>
                  <a:cubicBezTo>
                    <a:pt x="80092" y="43827"/>
                    <a:pt x="79932" y="43915"/>
                    <a:pt x="79790" y="43915"/>
                  </a:cubicBezTo>
                  <a:cubicBezTo>
                    <a:pt x="79688" y="43915"/>
                    <a:pt x="79595" y="43870"/>
                    <a:pt x="79560" y="43765"/>
                  </a:cubicBezTo>
                  <a:cubicBezTo>
                    <a:pt x="79560" y="43517"/>
                    <a:pt x="79560" y="43434"/>
                    <a:pt x="79809" y="43268"/>
                  </a:cubicBezTo>
                  <a:cubicBezTo>
                    <a:pt x="79863" y="43232"/>
                    <a:pt x="79914" y="43215"/>
                    <a:pt x="79959" y="43215"/>
                  </a:cubicBezTo>
                  <a:close/>
                  <a:moveTo>
                    <a:pt x="41935" y="43931"/>
                  </a:moveTo>
                  <a:cubicBezTo>
                    <a:pt x="42018" y="44014"/>
                    <a:pt x="42018" y="44097"/>
                    <a:pt x="41935" y="44180"/>
                  </a:cubicBezTo>
                  <a:cubicBezTo>
                    <a:pt x="41852" y="44180"/>
                    <a:pt x="41770" y="44097"/>
                    <a:pt x="41770" y="44014"/>
                  </a:cubicBezTo>
                  <a:cubicBezTo>
                    <a:pt x="41770" y="43931"/>
                    <a:pt x="41852" y="43931"/>
                    <a:pt x="41935" y="43931"/>
                  </a:cubicBezTo>
                  <a:close/>
                  <a:moveTo>
                    <a:pt x="21797" y="44594"/>
                  </a:moveTo>
                  <a:lnTo>
                    <a:pt x="21797" y="44594"/>
                  </a:lnTo>
                  <a:cubicBezTo>
                    <a:pt x="21880" y="44677"/>
                    <a:pt x="21797" y="44760"/>
                    <a:pt x="21714" y="44843"/>
                  </a:cubicBezTo>
                  <a:cubicBezTo>
                    <a:pt x="21631" y="44926"/>
                    <a:pt x="21548" y="45008"/>
                    <a:pt x="21548" y="45008"/>
                  </a:cubicBezTo>
                  <a:cubicBezTo>
                    <a:pt x="21548" y="45008"/>
                    <a:pt x="21548" y="44843"/>
                    <a:pt x="21631" y="44760"/>
                  </a:cubicBezTo>
                  <a:cubicBezTo>
                    <a:pt x="21714" y="44677"/>
                    <a:pt x="21797" y="44594"/>
                    <a:pt x="21797" y="44594"/>
                  </a:cubicBezTo>
                  <a:close/>
                  <a:moveTo>
                    <a:pt x="80126" y="44871"/>
                  </a:moveTo>
                  <a:cubicBezTo>
                    <a:pt x="80154" y="44871"/>
                    <a:pt x="80189" y="44891"/>
                    <a:pt x="80223" y="44926"/>
                  </a:cubicBezTo>
                  <a:cubicBezTo>
                    <a:pt x="80306" y="44926"/>
                    <a:pt x="80306" y="45008"/>
                    <a:pt x="80223" y="45091"/>
                  </a:cubicBezTo>
                  <a:cubicBezTo>
                    <a:pt x="80140" y="45091"/>
                    <a:pt x="80057" y="45091"/>
                    <a:pt x="80057" y="45008"/>
                  </a:cubicBezTo>
                  <a:cubicBezTo>
                    <a:pt x="80057" y="44911"/>
                    <a:pt x="80086" y="44871"/>
                    <a:pt x="80126" y="44871"/>
                  </a:cubicBezTo>
                  <a:close/>
                  <a:moveTo>
                    <a:pt x="78607" y="43724"/>
                  </a:moveTo>
                  <a:cubicBezTo>
                    <a:pt x="78669" y="43724"/>
                    <a:pt x="78731" y="43765"/>
                    <a:pt x="78814" y="43848"/>
                  </a:cubicBezTo>
                  <a:cubicBezTo>
                    <a:pt x="78911" y="43945"/>
                    <a:pt x="79037" y="43986"/>
                    <a:pt x="79141" y="43986"/>
                  </a:cubicBezTo>
                  <a:cubicBezTo>
                    <a:pt x="79214" y="43986"/>
                    <a:pt x="79277" y="43965"/>
                    <a:pt x="79312" y="43931"/>
                  </a:cubicBezTo>
                  <a:cubicBezTo>
                    <a:pt x="79415" y="43897"/>
                    <a:pt x="79475" y="43877"/>
                    <a:pt x="79498" y="43877"/>
                  </a:cubicBezTo>
                  <a:cubicBezTo>
                    <a:pt x="79532" y="43877"/>
                    <a:pt x="79492" y="43917"/>
                    <a:pt x="79394" y="44014"/>
                  </a:cubicBezTo>
                  <a:cubicBezTo>
                    <a:pt x="79229" y="44235"/>
                    <a:pt x="79284" y="44382"/>
                    <a:pt x="79437" y="44382"/>
                  </a:cubicBezTo>
                  <a:cubicBezTo>
                    <a:pt x="79514" y="44382"/>
                    <a:pt x="79615" y="44345"/>
                    <a:pt x="79726" y="44263"/>
                  </a:cubicBezTo>
                  <a:cubicBezTo>
                    <a:pt x="79785" y="44204"/>
                    <a:pt x="79885" y="44145"/>
                    <a:pt x="79967" y="44145"/>
                  </a:cubicBezTo>
                  <a:cubicBezTo>
                    <a:pt x="80002" y="44145"/>
                    <a:pt x="80033" y="44155"/>
                    <a:pt x="80057" y="44180"/>
                  </a:cubicBezTo>
                  <a:cubicBezTo>
                    <a:pt x="80223" y="44263"/>
                    <a:pt x="80140" y="44345"/>
                    <a:pt x="79643" y="44843"/>
                  </a:cubicBezTo>
                  <a:cubicBezTo>
                    <a:pt x="79353" y="45133"/>
                    <a:pt x="79146" y="45278"/>
                    <a:pt x="79042" y="45278"/>
                  </a:cubicBezTo>
                  <a:cubicBezTo>
                    <a:pt x="78939" y="45278"/>
                    <a:pt x="78939" y="45133"/>
                    <a:pt x="79063" y="44843"/>
                  </a:cubicBezTo>
                  <a:cubicBezTo>
                    <a:pt x="79194" y="44515"/>
                    <a:pt x="79014" y="44188"/>
                    <a:pt x="78769" y="44188"/>
                  </a:cubicBezTo>
                  <a:cubicBezTo>
                    <a:pt x="78705" y="44188"/>
                    <a:pt x="78635" y="44211"/>
                    <a:pt x="78566" y="44263"/>
                  </a:cubicBezTo>
                  <a:cubicBezTo>
                    <a:pt x="78511" y="44299"/>
                    <a:pt x="78461" y="44315"/>
                    <a:pt x="78418" y="44315"/>
                  </a:cubicBezTo>
                  <a:cubicBezTo>
                    <a:pt x="78264" y="44315"/>
                    <a:pt x="78206" y="44107"/>
                    <a:pt x="78400" y="43848"/>
                  </a:cubicBezTo>
                  <a:cubicBezTo>
                    <a:pt x="78483" y="43765"/>
                    <a:pt x="78545" y="43724"/>
                    <a:pt x="78607" y="43724"/>
                  </a:cubicBezTo>
                  <a:close/>
                  <a:moveTo>
                    <a:pt x="91991" y="44760"/>
                  </a:moveTo>
                  <a:cubicBezTo>
                    <a:pt x="92157" y="44760"/>
                    <a:pt x="92323" y="44760"/>
                    <a:pt x="92323" y="44843"/>
                  </a:cubicBezTo>
                  <a:lnTo>
                    <a:pt x="92240" y="44843"/>
                  </a:lnTo>
                  <a:cubicBezTo>
                    <a:pt x="92157" y="44843"/>
                    <a:pt x="92074" y="45008"/>
                    <a:pt x="91991" y="45174"/>
                  </a:cubicBezTo>
                  <a:cubicBezTo>
                    <a:pt x="91874" y="45331"/>
                    <a:pt x="91793" y="45413"/>
                    <a:pt x="91741" y="45413"/>
                  </a:cubicBezTo>
                  <a:cubicBezTo>
                    <a:pt x="91683" y="45413"/>
                    <a:pt x="91660" y="45310"/>
                    <a:pt x="91660" y="45091"/>
                  </a:cubicBezTo>
                  <a:cubicBezTo>
                    <a:pt x="91660" y="44843"/>
                    <a:pt x="91660" y="44843"/>
                    <a:pt x="91991" y="44760"/>
                  </a:cubicBezTo>
                  <a:close/>
                  <a:moveTo>
                    <a:pt x="76119" y="44968"/>
                  </a:moveTo>
                  <a:cubicBezTo>
                    <a:pt x="76250" y="44968"/>
                    <a:pt x="76353" y="45095"/>
                    <a:pt x="76245" y="45257"/>
                  </a:cubicBezTo>
                  <a:cubicBezTo>
                    <a:pt x="76162" y="45340"/>
                    <a:pt x="76079" y="45423"/>
                    <a:pt x="75914" y="45423"/>
                  </a:cubicBezTo>
                  <a:cubicBezTo>
                    <a:pt x="75884" y="45438"/>
                    <a:pt x="75860" y="45444"/>
                    <a:pt x="75841" y="45444"/>
                  </a:cubicBezTo>
                  <a:cubicBezTo>
                    <a:pt x="75753" y="45444"/>
                    <a:pt x="75777" y="45296"/>
                    <a:pt x="75914" y="45091"/>
                  </a:cubicBezTo>
                  <a:cubicBezTo>
                    <a:pt x="75971" y="45005"/>
                    <a:pt x="76049" y="44968"/>
                    <a:pt x="76119" y="44968"/>
                  </a:cubicBezTo>
                  <a:close/>
                  <a:moveTo>
                    <a:pt x="81335" y="45121"/>
                  </a:moveTo>
                  <a:cubicBezTo>
                    <a:pt x="81383" y="45121"/>
                    <a:pt x="81429" y="45137"/>
                    <a:pt x="81466" y="45174"/>
                  </a:cubicBezTo>
                  <a:cubicBezTo>
                    <a:pt x="81632" y="45340"/>
                    <a:pt x="81632" y="45340"/>
                    <a:pt x="81301" y="45506"/>
                  </a:cubicBezTo>
                  <a:cubicBezTo>
                    <a:pt x="81230" y="45576"/>
                    <a:pt x="81160" y="45601"/>
                    <a:pt x="81103" y="45601"/>
                  </a:cubicBezTo>
                  <a:cubicBezTo>
                    <a:pt x="81024" y="45601"/>
                    <a:pt x="80969" y="45554"/>
                    <a:pt x="80969" y="45506"/>
                  </a:cubicBezTo>
                  <a:cubicBezTo>
                    <a:pt x="80969" y="45313"/>
                    <a:pt x="81168" y="45121"/>
                    <a:pt x="81335" y="45121"/>
                  </a:cubicBezTo>
                  <a:close/>
                  <a:moveTo>
                    <a:pt x="90568" y="44644"/>
                  </a:moveTo>
                  <a:cubicBezTo>
                    <a:pt x="90576" y="44644"/>
                    <a:pt x="90582" y="44655"/>
                    <a:pt x="90582" y="44677"/>
                  </a:cubicBezTo>
                  <a:cubicBezTo>
                    <a:pt x="90665" y="44677"/>
                    <a:pt x="90665" y="44926"/>
                    <a:pt x="90665" y="45091"/>
                  </a:cubicBezTo>
                  <a:cubicBezTo>
                    <a:pt x="90612" y="45252"/>
                    <a:pt x="90627" y="45343"/>
                    <a:pt x="90690" y="45343"/>
                  </a:cubicBezTo>
                  <a:cubicBezTo>
                    <a:pt x="90724" y="45343"/>
                    <a:pt x="90772" y="45316"/>
                    <a:pt x="90831" y="45257"/>
                  </a:cubicBezTo>
                  <a:cubicBezTo>
                    <a:pt x="90879" y="45209"/>
                    <a:pt x="90927" y="45161"/>
                    <a:pt x="90959" y="45161"/>
                  </a:cubicBezTo>
                  <a:cubicBezTo>
                    <a:pt x="90982" y="45161"/>
                    <a:pt x="90997" y="45187"/>
                    <a:pt x="90997" y="45257"/>
                  </a:cubicBezTo>
                  <a:cubicBezTo>
                    <a:pt x="90997" y="45279"/>
                    <a:pt x="90997" y="45290"/>
                    <a:pt x="91000" y="45290"/>
                  </a:cubicBezTo>
                  <a:cubicBezTo>
                    <a:pt x="91009" y="45290"/>
                    <a:pt x="91041" y="45213"/>
                    <a:pt x="91163" y="45091"/>
                  </a:cubicBezTo>
                  <a:cubicBezTo>
                    <a:pt x="91208" y="45000"/>
                    <a:pt x="91253" y="44934"/>
                    <a:pt x="91313" y="44934"/>
                  </a:cubicBezTo>
                  <a:cubicBezTo>
                    <a:pt x="91361" y="44934"/>
                    <a:pt x="91419" y="44979"/>
                    <a:pt x="91494" y="45091"/>
                  </a:cubicBezTo>
                  <a:cubicBezTo>
                    <a:pt x="91577" y="45257"/>
                    <a:pt x="91577" y="45423"/>
                    <a:pt x="91494" y="45506"/>
                  </a:cubicBezTo>
                  <a:cubicBezTo>
                    <a:pt x="91411" y="45589"/>
                    <a:pt x="91245" y="45754"/>
                    <a:pt x="91163" y="45754"/>
                  </a:cubicBezTo>
                  <a:cubicBezTo>
                    <a:pt x="90997" y="45837"/>
                    <a:pt x="90914" y="45837"/>
                    <a:pt x="90914" y="45920"/>
                  </a:cubicBezTo>
                  <a:cubicBezTo>
                    <a:pt x="90997" y="45920"/>
                    <a:pt x="90914" y="46086"/>
                    <a:pt x="90831" y="46169"/>
                  </a:cubicBezTo>
                  <a:cubicBezTo>
                    <a:pt x="90728" y="46237"/>
                    <a:pt x="90654" y="46278"/>
                    <a:pt x="90596" y="46278"/>
                  </a:cubicBezTo>
                  <a:cubicBezTo>
                    <a:pt x="90514" y="46278"/>
                    <a:pt x="90465" y="46197"/>
                    <a:pt x="90417" y="46003"/>
                  </a:cubicBezTo>
                  <a:cubicBezTo>
                    <a:pt x="90334" y="45754"/>
                    <a:pt x="90251" y="45671"/>
                    <a:pt x="90002" y="45671"/>
                  </a:cubicBezTo>
                  <a:cubicBezTo>
                    <a:pt x="89671" y="45671"/>
                    <a:pt x="89754" y="45589"/>
                    <a:pt x="90251" y="45257"/>
                  </a:cubicBezTo>
                  <a:cubicBezTo>
                    <a:pt x="90500" y="45091"/>
                    <a:pt x="90582" y="45091"/>
                    <a:pt x="90500" y="44843"/>
                  </a:cubicBezTo>
                  <a:cubicBezTo>
                    <a:pt x="90500" y="44721"/>
                    <a:pt x="90544" y="44644"/>
                    <a:pt x="90568" y="44644"/>
                  </a:cubicBezTo>
                  <a:close/>
                  <a:moveTo>
                    <a:pt x="77157" y="45671"/>
                  </a:moveTo>
                  <a:lnTo>
                    <a:pt x="77157" y="45671"/>
                  </a:lnTo>
                  <a:cubicBezTo>
                    <a:pt x="77240" y="45754"/>
                    <a:pt x="77157" y="45920"/>
                    <a:pt x="77074" y="46086"/>
                  </a:cubicBezTo>
                  <a:cubicBezTo>
                    <a:pt x="76991" y="46252"/>
                    <a:pt x="76825" y="46334"/>
                    <a:pt x="76825" y="46334"/>
                  </a:cubicBezTo>
                  <a:cubicBezTo>
                    <a:pt x="76742" y="46252"/>
                    <a:pt x="76825" y="46086"/>
                    <a:pt x="76908" y="45920"/>
                  </a:cubicBezTo>
                  <a:cubicBezTo>
                    <a:pt x="76991" y="45754"/>
                    <a:pt x="77157" y="45672"/>
                    <a:pt x="77157" y="45671"/>
                  </a:cubicBezTo>
                  <a:close/>
                  <a:moveTo>
                    <a:pt x="82685" y="45784"/>
                  </a:moveTo>
                  <a:cubicBezTo>
                    <a:pt x="82813" y="45784"/>
                    <a:pt x="82819" y="45976"/>
                    <a:pt x="82627" y="46169"/>
                  </a:cubicBezTo>
                  <a:cubicBezTo>
                    <a:pt x="82573" y="46329"/>
                    <a:pt x="82519" y="46421"/>
                    <a:pt x="82444" y="46421"/>
                  </a:cubicBezTo>
                  <a:cubicBezTo>
                    <a:pt x="82402" y="46421"/>
                    <a:pt x="82354" y="46393"/>
                    <a:pt x="82295" y="46334"/>
                  </a:cubicBezTo>
                  <a:cubicBezTo>
                    <a:pt x="82212" y="46169"/>
                    <a:pt x="82295" y="46003"/>
                    <a:pt x="82544" y="45837"/>
                  </a:cubicBezTo>
                  <a:cubicBezTo>
                    <a:pt x="82600" y="45800"/>
                    <a:pt x="82647" y="45784"/>
                    <a:pt x="82685" y="45784"/>
                  </a:cubicBezTo>
                  <a:close/>
                  <a:moveTo>
                    <a:pt x="85965" y="45338"/>
                  </a:moveTo>
                  <a:cubicBezTo>
                    <a:pt x="86002" y="45338"/>
                    <a:pt x="86024" y="45365"/>
                    <a:pt x="86024" y="45423"/>
                  </a:cubicBezTo>
                  <a:cubicBezTo>
                    <a:pt x="86024" y="45589"/>
                    <a:pt x="86024" y="45671"/>
                    <a:pt x="85859" y="45671"/>
                  </a:cubicBezTo>
                  <a:cubicBezTo>
                    <a:pt x="85693" y="45754"/>
                    <a:pt x="85610" y="45837"/>
                    <a:pt x="85693" y="46086"/>
                  </a:cubicBezTo>
                  <a:cubicBezTo>
                    <a:pt x="85822" y="46345"/>
                    <a:pt x="85750" y="46553"/>
                    <a:pt x="85593" y="46553"/>
                  </a:cubicBezTo>
                  <a:cubicBezTo>
                    <a:pt x="85549" y="46553"/>
                    <a:pt x="85499" y="46537"/>
                    <a:pt x="85444" y="46500"/>
                  </a:cubicBezTo>
                  <a:cubicBezTo>
                    <a:pt x="85361" y="46417"/>
                    <a:pt x="85361" y="46252"/>
                    <a:pt x="85444" y="46003"/>
                  </a:cubicBezTo>
                  <a:cubicBezTo>
                    <a:pt x="85571" y="45622"/>
                    <a:pt x="85844" y="45338"/>
                    <a:pt x="85965" y="45338"/>
                  </a:cubicBezTo>
                  <a:close/>
                  <a:moveTo>
                    <a:pt x="81396" y="46134"/>
                  </a:moveTo>
                  <a:cubicBezTo>
                    <a:pt x="81418" y="46134"/>
                    <a:pt x="81442" y="46144"/>
                    <a:pt x="81466" y="46169"/>
                  </a:cubicBezTo>
                  <a:cubicBezTo>
                    <a:pt x="81549" y="46169"/>
                    <a:pt x="81549" y="46334"/>
                    <a:pt x="81466" y="46417"/>
                  </a:cubicBezTo>
                  <a:cubicBezTo>
                    <a:pt x="81383" y="46583"/>
                    <a:pt x="81301" y="46583"/>
                    <a:pt x="81301" y="46583"/>
                  </a:cubicBezTo>
                  <a:cubicBezTo>
                    <a:pt x="81218" y="46500"/>
                    <a:pt x="81218" y="46417"/>
                    <a:pt x="81301" y="46252"/>
                  </a:cubicBezTo>
                  <a:cubicBezTo>
                    <a:pt x="81301" y="46193"/>
                    <a:pt x="81342" y="46134"/>
                    <a:pt x="81396" y="46134"/>
                  </a:cubicBezTo>
                  <a:close/>
                  <a:moveTo>
                    <a:pt x="88345" y="46252"/>
                  </a:moveTo>
                  <a:cubicBezTo>
                    <a:pt x="88345" y="46252"/>
                    <a:pt x="88345" y="46334"/>
                    <a:pt x="88262" y="46500"/>
                  </a:cubicBezTo>
                  <a:cubicBezTo>
                    <a:pt x="88203" y="46559"/>
                    <a:pt x="88145" y="46617"/>
                    <a:pt x="88115" y="46617"/>
                  </a:cubicBezTo>
                  <a:cubicBezTo>
                    <a:pt x="88103" y="46617"/>
                    <a:pt x="88096" y="46607"/>
                    <a:pt x="88096" y="46583"/>
                  </a:cubicBezTo>
                  <a:cubicBezTo>
                    <a:pt x="88013" y="46583"/>
                    <a:pt x="88013" y="46417"/>
                    <a:pt x="88179" y="46334"/>
                  </a:cubicBezTo>
                  <a:cubicBezTo>
                    <a:pt x="88262" y="46252"/>
                    <a:pt x="88345" y="46252"/>
                    <a:pt x="88345" y="46252"/>
                  </a:cubicBezTo>
                  <a:close/>
                  <a:moveTo>
                    <a:pt x="92903" y="45920"/>
                  </a:moveTo>
                  <a:cubicBezTo>
                    <a:pt x="92986" y="46003"/>
                    <a:pt x="92903" y="46086"/>
                    <a:pt x="92820" y="46169"/>
                  </a:cubicBezTo>
                  <a:cubicBezTo>
                    <a:pt x="92737" y="46334"/>
                    <a:pt x="92737" y="46417"/>
                    <a:pt x="92820" y="46417"/>
                  </a:cubicBezTo>
                  <a:cubicBezTo>
                    <a:pt x="92903" y="46417"/>
                    <a:pt x="92986" y="46500"/>
                    <a:pt x="92903" y="46583"/>
                  </a:cubicBezTo>
                  <a:cubicBezTo>
                    <a:pt x="92820" y="46666"/>
                    <a:pt x="92758" y="46707"/>
                    <a:pt x="92706" y="46707"/>
                  </a:cubicBezTo>
                  <a:cubicBezTo>
                    <a:pt x="92654" y="46707"/>
                    <a:pt x="92613" y="46666"/>
                    <a:pt x="92571" y="46583"/>
                  </a:cubicBezTo>
                  <a:cubicBezTo>
                    <a:pt x="92571" y="46559"/>
                    <a:pt x="92564" y="46549"/>
                    <a:pt x="92550" y="46549"/>
                  </a:cubicBezTo>
                  <a:cubicBezTo>
                    <a:pt x="92516" y="46549"/>
                    <a:pt x="92440" y="46607"/>
                    <a:pt x="92323" y="46666"/>
                  </a:cubicBezTo>
                  <a:cubicBezTo>
                    <a:pt x="92303" y="46686"/>
                    <a:pt x="92293" y="46696"/>
                    <a:pt x="92291" y="46696"/>
                  </a:cubicBezTo>
                  <a:cubicBezTo>
                    <a:pt x="92284" y="46696"/>
                    <a:pt x="92362" y="46588"/>
                    <a:pt x="92489" y="46334"/>
                  </a:cubicBezTo>
                  <a:cubicBezTo>
                    <a:pt x="92737" y="46086"/>
                    <a:pt x="92903" y="45920"/>
                    <a:pt x="92903" y="45920"/>
                  </a:cubicBezTo>
                  <a:close/>
                  <a:moveTo>
                    <a:pt x="88804" y="46089"/>
                  </a:moveTo>
                  <a:cubicBezTo>
                    <a:pt x="88870" y="46089"/>
                    <a:pt x="88872" y="46217"/>
                    <a:pt x="88759" y="46500"/>
                  </a:cubicBezTo>
                  <a:cubicBezTo>
                    <a:pt x="88666" y="46686"/>
                    <a:pt x="88625" y="46794"/>
                    <a:pt x="88593" y="46794"/>
                  </a:cubicBezTo>
                  <a:cubicBezTo>
                    <a:pt x="88567" y="46794"/>
                    <a:pt x="88547" y="46728"/>
                    <a:pt x="88511" y="46583"/>
                  </a:cubicBezTo>
                  <a:cubicBezTo>
                    <a:pt x="88511" y="46500"/>
                    <a:pt x="88593" y="46252"/>
                    <a:pt x="88676" y="46169"/>
                  </a:cubicBezTo>
                  <a:cubicBezTo>
                    <a:pt x="88729" y="46116"/>
                    <a:pt x="88773" y="46089"/>
                    <a:pt x="88804" y="46089"/>
                  </a:cubicBezTo>
                  <a:close/>
                  <a:moveTo>
                    <a:pt x="91660" y="45754"/>
                  </a:moveTo>
                  <a:cubicBezTo>
                    <a:pt x="91660" y="45754"/>
                    <a:pt x="91743" y="45837"/>
                    <a:pt x="91908" y="45920"/>
                  </a:cubicBezTo>
                  <a:cubicBezTo>
                    <a:pt x="91991" y="46003"/>
                    <a:pt x="91991" y="46169"/>
                    <a:pt x="91908" y="46169"/>
                  </a:cubicBezTo>
                  <a:cubicBezTo>
                    <a:pt x="91743" y="46169"/>
                    <a:pt x="91494" y="46417"/>
                    <a:pt x="91577" y="46583"/>
                  </a:cubicBezTo>
                  <a:cubicBezTo>
                    <a:pt x="91768" y="46710"/>
                    <a:pt x="91470" y="46886"/>
                    <a:pt x="91209" y="46886"/>
                  </a:cubicBezTo>
                  <a:cubicBezTo>
                    <a:pt x="91130" y="46886"/>
                    <a:pt x="91055" y="46870"/>
                    <a:pt x="90997" y="46832"/>
                  </a:cubicBezTo>
                  <a:cubicBezTo>
                    <a:pt x="90831" y="46749"/>
                    <a:pt x="90914" y="46666"/>
                    <a:pt x="91245" y="46252"/>
                  </a:cubicBezTo>
                  <a:cubicBezTo>
                    <a:pt x="91411" y="46003"/>
                    <a:pt x="91660" y="45754"/>
                    <a:pt x="91660" y="45754"/>
                  </a:cubicBezTo>
                  <a:close/>
                  <a:moveTo>
                    <a:pt x="89091" y="46666"/>
                  </a:moveTo>
                  <a:cubicBezTo>
                    <a:pt x="89091" y="46666"/>
                    <a:pt x="89091" y="46749"/>
                    <a:pt x="89008" y="46915"/>
                  </a:cubicBezTo>
                  <a:cubicBezTo>
                    <a:pt x="89008" y="46997"/>
                    <a:pt x="88925" y="47080"/>
                    <a:pt x="88842" y="47080"/>
                  </a:cubicBezTo>
                  <a:cubicBezTo>
                    <a:pt x="88842" y="46997"/>
                    <a:pt x="88842" y="46915"/>
                    <a:pt x="88925" y="46832"/>
                  </a:cubicBezTo>
                  <a:cubicBezTo>
                    <a:pt x="89008" y="46749"/>
                    <a:pt x="89091" y="46666"/>
                    <a:pt x="89091" y="46666"/>
                  </a:cubicBezTo>
                  <a:close/>
                  <a:moveTo>
                    <a:pt x="87599" y="46417"/>
                  </a:moveTo>
                  <a:cubicBezTo>
                    <a:pt x="87599" y="46500"/>
                    <a:pt x="87599" y="46583"/>
                    <a:pt x="87516" y="46666"/>
                  </a:cubicBezTo>
                  <a:cubicBezTo>
                    <a:pt x="87433" y="46832"/>
                    <a:pt x="87433" y="46832"/>
                    <a:pt x="87516" y="46832"/>
                  </a:cubicBezTo>
                  <a:cubicBezTo>
                    <a:pt x="87599" y="46832"/>
                    <a:pt x="87599" y="46915"/>
                    <a:pt x="87516" y="46997"/>
                  </a:cubicBezTo>
                  <a:cubicBezTo>
                    <a:pt x="87455" y="47058"/>
                    <a:pt x="87405" y="47084"/>
                    <a:pt x="87365" y="47084"/>
                  </a:cubicBezTo>
                  <a:cubicBezTo>
                    <a:pt x="87242" y="47084"/>
                    <a:pt x="87225" y="46834"/>
                    <a:pt x="87350" y="46583"/>
                  </a:cubicBezTo>
                  <a:cubicBezTo>
                    <a:pt x="87433" y="46500"/>
                    <a:pt x="87516" y="46417"/>
                    <a:pt x="87599" y="46417"/>
                  </a:cubicBezTo>
                  <a:close/>
                  <a:moveTo>
                    <a:pt x="90033" y="46770"/>
                  </a:moveTo>
                  <a:cubicBezTo>
                    <a:pt x="90064" y="46770"/>
                    <a:pt x="90085" y="46790"/>
                    <a:pt x="90085" y="46832"/>
                  </a:cubicBezTo>
                  <a:cubicBezTo>
                    <a:pt x="90002" y="46915"/>
                    <a:pt x="89919" y="47080"/>
                    <a:pt x="89754" y="47163"/>
                  </a:cubicBezTo>
                  <a:cubicBezTo>
                    <a:pt x="89616" y="47232"/>
                    <a:pt x="89522" y="47272"/>
                    <a:pt x="89476" y="47272"/>
                  </a:cubicBezTo>
                  <a:cubicBezTo>
                    <a:pt x="89410" y="47272"/>
                    <a:pt x="89442" y="47192"/>
                    <a:pt x="89588" y="46997"/>
                  </a:cubicBezTo>
                  <a:cubicBezTo>
                    <a:pt x="89685" y="46900"/>
                    <a:pt x="89754" y="46860"/>
                    <a:pt x="89777" y="46860"/>
                  </a:cubicBezTo>
                  <a:cubicBezTo>
                    <a:pt x="89794" y="46860"/>
                    <a:pt x="89788" y="46880"/>
                    <a:pt x="89754" y="46915"/>
                  </a:cubicBezTo>
                  <a:cubicBezTo>
                    <a:pt x="89754" y="46939"/>
                    <a:pt x="89761" y="46949"/>
                    <a:pt x="89773" y="46949"/>
                  </a:cubicBezTo>
                  <a:cubicBezTo>
                    <a:pt x="89802" y="46949"/>
                    <a:pt x="89861" y="46890"/>
                    <a:pt x="89919" y="46832"/>
                  </a:cubicBezTo>
                  <a:cubicBezTo>
                    <a:pt x="89961" y="46790"/>
                    <a:pt x="90002" y="46770"/>
                    <a:pt x="90033" y="46770"/>
                  </a:cubicBezTo>
                  <a:close/>
                  <a:moveTo>
                    <a:pt x="84760" y="46958"/>
                  </a:moveTo>
                  <a:cubicBezTo>
                    <a:pt x="84786" y="46958"/>
                    <a:pt x="84819" y="46975"/>
                    <a:pt x="84864" y="46997"/>
                  </a:cubicBezTo>
                  <a:cubicBezTo>
                    <a:pt x="84998" y="47065"/>
                    <a:pt x="85512" y="47186"/>
                    <a:pt x="85747" y="47186"/>
                  </a:cubicBezTo>
                  <a:cubicBezTo>
                    <a:pt x="85803" y="47186"/>
                    <a:pt x="85843" y="47179"/>
                    <a:pt x="85859" y="47163"/>
                  </a:cubicBezTo>
                  <a:cubicBezTo>
                    <a:pt x="85900" y="47142"/>
                    <a:pt x="85936" y="47132"/>
                    <a:pt x="85965" y="47132"/>
                  </a:cubicBezTo>
                  <a:cubicBezTo>
                    <a:pt x="86050" y="47132"/>
                    <a:pt x="86066" y="47225"/>
                    <a:pt x="85941" y="47412"/>
                  </a:cubicBezTo>
                  <a:cubicBezTo>
                    <a:pt x="85827" y="47755"/>
                    <a:pt x="85713" y="47940"/>
                    <a:pt x="85653" y="47940"/>
                  </a:cubicBezTo>
                  <a:cubicBezTo>
                    <a:pt x="85626" y="47940"/>
                    <a:pt x="85610" y="47903"/>
                    <a:pt x="85610" y="47826"/>
                  </a:cubicBezTo>
                  <a:cubicBezTo>
                    <a:pt x="85551" y="47768"/>
                    <a:pt x="85451" y="47709"/>
                    <a:pt x="85281" y="47709"/>
                  </a:cubicBezTo>
                  <a:cubicBezTo>
                    <a:pt x="85210" y="47709"/>
                    <a:pt x="85127" y="47719"/>
                    <a:pt x="85030" y="47743"/>
                  </a:cubicBezTo>
                  <a:cubicBezTo>
                    <a:pt x="84837" y="47808"/>
                    <a:pt x="84719" y="47847"/>
                    <a:pt x="84652" y="47847"/>
                  </a:cubicBezTo>
                  <a:cubicBezTo>
                    <a:pt x="84545" y="47847"/>
                    <a:pt x="84565" y="47749"/>
                    <a:pt x="84615" y="47495"/>
                  </a:cubicBezTo>
                  <a:cubicBezTo>
                    <a:pt x="84676" y="47074"/>
                    <a:pt x="84692" y="46958"/>
                    <a:pt x="84760" y="46958"/>
                  </a:cubicBezTo>
                  <a:close/>
                  <a:moveTo>
                    <a:pt x="75499" y="47495"/>
                  </a:moveTo>
                  <a:cubicBezTo>
                    <a:pt x="75831" y="47495"/>
                    <a:pt x="75914" y="47578"/>
                    <a:pt x="75748" y="47826"/>
                  </a:cubicBezTo>
                  <a:cubicBezTo>
                    <a:pt x="75673" y="47901"/>
                    <a:pt x="75549" y="47942"/>
                    <a:pt x="75441" y="47942"/>
                  </a:cubicBezTo>
                  <a:cubicBezTo>
                    <a:pt x="75310" y="47942"/>
                    <a:pt x="75205" y="47880"/>
                    <a:pt x="75251" y="47743"/>
                  </a:cubicBezTo>
                  <a:cubicBezTo>
                    <a:pt x="75251" y="47578"/>
                    <a:pt x="75334" y="47495"/>
                    <a:pt x="75499" y="47495"/>
                  </a:cubicBezTo>
                  <a:close/>
                  <a:moveTo>
                    <a:pt x="88956" y="47681"/>
                  </a:moveTo>
                  <a:cubicBezTo>
                    <a:pt x="88987" y="47681"/>
                    <a:pt x="89008" y="47702"/>
                    <a:pt x="89008" y="47743"/>
                  </a:cubicBezTo>
                  <a:cubicBezTo>
                    <a:pt x="89008" y="47909"/>
                    <a:pt x="89008" y="47992"/>
                    <a:pt x="89008" y="47992"/>
                  </a:cubicBezTo>
                  <a:cubicBezTo>
                    <a:pt x="88966" y="48033"/>
                    <a:pt x="88946" y="48054"/>
                    <a:pt x="88925" y="48054"/>
                  </a:cubicBezTo>
                  <a:cubicBezTo>
                    <a:pt x="88904" y="48054"/>
                    <a:pt x="88883" y="48033"/>
                    <a:pt x="88842" y="47992"/>
                  </a:cubicBezTo>
                  <a:cubicBezTo>
                    <a:pt x="88759" y="47909"/>
                    <a:pt x="88842" y="47826"/>
                    <a:pt x="88842" y="47743"/>
                  </a:cubicBezTo>
                  <a:cubicBezTo>
                    <a:pt x="88883" y="47702"/>
                    <a:pt x="88925" y="47681"/>
                    <a:pt x="88956" y="47681"/>
                  </a:cubicBezTo>
                  <a:close/>
                  <a:moveTo>
                    <a:pt x="73769" y="47792"/>
                  </a:moveTo>
                  <a:cubicBezTo>
                    <a:pt x="73793" y="47792"/>
                    <a:pt x="73818" y="47802"/>
                    <a:pt x="73842" y="47826"/>
                  </a:cubicBezTo>
                  <a:cubicBezTo>
                    <a:pt x="73842" y="47826"/>
                    <a:pt x="73759" y="47909"/>
                    <a:pt x="73676" y="47992"/>
                  </a:cubicBezTo>
                  <a:cubicBezTo>
                    <a:pt x="73593" y="48075"/>
                    <a:pt x="73510" y="48075"/>
                    <a:pt x="73427" y="48075"/>
                  </a:cubicBezTo>
                  <a:cubicBezTo>
                    <a:pt x="73427" y="48075"/>
                    <a:pt x="73427" y="47909"/>
                    <a:pt x="73593" y="47909"/>
                  </a:cubicBezTo>
                  <a:cubicBezTo>
                    <a:pt x="73652" y="47850"/>
                    <a:pt x="73710" y="47792"/>
                    <a:pt x="73769" y="47792"/>
                  </a:cubicBezTo>
                  <a:close/>
                  <a:moveTo>
                    <a:pt x="78796" y="47711"/>
                  </a:moveTo>
                  <a:cubicBezTo>
                    <a:pt x="78808" y="47711"/>
                    <a:pt x="78814" y="47721"/>
                    <a:pt x="78814" y="47743"/>
                  </a:cubicBezTo>
                  <a:cubicBezTo>
                    <a:pt x="78814" y="47826"/>
                    <a:pt x="78731" y="47992"/>
                    <a:pt x="78649" y="48075"/>
                  </a:cubicBezTo>
                  <a:cubicBezTo>
                    <a:pt x="78587" y="48230"/>
                    <a:pt x="78536" y="48292"/>
                    <a:pt x="78506" y="48292"/>
                  </a:cubicBezTo>
                  <a:cubicBezTo>
                    <a:pt x="78456" y="48292"/>
                    <a:pt x="78462" y="48117"/>
                    <a:pt x="78566" y="47909"/>
                  </a:cubicBezTo>
                  <a:cubicBezTo>
                    <a:pt x="78687" y="47788"/>
                    <a:pt x="78764" y="47711"/>
                    <a:pt x="78796" y="47711"/>
                  </a:cubicBezTo>
                  <a:close/>
                  <a:moveTo>
                    <a:pt x="76144" y="47946"/>
                  </a:moveTo>
                  <a:cubicBezTo>
                    <a:pt x="76236" y="47946"/>
                    <a:pt x="76218" y="48020"/>
                    <a:pt x="76162" y="48241"/>
                  </a:cubicBezTo>
                  <a:cubicBezTo>
                    <a:pt x="76121" y="48282"/>
                    <a:pt x="76079" y="48303"/>
                    <a:pt x="76038" y="48303"/>
                  </a:cubicBezTo>
                  <a:cubicBezTo>
                    <a:pt x="75997" y="48303"/>
                    <a:pt x="75955" y="48282"/>
                    <a:pt x="75914" y="48241"/>
                  </a:cubicBezTo>
                  <a:cubicBezTo>
                    <a:pt x="75748" y="48075"/>
                    <a:pt x="75748" y="48075"/>
                    <a:pt x="75914" y="47992"/>
                  </a:cubicBezTo>
                  <a:cubicBezTo>
                    <a:pt x="76024" y="47964"/>
                    <a:pt x="76098" y="47946"/>
                    <a:pt x="76144" y="47946"/>
                  </a:cubicBezTo>
                  <a:close/>
                  <a:moveTo>
                    <a:pt x="91559" y="47989"/>
                  </a:moveTo>
                  <a:cubicBezTo>
                    <a:pt x="91629" y="47989"/>
                    <a:pt x="91572" y="48080"/>
                    <a:pt x="91411" y="48241"/>
                  </a:cubicBezTo>
                  <a:cubicBezTo>
                    <a:pt x="91353" y="48299"/>
                    <a:pt x="91253" y="48358"/>
                    <a:pt x="91199" y="48358"/>
                  </a:cubicBezTo>
                  <a:cubicBezTo>
                    <a:pt x="91177" y="48358"/>
                    <a:pt x="91163" y="48348"/>
                    <a:pt x="91163" y="48323"/>
                  </a:cubicBezTo>
                  <a:cubicBezTo>
                    <a:pt x="91080" y="48323"/>
                    <a:pt x="91245" y="48241"/>
                    <a:pt x="91328" y="48075"/>
                  </a:cubicBezTo>
                  <a:cubicBezTo>
                    <a:pt x="91446" y="48016"/>
                    <a:pt x="91522" y="47989"/>
                    <a:pt x="91559" y="47989"/>
                  </a:cubicBezTo>
                  <a:close/>
                  <a:moveTo>
                    <a:pt x="92016" y="47777"/>
                  </a:moveTo>
                  <a:cubicBezTo>
                    <a:pt x="92052" y="47777"/>
                    <a:pt x="92074" y="47796"/>
                    <a:pt x="92074" y="47826"/>
                  </a:cubicBezTo>
                  <a:cubicBezTo>
                    <a:pt x="92074" y="47909"/>
                    <a:pt x="91991" y="48075"/>
                    <a:pt x="91826" y="48241"/>
                  </a:cubicBezTo>
                  <a:cubicBezTo>
                    <a:pt x="91765" y="48362"/>
                    <a:pt x="91660" y="48439"/>
                    <a:pt x="91608" y="48439"/>
                  </a:cubicBezTo>
                  <a:cubicBezTo>
                    <a:pt x="91589" y="48439"/>
                    <a:pt x="91577" y="48429"/>
                    <a:pt x="91577" y="48406"/>
                  </a:cubicBezTo>
                  <a:cubicBezTo>
                    <a:pt x="91494" y="48406"/>
                    <a:pt x="91577" y="48158"/>
                    <a:pt x="91743" y="47992"/>
                  </a:cubicBezTo>
                  <a:cubicBezTo>
                    <a:pt x="91848" y="47834"/>
                    <a:pt x="91953" y="47777"/>
                    <a:pt x="92016" y="47777"/>
                  </a:cubicBezTo>
                  <a:close/>
                  <a:moveTo>
                    <a:pt x="88357" y="48206"/>
                  </a:moveTo>
                  <a:cubicBezTo>
                    <a:pt x="88379" y="48206"/>
                    <a:pt x="88403" y="48216"/>
                    <a:pt x="88428" y="48241"/>
                  </a:cubicBezTo>
                  <a:cubicBezTo>
                    <a:pt x="88511" y="48323"/>
                    <a:pt x="88511" y="48406"/>
                    <a:pt x="88428" y="48406"/>
                  </a:cubicBezTo>
                  <a:cubicBezTo>
                    <a:pt x="88403" y="48431"/>
                    <a:pt x="88379" y="48441"/>
                    <a:pt x="88357" y="48441"/>
                  </a:cubicBezTo>
                  <a:cubicBezTo>
                    <a:pt x="88303" y="48441"/>
                    <a:pt x="88262" y="48382"/>
                    <a:pt x="88262" y="48323"/>
                  </a:cubicBezTo>
                  <a:cubicBezTo>
                    <a:pt x="88262" y="48265"/>
                    <a:pt x="88303" y="48206"/>
                    <a:pt x="88357" y="48206"/>
                  </a:cubicBezTo>
                  <a:close/>
                  <a:moveTo>
                    <a:pt x="89298" y="48510"/>
                  </a:moveTo>
                  <a:cubicBezTo>
                    <a:pt x="89319" y="48510"/>
                    <a:pt x="89339" y="48531"/>
                    <a:pt x="89339" y="48572"/>
                  </a:cubicBezTo>
                  <a:cubicBezTo>
                    <a:pt x="89339" y="48738"/>
                    <a:pt x="89422" y="48904"/>
                    <a:pt x="89505" y="48986"/>
                  </a:cubicBezTo>
                  <a:cubicBezTo>
                    <a:pt x="89588" y="49069"/>
                    <a:pt x="89588" y="49069"/>
                    <a:pt x="89256" y="49152"/>
                  </a:cubicBezTo>
                  <a:cubicBezTo>
                    <a:pt x="89153" y="49187"/>
                    <a:pt x="89079" y="49207"/>
                    <a:pt x="89039" y="49207"/>
                  </a:cubicBezTo>
                  <a:cubicBezTo>
                    <a:pt x="88982" y="49207"/>
                    <a:pt x="88994" y="49166"/>
                    <a:pt x="89091" y="49069"/>
                  </a:cubicBezTo>
                  <a:cubicBezTo>
                    <a:pt x="89174" y="48904"/>
                    <a:pt x="89256" y="48738"/>
                    <a:pt x="89256" y="48572"/>
                  </a:cubicBezTo>
                  <a:cubicBezTo>
                    <a:pt x="89256" y="48531"/>
                    <a:pt x="89277" y="48510"/>
                    <a:pt x="89298" y="48510"/>
                  </a:cubicBezTo>
                  <a:close/>
                  <a:moveTo>
                    <a:pt x="84384" y="49098"/>
                  </a:moveTo>
                  <a:cubicBezTo>
                    <a:pt x="84395" y="49098"/>
                    <a:pt x="84415" y="49118"/>
                    <a:pt x="84450" y="49152"/>
                  </a:cubicBezTo>
                  <a:cubicBezTo>
                    <a:pt x="84533" y="49152"/>
                    <a:pt x="84533" y="49235"/>
                    <a:pt x="84450" y="49318"/>
                  </a:cubicBezTo>
                  <a:cubicBezTo>
                    <a:pt x="84450" y="49318"/>
                    <a:pt x="84367" y="49318"/>
                    <a:pt x="84367" y="49235"/>
                  </a:cubicBezTo>
                  <a:cubicBezTo>
                    <a:pt x="84367" y="49138"/>
                    <a:pt x="84367" y="49098"/>
                    <a:pt x="84384" y="49098"/>
                  </a:cubicBezTo>
                  <a:close/>
                  <a:moveTo>
                    <a:pt x="90162" y="48975"/>
                  </a:moveTo>
                  <a:cubicBezTo>
                    <a:pt x="90197" y="48975"/>
                    <a:pt x="90136" y="49057"/>
                    <a:pt x="90002" y="49235"/>
                  </a:cubicBezTo>
                  <a:cubicBezTo>
                    <a:pt x="89919" y="49401"/>
                    <a:pt x="89754" y="49401"/>
                    <a:pt x="89671" y="49401"/>
                  </a:cubicBezTo>
                  <a:cubicBezTo>
                    <a:pt x="89505" y="49235"/>
                    <a:pt x="89505" y="49235"/>
                    <a:pt x="89837" y="49152"/>
                  </a:cubicBezTo>
                  <a:cubicBezTo>
                    <a:pt x="90029" y="49037"/>
                    <a:pt x="90132" y="48975"/>
                    <a:pt x="90162" y="48975"/>
                  </a:cubicBezTo>
                  <a:close/>
                  <a:moveTo>
                    <a:pt x="86024" y="49069"/>
                  </a:moveTo>
                  <a:cubicBezTo>
                    <a:pt x="86107" y="49069"/>
                    <a:pt x="86024" y="49235"/>
                    <a:pt x="85941" y="49318"/>
                  </a:cubicBezTo>
                  <a:cubicBezTo>
                    <a:pt x="85883" y="49377"/>
                    <a:pt x="85824" y="49435"/>
                    <a:pt x="85795" y="49435"/>
                  </a:cubicBezTo>
                  <a:cubicBezTo>
                    <a:pt x="85783" y="49435"/>
                    <a:pt x="85776" y="49425"/>
                    <a:pt x="85776" y="49401"/>
                  </a:cubicBezTo>
                  <a:cubicBezTo>
                    <a:pt x="85693" y="49401"/>
                    <a:pt x="85776" y="49318"/>
                    <a:pt x="85859" y="49152"/>
                  </a:cubicBezTo>
                  <a:cubicBezTo>
                    <a:pt x="85941" y="49069"/>
                    <a:pt x="86024" y="49069"/>
                    <a:pt x="86024" y="49069"/>
                  </a:cubicBezTo>
                  <a:close/>
                  <a:moveTo>
                    <a:pt x="81301" y="49484"/>
                  </a:moveTo>
                  <a:lnTo>
                    <a:pt x="81301" y="49484"/>
                  </a:lnTo>
                  <a:cubicBezTo>
                    <a:pt x="81383" y="49567"/>
                    <a:pt x="81301" y="49649"/>
                    <a:pt x="81218" y="49732"/>
                  </a:cubicBezTo>
                  <a:cubicBezTo>
                    <a:pt x="81135" y="49815"/>
                    <a:pt x="81052" y="49898"/>
                    <a:pt x="81052" y="49898"/>
                  </a:cubicBezTo>
                  <a:cubicBezTo>
                    <a:pt x="80969" y="49815"/>
                    <a:pt x="81052" y="49732"/>
                    <a:pt x="81135" y="49649"/>
                  </a:cubicBezTo>
                  <a:cubicBezTo>
                    <a:pt x="81218" y="49484"/>
                    <a:pt x="81300" y="49484"/>
                    <a:pt x="81301" y="49484"/>
                  </a:cubicBezTo>
                  <a:close/>
                  <a:moveTo>
                    <a:pt x="90729" y="49362"/>
                  </a:moveTo>
                  <a:cubicBezTo>
                    <a:pt x="90804" y="49362"/>
                    <a:pt x="90893" y="49428"/>
                    <a:pt x="90997" y="49567"/>
                  </a:cubicBezTo>
                  <a:cubicBezTo>
                    <a:pt x="91055" y="49625"/>
                    <a:pt x="91114" y="49684"/>
                    <a:pt x="91173" y="49684"/>
                  </a:cubicBezTo>
                  <a:cubicBezTo>
                    <a:pt x="91197" y="49684"/>
                    <a:pt x="91221" y="49674"/>
                    <a:pt x="91245" y="49649"/>
                  </a:cubicBezTo>
                  <a:cubicBezTo>
                    <a:pt x="91280" y="49579"/>
                    <a:pt x="91301" y="49554"/>
                    <a:pt x="91312" y="49554"/>
                  </a:cubicBezTo>
                  <a:cubicBezTo>
                    <a:pt x="91328" y="49554"/>
                    <a:pt x="91328" y="49602"/>
                    <a:pt x="91328" y="49649"/>
                  </a:cubicBezTo>
                  <a:cubicBezTo>
                    <a:pt x="91328" y="49732"/>
                    <a:pt x="91245" y="49898"/>
                    <a:pt x="91080" y="49981"/>
                  </a:cubicBezTo>
                  <a:cubicBezTo>
                    <a:pt x="90958" y="50103"/>
                    <a:pt x="90836" y="50157"/>
                    <a:pt x="90735" y="50157"/>
                  </a:cubicBezTo>
                  <a:cubicBezTo>
                    <a:pt x="90561" y="50157"/>
                    <a:pt x="90447" y="49995"/>
                    <a:pt x="90500" y="49732"/>
                  </a:cubicBezTo>
                  <a:cubicBezTo>
                    <a:pt x="90548" y="49491"/>
                    <a:pt x="90624" y="49362"/>
                    <a:pt x="90729" y="49362"/>
                  </a:cubicBezTo>
                  <a:close/>
                  <a:moveTo>
                    <a:pt x="73675" y="50042"/>
                  </a:moveTo>
                  <a:cubicBezTo>
                    <a:pt x="73889" y="50042"/>
                    <a:pt x="73962" y="50177"/>
                    <a:pt x="73759" y="50312"/>
                  </a:cubicBezTo>
                  <a:cubicBezTo>
                    <a:pt x="73718" y="50354"/>
                    <a:pt x="73655" y="50375"/>
                    <a:pt x="73593" y="50375"/>
                  </a:cubicBezTo>
                  <a:cubicBezTo>
                    <a:pt x="73531" y="50375"/>
                    <a:pt x="73469" y="50354"/>
                    <a:pt x="73427" y="50312"/>
                  </a:cubicBezTo>
                  <a:cubicBezTo>
                    <a:pt x="73345" y="50147"/>
                    <a:pt x="73345" y="50147"/>
                    <a:pt x="73510" y="50064"/>
                  </a:cubicBezTo>
                  <a:cubicBezTo>
                    <a:pt x="73571" y="50049"/>
                    <a:pt x="73626" y="50042"/>
                    <a:pt x="73675" y="50042"/>
                  </a:cubicBezTo>
                  <a:close/>
                  <a:moveTo>
                    <a:pt x="89504" y="49936"/>
                  </a:moveTo>
                  <a:cubicBezTo>
                    <a:pt x="89520" y="49936"/>
                    <a:pt x="89495" y="50001"/>
                    <a:pt x="89422" y="50147"/>
                  </a:cubicBezTo>
                  <a:cubicBezTo>
                    <a:pt x="89422" y="50312"/>
                    <a:pt x="89256" y="50395"/>
                    <a:pt x="89174" y="50395"/>
                  </a:cubicBezTo>
                  <a:cubicBezTo>
                    <a:pt x="89158" y="50411"/>
                    <a:pt x="89148" y="50418"/>
                    <a:pt x="89143" y="50418"/>
                  </a:cubicBezTo>
                  <a:cubicBezTo>
                    <a:pt x="89122" y="50418"/>
                    <a:pt x="89189" y="50297"/>
                    <a:pt x="89256" y="50230"/>
                  </a:cubicBezTo>
                  <a:cubicBezTo>
                    <a:pt x="89396" y="50043"/>
                    <a:pt x="89483" y="49936"/>
                    <a:pt x="89504" y="49936"/>
                  </a:cubicBezTo>
                  <a:close/>
                  <a:moveTo>
                    <a:pt x="86853" y="50147"/>
                  </a:moveTo>
                  <a:cubicBezTo>
                    <a:pt x="86853" y="50230"/>
                    <a:pt x="86853" y="50312"/>
                    <a:pt x="86770" y="50395"/>
                  </a:cubicBezTo>
                  <a:cubicBezTo>
                    <a:pt x="86687" y="50478"/>
                    <a:pt x="86604" y="50561"/>
                    <a:pt x="86604" y="50561"/>
                  </a:cubicBezTo>
                  <a:cubicBezTo>
                    <a:pt x="86522" y="50478"/>
                    <a:pt x="86604" y="50395"/>
                    <a:pt x="86604" y="50312"/>
                  </a:cubicBezTo>
                  <a:cubicBezTo>
                    <a:pt x="86687" y="50147"/>
                    <a:pt x="86853" y="50147"/>
                    <a:pt x="86853" y="50147"/>
                  </a:cubicBezTo>
                  <a:close/>
                  <a:moveTo>
                    <a:pt x="81618" y="50163"/>
                  </a:moveTo>
                  <a:cubicBezTo>
                    <a:pt x="81702" y="50163"/>
                    <a:pt x="81669" y="50299"/>
                    <a:pt x="81549" y="50478"/>
                  </a:cubicBezTo>
                  <a:cubicBezTo>
                    <a:pt x="81383" y="50644"/>
                    <a:pt x="81301" y="50727"/>
                    <a:pt x="81218" y="50727"/>
                  </a:cubicBezTo>
                  <a:cubicBezTo>
                    <a:pt x="81135" y="50561"/>
                    <a:pt x="81218" y="50395"/>
                    <a:pt x="81466" y="50230"/>
                  </a:cubicBezTo>
                  <a:cubicBezTo>
                    <a:pt x="81536" y="50183"/>
                    <a:pt x="81586" y="50163"/>
                    <a:pt x="81618" y="50163"/>
                  </a:cubicBezTo>
                  <a:close/>
                  <a:moveTo>
                    <a:pt x="74572" y="50494"/>
                  </a:moveTo>
                  <a:cubicBezTo>
                    <a:pt x="74651" y="50494"/>
                    <a:pt x="74601" y="50630"/>
                    <a:pt x="74422" y="50810"/>
                  </a:cubicBezTo>
                  <a:cubicBezTo>
                    <a:pt x="74339" y="50975"/>
                    <a:pt x="74173" y="51058"/>
                    <a:pt x="74173" y="51058"/>
                  </a:cubicBezTo>
                  <a:cubicBezTo>
                    <a:pt x="74090" y="50975"/>
                    <a:pt x="74256" y="50644"/>
                    <a:pt x="74422" y="50561"/>
                  </a:cubicBezTo>
                  <a:cubicBezTo>
                    <a:pt x="74491" y="50515"/>
                    <a:pt x="74541" y="50494"/>
                    <a:pt x="74572" y="50494"/>
                  </a:cubicBezTo>
                  <a:close/>
                  <a:moveTo>
                    <a:pt x="87671" y="50719"/>
                  </a:moveTo>
                  <a:cubicBezTo>
                    <a:pt x="87755" y="50719"/>
                    <a:pt x="87689" y="50790"/>
                    <a:pt x="87433" y="50893"/>
                  </a:cubicBezTo>
                  <a:cubicBezTo>
                    <a:pt x="87267" y="51058"/>
                    <a:pt x="87102" y="51058"/>
                    <a:pt x="87102" y="51058"/>
                  </a:cubicBezTo>
                  <a:cubicBezTo>
                    <a:pt x="87102" y="50975"/>
                    <a:pt x="87185" y="50893"/>
                    <a:pt x="87350" y="50810"/>
                  </a:cubicBezTo>
                  <a:cubicBezTo>
                    <a:pt x="87509" y="50746"/>
                    <a:pt x="87619" y="50719"/>
                    <a:pt x="87671" y="50719"/>
                  </a:cubicBezTo>
                  <a:close/>
                  <a:moveTo>
                    <a:pt x="86770" y="50748"/>
                  </a:moveTo>
                  <a:cubicBezTo>
                    <a:pt x="86791" y="50748"/>
                    <a:pt x="86812" y="50768"/>
                    <a:pt x="86853" y="50810"/>
                  </a:cubicBezTo>
                  <a:cubicBezTo>
                    <a:pt x="86936" y="50810"/>
                    <a:pt x="86853" y="50975"/>
                    <a:pt x="86770" y="51058"/>
                  </a:cubicBezTo>
                  <a:cubicBezTo>
                    <a:pt x="86729" y="51100"/>
                    <a:pt x="86708" y="51120"/>
                    <a:pt x="86698" y="51120"/>
                  </a:cubicBezTo>
                  <a:cubicBezTo>
                    <a:pt x="86687" y="51120"/>
                    <a:pt x="86687" y="51100"/>
                    <a:pt x="86687" y="51058"/>
                  </a:cubicBezTo>
                  <a:cubicBezTo>
                    <a:pt x="86604" y="50975"/>
                    <a:pt x="86687" y="50810"/>
                    <a:pt x="86687" y="50810"/>
                  </a:cubicBezTo>
                  <a:cubicBezTo>
                    <a:pt x="86729" y="50768"/>
                    <a:pt x="86749" y="50748"/>
                    <a:pt x="86770" y="50748"/>
                  </a:cubicBezTo>
                  <a:close/>
                  <a:moveTo>
                    <a:pt x="90531" y="50632"/>
                  </a:moveTo>
                  <a:cubicBezTo>
                    <a:pt x="90582" y="50632"/>
                    <a:pt x="90582" y="50715"/>
                    <a:pt x="90582" y="50893"/>
                  </a:cubicBezTo>
                  <a:cubicBezTo>
                    <a:pt x="90500" y="51058"/>
                    <a:pt x="90500" y="51141"/>
                    <a:pt x="90417" y="51141"/>
                  </a:cubicBezTo>
                  <a:cubicBezTo>
                    <a:pt x="90417" y="51058"/>
                    <a:pt x="90251" y="51058"/>
                    <a:pt x="90168" y="51058"/>
                  </a:cubicBezTo>
                  <a:cubicBezTo>
                    <a:pt x="90085" y="51058"/>
                    <a:pt x="90085" y="50975"/>
                    <a:pt x="90251" y="50810"/>
                  </a:cubicBezTo>
                  <a:cubicBezTo>
                    <a:pt x="90405" y="50694"/>
                    <a:pt x="90487" y="50632"/>
                    <a:pt x="90531" y="50632"/>
                  </a:cubicBezTo>
                  <a:close/>
                  <a:moveTo>
                    <a:pt x="83170" y="51355"/>
                  </a:moveTo>
                  <a:cubicBezTo>
                    <a:pt x="83192" y="51355"/>
                    <a:pt x="83207" y="51366"/>
                    <a:pt x="83207" y="51390"/>
                  </a:cubicBezTo>
                  <a:cubicBezTo>
                    <a:pt x="83289" y="51473"/>
                    <a:pt x="83289" y="51556"/>
                    <a:pt x="83207" y="51638"/>
                  </a:cubicBezTo>
                  <a:cubicBezTo>
                    <a:pt x="83158" y="51735"/>
                    <a:pt x="83110" y="51776"/>
                    <a:pt x="83061" y="51776"/>
                  </a:cubicBezTo>
                  <a:cubicBezTo>
                    <a:pt x="83027" y="51776"/>
                    <a:pt x="82992" y="51756"/>
                    <a:pt x="82958" y="51721"/>
                  </a:cubicBezTo>
                  <a:cubicBezTo>
                    <a:pt x="82875" y="51721"/>
                    <a:pt x="82875" y="51556"/>
                    <a:pt x="82958" y="51473"/>
                  </a:cubicBezTo>
                  <a:cubicBezTo>
                    <a:pt x="83017" y="51414"/>
                    <a:pt x="83117" y="51355"/>
                    <a:pt x="83170" y="51355"/>
                  </a:cubicBezTo>
                  <a:close/>
                  <a:moveTo>
                    <a:pt x="87599" y="51473"/>
                  </a:moveTo>
                  <a:cubicBezTo>
                    <a:pt x="87599" y="51556"/>
                    <a:pt x="87599" y="51638"/>
                    <a:pt x="87516" y="51721"/>
                  </a:cubicBezTo>
                  <a:cubicBezTo>
                    <a:pt x="87433" y="51804"/>
                    <a:pt x="87350" y="51887"/>
                    <a:pt x="87267" y="51887"/>
                  </a:cubicBezTo>
                  <a:cubicBezTo>
                    <a:pt x="87267" y="51804"/>
                    <a:pt x="87267" y="51721"/>
                    <a:pt x="87350" y="51638"/>
                  </a:cubicBezTo>
                  <a:cubicBezTo>
                    <a:pt x="87433" y="51556"/>
                    <a:pt x="87516" y="51473"/>
                    <a:pt x="87599" y="51473"/>
                  </a:cubicBezTo>
                  <a:close/>
                  <a:moveTo>
                    <a:pt x="92539" y="51772"/>
                  </a:moveTo>
                  <a:cubicBezTo>
                    <a:pt x="92571" y="51772"/>
                    <a:pt x="92571" y="51849"/>
                    <a:pt x="92571" y="51970"/>
                  </a:cubicBezTo>
                  <a:cubicBezTo>
                    <a:pt x="92489" y="52136"/>
                    <a:pt x="92406" y="52301"/>
                    <a:pt x="92406" y="52301"/>
                  </a:cubicBezTo>
                  <a:cubicBezTo>
                    <a:pt x="92393" y="52308"/>
                    <a:pt x="92382" y="52311"/>
                    <a:pt x="92372" y="52311"/>
                  </a:cubicBezTo>
                  <a:cubicBezTo>
                    <a:pt x="92253" y="52311"/>
                    <a:pt x="92335" y="51881"/>
                    <a:pt x="92489" y="51804"/>
                  </a:cubicBezTo>
                  <a:cubicBezTo>
                    <a:pt x="92511" y="51782"/>
                    <a:pt x="92527" y="51772"/>
                    <a:pt x="92539" y="51772"/>
                  </a:cubicBezTo>
                  <a:close/>
                  <a:moveTo>
                    <a:pt x="76870" y="51866"/>
                  </a:moveTo>
                  <a:cubicBezTo>
                    <a:pt x="76908" y="51866"/>
                    <a:pt x="76908" y="51965"/>
                    <a:pt x="76908" y="52219"/>
                  </a:cubicBezTo>
                  <a:cubicBezTo>
                    <a:pt x="76908" y="52355"/>
                    <a:pt x="76908" y="52417"/>
                    <a:pt x="76881" y="52417"/>
                  </a:cubicBezTo>
                  <a:cubicBezTo>
                    <a:pt x="76858" y="52417"/>
                    <a:pt x="76817" y="52376"/>
                    <a:pt x="76742" y="52301"/>
                  </a:cubicBezTo>
                  <a:cubicBezTo>
                    <a:pt x="76660" y="52219"/>
                    <a:pt x="76660" y="52053"/>
                    <a:pt x="76742" y="51970"/>
                  </a:cubicBezTo>
                  <a:cubicBezTo>
                    <a:pt x="76807" y="51906"/>
                    <a:pt x="76846" y="51866"/>
                    <a:pt x="76870" y="51866"/>
                  </a:cubicBezTo>
                  <a:close/>
                  <a:moveTo>
                    <a:pt x="83242" y="52043"/>
                  </a:moveTo>
                  <a:cubicBezTo>
                    <a:pt x="83261" y="52043"/>
                    <a:pt x="83277" y="52046"/>
                    <a:pt x="83289" y="52053"/>
                  </a:cubicBezTo>
                  <a:cubicBezTo>
                    <a:pt x="83289" y="52136"/>
                    <a:pt x="83124" y="52219"/>
                    <a:pt x="82875" y="52384"/>
                  </a:cubicBezTo>
                  <a:cubicBezTo>
                    <a:pt x="82709" y="52467"/>
                    <a:pt x="82461" y="52550"/>
                    <a:pt x="82461" y="52550"/>
                  </a:cubicBezTo>
                  <a:cubicBezTo>
                    <a:pt x="82384" y="52473"/>
                    <a:pt x="83015" y="52043"/>
                    <a:pt x="83242" y="52043"/>
                  </a:cubicBezTo>
                  <a:close/>
                  <a:moveTo>
                    <a:pt x="84367" y="52799"/>
                  </a:moveTo>
                  <a:cubicBezTo>
                    <a:pt x="84450" y="52882"/>
                    <a:pt x="84450" y="52964"/>
                    <a:pt x="84367" y="52964"/>
                  </a:cubicBezTo>
                  <a:cubicBezTo>
                    <a:pt x="84343" y="52989"/>
                    <a:pt x="84318" y="52999"/>
                    <a:pt x="84296" y="52999"/>
                  </a:cubicBezTo>
                  <a:cubicBezTo>
                    <a:pt x="84243" y="52999"/>
                    <a:pt x="84201" y="52940"/>
                    <a:pt x="84201" y="52882"/>
                  </a:cubicBezTo>
                  <a:cubicBezTo>
                    <a:pt x="84201" y="52799"/>
                    <a:pt x="84284" y="52799"/>
                    <a:pt x="84367" y="52799"/>
                  </a:cubicBezTo>
                  <a:close/>
                  <a:moveTo>
                    <a:pt x="89461" y="53366"/>
                  </a:moveTo>
                  <a:cubicBezTo>
                    <a:pt x="89481" y="53366"/>
                    <a:pt x="89496" y="53370"/>
                    <a:pt x="89505" y="53379"/>
                  </a:cubicBezTo>
                  <a:cubicBezTo>
                    <a:pt x="89505" y="53379"/>
                    <a:pt x="89422" y="53462"/>
                    <a:pt x="89256" y="53627"/>
                  </a:cubicBezTo>
                  <a:cubicBezTo>
                    <a:pt x="89139" y="53686"/>
                    <a:pt x="89022" y="53745"/>
                    <a:pt x="88963" y="53745"/>
                  </a:cubicBezTo>
                  <a:cubicBezTo>
                    <a:pt x="88939" y="53745"/>
                    <a:pt x="88925" y="53735"/>
                    <a:pt x="88925" y="53710"/>
                  </a:cubicBezTo>
                  <a:cubicBezTo>
                    <a:pt x="88851" y="53636"/>
                    <a:pt x="89303" y="53366"/>
                    <a:pt x="89461" y="53366"/>
                  </a:cubicBezTo>
                  <a:close/>
                  <a:moveTo>
                    <a:pt x="90758" y="53676"/>
                  </a:moveTo>
                  <a:cubicBezTo>
                    <a:pt x="90782" y="53676"/>
                    <a:pt x="90807" y="53686"/>
                    <a:pt x="90831" y="53710"/>
                  </a:cubicBezTo>
                  <a:cubicBezTo>
                    <a:pt x="90831" y="53710"/>
                    <a:pt x="90831" y="53876"/>
                    <a:pt x="90748" y="53959"/>
                  </a:cubicBezTo>
                  <a:cubicBezTo>
                    <a:pt x="90690" y="54017"/>
                    <a:pt x="90631" y="54076"/>
                    <a:pt x="90602" y="54076"/>
                  </a:cubicBezTo>
                  <a:cubicBezTo>
                    <a:pt x="90590" y="54076"/>
                    <a:pt x="90582" y="54066"/>
                    <a:pt x="90582" y="54042"/>
                  </a:cubicBezTo>
                  <a:cubicBezTo>
                    <a:pt x="90500" y="54042"/>
                    <a:pt x="90500" y="53959"/>
                    <a:pt x="90582" y="53793"/>
                  </a:cubicBezTo>
                  <a:cubicBezTo>
                    <a:pt x="90641" y="53735"/>
                    <a:pt x="90700" y="53676"/>
                    <a:pt x="90758" y="53676"/>
                  </a:cubicBezTo>
                  <a:close/>
                  <a:moveTo>
                    <a:pt x="89379" y="54899"/>
                  </a:moveTo>
                  <a:cubicBezTo>
                    <a:pt x="89515" y="54899"/>
                    <a:pt x="89632" y="55075"/>
                    <a:pt x="89505" y="55202"/>
                  </a:cubicBezTo>
                  <a:cubicBezTo>
                    <a:pt x="89422" y="55285"/>
                    <a:pt x="89256" y="55451"/>
                    <a:pt x="89091" y="55533"/>
                  </a:cubicBezTo>
                  <a:cubicBezTo>
                    <a:pt x="89003" y="55592"/>
                    <a:pt x="88946" y="55620"/>
                    <a:pt x="88913" y="55620"/>
                  </a:cubicBezTo>
                  <a:cubicBezTo>
                    <a:pt x="88852" y="55620"/>
                    <a:pt x="88871" y="55528"/>
                    <a:pt x="88925" y="55368"/>
                  </a:cubicBezTo>
                  <a:cubicBezTo>
                    <a:pt x="89008" y="55202"/>
                    <a:pt x="89174" y="55036"/>
                    <a:pt x="89256" y="54953"/>
                  </a:cubicBezTo>
                  <a:cubicBezTo>
                    <a:pt x="89295" y="54915"/>
                    <a:pt x="89338" y="54899"/>
                    <a:pt x="89379" y="54899"/>
                  </a:cubicBezTo>
                  <a:close/>
                  <a:moveTo>
                    <a:pt x="31474" y="57074"/>
                  </a:moveTo>
                  <a:cubicBezTo>
                    <a:pt x="31486" y="57074"/>
                    <a:pt x="31493" y="57084"/>
                    <a:pt x="31493" y="57108"/>
                  </a:cubicBezTo>
                  <a:cubicBezTo>
                    <a:pt x="31576" y="57108"/>
                    <a:pt x="31493" y="57191"/>
                    <a:pt x="31410" y="57274"/>
                  </a:cubicBezTo>
                  <a:cubicBezTo>
                    <a:pt x="31410" y="57395"/>
                    <a:pt x="31366" y="57472"/>
                    <a:pt x="31310" y="57472"/>
                  </a:cubicBezTo>
                  <a:cubicBezTo>
                    <a:pt x="31289" y="57472"/>
                    <a:pt x="31267" y="57462"/>
                    <a:pt x="31245" y="57440"/>
                  </a:cubicBezTo>
                  <a:cubicBezTo>
                    <a:pt x="31245" y="57440"/>
                    <a:pt x="31245" y="57274"/>
                    <a:pt x="31327" y="57191"/>
                  </a:cubicBezTo>
                  <a:cubicBezTo>
                    <a:pt x="31386" y="57132"/>
                    <a:pt x="31445" y="57074"/>
                    <a:pt x="31474" y="57074"/>
                  </a:cubicBezTo>
                  <a:close/>
                  <a:moveTo>
                    <a:pt x="16778" y="57953"/>
                  </a:moveTo>
                  <a:cubicBezTo>
                    <a:pt x="16888" y="57953"/>
                    <a:pt x="16838" y="58089"/>
                    <a:pt x="16659" y="58268"/>
                  </a:cubicBezTo>
                  <a:cubicBezTo>
                    <a:pt x="16548" y="58268"/>
                    <a:pt x="16475" y="58305"/>
                    <a:pt x="16413" y="58305"/>
                  </a:cubicBezTo>
                  <a:cubicBezTo>
                    <a:pt x="16382" y="58305"/>
                    <a:pt x="16355" y="58296"/>
                    <a:pt x="16327" y="58268"/>
                  </a:cubicBezTo>
                  <a:cubicBezTo>
                    <a:pt x="16327" y="58268"/>
                    <a:pt x="16410" y="58185"/>
                    <a:pt x="16576" y="58020"/>
                  </a:cubicBezTo>
                  <a:cubicBezTo>
                    <a:pt x="16668" y="57973"/>
                    <a:pt x="16735" y="57953"/>
                    <a:pt x="16778" y="57953"/>
                  </a:cubicBezTo>
                  <a:close/>
                  <a:moveTo>
                    <a:pt x="80720" y="58351"/>
                  </a:moveTo>
                  <a:cubicBezTo>
                    <a:pt x="80886" y="58434"/>
                    <a:pt x="80969" y="58848"/>
                    <a:pt x="80803" y="59097"/>
                  </a:cubicBezTo>
                  <a:cubicBezTo>
                    <a:pt x="80760" y="59140"/>
                    <a:pt x="80718" y="59161"/>
                    <a:pt x="80675" y="59161"/>
                  </a:cubicBezTo>
                  <a:cubicBezTo>
                    <a:pt x="80552" y="59161"/>
                    <a:pt x="80429" y="58990"/>
                    <a:pt x="80306" y="58683"/>
                  </a:cubicBezTo>
                  <a:cubicBezTo>
                    <a:pt x="80223" y="58517"/>
                    <a:pt x="80555" y="58351"/>
                    <a:pt x="80720" y="58351"/>
                  </a:cubicBezTo>
                  <a:close/>
                  <a:moveTo>
                    <a:pt x="86888" y="59585"/>
                  </a:moveTo>
                  <a:cubicBezTo>
                    <a:pt x="87018" y="59585"/>
                    <a:pt x="87006" y="60015"/>
                    <a:pt x="86853" y="60092"/>
                  </a:cubicBezTo>
                  <a:cubicBezTo>
                    <a:pt x="86837" y="60107"/>
                    <a:pt x="86821" y="60114"/>
                    <a:pt x="86806" y="60114"/>
                  </a:cubicBezTo>
                  <a:cubicBezTo>
                    <a:pt x="86742" y="60114"/>
                    <a:pt x="86687" y="59993"/>
                    <a:pt x="86687" y="59926"/>
                  </a:cubicBezTo>
                  <a:cubicBezTo>
                    <a:pt x="86687" y="59760"/>
                    <a:pt x="86687" y="59677"/>
                    <a:pt x="86853" y="59594"/>
                  </a:cubicBezTo>
                  <a:cubicBezTo>
                    <a:pt x="86866" y="59588"/>
                    <a:pt x="86877" y="59585"/>
                    <a:pt x="86888" y="59585"/>
                  </a:cubicBezTo>
                  <a:close/>
                  <a:moveTo>
                    <a:pt x="55444" y="60837"/>
                  </a:moveTo>
                  <a:cubicBezTo>
                    <a:pt x="55444" y="60837"/>
                    <a:pt x="55361" y="60920"/>
                    <a:pt x="55278" y="61086"/>
                  </a:cubicBezTo>
                  <a:cubicBezTo>
                    <a:pt x="55195" y="61169"/>
                    <a:pt x="55112" y="61169"/>
                    <a:pt x="55112" y="61169"/>
                  </a:cubicBezTo>
                  <a:cubicBezTo>
                    <a:pt x="55029" y="61086"/>
                    <a:pt x="55112" y="61003"/>
                    <a:pt x="55195" y="60920"/>
                  </a:cubicBezTo>
                  <a:cubicBezTo>
                    <a:pt x="55278" y="60837"/>
                    <a:pt x="55444" y="60837"/>
                    <a:pt x="55444" y="60837"/>
                  </a:cubicBezTo>
                  <a:close/>
                  <a:moveTo>
                    <a:pt x="72941" y="73786"/>
                  </a:moveTo>
                  <a:cubicBezTo>
                    <a:pt x="72951" y="73786"/>
                    <a:pt x="72972" y="73807"/>
                    <a:pt x="73013" y="73849"/>
                  </a:cubicBezTo>
                  <a:cubicBezTo>
                    <a:pt x="73096" y="73849"/>
                    <a:pt x="73096" y="73931"/>
                    <a:pt x="73096" y="74014"/>
                  </a:cubicBezTo>
                  <a:cubicBezTo>
                    <a:pt x="73013" y="74014"/>
                    <a:pt x="72930" y="74014"/>
                    <a:pt x="72930" y="73849"/>
                  </a:cubicBezTo>
                  <a:cubicBezTo>
                    <a:pt x="72930" y="73807"/>
                    <a:pt x="72930" y="73786"/>
                    <a:pt x="72941" y="73786"/>
                  </a:cubicBezTo>
                  <a:close/>
                  <a:moveTo>
                    <a:pt x="84502" y="75527"/>
                  </a:moveTo>
                  <a:cubicBezTo>
                    <a:pt x="84533" y="75527"/>
                    <a:pt x="84574" y="75548"/>
                    <a:pt x="84615" y="75589"/>
                  </a:cubicBezTo>
                  <a:cubicBezTo>
                    <a:pt x="84615" y="75589"/>
                    <a:pt x="84698" y="75672"/>
                    <a:pt x="84615" y="75755"/>
                  </a:cubicBezTo>
                  <a:cubicBezTo>
                    <a:pt x="84533" y="75755"/>
                    <a:pt x="84450" y="75755"/>
                    <a:pt x="84450" y="75589"/>
                  </a:cubicBezTo>
                  <a:cubicBezTo>
                    <a:pt x="84450" y="75548"/>
                    <a:pt x="84470" y="75527"/>
                    <a:pt x="84502" y="75527"/>
                  </a:cubicBezTo>
                  <a:close/>
                  <a:moveTo>
                    <a:pt x="83816" y="76135"/>
                  </a:moveTo>
                  <a:cubicBezTo>
                    <a:pt x="83828" y="76135"/>
                    <a:pt x="83845" y="76145"/>
                    <a:pt x="83870" y="76169"/>
                  </a:cubicBezTo>
                  <a:cubicBezTo>
                    <a:pt x="83952" y="76252"/>
                    <a:pt x="83952" y="76335"/>
                    <a:pt x="83952" y="76335"/>
                  </a:cubicBezTo>
                  <a:cubicBezTo>
                    <a:pt x="83928" y="76359"/>
                    <a:pt x="83904" y="76369"/>
                    <a:pt x="83882" y="76369"/>
                  </a:cubicBezTo>
                  <a:cubicBezTo>
                    <a:pt x="83828" y="76369"/>
                    <a:pt x="83787" y="76311"/>
                    <a:pt x="83787" y="76252"/>
                  </a:cubicBezTo>
                  <a:cubicBezTo>
                    <a:pt x="83787" y="76193"/>
                    <a:pt x="83787" y="76135"/>
                    <a:pt x="83816" y="76135"/>
                  </a:cubicBezTo>
                  <a:close/>
                  <a:moveTo>
                    <a:pt x="23646" y="0"/>
                  </a:moveTo>
                  <a:cubicBezTo>
                    <a:pt x="23474" y="0"/>
                    <a:pt x="23194" y="71"/>
                    <a:pt x="23040" y="174"/>
                  </a:cubicBezTo>
                  <a:lnTo>
                    <a:pt x="22791" y="174"/>
                  </a:lnTo>
                  <a:cubicBezTo>
                    <a:pt x="22709" y="174"/>
                    <a:pt x="22626" y="422"/>
                    <a:pt x="22460" y="837"/>
                  </a:cubicBezTo>
                  <a:cubicBezTo>
                    <a:pt x="22377" y="1168"/>
                    <a:pt x="22211" y="1500"/>
                    <a:pt x="22128" y="1500"/>
                  </a:cubicBezTo>
                  <a:cubicBezTo>
                    <a:pt x="22128" y="1500"/>
                    <a:pt x="22128" y="1583"/>
                    <a:pt x="22211" y="1665"/>
                  </a:cubicBezTo>
                  <a:cubicBezTo>
                    <a:pt x="22460" y="1831"/>
                    <a:pt x="22128" y="2246"/>
                    <a:pt x="21880" y="2246"/>
                  </a:cubicBezTo>
                  <a:cubicBezTo>
                    <a:pt x="21831" y="2221"/>
                    <a:pt x="21790" y="2211"/>
                    <a:pt x="21753" y="2211"/>
                  </a:cubicBezTo>
                  <a:cubicBezTo>
                    <a:pt x="21665" y="2211"/>
                    <a:pt x="21607" y="2270"/>
                    <a:pt x="21548" y="2328"/>
                  </a:cubicBezTo>
                  <a:cubicBezTo>
                    <a:pt x="21484" y="2521"/>
                    <a:pt x="21171" y="2714"/>
                    <a:pt x="20995" y="2714"/>
                  </a:cubicBezTo>
                  <a:cubicBezTo>
                    <a:pt x="20944" y="2714"/>
                    <a:pt x="20904" y="2697"/>
                    <a:pt x="20885" y="2660"/>
                  </a:cubicBezTo>
                  <a:cubicBezTo>
                    <a:pt x="20861" y="2636"/>
                    <a:pt x="20823" y="2626"/>
                    <a:pt x="20776" y="2626"/>
                  </a:cubicBezTo>
                  <a:cubicBezTo>
                    <a:pt x="20664" y="2626"/>
                    <a:pt x="20505" y="2684"/>
                    <a:pt x="20388" y="2743"/>
                  </a:cubicBezTo>
                  <a:cubicBezTo>
                    <a:pt x="20305" y="2784"/>
                    <a:pt x="20222" y="2805"/>
                    <a:pt x="20150" y="2805"/>
                  </a:cubicBezTo>
                  <a:cubicBezTo>
                    <a:pt x="20077" y="2805"/>
                    <a:pt x="20015" y="2784"/>
                    <a:pt x="19974" y="2743"/>
                  </a:cubicBezTo>
                  <a:cubicBezTo>
                    <a:pt x="19891" y="2743"/>
                    <a:pt x="19725" y="2743"/>
                    <a:pt x="19642" y="2826"/>
                  </a:cubicBezTo>
                  <a:cubicBezTo>
                    <a:pt x="19618" y="2850"/>
                    <a:pt x="19587" y="2860"/>
                    <a:pt x="19554" y="2860"/>
                  </a:cubicBezTo>
                  <a:cubicBezTo>
                    <a:pt x="19476" y="2860"/>
                    <a:pt x="19394" y="2801"/>
                    <a:pt x="19394" y="2743"/>
                  </a:cubicBezTo>
                  <a:cubicBezTo>
                    <a:pt x="19394" y="2660"/>
                    <a:pt x="19373" y="2618"/>
                    <a:pt x="19331" y="2618"/>
                  </a:cubicBezTo>
                  <a:cubicBezTo>
                    <a:pt x="19290" y="2618"/>
                    <a:pt x="19228" y="2660"/>
                    <a:pt x="19145" y="2743"/>
                  </a:cubicBezTo>
                  <a:cubicBezTo>
                    <a:pt x="19062" y="2909"/>
                    <a:pt x="18979" y="3074"/>
                    <a:pt x="19062" y="3157"/>
                  </a:cubicBezTo>
                  <a:cubicBezTo>
                    <a:pt x="19145" y="3323"/>
                    <a:pt x="18482" y="3986"/>
                    <a:pt x="18150" y="4069"/>
                  </a:cubicBezTo>
                  <a:cubicBezTo>
                    <a:pt x="17653" y="4069"/>
                    <a:pt x="17570" y="4235"/>
                    <a:pt x="17487" y="4649"/>
                  </a:cubicBezTo>
                  <a:cubicBezTo>
                    <a:pt x="17432" y="4870"/>
                    <a:pt x="17414" y="4944"/>
                    <a:pt x="17359" y="4944"/>
                  </a:cubicBezTo>
                  <a:cubicBezTo>
                    <a:pt x="17331" y="4944"/>
                    <a:pt x="17294" y="4925"/>
                    <a:pt x="17239" y="4898"/>
                  </a:cubicBezTo>
                  <a:cubicBezTo>
                    <a:pt x="17223" y="4881"/>
                    <a:pt x="17207" y="4872"/>
                    <a:pt x="17187" y="4872"/>
                  </a:cubicBezTo>
                  <a:cubicBezTo>
                    <a:pt x="17105" y="4872"/>
                    <a:pt x="16961" y="5042"/>
                    <a:pt x="16493" y="5643"/>
                  </a:cubicBezTo>
                  <a:cubicBezTo>
                    <a:pt x="16161" y="6058"/>
                    <a:pt x="15830" y="6472"/>
                    <a:pt x="15830" y="6555"/>
                  </a:cubicBezTo>
                  <a:cubicBezTo>
                    <a:pt x="15830" y="6638"/>
                    <a:pt x="15664" y="6804"/>
                    <a:pt x="15581" y="6886"/>
                  </a:cubicBezTo>
                  <a:cubicBezTo>
                    <a:pt x="15416" y="6969"/>
                    <a:pt x="15250" y="7301"/>
                    <a:pt x="15084" y="7632"/>
                  </a:cubicBezTo>
                  <a:cubicBezTo>
                    <a:pt x="15001" y="7881"/>
                    <a:pt x="14753" y="8130"/>
                    <a:pt x="14753" y="8212"/>
                  </a:cubicBezTo>
                  <a:cubicBezTo>
                    <a:pt x="14670" y="8295"/>
                    <a:pt x="14587" y="8461"/>
                    <a:pt x="14587" y="8627"/>
                  </a:cubicBezTo>
                  <a:cubicBezTo>
                    <a:pt x="14587" y="8875"/>
                    <a:pt x="14504" y="9041"/>
                    <a:pt x="14255" y="9124"/>
                  </a:cubicBezTo>
                  <a:cubicBezTo>
                    <a:pt x="14007" y="9290"/>
                    <a:pt x="13758" y="9704"/>
                    <a:pt x="13841" y="9870"/>
                  </a:cubicBezTo>
                  <a:cubicBezTo>
                    <a:pt x="13924" y="9870"/>
                    <a:pt x="14007" y="9787"/>
                    <a:pt x="14007" y="9621"/>
                  </a:cubicBezTo>
                  <a:cubicBezTo>
                    <a:pt x="14055" y="9573"/>
                    <a:pt x="14102" y="9526"/>
                    <a:pt x="14134" y="9526"/>
                  </a:cubicBezTo>
                  <a:cubicBezTo>
                    <a:pt x="14158" y="9526"/>
                    <a:pt x="14172" y="9551"/>
                    <a:pt x="14172" y="9621"/>
                  </a:cubicBezTo>
                  <a:cubicBezTo>
                    <a:pt x="14090" y="9704"/>
                    <a:pt x="14007" y="9870"/>
                    <a:pt x="13924" y="9953"/>
                  </a:cubicBezTo>
                  <a:cubicBezTo>
                    <a:pt x="13758" y="10119"/>
                    <a:pt x="13592" y="10367"/>
                    <a:pt x="13592" y="10533"/>
                  </a:cubicBezTo>
                  <a:cubicBezTo>
                    <a:pt x="13509" y="10699"/>
                    <a:pt x="13344" y="11030"/>
                    <a:pt x="13095" y="11362"/>
                  </a:cubicBezTo>
                  <a:cubicBezTo>
                    <a:pt x="12846" y="11610"/>
                    <a:pt x="12681" y="11942"/>
                    <a:pt x="12598" y="12108"/>
                  </a:cubicBezTo>
                  <a:cubicBezTo>
                    <a:pt x="12598" y="12273"/>
                    <a:pt x="12515" y="12439"/>
                    <a:pt x="12432" y="12522"/>
                  </a:cubicBezTo>
                  <a:cubicBezTo>
                    <a:pt x="12349" y="12522"/>
                    <a:pt x="12266" y="12853"/>
                    <a:pt x="12183" y="13185"/>
                  </a:cubicBezTo>
                  <a:cubicBezTo>
                    <a:pt x="12101" y="13516"/>
                    <a:pt x="11935" y="13848"/>
                    <a:pt x="11852" y="13931"/>
                  </a:cubicBezTo>
                  <a:cubicBezTo>
                    <a:pt x="11769" y="14014"/>
                    <a:pt x="11603" y="14262"/>
                    <a:pt x="11603" y="14428"/>
                  </a:cubicBezTo>
                  <a:cubicBezTo>
                    <a:pt x="11520" y="14677"/>
                    <a:pt x="11355" y="14842"/>
                    <a:pt x="11272" y="14925"/>
                  </a:cubicBezTo>
                  <a:cubicBezTo>
                    <a:pt x="11189" y="15008"/>
                    <a:pt x="11106" y="15257"/>
                    <a:pt x="11023" y="15505"/>
                  </a:cubicBezTo>
                  <a:cubicBezTo>
                    <a:pt x="11023" y="15671"/>
                    <a:pt x="10775" y="16085"/>
                    <a:pt x="10526" y="16334"/>
                  </a:cubicBezTo>
                  <a:cubicBezTo>
                    <a:pt x="9946" y="17163"/>
                    <a:pt x="9863" y="17494"/>
                    <a:pt x="9863" y="18406"/>
                  </a:cubicBezTo>
                  <a:cubicBezTo>
                    <a:pt x="9863" y="19483"/>
                    <a:pt x="9946" y="19566"/>
                    <a:pt x="10609" y="19566"/>
                  </a:cubicBezTo>
                  <a:cubicBezTo>
                    <a:pt x="11438" y="19566"/>
                    <a:pt x="11686" y="19732"/>
                    <a:pt x="11438" y="20229"/>
                  </a:cubicBezTo>
                  <a:cubicBezTo>
                    <a:pt x="11272" y="20478"/>
                    <a:pt x="11272" y="20644"/>
                    <a:pt x="11520" y="20892"/>
                  </a:cubicBezTo>
                  <a:cubicBezTo>
                    <a:pt x="11686" y="21058"/>
                    <a:pt x="11852" y="21224"/>
                    <a:pt x="11769" y="21307"/>
                  </a:cubicBezTo>
                  <a:cubicBezTo>
                    <a:pt x="11520" y="21555"/>
                    <a:pt x="11686" y="21887"/>
                    <a:pt x="12266" y="22633"/>
                  </a:cubicBezTo>
                  <a:cubicBezTo>
                    <a:pt x="12681" y="23130"/>
                    <a:pt x="13012" y="23544"/>
                    <a:pt x="13095" y="23710"/>
                  </a:cubicBezTo>
                  <a:cubicBezTo>
                    <a:pt x="13178" y="23876"/>
                    <a:pt x="13261" y="23959"/>
                    <a:pt x="13261" y="24041"/>
                  </a:cubicBezTo>
                  <a:cubicBezTo>
                    <a:pt x="13344" y="24124"/>
                    <a:pt x="12764" y="24704"/>
                    <a:pt x="12018" y="25450"/>
                  </a:cubicBezTo>
                  <a:cubicBezTo>
                    <a:pt x="11852" y="25616"/>
                    <a:pt x="11686" y="25616"/>
                    <a:pt x="11603" y="25616"/>
                  </a:cubicBezTo>
                  <a:cubicBezTo>
                    <a:pt x="11603" y="25595"/>
                    <a:pt x="11593" y="25585"/>
                    <a:pt x="11575" y="25585"/>
                  </a:cubicBezTo>
                  <a:cubicBezTo>
                    <a:pt x="11520" y="25585"/>
                    <a:pt x="11396" y="25678"/>
                    <a:pt x="11272" y="25865"/>
                  </a:cubicBezTo>
                  <a:cubicBezTo>
                    <a:pt x="11175" y="26059"/>
                    <a:pt x="11106" y="26139"/>
                    <a:pt x="11066" y="26139"/>
                  </a:cubicBezTo>
                  <a:cubicBezTo>
                    <a:pt x="11037" y="26139"/>
                    <a:pt x="11023" y="26099"/>
                    <a:pt x="11023" y="26030"/>
                  </a:cubicBezTo>
                  <a:cubicBezTo>
                    <a:pt x="10998" y="25953"/>
                    <a:pt x="10932" y="25916"/>
                    <a:pt x="10844" y="25916"/>
                  </a:cubicBezTo>
                  <a:cubicBezTo>
                    <a:pt x="10648" y="25916"/>
                    <a:pt x="10341" y="26101"/>
                    <a:pt x="10112" y="26445"/>
                  </a:cubicBezTo>
                  <a:cubicBezTo>
                    <a:pt x="10029" y="26610"/>
                    <a:pt x="9863" y="26693"/>
                    <a:pt x="9780" y="26693"/>
                  </a:cubicBezTo>
                  <a:cubicBezTo>
                    <a:pt x="9780" y="26671"/>
                    <a:pt x="9774" y="26661"/>
                    <a:pt x="9765" y="26661"/>
                  </a:cubicBezTo>
                  <a:cubicBezTo>
                    <a:pt x="9742" y="26661"/>
                    <a:pt x="9697" y="26738"/>
                    <a:pt x="9697" y="26859"/>
                  </a:cubicBezTo>
                  <a:cubicBezTo>
                    <a:pt x="9614" y="27108"/>
                    <a:pt x="9614" y="27108"/>
                    <a:pt x="9532" y="27108"/>
                  </a:cubicBezTo>
                  <a:cubicBezTo>
                    <a:pt x="9519" y="27089"/>
                    <a:pt x="9500" y="27080"/>
                    <a:pt x="9475" y="27080"/>
                  </a:cubicBezTo>
                  <a:cubicBezTo>
                    <a:pt x="9172" y="27080"/>
                    <a:pt x="7971" y="28457"/>
                    <a:pt x="6134" y="30754"/>
                  </a:cubicBezTo>
                  <a:cubicBezTo>
                    <a:pt x="5388" y="31832"/>
                    <a:pt x="4310" y="33572"/>
                    <a:pt x="4062" y="34235"/>
                  </a:cubicBezTo>
                  <a:cubicBezTo>
                    <a:pt x="3896" y="34566"/>
                    <a:pt x="3813" y="34815"/>
                    <a:pt x="3730" y="34981"/>
                  </a:cubicBezTo>
                  <a:cubicBezTo>
                    <a:pt x="3647" y="35064"/>
                    <a:pt x="3565" y="35229"/>
                    <a:pt x="3565" y="35229"/>
                  </a:cubicBezTo>
                  <a:cubicBezTo>
                    <a:pt x="3565" y="35312"/>
                    <a:pt x="3316" y="35727"/>
                    <a:pt x="3067" y="36141"/>
                  </a:cubicBezTo>
                  <a:cubicBezTo>
                    <a:pt x="2819" y="36638"/>
                    <a:pt x="2487" y="37384"/>
                    <a:pt x="2321" y="37881"/>
                  </a:cubicBezTo>
                  <a:cubicBezTo>
                    <a:pt x="2156" y="38379"/>
                    <a:pt x="1990" y="38793"/>
                    <a:pt x="1907" y="38876"/>
                  </a:cubicBezTo>
                  <a:cubicBezTo>
                    <a:pt x="1824" y="38959"/>
                    <a:pt x="1658" y="39456"/>
                    <a:pt x="1493" y="39787"/>
                  </a:cubicBezTo>
                  <a:cubicBezTo>
                    <a:pt x="1327" y="40202"/>
                    <a:pt x="1078" y="40699"/>
                    <a:pt x="913" y="40948"/>
                  </a:cubicBezTo>
                  <a:cubicBezTo>
                    <a:pt x="581" y="41279"/>
                    <a:pt x="84" y="42688"/>
                    <a:pt x="167" y="42771"/>
                  </a:cubicBezTo>
                  <a:cubicBezTo>
                    <a:pt x="250" y="42854"/>
                    <a:pt x="250" y="43020"/>
                    <a:pt x="167" y="43102"/>
                  </a:cubicBezTo>
                  <a:cubicBezTo>
                    <a:pt x="1" y="43600"/>
                    <a:pt x="747" y="45589"/>
                    <a:pt x="1327" y="46334"/>
                  </a:cubicBezTo>
                  <a:cubicBezTo>
                    <a:pt x="1658" y="46749"/>
                    <a:pt x="1907" y="47246"/>
                    <a:pt x="1907" y="47329"/>
                  </a:cubicBezTo>
                  <a:cubicBezTo>
                    <a:pt x="1824" y="47495"/>
                    <a:pt x="2073" y="47909"/>
                    <a:pt x="2404" y="48241"/>
                  </a:cubicBezTo>
                  <a:cubicBezTo>
                    <a:pt x="2736" y="48655"/>
                    <a:pt x="3399" y="49567"/>
                    <a:pt x="3979" y="50230"/>
                  </a:cubicBezTo>
                  <a:cubicBezTo>
                    <a:pt x="4476" y="50975"/>
                    <a:pt x="5885" y="52550"/>
                    <a:pt x="7045" y="53793"/>
                  </a:cubicBezTo>
                  <a:cubicBezTo>
                    <a:pt x="8206" y="55036"/>
                    <a:pt x="9532" y="56445"/>
                    <a:pt x="10029" y="56942"/>
                  </a:cubicBezTo>
                  <a:cubicBezTo>
                    <a:pt x="10493" y="57473"/>
                    <a:pt x="10798" y="57738"/>
                    <a:pt x="10986" y="57738"/>
                  </a:cubicBezTo>
                  <a:cubicBezTo>
                    <a:pt x="11033" y="57738"/>
                    <a:pt x="11073" y="57721"/>
                    <a:pt x="11106" y="57688"/>
                  </a:cubicBezTo>
                  <a:cubicBezTo>
                    <a:pt x="11175" y="57654"/>
                    <a:pt x="11215" y="57634"/>
                    <a:pt x="11233" y="57634"/>
                  </a:cubicBezTo>
                  <a:cubicBezTo>
                    <a:pt x="11258" y="57634"/>
                    <a:pt x="11238" y="57674"/>
                    <a:pt x="11189" y="57771"/>
                  </a:cubicBezTo>
                  <a:cubicBezTo>
                    <a:pt x="11030" y="58088"/>
                    <a:pt x="12616" y="59771"/>
                    <a:pt x="13044" y="59771"/>
                  </a:cubicBezTo>
                  <a:cubicBezTo>
                    <a:pt x="13064" y="59771"/>
                    <a:pt x="13081" y="59767"/>
                    <a:pt x="13095" y="59760"/>
                  </a:cubicBezTo>
                  <a:cubicBezTo>
                    <a:pt x="13170" y="59686"/>
                    <a:pt x="13211" y="59645"/>
                    <a:pt x="13226" y="59645"/>
                  </a:cubicBezTo>
                  <a:cubicBezTo>
                    <a:pt x="13244" y="59645"/>
                    <a:pt x="13224" y="59706"/>
                    <a:pt x="13178" y="59843"/>
                  </a:cubicBezTo>
                  <a:cubicBezTo>
                    <a:pt x="13012" y="60092"/>
                    <a:pt x="13509" y="60672"/>
                    <a:pt x="13841" y="60672"/>
                  </a:cubicBezTo>
                  <a:cubicBezTo>
                    <a:pt x="13847" y="60666"/>
                    <a:pt x="13855" y="60663"/>
                    <a:pt x="13865" y="60663"/>
                  </a:cubicBezTo>
                  <a:cubicBezTo>
                    <a:pt x="13986" y="60663"/>
                    <a:pt x="14375" y="61123"/>
                    <a:pt x="14835" y="61583"/>
                  </a:cubicBezTo>
                  <a:cubicBezTo>
                    <a:pt x="15414" y="62226"/>
                    <a:pt x="15693" y="62470"/>
                    <a:pt x="15944" y="62470"/>
                  </a:cubicBezTo>
                  <a:cubicBezTo>
                    <a:pt x="16017" y="62470"/>
                    <a:pt x="16087" y="62449"/>
                    <a:pt x="16161" y="62412"/>
                  </a:cubicBezTo>
                  <a:cubicBezTo>
                    <a:pt x="16252" y="62382"/>
                    <a:pt x="16321" y="62362"/>
                    <a:pt x="16364" y="62362"/>
                  </a:cubicBezTo>
                  <a:cubicBezTo>
                    <a:pt x="16437" y="62362"/>
                    <a:pt x="16432" y="62420"/>
                    <a:pt x="16327" y="62578"/>
                  </a:cubicBezTo>
                  <a:cubicBezTo>
                    <a:pt x="15996" y="62826"/>
                    <a:pt x="16161" y="63075"/>
                    <a:pt x="17653" y="64235"/>
                  </a:cubicBezTo>
                  <a:cubicBezTo>
                    <a:pt x="18979" y="65313"/>
                    <a:pt x="20471" y="66639"/>
                    <a:pt x="22460" y="68462"/>
                  </a:cubicBezTo>
                  <a:cubicBezTo>
                    <a:pt x="23371" y="69291"/>
                    <a:pt x="24200" y="70036"/>
                    <a:pt x="24366" y="70119"/>
                  </a:cubicBezTo>
                  <a:cubicBezTo>
                    <a:pt x="24449" y="70119"/>
                    <a:pt x="25278" y="70865"/>
                    <a:pt x="26189" y="71694"/>
                  </a:cubicBezTo>
                  <a:cubicBezTo>
                    <a:pt x="27101" y="72523"/>
                    <a:pt x="27930" y="73268"/>
                    <a:pt x="28095" y="73268"/>
                  </a:cubicBezTo>
                  <a:cubicBezTo>
                    <a:pt x="28261" y="73351"/>
                    <a:pt x="29338" y="74263"/>
                    <a:pt x="31493" y="76169"/>
                  </a:cubicBezTo>
                  <a:cubicBezTo>
                    <a:pt x="32488" y="77081"/>
                    <a:pt x="33151" y="77661"/>
                    <a:pt x="34642" y="78738"/>
                  </a:cubicBezTo>
                  <a:cubicBezTo>
                    <a:pt x="34974" y="78987"/>
                    <a:pt x="35554" y="79401"/>
                    <a:pt x="35968" y="79816"/>
                  </a:cubicBezTo>
                  <a:cubicBezTo>
                    <a:pt x="36383" y="80147"/>
                    <a:pt x="37046" y="80644"/>
                    <a:pt x="37460" y="80976"/>
                  </a:cubicBezTo>
                  <a:cubicBezTo>
                    <a:pt x="37874" y="81307"/>
                    <a:pt x="38537" y="81887"/>
                    <a:pt x="39035" y="82219"/>
                  </a:cubicBezTo>
                  <a:cubicBezTo>
                    <a:pt x="39449" y="82550"/>
                    <a:pt x="39946" y="82882"/>
                    <a:pt x="40112" y="82965"/>
                  </a:cubicBezTo>
                  <a:cubicBezTo>
                    <a:pt x="40195" y="82965"/>
                    <a:pt x="40609" y="83213"/>
                    <a:pt x="40941" y="83462"/>
                  </a:cubicBezTo>
                  <a:cubicBezTo>
                    <a:pt x="41272" y="83793"/>
                    <a:pt x="41770" y="84125"/>
                    <a:pt x="42018" y="84291"/>
                  </a:cubicBezTo>
                  <a:cubicBezTo>
                    <a:pt x="42267" y="84456"/>
                    <a:pt x="42764" y="84788"/>
                    <a:pt x="43096" y="85037"/>
                  </a:cubicBezTo>
                  <a:cubicBezTo>
                    <a:pt x="44007" y="85700"/>
                    <a:pt x="44836" y="86280"/>
                    <a:pt x="45830" y="86943"/>
                  </a:cubicBezTo>
                  <a:cubicBezTo>
                    <a:pt x="46328" y="87274"/>
                    <a:pt x="46991" y="87689"/>
                    <a:pt x="47322" y="87937"/>
                  </a:cubicBezTo>
                  <a:cubicBezTo>
                    <a:pt x="47985" y="88434"/>
                    <a:pt x="49477" y="89263"/>
                    <a:pt x="50057" y="89512"/>
                  </a:cubicBezTo>
                  <a:cubicBezTo>
                    <a:pt x="50306" y="89595"/>
                    <a:pt x="50637" y="89843"/>
                    <a:pt x="50803" y="90009"/>
                  </a:cubicBezTo>
                  <a:cubicBezTo>
                    <a:pt x="50969" y="90175"/>
                    <a:pt x="51383" y="90506"/>
                    <a:pt x="51714" y="90672"/>
                  </a:cubicBezTo>
                  <a:cubicBezTo>
                    <a:pt x="51963" y="90838"/>
                    <a:pt x="52626" y="91169"/>
                    <a:pt x="53040" y="91418"/>
                  </a:cubicBezTo>
                  <a:cubicBezTo>
                    <a:pt x="53455" y="91667"/>
                    <a:pt x="54201" y="92081"/>
                    <a:pt x="54698" y="92412"/>
                  </a:cubicBezTo>
                  <a:cubicBezTo>
                    <a:pt x="55444" y="92827"/>
                    <a:pt x="55692" y="93075"/>
                    <a:pt x="55692" y="93324"/>
                  </a:cubicBezTo>
                  <a:cubicBezTo>
                    <a:pt x="55739" y="93606"/>
                    <a:pt x="55813" y="93755"/>
                    <a:pt x="56005" y="93755"/>
                  </a:cubicBezTo>
                  <a:cubicBezTo>
                    <a:pt x="56151" y="93755"/>
                    <a:pt x="56365" y="93669"/>
                    <a:pt x="56687" y="93490"/>
                  </a:cubicBezTo>
                  <a:cubicBezTo>
                    <a:pt x="57184" y="93324"/>
                    <a:pt x="58427" y="92330"/>
                    <a:pt x="58593" y="91998"/>
                  </a:cubicBezTo>
                  <a:cubicBezTo>
                    <a:pt x="58676" y="91915"/>
                    <a:pt x="58842" y="91832"/>
                    <a:pt x="59007" y="91749"/>
                  </a:cubicBezTo>
                  <a:cubicBezTo>
                    <a:pt x="59173" y="91667"/>
                    <a:pt x="59339" y="91501"/>
                    <a:pt x="59505" y="91335"/>
                  </a:cubicBezTo>
                  <a:cubicBezTo>
                    <a:pt x="59587" y="91169"/>
                    <a:pt x="60002" y="90755"/>
                    <a:pt x="60416" y="90423"/>
                  </a:cubicBezTo>
                  <a:cubicBezTo>
                    <a:pt x="60831" y="90092"/>
                    <a:pt x="61576" y="89429"/>
                    <a:pt x="62157" y="88683"/>
                  </a:cubicBezTo>
                  <a:cubicBezTo>
                    <a:pt x="63068" y="87606"/>
                    <a:pt x="63151" y="87440"/>
                    <a:pt x="62902" y="87440"/>
                  </a:cubicBezTo>
                  <a:cubicBezTo>
                    <a:pt x="62737" y="87440"/>
                    <a:pt x="62737" y="87440"/>
                    <a:pt x="63151" y="87191"/>
                  </a:cubicBezTo>
                  <a:cubicBezTo>
                    <a:pt x="63400" y="87108"/>
                    <a:pt x="63483" y="86943"/>
                    <a:pt x="63483" y="86943"/>
                  </a:cubicBezTo>
                  <a:cubicBezTo>
                    <a:pt x="63400" y="86860"/>
                    <a:pt x="63814" y="86363"/>
                    <a:pt x="64394" y="85700"/>
                  </a:cubicBezTo>
                  <a:cubicBezTo>
                    <a:pt x="65554" y="84291"/>
                    <a:pt x="65389" y="84456"/>
                    <a:pt x="66632" y="82633"/>
                  </a:cubicBezTo>
                  <a:cubicBezTo>
                    <a:pt x="67461" y="81556"/>
                    <a:pt x="67792" y="80976"/>
                    <a:pt x="68041" y="80396"/>
                  </a:cubicBezTo>
                  <a:cubicBezTo>
                    <a:pt x="68206" y="79981"/>
                    <a:pt x="68372" y="79567"/>
                    <a:pt x="68455" y="79484"/>
                  </a:cubicBezTo>
                  <a:cubicBezTo>
                    <a:pt x="68538" y="79401"/>
                    <a:pt x="68621" y="79070"/>
                    <a:pt x="68704" y="78821"/>
                  </a:cubicBezTo>
                  <a:cubicBezTo>
                    <a:pt x="68869" y="78324"/>
                    <a:pt x="69947" y="76252"/>
                    <a:pt x="70113" y="76169"/>
                  </a:cubicBezTo>
                  <a:cubicBezTo>
                    <a:pt x="70113" y="76169"/>
                    <a:pt x="70361" y="76169"/>
                    <a:pt x="70527" y="76252"/>
                  </a:cubicBezTo>
                  <a:cubicBezTo>
                    <a:pt x="70610" y="76293"/>
                    <a:pt x="70713" y="76314"/>
                    <a:pt x="70817" y="76314"/>
                  </a:cubicBezTo>
                  <a:cubicBezTo>
                    <a:pt x="70921" y="76314"/>
                    <a:pt x="71024" y="76293"/>
                    <a:pt x="71107" y="76252"/>
                  </a:cubicBezTo>
                  <a:cubicBezTo>
                    <a:pt x="71190" y="76211"/>
                    <a:pt x="71273" y="76190"/>
                    <a:pt x="71345" y="76190"/>
                  </a:cubicBezTo>
                  <a:cubicBezTo>
                    <a:pt x="71418" y="76190"/>
                    <a:pt x="71480" y="76211"/>
                    <a:pt x="71521" y="76252"/>
                  </a:cubicBezTo>
                  <a:cubicBezTo>
                    <a:pt x="71521" y="76335"/>
                    <a:pt x="71604" y="76376"/>
                    <a:pt x="71729" y="76376"/>
                  </a:cubicBezTo>
                  <a:cubicBezTo>
                    <a:pt x="71853" y="76376"/>
                    <a:pt x="72019" y="76335"/>
                    <a:pt x="72184" y="76252"/>
                  </a:cubicBezTo>
                  <a:cubicBezTo>
                    <a:pt x="72492" y="76137"/>
                    <a:pt x="72728" y="76075"/>
                    <a:pt x="72885" y="76075"/>
                  </a:cubicBezTo>
                  <a:cubicBezTo>
                    <a:pt x="73066" y="76075"/>
                    <a:pt x="73140" y="76157"/>
                    <a:pt x="73096" y="76335"/>
                  </a:cubicBezTo>
                  <a:cubicBezTo>
                    <a:pt x="73013" y="76418"/>
                    <a:pt x="73096" y="76501"/>
                    <a:pt x="73427" y="76501"/>
                  </a:cubicBezTo>
                  <a:cubicBezTo>
                    <a:pt x="73676" y="76501"/>
                    <a:pt x="73925" y="76501"/>
                    <a:pt x="74090" y="76666"/>
                  </a:cubicBezTo>
                  <a:cubicBezTo>
                    <a:pt x="74132" y="76708"/>
                    <a:pt x="74194" y="76728"/>
                    <a:pt x="74256" y="76728"/>
                  </a:cubicBezTo>
                  <a:cubicBezTo>
                    <a:pt x="74318" y="76728"/>
                    <a:pt x="74381" y="76708"/>
                    <a:pt x="74422" y="76666"/>
                  </a:cubicBezTo>
                  <a:cubicBezTo>
                    <a:pt x="74491" y="76632"/>
                    <a:pt x="74545" y="76612"/>
                    <a:pt x="74585" y="76612"/>
                  </a:cubicBezTo>
                  <a:cubicBezTo>
                    <a:pt x="74642" y="76612"/>
                    <a:pt x="74671" y="76652"/>
                    <a:pt x="74671" y="76749"/>
                  </a:cubicBezTo>
                  <a:cubicBezTo>
                    <a:pt x="74671" y="76808"/>
                    <a:pt x="74795" y="76866"/>
                    <a:pt x="74926" y="76866"/>
                  </a:cubicBezTo>
                  <a:cubicBezTo>
                    <a:pt x="74981" y="76866"/>
                    <a:pt x="75036" y="76856"/>
                    <a:pt x="75085" y="76832"/>
                  </a:cubicBezTo>
                  <a:cubicBezTo>
                    <a:pt x="75334" y="76832"/>
                    <a:pt x="75499" y="76915"/>
                    <a:pt x="75582" y="77081"/>
                  </a:cubicBezTo>
                  <a:cubicBezTo>
                    <a:pt x="75582" y="77238"/>
                    <a:pt x="75616" y="77296"/>
                    <a:pt x="75682" y="77296"/>
                  </a:cubicBezTo>
                  <a:cubicBezTo>
                    <a:pt x="75721" y="77296"/>
                    <a:pt x="75770" y="77277"/>
                    <a:pt x="75831" y="77246"/>
                  </a:cubicBezTo>
                  <a:cubicBezTo>
                    <a:pt x="75855" y="77222"/>
                    <a:pt x="75886" y="77212"/>
                    <a:pt x="75923" y="77212"/>
                  </a:cubicBezTo>
                  <a:cubicBezTo>
                    <a:pt x="76011" y="77212"/>
                    <a:pt x="76128" y="77271"/>
                    <a:pt x="76245" y="77329"/>
                  </a:cubicBezTo>
                  <a:cubicBezTo>
                    <a:pt x="76348" y="77432"/>
                    <a:pt x="76450" y="77503"/>
                    <a:pt x="76513" y="77503"/>
                  </a:cubicBezTo>
                  <a:cubicBezTo>
                    <a:pt x="76553" y="77503"/>
                    <a:pt x="76577" y="77476"/>
                    <a:pt x="76577" y="77412"/>
                  </a:cubicBezTo>
                  <a:cubicBezTo>
                    <a:pt x="76601" y="77364"/>
                    <a:pt x="76703" y="77344"/>
                    <a:pt x="76842" y="77344"/>
                  </a:cubicBezTo>
                  <a:cubicBezTo>
                    <a:pt x="77178" y="77344"/>
                    <a:pt x="77727" y="77461"/>
                    <a:pt x="77903" y="77578"/>
                  </a:cubicBezTo>
                  <a:cubicBezTo>
                    <a:pt x="77986" y="77661"/>
                    <a:pt x="78234" y="77661"/>
                    <a:pt x="78483" y="77661"/>
                  </a:cubicBezTo>
                  <a:cubicBezTo>
                    <a:pt x="78572" y="77639"/>
                    <a:pt x="78643" y="77628"/>
                    <a:pt x="78696" y="77628"/>
                  </a:cubicBezTo>
                  <a:cubicBezTo>
                    <a:pt x="78841" y="77628"/>
                    <a:pt x="78853" y="77705"/>
                    <a:pt x="78731" y="77827"/>
                  </a:cubicBezTo>
                  <a:cubicBezTo>
                    <a:pt x="78638" y="78060"/>
                    <a:pt x="78650" y="78162"/>
                    <a:pt x="78767" y="78162"/>
                  </a:cubicBezTo>
                  <a:cubicBezTo>
                    <a:pt x="78858" y="78162"/>
                    <a:pt x="79012" y="78101"/>
                    <a:pt x="79229" y="77992"/>
                  </a:cubicBezTo>
                  <a:cubicBezTo>
                    <a:pt x="79404" y="77934"/>
                    <a:pt x="79539" y="77875"/>
                    <a:pt x="79602" y="77875"/>
                  </a:cubicBezTo>
                  <a:cubicBezTo>
                    <a:pt x="79629" y="77875"/>
                    <a:pt x="79643" y="77885"/>
                    <a:pt x="79643" y="77909"/>
                  </a:cubicBezTo>
                  <a:cubicBezTo>
                    <a:pt x="79643" y="77951"/>
                    <a:pt x="79664" y="77972"/>
                    <a:pt x="79695" y="77972"/>
                  </a:cubicBezTo>
                  <a:cubicBezTo>
                    <a:pt x="79726" y="77972"/>
                    <a:pt x="79767" y="77951"/>
                    <a:pt x="79809" y="77909"/>
                  </a:cubicBezTo>
                  <a:cubicBezTo>
                    <a:pt x="79850" y="77868"/>
                    <a:pt x="79892" y="77847"/>
                    <a:pt x="79933" y="77847"/>
                  </a:cubicBezTo>
                  <a:cubicBezTo>
                    <a:pt x="79975" y="77847"/>
                    <a:pt x="80016" y="77868"/>
                    <a:pt x="80057" y="77909"/>
                  </a:cubicBezTo>
                  <a:cubicBezTo>
                    <a:pt x="80105" y="77957"/>
                    <a:pt x="80208" y="78005"/>
                    <a:pt x="80367" y="78005"/>
                  </a:cubicBezTo>
                  <a:cubicBezTo>
                    <a:pt x="80483" y="78005"/>
                    <a:pt x="80628" y="77979"/>
                    <a:pt x="80803" y="77909"/>
                  </a:cubicBezTo>
                  <a:cubicBezTo>
                    <a:pt x="80969" y="77909"/>
                    <a:pt x="81052" y="77992"/>
                    <a:pt x="81052" y="78075"/>
                  </a:cubicBezTo>
                  <a:cubicBezTo>
                    <a:pt x="81110" y="78134"/>
                    <a:pt x="81169" y="78192"/>
                    <a:pt x="81257" y="78192"/>
                  </a:cubicBezTo>
                  <a:cubicBezTo>
                    <a:pt x="81293" y="78192"/>
                    <a:pt x="81335" y="78182"/>
                    <a:pt x="81383" y="78158"/>
                  </a:cubicBezTo>
                  <a:cubicBezTo>
                    <a:pt x="81632" y="78158"/>
                    <a:pt x="81715" y="78158"/>
                    <a:pt x="81632" y="78407"/>
                  </a:cubicBezTo>
                  <a:cubicBezTo>
                    <a:pt x="81588" y="78584"/>
                    <a:pt x="81591" y="78667"/>
                    <a:pt x="81642" y="78667"/>
                  </a:cubicBezTo>
                  <a:cubicBezTo>
                    <a:pt x="81686" y="78667"/>
                    <a:pt x="81765" y="78605"/>
                    <a:pt x="81881" y="78490"/>
                  </a:cubicBezTo>
                  <a:cubicBezTo>
                    <a:pt x="82046" y="78407"/>
                    <a:pt x="82212" y="78324"/>
                    <a:pt x="82295" y="78324"/>
                  </a:cubicBezTo>
                  <a:cubicBezTo>
                    <a:pt x="82319" y="78348"/>
                    <a:pt x="82344" y="78358"/>
                    <a:pt x="82370" y="78358"/>
                  </a:cubicBezTo>
                  <a:cubicBezTo>
                    <a:pt x="82434" y="78358"/>
                    <a:pt x="82509" y="78300"/>
                    <a:pt x="82627" y="78241"/>
                  </a:cubicBezTo>
                  <a:cubicBezTo>
                    <a:pt x="82748" y="78120"/>
                    <a:pt x="82825" y="78043"/>
                    <a:pt x="82890" y="78043"/>
                  </a:cubicBezTo>
                  <a:cubicBezTo>
                    <a:pt x="82914" y="78043"/>
                    <a:pt x="82936" y="78053"/>
                    <a:pt x="82958" y="78075"/>
                  </a:cubicBezTo>
                  <a:cubicBezTo>
                    <a:pt x="83041" y="78075"/>
                    <a:pt x="83207" y="77909"/>
                    <a:pt x="83621" y="77329"/>
                  </a:cubicBezTo>
                  <a:cubicBezTo>
                    <a:pt x="83952" y="76915"/>
                    <a:pt x="84367" y="76501"/>
                    <a:pt x="84450" y="76501"/>
                  </a:cubicBezTo>
                  <a:cubicBezTo>
                    <a:pt x="84533" y="76418"/>
                    <a:pt x="84781" y="76169"/>
                    <a:pt x="84947" y="75838"/>
                  </a:cubicBezTo>
                  <a:cubicBezTo>
                    <a:pt x="85091" y="75550"/>
                    <a:pt x="85297" y="75324"/>
                    <a:pt x="85349" y="75324"/>
                  </a:cubicBezTo>
                  <a:cubicBezTo>
                    <a:pt x="85357" y="75324"/>
                    <a:pt x="85361" y="75329"/>
                    <a:pt x="85361" y="75340"/>
                  </a:cubicBezTo>
                  <a:cubicBezTo>
                    <a:pt x="85365" y="75344"/>
                    <a:pt x="85371" y="75346"/>
                    <a:pt x="85377" y="75346"/>
                  </a:cubicBezTo>
                  <a:cubicBezTo>
                    <a:pt x="85513" y="75346"/>
                    <a:pt x="86190" y="74583"/>
                    <a:pt x="86190" y="74346"/>
                  </a:cubicBezTo>
                  <a:cubicBezTo>
                    <a:pt x="86190" y="74263"/>
                    <a:pt x="86273" y="74180"/>
                    <a:pt x="86356" y="74097"/>
                  </a:cubicBezTo>
                  <a:cubicBezTo>
                    <a:pt x="86522" y="74014"/>
                    <a:pt x="86853" y="73517"/>
                    <a:pt x="87185" y="73103"/>
                  </a:cubicBezTo>
                  <a:cubicBezTo>
                    <a:pt x="87765" y="72357"/>
                    <a:pt x="87848" y="72274"/>
                    <a:pt x="87930" y="71777"/>
                  </a:cubicBezTo>
                  <a:cubicBezTo>
                    <a:pt x="87930" y="71387"/>
                    <a:pt x="87930" y="71252"/>
                    <a:pt x="88051" y="71252"/>
                  </a:cubicBezTo>
                  <a:cubicBezTo>
                    <a:pt x="88084" y="71252"/>
                    <a:pt x="88126" y="71262"/>
                    <a:pt x="88179" y="71280"/>
                  </a:cubicBezTo>
                  <a:cubicBezTo>
                    <a:pt x="88428" y="71280"/>
                    <a:pt x="88842" y="70865"/>
                    <a:pt x="89008" y="70368"/>
                  </a:cubicBezTo>
                  <a:cubicBezTo>
                    <a:pt x="89008" y="70202"/>
                    <a:pt x="89256" y="69871"/>
                    <a:pt x="89505" y="69539"/>
                  </a:cubicBezTo>
                  <a:cubicBezTo>
                    <a:pt x="89837" y="69125"/>
                    <a:pt x="89837" y="69042"/>
                    <a:pt x="89671" y="68710"/>
                  </a:cubicBezTo>
                  <a:cubicBezTo>
                    <a:pt x="89588" y="68462"/>
                    <a:pt x="89588" y="68213"/>
                    <a:pt x="89588" y="68130"/>
                  </a:cubicBezTo>
                  <a:cubicBezTo>
                    <a:pt x="89671" y="68047"/>
                    <a:pt x="89671" y="67882"/>
                    <a:pt x="89588" y="67799"/>
                  </a:cubicBezTo>
                  <a:cubicBezTo>
                    <a:pt x="89505" y="67633"/>
                    <a:pt x="89588" y="67467"/>
                    <a:pt x="89671" y="67302"/>
                  </a:cubicBezTo>
                  <a:cubicBezTo>
                    <a:pt x="89843" y="67015"/>
                    <a:pt x="89896" y="66927"/>
                    <a:pt x="89830" y="66927"/>
                  </a:cubicBezTo>
                  <a:cubicBezTo>
                    <a:pt x="89801" y="66927"/>
                    <a:pt x="89748" y="66944"/>
                    <a:pt x="89671" y="66970"/>
                  </a:cubicBezTo>
                  <a:cubicBezTo>
                    <a:pt x="89616" y="67025"/>
                    <a:pt x="89570" y="67053"/>
                    <a:pt x="89533" y="67053"/>
                  </a:cubicBezTo>
                  <a:cubicBezTo>
                    <a:pt x="89459" y="67053"/>
                    <a:pt x="89422" y="66942"/>
                    <a:pt x="89422" y="66721"/>
                  </a:cubicBezTo>
                  <a:cubicBezTo>
                    <a:pt x="89359" y="66468"/>
                    <a:pt x="89344" y="66360"/>
                    <a:pt x="89267" y="66360"/>
                  </a:cubicBezTo>
                  <a:cubicBezTo>
                    <a:pt x="89243" y="66360"/>
                    <a:pt x="89213" y="66370"/>
                    <a:pt x="89174" y="66390"/>
                  </a:cubicBezTo>
                  <a:cubicBezTo>
                    <a:pt x="89142" y="66437"/>
                    <a:pt x="89107" y="66458"/>
                    <a:pt x="89072" y="66458"/>
                  </a:cubicBezTo>
                  <a:cubicBezTo>
                    <a:pt x="88925" y="66458"/>
                    <a:pt x="88775" y="66094"/>
                    <a:pt x="88842" y="65893"/>
                  </a:cubicBezTo>
                  <a:cubicBezTo>
                    <a:pt x="88925" y="65727"/>
                    <a:pt x="88925" y="65644"/>
                    <a:pt x="88842" y="65561"/>
                  </a:cubicBezTo>
                  <a:cubicBezTo>
                    <a:pt x="88759" y="65561"/>
                    <a:pt x="88676" y="65561"/>
                    <a:pt x="88676" y="65727"/>
                  </a:cubicBezTo>
                  <a:cubicBezTo>
                    <a:pt x="88642" y="65761"/>
                    <a:pt x="88608" y="65781"/>
                    <a:pt x="88579" y="65781"/>
                  </a:cubicBezTo>
                  <a:cubicBezTo>
                    <a:pt x="88539" y="65781"/>
                    <a:pt x="88511" y="65741"/>
                    <a:pt x="88511" y="65644"/>
                  </a:cubicBezTo>
                  <a:cubicBezTo>
                    <a:pt x="88428" y="65561"/>
                    <a:pt x="88511" y="65395"/>
                    <a:pt x="88676" y="65230"/>
                  </a:cubicBezTo>
                  <a:cubicBezTo>
                    <a:pt x="88925" y="64981"/>
                    <a:pt x="88842" y="64981"/>
                    <a:pt x="88593" y="64815"/>
                  </a:cubicBezTo>
                  <a:cubicBezTo>
                    <a:pt x="88345" y="64732"/>
                    <a:pt x="88262" y="64650"/>
                    <a:pt x="88345" y="64484"/>
                  </a:cubicBezTo>
                  <a:cubicBezTo>
                    <a:pt x="88403" y="64425"/>
                    <a:pt x="88338" y="64367"/>
                    <a:pt x="88177" y="64367"/>
                  </a:cubicBezTo>
                  <a:cubicBezTo>
                    <a:pt x="88110" y="64367"/>
                    <a:pt x="88028" y="64377"/>
                    <a:pt x="87930" y="64401"/>
                  </a:cubicBezTo>
                  <a:cubicBezTo>
                    <a:pt x="87878" y="64410"/>
                    <a:pt x="87823" y="64414"/>
                    <a:pt x="87766" y="64414"/>
                  </a:cubicBezTo>
                  <a:cubicBezTo>
                    <a:pt x="87286" y="64414"/>
                    <a:pt x="86705" y="64117"/>
                    <a:pt x="86853" y="63821"/>
                  </a:cubicBezTo>
                  <a:cubicBezTo>
                    <a:pt x="86936" y="63738"/>
                    <a:pt x="86853" y="63572"/>
                    <a:pt x="86604" y="63324"/>
                  </a:cubicBezTo>
                  <a:cubicBezTo>
                    <a:pt x="86356" y="63075"/>
                    <a:pt x="86190" y="62826"/>
                    <a:pt x="86190" y="62744"/>
                  </a:cubicBezTo>
                  <a:cubicBezTo>
                    <a:pt x="86190" y="62709"/>
                    <a:pt x="86176" y="62689"/>
                    <a:pt x="86147" y="62689"/>
                  </a:cubicBezTo>
                  <a:cubicBezTo>
                    <a:pt x="86107" y="62689"/>
                    <a:pt x="86039" y="62729"/>
                    <a:pt x="85941" y="62826"/>
                  </a:cubicBezTo>
                  <a:cubicBezTo>
                    <a:pt x="85846" y="62970"/>
                    <a:pt x="85689" y="63030"/>
                    <a:pt x="85519" y="63030"/>
                  </a:cubicBezTo>
                  <a:cubicBezTo>
                    <a:pt x="85099" y="63030"/>
                    <a:pt x="84604" y="62659"/>
                    <a:pt x="84781" y="62246"/>
                  </a:cubicBezTo>
                  <a:cubicBezTo>
                    <a:pt x="84903" y="62125"/>
                    <a:pt x="84979" y="62048"/>
                    <a:pt x="85045" y="62048"/>
                  </a:cubicBezTo>
                  <a:cubicBezTo>
                    <a:pt x="85068" y="62048"/>
                    <a:pt x="85091" y="62058"/>
                    <a:pt x="85113" y="62081"/>
                  </a:cubicBezTo>
                  <a:cubicBezTo>
                    <a:pt x="85120" y="62088"/>
                    <a:pt x="85129" y="62091"/>
                    <a:pt x="85139" y="62091"/>
                  </a:cubicBezTo>
                  <a:cubicBezTo>
                    <a:pt x="85253" y="62091"/>
                    <a:pt x="85563" y="61699"/>
                    <a:pt x="85941" y="61169"/>
                  </a:cubicBezTo>
                  <a:cubicBezTo>
                    <a:pt x="85941" y="61086"/>
                    <a:pt x="86024" y="61086"/>
                    <a:pt x="86107" y="61086"/>
                  </a:cubicBezTo>
                  <a:cubicBezTo>
                    <a:pt x="86129" y="61108"/>
                    <a:pt x="86146" y="61119"/>
                    <a:pt x="86158" y="61119"/>
                  </a:cubicBezTo>
                  <a:cubicBezTo>
                    <a:pt x="86190" y="61119"/>
                    <a:pt x="86190" y="61042"/>
                    <a:pt x="86190" y="60920"/>
                  </a:cubicBezTo>
                  <a:cubicBezTo>
                    <a:pt x="86190" y="60755"/>
                    <a:pt x="86190" y="60672"/>
                    <a:pt x="86687" y="60340"/>
                  </a:cubicBezTo>
                  <a:cubicBezTo>
                    <a:pt x="87267" y="59926"/>
                    <a:pt x="87350" y="59843"/>
                    <a:pt x="87267" y="59677"/>
                  </a:cubicBezTo>
                  <a:cubicBezTo>
                    <a:pt x="87185" y="59677"/>
                    <a:pt x="87185" y="59511"/>
                    <a:pt x="87267" y="59263"/>
                  </a:cubicBezTo>
                  <a:cubicBezTo>
                    <a:pt x="87320" y="59105"/>
                    <a:pt x="87373" y="59047"/>
                    <a:pt x="87446" y="59047"/>
                  </a:cubicBezTo>
                  <a:cubicBezTo>
                    <a:pt x="87489" y="59047"/>
                    <a:pt x="87538" y="59067"/>
                    <a:pt x="87599" y="59097"/>
                  </a:cubicBezTo>
                  <a:cubicBezTo>
                    <a:pt x="87765" y="59097"/>
                    <a:pt x="87930" y="59097"/>
                    <a:pt x="88013" y="59014"/>
                  </a:cubicBezTo>
                  <a:cubicBezTo>
                    <a:pt x="88096" y="58848"/>
                    <a:pt x="88262" y="58766"/>
                    <a:pt x="88262" y="58683"/>
                  </a:cubicBezTo>
                  <a:cubicBezTo>
                    <a:pt x="88428" y="58600"/>
                    <a:pt x="89091" y="57688"/>
                    <a:pt x="89008" y="57605"/>
                  </a:cubicBezTo>
                  <a:lnTo>
                    <a:pt x="89008" y="57605"/>
                  </a:lnTo>
                  <a:cubicBezTo>
                    <a:pt x="89008" y="57605"/>
                    <a:pt x="88842" y="57605"/>
                    <a:pt x="88759" y="57688"/>
                  </a:cubicBezTo>
                  <a:cubicBezTo>
                    <a:pt x="88701" y="57747"/>
                    <a:pt x="88642" y="57805"/>
                    <a:pt x="88583" y="57805"/>
                  </a:cubicBezTo>
                  <a:cubicBezTo>
                    <a:pt x="88559" y="57805"/>
                    <a:pt x="88535" y="57795"/>
                    <a:pt x="88511" y="57771"/>
                  </a:cubicBezTo>
                  <a:cubicBezTo>
                    <a:pt x="88511" y="57771"/>
                    <a:pt x="88511" y="57688"/>
                    <a:pt x="88676" y="57605"/>
                  </a:cubicBezTo>
                  <a:cubicBezTo>
                    <a:pt x="88842" y="57605"/>
                    <a:pt x="88842" y="57522"/>
                    <a:pt x="88842" y="57440"/>
                  </a:cubicBezTo>
                  <a:cubicBezTo>
                    <a:pt x="88759" y="57440"/>
                    <a:pt x="88842" y="57191"/>
                    <a:pt x="89008" y="57025"/>
                  </a:cubicBezTo>
                  <a:cubicBezTo>
                    <a:pt x="89174" y="56859"/>
                    <a:pt x="89339" y="56694"/>
                    <a:pt x="89339" y="56694"/>
                  </a:cubicBezTo>
                  <a:lnTo>
                    <a:pt x="89339" y="56694"/>
                  </a:lnTo>
                  <a:cubicBezTo>
                    <a:pt x="89422" y="56777"/>
                    <a:pt x="89339" y="56859"/>
                    <a:pt x="89256" y="57025"/>
                  </a:cubicBezTo>
                  <a:cubicBezTo>
                    <a:pt x="89091" y="57191"/>
                    <a:pt x="89091" y="57357"/>
                    <a:pt x="89174" y="57440"/>
                  </a:cubicBezTo>
                  <a:cubicBezTo>
                    <a:pt x="89196" y="57462"/>
                    <a:pt x="89212" y="57472"/>
                    <a:pt x="89224" y="57472"/>
                  </a:cubicBezTo>
                  <a:cubicBezTo>
                    <a:pt x="89256" y="57472"/>
                    <a:pt x="89256" y="57395"/>
                    <a:pt x="89256" y="57274"/>
                  </a:cubicBezTo>
                  <a:cubicBezTo>
                    <a:pt x="89339" y="57191"/>
                    <a:pt x="89339" y="57025"/>
                    <a:pt x="89422" y="56942"/>
                  </a:cubicBezTo>
                  <a:cubicBezTo>
                    <a:pt x="89505" y="56859"/>
                    <a:pt x="89505" y="56611"/>
                    <a:pt x="89505" y="56528"/>
                  </a:cubicBezTo>
                  <a:cubicBezTo>
                    <a:pt x="89422" y="56279"/>
                    <a:pt x="89505" y="56279"/>
                    <a:pt x="89671" y="56279"/>
                  </a:cubicBezTo>
                  <a:cubicBezTo>
                    <a:pt x="89837" y="56279"/>
                    <a:pt x="90085" y="56114"/>
                    <a:pt x="90417" y="55616"/>
                  </a:cubicBezTo>
                  <a:cubicBezTo>
                    <a:pt x="90665" y="55285"/>
                    <a:pt x="90831" y="55036"/>
                    <a:pt x="90831" y="55036"/>
                  </a:cubicBezTo>
                  <a:cubicBezTo>
                    <a:pt x="90748" y="55036"/>
                    <a:pt x="90831" y="54953"/>
                    <a:pt x="90997" y="54705"/>
                  </a:cubicBezTo>
                  <a:cubicBezTo>
                    <a:pt x="91086" y="54527"/>
                    <a:pt x="91151" y="54445"/>
                    <a:pt x="91179" y="54445"/>
                  </a:cubicBezTo>
                  <a:cubicBezTo>
                    <a:pt x="91204" y="54445"/>
                    <a:pt x="91201" y="54506"/>
                    <a:pt x="91163" y="54622"/>
                  </a:cubicBezTo>
                  <a:cubicBezTo>
                    <a:pt x="91107" y="54843"/>
                    <a:pt x="91126" y="54990"/>
                    <a:pt x="91193" y="54990"/>
                  </a:cubicBezTo>
                  <a:cubicBezTo>
                    <a:pt x="91227" y="54990"/>
                    <a:pt x="91273" y="54953"/>
                    <a:pt x="91328" y="54870"/>
                  </a:cubicBezTo>
                  <a:cubicBezTo>
                    <a:pt x="91478" y="54721"/>
                    <a:pt x="91492" y="54101"/>
                    <a:pt x="91373" y="54101"/>
                  </a:cubicBezTo>
                  <a:cubicBezTo>
                    <a:pt x="91359" y="54101"/>
                    <a:pt x="91345" y="54108"/>
                    <a:pt x="91328" y="54125"/>
                  </a:cubicBezTo>
                  <a:cubicBezTo>
                    <a:pt x="91204" y="54207"/>
                    <a:pt x="91038" y="54249"/>
                    <a:pt x="90935" y="54249"/>
                  </a:cubicBezTo>
                  <a:cubicBezTo>
                    <a:pt x="90831" y="54249"/>
                    <a:pt x="90790" y="54207"/>
                    <a:pt x="90914" y="54125"/>
                  </a:cubicBezTo>
                  <a:cubicBezTo>
                    <a:pt x="90997" y="54042"/>
                    <a:pt x="90997" y="53959"/>
                    <a:pt x="90997" y="53876"/>
                  </a:cubicBezTo>
                  <a:cubicBezTo>
                    <a:pt x="90997" y="53827"/>
                    <a:pt x="91061" y="53807"/>
                    <a:pt x="91153" y="53807"/>
                  </a:cubicBezTo>
                  <a:cubicBezTo>
                    <a:pt x="91377" y="53807"/>
                    <a:pt x="91767" y="53925"/>
                    <a:pt x="91826" y="54042"/>
                  </a:cubicBezTo>
                  <a:cubicBezTo>
                    <a:pt x="91826" y="54042"/>
                    <a:pt x="91991" y="53959"/>
                    <a:pt x="92074" y="53793"/>
                  </a:cubicBezTo>
                  <a:cubicBezTo>
                    <a:pt x="92225" y="53592"/>
                    <a:pt x="92254" y="53483"/>
                    <a:pt x="92198" y="53483"/>
                  </a:cubicBezTo>
                  <a:cubicBezTo>
                    <a:pt x="92162" y="53483"/>
                    <a:pt x="92089" y="53529"/>
                    <a:pt x="91991" y="53627"/>
                  </a:cubicBezTo>
                  <a:cubicBezTo>
                    <a:pt x="91908" y="53669"/>
                    <a:pt x="91846" y="53690"/>
                    <a:pt x="91805" y="53690"/>
                  </a:cubicBezTo>
                  <a:cubicBezTo>
                    <a:pt x="91763" y="53690"/>
                    <a:pt x="91743" y="53669"/>
                    <a:pt x="91743" y="53627"/>
                  </a:cubicBezTo>
                  <a:cubicBezTo>
                    <a:pt x="91743" y="53545"/>
                    <a:pt x="91908" y="53379"/>
                    <a:pt x="92323" y="53130"/>
                  </a:cubicBezTo>
                  <a:cubicBezTo>
                    <a:pt x="92737" y="52882"/>
                    <a:pt x="92903" y="52716"/>
                    <a:pt x="92986" y="52550"/>
                  </a:cubicBezTo>
                  <a:cubicBezTo>
                    <a:pt x="92986" y="52426"/>
                    <a:pt x="92986" y="52364"/>
                    <a:pt x="92965" y="52364"/>
                  </a:cubicBezTo>
                  <a:cubicBezTo>
                    <a:pt x="92944" y="52364"/>
                    <a:pt x="92903" y="52426"/>
                    <a:pt x="92820" y="52550"/>
                  </a:cubicBezTo>
                  <a:cubicBezTo>
                    <a:pt x="92715" y="52708"/>
                    <a:pt x="92643" y="52765"/>
                    <a:pt x="92605" y="52765"/>
                  </a:cubicBezTo>
                  <a:cubicBezTo>
                    <a:pt x="92583" y="52765"/>
                    <a:pt x="92571" y="52746"/>
                    <a:pt x="92571" y="52716"/>
                  </a:cubicBezTo>
                  <a:cubicBezTo>
                    <a:pt x="92571" y="52633"/>
                    <a:pt x="92571" y="52591"/>
                    <a:pt x="92561" y="52591"/>
                  </a:cubicBezTo>
                  <a:cubicBezTo>
                    <a:pt x="92551" y="52591"/>
                    <a:pt x="92530" y="52633"/>
                    <a:pt x="92489" y="52716"/>
                  </a:cubicBezTo>
                  <a:cubicBezTo>
                    <a:pt x="92406" y="52882"/>
                    <a:pt x="92240" y="52964"/>
                    <a:pt x="92074" y="53047"/>
                  </a:cubicBezTo>
                  <a:cubicBezTo>
                    <a:pt x="92030" y="53069"/>
                    <a:pt x="91991" y="53080"/>
                    <a:pt x="91962" y="53080"/>
                  </a:cubicBezTo>
                  <a:cubicBezTo>
                    <a:pt x="91882" y="53080"/>
                    <a:pt x="91870" y="53003"/>
                    <a:pt x="91991" y="52882"/>
                  </a:cubicBezTo>
                  <a:cubicBezTo>
                    <a:pt x="92157" y="52716"/>
                    <a:pt x="92323" y="52550"/>
                    <a:pt x="92406" y="52467"/>
                  </a:cubicBezTo>
                  <a:cubicBezTo>
                    <a:pt x="92571" y="52384"/>
                    <a:pt x="92654" y="52301"/>
                    <a:pt x="92654" y="52136"/>
                  </a:cubicBezTo>
                  <a:cubicBezTo>
                    <a:pt x="92654" y="52053"/>
                    <a:pt x="92737" y="51804"/>
                    <a:pt x="92820" y="51721"/>
                  </a:cubicBezTo>
                  <a:cubicBezTo>
                    <a:pt x="93037" y="51432"/>
                    <a:pt x="92938" y="50764"/>
                    <a:pt x="92744" y="50764"/>
                  </a:cubicBezTo>
                  <a:cubicBezTo>
                    <a:pt x="92716" y="50764"/>
                    <a:pt x="92686" y="50778"/>
                    <a:pt x="92654" y="50810"/>
                  </a:cubicBezTo>
                  <a:cubicBezTo>
                    <a:pt x="92636" y="50827"/>
                    <a:pt x="92620" y="50836"/>
                    <a:pt x="92604" y="50836"/>
                  </a:cubicBezTo>
                  <a:cubicBezTo>
                    <a:pt x="92475" y="50836"/>
                    <a:pt x="92432" y="50268"/>
                    <a:pt x="92654" y="49898"/>
                  </a:cubicBezTo>
                  <a:cubicBezTo>
                    <a:pt x="92722" y="49693"/>
                    <a:pt x="92735" y="49545"/>
                    <a:pt x="92691" y="49545"/>
                  </a:cubicBezTo>
                  <a:cubicBezTo>
                    <a:pt x="92681" y="49545"/>
                    <a:pt x="92669" y="49552"/>
                    <a:pt x="92654" y="49567"/>
                  </a:cubicBezTo>
                  <a:cubicBezTo>
                    <a:pt x="92571" y="49649"/>
                    <a:pt x="92489" y="49815"/>
                    <a:pt x="92406" y="49898"/>
                  </a:cubicBezTo>
                  <a:cubicBezTo>
                    <a:pt x="92406" y="50147"/>
                    <a:pt x="92323" y="50230"/>
                    <a:pt x="92074" y="50395"/>
                  </a:cubicBezTo>
                  <a:cubicBezTo>
                    <a:pt x="91826" y="50561"/>
                    <a:pt x="91743" y="50644"/>
                    <a:pt x="91743" y="50893"/>
                  </a:cubicBezTo>
                  <a:cubicBezTo>
                    <a:pt x="91682" y="51257"/>
                    <a:pt x="91755" y="51487"/>
                    <a:pt x="91895" y="51487"/>
                  </a:cubicBezTo>
                  <a:cubicBezTo>
                    <a:pt x="91947" y="51487"/>
                    <a:pt x="92008" y="51456"/>
                    <a:pt x="92074" y="51390"/>
                  </a:cubicBezTo>
                  <a:cubicBezTo>
                    <a:pt x="92116" y="51348"/>
                    <a:pt x="92136" y="51328"/>
                    <a:pt x="92147" y="51328"/>
                  </a:cubicBezTo>
                  <a:cubicBezTo>
                    <a:pt x="92157" y="51328"/>
                    <a:pt x="92157" y="51348"/>
                    <a:pt x="92157" y="51390"/>
                  </a:cubicBezTo>
                  <a:cubicBezTo>
                    <a:pt x="92157" y="51611"/>
                    <a:pt x="92047" y="51758"/>
                    <a:pt x="91924" y="51758"/>
                  </a:cubicBezTo>
                  <a:cubicBezTo>
                    <a:pt x="91862" y="51758"/>
                    <a:pt x="91798" y="51721"/>
                    <a:pt x="91743" y="51638"/>
                  </a:cubicBezTo>
                  <a:cubicBezTo>
                    <a:pt x="91684" y="51580"/>
                    <a:pt x="91625" y="51521"/>
                    <a:pt x="91567" y="51521"/>
                  </a:cubicBezTo>
                  <a:cubicBezTo>
                    <a:pt x="91543" y="51521"/>
                    <a:pt x="91518" y="51531"/>
                    <a:pt x="91494" y="51556"/>
                  </a:cubicBezTo>
                  <a:cubicBezTo>
                    <a:pt x="91411" y="51638"/>
                    <a:pt x="91411" y="51721"/>
                    <a:pt x="91411" y="51804"/>
                  </a:cubicBezTo>
                  <a:cubicBezTo>
                    <a:pt x="91411" y="51804"/>
                    <a:pt x="91494" y="51887"/>
                    <a:pt x="91494" y="52053"/>
                  </a:cubicBezTo>
                  <a:cubicBezTo>
                    <a:pt x="91494" y="52087"/>
                    <a:pt x="91522" y="52107"/>
                    <a:pt x="91568" y="52107"/>
                  </a:cubicBezTo>
                  <a:cubicBezTo>
                    <a:pt x="91631" y="52107"/>
                    <a:pt x="91728" y="52067"/>
                    <a:pt x="91826" y="51970"/>
                  </a:cubicBezTo>
                  <a:cubicBezTo>
                    <a:pt x="91908" y="51928"/>
                    <a:pt x="91971" y="51908"/>
                    <a:pt x="92012" y="51908"/>
                  </a:cubicBezTo>
                  <a:cubicBezTo>
                    <a:pt x="92053" y="51908"/>
                    <a:pt x="92074" y="51928"/>
                    <a:pt x="92074" y="51970"/>
                  </a:cubicBezTo>
                  <a:cubicBezTo>
                    <a:pt x="92139" y="52229"/>
                    <a:pt x="92001" y="52437"/>
                    <a:pt x="91859" y="52437"/>
                  </a:cubicBezTo>
                  <a:cubicBezTo>
                    <a:pt x="91819" y="52437"/>
                    <a:pt x="91779" y="52421"/>
                    <a:pt x="91743" y="52384"/>
                  </a:cubicBezTo>
                  <a:cubicBezTo>
                    <a:pt x="91701" y="52343"/>
                    <a:pt x="91618" y="52322"/>
                    <a:pt x="91525" y="52322"/>
                  </a:cubicBezTo>
                  <a:cubicBezTo>
                    <a:pt x="91432" y="52322"/>
                    <a:pt x="91328" y="52343"/>
                    <a:pt x="91245" y="52384"/>
                  </a:cubicBezTo>
                  <a:cubicBezTo>
                    <a:pt x="91171" y="52459"/>
                    <a:pt x="91113" y="52500"/>
                    <a:pt x="91065" y="52500"/>
                  </a:cubicBezTo>
                  <a:cubicBezTo>
                    <a:pt x="91005" y="52500"/>
                    <a:pt x="90960" y="52438"/>
                    <a:pt x="90914" y="52301"/>
                  </a:cubicBezTo>
                  <a:cubicBezTo>
                    <a:pt x="90878" y="52193"/>
                    <a:pt x="90857" y="52132"/>
                    <a:pt x="90832" y="52132"/>
                  </a:cubicBezTo>
                  <a:cubicBezTo>
                    <a:pt x="90799" y="52132"/>
                    <a:pt x="90759" y="52234"/>
                    <a:pt x="90665" y="52467"/>
                  </a:cubicBezTo>
                  <a:cubicBezTo>
                    <a:pt x="90610" y="52688"/>
                    <a:pt x="90555" y="52762"/>
                    <a:pt x="90500" y="52762"/>
                  </a:cubicBezTo>
                  <a:cubicBezTo>
                    <a:pt x="90472" y="52762"/>
                    <a:pt x="90444" y="52743"/>
                    <a:pt x="90417" y="52716"/>
                  </a:cubicBezTo>
                  <a:cubicBezTo>
                    <a:pt x="90386" y="52685"/>
                    <a:pt x="90356" y="52666"/>
                    <a:pt x="90322" y="52666"/>
                  </a:cubicBezTo>
                  <a:cubicBezTo>
                    <a:pt x="90262" y="52666"/>
                    <a:pt x="90190" y="52724"/>
                    <a:pt x="90085" y="52882"/>
                  </a:cubicBezTo>
                  <a:cubicBezTo>
                    <a:pt x="90040" y="53018"/>
                    <a:pt x="89994" y="53080"/>
                    <a:pt x="89962" y="53080"/>
                  </a:cubicBezTo>
                  <a:cubicBezTo>
                    <a:pt x="89936" y="53080"/>
                    <a:pt x="89919" y="53039"/>
                    <a:pt x="89919" y="52964"/>
                  </a:cubicBezTo>
                  <a:cubicBezTo>
                    <a:pt x="89919" y="52882"/>
                    <a:pt x="90002" y="52716"/>
                    <a:pt x="90085" y="52633"/>
                  </a:cubicBezTo>
                  <a:cubicBezTo>
                    <a:pt x="90168" y="52550"/>
                    <a:pt x="90168" y="52467"/>
                    <a:pt x="90085" y="52384"/>
                  </a:cubicBezTo>
                  <a:cubicBezTo>
                    <a:pt x="89933" y="52232"/>
                    <a:pt x="90688" y="51453"/>
                    <a:pt x="90941" y="51453"/>
                  </a:cubicBezTo>
                  <a:cubicBezTo>
                    <a:pt x="90964" y="51453"/>
                    <a:pt x="90983" y="51459"/>
                    <a:pt x="90997" y="51473"/>
                  </a:cubicBezTo>
                  <a:cubicBezTo>
                    <a:pt x="91081" y="51536"/>
                    <a:pt x="91155" y="51567"/>
                    <a:pt x="91217" y="51567"/>
                  </a:cubicBezTo>
                  <a:cubicBezTo>
                    <a:pt x="91397" y="51567"/>
                    <a:pt x="91473" y="51303"/>
                    <a:pt x="91411" y="50810"/>
                  </a:cubicBezTo>
                  <a:cubicBezTo>
                    <a:pt x="91411" y="50154"/>
                    <a:pt x="91475" y="49883"/>
                    <a:pt x="91772" y="49883"/>
                  </a:cubicBezTo>
                  <a:cubicBezTo>
                    <a:pt x="91813" y="49883"/>
                    <a:pt x="91858" y="49888"/>
                    <a:pt x="91908" y="49898"/>
                  </a:cubicBezTo>
                  <a:cubicBezTo>
                    <a:pt x="92074" y="49898"/>
                    <a:pt x="92157" y="49815"/>
                    <a:pt x="92240" y="49567"/>
                  </a:cubicBezTo>
                  <a:cubicBezTo>
                    <a:pt x="92364" y="49380"/>
                    <a:pt x="92395" y="49287"/>
                    <a:pt x="92438" y="49287"/>
                  </a:cubicBezTo>
                  <a:cubicBezTo>
                    <a:pt x="92452" y="49287"/>
                    <a:pt x="92468" y="49297"/>
                    <a:pt x="92489" y="49318"/>
                  </a:cubicBezTo>
                  <a:cubicBezTo>
                    <a:pt x="92489" y="49318"/>
                    <a:pt x="92571" y="49318"/>
                    <a:pt x="92654" y="49152"/>
                  </a:cubicBezTo>
                  <a:cubicBezTo>
                    <a:pt x="92713" y="49094"/>
                    <a:pt x="92771" y="49035"/>
                    <a:pt x="92801" y="49035"/>
                  </a:cubicBezTo>
                  <a:cubicBezTo>
                    <a:pt x="92813" y="49035"/>
                    <a:pt x="92820" y="49045"/>
                    <a:pt x="92820" y="49069"/>
                  </a:cubicBezTo>
                  <a:cubicBezTo>
                    <a:pt x="92903" y="49069"/>
                    <a:pt x="92986" y="49069"/>
                    <a:pt x="93069" y="48904"/>
                  </a:cubicBezTo>
                  <a:cubicBezTo>
                    <a:pt x="93136" y="48837"/>
                    <a:pt x="93094" y="48715"/>
                    <a:pt x="93032" y="48715"/>
                  </a:cubicBezTo>
                  <a:cubicBezTo>
                    <a:pt x="93017" y="48715"/>
                    <a:pt x="93002" y="48722"/>
                    <a:pt x="92986" y="48738"/>
                  </a:cubicBezTo>
                  <a:cubicBezTo>
                    <a:pt x="92737" y="48738"/>
                    <a:pt x="92986" y="48075"/>
                    <a:pt x="93152" y="47992"/>
                  </a:cubicBezTo>
                  <a:cubicBezTo>
                    <a:pt x="93234" y="47992"/>
                    <a:pt x="93317" y="47992"/>
                    <a:pt x="93234" y="47909"/>
                  </a:cubicBezTo>
                  <a:cubicBezTo>
                    <a:pt x="93207" y="47881"/>
                    <a:pt x="93179" y="47863"/>
                    <a:pt x="93148" y="47863"/>
                  </a:cubicBezTo>
                  <a:cubicBezTo>
                    <a:pt x="93087" y="47863"/>
                    <a:pt x="93013" y="47937"/>
                    <a:pt x="92903" y="48158"/>
                  </a:cubicBezTo>
                  <a:cubicBezTo>
                    <a:pt x="92660" y="48522"/>
                    <a:pt x="92418" y="48752"/>
                    <a:pt x="92337" y="48752"/>
                  </a:cubicBezTo>
                  <a:cubicBezTo>
                    <a:pt x="92308" y="48752"/>
                    <a:pt x="92301" y="48722"/>
                    <a:pt x="92323" y="48655"/>
                  </a:cubicBezTo>
                  <a:cubicBezTo>
                    <a:pt x="92323" y="48489"/>
                    <a:pt x="92323" y="48406"/>
                    <a:pt x="92240" y="48323"/>
                  </a:cubicBezTo>
                  <a:cubicBezTo>
                    <a:pt x="92074" y="48158"/>
                    <a:pt x="92323" y="47743"/>
                    <a:pt x="92571" y="47743"/>
                  </a:cubicBezTo>
                  <a:cubicBezTo>
                    <a:pt x="92627" y="47762"/>
                    <a:pt x="92671" y="47772"/>
                    <a:pt x="92707" y="47772"/>
                  </a:cubicBezTo>
                  <a:cubicBezTo>
                    <a:pt x="92833" y="47772"/>
                    <a:pt x="92876" y="47650"/>
                    <a:pt x="93069" y="47329"/>
                  </a:cubicBezTo>
                  <a:cubicBezTo>
                    <a:pt x="93152" y="46997"/>
                    <a:pt x="93234" y="46749"/>
                    <a:pt x="93152" y="46749"/>
                  </a:cubicBezTo>
                  <a:cubicBezTo>
                    <a:pt x="93069" y="46666"/>
                    <a:pt x="93069" y="46417"/>
                    <a:pt x="93152" y="46169"/>
                  </a:cubicBezTo>
                  <a:cubicBezTo>
                    <a:pt x="93265" y="45828"/>
                    <a:pt x="93262" y="45603"/>
                    <a:pt x="93142" y="45603"/>
                  </a:cubicBezTo>
                  <a:cubicBezTo>
                    <a:pt x="93086" y="45603"/>
                    <a:pt x="93007" y="45650"/>
                    <a:pt x="92903" y="45754"/>
                  </a:cubicBezTo>
                  <a:cubicBezTo>
                    <a:pt x="92737" y="45920"/>
                    <a:pt x="92571" y="46003"/>
                    <a:pt x="92489" y="46003"/>
                  </a:cubicBezTo>
                  <a:cubicBezTo>
                    <a:pt x="92406" y="46003"/>
                    <a:pt x="92406" y="45920"/>
                    <a:pt x="92571" y="45754"/>
                  </a:cubicBezTo>
                  <a:cubicBezTo>
                    <a:pt x="92867" y="45533"/>
                    <a:pt x="93096" y="44982"/>
                    <a:pt x="93026" y="44982"/>
                  </a:cubicBezTo>
                  <a:cubicBezTo>
                    <a:pt x="93017" y="44982"/>
                    <a:pt x="93004" y="44990"/>
                    <a:pt x="92986" y="45008"/>
                  </a:cubicBezTo>
                  <a:cubicBezTo>
                    <a:pt x="92903" y="45008"/>
                    <a:pt x="92654" y="45008"/>
                    <a:pt x="92489" y="44843"/>
                  </a:cubicBezTo>
                  <a:cubicBezTo>
                    <a:pt x="92323" y="44677"/>
                    <a:pt x="91991" y="44511"/>
                    <a:pt x="91826" y="44428"/>
                  </a:cubicBezTo>
                  <a:cubicBezTo>
                    <a:pt x="91715" y="44401"/>
                    <a:pt x="91632" y="44382"/>
                    <a:pt x="91565" y="44382"/>
                  </a:cubicBezTo>
                  <a:cubicBezTo>
                    <a:pt x="91430" y="44382"/>
                    <a:pt x="91356" y="44456"/>
                    <a:pt x="91245" y="44677"/>
                  </a:cubicBezTo>
                  <a:cubicBezTo>
                    <a:pt x="91121" y="44884"/>
                    <a:pt x="91038" y="44988"/>
                    <a:pt x="90986" y="44988"/>
                  </a:cubicBezTo>
                  <a:cubicBezTo>
                    <a:pt x="90935" y="44988"/>
                    <a:pt x="90914" y="44884"/>
                    <a:pt x="90914" y="44677"/>
                  </a:cubicBezTo>
                  <a:cubicBezTo>
                    <a:pt x="90914" y="44498"/>
                    <a:pt x="90836" y="44412"/>
                    <a:pt x="90729" y="44412"/>
                  </a:cubicBezTo>
                  <a:cubicBezTo>
                    <a:pt x="90587" y="44412"/>
                    <a:pt x="90392" y="44560"/>
                    <a:pt x="90251" y="44843"/>
                  </a:cubicBezTo>
                  <a:cubicBezTo>
                    <a:pt x="90139" y="45029"/>
                    <a:pt x="90027" y="45115"/>
                    <a:pt x="89960" y="45115"/>
                  </a:cubicBezTo>
                  <a:cubicBezTo>
                    <a:pt x="89879" y="45115"/>
                    <a:pt x="89866" y="44988"/>
                    <a:pt x="90002" y="44760"/>
                  </a:cubicBezTo>
                  <a:cubicBezTo>
                    <a:pt x="90168" y="44511"/>
                    <a:pt x="90168" y="44263"/>
                    <a:pt x="90168" y="44263"/>
                  </a:cubicBezTo>
                  <a:cubicBezTo>
                    <a:pt x="90085" y="44180"/>
                    <a:pt x="89919" y="44014"/>
                    <a:pt x="89837" y="43848"/>
                  </a:cubicBezTo>
                  <a:cubicBezTo>
                    <a:pt x="89791" y="43711"/>
                    <a:pt x="89745" y="43650"/>
                    <a:pt x="89686" y="43650"/>
                  </a:cubicBezTo>
                  <a:cubicBezTo>
                    <a:pt x="89637" y="43650"/>
                    <a:pt x="89580" y="43691"/>
                    <a:pt x="89505" y="43765"/>
                  </a:cubicBezTo>
                  <a:cubicBezTo>
                    <a:pt x="89422" y="43931"/>
                    <a:pt x="89339" y="44097"/>
                    <a:pt x="89422" y="44180"/>
                  </a:cubicBezTo>
                  <a:cubicBezTo>
                    <a:pt x="89422" y="44263"/>
                    <a:pt x="89505" y="44345"/>
                    <a:pt x="89505" y="44428"/>
                  </a:cubicBezTo>
                  <a:cubicBezTo>
                    <a:pt x="89588" y="44511"/>
                    <a:pt x="89588" y="44594"/>
                    <a:pt x="89671" y="44594"/>
                  </a:cubicBezTo>
                  <a:cubicBezTo>
                    <a:pt x="89671" y="44677"/>
                    <a:pt x="89671" y="44843"/>
                    <a:pt x="89588" y="44926"/>
                  </a:cubicBezTo>
                  <a:cubicBezTo>
                    <a:pt x="89554" y="44960"/>
                    <a:pt x="89519" y="44980"/>
                    <a:pt x="89485" y="44980"/>
                  </a:cubicBezTo>
                  <a:cubicBezTo>
                    <a:pt x="89436" y="44980"/>
                    <a:pt x="89388" y="44940"/>
                    <a:pt x="89339" y="44843"/>
                  </a:cubicBezTo>
                  <a:cubicBezTo>
                    <a:pt x="89339" y="44746"/>
                    <a:pt x="89282" y="44705"/>
                    <a:pt x="89219" y="44705"/>
                  </a:cubicBezTo>
                  <a:cubicBezTo>
                    <a:pt x="89174" y="44705"/>
                    <a:pt x="89125" y="44726"/>
                    <a:pt x="89091" y="44760"/>
                  </a:cubicBezTo>
                  <a:cubicBezTo>
                    <a:pt x="89008" y="44843"/>
                    <a:pt x="88925" y="45008"/>
                    <a:pt x="88925" y="45174"/>
                  </a:cubicBezTo>
                  <a:cubicBezTo>
                    <a:pt x="88992" y="45376"/>
                    <a:pt x="88841" y="45633"/>
                    <a:pt x="88737" y="45633"/>
                  </a:cubicBezTo>
                  <a:cubicBezTo>
                    <a:pt x="88713" y="45633"/>
                    <a:pt x="88692" y="45620"/>
                    <a:pt x="88676" y="45589"/>
                  </a:cubicBezTo>
                  <a:cubicBezTo>
                    <a:pt x="88593" y="45589"/>
                    <a:pt x="88428" y="45589"/>
                    <a:pt x="88345" y="45671"/>
                  </a:cubicBezTo>
                  <a:cubicBezTo>
                    <a:pt x="88282" y="45735"/>
                    <a:pt x="88254" y="45762"/>
                    <a:pt x="88250" y="45762"/>
                  </a:cubicBezTo>
                  <a:cubicBezTo>
                    <a:pt x="88242" y="45762"/>
                    <a:pt x="88294" y="45691"/>
                    <a:pt x="88345" y="45589"/>
                  </a:cubicBezTo>
                  <a:cubicBezTo>
                    <a:pt x="88511" y="45423"/>
                    <a:pt x="88593" y="45174"/>
                    <a:pt x="88593" y="45008"/>
                  </a:cubicBezTo>
                  <a:cubicBezTo>
                    <a:pt x="88511" y="44843"/>
                    <a:pt x="88593" y="44760"/>
                    <a:pt x="88759" y="44677"/>
                  </a:cubicBezTo>
                  <a:cubicBezTo>
                    <a:pt x="88925" y="44677"/>
                    <a:pt x="88925" y="44594"/>
                    <a:pt x="88842" y="44511"/>
                  </a:cubicBezTo>
                  <a:cubicBezTo>
                    <a:pt x="88759" y="44428"/>
                    <a:pt x="88842" y="44345"/>
                    <a:pt x="89008" y="44097"/>
                  </a:cubicBezTo>
                  <a:cubicBezTo>
                    <a:pt x="89174" y="43931"/>
                    <a:pt x="89339" y="43600"/>
                    <a:pt x="89422" y="43434"/>
                  </a:cubicBezTo>
                  <a:cubicBezTo>
                    <a:pt x="89488" y="43203"/>
                    <a:pt x="89502" y="43090"/>
                    <a:pt x="89468" y="43090"/>
                  </a:cubicBezTo>
                  <a:cubicBezTo>
                    <a:pt x="89417" y="43090"/>
                    <a:pt x="89257" y="43349"/>
                    <a:pt x="89008" y="43848"/>
                  </a:cubicBezTo>
                  <a:cubicBezTo>
                    <a:pt x="88815" y="44169"/>
                    <a:pt x="88722" y="44292"/>
                    <a:pt x="88613" y="44292"/>
                  </a:cubicBezTo>
                  <a:cubicBezTo>
                    <a:pt x="88581" y="44292"/>
                    <a:pt x="88548" y="44281"/>
                    <a:pt x="88511" y="44263"/>
                  </a:cubicBezTo>
                  <a:cubicBezTo>
                    <a:pt x="88345" y="44263"/>
                    <a:pt x="88179" y="44180"/>
                    <a:pt x="88096" y="44097"/>
                  </a:cubicBezTo>
                  <a:cubicBezTo>
                    <a:pt x="88030" y="44052"/>
                    <a:pt x="87963" y="44032"/>
                    <a:pt x="87901" y="44032"/>
                  </a:cubicBezTo>
                  <a:cubicBezTo>
                    <a:pt x="87732" y="44032"/>
                    <a:pt x="87599" y="44186"/>
                    <a:pt x="87599" y="44428"/>
                  </a:cubicBezTo>
                  <a:cubicBezTo>
                    <a:pt x="87682" y="44594"/>
                    <a:pt x="87599" y="44760"/>
                    <a:pt x="87433" y="44843"/>
                  </a:cubicBezTo>
                  <a:cubicBezTo>
                    <a:pt x="87350" y="44926"/>
                    <a:pt x="87102" y="45174"/>
                    <a:pt x="86936" y="45340"/>
                  </a:cubicBezTo>
                  <a:cubicBezTo>
                    <a:pt x="86853" y="45423"/>
                    <a:pt x="86770" y="45464"/>
                    <a:pt x="86708" y="45464"/>
                  </a:cubicBezTo>
                  <a:cubicBezTo>
                    <a:pt x="86646" y="45464"/>
                    <a:pt x="86604" y="45423"/>
                    <a:pt x="86604" y="45340"/>
                  </a:cubicBezTo>
                  <a:cubicBezTo>
                    <a:pt x="86604" y="45174"/>
                    <a:pt x="86439" y="44926"/>
                    <a:pt x="86356" y="44760"/>
                  </a:cubicBezTo>
                  <a:cubicBezTo>
                    <a:pt x="86273" y="44636"/>
                    <a:pt x="86211" y="44573"/>
                    <a:pt x="86159" y="44573"/>
                  </a:cubicBezTo>
                  <a:cubicBezTo>
                    <a:pt x="86107" y="44573"/>
                    <a:pt x="86066" y="44636"/>
                    <a:pt x="86024" y="44760"/>
                  </a:cubicBezTo>
                  <a:cubicBezTo>
                    <a:pt x="85912" y="44947"/>
                    <a:pt x="85800" y="45032"/>
                    <a:pt x="85726" y="45032"/>
                  </a:cubicBezTo>
                  <a:cubicBezTo>
                    <a:pt x="85636" y="45032"/>
                    <a:pt x="85602" y="44905"/>
                    <a:pt x="85693" y="44677"/>
                  </a:cubicBezTo>
                  <a:cubicBezTo>
                    <a:pt x="85776" y="44345"/>
                    <a:pt x="85859" y="44263"/>
                    <a:pt x="86024" y="44263"/>
                  </a:cubicBezTo>
                  <a:cubicBezTo>
                    <a:pt x="86190" y="44180"/>
                    <a:pt x="86356" y="44097"/>
                    <a:pt x="86439" y="44014"/>
                  </a:cubicBezTo>
                  <a:cubicBezTo>
                    <a:pt x="86487" y="43917"/>
                    <a:pt x="86479" y="43877"/>
                    <a:pt x="86430" y="43877"/>
                  </a:cubicBezTo>
                  <a:cubicBezTo>
                    <a:pt x="86396" y="43877"/>
                    <a:pt x="86342" y="43897"/>
                    <a:pt x="86273" y="43931"/>
                  </a:cubicBezTo>
                  <a:cubicBezTo>
                    <a:pt x="86107" y="44014"/>
                    <a:pt x="85859" y="44097"/>
                    <a:pt x="85859" y="44097"/>
                  </a:cubicBezTo>
                  <a:cubicBezTo>
                    <a:pt x="85827" y="44081"/>
                    <a:pt x="85798" y="44074"/>
                    <a:pt x="85773" y="44074"/>
                  </a:cubicBezTo>
                  <a:cubicBezTo>
                    <a:pt x="85667" y="44074"/>
                    <a:pt x="85626" y="44196"/>
                    <a:pt x="85693" y="44263"/>
                  </a:cubicBezTo>
                  <a:cubicBezTo>
                    <a:pt x="85776" y="44345"/>
                    <a:pt x="85693" y="44594"/>
                    <a:pt x="85444" y="44760"/>
                  </a:cubicBezTo>
                  <a:cubicBezTo>
                    <a:pt x="85361" y="44760"/>
                    <a:pt x="85278" y="44677"/>
                    <a:pt x="85361" y="44511"/>
                  </a:cubicBezTo>
                  <a:cubicBezTo>
                    <a:pt x="85410" y="44414"/>
                    <a:pt x="85402" y="44374"/>
                    <a:pt x="85370" y="44374"/>
                  </a:cubicBezTo>
                  <a:cubicBezTo>
                    <a:pt x="85347" y="44374"/>
                    <a:pt x="85313" y="44394"/>
                    <a:pt x="85278" y="44428"/>
                  </a:cubicBezTo>
                  <a:cubicBezTo>
                    <a:pt x="85226" y="44498"/>
                    <a:pt x="85163" y="44527"/>
                    <a:pt x="85098" y="44527"/>
                  </a:cubicBezTo>
                  <a:cubicBezTo>
                    <a:pt x="84850" y="44527"/>
                    <a:pt x="84567" y="44110"/>
                    <a:pt x="84698" y="43848"/>
                  </a:cubicBezTo>
                  <a:cubicBezTo>
                    <a:pt x="84781" y="43683"/>
                    <a:pt x="84781" y="43683"/>
                    <a:pt x="84698" y="43683"/>
                  </a:cubicBezTo>
                  <a:cubicBezTo>
                    <a:pt x="84533" y="43765"/>
                    <a:pt x="84533" y="43848"/>
                    <a:pt x="84533" y="44014"/>
                  </a:cubicBezTo>
                  <a:cubicBezTo>
                    <a:pt x="84533" y="44263"/>
                    <a:pt x="84201" y="44594"/>
                    <a:pt x="83952" y="44594"/>
                  </a:cubicBezTo>
                  <a:cubicBezTo>
                    <a:pt x="83787" y="44511"/>
                    <a:pt x="83787" y="44511"/>
                    <a:pt x="83870" y="44428"/>
                  </a:cubicBezTo>
                  <a:cubicBezTo>
                    <a:pt x="84035" y="44345"/>
                    <a:pt x="84367" y="43600"/>
                    <a:pt x="84284" y="43517"/>
                  </a:cubicBezTo>
                  <a:cubicBezTo>
                    <a:pt x="84254" y="43486"/>
                    <a:pt x="84223" y="43467"/>
                    <a:pt x="84197" y="43467"/>
                  </a:cubicBezTo>
                  <a:cubicBezTo>
                    <a:pt x="84152" y="43467"/>
                    <a:pt x="84118" y="43525"/>
                    <a:pt x="84118" y="43683"/>
                  </a:cubicBezTo>
                  <a:cubicBezTo>
                    <a:pt x="84118" y="43848"/>
                    <a:pt x="84035" y="43931"/>
                    <a:pt x="83870" y="43931"/>
                  </a:cubicBezTo>
                  <a:cubicBezTo>
                    <a:pt x="83787" y="43931"/>
                    <a:pt x="83787" y="43683"/>
                    <a:pt x="83870" y="43351"/>
                  </a:cubicBezTo>
                  <a:cubicBezTo>
                    <a:pt x="84035" y="42771"/>
                    <a:pt x="84035" y="42605"/>
                    <a:pt x="83787" y="42357"/>
                  </a:cubicBezTo>
                  <a:lnTo>
                    <a:pt x="83455" y="42108"/>
                  </a:lnTo>
                  <a:lnTo>
                    <a:pt x="83455" y="42522"/>
                  </a:lnTo>
                  <a:cubicBezTo>
                    <a:pt x="83455" y="42797"/>
                    <a:pt x="83512" y="42958"/>
                    <a:pt x="83626" y="42958"/>
                  </a:cubicBezTo>
                  <a:cubicBezTo>
                    <a:pt x="83649" y="42958"/>
                    <a:pt x="83675" y="42951"/>
                    <a:pt x="83704" y="42937"/>
                  </a:cubicBezTo>
                  <a:cubicBezTo>
                    <a:pt x="83763" y="42917"/>
                    <a:pt x="83807" y="42907"/>
                    <a:pt x="83837" y="42907"/>
                  </a:cubicBezTo>
                  <a:cubicBezTo>
                    <a:pt x="83934" y="42907"/>
                    <a:pt x="83874" y="43015"/>
                    <a:pt x="83621" y="43268"/>
                  </a:cubicBezTo>
                  <a:cubicBezTo>
                    <a:pt x="83418" y="43522"/>
                    <a:pt x="83308" y="43620"/>
                    <a:pt x="83177" y="43620"/>
                  </a:cubicBezTo>
                  <a:cubicBezTo>
                    <a:pt x="83095" y="43620"/>
                    <a:pt x="83004" y="43581"/>
                    <a:pt x="82875" y="43517"/>
                  </a:cubicBezTo>
                  <a:cubicBezTo>
                    <a:pt x="82627" y="43434"/>
                    <a:pt x="82461" y="43185"/>
                    <a:pt x="82378" y="43102"/>
                  </a:cubicBezTo>
                  <a:cubicBezTo>
                    <a:pt x="82378" y="42945"/>
                    <a:pt x="82311" y="42887"/>
                    <a:pt x="82199" y="42887"/>
                  </a:cubicBezTo>
                  <a:cubicBezTo>
                    <a:pt x="82134" y="42887"/>
                    <a:pt x="82055" y="42906"/>
                    <a:pt x="81964" y="42937"/>
                  </a:cubicBezTo>
                  <a:cubicBezTo>
                    <a:pt x="81825" y="42964"/>
                    <a:pt x="81733" y="42983"/>
                    <a:pt x="81675" y="42983"/>
                  </a:cubicBezTo>
                  <a:cubicBezTo>
                    <a:pt x="81558" y="42983"/>
                    <a:pt x="81577" y="42909"/>
                    <a:pt x="81632" y="42688"/>
                  </a:cubicBezTo>
                  <a:cubicBezTo>
                    <a:pt x="81760" y="42368"/>
                    <a:pt x="81592" y="42000"/>
                    <a:pt x="81394" y="42000"/>
                  </a:cubicBezTo>
                  <a:cubicBezTo>
                    <a:pt x="81336" y="42000"/>
                    <a:pt x="81275" y="42032"/>
                    <a:pt x="81218" y="42108"/>
                  </a:cubicBezTo>
                  <a:cubicBezTo>
                    <a:pt x="81135" y="42191"/>
                    <a:pt x="81135" y="42274"/>
                    <a:pt x="81218" y="42357"/>
                  </a:cubicBezTo>
                  <a:cubicBezTo>
                    <a:pt x="81301" y="42439"/>
                    <a:pt x="81301" y="42522"/>
                    <a:pt x="81052" y="42522"/>
                  </a:cubicBezTo>
                  <a:cubicBezTo>
                    <a:pt x="80969" y="42605"/>
                    <a:pt x="80886" y="42688"/>
                    <a:pt x="80886" y="42688"/>
                  </a:cubicBezTo>
                  <a:cubicBezTo>
                    <a:pt x="80886" y="42771"/>
                    <a:pt x="80886" y="42771"/>
                    <a:pt x="80720" y="42854"/>
                  </a:cubicBezTo>
                  <a:cubicBezTo>
                    <a:pt x="80662" y="42912"/>
                    <a:pt x="80613" y="42940"/>
                    <a:pt x="80579" y="42940"/>
                  </a:cubicBezTo>
                  <a:cubicBezTo>
                    <a:pt x="80517" y="42940"/>
                    <a:pt x="80501" y="42849"/>
                    <a:pt x="80555" y="42688"/>
                  </a:cubicBezTo>
                  <a:cubicBezTo>
                    <a:pt x="80596" y="42522"/>
                    <a:pt x="80534" y="42439"/>
                    <a:pt x="80441" y="42439"/>
                  </a:cubicBezTo>
                  <a:cubicBezTo>
                    <a:pt x="80347" y="42439"/>
                    <a:pt x="80223" y="42522"/>
                    <a:pt x="80140" y="42688"/>
                  </a:cubicBezTo>
                  <a:cubicBezTo>
                    <a:pt x="80106" y="42722"/>
                    <a:pt x="80086" y="42742"/>
                    <a:pt x="80068" y="42742"/>
                  </a:cubicBezTo>
                  <a:cubicBezTo>
                    <a:pt x="80043" y="42742"/>
                    <a:pt x="80023" y="42702"/>
                    <a:pt x="79975" y="42605"/>
                  </a:cubicBezTo>
                  <a:cubicBezTo>
                    <a:pt x="79975" y="42508"/>
                    <a:pt x="79946" y="42468"/>
                    <a:pt x="79923" y="42468"/>
                  </a:cubicBezTo>
                  <a:cubicBezTo>
                    <a:pt x="79906" y="42468"/>
                    <a:pt x="79892" y="42488"/>
                    <a:pt x="79892" y="42522"/>
                  </a:cubicBezTo>
                  <a:cubicBezTo>
                    <a:pt x="79809" y="42688"/>
                    <a:pt x="79643" y="42771"/>
                    <a:pt x="79560" y="42771"/>
                  </a:cubicBezTo>
                  <a:cubicBezTo>
                    <a:pt x="79312" y="42771"/>
                    <a:pt x="79312" y="42771"/>
                    <a:pt x="79229" y="43102"/>
                  </a:cubicBezTo>
                  <a:cubicBezTo>
                    <a:pt x="79180" y="43297"/>
                    <a:pt x="79160" y="43377"/>
                    <a:pt x="79118" y="43377"/>
                  </a:cubicBezTo>
                  <a:cubicBezTo>
                    <a:pt x="79089" y="43377"/>
                    <a:pt x="79049" y="43337"/>
                    <a:pt x="78980" y="43268"/>
                  </a:cubicBezTo>
                  <a:cubicBezTo>
                    <a:pt x="78814" y="43185"/>
                    <a:pt x="78731" y="43102"/>
                    <a:pt x="78731" y="43102"/>
                  </a:cubicBezTo>
                  <a:cubicBezTo>
                    <a:pt x="78649" y="43102"/>
                    <a:pt x="78731" y="43020"/>
                    <a:pt x="78814" y="42854"/>
                  </a:cubicBezTo>
                  <a:cubicBezTo>
                    <a:pt x="78873" y="42795"/>
                    <a:pt x="78931" y="42737"/>
                    <a:pt x="78990" y="42737"/>
                  </a:cubicBezTo>
                  <a:cubicBezTo>
                    <a:pt x="79014" y="42737"/>
                    <a:pt x="79039" y="42747"/>
                    <a:pt x="79063" y="42771"/>
                  </a:cubicBezTo>
                  <a:cubicBezTo>
                    <a:pt x="79093" y="42801"/>
                    <a:pt x="79112" y="42820"/>
                    <a:pt x="79129" y="42820"/>
                  </a:cubicBezTo>
                  <a:cubicBezTo>
                    <a:pt x="79157" y="42820"/>
                    <a:pt x="79176" y="42763"/>
                    <a:pt x="79229" y="42605"/>
                  </a:cubicBezTo>
                  <a:cubicBezTo>
                    <a:pt x="79229" y="42522"/>
                    <a:pt x="79063" y="42274"/>
                    <a:pt x="78814" y="42191"/>
                  </a:cubicBezTo>
                  <a:cubicBezTo>
                    <a:pt x="78317" y="42025"/>
                    <a:pt x="78234" y="41694"/>
                    <a:pt x="78566" y="41362"/>
                  </a:cubicBezTo>
                  <a:cubicBezTo>
                    <a:pt x="78649" y="41279"/>
                    <a:pt x="78731" y="41113"/>
                    <a:pt x="78649" y="41113"/>
                  </a:cubicBezTo>
                  <a:cubicBezTo>
                    <a:pt x="78566" y="41031"/>
                    <a:pt x="78649" y="40782"/>
                    <a:pt x="78731" y="40533"/>
                  </a:cubicBezTo>
                  <a:cubicBezTo>
                    <a:pt x="78835" y="40274"/>
                    <a:pt x="78874" y="40145"/>
                    <a:pt x="78828" y="40145"/>
                  </a:cubicBezTo>
                  <a:cubicBezTo>
                    <a:pt x="78800" y="40145"/>
                    <a:pt x="78742" y="40191"/>
                    <a:pt x="78649" y="40285"/>
                  </a:cubicBezTo>
                  <a:cubicBezTo>
                    <a:pt x="78483" y="40450"/>
                    <a:pt x="78317" y="40699"/>
                    <a:pt x="78317" y="40782"/>
                  </a:cubicBezTo>
                  <a:cubicBezTo>
                    <a:pt x="78317" y="40879"/>
                    <a:pt x="78289" y="40919"/>
                    <a:pt x="78248" y="40919"/>
                  </a:cubicBezTo>
                  <a:cubicBezTo>
                    <a:pt x="78220" y="40919"/>
                    <a:pt x="78186" y="40899"/>
                    <a:pt x="78151" y="40865"/>
                  </a:cubicBezTo>
                  <a:cubicBezTo>
                    <a:pt x="78068" y="40782"/>
                    <a:pt x="78068" y="40450"/>
                    <a:pt x="78151" y="40119"/>
                  </a:cubicBezTo>
                  <a:cubicBezTo>
                    <a:pt x="78220" y="39774"/>
                    <a:pt x="78232" y="39601"/>
                    <a:pt x="78186" y="39601"/>
                  </a:cubicBezTo>
                  <a:cubicBezTo>
                    <a:pt x="78177" y="39601"/>
                    <a:pt x="78165" y="39608"/>
                    <a:pt x="78151" y="39622"/>
                  </a:cubicBezTo>
                  <a:cubicBezTo>
                    <a:pt x="78090" y="39743"/>
                    <a:pt x="77996" y="39798"/>
                    <a:pt x="77901" y="39798"/>
                  </a:cubicBezTo>
                  <a:cubicBezTo>
                    <a:pt x="77737" y="39798"/>
                    <a:pt x="77571" y="39635"/>
                    <a:pt x="77571" y="39373"/>
                  </a:cubicBezTo>
                  <a:cubicBezTo>
                    <a:pt x="77518" y="39213"/>
                    <a:pt x="77499" y="39121"/>
                    <a:pt x="77447" y="39121"/>
                  </a:cubicBezTo>
                  <a:cubicBezTo>
                    <a:pt x="77419" y="39121"/>
                    <a:pt x="77381" y="39149"/>
                    <a:pt x="77323" y="39207"/>
                  </a:cubicBezTo>
                  <a:cubicBezTo>
                    <a:pt x="77288" y="39242"/>
                    <a:pt x="77254" y="39262"/>
                    <a:pt x="77225" y="39262"/>
                  </a:cubicBezTo>
                  <a:cubicBezTo>
                    <a:pt x="77185" y="39262"/>
                    <a:pt x="77157" y="39222"/>
                    <a:pt x="77157" y="39124"/>
                  </a:cubicBezTo>
                  <a:cubicBezTo>
                    <a:pt x="77108" y="39027"/>
                    <a:pt x="77060" y="38987"/>
                    <a:pt x="77011" y="38987"/>
                  </a:cubicBezTo>
                  <a:cubicBezTo>
                    <a:pt x="76977" y="38987"/>
                    <a:pt x="76943" y="39007"/>
                    <a:pt x="76908" y="39042"/>
                  </a:cubicBezTo>
                  <a:cubicBezTo>
                    <a:pt x="76867" y="39083"/>
                    <a:pt x="76805" y="39104"/>
                    <a:pt x="76742" y="39104"/>
                  </a:cubicBezTo>
                  <a:cubicBezTo>
                    <a:pt x="76680" y="39104"/>
                    <a:pt x="76618" y="39083"/>
                    <a:pt x="76577" y="39042"/>
                  </a:cubicBezTo>
                  <a:cubicBezTo>
                    <a:pt x="76411" y="39042"/>
                    <a:pt x="76494" y="39042"/>
                    <a:pt x="76660" y="39207"/>
                  </a:cubicBezTo>
                  <a:cubicBezTo>
                    <a:pt x="76991" y="39373"/>
                    <a:pt x="76991" y="39456"/>
                    <a:pt x="76825" y="39705"/>
                  </a:cubicBezTo>
                  <a:cubicBezTo>
                    <a:pt x="76660" y="39870"/>
                    <a:pt x="76494" y="39953"/>
                    <a:pt x="76390" y="39953"/>
                  </a:cubicBezTo>
                  <a:cubicBezTo>
                    <a:pt x="76287" y="39953"/>
                    <a:pt x="76245" y="39870"/>
                    <a:pt x="76328" y="39705"/>
                  </a:cubicBezTo>
                  <a:cubicBezTo>
                    <a:pt x="76328" y="39602"/>
                    <a:pt x="76296" y="39531"/>
                    <a:pt x="76214" y="39531"/>
                  </a:cubicBezTo>
                  <a:cubicBezTo>
                    <a:pt x="76162" y="39531"/>
                    <a:pt x="76092" y="39558"/>
                    <a:pt x="75997" y="39622"/>
                  </a:cubicBezTo>
                  <a:cubicBezTo>
                    <a:pt x="75930" y="39644"/>
                    <a:pt x="75857" y="39654"/>
                    <a:pt x="75780" y="39654"/>
                  </a:cubicBezTo>
                  <a:cubicBezTo>
                    <a:pt x="75570" y="39654"/>
                    <a:pt x="75328" y="39577"/>
                    <a:pt x="75085" y="39456"/>
                  </a:cubicBezTo>
                  <a:cubicBezTo>
                    <a:pt x="74927" y="39298"/>
                    <a:pt x="74770" y="39241"/>
                    <a:pt x="74633" y="39241"/>
                  </a:cubicBezTo>
                  <a:cubicBezTo>
                    <a:pt x="74554" y="39241"/>
                    <a:pt x="74483" y="39260"/>
                    <a:pt x="74422" y="39290"/>
                  </a:cubicBezTo>
                  <a:cubicBezTo>
                    <a:pt x="74339" y="39373"/>
                    <a:pt x="74256" y="39539"/>
                    <a:pt x="74339" y="39539"/>
                  </a:cubicBezTo>
                  <a:cubicBezTo>
                    <a:pt x="74339" y="39622"/>
                    <a:pt x="74339" y="39787"/>
                    <a:pt x="74256" y="39870"/>
                  </a:cubicBezTo>
                  <a:cubicBezTo>
                    <a:pt x="74228" y="39913"/>
                    <a:pt x="74188" y="39931"/>
                    <a:pt x="74141" y="39931"/>
                  </a:cubicBezTo>
                  <a:cubicBezTo>
                    <a:pt x="73915" y="39931"/>
                    <a:pt x="73539" y="39496"/>
                    <a:pt x="73676" y="39290"/>
                  </a:cubicBezTo>
                  <a:cubicBezTo>
                    <a:pt x="73824" y="39069"/>
                    <a:pt x="73380" y="38256"/>
                    <a:pt x="73105" y="38256"/>
                  </a:cubicBezTo>
                  <a:cubicBezTo>
                    <a:pt x="73072" y="38256"/>
                    <a:pt x="73040" y="38268"/>
                    <a:pt x="73013" y="38296"/>
                  </a:cubicBezTo>
                  <a:cubicBezTo>
                    <a:pt x="72978" y="38366"/>
                    <a:pt x="72943" y="38391"/>
                    <a:pt x="72908" y="38391"/>
                  </a:cubicBezTo>
                  <a:cubicBezTo>
                    <a:pt x="72860" y="38391"/>
                    <a:pt x="72812" y="38344"/>
                    <a:pt x="72764" y="38296"/>
                  </a:cubicBezTo>
                  <a:cubicBezTo>
                    <a:pt x="72764" y="38180"/>
                    <a:pt x="72764" y="38118"/>
                    <a:pt x="72756" y="38118"/>
                  </a:cubicBezTo>
                  <a:cubicBezTo>
                    <a:pt x="72747" y="38118"/>
                    <a:pt x="72726" y="38201"/>
                    <a:pt x="72682" y="38379"/>
                  </a:cubicBezTo>
                  <a:cubicBezTo>
                    <a:pt x="72631" y="38632"/>
                    <a:pt x="72611" y="38731"/>
                    <a:pt x="72565" y="38731"/>
                  </a:cubicBezTo>
                  <a:cubicBezTo>
                    <a:pt x="72537" y="38731"/>
                    <a:pt x="72497" y="38691"/>
                    <a:pt x="72433" y="38627"/>
                  </a:cubicBezTo>
                  <a:cubicBezTo>
                    <a:pt x="72374" y="38569"/>
                    <a:pt x="72274" y="38510"/>
                    <a:pt x="72191" y="38510"/>
                  </a:cubicBezTo>
                  <a:cubicBezTo>
                    <a:pt x="72157" y="38510"/>
                    <a:pt x="72126" y="38520"/>
                    <a:pt x="72101" y="38544"/>
                  </a:cubicBezTo>
                  <a:cubicBezTo>
                    <a:pt x="72050" y="38613"/>
                    <a:pt x="72006" y="38643"/>
                    <a:pt x="71969" y="38643"/>
                  </a:cubicBezTo>
                  <a:cubicBezTo>
                    <a:pt x="71829" y="38643"/>
                    <a:pt x="71804" y="38210"/>
                    <a:pt x="71936" y="37881"/>
                  </a:cubicBezTo>
                  <a:cubicBezTo>
                    <a:pt x="72101" y="37550"/>
                    <a:pt x="72101" y="37467"/>
                    <a:pt x="71936" y="37384"/>
                  </a:cubicBezTo>
                  <a:cubicBezTo>
                    <a:pt x="71887" y="37360"/>
                    <a:pt x="71839" y="37350"/>
                    <a:pt x="71794" y="37350"/>
                  </a:cubicBezTo>
                  <a:cubicBezTo>
                    <a:pt x="71687" y="37350"/>
                    <a:pt x="71604" y="37408"/>
                    <a:pt x="71604" y="37467"/>
                  </a:cubicBezTo>
                  <a:cubicBezTo>
                    <a:pt x="71563" y="37550"/>
                    <a:pt x="71521" y="37591"/>
                    <a:pt x="71480" y="37591"/>
                  </a:cubicBezTo>
                  <a:cubicBezTo>
                    <a:pt x="71438" y="37591"/>
                    <a:pt x="71397" y="37550"/>
                    <a:pt x="71356" y="37467"/>
                  </a:cubicBezTo>
                  <a:cubicBezTo>
                    <a:pt x="71356" y="37301"/>
                    <a:pt x="71273" y="37301"/>
                    <a:pt x="71190" y="37301"/>
                  </a:cubicBezTo>
                  <a:cubicBezTo>
                    <a:pt x="71190" y="37452"/>
                    <a:pt x="70571" y="37809"/>
                    <a:pt x="70398" y="37809"/>
                  </a:cubicBezTo>
                  <a:cubicBezTo>
                    <a:pt x="70381" y="37809"/>
                    <a:pt x="70369" y="37806"/>
                    <a:pt x="70361" y="37798"/>
                  </a:cubicBezTo>
                  <a:cubicBezTo>
                    <a:pt x="70361" y="37798"/>
                    <a:pt x="70527" y="37633"/>
                    <a:pt x="70776" y="37384"/>
                  </a:cubicBezTo>
                  <a:cubicBezTo>
                    <a:pt x="71101" y="37058"/>
                    <a:pt x="71171" y="36835"/>
                    <a:pt x="70984" y="36835"/>
                  </a:cubicBezTo>
                  <a:cubicBezTo>
                    <a:pt x="70934" y="36835"/>
                    <a:pt x="70864" y="36851"/>
                    <a:pt x="70776" y="36887"/>
                  </a:cubicBezTo>
                  <a:cubicBezTo>
                    <a:pt x="70610" y="36970"/>
                    <a:pt x="70527" y="36970"/>
                    <a:pt x="70527" y="37218"/>
                  </a:cubicBezTo>
                  <a:cubicBezTo>
                    <a:pt x="70492" y="37461"/>
                    <a:pt x="70327" y="37573"/>
                    <a:pt x="70147" y="37573"/>
                  </a:cubicBezTo>
                  <a:cubicBezTo>
                    <a:pt x="69896" y="37573"/>
                    <a:pt x="69615" y="37356"/>
                    <a:pt x="69615" y="36970"/>
                  </a:cubicBezTo>
                  <a:cubicBezTo>
                    <a:pt x="69615" y="36804"/>
                    <a:pt x="69450" y="36472"/>
                    <a:pt x="69284" y="36307"/>
                  </a:cubicBezTo>
                  <a:cubicBezTo>
                    <a:pt x="68869" y="35975"/>
                    <a:pt x="68952" y="35809"/>
                    <a:pt x="69532" y="35395"/>
                  </a:cubicBezTo>
                  <a:cubicBezTo>
                    <a:pt x="69738" y="35258"/>
                    <a:pt x="69873" y="35177"/>
                    <a:pt x="69955" y="35177"/>
                  </a:cubicBezTo>
                  <a:cubicBezTo>
                    <a:pt x="70070" y="35177"/>
                    <a:pt x="70078" y="35338"/>
                    <a:pt x="70030" y="35727"/>
                  </a:cubicBezTo>
                  <a:cubicBezTo>
                    <a:pt x="70030" y="35948"/>
                    <a:pt x="70030" y="36058"/>
                    <a:pt x="70079" y="36058"/>
                  </a:cubicBezTo>
                  <a:cubicBezTo>
                    <a:pt x="70103" y="36058"/>
                    <a:pt x="70140" y="36030"/>
                    <a:pt x="70195" y="35975"/>
                  </a:cubicBezTo>
                  <a:cubicBezTo>
                    <a:pt x="70235" y="35956"/>
                    <a:pt x="70269" y="35945"/>
                    <a:pt x="70297" y="35945"/>
                  </a:cubicBezTo>
                  <a:cubicBezTo>
                    <a:pt x="70386" y="35945"/>
                    <a:pt x="70405" y="36053"/>
                    <a:pt x="70278" y="36307"/>
                  </a:cubicBezTo>
                  <a:cubicBezTo>
                    <a:pt x="70195" y="36555"/>
                    <a:pt x="70113" y="36804"/>
                    <a:pt x="70030" y="36804"/>
                  </a:cubicBezTo>
                  <a:cubicBezTo>
                    <a:pt x="69947" y="36887"/>
                    <a:pt x="69947" y="36970"/>
                    <a:pt x="69947" y="37053"/>
                  </a:cubicBezTo>
                  <a:cubicBezTo>
                    <a:pt x="69967" y="37073"/>
                    <a:pt x="69988" y="37084"/>
                    <a:pt x="70010" y="37084"/>
                  </a:cubicBezTo>
                  <a:cubicBezTo>
                    <a:pt x="70076" y="37084"/>
                    <a:pt x="70154" y="36990"/>
                    <a:pt x="70278" y="36804"/>
                  </a:cubicBezTo>
                  <a:cubicBezTo>
                    <a:pt x="70361" y="36638"/>
                    <a:pt x="70527" y="36307"/>
                    <a:pt x="70693" y="36141"/>
                  </a:cubicBezTo>
                  <a:cubicBezTo>
                    <a:pt x="70858" y="35975"/>
                    <a:pt x="71024" y="35892"/>
                    <a:pt x="70941" y="35809"/>
                  </a:cubicBezTo>
                  <a:cubicBezTo>
                    <a:pt x="70941" y="35809"/>
                    <a:pt x="70941" y="35644"/>
                    <a:pt x="71024" y="35561"/>
                  </a:cubicBezTo>
                  <a:cubicBezTo>
                    <a:pt x="71099" y="35486"/>
                    <a:pt x="71140" y="35445"/>
                    <a:pt x="71155" y="35445"/>
                  </a:cubicBezTo>
                  <a:cubicBezTo>
                    <a:pt x="71173" y="35445"/>
                    <a:pt x="71153" y="35507"/>
                    <a:pt x="71107" y="35644"/>
                  </a:cubicBezTo>
                  <a:cubicBezTo>
                    <a:pt x="71056" y="35849"/>
                    <a:pt x="71068" y="35990"/>
                    <a:pt x="71143" y="35990"/>
                  </a:cubicBezTo>
                  <a:cubicBezTo>
                    <a:pt x="71190" y="35990"/>
                    <a:pt x="71261" y="35936"/>
                    <a:pt x="71356" y="35809"/>
                  </a:cubicBezTo>
                  <a:cubicBezTo>
                    <a:pt x="71414" y="35751"/>
                    <a:pt x="71514" y="35692"/>
                    <a:pt x="71568" y="35692"/>
                  </a:cubicBezTo>
                  <a:cubicBezTo>
                    <a:pt x="71590" y="35692"/>
                    <a:pt x="71604" y="35702"/>
                    <a:pt x="71604" y="35727"/>
                  </a:cubicBezTo>
                  <a:cubicBezTo>
                    <a:pt x="71625" y="35747"/>
                    <a:pt x="71651" y="35758"/>
                    <a:pt x="71681" y="35758"/>
                  </a:cubicBezTo>
                  <a:cubicBezTo>
                    <a:pt x="71770" y="35758"/>
                    <a:pt x="71894" y="35664"/>
                    <a:pt x="72019" y="35478"/>
                  </a:cubicBezTo>
                  <a:cubicBezTo>
                    <a:pt x="72350" y="35146"/>
                    <a:pt x="72350" y="35064"/>
                    <a:pt x="72350" y="34649"/>
                  </a:cubicBezTo>
                  <a:lnTo>
                    <a:pt x="72184" y="34235"/>
                  </a:lnTo>
                  <a:lnTo>
                    <a:pt x="72101" y="34732"/>
                  </a:lnTo>
                  <a:cubicBezTo>
                    <a:pt x="72010" y="35097"/>
                    <a:pt x="71894" y="35286"/>
                    <a:pt x="71780" y="35286"/>
                  </a:cubicBezTo>
                  <a:cubicBezTo>
                    <a:pt x="71687" y="35286"/>
                    <a:pt x="71596" y="35159"/>
                    <a:pt x="71521" y="34898"/>
                  </a:cubicBezTo>
                  <a:cubicBezTo>
                    <a:pt x="71466" y="34677"/>
                    <a:pt x="71411" y="34566"/>
                    <a:pt x="71331" y="34566"/>
                  </a:cubicBezTo>
                  <a:cubicBezTo>
                    <a:pt x="71291" y="34566"/>
                    <a:pt x="71245" y="34594"/>
                    <a:pt x="71190" y="34649"/>
                  </a:cubicBezTo>
                  <a:cubicBezTo>
                    <a:pt x="71131" y="34708"/>
                    <a:pt x="71031" y="34766"/>
                    <a:pt x="70948" y="34766"/>
                  </a:cubicBezTo>
                  <a:cubicBezTo>
                    <a:pt x="70914" y="34766"/>
                    <a:pt x="70883" y="34756"/>
                    <a:pt x="70858" y="34732"/>
                  </a:cubicBezTo>
                  <a:cubicBezTo>
                    <a:pt x="70776" y="34649"/>
                    <a:pt x="70858" y="34566"/>
                    <a:pt x="70941" y="34484"/>
                  </a:cubicBezTo>
                  <a:cubicBezTo>
                    <a:pt x="71107" y="34401"/>
                    <a:pt x="71190" y="34235"/>
                    <a:pt x="71190" y="34069"/>
                  </a:cubicBezTo>
                  <a:cubicBezTo>
                    <a:pt x="71234" y="33891"/>
                    <a:pt x="71231" y="33809"/>
                    <a:pt x="71193" y="33809"/>
                  </a:cubicBezTo>
                  <a:cubicBezTo>
                    <a:pt x="71160" y="33809"/>
                    <a:pt x="71101" y="33871"/>
                    <a:pt x="71024" y="33986"/>
                  </a:cubicBezTo>
                  <a:cubicBezTo>
                    <a:pt x="70927" y="34083"/>
                    <a:pt x="70858" y="34124"/>
                    <a:pt x="70801" y="34124"/>
                  </a:cubicBezTo>
                  <a:cubicBezTo>
                    <a:pt x="70761" y="34124"/>
                    <a:pt x="70727" y="34103"/>
                    <a:pt x="70693" y="34069"/>
                  </a:cubicBezTo>
                  <a:cubicBezTo>
                    <a:pt x="70654" y="33954"/>
                    <a:pt x="70526" y="33892"/>
                    <a:pt x="70384" y="33892"/>
                  </a:cubicBezTo>
                  <a:cubicBezTo>
                    <a:pt x="70220" y="33892"/>
                    <a:pt x="70036" y="33974"/>
                    <a:pt x="69947" y="34152"/>
                  </a:cubicBezTo>
                  <a:cubicBezTo>
                    <a:pt x="69912" y="34256"/>
                    <a:pt x="69819" y="34302"/>
                    <a:pt x="69717" y="34302"/>
                  </a:cubicBezTo>
                  <a:cubicBezTo>
                    <a:pt x="69575" y="34302"/>
                    <a:pt x="69415" y="34214"/>
                    <a:pt x="69367" y="34069"/>
                  </a:cubicBezTo>
                  <a:cubicBezTo>
                    <a:pt x="69367" y="33932"/>
                    <a:pt x="69367" y="33871"/>
                    <a:pt x="69353" y="33871"/>
                  </a:cubicBezTo>
                  <a:cubicBezTo>
                    <a:pt x="69342" y="33871"/>
                    <a:pt x="69321" y="33912"/>
                    <a:pt x="69284" y="33986"/>
                  </a:cubicBezTo>
                  <a:cubicBezTo>
                    <a:pt x="69223" y="34108"/>
                    <a:pt x="69162" y="34185"/>
                    <a:pt x="69102" y="34185"/>
                  </a:cubicBezTo>
                  <a:cubicBezTo>
                    <a:pt x="69080" y="34185"/>
                    <a:pt x="69057" y="34174"/>
                    <a:pt x="69035" y="34152"/>
                  </a:cubicBezTo>
                  <a:cubicBezTo>
                    <a:pt x="69035" y="34152"/>
                    <a:pt x="69035" y="34069"/>
                    <a:pt x="69118" y="33903"/>
                  </a:cubicBezTo>
                  <a:cubicBezTo>
                    <a:pt x="69201" y="33821"/>
                    <a:pt x="69284" y="33738"/>
                    <a:pt x="69201" y="33738"/>
                  </a:cubicBezTo>
                  <a:cubicBezTo>
                    <a:pt x="69201" y="33722"/>
                    <a:pt x="69195" y="33716"/>
                    <a:pt x="69186" y="33716"/>
                  </a:cubicBezTo>
                  <a:cubicBezTo>
                    <a:pt x="69143" y="33716"/>
                    <a:pt x="69020" y="33851"/>
                    <a:pt x="68952" y="33986"/>
                  </a:cubicBezTo>
                  <a:cubicBezTo>
                    <a:pt x="68792" y="34147"/>
                    <a:pt x="68700" y="34238"/>
                    <a:pt x="68656" y="34238"/>
                  </a:cubicBezTo>
                  <a:cubicBezTo>
                    <a:pt x="68631" y="34238"/>
                    <a:pt x="68621" y="34211"/>
                    <a:pt x="68621" y="34152"/>
                  </a:cubicBezTo>
                  <a:cubicBezTo>
                    <a:pt x="68621" y="34118"/>
                    <a:pt x="68607" y="34098"/>
                    <a:pt x="68578" y="34098"/>
                  </a:cubicBezTo>
                  <a:cubicBezTo>
                    <a:pt x="68538" y="34098"/>
                    <a:pt x="68469" y="34138"/>
                    <a:pt x="68372" y="34235"/>
                  </a:cubicBezTo>
                  <a:cubicBezTo>
                    <a:pt x="68309" y="34298"/>
                    <a:pt x="68258" y="34325"/>
                    <a:pt x="68214" y="34325"/>
                  </a:cubicBezTo>
                  <a:cubicBezTo>
                    <a:pt x="68143" y="34325"/>
                    <a:pt x="68092" y="34254"/>
                    <a:pt x="68041" y="34152"/>
                  </a:cubicBezTo>
                  <a:cubicBezTo>
                    <a:pt x="67964" y="34037"/>
                    <a:pt x="67923" y="33975"/>
                    <a:pt x="67884" y="33975"/>
                  </a:cubicBezTo>
                  <a:cubicBezTo>
                    <a:pt x="67839" y="33975"/>
                    <a:pt x="67798" y="34057"/>
                    <a:pt x="67709" y="34235"/>
                  </a:cubicBezTo>
                  <a:cubicBezTo>
                    <a:pt x="67626" y="34401"/>
                    <a:pt x="67585" y="34484"/>
                    <a:pt x="67564" y="34484"/>
                  </a:cubicBezTo>
                  <a:cubicBezTo>
                    <a:pt x="67543" y="34484"/>
                    <a:pt x="67543" y="34401"/>
                    <a:pt x="67543" y="34235"/>
                  </a:cubicBezTo>
                  <a:cubicBezTo>
                    <a:pt x="67543" y="34111"/>
                    <a:pt x="67523" y="34048"/>
                    <a:pt x="67492" y="34048"/>
                  </a:cubicBezTo>
                  <a:cubicBezTo>
                    <a:pt x="67461" y="34048"/>
                    <a:pt x="67419" y="34111"/>
                    <a:pt x="67378" y="34235"/>
                  </a:cubicBezTo>
                  <a:cubicBezTo>
                    <a:pt x="67256" y="34356"/>
                    <a:pt x="67179" y="34433"/>
                    <a:pt x="67114" y="34433"/>
                  </a:cubicBezTo>
                  <a:cubicBezTo>
                    <a:pt x="67091" y="34433"/>
                    <a:pt x="67068" y="34423"/>
                    <a:pt x="67046" y="34401"/>
                  </a:cubicBezTo>
                  <a:cubicBezTo>
                    <a:pt x="67046" y="34401"/>
                    <a:pt x="67046" y="34235"/>
                    <a:pt x="67129" y="34069"/>
                  </a:cubicBezTo>
                  <a:cubicBezTo>
                    <a:pt x="67178" y="33972"/>
                    <a:pt x="67198" y="33932"/>
                    <a:pt x="67139" y="33932"/>
                  </a:cubicBezTo>
                  <a:cubicBezTo>
                    <a:pt x="67098" y="33932"/>
                    <a:pt x="67018" y="33952"/>
                    <a:pt x="66880" y="33986"/>
                  </a:cubicBezTo>
                  <a:cubicBezTo>
                    <a:pt x="66549" y="34152"/>
                    <a:pt x="66549" y="34235"/>
                    <a:pt x="66632" y="34318"/>
                  </a:cubicBezTo>
                  <a:cubicBezTo>
                    <a:pt x="66715" y="34401"/>
                    <a:pt x="66715" y="34484"/>
                    <a:pt x="66632" y="34566"/>
                  </a:cubicBezTo>
                  <a:cubicBezTo>
                    <a:pt x="66613" y="34573"/>
                    <a:pt x="66594" y="34576"/>
                    <a:pt x="66576" y="34576"/>
                  </a:cubicBezTo>
                  <a:cubicBezTo>
                    <a:pt x="66348" y="34576"/>
                    <a:pt x="66141" y="34133"/>
                    <a:pt x="66217" y="33903"/>
                  </a:cubicBezTo>
                  <a:cubicBezTo>
                    <a:pt x="66300" y="33821"/>
                    <a:pt x="66300" y="33572"/>
                    <a:pt x="66383" y="33406"/>
                  </a:cubicBezTo>
                  <a:cubicBezTo>
                    <a:pt x="66383" y="33185"/>
                    <a:pt x="66383" y="33111"/>
                    <a:pt x="66285" y="33111"/>
                  </a:cubicBezTo>
                  <a:cubicBezTo>
                    <a:pt x="66236" y="33111"/>
                    <a:pt x="66162" y="33130"/>
                    <a:pt x="66052" y="33158"/>
                  </a:cubicBezTo>
                  <a:cubicBezTo>
                    <a:pt x="65982" y="33228"/>
                    <a:pt x="65897" y="33253"/>
                    <a:pt x="65816" y="33253"/>
                  </a:cubicBezTo>
                  <a:cubicBezTo>
                    <a:pt x="65705" y="33253"/>
                    <a:pt x="65602" y="33205"/>
                    <a:pt x="65554" y="33158"/>
                  </a:cubicBezTo>
                  <a:cubicBezTo>
                    <a:pt x="65486" y="33123"/>
                    <a:pt x="65431" y="33103"/>
                    <a:pt x="65397" y="33103"/>
                  </a:cubicBezTo>
                  <a:cubicBezTo>
                    <a:pt x="65348" y="33103"/>
                    <a:pt x="65340" y="33143"/>
                    <a:pt x="65389" y="33240"/>
                  </a:cubicBezTo>
                  <a:cubicBezTo>
                    <a:pt x="65389" y="33406"/>
                    <a:pt x="65223" y="33655"/>
                    <a:pt x="64974" y="33738"/>
                  </a:cubicBezTo>
                  <a:cubicBezTo>
                    <a:pt x="64913" y="33768"/>
                    <a:pt x="64855" y="33782"/>
                    <a:pt x="64802" y="33782"/>
                  </a:cubicBezTo>
                  <a:cubicBezTo>
                    <a:pt x="64563" y="33782"/>
                    <a:pt x="64409" y="33511"/>
                    <a:pt x="64477" y="33240"/>
                  </a:cubicBezTo>
                  <a:cubicBezTo>
                    <a:pt x="64536" y="32944"/>
                    <a:pt x="64299" y="32691"/>
                    <a:pt x="64129" y="32691"/>
                  </a:cubicBezTo>
                  <a:cubicBezTo>
                    <a:pt x="64061" y="32691"/>
                    <a:pt x="64004" y="32731"/>
                    <a:pt x="63980" y="32826"/>
                  </a:cubicBezTo>
                  <a:cubicBezTo>
                    <a:pt x="63932" y="32921"/>
                    <a:pt x="63872" y="32961"/>
                    <a:pt x="63807" y="32961"/>
                  </a:cubicBezTo>
                  <a:cubicBezTo>
                    <a:pt x="63645" y="32961"/>
                    <a:pt x="63459" y="32708"/>
                    <a:pt x="63400" y="32412"/>
                  </a:cubicBezTo>
                  <a:cubicBezTo>
                    <a:pt x="63400" y="32163"/>
                    <a:pt x="63400" y="31997"/>
                    <a:pt x="63483" y="31997"/>
                  </a:cubicBezTo>
                  <a:cubicBezTo>
                    <a:pt x="63483" y="31997"/>
                    <a:pt x="63565" y="31914"/>
                    <a:pt x="63648" y="31749"/>
                  </a:cubicBezTo>
                  <a:cubicBezTo>
                    <a:pt x="63731" y="31583"/>
                    <a:pt x="63731" y="31417"/>
                    <a:pt x="63565" y="31334"/>
                  </a:cubicBezTo>
                  <a:cubicBezTo>
                    <a:pt x="63400" y="31334"/>
                    <a:pt x="63483" y="31251"/>
                    <a:pt x="63814" y="30920"/>
                  </a:cubicBezTo>
                  <a:cubicBezTo>
                    <a:pt x="64063" y="30671"/>
                    <a:pt x="64228" y="30423"/>
                    <a:pt x="64228" y="30257"/>
                  </a:cubicBezTo>
                  <a:cubicBezTo>
                    <a:pt x="64190" y="30142"/>
                    <a:pt x="64169" y="30080"/>
                    <a:pt x="64142" y="30080"/>
                  </a:cubicBezTo>
                  <a:cubicBezTo>
                    <a:pt x="64110" y="30080"/>
                    <a:pt x="64069" y="30162"/>
                    <a:pt x="63980" y="30340"/>
                  </a:cubicBezTo>
                  <a:cubicBezTo>
                    <a:pt x="63763" y="30701"/>
                    <a:pt x="63547" y="30936"/>
                    <a:pt x="63440" y="30936"/>
                  </a:cubicBezTo>
                  <a:cubicBezTo>
                    <a:pt x="63424" y="30936"/>
                    <a:pt x="63410" y="30931"/>
                    <a:pt x="63400" y="30920"/>
                  </a:cubicBezTo>
                  <a:cubicBezTo>
                    <a:pt x="63392" y="30913"/>
                    <a:pt x="63382" y="30909"/>
                    <a:pt x="63368" y="30909"/>
                  </a:cubicBezTo>
                  <a:cubicBezTo>
                    <a:pt x="63231" y="30909"/>
                    <a:pt x="62812" y="31266"/>
                    <a:pt x="62737" y="31417"/>
                  </a:cubicBezTo>
                  <a:cubicBezTo>
                    <a:pt x="62737" y="31500"/>
                    <a:pt x="62820" y="31666"/>
                    <a:pt x="62902" y="31914"/>
                  </a:cubicBezTo>
                  <a:cubicBezTo>
                    <a:pt x="63151" y="32412"/>
                    <a:pt x="63068" y="32660"/>
                    <a:pt x="62654" y="32660"/>
                  </a:cubicBezTo>
                  <a:cubicBezTo>
                    <a:pt x="62405" y="32660"/>
                    <a:pt x="62322" y="32743"/>
                    <a:pt x="62405" y="32826"/>
                  </a:cubicBezTo>
                  <a:cubicBezTo>
                    <a:pt x="62488" y="32909"/>
                    <a:pt x="62405" y="32992"/>
                    <a:pt x="62322" y="33075"/>
                  </a:cubicBezTo>
                  <a:cubicBezTo>
                    <a:pt x="62263" y="33164"/>
                    <a:pt x="62214" y="33210"/>
                    <a:pt x="62176" y="33210"/>
                  </a:cubicBezTo>
                  <a:cubicBezTo>
                    <a:pt x="62108" y="33210"/>
                    <a:pt x="62074" y="33062"/>
                    <a:pt x="62074" y="32743"/>
                  </a:cubicBezTo>
                  <a:cubicBezTo>
                    <a:pt x="62013" y="32622"/>
                    <a:pt x="62041" y="32545"/>
                    <a:pt x="62093" y="32545"/>
                  </a:cubicBezTo>
                  <a:cubicBezTo>
                    <a:pt x="62112" y="32545"/>
                    <a:pt x="62134" y="32555"/>
                    <a:pt x="62157" y="32577"/>
                  </a:cubicBezTo>
                  <a:cubicBezTo>
                    <a:pt x="62182" y="32603"/>
                    <a:pt x="62208" y="32615"/>
                    <a:pt x="62232" y="32615"/>
                  </a:cubicBezTo>
                  <a:cubicBezTo>
                    <a:pt x="62366" y="32615"/>
                    <a:pt x="62462" y="32265"/>
                    <a:pt x="62322" y="31914"/>
                  </a:cubicBezTo>
                  <a:cubicBezTo>
                    <a:pt x="62226" y="31673"/>
                    <a:pt x="62073" y="31544"/>
                    <a:pt x="61913" y="31544"/>
                  </a:cubicBezTo>
                  <a:cubicBezTo>
                    <a:pt x="61798" y="31544"/>
                    <a:pt x="61680" y="31610"/>
                    <a:pt x="61576" y="31749"/>
                  </a:cubicBezTo>
                  <a:cubicBezTo>
                    <a:pt x="61471" y="31906"/>
                    <a:pt x="61400" y="31964"/>
                    <a:pt x="61340" y="31964"/>
                  </a:cubicBezTo>
                  <a:cubicBezTo>
                    <a:pt x="61306" y="31964"/>
                    <a:pt x="61275" y="31945"/>
                    <a:pt x="61245" y="31914"/>
                  </a:cubicBezTo>
                  <a:cubicBezTo>
                    <a:pt x="61182" y="31851"/>
                    <a:pt x="61130" y="31824"/>
                    <a:pt x="61082" y="31824"/>
                  </a:cubicBezTo>
                  <a:cubicBezTo>
                    <a:pt x="61004" y="31824"/>
                    <a:pt x="60933" y="31895"/>
                    <a:pt x="60831" y="31997"/>
                  </a:cubicBezTo>
                  <a:cubicBezTo>
                    <a:pt x="60768" y="32184"/>
                    <a:pt x="60706" y="32277"/>
                    <a:pt x="60644" y="32277"/>
                  </a:cubicBezTo>
                  <a:cubicBezTo>
                    <a:pt x="60623" y="32277"/>
                    <a:pt x="60603" y="32267"/>
                    <a:pt x="60582" y="32246"/>
                  </a:cubicBezTo>
                  <a:cubicBezTo>
                    <a:pt x="60582" y="32246"/>
                    <a:pt x="60665" y="31997"/>
                    <a:pt x="60831" y="31832"/>
                  </a:cubicBezTo>
                  <a:cubicBezTo>
                    <a:pt x="61162" y="31334"/>
                    <a:pt x="61742" y="31003"/>
                    <a:pt x="62405" y="30837"/>
                  </a:cubicBezTo>
                  <a:cubicBezTo>
                    <a:pt x="62902" y="30754"/>
                    <a:pt x="62985" y="30754"/>
                    <a:pt x="62985" y="30506"/>
                  </a:cubicBezTo>
                  <a:cubicBezTo>
                    <a:pt x="63038" y="30348"/>
                    <a:pt x="63024" y="30290"/>
                    <a:pt x="62943" y="30290"/>
                  </a:cubicBezTo>
                  <a:cubicBezTo>
                    <a:pt x="62897" y="30290"/>
                    <a:pt x="62828" y="30309"/>
                    <a:pt x="62737" y="30340"/>
                  </a:cubicBezTo>
                  <a:cubicBezTo>
                    <a:pt x="62654" y="30381"/>
                    <a:pt x="62592" y="30402"/>
                    <a:pt x="62550" y="30402"/>
                  </a:cubicBezTo>
                  <a:cubicBezTo>
                    <a:pt x="62509" y="30402"/>
                    <a:pt x="62488" y="30381"/>
                    <a:pt x="62488" y="30340"/>
                  </a:cubicBezTo>
                  <a:cubicBezTo>
                    <a:pt x="62488" y="30340"/>
                    <a:pt x="62488" y="30257"/>
                    <a:pt x="62405" y="30257"/>
                  </a:cubicBezTo>
                  <a:cubicBezTo>
                    <a:pt x="62383" y="30235"/>
                    <a:pt x="62367" y="30224"/>
                    <a:pt x="62353" y="30224"/>
                  </a:cubicBezTo>
                  <a:cubicBezTo>
                    <a:pt x="62316" y="30224"/>
                    <a:pt x="62300" y="30301"/>
                    <a:pt x="62239" y="30423"/>
                  </a:cubicBezTo>
                  <a:cubicBezTo>
                    <a:pt x="62239" y="30671"/>
                    <a:pt x="62157" y="30754"/>
                    <a:pt x="62074" y="30754"/>
                  </a:cubicBezTo>
                  <a:cubicBezTo>
                    <a:pt x="61991" y="30754"/>
                    <a:pt x="61742" y="30837"/>
                    <a:pt x="61576" y="30920"/>
                  </a:cubicBezTo>
                  <a:cubicBezTo>
                    <a:pt x="61494" y="30948"/>
                    <a:pt x="61429" y="30966"/>
                    <a:pt x="61380" y="30966"/>
                  </a:cubicBezTo>
                  <a:cubicBezTo>
                    <a:pt x="61282" y="30966"/>
                    <a:pt x="61245" y="30892"/>
                    <a:pt x="61245" y="30671"/>
                  </a:cubicBezTo>
                  <a:cubicBezTo>
                    <a:pt x="61245" y="30398"/>
                    <a:pt x="61220" y="30275"/>
                    <a:pt x="61170" y="30275"/>
                  </a:cubicBezTo>
                  <a:cubicBezTo>
                    <a:pt x="61129" y="30275"/>
                    <a:pt x="61071" y="30357"/>
                    <a:pt x="60996" y="30506"/>
                  </a:cubicBezTo>
                  <a:cubicBezTo>
                    <a:pt x="60831" y="30671"/>
                    <a:pt x="60831" y="30837"/>
                    <a:pt x="60913" y="30920"/>
                  </a:cubicBezTo>
                  <a:cubicBezTo>
                    <a:pt x="60913" y="30920"/>
                    <a:pt x="60913" y="31086"/>
                    <a:pt x="60831" y="31169"/>
                  </a:cubicBezTo>
                  <a:cubicBezTo>
                    <a:pt x="60768" y="31231"/>
                    <a:pt x="60706" y="31257"/>
                    <a:pt x="60651" y="31257"/>
                  </a:cubicBezTo>
                  <a:cubicBezTo>
                    <a:pt x="60484" y="31257"/>
                    <a:pt x="60375" y="31024"/>
                    <a:pt x="60499" y="30837"/>
                  </a:cubicBezTo>
                  <a:cubicBezTo>
                    <a:pt x="60563" y="30644"/>
                    <a:pt x="60279" y="30452"/>
                    <a:pt x="60033" y="30452"/>
                  </a:cubicBezTo>
                  <a:cubicBezTo>
                    <a:pt x="59961" y="30452"/>
                    <a:pt x="59892" y="30468"/>
                    <a:pt x="59836" y="30506"/>
                  </a:cubicBezTo>
                  <a:cubicBezTo>
                    <a:pt x="59670" y="30506"/>
                    <a:pt x="59587" y="30506"/>
                    <a:pt x="59505" y="30423"/>
                  </a:cubicBezTo>
                  <a:cubicBezTo>
                    <a:pt x="59470" y="30388"/>
                    <a:pt x="59422" y="30368"/>
                    <a:pt x="59365" y="30368"/>
                  </a:cubicBezTo>
                  <a:cubicBezTo>
                    <a:pt x="59284" y="30368"/>
                    <a:pt x="59187" y="30408"/>
                    <a:pt x="59090" y="30506"/>
                  </a:cubicBezTo>
                  <a:cubicBezTo>
                    <a:pt x="59022" y="30540"/>
                    <a:pt x="58981" y="30560"/>
                    <a:pt x="58964" y="30560"/>
                  </a:cubicBezTo>
                  <a:cubicBezTo>
                    <a:pt x="58939" y="30560"/>
                    <a:pt x="58959" y="30520"/>
                    <a:pt x="59007" y="30423"/>
                  </a:cubicBezTo>
                  <a:cubicBezTo>
                    <a:pt x="59173" y="30174"/>
                    <a:pt x="59090" y="30174"/>
                    <a:pt x="58925" y="30174"/>
                  </a:cubicBezTo>
                  <a:cubicBezTo>
                    <a:pt x="58822" y="30208"/>
                    <a:pt x="58761" y="30228"/>
                    <a:pt x="58738" y="30228"/>
                  </a:cubicBezTo>
                  <a:cubicBezTo>
                    <a:pt x="58704" y="30228"/>
                    <a:pt x="58745" y="30188"/>
                    <a:pt x="58842" y="30091"/>
                  </a:cubicBezTo>
                  <a:cubicBezTo>
                    <a:pt x="58925" y="30008"/>
                    <a:pt x="59007" y="29925"/>
                    <a:pt x="58925" y="29843"/>
                  </a:cubicBezTo>
                  <a:cubicBezTo>
                    <a:pt x="58842" y="29843"/>
                    <a:pt x="58759" y="29677"/>
                    <a:pt x="58759" y="29428"/>
                  </a:cubicBezTo>
                  <a:cubicBezTo>
                    <a:pt x="58720" y="29313"/>
                    <a:pt x="58682" y="29251"/>
                    <a:pt x="58627" y="29251"/>
                  </a:cubicBezTo>
                  <a:cubicBezTo>
                    <a:pt x="58563" y="29251"/>
                    <a:pt x="58478" y="29333"/>
                    <a:pt x="58344" y="29511"/>
                  </a:cubicBezTo>
                  <a:cubicBezTo>
                    <a:pt x="58179" y="29760"/>
                    <a:pt x="58013" y="29925"/>
                    <a:pt x="58013" y="29925"/>
                  </a:cubicBezTo>
                  <a:cubicBezTo>
                    <a:pt x="58013" y="29843"/>
                    <a:pt x="58013" y="29760"/>
                    <a:pt x="58096" y="29677"/>
                  </a:cubicBezTo>
                  <a:cubicBezTo>
                    <a:pt x="58179" y="29594"/>
                    <a:pt x="58179" y="29428"/>
                    <a:pt x="58179" y="29428"/>
                  </a:cubicBezTo>
                  <a:cubicBezTo>
                    <a:pt x="58179" y="29406"/>
                    <a:pt x="58167" y="29396"/>
                    <a:pt x="58149" y="29396"/>
                  </a:cubicBezTo>
                  <a:cubicBezTo>
                    <a:pt x="58102" y="29396"/>
                    <a:pt x="58013" y="29473"/>
                    <a:pt x="58013" y="29594"/>
                  </a:cubicBezTo>
                  <a:cubicBezTo>
                    <a:pt x="57930" y="29677"/>
                    <a:pt x="57889" y="29718"/>
                    <a:pt x="57857" y="29718"/>
                  </a:cubicBezTo>
                  <a:cubicBezTo>
                    <a:pt x="57826" y="29718"/>
                    <a:pt x="57806" y="29677"/>
                    <a:pt x="57764" y="29594"/>
                  </a:cubicBezTo>
                  <a:cubicBezTo>
                    <a:pt x="57723" y="29470"/>
                    <a:pt x="57681" y="29407"/>
                    <a:pt x="57640" y="29407"/>
                  </a:cubicBezTo>
                  <a:cubicBezTo>
                    <a:pt x="57599" y="29407"/>
                    <a:pt x="57557" y="29470"/>
                    <a:pt x="57516" y="29594"/>
                  </a:cubicBezTo>
                  <a:cubicBezTo>
                    <a:pt x="57433" y="29718"/>
                    <a:pt x="57391" y="29780"/>
                    <a:pt x="57371" y="29780"/>
                  </a:cubicBezTo>
                  <a:cubicBezTo>
                    <a:pt x="57350" y="29780"/>
                    <a:pt x="57350" y="29718"/>
                    <a:pt x="57350" y="29594"/>
                  </a:cubicBezTo>
                  <a:cubicBezTo>
                    <a:pt x="57350" y="29428"/>
                    <a:pt x="57267" y="29345"/>
                    <a:pt x="57101" y="29345"/>
                  </a:cubicBezTo>
                  <a:cubicBezTo>
                    <a:pt x="56936" y="29345"/>
                    <a:pt x="56853" y="29262"/>
                    <a:pt x="56936" y="29097"/>
                  </a:cubicBezTo>
                  <a:cubicBezTo>
                    <a:pt x="56984" y="29000"/>
                    <a:pt x="57033" y="28959"/>
                    <a:pt x="57048" y="28959"/>
                  </a:cubicBezTo>
                  <a:cubicBezTo>
                    <a:pt x="57059" y="28959"/>
                    <a:pt x="57053" y="28979"/>
                    <a:pt x="57018" y="29014"/>
                  </a:cubicBezTo>
                  <a:cubicBezTo>
                    <a:pt x="57018" y="29097"/>
                    <a:pt x="57039" y="29138"/>
                    <a:pt x="57070" y="29138"/>
                  </a:cubicBezTo>
                  <a:cubicBezTo>
                    <a:pt x="57101" y="29138"/>
                    <a:pt x="57143" y="29097"/>
                    <a:pt x="57184" y="29014"/>
                  </a:cubicBezTo>
                  <a:cubicBezTo>
                    <a:pt x="57267" y="28931"/>
                    <a:pt x="57267" y="28848"/>
                    <a:pt x="57184" y="28765"/>
                  </a:cubicBezTo>
                  <a:cubicBezTo>
                    <a:pt x="57143" y="28724"/>
                    <a:pt x="57101" y="28703"/>
                    <a:pt x="57060" y="28703"/>
                  </a:cubicBezTo>
                  <a:cubicBezTo>
                    <a:pt x="57018" y="28703"/>
                    <a:pt x="56977" y="28724"/>
                    <a:pt x="56936" y="28765"/>
                  </a:cubicBezTo>
                  <a:cubicBezTo>
                    <a:pt x="56901" y="28800"/>
                    <a:pt x="56853" y="28820"/>
                    <a:pt x="56802" y="28820"/>
                  </a:cubicBezTo>
                  <a:cubicBezTo>
                    <a:pt x="56730" y="28820"/>
                    <a:pt x="56653" y="28779"/>
                    <a:pt x="56604" y="28682"/>
                  </a:cubicBezTo>
                  <a:cubicBezTo>
                    <a:pt x="56438" y="28517"/>
                    <a:pt x="56438" y="28434"/>
                    <a:pt x="56604" y="28351"/>
                  </a:cubicBezTo>
                  <a:cubicBezTo>
                    <a:pt x="56687" y="28351"/>
                    <a:pt x="56770" y="28185"/>
                    <a:pt x="56770" y="27936"/>
                  </a:cubicBezTo>
                  <a:cubicBezTo>
                    <a:pt x="56770" y="27605"/>
                    <a:pt x="56853" y="27356"/>
                    <a:pt x="57101" y="27191"/>
                  </a:cubicBezTo>
                  <a:cubicBezTo>
                    <a:pt x="57350" y="26859"/>
                    <a:pt x="57350" y="26776"/>
                    <a:pt x="57267" y="26693"/>
                  </a:cubicBezTo>
                  <a:cubicBezTo>
                    <a:pt x="57235" y="26630"/>
                    <a:pt x="57204" y="26603"/>
                    <a:pt x="57172" y="26603"/>
                  </a:cubicBezTo>
                  <a:cubicBezTo>
                    <a:pt x="57121" y="26603"/>
                    <a:pt x="57070" y="26674"/>
                    <a:pt x="57018" y="26776"/>
                  </a:cubicBezTo>
                  <a:cubicBezTo>
                    <a:pt x="56941" y="26932"/>
                    <a:pt x="56871" y="26998"/>
                    <a:pt x="56817" y="26998"/>
                  </a:cubicBezTo>
                  <a:cubicBezTo>
                    <a:pt x="56699" y="26998"/>
                    <a:pt x="56656" y="26678"/>
                    <a:pt x="56770" y="26279"/>
                  </a:cubicBezTo>
                  <a:cubicBezTo>
                    <a:pt x="56829" y="25926"/>
                    <a:pt x="56846" y="25824"/>
                    <a:pt x="56910" y="25824"/>
                  </a:cubicBezTo>
                  <a:cubicBezTo>
                    <a:pt x="56936" y="25824"/>
                    <a:pt x="56970" y="25841"/>
                    <a:pt x="57018" y="25865"/>
                  </a:cubicBezTo>
                  <a:cubicBezTo>
                    <a:pt x="57046" y="25920"/>
                    <a:pt x="57074" y="25947"/>
                    <a:pt x="57107" y="25947"/>
                  </a:cubicBezTo>
                  <a:cubicBezTo>
                    <a:pt x="57175" y="25947"/>
                    <a:pt x="57267" y="25837"/>
                    <a:pt x="57433" y="25616"/>
                  </a:cubicBezTo>
                  <a:cubicBezTo>
                    <a:pt x="57516" y="25450"/>
                    <a:pt x="57599" y="25284"/>
                    <a:pt x="57516" y="25284"/>
                  </a:cubicBezTo>
                  <a:cubicBezTo>
                    <a:pt x="57516" y="25284"/>
                    <a:pt x="57599" y="25119"/>
                    <a:pt x="57847" y="24953"/>
                  </a:cubicBezTo>
                  <a:cubicBezTo>
                    <a:pt x="57984" y="24748"/>
                    <a:pt x="58176" y="24600"/>
                    <a:pt x="58240" y="24600"/>
                  </a:cubicBezTo>
                  <a:cubicBezTo>
                    <a:pt x="58254" y="24600"/>
                    <a:pt x="58262" y="24607"/>
                    <a:pt x="58262" y="24622"/>
                  </a:cubicBezTo>
                  <a:cubicBezTo>
                    <a:pt x="58344" y="24622"/>
                    <a:pt x="58427" y="24622"/>
                    <a:pt x="58510" y="24456"/>
                  </a:cubicBezTo>
                  <a:cubicBezTo>
                    <a:pt x="58510" y="24373"/>
                    <a:pt x="58510" y="24290"/>
                    <a:pt x="58427" y="24290"/>
                  </a:cubicBezTo>
                  <a:cubicBezTo>
                    <a:pt x="58344" y="24290"/>
                    <a:pt x="58344" y="24207"/>
                    <a:pt x="58344" y="24041"/>
                  </a:cubicBezTo>
                  <a:cubicBezTo>
                    <a:pt x="58427" y="23917"/>
                    <a:pt x="58469" y="23855"/>
                    <a:pt x="58458" y="23855"/>
                  </a:cubicBezTo>
                  <a:lnTo>
                    <a:pt x="58458" y="23855"/>
                  </a:lnTo>
                  <a:cubicBezTo>
                    <a:pt x="58448" y="23855"/>
                    <a:pt x="58386" y="23917"/>
                    <a:pt x="58262" y="24041"/>
                  </a:cubicBezTo>
                  <a:cubicBezTo>
                    <a:pt x="58170" y="24178"/>
                    <a:pt x="58104" y="24240"/>
                    <a:pt x="58049" y="24240"/>
                  </a:cubicBezTo>
                  <a:cubicBezTo>
                    <a:pt x="58005" y="24240"/>
                    <a:pt x="57967" y="24199"/>
                    <a:pt x="57930" y="24124"/>
                  </a:cubicBezTo>
                  <a:cubicBezTo>
                    <a:pt x="57930" y="24041"/>
                    <a:pt x="57909" y="24000"/>
                    <a:pt x="57878" y="24000"/>
                  </a:cubicBezTo>
                  <a:cubicBezTo>
                    <a:pt x="57847" y="24000"/>
                    <a:pt x="57806" y="24041"/>
                    <a:pt x="57764" y="24124"/>
                  </a:cubicBezTo>
                  <a:cubicBezTo>
                    <a:pt x="57764" y="24290"/>
                    <a:pt x="57516" y="24539"/>
                    <a:pt x="57267" y="24787"/>
                  </a:cubicBezTo>
                  <a:cubicBezTo>
                    <a:pt x="57018" y="25036"/>
                    <a:pt x="56936" y="25119"/>
                    <a:pt x="56936" y="25202"/>
                  </a:cubicBezTo>
                  <a:cubicBezTo>
                    <a:pt x="57018" y="25284"/>
                    <a:pt x="56687" y="25782"/>
                    <a:pt x="56273" y="26196"/>
                  </a:cubicBezTo>
                  <a:cubicBezTo>
                    <a:pt x="56190" y="26279"/>
                    <a:pt x="56190" y="26362"/>
                    <a:pt x="56273" y="26362"/>
                  </a:cubicBezTo>
                  <a:cubicBezTo>
                    <a:pt x="56283" y="26351"/>
                    <a:pt x="56291" y="26346"/>
                    <a:pt x="56297" y="26346"/>
                  </a:cubicBezTo>
                  <a:cubicBezTo>
                    <a:pt x="56332" y="26346"/>
                    <a:pt x="56251" y="26571"/>
                    <a:pt x="56107" y="26859"/>
                  </a:cubicBezTo>
                  <a:cubicBezTo>
                    <a:pt x="55900" y="27204"/>
                    <a:pt x="55750" y="27377"/>
                    <a:pt x="55706" y="27377"/>
                  </a:cubicBezTo>
                  <a:cubicBezTo>
                    <a:pt x="55697" y="27377"/>
                    <a:pt x="55692" y="27370"/>
                    <a:pt x="55692" y="27356"/>
                  </a:cubicBezTo>
                  <a:cubicBezTo>
                    <a:pt x="55692" y="27356"/>
                    <a:pt x="55527" y="27439"/>
                    <a:pt x="55444" y="27605"/>
                  </a:cubicBezTo>
                  <a:cubicBezTo>
                    <a:pt x="55231" y="27818"/>
                    <a:pt x="55094" y="27925"/>
                    <a:pt x="55026" y="27925"/>
                  </a:cubicBezTo>
                  <a:cubicBezTo>
                    <a:pt x="54936" y="27925"/>
                    <a:pt x="54970" y="27735"/>
                    <a:pt x="55112" y="27356"/>
                  </a:cubicBezTo>
                  <a:cubicBezTo>
                    <a:pt x="55278" y="27108"/>
                    <a:pt x="55361" y="26776"/>
                    <a:pt x="55278" y="26693"/>
                  </a:cubicBezTo>
                  <a:cubicBezTo>
                    <a:pt x="55278" y="26693"/>
                    <a:pt x="55278" y="26528"/>
                    <a:pt x="55361" y="26362"/>
                  </a:cubicBezTo>
                  <a:cubicBezTo>
                    <a:pt x="55409" y="26314"/>
                    <a:pt x="55429" y="26266"/>
                    <a:pt x="55438" y="26266"/>
                  </a:cubicBezTo>
                  <a:cubicBezTo>
                    <a:pt x="55444" y="26266"/>
                    <a:pt x="55444" y="26292"/>
                    <a:pt x="55444" y="26362"/>
                  </a:cubicBezTo>
                  <a:cubicBezTo>
                    <a:pt x="55426" y="26415"/>
                    <a:pt x="55454" y="26438"/>
                    <a:pt x="55509" y="26438"/>
                  </a:cubicBezTo>
                  <a:cubicBezTo>
                    <a:pt x="55712" y="26438"/>
                    <a:pt x="56290" y="26125"/>
                    <a:pt x="56355" y="25865"/>
                  </a:cubicBezTo>
                  <a:cubicBezTo>
                    <a:pt x="56427" y="25686"/>
                    <a:pt x="56359" y="25599"/>
                    <a:pt x="56219" y="25599"/>
                  </a:cubicBezTo>
                  <a:cubicBezTo>
                    <a:pt x="56035" y="25599"/>
                    <a:pt x="55726" y="25748"/>
                    <a:pt x="55444" y="26030"/>
                  </a:cubicBezTo>
                  <a:cubicBezTo>
                    <a:pt x="55250" y="26225"/>
                    <a:pt x="55141" y="26305"/>
                    <a:pt x="55084" y="26305"/>
                  </a:cubicBezTo>
                  <a:cubicBezTo>
                    <a:pt x="55044" y="26305"/>
                    <a:pt x="55029" y="26265"/>
                    <a:pt x="55029" y="26196"/>
                  </a:cubicBezTo>
                  <a:cubicBezTo>
                    <a:pt x="55090" y="26075"/>
                    <a:pt x="55062" y="25998"/>
                    <a:pt x="54945" y="25998"/>
                  </a:cubicBezTo>
                  <a:cubicBezTo>
                    <a:pt x="54902" y="25998"/>
                    <a:pt x="54847" y="26008"/>
                    <a:pt x="54781" y="26030"/>
                  </a:cubicBezTo>
                  <a:cubicBezTo>
                    <a:pt x="54712" y="26065"/>
                    <a:pt x="54629" y="26085"/>
                    <a:pt x="54550" y="26085"/>
                  </a:cubicBezTo>
                  <a:cubicBezTo>
                    <a:pt x="54438" y="26085"/>
                    <a:pt x="54332" y="26045"/>
                    <a:pt x="54284" y="25947"/>
                  </a:cubicBezTo>
                  <a:cubicBezTo>
                    <a:pt x="54201" y="25906"/>
                    <a:pt x="54118" y="25885"/>
                    <a:pt x="54045" y="25885"/>
                  </a:cubicBezTo>
                  <a:cubicBezTo>
                    <a:pt x="53973" y="25885"/>
                    <a:pt x="53911" y="25906"/>
                    <a:pt x="53869" y="25947"/>
                  </a:cubicBezTo>
                  <a:cubicBezTo>
                    <a:pt x="53703" y="26030"/>
                    <a:pt x="53703" y="26113"/>
                    <a:pt x="53869" y="26113"/>
                  </a:cubicBezTo>
                  <a:cubicBezTo>
                    <a:pt x="54118" y="26196"/>
                    <a:pt x="54035" y="26610"/>
                    <a:pt x="53786" y="26610"/>
                  </a:cubicBezTo>
                  <a:cubicBezTo>
                    <a:pt x="53703" y="26610"/>
                    <a:pt x="53455" y="26693"/>
                    <a:pt x="53372" y="26859"/>
                  </a:cubicBezTo>
                  <a:cubicBezTo>
                    <a:pt x="53206" y="27025"/>
                    <a:pt x="53123" y="27025"/>
                    <a:pt x="53040" y="27025"/>
                  </a:cubicBezTo>
                  <a:cubicBezTo>
                    <a:pt x="52958" y="26942"/>
                    <a:pt x="52958" y="26859"/>
                    <a:pt x="53040" y="26859"/>
                  </a:cubicBezTo>
                  <a:cubicBezTo>
                    <a:pt x="53123" y="26776"/>
                    <a:pt x="53289" y="26445"/>
                    <a:pt x="53455" y="26113"/>
                  </a:cubicBezTo>
                  <a:cubicBezTo>
                    <a:pt x="53678" y="25517"/>
                    <a:pt x="53902" y="25189"/>
                    <a:pt x="54005" y="25189"/>
                  </a:cubicBezTo>
                  <a:cubicBezTo>
                    <a:pt x="54016" y="25189"/>
                    <a:pt x="54027" y="25193"/>
                    <a:pt x="54035" y="25202"/>
                  </a:cubicBezTo>
                  <a:cubicBezTo>
                    <a:pt x="54118" y="25284"/>
                    <a:pt x="54263" y="25326"/>
                    <a:pt x="54408" y="25326"/>
                  </a:cubicBezTo>
                  <a:cubicBezTo>
                    <a:pt x="54553" y="25326"/>
                    <a:pt x="54698" y="25284"/>
                    <a:pt x="54781" y="25202"/>
                  </a:cubicBezTo>
                  <a:cubicBezTo>
                    <a:pt x="54864" y="25119"/>
                    <a:pt x="54947" y="24953"/>
                    <a:pt x="54947" y="24870"/>
                  </a:cubicBezTo>
                  <a:cubicBezTo>
                    <a:pt x="54947" y="24796"/>
                    <a:pt x="54947" y="24755"/>
                    <a:pt x="54931" y="24755"/>
                  </a:cubicBezTo>
                  <a:cubicBezTo>
                    <a:pt x="54913" y="24755"/>
                    <a:pt x="54872" y="24816"/>
                    <a:pt x="54781" y="24953"/>
                  </a:cubicBezTo>
                  <a:cubicBezTo>
                    <a:pt x="54739" y="25036"/>
                    <a:pt x="54719" y="25077"/>
                    <a:pt x="54698" y="25077"/>
                  </a:cubicBezTo>
                  <a:cubicBezTo>
                    <a:pt x="54677" y="25077"/>
                    <a:pt x="54656" y="25036"/>
                    <a:pt x="54615" y="24953"/>
                  </a:cubicBezTo>
                  <a:cubicBezTo>
                    <a:pt x="54615" y="24787"/>
                    <a:pt x="54532" y="24539"/>
                    <a:pt x="54532" y="24456"/>
                  </a:cubicBezTo>
                  <a:cubicBezTo>
                    <a:pt x="54449" y="24373"/>
                    <a:pt x="54449" y="24041"/>
                    <a:pt x="54449" y="23793"/>
                  </a:cubicBezTo>
                  <a:cubicBezTo>
                    <a:pt x="54500" y="23436"/>
                    <a:pt x="54489" y="23267"/>
                    <a:pt x="54433" y="23267"/>
                  </a:cubicBezTo>
                  <a:cubicBezTo>
                    <a:pt x="54399" y="23267"/>
                    <a:pt x="54347" y="23334"/>
                    <a:pt x="54284" y="23461"/>
                  </a:cubicBezTo>
                  <a:cubicBezTo>
                    <a:pt x="54173" y="23682"/>
                    <a:pt x="53915" y="23866"/>
                    <a:pt x="53780" y="23866"/>
                  </a:cubicBezTo>
                  <a:cubicBezTo>
                    <a:pt x="53713" y="23866"/>
                    <a:pt x="53676" y="23820"/>
                    <a:pt x="53703" y="23710"/>
                  </a:cubicBezTo>
                  <a:cubicBezTo>
                    <a:pt x="53764" y="23589"/>
                    <a:pt x="53736" y="23512"/>
                    <a:pt x="53619" y="23512"/>
                  </a:cubicBezTo>
                  <a:cubicBezTo>
                    <a:pt x="53576" y="23512"/>
                    <a:pt x="53521" y="23522"/>
                    <a:pt x="53455" y="23544"/>
                  </a:cubicBezTo>
                  <a:cubicBezTo>
                    <a:pt x="53289" y="23544"/>
                    <a:pt x="53123" y="23461"/>
                    <a:pt x="53123" y="23461"/>
                  </a:cubicBezTo>
                  <a:cubicBezTo>
                    <a:pt x="53123" y="23378"/>
                    <a:pt x="52875" y="23213"/>
                    <a:pt x="52626" y="23130"/>
                  </a:cubicBezTo>
                  <a:cubicBezTo>
                    <a:pt x="52129" y="23047"/>
                    <a:pt x="52129" y="22964"/>
                    <a:pt x="52212" y="22550"/>
                  </a:cubicBezTo>
                  <a:cubicBezTo>
                    <a:pt x="52415" y="22075"/>
                    <a:pt x="52730" y="21655"/>
                    <a:pt x="52837" y="21655"/>
                  </a:cubicBezTo>
                  <a:cubicBezTo>
                    <a:pt x="52861" y="21655"/>
                    <a:pt x="52875" y="21676"/>
                    <a:pt x="52875" y="21721"/>
                  </a:cubicBezTo>
                  <a:cubicBezTo>
                    <a:pt x="52875" y="21762"/>
                    <a:pt x="52916" y="21783"/>
                    <a:pt x="52978" y="21783"/>
                  </a:cubicBezTo>
                  <a:cubicBezTo>
                    <a:pt x="53040" y="21783"/>
                    <a:pt x="53123" y="21762"/>
                    <a:pt x="53206" y="21721"/>
                  </a:cubicBezTo>
                  <a:cubicBezTo>
                    <a:pt x="53255" y="21624"/>
                    <a:pt x="53360" y="21584"/>
                    <a:pt x="53439" y="21584"/>
                  </a:cubicBezTo>
                  <a:cubicBezTo>
                    <a:pt x="53495" y="21584"/>
                    <a:pt x="53538" y="21604"/>
                    <a:pt x="53538" y="21638"/>
                  </a:cubicBezTo>
                  <a:cubicBezTo>
                    <a:pt x="53579" y="21679"/>
                    <a:pt x="53641" y="21700"/>
                    <a:pt x="53714" y="21700"/>
                  </a:cubicBezTo>
                  <a:cubicBezTo>
                    <a:pt x="53786" y="21700"/>
                    <a:pt x="53869" y="21679"/>
                    <a:pt x="53952" y="21638"/>
                  </a:cubicBezTo>
                  <a:cubicBezTo>
                    <a:pt x="54143" y="21511"/>
                    <a:pt x="53797" y="21335"/>
                    <a:pt x="53438" y="21335"/>
                  </a:cubicBezTo>
                  <a:cubicBezTo>
                    <a:pt x="53329" y="21335"/>
                    <a:pt x="53220" y="21351"/>
                    <a:pt x="53123" y="21389"/>
                  </a:cubicBezTo>
                  <a:cubicBezTo>
                    <a:pt x="52958" y="21389"/>
                    <a:pt x="52792" y="21389"/>
                    <a:pt x="52709" y="21224"/>
                  </a:cubicBezTo>
                  <a:cubicBezTo>
                    <a:pt x="52709" y="21247"/>
                    <a:pt x="52709" y="21275"/>
                    <a:pt x="52709" y="21307"/>
                  </a:cubicBezTo>
                  <a:cubicBezTo>
                    <a:pt x="52709" y="21721"/>
                    <a:pt x="52460" y="21970"/>
                    <a:pt x="52212" y="21970"/>
                  </a:cubicBezTo>
                  <a:cubicBezTo>
                    <a:pt x="52129" y="21970"/>
                    <a:pt x="51963" y="22135"/>
                    <a:pt x="51797" y="22218"/>
                  </a:cubicBezTo>
                  <a:cubicBezTo>
                    <a:pt x="51632" y="22467"/>
                    <a:pt x="51632" y="22550"/>
                    <a:pt x="51797" y="22550"/>
                  </a:cubicBezTo>
                  <a:cubicBezTo>
                    <a:pt x="51963" y="22550"/>
                    <a:pt x="51963" y="22633"/>
                    <a:pt x="51797" y="22715"/>
                  </a:cubicBezTo>
                  <a:cubicBezTo>
                    <a:pt x="51632" y="22798"/>
                    <a:pt x="51300" y="23130"/>
                    <a:pt x="51051" y="23461"/>
                  </a:cubicBezTo>
                  <a:cubicBezTo>
                    <a:pt x="50827" y="23776"/>
                    <a:pt x="50700" y="23920"/>
                    <a:pt x="50630" y="23920"/>
                  </a:cubicBezTo>
                  <a:cubicBezTo>
                    <a:pt x="50572" y="23920"/>
                    <a:pt x="50554" y="23817"/>
                    <a:pt x="50554" y="23627"/>
                  </a:cubicBezTo>
                  <a:cubicBezTo>
                    <a:pt x="50554" y="23461"/>
                    <a:pt x="50637" y="23213"/>
                    <a:pt x="50720" y="23130"/>
                  </a:cubicBezTo>
                  <a:cubicBezTo>
                    <a:pt x="50803" y="23088"/>
                    <a:pt x="50824" y="23068"/>
                    <a:pt x="50803" y="23068"/>
                  </a:cubicBezTo>
                  <a:cubicBezTo>
                    <a:pt x="50782" y="23068"/>
                    <a:pt x="50720" y="23088"/>
                    <a:pt x="50637" y="23130"/>
                  </a:cubicBezTo>
                  <a:cubicBezTo>
                    <a:pt x="50589" y="23154"/>
                    <a:pt x="50540" y="23164"/>
                    <a:pt x="50496" y="23164"/>
                  </a:cubicBezTo>
                  <a:cubicBezTo>
                    <a:pt x="50388" y="23164"/>
                    <a:pt x="50306" y="23105"/>
                    <a:pt x="50306" y="23047"/>
                  </a:cubicBezTo>
                  <a:cubicBezTo>
                    <a:pt x="50306" y="22798"/>
                    <a:pt x="50306" y="22798"/>
                    <a:pt x="50554" y="22715"/>
                  </a:cubicBezTo>
                  <a:cubicBezTo>
                    <a:pt x="50720" y="22715"/>
                    <a:pt x="50886" y="22798"/>
                    <a:pt x="50886" y="22964"/>
                  </a:cubicBezTo>
                  <a:cubicBezTo>
                    <a:pt x="50923" y="23039"/>
                    <a:pt x="50960" y="23080"/>
                    <a:pt x="51013" y="23080"/>
                  </a:cubicBezTo>
                  <a:cubicBezTo>
                    <a:pt x="51077" y="23080"/>
                    <a:pt x="51163" y="23018"/>
                    <a:pt x="51300" y="22881"/>
                  </a:cubicBezTo>
                  <a:cubicBezTo>
                    <a:pt x="51466" y="22633"/>
                    <a:pt x="51549" y="22467"/>
                    <a:pt x="51549" y="22467"/>
                  </a:cubicBezTo>
                  <a:cubicBezTo>
                    <a:pt x="51466" y="22384"/>
                    <a:pt x="51549" y="22218"/>
                    <a:pt x="51714" y="22135"/>
                  </a:cubicBezTo>
                  <a:cubicBezTo>
                    <a:pt x="51893" y="21898"/>
                    <a:pt x="51815" y="21703"/>
                    <a:pt x="51635" y="21703"/>
                  </a:cubicBezTo>
                  <a:cubicBezTo>
                    <a:pt x="51564" y="21703"/>
                    <a:pt x="51477" y="21733"/>
                    <a:pt x="51383" y="21804"/>
                  </a:cubicBezTo>
                  <a:cubicBezTo>
                    <a:pt x="51266" y="21862"/>
                    <a:pt x="51190" y="21921"/>
                    <a:pt x="51156" y="21921"/>
                  </a:cubicBezTo>
                  <a:cubicBezTo>
                    <a:pt x="51141" y="21921"/>
                    <a:pt x="51134" y="21911"/>
                    <a:pt x="51134" y="21887"/>
                  </a:cubicBezTo>
                  <a:cubicBezTo>
                    <a:pt x="51134" y="21804"/>
                    <a:pt x="51217" y="21638"/>
                    <a:pt x="51383" y="21555"/>
                  </a:cubicBezTo>
                  <a:cubicBezTo>
                    <a:pt x="51549" y="21472"/>
                    <a:pt x="51217" y="21141"/>
                    <a:pt x="50637" y="21058"/>
                  </a:cubicBezTo>
                  <a:cubicBezTo>
                    <a:pt x="50388" y="21058"/>
                    <a:pt x="50388" y="20975"/>
                    <a:pt x="50886" y="20561"/>
                  </a:cubicBezTo>
                  <a:cubicBezTo>
                    <a:pt x="51279" y="20167"/>
                    <a:pt x="51413" y="19929"/>
                    <a:pt x="51288" y="19929"/>
                  </a:cubicBezTo>
                  <a:cubicBezTo>
                    <a:pt x="51255" y="19929"/>
                    <a:pt x="51204" y="19946"/>
                    <a:pt x="51134" y="19981"/>
                  </a:cubicBezTo>
                  <a:cubicBezTo>
                    <a:pt x="51119" y="19996"/>
                    <a:pt x="51098" y="20003"/>
                    <a:pt x="51074" y="20003"/>
                  </a:cubicBezTo>
                  <a:cubicBezTo>
                    <a:pt x="50963" y="20003"/>
                    <a:pt x="50772" y="19867"/>
                    <a:pt x="50637" y="19732"/>
                  </a:cubicBezTo>
                  <a:cubicBezTo>
                    <a:pt x="50223" y="19400"/>
                    <a:pt x="50223" y="19318"/>
                    <a:pt x="50554" y="19069"/>
                  </a:cubicBezTo>
                  <a:cubicBezTo>
                    <a:pt x="50775" y="18848"/>
                    <a:pt x="50849" y="18737"/>
                    <a:pt x="50726" y="18737"/>
                  </a:cubicBezTo>
                  <a:cubicBezTo>
                    <a:pt x="50665" y="18737"/>
                    <a:pt x="50554" y="18765"/>
                    <a:pt x="50388" y="18820"/>
                  </a:cubicBezTo>
                  <a:cubicBezTo>
                    <a:pt x="50057" y="18903"/>
                    <a:pt x="50057" y="18986"/>
                    <a:pt x="50057" y="19152"/>
                  </a:cubicBezTo>
                  <a:cubicBezTo>
                    <a:pt x="50057" y="19389"/>
                    <a:pt x="49929" y="19584"/>
                    <a:pt x="49826" y="19584"/>
                  </a:cubicBezTo>
                  <a:cubicBezTo>
                    <a:pt x="49786" y="19584"/>
                    <a:pt x="49749" y="19554"/>
                    <a:pt x="49725" y="19483"/>
                  </a:cubicBezTo>
                  <a:cubicBezTo>
                    <a:pt x="49725" y="19373"/>
                    <a:pt x="49702" y="19327"/>
                    <a:pt x="49668" y="19327"/>
                  </a:cubicBezTo>
                  <a:cubicBezTo>
                    <a:pt x="49573" y="19327"/>
                    <a:pt x="49394" y="19676"/>
                    <a:pt x="49394" y="19981"/>
                  </a:cubicBezTo>
                  <a:cubicBezTo>
                    <a:pt x="49477" y="20229"/>
                    <a:pt x="49394" y="20395"/>
                    <a:pt x="49311" y="20478"/>
                  </a:cubicBezTo>
                  <a:cubicBezTo>
                    <a:pt x="49258" y="20557"/>
                    <a:pt x="49188" y="20595"/>
                    <a:pt x="49103" y="20595"/>
                  </a:cubicBezTo>
                  <a:cubicBezTo>
                    <a:pt x="48924" y="20595"/>
                    <a:pt x="48681" y="20428"/>
                    <a:pt x="48399" y="20146"/>
                  </a:cubicBezTo>
                  <a:cubicBezTo>
                    <a:pt x="48317" y="20063"/>
                    <a:pt x="47985" y="19815"/>
                    <a:pt x="47902" y="19815"/>
                  </a:cubicBezTo>
                  <a:cubicBezTo>
                    <a:pt x="47654" y="19732"/>
                    <a:pt x="47654" y="19649"/>
                    <a:pt x="47819" y="19566"/>
                  </a:cubicBezTo>
                  <a:cubicBezTo>
                    <a:pt x="48234" y="19235"/>
                    <a:pt x="48482" y="18986"/>
                    <a:pt x="48399" y="18737"/>
                  </a:cubicBezTo>
                  <a:cubicBezTo>
                    <a:pt x="48399" y="18691"/>
                    <a:pt x="48374" y="18671"/>
                    <a:pt x="48336" y="18671"/>
                  </a:cubicBezTo>
                  <a:cubicBezTo>
                    <a:pt x="48240" y="18671"/>
                    <a:pt x="48068" y="18807"/>
                    <a:pt x="48068" y="18986"/>
                  </a:cubicBezTo>
                  <a:cubicBezTo>
                    <a:pt x="48068" y="19069"/>
                    <a:pt x="47985" y="19152"/>
                    <a:pt x="47819" y="19152"/>
                  </a:cubicBezTo>
                  <a:cubicBezTo>
                    <a:pt x="47654" y="19152"/>
                    <a:pt x="47654" y="18903"/>
                    <a:pt x="47654" y="18655"/>
                  </a:cubicBezTo>
                  <a:cubicBezTo>
                    <a:pt x="47654" y="18323"/>
                    <a:pt x="47654" y="17992"/>
                    <a:pt x="47571" y="17909"/>
                  </a:cubicBezTo>
                  <a:cubicBezTo>
                    <a:pt x="47322" y="17411"/>
                    <a:pt x="47405" y="17163"/>
                    <a:pt x="47736" y="16831"/>
                  </a:cubicBezTo>
                  <a:cubicBezTo>
                    <a:pt x="47902" y="16666"/>
                    <a:pt x="47985" y="16500"/>
                    <a:pt x="47985" y="16417"/>
                  </a:cubicBezTo>
                  <a:cubicBezTo>
                    <a:pt x="47970" y="16402"/>
                    <a:pt x="47940" y="16395"/>
                    <a:pt x="47898" y="16395"/>
                  </a:cubicBezTo>
                  <a:cubicBezTo>
                    <a:pt x="47699" y="16395"/>
                    <a:pt x="47234" y="16544"/>
                    <a:pt x="46825" y="16748"/>
                  </a:cubicBezTo>
                  <a:cubicBezTo>
                    <a:pt x="46576" y="16914"/>
                    <a:pt x="46576" y="16914"/>
                    <a:pt x="46659" y="16997"/>
                  </a:cubicBezTo>
                  <a:cubicBezTo>
                    <a:pt x="46718" y="17056"/>
                    <a:pt x="46818" y="17114"/>
                    <a:pt x="46901" y="17114"/>
                  </a:cubicBezTo>
                  <a:cubicBezTo>
                    <a:pt x="46935" y="17114"/>
                    <a:pt x="46966" y="17104"/>
                    <a:pt x="46991" y="17080"/>
                  </a:cubicBezTo>
                  <a:cubicBezTo>
                    <a:pt x="47322" y="17080"/>
                    <a:pt x="47405" y="17743"/>
                    <a:pt x="47239" y="17992"/>
                  </a:cubicBezTo>
                  <a:cubicBezTo>
                    <a:pt x="47215" y="18016"/>
                    <a:pt x="47176" y="18026"/>
                    <a:pt x="47132" y="18026"/>
                  </a:cubicBezTo>
                  <a:cubicBezTo>
                    <a:pt x="47025" y="18026"/>
                    <a:pt x="46883" y="17967"/>
                    <a:pt x="46825" y="17909"/>
                  </a:cubicBezTo>
                  <a:lnTo>
                    <a:pt x="46576" y="17660"/>
                  </a:lnTo>
                  <a:lnTo>
                    <a:pt x="46659" y="18240"/>
                  </a:lnTo>
                  <a:cubicBezTo>
                    <a:pt x="46783" y="18734"/>
                    <a:pt x="46906" y="18998"/>
                    <a:pt x="47064" y="18998"/>
                  </a:cubicBezTo>
                  <a:cubicBezTo>
                    <a:pt x="47118" y="18998"/>
                    <a:pt x="47176" y="18967"/>
                    <a:pt x="47239" y="18903"/>
                  </a:cubicBezTo>
                  <a:cubicBezTo>
                    <a:pt x="47281" y="18862"/>
                    <a:pt x="47322" y="18841"/>
                    <a:pt x="47353" y="18841"/>
                  </a:cubicBezTo>
                  <a:cubicBezTo>
                    <a:pt x="47384" y="18841"/>
                    <a:pt x="47405" y="18862"/>
                    <a:pt x="47405" y="18903"/>
                  </a:cubicBezTo>
                  <a:cubicBezTo>
                    <a:pt x="47405" y="19069"/>
                    <a:pt x="47239" y="19235"/>
                    <a:pt x="46908" y="19566"/>
                  </a:cubicBezTo>
                  <a:cubicBezTo>
                    <a:pt x="46689" y="19741"/>
                    <a:pt x="46563" y="19847"/>
                    <a:pt x="46456" y="19847"/>
                  </a:cubicBezTo>
                  <a:cubicBezTo>
                    <a:pt x="46360" y="19847"/>
                    <a:pt x="46279" y="19762"/>
                    <a:pt x="46162" y="19566"/>
                  </a:cubicBezTo>
                  <a:cubicBezTo>
                    <a:pt x="45913" y="19235"/>
                    <a:pt x="45913" y="19069"/>
                    <a:pt x="46245" y="18737"/>
                  </a:cubicBezTo>
                  <a:cubicBezTo>
                    <a:pt x="46328" y="18655"/>
                    <a:pt x="46328" y="18572"/>
                    <a:pt x="46245" y="18489"/>
                  </a:cubicBezTo>
                  <a:cubicBezTo>
                    <a:pt x="45748" y="18406"/>
                    <a:pt x="45665" y="18323"/>
                    <a:pt x="45913" y="17743"/>
                  </a:cubicBezTo>
                  <a:cubicBezTo>
                    <a:pt x="45996" y="17411"/>
                    <a:pt x="46079" y="17080"/>
                    <a:pt x="45996" y="16997"/>
                  </a:cubicBezTo>
                  <a:cubicBezTo>
                    <a:pt x="45977" y="16978"/>
                    <a:pt x="45957" y="16967"/>
                    <a:pt x="45939" y="16967"/>
                  </a:cubicBezTo>
                  <a:cubicBezTo>
                    <a:pt x="45879" y="16967"/>
                    <a:pt x="45830" y="17075"/>
                    <a:pt x="45830" y="17329"/>
                  </a:cubicBezTo>
                  <a:cubicBezTo>
                    <a:pt x="45682" y="17700"/>
                    <a:pt x="45533" y="18004"/>
                    <a:pt x="45385" y="18004"/>
                  </a:cubicBezTo>
                  <a:cubicBezTo>
                    <a:pt x="45368" y="18004"/>
                    <a:pt x="45350" y="18000"/>
                    <a:pt x="45333" y="17992"/>
                  </a:cubicBezTo>
                  <a:cubicBezTo>
                    <a:pt x="45333" y="17950"/>
                    <a:pt x="45271" y="17929"/>
                    <a:pt x="45188" y="17929"/>
                  </a:cubicBezTo>
                  <a:cubicBezTo>
                    <a:pt x="45105" y="17929"/>
                    <a:pt x="45002" y="17950"/>
                    <a:pt x="44919" y="17992"/>
                  </a:cubicBezTo>
                  <a:cubicBezTo>
                    <a:pt x="44587" y="17992"/>
                    <a:pt x="44504" y="17992"/>
                    <a:pt x="44587" y="17743"/>
                  </a:cubicBezTo>
                  <a:cubicBezTo>
                    <a:pt x="44625" y="17668"/>
                    <a:pt x="44645" y="17627"/>
                    <a:pt x="44634" y="17627"/>
                  </a:cubicBezTo>
                  <a:cubicBezTo>
                    <a:pt x="44620" y="17627"/>
                    <a:pt x="44558" y="17689"/>
                    <a:pt x="44422" y="17826"/>
                  </a:cubicBezTo>
                  <a:cubicBezTo>
                    <a:pt x="44339" y="17992"/>
                    <a:pt x="44256" y="18074"/>
                    <a:pt x="44256" y="18157"/>
                  </a:cubicBezTo>
                  <a:cubicBezTo>
                    <a:pt x="44339" y="18240"/>
                    <a:pt x="44256" y="18240"/>
                    <a:pt x="44256" y="18323"/>
                  </a:cubicBezTo>
                  <a:cubicBezTo>
                    <a:pt x="44173" y="18323"/>
                    <a:pt x="44090" y="18157"/>
                    <a:pt x="44173" y="17909"/>
                  </a:cubicBezTo>
                  <a:cubicBezTo>
                    <a:pt x="44173" y="17722"/>
                    <a:pt x="44173" y="17629"/>
                    <a:pt x="44138" y="17629"/>
                  </a:cubicBezTo>
                  <a:cubicBezTo>
                    <a:pt x="44126" y="17629"/>
                    <a:pt x="44111" y="17639"/>
                    <a:pt x="44090" y="17660"/>
                  </a:cubicBezTo>
                  <a:cubicBezTo>
                    <a:pt x="44031" y="17719"/>
                    <a:pt x="43973" y="17777"/>
                    <a:pt x="43944" y="17777"/>
                  </a:cubicBezTo>
                  <a:cubicBezTo>
                    <a:pt x="43931" y="17777"/>
                    <a:pt x="43924" y="17767"/>
                    <a:pt x="43924" y="17743"/>
                  </a:cubicBezTo>
                  <a:cubicBezTo>
                    <a:pt x="43841" y="17743"/>
                    <a:pt x="43924" y="17494"/>
                    <a:pt x="44090" y="17329"/>
                  </a:cubicBezTo>
                  <a:cubicBezTo>
                    <a:pt x="44225" y="17193"/>
                    <a:pt x="44361" y="17058"/>
                    <a:pt x="44451" y="17058"/>
                  </a:cubicBezTo>
                  <a:cubicBezTo>
                    <a:pt x="44471" y="17058"/>
                    <a:pt x="44489" y="17065"/>
                    <a:pt x="44504" y="17080"/>
                  </a:cubicBezTo>
                  <a:cubicBezTo>
                    <a:pt x="44508" y="17084"/>
                    <a:pt x="44513" y="17086"/>
                    <a:pt x="44517" y="17086"/>
                  </a:cubicBezTo>
                  <a:cubicBezTo>
                    <a:pt x="44610" y="17086"/>
                    <a:pt x="44832" y="16326"/>
                    <a:pt x="44753" y="16168"/>
                  </a:cubicBezTo>
                  <a:cubicBezTo>
                    <a:pt x="44504" y="15837"/>
                    <a:pt x="44504" y="15754"/>
                    <a:pt x="44753" y="15505"/>
                  </a:cubicBezTo>
                  <a:cubicBezTo>
                    <a:pt x="44836" y="15340"/>
                    <a:pt x="44919" y="15174"/>
                    <a:pt x="44836" y="15091"/>
                  </a:cubicBezTo>
                  <a:cubicBezTo>
                    <a:pt x="44753" y="15091"/>
                    <a:pt x="44753" y="14925"/>
                    <a:pt x="44836" y="14760"/>
                  </a:cubicBezTo>
                  <a:cubicBezTo>
                    <a:pt x="44938" y="14657"/>
                    <a:pt x="44946" y="14586"/>
                    <a:pt x="44897" y="14586"/>
                  </a:cubicBezTo>
                  <a:cubicBezTo>
                    <a:pt x="44868" y="14586"/>
                    <a:pt x="44816" y="14613"/>
                    <a:pt x="44753" y="14677"/>
                  </a:cubicBezTo>
                  <a:cubicBezTo>
                    <a:pt x="44684" y="14711"/>
                    <a:pt x="44616" y="14731"/>
                    <a:pt x="44559" y="14731"/>
                  </a:cubicBezTo>
                  <a:cubicBezTo>
                    <a:pt x="44478" y="14731"/>
                    <a:pt x="44422" y="14691"/>
                    <a:pt x="44422" y="14594"/>
                  </a:cubicBezTo>
                  <a:cubicBezTo>
                    <a:pt x="44400" y="14530"/>
                    <a:pt x="44368" y="14499"/>
                    <a:pt x="44327" y="14499"/>
                  </a:cubicBezTo>
                  <a:cubicBezTo>
                    <a:pt x="44206" y="14499"/>
                    <a:pt x="44005" y="14763"/>
                    <a:pt x="43759" y="15257"/>
                  </a:cubicBezTo>
                  <a:cubicBezTo>
                    <a:pt x="43537" y="15745"/>
                    <a:pt x="43315" y="15996"/>
                    <a:pt x="43207" y="15996"/>
                  </a:cubicBezTo>
                  <a:cubicBezTo>
                    <a:pt x="43114" y="15996"/>
                    <a:pt x="43107" y="15807"/>
                    <a:pt x="43261" y="15422"/>
                  </a:cubicBezTo>
                  <a:cubicBezTo>
                    <a:pt x="43354" y="15099"/>
                    <a:pt x="43369" y="14930"/>
                    <a:pt x="43321" y="14930"/>
                  </a:cubicBezTo>
                  <a:cubicBezTo>
                    <a:pt x="43283" y="14930"/>
                    <a:pt x="43206" y="15037"/>
                    <a:pt x="43096" y="15257"/>
                  </a:cubicBezTo>
                  <a:cubicBezTo>
                    <a:pt x="43013" y="15381"/>
                    <a:pt x="42971" y="15443"/>
                    <a:pt x="42961" y="15443"/>
                  </a:cubicBezTo>
                  <a:cubicBezTo>
                    <a:pt x="42951" y="15443"/>
                    <a:pt x="42971" y="15381"/>
                    <a:pt x="43013" y="15257"/>
                  </a:cubicBezTo>
                  <a:cubicBezTo>
                    <a:pt x="43013" y="15091"/>
                    <a:pt x="42930" y="14760"/>
                    <a:pt x="42681" y="14594"/>
                  </a:cubicBezTo>
                  <a:cubicBezTo>
                    <a:pt x="42433" y="14262"/>
                    <a:pt x="42433" y="14097"/>
                    <a:pt x="42515" y="13848"/>
                  </a:cubicBezTo>
                  <a:cubicBezTo>
                    <a:pt x="42681" y="13641"/>
                    <a:pt x="42723" y="13537"/>
                    <a:pt x="42671" y="13537"/>
                  </a:cubicBezTo>
                  <a:cubicBezTo>
                    <a:pt x="42619" y="13537"/>
                    <a:pt x="42474" y="13641"/>
                    <a:pt x="42267" y="13848"/>
                  </a:cubicBezTo>
                  <a:cubicBezTo>
                    <a:pt x="42127" y="14081"/>
                    <a:pt x="42039" y="14183"/>
                    <a:pt x="41945" y="14183"/>
                  </a:cubicBezTo>
                  <a:cubicBezTo>
                    <a:pt x="41872" y="14183"/>
                    <a:pt x="41795" y="14122"/>
                    <a:pt x="41687" y="14014"/>
                  </a:cubicBezTo>
                  <a:cubicBezTo>
                    <a:pt x="41438" y="13765"/>
                    <a:pt x="41438" y="13599"/>
                    <a:pt x="41604" y="13434"/>
                  </a:cubicBezTo>
                  <a:cubicBezTo>
                    <a:pt x="41645" y="13351"/>
                    <a:pt x="41645" y="13309"/>
                    <a:pt x="41604" y="13309"/>
                  </a:cubicBezTo>
                  <a:cubicBezTo>
                    <a:pt x="41562" y="13309"/>
                    <a:pt x="41479" y="13351"/>
                    <a:pt x="41355" y="13434"/>
                  </a:cubicBezTo>
                  <a:cubicBezTo>
                    <a:pt x="41195" y="13594"/>
                    <a:pt x="41103" y="13685"/>
                    <a:pt x="41059" y="13685"/>
                  </a:cubicBezTo>
                  <a:cubicBezTo>
                    <a:pt x="41034" y="13685"/>
                    <a:pt x="41024" y="13658"/>
                    <a:pt x="41024" y="13599"/>
                  </a:cubicBezTo>
                  <a:cubicBezTo>
                    <a:pt x="41024" y="13536"/>
                    <a:pt x="41024" y="13509"/>
                    <a:pt x="41014" y="13509"/>
                  </a:cubicBezTo>
                  <a:cubicBezTo>
                    <a:pt x="41000" y="13509"/>
                    <a:pt x="40960" y="13580"/>
                    <a:pt x="40858" y="13682"/>
                  </a:cubicBezTo>
                  <a:cubicBezTo>
                    <a:pt x="40775" y="13848"/>
                    <a:pt x="40692" y="13931"/>
                    <a:pt x="40609" y="13931"/>
                  </a:cubicBezTo>
                  <a:cubicBezTo>
                    <a:pt x="40526" y="13848"/>
                    <a:pt x="40361" y="13848"/>
                    <a:pt x="40278" y="13765"/>
                  </a:cubicBezTo>
                  <a:cubicBezTo>
                    <a:pt x="40029" y="13765"/>
                    <a:pt x="40029" y="13682"/>
                    <a:pt x="40112" y="13516"/>
                  </a:cubicBezTo>
                  <a:cubicBezTo>
                    <a:pt x="40195" y="13434"/>
                    <a:pt x="40278" y="13351"/>
                    <a:pt x="40195" y="13268"/>
                  </a:cubicBezTo>
                  <a:cubicBezTo>
                    <a:pt x="40112" y="13185"/>
                    <a:pt x="40195" y="13019"/>
                    <a:pt x="40278" y="12853"/>
                  </a:cubicBezTo>
                  <a:cubicBezTo>
                    <a:pt x="40361" y="12605"/>
                    <a:pt x="40381" y="12480"/>
                    <a:pt x="40330" y="12480"/>
                  </a:cubicBezTo>
                  <a:cubicBezTo>
                    <a:pt x="40278" y="12480"/>
                    <a:pt x="40154" y="12605"/>
                    <a:pt x="39946" y="12853"/>
                  </a:cubicBezTo>
                  <a:lnTo>
                    <a:pt x="39615" y="13351"/>
                  </a:lnTo>
                  <a:lnTo>
                    <a:pt x="39615" y="12853"/>
                  </a:lnTo>
                  <a:cubicBezTo>
                    <a:pt x="39615" y="12605"/>
                    <a:pt x="39781" y="12273"/>
                    <a:pt x="39863" y="12190"/>
                  </a:cubicBezTo>
                  <a:cubicBezTo>
                    <a:pt x="39912" y="12093"/>
                    <a:pt x="39932" y="12053"/>
                    <a:pt x="39907" y="12053"/>
                  </a:cubicBezTo>
                  <a:cubicBezTo>
                    <a:pt x="39889" y="12053"/>
                    <a:pt x="39849" y="12073"/>
                    <a:pt x="39781" y="12108"/>
                  </a:cubicBezTo>
                  <a:cubicBezTo>
                    <a:pt x="39729" y="12134"/>
                    <a:pt x="39677" y="12145"/>
                    <a:pt x="39627" y="12145"/>
                  </a:cubicBezTo>
                  <a:cubicBezTo>
                    <a:pt x="39359" y="12145"/>
                    <a:pt x="39157" y="11807"/>
                    <a:pt x="39366" y="11527"/>
                  </a:cubicBezTo>
                  <a:cubicBezTo>
                    <a:pt x="39449" y="11403"/>
                    <a:pt x="39470" y="11341"/>
                    <a:pt x="39408" y="11341"/>
                  </a:cubicBezTo>
                  <a:cubicBezTo>
                    <a:pt x="39345" y="11341"/>
                    <a:pt x="39200" y="11403"/>
                    <a:pt x="38952" y="11527"/>
                  </a:cubicBezTo>
                  <a:cubicBezTo>
                    <a:pt x="38703" y="11693"/>
                    <a:pt x="38558" y="11776"/>
                    <a:pt x="38496" y="11776"/>
                  </a:cubicBezTo>
                  <a:cubicBezTo>
                    <a:pt x="38434" y="11776"/>
                    <a:pt x="38455" y="11693"/>
                    <a:pt x="38537" y="11527"/>
                  </a:cubicBezTo>
                  <a:cubicBezTo>
                    <a:pt x="38703" y="11030"/>
                    <a:pt x="38703" y="10450"/>
                    <a:pt x="38455" y="10450"/>
                  </a:cubicBezTo>
                  <a:cubicBezTo>
                    <a:pt x="38289" y="10450"/>
                    <a:pt x="38123" y="10533"/>
                    <a:pt x="38040" y="10947"/>
                  </a:cubicBezTo>
                  <a:cubicBezTo>
                    <a:pt x="37957" y="11113"/>
                    <a:pt x="37792" y="11279"/>
                    <a:pt x="37709" y="11279"/>
                  </a:cubicBezTo>
                  <a:cubicBezTo>
                    <a:pt x="37687" y="11301"/>
                    <a:pt x="37670" y="11311"/>
                    <a:pt x="37660" y="11311"/>
                  </a:cubicBezTo>
                  <a:cubicBezTo>
                    <a:pt x="37632" y="11311"/>
                    <a:pt x="37648" y="11234"/>
                    <a:pt x="37709" y="11113"/>
                  </a:cubicBezTo>
                  <a:cubicBezTo>
                    <a:pt x="37792" y="11030"/>
                    <a:pt x="37874" y="10864"/>
                    <a:pt x="37874" y="10864"/>
                  </a:cubicBezTo>
                  <a:cubicBezTo>
                    <a:pt x="37854" y="10844"/>
                    <a:pt x="37833" y="10833"/>
                    <a:pt x="37812" y="10833"/>
                  </a:cubicBezTo>
                  <a:cubicBezTo>
                    <a:pt x="37750" y="10833"/>
                    <a:pt x="37688" y="10927"/>
                    <a:pt x="37626" y="11113"/>
                  </a:cubicBezTo>
                  <a:cubicBezTo>
                    <a:pt x="37531" y="11240"/>
                    <a:pt x="37436" y="11294"/>
                    <a:pt x="37364" y="11294"/>
                  </a:cubicBezTo>
                  <a:cubicBezTo>
                    <a:pt x="37248" y="11294"/>
                    <a:pt x="37192" y="11152"/>
                    <a:pt x="37294" y="10947"/>
                  </a:cubicBezTo>
                  <a:cubicBezTo>
                    <a:pt x="37377" y="10782"/>
                    <a:pt x="37294" y="10699"/>
                    <a:pt x="37211" y="10699"/>
                  </a:cubicBezTo>
                  <a:cubicBezTo>
                    <a:pt x="37046" y="10699"/>
                    <a:pt x="37046" y="10616"/>
                    <a:pt x="37377" y="10201"/>
                  </a:cubicBezTo>
                  <a:cubicBezTo>
                    <a:pt x="37626" y="9953"/>
                    <a:pt x="37709" y="9787"/>
                    <a:pt x="37709" y="9704"/>
                  </a:cubicBezTo>
                  <a:cubicBezTo>
                    <a:pt x="37626" y="9704"/>
                    <a:pt x="37543" y="9704"/>
                    <a:pt x="37460" y="9787"/>
                  </a:cubicBezTo>
                  <a:cubicBezTo>
                    <a:pt x="37412" y="9884"/>
                    <a:pt x="37363" y="9924"/>
                    <a:pt x="37314" y="9924"/>
                  </a:cubicBezTo>
                  <a:cubicBezTo>
                    <a:pt x="37280" y="9924"/>
                    <a:pt x="37246" y="9904"/>
                    <a:pt x="37211" y="9870"/>
                  </a:cubicBezTo>
                  <a:cubicBezTo>
                    <a:pt x="37211" y="9870"/>
                    <a:pt x="37046" y="10036"/>
                    <a:pt x="36963" y="10533"/>
                  </a:cubicBezTo>
                  <a:cubicBezTo>
                    <a:pt x="36797" y="10947"/>
                    <a:pt x="36631" y="11279"/>
                    <a:pt x="36631" y="11279"/>
                  </a:cubicBezTo>
                  <a:cubicBezTo>
                    <a:pt x="36548" y="11279"/>
                    <a:pt x="36383" y="11196"/>
                    <a:pt x="36300" y="10947"/>
                  </a:cubicBezTo>
                  <a:cubicBezTo>
                    <a:pt x="36134" y="10699"/>
                    <a:pt x="36134" y="10533"/>
                    <a:pt x="36300" y="10367"/>
                  </a:cubicBezTo>
                  <a:cubicBezTo>
                    <a:pt x="36383" y="10201"/>
                    <a:pt x="36466" y="10119"/>
                    <a:pt x="36466" y="10036"/>
                  </a:cubicBezTo>
                  <a:cubicBezTo>
                    <a:pt x="36383" y="10036"/>
                    <a:pt x="36383" y="9953"/>
                    <a:pt x="36383" y="9787"/>
                  </a:cubicBezTo>
                  <a:cubicBezTo>
                    <a:pt x="36383" y="9766"/>
                    <a:pt x="36372" y="9756"/>
                    <a:pt x="36353" y="9756"/>
                  </a:cubicBezTo>
                  <a:cubicBezTo>
                    <a:pt x="36295" y="9756"/>
                    <a:pt x="36155" y="9849"/>
                    <a:pt x="35968" y="10036"/>
                  </a:cubicBezTo>
                  <a:cubicBezTo>
                    <a:pt x="35765" y="10171"/>
                    <a:pt x="35562" y="10306"/>
                    <a:pt x="35450" y="10306"/>
                  </a:cubicBezTo>
                  <a:cubicBezTo>
                    <a:pt x="35424" y="10306"/>
                    <a:pt x="35403" y="10300"/>
                    <a:pt x="35388" y="10284"/>
                  </a:cubicBezTo>
                  <a:cubicBezTo>
                    <a:pt x="35305" y="10201"/>
                    <a:pt x="35637" y="9041"/>
                    <a:pt x="35803" y="8958"/>
                  </a:cubicBezTo>
                  <a:cubicBezTo>
                    <a:pt x="35803" y="8875"/>
                    <a:pt x="35885" y="8710"/>
                    <a:pt x="35968" y="8544"/>
                  </a:cubicBezTo>
                  <a:cubicBezTo>
                    <a:pt x="36014" y="8407"/>
                    <a:pt x="36009" y="8346"/>
                    <a:pt x="35982" y="8346"/>
                  </a:cubicBezTo>
                  <a:cubicBezTo>
                    <a:pt x="35960" y="8346"/>
                    <a:pt x="35923" y="8387"/>
                    <a:pt x="35885" y="8461"/>
                  </a:cubicBezTo>
                  <a:cubicBezTo>
                    <a:pt x="35837" y="8558"/>
                    <a:pt x="35788" y="8598"/>
                    <a:pt x="35740" y="8598"/>
                  </a:cubicBezTo>
                  <a:cubicBezTo>
                    <a:pt x="35706" y="8598"/>
                    <a:pt x="35671" y="8578"/>
                    <a:pt x="35637" y="8544"/>
                  </a:cubicBezTo>
                  <a:lnTo>
                    <a:pt x="35471" y="8461"/>
                  </a:lnTo>
                  <a:lnTo>
                    <a:pt x="35471" y="8793"/>
                  </a:lnTo>
                  <a:cubicBezTo>
                    <a:pt x="35399" y="9300"/>
                    <a:pt x="35263" y="9554"/>
                    <a:pt x="34897" y="9554"/>
                  </a:cubicBezTo>
                  <a:cubicBezTo>
                    <a:pt x="34844" y="9554"/>
                    <a:pt x="34787" y="9549"/>
                    <a:pt x="34725" y="9538"/>
                  </a:cubicBezTo>
                  <a:cubicBezTo>
                    <a:pt x="34477" y="9538"/>
                    <a:pt x="34394" y="9456"/>
                    <a:pt x="34560" y="9290"/>
                  </a:cubicBezTo>
                  <a:cubicBezTo>
                    <a:pt x="34734" y="9071"/>
                    <a:pt x="34771" y="8968"/>
                    <a:pt x="34705" y="8968"/>
                  </a:cubicBezTo>
                  <a:cubicBezTo>
                    <a:pt x="34647" y="8968"/>
                    <a:pt x="34507" y="9050"/>
                    <a:pt x="34311" y="9207"/>
                  </a:cubicBezTo>
                  <a:cubicBezTo>
                    <a:pt x="34178" y="9340"/>
                    <a:pt x="34099" y="9419"/>
                    <a:pt x="34062" y="9419"/>
                  </a:cubicBezTo>
                  <a:cubicBezTo>
                    <a:pt x="34006" y="9419"/>
                    <a:pt x="34046" y="9240"/>
                    <a:pt x="34145" y="8793"/>
                  </a:cubicBezTo>
                  <a:cubicBezTo>
                    <a:pt x="34283" y="8447"/>
                    <a:pt x="34306" y="8275"/>
                    <a:pt x="34262" y="8275"/>
                  </a:cubicBezTo>
                  <a:cubicBezTo>
                    <a:pt x="34253" y="8275"/>
                    <a:pt x="34242" y="8282"/>
                    <a:pt x="34228" y="8295"/>
                  </a:cubicBezTo>
                  <a:cubicBezTo>
                    <a:pt x="34131" y="8392"/>
                    <a:pt x="34062" y="8433"/>
                    <a:pt x="34005" y="8433"/>
                  </a:cubicBezTo>
                  <a:cubicBezTo>
                    <a:pt x="33965" y="8433"/>
                    <a:pt x="33931" y="8413"/>
                    <a:pt x="33897" y="8378"/>
                  </a:cubicBezTo>
                  <a:cubicBezTo>
                    <a:pt x="33814" y="8378"/>
                    <a:pt x="33897" y="8212"/>
                    <a:pt x="34062" y="8047"/>
                  </a:cubicBezTo>
                  <a:cubicBezTo>
                    <a:pt x="34245" y="7910"/>
                    <a:pt x="34327" y="7848"/>
                    <a:pt x="34308" y="7848"/>
                  </a:cubicBezTo>
                  <a:cubicBezTo>
                    <a:pt x="34293" y="7848"/>
                    <a:pt x="34211" y="7889"/>
                    <a:pt x="34062" y="7964"/>
                  </a:cubicBezTo>
                  <a:cubicBezTo>
                    <a:pt x="33814" y="8047"/>
                    <a:pt x="33731" y="8047"/>
                    <a:pt x="33731" y="8295"/>
                  </a:cubicBezTo>
                  <a:cubicBezTo>
                    <a:pt x="33671" y="8596"/>
                    <a:pt x="33567" y="8809"/>
                    <a:pt x="33420" y="8809"/>
                  </a:cubicBezTo>
                  <a:cubicBezTo>
                    <a:pt x="33364" y="8809"/>
                    <a:pt x="33302" y="8778"/>
                    <a:pt x="33234" y="8710"/>
                  </a:cubicBezTo>
                  <a:cubicBezTo>
                    <a:pt x="33186" y="8662"/>
                    <a:pt x="33110" y="8614"/>
                    <a:pt x="33039" y="8614"/>
                  </a:cubicBezTo>
                  <a:cubicBezTo>
                    <a:pt x="32987" y="8614"/>
                    <a:pt x="32937" y="8640"/>
                    <a:pt x="32902" y="8710"/>
                  </a:cubicBezTo>
                  <a:cubicBezTo>
                    <a:pt x="32819" y="8793"/>
                    <a:pt x="32736" y="8793"/>
                    <a:pt x="32653" y="8793"/>
                  </a:cubicBezTo>
                  <a:cubicBezTo>
                    <a:pt x="32571" y="8710"/>
                    <a:pt x="32653" y="8544"/>
                    <a:pt x="32736" y="8378"/>
                  </a:cubicBezTo>
                  <a:cubicBezTo>
                    <a:pt x="32858" y="8257"/>
                    <a:pt x="32935" y="8180"/>
                    <a:pt x="33000" y="8180"/>
                  </a:cubicBezTo>
                  <a:cubicBezTo>
                    <a:pt x="33023" y="8180"/>
                    <a:pt x="33046" y="8190"/>
                    <a:pt x="33068" y="8212"/>
                  </a:cubicBezTo>
                  <a:cubicBezTo>
                    <a:pt x="33068" y="8212"/>
                    <a:pt x="33234" y="8212"/>
                    <a:pt x="33399" y="8130"/>
                  </a:cubicBezTo>
                  <a:cubicBezTo>
                    <a:pt x="33648" y="8047"/>
                    <a:pt x="33648" y="8047"/>
                    <a:pt x="33565" y="7881"/>
                  </a:cubicBezTo>
                  <a:cubicBezTo>
                    <a:pt x="33524" y="7840"/>
                    <a:pt x="33482" y="7819"/>
                    <a:pt x="33441" y="7819"/>
                  </a:cubicBezTo>
                  <a:cubicBezTo>
                    <a:pt x="33399" y="7819"/>
                    <a:pt x="33358" y="7840"/>
                    <a:pt x="33316" y="7881"/>
                  </a:cubicBezTo>
                  <a:cubicBezTo>
                    <a:pt x="33285" y="7912"/>
                    <a:pt x="33254" y="7932"/>
                    <a:pt x="33231" y="7944"/>
                  </a:cubicBezTo>
                  <a:lnTo>
                    <a:pt x="33231" y="7944"/>
                  </a:lnTo>
                  <a:cubicBezTo>
                    <a:pt x="33211" y="7846"/>
                    <a:pt x="33062" y="7621"/>
                    <a:pt x="32985" y="7467"/>
                  </a:cubicBezTo>
                  <a:cubicBezTo>
                    <a:pt x="32819" y="7218"/>
                    <a:pt x="32736" y="6969"/>
                    <a:pt x="32819" y="6721"/>
                  </a:cubicBezTo>
                  <a:cubicBezTo>
                    <a:pt x="32872" y="6563"/>
                    <a:pt x="32858" y="6505"/>
                    <a:pt x="32819" y="6505"/>
                  </a:cubicBezTo>
                  <a:cubicBezTo>
                    <a:pt x="32797" y="6505"/>
                    <a:pt x="32767" y="6525"/>
                    <a:pt x="32736" y="6555"/>
                  </a:cubicBezTo>
                  <a:cubicBezTo>
                    <a:pt x="32715" y="6566"/>
                    <a:pt x="32697" y="6571"/>
                    <a:pt x="32681" y="6571"/>
                  </a:cubicBezTo>
                  <a:cubicBezTo>
                    <a:pt x="32573" y="6571"/>
                    <a:pt x="32592" y="6326"/>
                    <a:pt x="32736" y="5892"/>
                  </a:cubicBezTo>
                  <a:cubicBezTo>
                    <a:pt x="32811" y="5446"/>
                    <a:pt x="32818" y="5133"/>
                    <a:pt x="32759" y="5133"/>
                  </a:cubicBezTo>
                  <a:cubicBezTo>
                    <a:pt x="32752" y="5133"/>
                    <a:pt x="32745" y="5138"/>
                    <a:pt x="32736" y="5146"/>
                  </a:cubicBezTo>
                  <a:cubicBezTo>
                    <a:pt x="32736" y="5146"/>
                    <a:pt x="32653" y="5229"/>
                    <a:pt x="32736" y="5312"/>
                  </a:cubicBezTo>
                  <a:cubicBezTo>
                    <a:pt x="32736" y="5312"/>
                    <a:pt x="32736" y="5395"/>
                    <a:pt x="32653" y="5478"/>
                  </a:cubicBezTo>
                  <a:cubicBezTo>
                    <a:pt x="32571" y="5478"/>
                    <a:pt x="32488" y="5643"/>
                    <a:pt x="32405" y="5809"/>
                  </a:cubicBezTo>
                  <a:cubicBezTo>
                    <a:pt x="32267" y="6084"/>
                    <a:pt x="32130" y="6245"/>
                    <a:pt x="31993" y="6245"/>
                  </a:cubicBezTo>
                  <a:cubicBezTo>
                    <a:pt x="31964" y="6245"/>
                    <a:pt x="31936" y="6238"/>
                    <a:pt x="31908" y="6223"/>
                  </a:cubicBezTo>
                  <a:cubicBezTo>
                    <a:pt x="31825" y="6223"/>
                    <a:pt x="31825" y="6058"/>
                    <a:pt x="31908" y="5975"/>
                  </a:cubicBezTo>
                  <a:cubicBezTo>
                    <a:pt x="31990" y="5892"/>
                    <a:pt x="32073" y="5726"/>
                    <a:pt x="31990" y="5560"/>
                  </a:cubicBezTo>
                  <a:cubicBezTo>
                    <a:pt x="31956" y="5526"/>
                    <a:pt x="31922" y="5506"/>
                    <a:pt x="31887" y="5506"/>
                  </a:cubicBezTo>
                  <a:cubicBezTo>
                    <a:pt x="31839" y="5506"/>
                    <a:pt x="31790" y="5546"/>
                    <a:pt x="31742" y="5643"/>
                  </a:cubicBezTo>
                  <a:cubicBezTo>
                    <a:pt x="31710" y="5706"/>
                    <a:pt x="31676" y="5733"/>
                    <a:pt x="31642" y="5733"/>
                  </a:cubicBezTo>
                  <a:cubicBezTo>
                    <a:pt x="31497" y="5733"/>
                    <a:pt x="31359" y="5234"/>
                    <a:pt x="31493" y="4898"/>
                  </a:cubicBezTo>
                  <a:cubicBezTo>
                    <a:pt x="31576" y="4815"/>
                    <a:pt x="31493" y="4483"/>
                    <a:pt x="31410" y="4317"/>
                  </a:cubicBezTo>
                  <a:cubicBezTo>
                    <a:pt x="31273" y="4181"/>
                    <a:pt x="31187" y="4119"/>
                    <a:pt x="31109" y="4119"/>
                  </a:cubicBezTo>
                  <a:cubicBezTo>
                    <a:pt x="31045" y="4119"/>
                    <a:pt x="30988" y="4160"/>
                    <a:pt x="30913" y="4235"/>
                  </a:cubicBezTo>
                  <a:cubicBezTo>
                    <a:pt x="30747" y="4400"/>
                    <a:pt x="30747" y="4483"/>
                    <a:pt x="30913" y="4483"/>
                  </a:cubicBezTo>
                  <a:cubicBezTo>
                    <a:pt x="30996" y="4483"/>
                    <a:pt x="30996" y="4649"/>
                    <a:pt x="30996" y="4815"/>
                  </a:cubicBezTo>
                  <a:cubicBezTo>
                    <a:pt x="30759" y="5209"/>
                    <a:pt x="30898" y="5981"/>
                    <a:pt x="31127" y="5981"/>
                  </a:cubicBezTo>
                  <a:cubicBezTo>
                    <a:pt x="31138" y="5981"/>
                    <a:pt x="31150" y="5979"/>
                    <a:pt x="31162" y="5975"/>
                  </a:cubicBezTo>
                  <a:cubicBezTo>
                    <a:pt x="31253" y="5906"/>
                    <a:pt x="31319" y="5876"/>
                    <a:pt x="31362" y="5876"/>
                  </a:cubicBezTo>
                  <a:cubicBezTo>
                    <a:pt x="31474" y="5876"/>
                    <a:pt x="31425" y="6089"/>
                    <a:pt x="31245" y="6389"/>
                  </a:cubicBezTo>
                  <a:cubicBezTo>
                    <a:pt x="31063" y="6511"/>
                    <a:pt x="30969" y="6587"/>
                    <a:pt x="30900" y="6587"/>
                  </a:cubicBezTo>
                  <a:cubicBezTo>
                    <a:pt x="30875" y="6587"/>
                    <a:pt x="30852" y="6577"/>
                    <a:pt x="30830" y="6555"/>
                  </a:cubicBezTo>
                  <a:cubicBezTo>
                    <a:pt x="30806" y="6531"/>
                    <a:pt x="30775" y="6521"/>
                    <a:pt x="30740" y="6521"/>
                  </a:cubicBezTo>
                  <a:cubicBezTo>
                    <a:pt x="30657" y="6521"/>
                    <a:pt x="30557" y="6579"/>
                    <a:pt x="30499" y="6638"/>
                  </a:cubicBezTo>
                  <a:cubicBezTo>
                    <a:pt x="30440" y="6697"/>
                    <a:pt x="30392" y="6724"/>
                    <a:pt x="30357" y="6724"/>
                  </a:cubicBezTo>
                  <a:cubicBezTo>
                    <a:pt x="30295" y="6724"/>
                    <a:pt x="30279" y="6633"/>
                    <a:pt x="30333" y="6472"/>
                  </a:cubicBezTo>
                  <a:cubicBezTo>
                    <a:pt x="30394" y="6351"/>
                    <a:pt x="30365" y="6274"/>
                    <a:pt x="30313" y="6274"/>
                  </a:cubicBezTo>
                  <a:cubicBezTo>
                    <a:pt x="30294" y="6274"/>
                    <a:pt x="30272" y="6284"/>
                    <a:pt x="30250" y="6306"/>
                  </a:cubicBezTo>
                  <a:cubicBezTo>
                    <a:pt x="30211" y="6326"/>
                    <a:pt x="30176" y="6336"/>
                    <a:pt x="30149" y="6336"/>
                  </a:cubicBezTo>
                  <a:cubicBezTo>
                    <a:pt x="30059" y="6336"/>
                    <a:pt x="30041" y="6228"/>
                    <a:pt x="30167" y="5975"/>
                  </a:cubicBezTo>
                  <a:cubicBezTo>
                    <a:pt x="30216" y="5781"/>
                    <a:pt x="30236" y="5700"/>
                    <a:pt x="30194" y="5700"/>
                  </a:cubicBezTo>
                  <a:cubicBezTo>
                    <a:pt x="30165" y="5700"/>
                    <a:pt x="30104" y="5740"/>
                    <a:pt x="30001" y="5809"/>
                  </a:cubicBezTo>
                  <a:cubicBezTo>
                    <a:pt x="29836" y="5892"/>
                    <a:pt x="29670" y="5892"/>
                    <a:pt x="29587" y="5892"/>
                  </a:cubicBezTo>
                  <a:cubicBezTo>
                    <a:pt x="29504" y="5726"/>
                    <a:pt x="29504" y="5726"/>
                    <a:pt x="29753" y="5478"/>
                  </a:cubicBezTo>
                  <a:cubicBezTo>
                    <a:pt x="30001" y="5312"/>
                    <a:pt x="30084" y="5229"/>
                    <a:pt x="30084" y="5063"/>
                  </a:cubicBezTo>
                  <a:cubicBezTo>
                    <a:pt x="30084" y="5015"/>
                    <a:pt x="30057" y="4968"/>
                    <a:pt x="30017" y="4968"/>
                  </a:cubicBezTo>
                  <a:cubicBezTo>
                    <a:pt x="29989" y="4968"/>
                    <a:pt x="29954" y="4993"/>
                    <a:pt x="29919" y="5063"/>
                  </a:cubicBezTo>
                  <a:cubicBezTo>
                    <a:pt x="29884" y="5098"/>
                    <a:pt x="29850" y="5118"/>
                    <a:pt x="29821" y="5118"/>
                  </a:cubicBezTo>
                  <a:cubicBezTo>
                    <a:pt x="29781" y="5118"/>
                    <a:pt x="29753" y="5077"/>
                    <a:pt x="29753" y="4980"/>
                  </a:cubicBezTo>
                  <a:cubicBezTo>
                    <a:pt x="29720" y="4882"/>
                    <a:pt x="29662" y="4836"/>
                    <a:pt x="29582" y="4836"/>
                  </a:cubicBezTo>
                  <a:cubicBezTo>
                    <a:pt x="29461" y="4836"/>
                    <a:pt x="29291" y="4945"/>
                    <a:pt x="29090" y="5146"/>
                  </a:cubicBezTo>
                  <a:cubicBezTo>
                    <a:pt x="29037" y="5199"/>
                    <a:pt x="29001" y="5226"/>
                    <a:pt x="28982" y="5226"/>
                  </a:cubicBezTo>
                  <a:cubicBezTo>
                    <a:pt x="28941" y="5226"/>
                    <a:pt x="28977" y="5098"/>
                    <a:pt x="29090" y="4815"/>
                  </a:cubicBezTo>
                  <a:cubicBezTo>
                    <a:pt x="29325" y="4462"/>
                    <a:pt x="29393" y="4359"/>
                    <a:pt x="29324" y="4359"/>
                  </a:cubicBezTo>
                  <a:cubicBezTo>
                    <a:pt x="29296" y="4359"/>
                    <a:pt x="29245" y="4376"/>
                    <a:pt x="29173" y="4400"/>
                  </a:cubicBezTo>
                  <a:cubicBezTo>
                    <a:pt x="29026" y="4459"/>
                    <a:pt x="28910" y="4486"/>
                    <a:pt x="28837" y="4486"/>
                  </a:cubicBezTo>
                  <a:cubicBezTo>
                    <a:pt x="28703" y="4486"/>
                    <a:pt x="28710" y="4395"/>
                    <a:pt x="28924" y="4235"/>
                  </a:cubicBezTo>
                  <a:cubicBezTo>
                    <a:pt x="29007" y="4152"/>
                    <a:pt x="29173" y="3820"/>
                    <a:pt x="29256" y="3654"/>
                  </a:cubicBezTo>
                  <a:cubicBezTo>
                    <a:pt x="29363" y="3333"/>
                    <a:pt x="29366" y="3150"/>
                    <a:pt x="29310" y="3150"/>
                  </a:cubicBezTo>
                  <a:cubicBezTo>
                    <a:pt x="29280" y="3150"/>
                    <a:pt x="29231" y="3205"/>
                    <a:pt x="29173" y="3323"/>
                  </a:cubicBezTo>
                  <a:cubicBezTo>
                    <a:pt x="29173" y="3406"/>
                    <a:pt x="29007" y="3572"/>
                    <a:pt x="28924" y="3572"/>
                  </a:cubicBezTo>
                  <a:cubicBezTo>
                    <a:pt x="28841" y="3572"/>
                    <a:pt x="28675" y="3737"/>
                    <a:pt x="28593" y="3903"/>
                  </a:cubicBezTo>
                  <a:cubicBezTo>
                    <a:pt x="28510" y="4027"/>
                    <a:pt x="28468" y="4089"/>
                    <a:pt x="28437" y="4089"/>
                  </a:cubicBezTo>
                  <a:cubicBezTo>
                    <a:pt x="28406" y="4089"/>
                    <a:pt x="28385" y="4027"/>
                    <a:pt x="28344" y="3903"/>
                  </a:cubicBezTo>
                  <a:cubicBezTo>
                    <a:pt x="28303" y="3820"/>
                    <a:pt x="28261" y="3779"/>
                    <a:pt x="28230" y="3779"/>
                  </a:cubicBezTo>
                  <a:cubicBezTo>
                    <a:pt x="28199" y="3779"/>
                    <a:pt x="28178" y="3820"/>
                    <a:pt x="28178" y="3903"/>
                  </a:cubicBezTo>
                  <a:cubicBezTo>
                    <a:pt x="28149" y="3962"/>
                    <a:pt x="28119" y="3989"/>
                    <a:pt x="28094" y="3989"/>
                  </a:cubicBezTo>
                  <a:cubicBezTo>
                    <a:pt x="28047" y="3989"/>
                    <a:pt x="28012" y="3898"/>
                    <a:pt x="28012" y="3737"/>
                  </a:cubicBezTo>
                  <a:cubicBezTo>
                    <a:pt x="28012" y="3489"/>
                    <a:pt x="28095" y="3323"/>
                    <a:pt x="28261" y="3240"/>
                  </a:cubicBezTo>
                  <a:cubicBezTo>
                    <a:pt x="28344" y="3157"/>
                    <a:pt x="28344" y="3074"/>
                    <a:pt x="28095" y="2991"/>
                  </a:cubicBezTo>
                  <a:cubicBezTo>
                    <a:pt x="27930" y="2909"/>
                    <a:pt x="27847" y="2826"/>
                    <a:pt x="27930" y="2660"/>
                  </a:cubicBezTo>
                  <a:cubicBezTo>
                    <a:pt x="27975" y="2523"/>
                    <a:pt x="27996" y="2462"/>
                    <a:pt x="27977" y="2462"/>
                  </a:cubicBezTo>
                  <a:cubicBezTo>
                    <a:pt x="27962" y="2462"/>
                    <a:pt x="27921" y="2503"/>
                    <a:pt x="27847" y="2577"/>
                  </a:cubicBezTo>
                  <a:cubicBezTo>
                    <a:pt x="27805" y="2618"/>
                    <a:pt x="27722" y="2639"/>
                    <a:pt x="27629" y="2639"/>
                  </a:cubicBezTo>
                  <a:cubicBezTo>
                    <a:pt x="27536" y="2639"/>
                    <a:pt x="27432" y="2618"/>
                    <a:pt x="27349" y="2577"/>
                  </a:cubicBezTo>
                  <a:cubicBezTo>
                    <a:pt x="27225" y="2536"/>
                    <a:pt x="27101" y="2515"/>
                    <a:pt x="27008" y="2515"/>
                  </a:cubicBezTo>
                  <a:cubicBezTo>
                    <a:pt x="26914" y="2515"/>
                    <a:pt x="26852" y="2536"/>
                    <a:pt x="26852" y="2577"/>
                  </a:cubicBezTo>
                  <a:cubicBezTo>
                    <a:pt x="26833" y="2597"/>
                    <a:pt x="26813" y="2607"/>
                    <a:pt x="26795" y="2607"/>
                  </a:cubicBezTo>
                  <a:cubicBezTo>
                    <a:pt x="26735" y="2607"/>
                    <a:pt x="26686" y="2499"/>
                    <a:pt x="26686" y="2246"/>
                  </a:cubicBezTo>
                  <a:cubicBezTo>
                    <a:pt x="26686" y="1992"/>
                    <a:pt x="26686" y="1893"/>
                    <a:pt x="26629" y="1893"/>
                  </a:cubicBezTo>
                  <a:cubicBezTo>
                    <a:pt x="26593" y="1893"/>
                    <a:pt x="26534" y="1933"/>
                    <a:pt x="26438" y="1997"/>
                  </a:cubicBezTo>
                  <a:cubicBezTo>
                    <a:pt x="26392" y="2134"/>
                    <a:pt x="26321" y="2195"/>
                    <a:pt x="26239" y="2195"/>
                  </a:cubicBezTo>
                  <a:cubicBezTo>
                    <a:pt x="26172" y="2195"/>
                    <a:pt x="26098" y="2154"/>
                    <a:pt x="26023" y="2080"/>
                  </a:cubicBezTo>
                  <a:cubicBezTo>
                    <a:pt x="25858" y="1914"/>
                    <a:pt x="25692" y="1831"/>
                    <a:pt x="25609" y="1748"/>
                  </a:cubicBezTo>
                  <a:cubicBezTo>
                    <a:pt x="25443" y="1748"/>
                    <a:pt x="25526" y="1665"/>
                    <a:pt x="25692" y="1500"/>
                  </a:cubicBezTo>
                  <a:cubicBezTo>
                    <a:pt x="25775" y="1417"/>
                    <a:pt x="25858" y="1251"/>
                    <a:pt x="25858" y="1251"/>
                  </a:cubicBezTo>
                  <a:cubicBezTo>
                    <a:pt x="25836" y="1229"/>
                    <a:pt x="25807" y="1219"/>
                    <a:pt x="25776" y="1219"/>
                  </a:cubicBezTo>
                  <a:cubicBezTo>
                    <a:pt x="25692" y="1219"/>
                    <a:pt x="25587" y="1295"/>
                    <a:pt x="25526" y="1417"/>
                  </a:cubicBezTo>
                  <a:cubicBezTo>
                    <a:pt x="25432" y="1487"/>
                    <a:pt x="25338" y="1518"/>
                    <a:pt x="25258" y="1518"/>
                  </a:cubicBezTo>
                  <a:cubicBezTo>
                    <a:pt x="25053" y="1518"/>
                    <a:pt x="24934" y="1323"/>
                    <a:pt x="25112" y="1085"/>
                  </a:cubicBezTo>
                  <a:cubicBezTo>
                    <a:pt x="25164" y="928"/>
                    <a:pt x="25184" y="870"/>
                    <a:pt x="25127" y="870"/>
                  </a:cubicBezTo>
                  <a:cubicBezTo>
                    <a:pt x="25095" y="870"/>
                    <a:pt x="25037" y="889"/>
                    <a:pt x="24946" y="920"/>
                  </a:cubicBezTo>
                  <a:cubicBezTo>
                    <a:pt x="24888" y="931"/>
                    <a:pt x="24832" y="936"/>
                    <a:pt x="24779" y="936"/>
                  </a:cubicBezTo>
                  <a:cubicBezTo>
                    <a:pt x="24454" y="936"/>
                    <a:pt x="24258" y="742"/>
                    <a:pt x="24615" y="671"/>
                  </a:cubicBezTo>
                  <a:cubicBezTo>
                    <a:pt x="24780" y="588"/>
                    <a:pt x="24863" y="588"/>
                    <a:pt x="24780" y="505"/>
                  </a:cubicBezTo>
                  <a:cubicBezTo>
                    <a:pt x="24755" y="480"/>
                    <a:pt x="24713" y="468"/>
                    <a:pt x="24660" y="468"/>
                  </a:cubicBezTo>
                  <a:cubicBezTo>
                    <a:pt x="24372" y="468"/>
                    <a:pt x="23747" y="818"/>
                    <a:pt x="23537" y="1168"/>
                  </a:cubicBezTo>
                  <a:cubicBezTo>
                    <a:pt x="23357" y="1468"/>
                    <a:pt x="23003" y="1682"/>
                    <a:pt x="22853" y="1682"/>
                  </a:cubicBezTo>
                  <a:cubicBezTo>
                    <a:pt x="22796" y="1682"/>
                    <a:pt x="22769" y="1651"/>
                    <a:pt x="22791" y="1583"/>
                  </a:cubicBezTo>
                  <a:cubicBezTo>
                    <a:pt x="22791" y="1500"/>
                    <a:pt x="22874" y="1251"/>
                    <a:pt x="22957" y="1085"/>
                  </a:cubicBezTo>
                  <a:cubicBezTo>
                    <a:pt x="23206" y="920"/>
                    <a:pt x="23206" y="671"/>
                    <a:pt x="22957" y="671"/>
                  </a:cubicBezTo>
                  <a:cubicBezTo>
                    <a:pt x="22957" y="588"/>
                    <a:pt x="23040" y="505"/>
                    <a:pt x="23289" y="422"/>
                  </a:cubicBezTo>
                  <a:cubicBezTo>
                    <a:pt x="23454" y="257"/>
                    <a:pt x="23703" y="91"/>
                    <a:pt x="23786" y="91"/>
                  </a:cubicBezTo>
                  <a:cubicBezTo>
                    <a:pt x="23818" y="28"/>
                    <a:pt x="23752" y="0"/>
                    <a:pt x="23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9" name="Google Shape;489;p28"/>
            <p:cNvSpPr/>
            <p:nvPr/>
          </p:nvSpPr>
          <p:spPr>
            <a:xfrm rot="-2101852">
              <a:off x="5733002" y="2711052"/>
              <a:ext cx="2593803" cy="2217240"/>
            </a:xfrm>
            <a:custGeom>
              <a:avLst/>
              <a:gdLst/>
              <a:ahLst/>
              <a:cxnLst/>
              <a:rect l="l" t="t" r="r" b="b"/>
              <a:pathLst>
                <a:path w="93318" h="93756" extrusionOk="0">
                  <a:moveTo>
                    <a:pt x="24334" y="1161"/>
                  </a:moveTo>
                  <a:cubicBezTo>
                    <a:pt x="24354" y="1161"/>
                    <a:pt x="24366" y="1188"/>
                    <a:pt x="24366" y="1251"/>
                  </a:cubicBezTo>
                  <a:cubicBezTo>
                    <a:pt x="24283" y="1334"/>
                    <a:pt x="24200" y="1500"/>
                    <a:pt x="24200" y="1583"/>
                  </a:cubicBezTo>
                  <a:cubicBezTo>
                    <a:pt x="24200" y="1748"/>
                    <a:pt x="24117" y="1748"/>
                    <a:pt x="24034" y="1748"/>
                  </a:cubicBezTo>
                  <a:cubicBezTo>
                    <a:pt x="23952" y="1665"/>
                    <a:pt x="24034" y="1500"/>
                    <a:pt x="24200" y="1334"/>
                  </a:cubicBezTo>
                  <a:cubicBezTo>
                    <a:pt x="24251" y="1231"/>
                    <a:pt x="24303" y="1161"/>
                    <a:pt x="24334" y="1161"/>
                  </a:cubicBezTo>
                  <a:close/>
                  <a:moveTo>
                    <a:pt x="24204" y="729"/>
                  </a:moveTo>
                  <a:cubicBezTo>
                    <a:pt x="24272" y="729"/>
                    <a:pt x="24133" y="1037"/>
                    <a:pt x="23786" y="1583"/>
                  </a:cubicBezTo>
                  <a:cubicBezTo>
                    <a:pt x="23537" y="1914"/>
                    <a:pt x="23371" y="1997"/>
                    <a:pt x="23371" y="1997"/>
                  </a:cubicBezTo>
                  <a:cubicBezTo>
                    <a:pt x="23289" y="1914"/>
                    <a:pt x="23454" y="1665"/>
                    <a:pt x="23786" y="1168"/>
                  </a:cubicBezTo>
                  <a:cubicBezTo>
                    <a:pt x="24019" y="868"/>
                    <a:pt x="24158" y="729"/>
                    <a:pt x="24204" y="729"/>
                  </a:cubicBezTo>
                  <a:close/>
                  <a:moveTo>
                    <a:pt x="21850" y="2400"/>
                  </a:moveTo>
                  <a:cubicBezTo>
                    <a:pt x="21856" y="2400"/>
                    <a:pt x="21835" y="2462"/>
                    <a:pt x="21797" y="2577"/>
                  </a:cubicBezTo>
                  <a:cubicBezTo>
                    <a:pt x="21714" y="2743"/>
                    <a:pt x="21631" y="2909"/>
                    <a:pt x="21548" y="2991"/>
                  </a:cubicBezTo>
                  <a:cubicBezTo>
                    <a:pt x="21548" y="2991"/>
                    <a:pt x="21548" y="2826"/>
                    <a:pt x="21714" y="2660"/>
                  </a:cubicBezTo>
                  <a:cubicBezTo>
                    <a:pt x="21803" y="2482"/>
                    <a:pt x="21844" y="2400"/>
                    <a:pt x="21850" y="2400"/>
                  </a:cubicBezTo>
                  <a:close/>
                  <a:moveTo>
                    <a:pt x="27277" y="2793"/>
                  </a:moveTo>
                  <a:cubicBezTo>
                    <a:pt x="27366" y="2793"/>
                    <a:pt x="27441" y="2834"/>
                    <a:pt x="27515" y="2909"/>
                  </a:cubicBezTo>
                  <a:cubicBezTo>
                    <a:pt x="27681" y="3074"/>
                    <a:pt x="27681" y="3074"/>
                    <a:pt x="27267" y="3489"/>
                  </a:cubicBezTo>
                  <a:cubicBezTo>
                    <a:pt x="26936" y="3819"/>
                    <a:pt x="26767" y="3961"/>
                    <a:pt x="26667" y="3961"/>
                  </a:cubicBezTo>
                  <a:cubicBezTo>
                    <a:pt x="26592" y="3961"/>
                    <a:pt x="26556" y="3880"/>
                    <a:pt x="26521" y="3737"/>
                  </a:cubicBezTo>
                  <a:cubicBezTo>
                    <a:pt x="26521" y="3406"/>
                    <a:pt x="26521" y="3323"/>
                    <a:pt x="26852" y="2991"/>
                  </a:cubicBezTo>
                  <a:cubicBezTo>
                    <a:pt x="27035" y="2855"/>
                    <a:pt x="27167" y="2793"/>
                    <a:pt x="27277" y="2793"/>
                  </a:cubicBezTo>
                  <a:close/>
                  <a:moveTo>
                    <a:pt x="28520" y="4615"/>
                  </a:moveTo>
                  <a:cubicBezTo>
                    <a:pt x="28544" y="4615"/>
                    <a:pt x="28568" y="4625"/>
                    <a:pt x="28593" y="4649"/>
                  </a:cubicBezTo>
                  <a:cubicBezTo>
                    <a:pt x="28593" y="4649"/>
                    <a:pt x="28593" y="4732"/>
                    <a:pt x="28593" y="4732"/>
                  </a:cubicBezTo>
                  <a:cubicBezTo>
                    <a:pt x="28510" y="4815"/>
                    <a:pt x="28427" y="4898"/>
                    <a:pt x="28344" y="4898"/>
                  </a:cubicBezTo>
                  <a:cubicBezTo>
                    <a:pt x="28261" y="4898"/>
                    <a:pt x="28261" y="4815"/>
                    <a:pt x="28344" y="4732"/>
                  </a:cubicBezTo>
                  <a:cubicBezTo>
                    <a:pt x="28403" y="4673"/>
                    <a:pt x="28461" y="4615"/>
                    <a:pt x="28520" y="4615"/>
                  </a:cubicBezTo>
                  <a:close/>
                  <a:moveTo>
                    <a:pt x="19559" y="4898"/>
                  </a:moveTo>
                  <a:cubicBezTo>
                    <a:pt x="19559" y="4980"/>
                    <a:pt x="19559" y="5063"/>
                    <a:pt x="19476" y="5146"/>
                  </a:cubicBezTo>
                  <a:cubicBezTo>
                    <a:pt x="19416" y="5267"/>
                    <a:pt x="19399" y="5344"/>
                    <a:pt x="19363" y="5344"/>
                  </a:cubicBezTo>
                  <a:cubicBezTo>
                    <a:pt x="19349" y="5344"/>
                    <a:pt x="19333" y="5334"/>
                    <a:pt x="19311" y="5312"/>
                  </a:cubicBezTo>
                  <a:cubicBezTo>
                    <a:pt x="19311" y="5312"/>
                    <a:pt x="19311" y="5146"/>
                    <a:pt x="19394" y="5063"/>
                  </a:cubicBezTo>
                  <a:cubicBezTo>
                    <a:pt x="19476" y="4980"/>
                    <a:pt x="19559" y="4898"/>
                    <a:pt x="19559" y="4898"/>
                  </a:cubicBezTo>
                  <a:close/>
                  <a:moveTo>
                    <a:pt x="21134" y="6804"/>
                  </a:moveTo>
                  <a:cubicBezTo>
                    <a:pt x="21134" y="6804"/>
                    <a:pt x="21134" y="6969"/>
                    <a:pt x="21051" y="7052"/>
                  </a:cubicBezTo>
                  <a:cubicBezTo>
                    <a:pt x="20968" y="7135"/>
                    <a:pt x="20885" y="7218"/>
                    <a:pt x="20885" y="7218"/>
                  </a:cubicBezTo>
                  <a:cubicBezTo>
                    <a:pt x="20885" y="7135"/>
                    <a:pt x="20885" y="7052"/>
                    <a:pt x="20968" y="6969"/>
                  </a:cubicBezTo>
                  <a:cubicBezTo>
                    <a:pt x="21051" y="6887"/>
                    <a:pt x="21134" y="6804"/>
                    <a:pt x="21134" y="6804"/>
                  </a:cubicBezTo>
                  <a:close/>
                  <a:moveTo>
                    <a:pt x="23040" y="7715"/>
                  </a:moveTo>
                  <a:cubicBezTo>
                    <a:pt x="23040" y="7798"/>
                    <a:pt x="22957" y="7881"/>
                    <a:pt x="22874" y="7964"/>
                  </a:cubicBezTo>
                  <a:cubicBezTo>
                    <a:pt x="22816" y="8022"/>
                    <a:pt x="22757" y="8081"/>
                    <a:pt x="22728" y="8081"/>
                  </a:cubicBezTo>
                  <a:cubicBezTo>
                    <a:pt x="22716" y="8081"/>
                    <a:pt x="22709" y="8071"/>
                    <a:pt x="22709" y="8047"/>
                  </a:cubicBezTo>
                  <a:cubicBezTo>
                    <a:pt x="22626" y="8047"/>
                    <a:pt x="22709" y="7964"/>
                    <a:pt x="22791" y="7881"/>
                  </a:cubicBezTo>
                  <a:cubicBezTo>
                    <a:pt x="22874" y="7798"/>
                    <a:pt x="23040" y="7715"/>
                    <a:pt x="23040" y="7715"/>
                  </a:cubicBezTo>
                  <a:close/>
                  <a:moveTo>
                    <a:pt x="18090" y="8016"/>
                  </a:moveTo>
                  <a:cubicBezTo>
                    <a:pt x="18109" y="8016"/>
                    <a:pt x="18130" y="8026"/>
                    <a:pt x="18150" y="8047"/>
                  </a:cubicBezTo>
                  <a:cubicBezTo>
                    <a:pt x="18233" y="8047"/>
                    <a:pt x="18150" y="8212"/>
                    <a:pt x="18150" y="8295"/>
                  </a:cubicBezTo>
                  <a:cubicBezTo>
                    <a:pt x="18109" y="8378"/>
                    <a:pt x="18068" y="8420"/>
                    <a:pt x="18036" y="8420"/>
                  </a:cubicBezTo>
                  <a:cubicBezTo>
                    <a:pt x="18005" y="8420"/>
                    <a:pt x="17985" y="8378"/>
                    <a:pt x="17985" y="8295"/>
                  </a:cubicBezTo>
                  <a:cubicBezTo>
                    <a:pt x="17985" y="8109"/>
                    <a:pt x="18031" y="8016"/>
                    <a:pt x="18090" y="8016"/>
                  </a:cubicBezTo>
                  <a:close/>
                  <a:moveTo>
                    <a:pt x="38658" y="12125"/>
                  </a:moveTo>
                  <a:cubicBezTo>
                    <a:pt x="38737" y="12125"/>
                    <a:pt x="38794" y="12207"/>
                    <a:pt x="38869" y="12356"/>
                  </a:cubicBezTo>
                  <a:cubicBezTo>
                    <a:pt x="39035" y="12522"/>
                    <a:pt x="39035" y="12771"/>
                    <a:pt x="39035" y="12853"/>
                  </a:cubicBezTo>
                  <a:cubicBezTo>
                    <a:pt x="38952" y="12936"/>
                    <a:pt x="38786" y="13019"/>
                    <a:pt x="38620" y="13102"/>
                  </a:cubicBezTo>
                  <a:cubicBezTo>
                    <a:pt x="38219" y="13182"/>
                    <a:pt x="37947" y="13228"/>
                    <a:pt x="37791" y="13228"/>
                  </a:cubicBezTo>
                  <a:cubicBezTo>
                    <a:pt x="37464" y="13228"/>
                    <a:pt x="37645" y="13027"/>
                    <a:pt x="38206" y="12522"/>
                  </a:cubicBezTo>
                  <a:cubicBezTo>
                    <a:pt x="38434" y="12248"/>
                    <a:pt x="38562" y="12125"/>
                    <a:pt x="38658" y="12125"/>
                  </a:cubicBezTo>
                  <a:close/>
                  <a:moveTo>
                    <a:pt x="37703" y="11475"/>
                  </a:moveTo>
                  <a:cubicBezTo>
                    <a:pt x="37885" y="11475"/>
                    <a:pt x="38022" y="11683"/>
                    <a:pt x="37957" y="11942"/>
                  </a:cubicBezTo>
                  <a:cubicBezTo>
                    <a:pt x="37957" y="12190"/>
                    <a:pt x="37046" y="13351"/>
                    <a:pt x="36880" y="13351"/>
                  </a:cubicBezTo>
                  <a:cubicBezTo>
                    <a:pt x="36631" y="13351"/>
                    <a:pt x="37211" y="11693"/>
                    <a:pt x="37543" y="11527"/>
                  </a:cubicBezTo>
                  <a:cubicBezTo>
                    <a:pt x="37597" y="11491"/>
                    <a:pt x="37652" y="11475"/>
                    <a:pt x="37703" y="11475"/>
                  </a:cubicBezTo>
                  <a:close/>
                  <a:moveTo>
                    <a:pt x="36726" y="13648"/>
                  </a:moveTo>
                  <a:cubicBezTo>
                    <a:pt x="36749" y="13648"/>
                    <a:pt x="36773" y="13658"/>
                    <a:pt x="36797" y="13682"/>
                  </a:cubicBezTo>
                  <a:cubicBezTo>
                    <a:pt x="36880" y="13765"/>
                    <a:pt x="36880" y="13848"/>
                    <a:pt x="36797" y="13931"/>
                  </a:cubicBezTo>
                  <a:cubicBezTo>
                    <a:pt x="36714" y="14014"/>
                    <a:pt x="36548" y="14097"/>
                    <a:pt x="36548" y="14097"/>
                  </a:cubicBezTo>
                  <a:cubicBezTo>
                    <a:pt x="36548" y="14014"/>
                    <a:pt x="36548" y="13931"/>
                    <a:pt x="36631" y="13765"/>
                  </a:cubicBezTo>
                  <a:cubicBezTo>
                    <a:pt x="36631" y="13706"/>
                    <a:pt x="36673" y="13648"/>
                    <a:pt x="36726" y="13648"/>
                  </a:cubicBezTo>
                  <a:close/>
                  <a:moveTo>
                    <a:pt x="39446" y="12516"/>
                  </a:moveTo>
                  <a:cubicBezTo>
                    <a:pt x="39448" y="12516"/>
                    <a:pt x="39449" y="12518"/>
                    <a:pt x="39449" y="12522"/>
                  </a:cubicBezTo>
                  <a:cubicBezTo>
                    <a:pt x="39532" y="12522"/>
                    <a:pt x="39532" y="12853"/>
                    <a:pt x="39449" y="13185"/>
                  </a:cubicBezTo>
                  <a:cubicBezTo>
                    <a:pt x="39449" y="13434"/>
                    <a:pt x="39449" y="13765"/>
                    <a:pt x="39532" y="13848"/>
                  </a:cubicBezTo>
                  <a:cubicBezTo>
                    <a:pt x="39615" y="13931"/>
                    <a:pt x="39532" y="14097"/>
                    <a:pt x="39449" y="14179"/>
                  </a:cubicBezTo>
                  <a:cubicBezTo>
                    <a:pt x="39415" y="14214"/>
                    <a:pt x="39380" y="14234"/>
                    <a:pt x="39346" y="14234"/>
                  </a:cubicBezTo>
                  <a:cubicBezTo>
                    <a:pt x="39298" y="14234"/>
                    <a:pt x="39249" y="14194"/>
                    <a:pt x="39200" y="14097"/>
                  </a:cubicBezTo>
                  <a:cubicBezTo>
                    <a:pt x="39118" y="14014"/>
                    <a:pt x="38952" y="13931"/>
                    <a:pt x="38786" y="13931"/>
                  </a:cubicBezTo>
                  <a:cubicBezTo>
                    <a:pt x="38762" y="13955"/>
                    <a:pt x="38745" y="13965"/>
                    <a:pt x="38735" y="13965"/>
                  </a:cubicBezTo>
                  <a:cubicBezTo>
                    <a:pt x="38710" y="13965"/>
                    <a:pt x="38727" y="13906"/>
                    <a:pt x="38786" y="13848"/>
                  </a:cubicBezTo>
                  <a:cubicBezTo>
                    <a:pt x="38952" y="13765"/>
                    <a:pt x="39035" y="13599"/>
                    <a:pt x="39035" y="13516"/>
                  </a:cubicBezTo>
                  <a:cubicBezTo>
                    <a:pt x="39113" y="13202"/>
                    <a:pt x="39415" y="12516"/>
                    <a:pt x="39446" y="12516"/>
                  </a:cubicBezTo>
                  <a:close/>
                  <a:moveTo>
                    <a:pt x="19062" y="15008"/>
                  </a:moveTo>
                  <a:cubicBezTo>
                    <a:pt x="19062" y="15008"/>
                    <a:pt x="18979" y="15091"/>
                    <a:pt x="18896" y="15174"/>
                  </a:cubicBezTo>
                  <a:cubicBezTo>
                    <a:pt x="18813" y="15257"/>
                    <a:pt x="18731" y="15340"/>
                    <a:pt x="18731" y="15340"/>
                  </a:cubicBezTo>
                  <a:cubicBezTo>
                    <a:pt x="18648" y="15257"/>
                    <a:pt x="18731" y="15174"/>
                    <a:pt x="18813" y="15091"/>
                  </a:cubicBezTo>
                  <a:cubicBezTo>
                    <a:pt x="18896" y="15008"/>
                    <a:pt x="18979" y="15008"/>
                    <a:pt x="19062" y="15008"/>
                  </a:cubicBezTo>
                  <a:close/>
                  <a:moveTo>
                    <a:pt x="41245" y="15319"/>
                  </a:moveTo>
                  <a:cubicBezTo>
                    <a:pt x="41355" y="15319"/>
                    <a:pt x="41549" y="15479"/>
                    <a:pt x="41687" y="15754"/>
                  </a:cubicBezTo>
                  <a:cubicBezTo>
                    <a:pt x="41754" y="15889"/>
                    <a:pt x="41601" y="16025"/>
                    <a:pt x="41452" y="16025"/>
                  </a:cubicBezTo>
                  <a:cubicBezTo>
                    <a:pt x="41419" y="16025"/>
                    <a:pt x="41386" y="16018"/>
                    <a:pt x="41355" y="16003"/>
                  </a:cubicBezTo>
                  <a:cubicBezTo>
                    <a:pt x="41272" y="16003"/>
                    <a:pt x="41107" y="15920"/>
                    <a:pt x="41024" y="15920"/>
                  </a:cubicBezTo>
                  <a:cubicBezTo>
                    <a:pt x="40775" y="15920"/>
                    <a:pt x="40858" y="15505"/>
                    <a:pt x="41189" y="15340"/>
                  </a:cubicBezTo>
                  <a:cubicBezTo>
                    <a:pt x="41204" y="15325"/>
                    <a:pt x="41223" y="15319"/>
                    <a:pt x="41245" y="15319"/>
                  </a:cubicBezTo>
                  <a:close/>
                  <a:moveTo>
                    <a:pt x="23175" y="15692"/>
                  </a:moveTo>
                  <a:cubicBezTo>
                    <a:pt x="23206" y="15692"/>
                    <a:pt x="23247" y="15713"/>
                    <a:pt x="23289" y="15754"/>
                  </a:cubicBezTo>
                  <a:cubicBezTo>
                    <a:pt x="23371" y="15837"/>
                    <a:pt x="23289" y="15920"/>
                    <a:pt x="23206" y="16003"/>
                  </a:cubicBezTo>
                  <a:cubicBezTo>
                    <a:pt x="23164" y="16044"/>
                    <a:pt x="23144" y="16065"/>
                    <a:pt x="23133" y="16065"/>
                  </a:cubicBezTo>
                  <a:cubicBezTo>
                    <a:pt x="23123" y="16065"/>
                    <a:pt x="23123" y="16044"/>
                    <a:pt x="23123" y="16003"/>
                  </a:cubicBezTo>
                  <a:cubicBezTo>
                    <a:pt x="23040" y="15920"/>
                    <a:pt x="23123" y="15754"/>
                    <a:pt x="23123" y="15754"/>
                  </a:cubicBezTo>
                  <a:cubicBezTo>
                    <a:pt x="23123" y="15713"/>
                    <a:pt x="23144" y="15692"/>
                    <a:pt x="23175" y="15692"/>
                  </a:cubicBezTo>
                  <a:close/>
                  <a:moveTo>
                    <a:pt x="39980" y="16102"/>
                  </a:moveTo>
                  <a:cubicBezTo>
                    <a:pt x="40136" y="16102"/>
                    <a:pt x="40232" y="16238"/>
                    <a:pt x="40112" y="16417"/>
                  </a:cubicBezTo>
                  <a:cubicBezTo>
                    <a:pt x="40019" y="16603"/>
                    <a:pt x="39795" y="16711"/>
                    <a:pt x="39632" y="16711"/>
                  </a:cubicBezTo>
                  <a:cubicBezTo>
                    <a:pt x="39504" y="16711"/>
                    <a:pt x="39413" y="16645"/>
                    <a:pt x="39449" y="16500"/>
                  </a:cubicBezTo>
                  <a:cubicBezTo>
                    <a:pt x="39532" y="16417"/>
                    <a:pt x="39698" y="16251"/>
                    <a:pt x="39781" y="16168"/>
                  </a:cubicBezTo>
                  <a:cubicBezTo>
                    <a:pt x="39850" y="16122"/>
                    <a:pt x="39919" y="16102"/>
                    <a:pt x="39980" y="16102"/>
                  </a:cubicBezTo>
                  <a:close/>
                  <a:moveTo>
                    <a:pt x="36973" y="16466"/>
                  </a:moveTo>
                  <a:cubicBezTo>
                    <a:pt x="36997" y="16466"/>
                    <a:pt x="37021" y="16476"/>
                    <a:pt x="37046" y="16500"/>
                  </a:cubicBezTo>
                  <a:cubicBezTo>
                    <a:pt x="37046" y="16500"/>
                    <a:pt x="37046" y="16666"/>
                    <a:pt x="36963" y="16748"/>
                  </a:cubicBezTo>
                  <a:cubicBezTo>
                    <a:pt x="36904" y="16807"/>
                    <a:pt x="36804" y="16866"/>
                    <a:pt x="36751" y="16866"/>
                  </a:cubicBezTo>
                  <a:cubicBezTo>
                    <a:pt x="36728" y="16866"/>
                    <a:pt x="36714" y="16856"/>
                    <a:pt x="36714" y="16831"/>
                  </a:cubicBezTo>
                  <a:cubicBezTo>
                    <a:pt x="36714" y="16831"/>
                    <a:pt x="36714" y="16666"/>
                    <a:pt x="36797" y="16583"/>
                  </a:cubicBezTo>
                  <a:cubicBezTo>
                    <a:pt x="36856" y="16524"/>
                    <a:pt x="36914" y="16466"/>
                    <a:pt x="36973" y="16466"/>
                  </a:cubicBezTo>
                  <a:close/>
                  <a:moveTo>
                    <a:pt x="42515" y="16914"/>
                  </a:moveTo>
                  <a:cubicBezTo>
                    <a:pt x="42847" y="16914"/>
                    <a:pt x="42847" y="16997"/>
                    <a:pt x="42681" y="17246"/>
                  </a:cubicBezTo>
                  <a:cubicBezTo>
                    <a:pt x="42564" y="17402"/>
                    <a:pt x="42502" y="17485"/>
                    <a:pt x="42460" y="17485"/>
                  </a:cubicBezTo>
                  <a:cubicBezTo>
                    <a:pt x="42414" y="17485"/>
                    <a:pt x="42393" y="17382"/>
                    <a:pt x="42350" y="17163"/>
                  </a:cubicBezTo>
                  <a:cubicBezTo>
                    <a:pt x="42267" y="16914"/>
                    <a:pt x="42267" y="16914"/>
                    <a:pt x="42515" y="16914"/>
                  </a:cubicBezTo>
                  <a:close/>
                  <a:moveTo>
                    <a:pt x="43746" y="15829"/>
                  </a:moveTo>
                  <a:cubicBezTo>
                    <a:pt x="43810" y="15829"/>
                    <a:pt x="43841" y="15900"/>
                    <a:pt x="43841" y="16003"/>
                  </a:cubicBezTo>
                  <a:cubicBezTo>
                    <a:pt x="43889" y="16050"/>
                    <a:pt x="43909" y="16098"/>
                    <a:pt x="43934" y="16098"/>
                  </a:cubicBezTo>
                  <a:cubicBezTo>
                    <a:pt x="43952" y="16098"/>
                    <a:pt x="43972" y="16073"/>
                    <a:pt x="44007" y="16003"/>
                  </a:cubicBezTo>
                  <a:cubicBezTo>
                    <a:pt x="44049" y="15920"/>
                    <a:pt x="44090" y="15878"/>
                    <a:pt x="44142" y="15878"/>
                  </a:cubicBezTo>
                  <a:cubicBezTo>
                    <a:pt x="44194" y="15878"/>
                    <a:pt x="44256" y="15920"/>
                    <a:pt x="44339" y="16003"/>
                  </a:cubicBezTo>
                  <a:cubicBezTo>
                    <a:pt x="44422" y="16168"/>
                    <a:pt x="44422" y="16334"/>
                    <a:pt x="44339" y="16417"/>
                  </a:cubicBezTo>
                  <a:cubicBezTo>
                    <a:pt x="44339" y="16417"/>
                    <a:pt x="44256" y="16583"/>
                    <a:pt x="44256" y="16666"/>
                  </a:cubicBezTo>
                  <a:cubicBezTo>
                    <a:pt x="44256" y="16831"/>
                    <a:pt x="44173" y="16997"/>
                    <a:pt x="44007" y="17080"/>
                  </a:cubicBezTo>
                  <a:cubicBezTo>
                    <a:pt x="43841" y="17163"/>
                    <a:pt x="43759" y="17329"/>
                    <a:pt x="43841" y="17411"/>
                  </a:cubicBezTo>
                  <a:cubicBezTo>
                    <a:pt x="43841" y="17411"/>
                    <a:pt x="43841" y="17494"/>
                    <a:pt x="43759" y="17660"/>
                  </a:cubicBezTo>
                  <a:cubicBezTo>
                    <a:pt x="43741" y="17678"/>
                    <a:pt x="43721" y="17686"/>
                    <a:pt x="43701" y="17686"/>
                  </a:cubicBezTo>
                  <a:cubicBezTo>
                    <a:pt x="43526" y="17686"/>
                    <a:pt x="43261" y="17101"/>
                    <a:pt x="43261" y="16583"/>
                  </a:cubicBezTo>
                  <a:cubicBezTo>
                    <a:pt x="43261" y="16168"/>
                    <a:pt x="43344" y="16003"/>
                    <a:pt x="43593" y="15920"/>
                  </a:cubicBezTo>
                  <a:cubicBezTo>
                    <a:pt x="43656" y="15856"/>
                    <a:pt x="43707" y="15829"/>
                    <a:pt x="43746" y="15829"/>
                  </a:cubicBezTo>
                  <a:close/>
                  <a:moveTo>
                    <a:pt x="40504" y="16637"/>
                  </a:moveTo>
                  <a:cubicBezTo>
                    <a:pt x="40519" y="16637"/>
                    <a:pt x="40526" y="16674"/>
                    <a:pt x="40526" y="16748"/>
                  </a:cubicBezTo>
                  <a:cubicBezTo>
                    <a:pt x="40526" y="16846"/>
                    <a:pt x="40555" y="16886"/>
                    <a:pt x="40612" y="16886"/>
                  </a:cubicBezTo>
                  <a:cubicBezTo>
                    <a:pt x="40652" y="16886"/>
                    <a:pt x="40706" y="16866"/>
                    <a:pt x="40775" y="16831"/>
                  </a:cubicBezTo>
                  <a:cubicBezTo>
                    <a:pt x="40853" y="16773"/>
                    <a:pt x="40903" y="16747"/>
                    <a:pt x="40929" y="16747"/>
                  </a:cubicBezTo>
                  <a:cubicBezTo>
                    <a:pt x="41015" y="16747"/>
                    <a:pt x="40844" y="17030"/>
                    <a:pt x="40526" y="17411"/>
                  </a:cubicBezTo>
                  <a:cubicBezTo>
                    <a:pt x="40334" y="17642"/>
                    <a:pt x="40213" y="17766"/>
                    <a:pt x="40164" y="17766"/>
                  </a:cubicBezTo>
                  <a:cubicBezTo>
                    <a:pt x="40107" y="17766"/>
                    <a:pt x="40145" y="17601"/>
                    <a:pt x="40278" y="17246"/>
                  </a:cubicBezTo>
                  <a:cubicBezTo>
                    <a:pt x="40394" y="16840"/>
                    <a:pt x="40469" y="16637"/>
                    <a:pt x="40504" y="16637"/>
                  </a:cubicBezTo>
                  <a:close/>
                  <a:moveTo>
                    <a:pt x="50296" y="19863"/>
                  </a:moveTo>
                  <a:cubicBezTo>
                    <a:pt x="50333" y="19863"/>
                    <a:pt x="50364" y="19873"/>
                    <a:pt x="50388" y="19898"/>
                  </a:cubicBezTo>
                  <a:cubicBezTo>
                    <a:pt x="50471" y="19981"/>
                    <a:pt x="50471" y="20063"/>
                    <a:pt x="50140" y="20229"/>
                  </a:cubicBezTo>
                  <a:cubicBezTo>
                    <a:pt x="49974" y="20312"/>
                    <a:pt x="49808" y="20312"/>
                    <a:pt x="49808" y="20312"/>
                  </a:cubicBezTo>
                  <a:cubicBezTo>
                    <a:pt x="49808" y="20312"/>
                    <a:pt x="49891" y="20146"/>
                    <a:pt x="49974" y="19981"/>
                  </a:cubicBezTo>
                  <a:cubicBezTo>
                    <a:pt x="50091" y="19922"/>
                    <a:pt x="50208" y="19863"/>
                    <a:pt x="50296" y="19863"/>
                  </a:cubicBezTo>
                  <a:close/>
                  <a:moveTo>
                    <a:pt x="47206" y="19597"/>
                  </a:moveTo>
                  <a:cubicBezTo>
                    <a:pt x="47262" y="19597"/>
                    <a:pt x="47279" y="19700"/>
                    <a:pt x="47239" y="19898"/>
                  </a:cubicBezTo>
                  <a:cubicBezTo>
                    <a:pt x="47156" y="20063"/>
                    <a:pt x="47074" y="20229"/>
                    <a:pt x="46908" y="20312"/>
                  </a:cubicBezTo>
                  <a:cubicBezTo>
                    <a:pt x="46869" y="20332"/>
                    <a:pt x="46839" y="20342"/>
                    <a:pt x="46818" y="20342"/>
                  </a:cubicBezTo>
                  <a:cubicBezTo>
                    <a:pt x="46751" y="20342"/>
                    <a:pt x="46781" y="20234"/>
                    <a:pt x="46908" y="19981"/>
                  </a:cubicBezTo>
                  <a:cubicBezTo>
                    <a:pt x="47038" y="19721"/>
                    <a:pt x="47145" y="19597"/>
                    <a:pt x="47206" y="19597"/>
                  </a:cubicBezTo>
                  <a:close/>
                  <a:moveTo>
                    <a:pt x="50508" y="20456"/>
                  </a:moveTo>
                  <a:cubicBezTo>
                    <a:pt x="50659" y="20456"/>
                    <a:pt x="50690" y="20591"/>
                    <a:pt x="50554" y="20726"/>
                  </a:cubicBezTo>
                  <a:cubicBezTo>
                    <a:pt x="50471" y="20851"/>
                    <a:pt x="50347" y="20913"/>
                    <a:pt x="50254" y="20913"/>
                  </a:cubicBezTo>
                  <a:cubicBezTo>
                    <a:pt x="50161" y="20913"/>
                    <a:pt x="50098" y="20851"/>
                    <a:pt x="50140" y="20726"/>
                  </a:cubicBezTo>
                  <a:cubicBezTo>
                    <a:pt x="50223" y="20644"/>
                    <a:pt x="50306" y="20561"/>
                    <a:pt x="50388" y="20478"/>
                  </a:cubicBezTo>
                  <a:cubicBezTo>
                    <a:pt x="50434" y="20463"/>
                    <a:pt x="50474" y="20456"/>
                    <a:pt x="50508" y="20456"/>
                  </a:cubicBezTo>
                  <a:close/>
                  <a:moveTo>
                    <a:pt x="49808" y="20975"/>
                  </a:moveTo>
                  <a:cubicBezTo>
                    <a:pt x="49808" y="20975"/>
                    <a:pt x="49808" y="21058"/>
                    <a:pt x="49725" y="21224"/>
                  </a:cubicBezTo>
                  <a:cubicBezTo>
                    <a:pt x="49643" y="21307"/>
                    <a:pt x="49560" y="21307"/>
                    <a:pt x="49477" y="21307"/>
                  </a:cubicBezTo>
                  <a:cubicBezTo>
                    <a:pt x="49477" y="21224"/>
                    <a:pt x="49477" y="21141"/>
                    <a:pt x="49643" y="21141"/>
                  </a:cubicBezTo>
                  <a:cubicBezTo>
                    <a:pt x="49725" y="21058"/>
                    <a:pt x="49808" y="20975"/>
                    <a:pt x="49808" y="20975"/>
                  </a:cubicBezTo>
                  <a:close/>
                  <a:moveTo>
                    <a:pt x="48210" y="21133"/>
                  </a:moveTo>
                  <a:lnTo>
                    <a:pt x="48210" y="21133"/>
                  </a:lnTo>
                  <a:cubicBezTo>
                    <a:pt x="48222" y="21133"/>
                    <a:pt x="48202" y="21204"/>
                    <a:pt x="48151" y="21307"/>
                  </a:cubicBezTo>
                  <a:cubicBezTo>
                    <a:pt x="48151" y="21472"/>
                    <a:pt x="48068" y="21638"/>
                    <a:pt x="47985" y="21638"/>
                  </a:cubicBezTo>
                  <a:cubicBezTo>
                    <a:pt x="47902" y="21638"/>
                    <a:pt x="47819" y="21721"/>
                    <a:pt x="47736" y="21887"/>
                  </a:cubicBezTo>
                  <a:cubicBezTo>
                    <a:pt x="47688" y="21984"/>
                    <a:pt x="47611" y="22024"/>
                    <a:pt x="47522" y="22024"/>
                  </a:cubicBezTo>
                  <a:cubicBezTo>
                    <a:pt x="47459" y="22024"/>
                    <a:pt x="47391" y="22004"/>
                    <a:pt x="47322" y="21970"/>
                  </a:cubicBezTo>
                  <a:cubicBezTo>
                    <a:pt x="47156" y="21804"/>
                    <a:pt x="47156" y="21721"/>
                    <a:pt x="47405" y="21472"/>
                  </a:cubicBezTo>
                  <a:cubicBezTo>
                    <a:pt x="47545" y="21239"/>
                    <a:pt x="47659" y="21137"/>
                    <a:pt x="47746" y="21137"/>
                  </a:cubicBezTo>
                  <a:cubicBezTo>
                    <a:pt x="47814" y="21137"/>
                    <a:pt x="47866" y="21198"/>
                    <a:pt x="47902" y="21307"/>
                  </a:cubicBezTo>
                  <a:cubicBezTo>
                    <a:pt x="47985" y="21307"/>
                    <a:pt x="48068" y="21307"/>
                    <a:pt x="48151" y="21224"/>
                  </a:cubicBezTo>
                  <a:cubicBezTo>
                    <a:pt x="48183" y="21160"/>
                    <a:pt x="48202" y="21133"/>
                    <a:pt x="48210" y="21133"/>
                  </a:cubicBezTo>
                  <a:close/>
                  <a:moveTo>
                    <a:pt x="48448" y="21874"/>
                  </a:moveTo>
                  <a:cubicBezTo>
                    <a:pt x="48462" y="21874"/>
                    <a:pt x="48474" y="21878"/>
                    <a:pt x="48482" y="21887"/>
                  </a:cubicBezTo>
                  <a:cubicBezTo>
                    <a:pt x="48565" y="21970"/>
                    <a:pt x="48482" y="22052"/>
                    <a:pt x="48482" y="22135"/>
                  </a:cubicBezTo>
                  <a:cubicBezTo>
                    <a:pt x="48399" y="22301"/>
                    <a:pt x="48234" y="22467"/>
                    <a:pt x="48068" y="22633"/>
                  </a:cubicBezTo>
                  <a:cubicBezTo>
                    <a:pt x="47965" y="22701"/>
                    <a:pt x="47890" y="22741"/>
                    <a:pt x="47850" y="22741"/>
                  </a:cubicBezTo>
                  <a:cubicBezTo>
                    <a:pt x="47793" y="22741"/>
                    <a:pt x="47805" y="22661"/>
                    <a:pt x="47902" y="22467"/>
                  </a:cubicBezTo>
                  <a:cubicBezTo>
                    <a:pt x="48050" y="22170"/>
                    <a:pt x="48331" y="21874"/>
                    <a:pt x="48448" y="21874"/>
                  </a:cubicBezTo>
                  <a:close/>
                  <a:moveTo>
                    <a:pt x="42869" y="22661"/>
                  </a:moveTo>
                  <a:cubicBezTo>
                    <a:pt x="42942" y="22661"/>
                    <a:pt x="42978" y="22701"/>
                    <a:pt x="42930" y="22798"/>
                  </a:cubicBezTo>
                  <a:cubicBezTo>
                    <a:pt x="42930" y="22798"/>
                    <a:pt x="42764" y="22881"/>
                    <a:pt x="42681" y="22881"/>
                  </a:cubicBezTo>
                  <a:cubicBezTo>
                    <a:pt x="42598" y="22881"/>
                    <a:pt x="42598" y="22798"/>
                    <a:pt x="42681" y="22715"/>
                  </a:cubicBezTo>
                  <a:cubicBezTo>
                    <a:pt x="42750" y="22681"/>
                    <a:pt x="42818" y="22661"/>
                    <a:pt x="42869" y="22661"/>
                  </a:cubicBezTo>
                  <a:close/>
                  <a:moveTo>
                    <a:pt x="51364" y="23924"/>
                  </a:moveTo>
                  <a:cubicBezTo>
                    <a:pt x="51376" y="23924"/>
                    <a:pt x="51383" y="23934"/>
                    <a:pt x="51383" y="23959"/>
                  </a:cubicBezTo>
                  <a:cubicBezTo>
                    <a:pt x="51383" y="23959"/>
                    <a:pt x="51383" y="24041"/>
                    <a:pt x="51300" y="24207"/>
                  </a:cubicBezTo>
                  <a:cubicBezTo>
                    <a:pt x="51241" y="24266"/>
                    <a:pt x="51183" y="24324"/>
                    <a:pt x="51154" y="24324"/>
                  </a:cubicBezTo>
                  <a:cubicBezTo>
                    <a:pt x="51141" y="24324"/>
                    <a:pt x="51134" y="24314"/>
                    <a:pt x="51134" y="24290"/>
                  </a:cubicBezTo>
                  <a:cubicBezTo>
                    <a:pt x="51051" y="24290"/>
                    <a:pt x="51134" y="24207"/>
                    <a:pt x="51217" y="24041"/>
                  </a:cubicBezTo>
                  <a:cubicBezTo>
                    <a:pt x="51276" y="23983"/>
                    <a:pt x="51334" y="23924"/>
                    <a:pt x="51364" y="23924"/>
                  </a:cubicBezTo>
                  <a:close/>
                  <a:moveTo>
                    <a:pt x="43278" y="24401"/>
                  </a:moveTo>
                  <a:cubicBezTo>
                    <a:pt x="43290" y="24401"/>
                    <a:pt x="43310" y="24421"/>
                    <a:pt x="43344" y="24456"/>
                  </a:cubicBezTo>
                  <a:cubicBezTo>
                    <a:pt x="43427" y="24539"/>
                    <a:pt x="43427" y="24622"/>
                    <a:pt x="43344" y="24622"/>
                  </a:cubicBezTo>
                  <a:cubicBezTo>
                    <a:pt x="43261" y="24622"/>
                    <a:pt x="43261" y="24622"/>
                    <a:pt x="43261" y="24539"/>
                  </a:cubicBezTo>
                  <a:cubicBezTo>
                    <a:pt x="43261" y="24442"/>
                    <a:pt x="43261" y="24401"/>
                    <a:pt x="43278" y="24401"/>
                  </a:cubicBezTo>
                  <a:close/>
                  <a:moveTo>
                    <a:pt x="45996" y="24207"/>
                  </a:moveTo>
                  <a:cubicBezTo>
                    <a:pt x="45996" y="24207"/>
                    <a:pt x="45913" y="24290"/>
                    <a:pt x="45913" y="24456"/>
                  </a:cubicBezTo>
                  <a:cubicBezTo>
                    <a:pt x="45830" y="24539"/>
                    <a:pt x="45748" y="24622"/>
                    <a:pt x="45748" y="24622"/>
                  </a:cubicBezTo>
                  <a:cubicBezTo>
                    <a:pt x="45665" y="24539"/>
                    <a:pt x="45748" y="24456"/>
                    <a:pt x="45830" y="24373"/>
                  </a:cubicBezTo>
                  <a:cubicBezTo>
                    <a:pt x="45913" y="24207"/>
                    <a:pt x="45996" y="24207"/>
                    <a:pt x="45996" y="24207"/>
                  </a:cubicBezTo>
                  <a:close/>
                  <a:moveTo>
                    <a:pt x="47156" y="24124"/>
                  </a:moveTo>
                  <a:lnTo>
                    <a:pt x="47156" y="24124"/>
                  </a:lnTo>
                  <a:cubicBezTo>
                    <a:pt x="47239" y="24207"/>
                    <a:pt x="47156" y="24290"/>
                    <a:pt x="46991" y="24456"/>
                  </a:cubicBezTo>
                  <a:cubicBezTo>
                    <a:pt x="46930" y="24577"/>
                    <a:pt x="46825" y="24654"/>
                    <a:pt x="46773" y="24654"/>
                  </a:cubicBezTo>
                  <a:cubicBezTo>
                    <a:pt x="46754" y="24654"/>
                    <a:pt x="46742" y="24644"/>
                    <a:pt x="46742" y="24622"/>
                  </a:cubicBezTo>
                  <a:cubicBezTo>
                    <a:pt x="46659" y="24539"/>
                    <a:pt x="46742" y="24456"/>
                    <a:pt x="46908" y="24290"/>
                  </a:cubicBezTo>
                  <a:cubicBezTo>
                    <a:pt x="46991" y="24207"/>
                    <a:pt x="47156" y="24124"/>
                    <a:pt x="47156" y="24124"/>
                  </a:cubicBezTo>
                  <a:close/>
                  <a:moveTo>
                    <a:pt x="50233" y="25416"/>
                  </a:moveTo>
                  <a:cubicBezTo>
                    <a:pt x="50257" y="25416"/>
                    <a:pt x="50281" y="25426"/>
                    <a:pt x="50306" y="25450"/>
                  </a:cubicBezTo>
                  <a:cubicBezTo>
                    <a:pt x="50388" y="25533"/>
                    <a:pt x="50306" y="25616"/>
                    <a:pt x="50306" y="25782"/>
                  </a:cubicBezTo>
                  <a:cubicBezTo>
                    <a:pt x="50247" y="25840"/>
                    <a:pt x="50188" y="25899"/>
                    <a:pt x="50130" y="25899"/>
                  </a:cubicBezTo>
                  <a:cubicBezTo>
                    <a:pt x="50106" y="25899"/>
                    <a:pt x="50081" y="25889"/>
                    <a:pt x="50057" y="25865"/>
                  </a:cubicBezTo>
                  <a:cubicBezTo>
                    <a:pt x="50057" y="25782"/>
                    <a:pt x="50057" y="25699"/>
                    <a:pt x="50057" y="25533"/>
                  </a:cubicBezTo>
                  <a:cubicBezTo>
                    <a:pt x="50116" y="25475"/>
                    <a:pt x="50174" y="25416"/>
                    <a:pt x="50233" y="25416"/>
                  </a:cubicBezTo>
                  <a:close/>
                  <a:moveTo>
                    <a:pt x="52209" y="23431"/>
                  </a:moveTo>
                  <a:cubicBezTo>
                    <a:pt x="52373" y="23431"/>
                    <a:pt x="52499" y="23540"/>
                    <a:pt x="52626" y="23793"/>
                  </a:cubicBezTo>
                  <a:cubicBezTo>
                    <a:pt x="52688" y="23979"/>
                    <a:pt x="52797" y="24072"/>
                    <a:pt x="52917" y="24072"/>
                  </a:cubicBezTo>
                  <a:cubicBezTo>
                    <a:pt x="52958" y="24072"/>
                    <a:pt x="52999" y="24062"/>
                    <a:pt x="53040" y="24041"/>
                  </a:cubicBezTo>
                  <a:cubicBezTo>
                    <a:pt x="53063" y="24027"/>
                    <a:pt x="53088" y="24020"/>
                    <a:pt x="53115" y="24020"/>
                  </a:cubicBezTo>
                  <a:cubicBezTo>
                    <a:pt x="53387" y="24020"/>
                    <a:pt x="53854" y="24727"/>
                    <a:pt x="53703" y="24953"/>
                  </a:cubicBezTo>
                  <a:cubicBezTo>
                    <a:pt x="53538" y="25036"/>
                    <a:pt x="53538" y="25202"/>
                    <a:pt x="53538" y="25202"/>
                  </a:cubicBezTo>
                  <a:cubicBezTo>
                    <a:pt x="53621" y="25202"/>
                    <a:pt x="53455" y="25533"/>
                    <a:pt x="53289" y="25865"/>
                  </a:cubicBezTo>
                  <a:cubicBezTo>
                    <a:pt x="53040" y="26362"/>
                    <a:pt x="53040" y="26362"/>
                    <a:pt x="52709" y="26528"/>
                  </a:cubicBezTo>
                  <a:cubicBezTo>
                    <a:pt x="52655" y="26545"/>
                    <a:pt x="52613" y="26556"/>
                    <a:pt x="52581" y="26556"/>
                  </a:cubicBezTo>
                  <a:cubicBezTo>
                    <a:pt x="52464" y="26556"/>
                    <a:pt x="52478" y="26421"/>
                    <a:pt x="52543" y="26030"/>
                  </a:cubicBezTo>
                  <a:cubicBezTo>
                    <a:pt x="52596" y="25715"/>
                    <a:pt x="52615" y="25600"/>
                    <a:pt x="52538" y="25600"/>
                  </a:cubicBezTo>
                  <a:cubicBezTo>
                    <a:pt x="52493" y="25600"/>
                    <a:pt x="52416" y="25638"/>
                    <a:pt x="52295" y="25699"/>
                  </a:cubicBezTo>
                  <a:cubicBezTo>
                    <a:pt x="51963" y="25865"/>
                    <a:pt x="51963" y="25865"/>
                    <a:pt x="52212" y="25865"/>
                  </a:cubicBezTo>
                  <a:cubicBezTo>
                    <a:pt x="52377" y="25865"/>
                    <a:pt x="52377" y="25947"/>
                    <a:pt x="52046" y="26196"/>
                  </a:cubicBezTo>
                  <a:cubicBezTo>
                    <a:pt x="51864" y="26317"/>
                    <a:pt x="51682" y="26394"/>
                    <a:pt x="51597" y="26394"/>
                  </a:cubicBezTo>
                  <a:cubicBezTo>
                    <a:pt x="51567" y="26394"/>
                    <a:pt x="51549" y="26384"/>
                    <a:pt x="51549" y="26362"/>
                  </a:cubicBezTo>
                  <a:cubicBezTo>
                    <a:pt x="51383" y="26279"/>
                    <a:pt x="51466" y="26279"/>
                    <a:pt x="51632" y="26196"/>
                  </a:cubicBezTo>
                  <a:cubicBezTo>
                    <a:pt x="51880" y="26113"/>
                    <a:pt x="51880" y="26113"/>
                    <a:pt x="51797" y="26030"/>
                  </a:cubicBezTo>
                  <a:cubicBezTo>
                    <a:pt x="51714" y="25947"/>
                    <a:pt x="51714" y="25699"/>
                    <a:pt x="51714" y="25533"/>
                  </a:cubicBezTo>
                  <a:cubicBezTo>
                    <a:pt x="51763" y="25339"/>
                    <a:pt x="51755" y="25258"/>
                    <a:pt x="51706" y="25258"/>
                  </a:cubicBezTo>
                  <a:cubicBezTo>
                    <a:pt x="51672" y="25258"/>
                    <a:pt x="51617" y="25299"/>
                    <a:pt x="51549" y="25367"/>
                  </a:cubicBezTo>
                  <a:cubicBezTo>
                    <a:pt x="51468" y="25428"/>
                    <a:pt x="51392" y="25454"/>
                    <a:pt x="51327" y="25454"/>
                  </a:cubicBezTo>
                  <a:cubicBezTo>
                    <a:pt x="51125" y="25454"/>
                    <a:pt x="51029" y="25204"/>
                    <a:pt x="51217" y="24953"/>
                  </a:cubicBezTo>
                  <a:cubicBezTo>
                    <a:pt x="51383" y="24787"/>
                    <a:pt x="51466" y="24704"/>
                    <a:pt x="51383" y="24622"/>
                  </a:cubicBezTo>
                  <a:cubicBezTo>
                    <a:pt x="51383" y="24622"/>
                    <a:pt x="51466" y="24373"/>
                    <a:pt x="51632" y="24207"/>
                  </a:cubicBezTo>
                  <a:cubicBezTo>
                    <a:pt x="51797" y="23959"/>
                    <a:pt x="51797" y="23793"/>
                    <a:pt x="51797" y="23710"/>
                  </a:cubicBezTo>
                  <a:cubicBezTo>
                    <a:pt x="51714" y="23544"/>
                    <a:pt x="51714" y="23544"/>
                    <a:pt x="52046" y="23461"/>
                  </a:cubicBezTo>
                  <a:cubicBezTo>
                    <a:pt x="52105" y="23442"/>
                    <a:pt x="52159" y="23431"/>
                    <a:pt x="52209" y="23431"/>
                  </a:cubicBezTo>
                  <a:close/>
                  <a:moveTo>
                    <a:pt x="54413" y="26888"/>
                  </a:moveTo>
                  <a:cubicBezTo>
                    <a:pt x="54435" y="26888"/>
                    <a:pt x="54449" y="26908"/>
                    <a:pt x="54449" y="26942"/>
                  </a:cubicBezTo>
                  <a:cubicBezTo>
                    <a:pt x="54532" y="27025"/>
                    <a:pt x="54449" y="27108"/>
                    <a:pt x="54366" y="27191"/>
                  </a:cubicBezTo>
                  <a:cubicBezTo>
                    <a:pt x="54308" y="27249"/>
                    <a:pt x="54259" y="27277"/>
                    <a:pt x="54229" y="27277"/>
                  </a:cubicBezTo>
                  <a:cubicBezTo>
                    <a:pt x="54173" y="27277"/>
                    <a:pt x="54177" y="27185"/>
                    <a:pt x="54284" y="27025"/>
                  </a:cubicBezTo>
                  <a:cubicBezTo>
                    <a:pt x="54332" y="26928"/>
                    <a:pt x="54381" y="26888"/>
                    <a:pt x="54413" y="26888"/>
                  </a:cubicBezTo>
                  <a:close/>
                  <a:moveTo>
                    <a:pt x="51383" y="26942"/>
                  </a:moveTo>
                  <a:cubicBezTo>
                    <a:pt x="51466" y="26942"/>
                    <a:pt x="51383" y="27025"/>
                    <a:pt x="51300" y="27191"/>
                  </a:cubicBezTo>
                  <a:cubicBezTo>
                    <a:pt x="51300" y="27249"/>
                    <a:pt x="51259" y="27308"/>
                    <a:pt x="51205" y="27308"/>
                  </a:cubicBezTo>
                  <a:cubicBezTo>
                    <a:pt x="51183" y="27308"/>
                    <a:pt x="51159" y="27298"/>
                    <a:pt x="51134" y="27273"/>
                  </a:cubicBezTo>
                  <a:cubicBezTo>
                    <a:pt x="51134" y="27273"/>
                    <a:pt x="51134" y="27191"/>
                    <a:pt x="51217" y="27108"/>
                  </a:cubicBezTo>
                  <a:cubicBezTo>
                    <a:pt x="51300" y="26942"/>
                    <a:pt x="51383" y="26942"/>
                    <a:pt x="51383" y="26942"/>
                  </a:cubicBezTo>
                  <a:close/>
                  <a:moveTo>
                    <a:pt x="47716" y="27460"/>
                  </a:moveTo>
                  <a:cubicBezTo>
                    <a:pt x="47736" y="27460"/>
                    <a:pt x="47778" y="27481"/>
                    <a:pt x="47819" y="27522"/>
                  </a:cubicBezTo>
                  <a:cubicBezTo>
                    <a:pt x="47902" y="27522"/>
                    <a:pt x="47902" y="27605"/>
                    <a:pt x="47819" y="27688"/>
                  </a:cubicBezTo>
                  <a:cubicBezTo>
                    <a:pt x="47736" y="27688"/>
                    <a:pt x="47736" y="27605"/>
                    <a:pt x="47736" y="27522"/>
                  </a:cubicBezTo>
                  <a:cubicBezTo>
                    <a:pt x="47695" y="27481"/>
                    <a:pt x="47695" y="27460"/>
                    <a:pt x="47716" y="27460"/>
                  </a:cubicBezTo>
                  <a:close/>
                  <a:moveTo>
                    <a:pt x="53455" y="28019"/>
                  </a:moveTo>
                  <a:cubicBezTo>
                    <a:pt x="53869" y="28019"/>
                    <a:pt x="53786" y="28102"/>
                    <a:pt x="53455" y="28351"/>
                  </a:cubicBezTo>
                  <a:cubicBezTo>
                    <a:pt x="53289" y="28475"/>
                    <a:pt x="53206" y="28537"/>
                    <a:pt x="53165" y="28537"/>
                  </a:cubicBezTo>
                  <a:cubicBezTo>
                    <a:pt x="53123" y="28537"/>
                    <a:pt x="53123" y="28475"/>
                    <a:pt x="53123" y="28351"/>
                  </a:cubicBezTo>
                  <a:cubicBezTo>
                    <a:pt x="53206" y="28102"/>
                    <a:pt x="53289" y="28019"/>
                    <a:pt x="53455" y="28019"/>
                  </a:cubicBezTo>
                  <a:close/>
                  <a:moveTo>
                    <a:pt x="52143" y="28037"/>
                  </a:moveTo>
                  <a:cubicBezTo>
                    <a:pt x="52200" y="28037"/>
                    <a:pt x="52167" y="28191"/>
                    <a:pt x="52046" y="28434"/>
                  </a:cubicBezTo>
                  <a:cubicBezTo>
                    <a:pt x="51880" y="28517"/>
                    <a:pt x="51797" y="28599"/>
                    <a:pt x="51714" y="28599"/>
                  </a:cubicBezTo>
                  <a:cubicBezTo>
                    <a:pt x="51632" y="28517"/>
                    <a:pt x="51880" y="28185"/>
                    <a:pt x="52046" y="28102"/>
                  </a:cubicBezTo>
                  <a:cubicBezTo>
                    <a:pt x="52090" y="28058"/>
                    <a:pt x="52123" y="28037"/>
                    <a:pt x="52143" y="28037"/>
                  </a:cubicBezTo>
                  <a:close/>
                  <a:moveTo>
                    <a:pt x="52904" y="28011"/>
                  </a:moveTo>
                  <a:cubicBezTo>
                    <a:pt x="53029" y="28011"/>
                    <a:pt x="52947" y="28528"/>
                    <a:pt x="52792" y="28682"/>
                  </a:cubicBezTo>
                  <a:cubicBezTo>
                    <a:pt x="52792" y="28717"/>
                    <a:pt x="52763" y="28737"/>
                    <a:pt x="52730" y="28737"/>
                  </a:cubicBezTo>
                  <a:cubicBezTo>
                    <a:pt x="52683" y="28737"/>
                    <a:pt x="52626" y="28697"/>
                    <a:pt x="52626" y="28599"/>
                  </a:cubicBezTo>
                  <a:cubicBezTo>
                    <a:pt x="52543" y="28351"/>
                    <a:pt x="52626" y="28185"/>
                    <a:pt x="52875" y="28019"/>
                  </a:cubicBezTo>
                  <a:cubicBezTo>
                    <a:pt x="52886" y="28014"/>
                    <a:pt x="52895" y="28011"/>
                    <a:pt x="52904" y="28011"/>
                  </a:cubicBezTo>
                  <a:close/>
                  <a:moveTo>
                    <a:pt x="51051" y="28517"/>
                  </a:moveTo>
                  <a:cubicBezTo>
                    <a:pt x="51051" y="28517"/>
                    <a:pt x="50969" y="28599"/>
                    <a:pt x="50886" y="28682"/>
                  </a:cubicBezTo>
                  <a:cubicBezTo>
                    <a:pt x="50827" y="28741"/>
                    <a:pt x="50769" y="28800"/>
                    <a:pt x="50739" y="28800"/>
                  </a:cubicBezTo>
                  <a:cubicBezTo>
                    <a:pt x="50727" y="28800"/>
                    <a:pt x="50720" y="28789"/>
                    <a:pt x="50720" y="28765"/>
                  </a:cubicBezTo>
                  <a:cubicBezTo>
                    <a:pt x="50637" y="28765"/>
                    <a:pt x="50720" y="28682"/>
                    <a:pt x="50803" y="28599"/>
                  </a:cubicBezTo>
                  <a:cubicBezTo>
                    <a:pt x="50969" y="28517"/>
                    <a:pt x="51051" y="28517"/>
                    <a:pt x="51051" y="28517"/>
                  </a:cubicBezTo>
                  <a:close/>
                  <a:moveTo>
                    <a:pt x="54263" y="28268"/>
                  </a:moveTo>
                  <a:cubicBezTo>
                    <a:pt x="54346" y="28268"/>
                    <a:pt x="54366" y="28351"/>
                    <a:pt x="54284" y="28517"/>
                  </a:cubicBezTo>
                  <a:cubicBezTo>
                    <a:pt x="54210" y="28739"/>
                    <a:pt x="53871" y="29027"/>
                    <a:pt x="53741" y="29027"/>
                  </a:cubicBezTo>
                  <a:cubicBezTo>
                    <a:pt x="53725" y="29027"/>
                    <a:pt x="53712" y="29023"/>
                    <a:pt x="53703" y="29014"/>
                  </a:cubicBezTo>
                  <a:cubicBezTo>
                    <a:pt x="53621" y="28931"/>
                    <a:pt x="53703" y="28765"/>
                    <a:pt x="53869" y="28517"/>
                  </a:cubicBezTo>
                  <a:cubicBezTo>
                    <a:pt x="54035" y="28351"/>
                    <a:pt x="54180" y="28268"/>
                    <a:pt x="54263" y="28268"/>
                  </a:cubicBezTo>
                  <a:close/>
                  <a:moveTo>
                    <a:pt x="54532" y="28898"/>
                  </a:moveTo>
                  <a:cubicBezTo>
                    <a:pt x="54614" y="28898"/>
                    <a:pt x="54623" y="28960"/>
                    <a:pt x="54532" y="29097"/>
                  </a:cubicBezTo>
                  <a:cubicBezTo>
                    <a:pt x="54449" y="29180"/>
                    <a:pt x="54201" y="29345"/>
                    <a:pt x="54035" y="29511"/>
                  </a:cubicBezTo>
                  <a:cubicBezTo>
                    <a:pt x="53923" y="29586"/>
                    <a:pt x="53845" y="29627"/>
                    <a:pt x="53800" y="29627"/>
                  </a:cubicBezTo>
                  <a:cubicBezTo>
                    <a:pt x="53745" y="29627"/>
                    <a:pt x="53741" y="29565"/>
                    <a:pt x="53786" y="29428"/>
                  </a:cubicBezTo>
                  <a:cubicBezTo>
                    <a:pt x="53869" y="29345"/>
                    <a:pt x="54035" y="29097"/>
                    <a:pt x="54201" y="29014"/>
                  </a:cubicBezTo>
                  <a:cubicBezTo>
                    <a:pt x="54350" y="28939"/>
                    <a:pt x="54465" y="28898"/>
                    <a:pt x="54532" y="28898"/>
                  </a:cubicBezTo>
                  <a:close/>
                  <a:moveTo>
                    <a:pt x="25941" y="29594"/>
                  </a:moveTo>
                  <a:cubicBezTo>
                    <a:pt x="26023" y="29677"/>
                    <a:pt x="25941" y="29760"/>
                    <a:pt x="25858" y="29843"/>
                  </a:cubicBezTo>
                  <a:cubicBezTo>
                    <a:pt x="25799" y="29901"/>
                    <a:pt x="25741" y="29960"/>
                    <a:pt x="25711" y="29960"/>
                  </a:cubicBezTo>
                  <a:cubicBezTo>
                    <a:pt x="25699" y="29960"/>
                    <a:pt x="25692" y="29950"/>
                    <a:pt x="25692" y="29925"/>
                  </a:cubicBezTo>
                  <a:cubicBezTo>
                    <a:pt x="25609" y="29925"/>
                    <a:pt x="25692" y="29843"/>
                    <a:pt x="25775" y="29677"/>
                  </a:cubicBezTo>
                  <a:cubicBezTo>
                    <a:pt x="25858" y="29594"/>
                    <a:pt x="25941" y="29594"/>
                    <a:pt x="25941" y="29594"/>
                  </a:cubicBezTo>
                  <a:close/>
                  <a:moveTo>
                    <a:pt x="51466" y="29925"/>
                  </a:moveTo>
                  <a:cubicBezTo>
                    <a:pt x="51466" y="29926"/>
                    <a:pt x="51466" y="30091"/>
                    <a:pt x="51383" y="30174"/>
                  </a:cubicBezTo>
                  <a:cubicBezTo>
                    <a:pt x="51300" y="30340"/>
                    <a:pt x="51217" y="30340"/>
                    <a:pt x="51217" y="30340"/>
                  </a:cubicBezTo>
                  <a:cubicBezTo>
                    <a:pt x="51134" y="30257"/>
                    <a:pt x="51217" y="30174"/>
                    <a:pt x="51300" y="30091"/>
                  </a:cubicBezTo>
                  <a:cubicBezTo>
                    <a:pt x="51383" y="30008"/>
                    <a:pt x="51466" y="29925"/>
                    <a:pt x="51466" y="29925"/>
                  </a:cubicBezTo>
                  <a:close/>
                  <a:moveTo>
                    <a:pt x="55047" y="28567"/>
                  </a:moveTo>
                  <a:cubicBezTo>
                    <a:pt x="55112" y="28567"/>
                    <a:pt x="55112" y="28644"/>
                    <a:pt x="55112" y="28765"/>
                  </a:cubicBezTo>
                  <a:cubicBezTo>
                    <a:pt x="55052" y="28887"/>
                    <a:pt x="55080" y="28963"/>
                    <a:pt x="55132" y="28963"/>
                  </a:cubicBezTo>
                  <a:cubicBezTo>
                    <a:pt x="55151" y="28963"/>
                    <a:pt x="55173" y="28953"/>
                    <a:pt x="55195" y="28931"/>
                  </a:cubicBezTo>
                  <a:cubicBezTo>
                    <a:pt x="55527" y="28931"/>
                    <a:pt x="55775" y="29925"/>
                    <a:pt x="55527" y="30174"/>
                  </a:cubicBezTo>
                  <a:cubicBezTo>
                    <a:pt x="55448" y="30370"/>
                    <a:pt x="55352" y="30455"/>
                    <a:pt x="55280" y="30455"/>
                  </a:cubicBezTo>
                  <a:cubicBezTo>
                    <a:pt x="55200" y="30455"/>
                    <a:pt x="55151" y="30349"/>
                    <a:pt x="55195" y="30174"/>
                  </a:cubicBezTo>
                  <a:cubicBezTo>
                    <a:pt x="55195" y="29988"/>
                    <a:pt x="55195" y="29894"/>
                    <a:pt x="55125" y="29894"/>
                  </a:cubicBezTo>
                  <a:cubicBezTo>
                    <a:pt x="55102" y="29894"/>
                    <a:pt x="55071" y="29905"/>
                    <a:pt x="55029" y="29925"/>
                  </a:cubicBezTo>
                  <a:cubicBezTo>
                    <a:pt x="54943" y="29990"/>
                    <a:pt x="54867" y="30021"/>
                    <a:pt x="54806" y="30021"/>
                  </a:cubicBezTo>
                  <a:cubicBezTo>
                    <a:pt x="54634" y="30021"/>
                    <a:pt x="54575" y="29774"/>
                    <a:pt x="54698" y="29345"/>
                  </a:cubicBezTo>
                  <a:cubicBezTo>
                    <a:pt x="54698" y="29014"/>
                    <a:pt x="54864" y="28682"/>
                    <a:pt x="54947" y="28599"/>
                  </a:cubicBezTo>
                  <a:cubicBezTo>
                    <a:pt x="54991" y="28577"/>
                    <a:pt x="55023" y="28567"/>
                    <a:pt x="55047" y="28567"/>
                  </a:cubicBezTo>
                  <a:close/>
                  <a:moveTo>
                    <a:pt x="58408" y="30305"/>
                  </a:moveTo>
                  <a:cubicBezTo>
                    <a:pt x="58420" y="30305"/>
                    <a:pt x="58427" y="30316"/>
                    <a:pt x="58427" y="30340"/>
                  </a:cubicBezTo>
                  <a:cubicBezTo>
                    <a:pt x="58510" y="30340"/>
                    <a:pt x="58427" y="30506"/>
                    <a:pt x="58344" y="30588"/>
                  </a:cubicBezTo>
                  <a:cubicBezTo>
                    <a:pt x="58286" y="30647"/>
                    <a:pt x="58227" y="30706"/>
                    <a:pt x="58198" y="30706"/>
                  </a:cubicBezTo>
                  <a:cubicBezTo>
                    <a:pt x="58186" y="30706"/>
                    <a:pt x="58179" y="30696"/>
                    <a:pt x="58179" y="30671"/>
                  </a:cubicBezTo>
                  <a:cubicBezTo>
                    <a:pt x="58096" y="30671"/>
                    <a:pt x="58179" y="30506"/>
                    <a:pt x="58262" y="30423"/>
                  </a:cubicBezTo>
                  <a:cubicBezTo>
                    <a:pt x="58320" y="30364"/>
                    <a:pt x="58379" y="30305"/>
                    <a:pt x="58408" y="30305"/>
                  </a:cubicBezTo>
                  <a:close/>
                  <a:moveTo>
                    <a:pt x="58657" y="30554"/>
                  </a:moveTo>
                  <a:cubicBezTo>
                    <a:pt x="58669" y="30554"/>
                    <a:pt x="58676" y="30564"/>
                    <a:pt x="58676" y="30588"/>
                  </a:cubicBezTo>
                  <a:cubicBezTo>
                    <a:pt x="58676" y="30588"/>
                    <a:pt x="58676" y="30671"/>
                    <a:pt x="58593" y="30837"/>
                  </a:cubicBezTo>
                  <a:cubicBezTo>
                    <a:pt x="58534" y="30896"/>
                    <a:pt x="58476" y="30954"/>
                    <a:pt x="58447" y="30954"/>
                  </a:cubicBezTo>
                  <a:cubicBezTo>
                    <a:pt x="58434" y="30954"/>
                    <a:pt x="58427" y="30944"/>
                    <a:pt x="58427" y="30920"/>
                  </a:cubicBezTo>
                  <a:cubicBezTo>
                    <a:pt x="58344" y="30920"/>
                    <a:pt x="58427" y="30837"/>
                    <a:pt x="58510" y="30671"/>
                  </a:cubicBezTo>
                  <a:cubicBezTo>
                    <a:pt x="58569" y="30613"/>
                    <a:pt x="58627" y="30554"/>
                    <a:pt x="58657" y="30554"/>
                  </a:cubicBezTo>
                  <a:close/>
                  <a:moveTo>
                    <a:pt x="52709" y="30920"/>
                  </a:moveTo>
                  <a:cubicBezTo>
                    <a:pt x="52792" y="30920"/>
                    <a:pt x="52709" y="31086"/>
                    <a:pt x="52626" y="31169"/>
                  </a:cubicBezTo>
                  <a:cubicBezTo>
                    <a:pt x="52626" y="31334"/>
                    <a:pt x="52543" y="31334"/>
                    <a:pt x="52460" y="31334"/>
                  </a:cubicBezTo>
                  <a:cubicBezTo>
                    <a:pt x="52460" y="31334"/>
                    <a:pt x="52460" y="31169"/>
                    <a:pt x="52543" y="31086"/>
                  </a:cubicBezTo>
                  <a:cubicBezTo>
                    <a:pt x="52626" y="31003"/>
                    <a:pt x="52709" y="30920"/>
                    <a:pt x="52709" y="30920"/>
                  </a:cubicBezTo>
                  <a:close/>
                  <a:moveTo>
                    <a:pt x="57332" y="30855"/>
                  </a:moveTo>
                  <a:cubicBezTo>
                    <a:pt x="57421" y="30855"/>
                    <a:pt x="57388" y="31009"/>
                    <a:pt x="57267" y="31251"/>
                  </a:cubicBezTo>
                  <a:cubicBezTo>
                    <a:pt x="57150" y="31310"/>
                    <a:pt x="57033" y="31369"/>
                    <a:pt x="56974" y="31369"/>
                  </a:cubicBezTo>
                  <a:cubicBezTo>
                    <a:pt x="56950" y="31369"/>
                    <a:pt x="56936" y="31359"/>
                    <a:pt x="56936" y="31334"/>
                  </a:cubicBezTo>
                  <a:cubicBezTo>
                    <a:pt x="56853" y="31251"/>
                    <a:pt x="56936" y="31003"/>
                    <a:pt x="57184" y="30920"/>
                  </a:cubicBezTo>
                  <a:cubicBezTo>
                    <a:pt x="57251" y="30876"/>
                    <a:pt x="57300" y="30855"/>
                    <a:pt x="57332" y="30855"/>
                  </a:cubicBezTo>
                  <a:close/>
                  <a:moveTo>
                    <a:pt x="56190" y="31251"/>
                  </a:moveTo>
                  <a:cubicBezTo>
                    <a:pt x="56190" y="31251"/>
                    <a:pt x="56190" y="31334"/>
                    <a:pt x="56107" y="31500"/>
                  </a:cubicBezTo>
                  <a:cubicBezTo>
                    <a:pt x="56048" y="31559"/>
                    <a:pt x="55990" y="31617"/>
                    <a:pt x="55931" y="31617"/>
                  </a:cubicBezTo>
                  <a:cubicBezTo>
                    <a:pt x="55907" y="31617"/>
                    <a:pt x="55882" y="31607"/>
                    <a:pt x="55858" y="31583"/>
                  </a:cubicBezTo>
                  <a:cubicBezTo>
                    <a:pt x="55858" y="31500"/>
                    <a:pt x="55858" y="31417"/>
                    <a:pt x="55941" y="31334"/>
                  </a:cubicBezTo>
                  <a:cubicBezTo>
                    <a:pt x="56107" y="31251"/>
                    <a:pt x="56190" y="31251"/>
                    <a:pt x="56190" y="31251"/>
                  </a:cubicBezTo>
                  <a:close/>
                  <a:moveTo>
                    <a:pt x="58266" y="31860"/>
                  </a:moveTo>
                  <a:cubicBezTo>
                    <a:pt x="58316" y="31860"/>
                    <a:pt x="58276" y="31900"/>
                    <a:pt x="58179" y="31997"/>
                  </a:cubicBezTo>
                  <a:cubicBezTo>
                    <a:pt x="58096" y="32039"/>
                    <a:pt x="58034" y="32059"/>
                    <a:pt x="57982" y="32059"/>
                  </a:cubicBezTo>
                  <a:cubicBezTo>
                    <a:pt x="57930" y="32059"/>
                    <a:pt x="57889" y="32039"/>
                    <a:pt x="57847" y="31997"/>
                  </a:cubicBezTo>
                  <a:cubicBezTo>
                    <a:pt x="57764" y="31914"/>
                    <a:pt x="57847" y="31914"/>
                    <a:pt x="58013" y="31914"/>
                  </a:cubicBezTo>
                  <a:cubicBezTo>
                    <a:pt x="58150" y="31880"/>
                    <a:pt x="58231" y="31860"/>
                    <a:pt x="58266" y="31860"/>
                  </a:cubicBezTo>
                  <a:close/>
                  <a:moveTo>
                    <a:pt x="58925" y="31832"/>
                  </a:moveTo>
                  <a:cubicBezTo>
                    <a:pt x="58925" y="31832"/>
                    <a:pt x="58924" y="31997"/>
                    <a:pt x="58842" y="32246"/>
                  </a:cubicBezTo>
                  <a:cubicBezTo>
                    <a:pt x="58735" y="32406"/>
                    <a:pt x="58697" y="32498"/>
                    <a:pt x="58661" y="32498"/>
                  </a:cubicBezTo>
                  <a:cubicBezTo>
                    <a:pt x="58641" y="32498"/>
                    <a:pt x="58622" y="32470"/>
                    <a:pt x="58593" y="32412"/>
                  </a:cubicBezTo>
                  <a:cubicBezTo>
                    <a:pt x="58510" y="32329"/>
                    <a:pt x="58510" y="32163"/>
                    <a:pt x="58676" y="31997"/>
                  </a:cubicBezTo>
                  <a:cubicBezTo>
                    <a:pt x="58759" y="31914"/>
                    <a:pt x="58924" y="31832"/>
                    <a:pt x="58925" y="31832"/>
                  </a:cubicBezTo>
                  <a:close/>
                  <a:moveTo>
                    <a:pt x="55772" y="32048"/>
                  </a:moveTo>
                  <a:cubicBezTo>
                    <a:pt x="55858" y="32048"/>
                    <a:pt x="55970" y="32109"/>
                    <a:pt x="56107" y="32246"/>
                  </a:cubicBezTo>
                  <a:cubicBezTo>
                    <a:pt x="56273" y="32495"/>
                    <a:pt x="56273" y="32660"/>
                    <a:pt x="56107" y="32743"/>
                  </a:cubicBezTo>
                  <a:cubicBezTo>
                    <a:pt x="56024" y="32826"/>
                    <a:pt x="55858" y="32992"/>
                    <a:pt x="55775" y="33075"/>
                  </a:cubicBezTo>
                  <a:cubicBezTo>
                    <a:pt x="55746" y="33133"/>
                    <a:pt x="55706" y="33161"/>
                    <a:pt x="55667" y="33161"/>
                  </a:cubicBezTo>
                  <a:cubicBezTo>
                    <a:pt x="55596" y="33161"/>
                    <a:pt x="55527" y="33069"/>
                    <a:pt x="55527" y="32909"/>
                  </a:cubicBezTo>
                  <a:cubicBezTo>
                    <a:pt x="55527" y="32743"/>
                    <a:pt x="55527" y="32577"/>
                    <a:pt x="55444" y="32495"/>
                  </a:cubicBezTo>
                  <a:cubicBezTo>
                    <a:pt x="55444" y="32412"/>
                    <a:pt x="55444" y="32246"/>
                    <a:pt x="55610" y="32163"/>
                  </a:cubicBezTo>
                  <a:cubicBezTo>
                    <a:pt x="55647" y="32089"/>
                    <a:pt x="55701" y="32048"/>
                    <a:pt x="55772" y="32048"/>
                  </a:cubicBezTo>
                  <a:close/>
                  <a:moveTo>
                    <a:pt x="60613" y="32681"/>
                  </a:moveTo>
                  <a:cubicBezTo>
                    <a:pt x="60644" y="32681"/>
                    <a:pt x="60665" y="32702"/>
                    <a:pt x="60665" y="32743"/>
                  </a:cubicBezTo>
                  <a:cubicBezTo>
                    <a:pt x="60665" y="32840"/>
                    <a:pt x="60693" y="32880"/>
                    <a:pt x="60734" y="32880"/>
                  </a:cubicBezTo>
                  <a:cubicBezTo>
                    <a:pt x="60762" y="32880"/>
                    <a:pt x="60796" y="32860"/>
                    <a:pt x="60831" y="32826"/>
                  </a:cubicBezTo>
                  <a:cubicBezTo>
                    <a:pt x="60897" y="32804"/>
                    <a:pt x="60958" y="32794"/>
                    <a:pt x="61009" y="32794"/>
                  </a:cubicBezTo>
                  <a:cubicBezTo>
                    <a:pt x="61150" y="32794"/>
                    <a:pt x="61223" y="32870"/>
                    <a:pt x="61162" y="32992"/>
                  </a:cubicBezTo>
                  <a:cubicBezTo>
                    <a:pt x="61079" y="33075"/>
                    <a:pt x="60913" y="33158"/>
                    <a:pt x="60748" y="33240"/>
                  </a:cubicBezTo>
                  <a:cubicBezTo>
                    <a:pt x="60702" y="33271"/>
                    <a:pt x="60656" y="33284"/>
                    <a:pt x="60614" y="33284"/>
                  </a:cubicBezTo>
                  <a:cubicBezTo>
                    <a:pt x="60425" y="33284"/>
                    <a:pt x="60296" y="33014"/>
                    <a:pt x="60499" y="32743"/>
                  </a:cubicBezTo>
                  <a:cubicBezTo>
                    <a:pt x="60541" y="32702"/>
                    <a:pt x="60582" y="32681"/>
                    <a:pt x="60613" y="32681"/>
                  </a:cubicBezTo>
                  <a:close/>
                  <a:moveTo>
                    <a:pt x="58355" y="32660"/>
                  </a:moveTo>
                  <a:cubicBezTo>
                    <a:pt x="58386" y="32660"/>
                    <a:pt x="58386" y="32743"/>
                    <a:pt x="58344" y="32909"/>
                  </a:cubicBezTo>
                  <a:cubicBezTo>
                    <a:pt x="58344" y="33075"/>
                    <a:pt x="58179" y="33406"/>
                    <a:pt x="58013" y="33572"/>
                  </a:cubicBezTo>
                  <a:cubicBezTo>
                    <a:pt x="57831" y="33800"/>
                    <a:pt x="57674" y="33927"/>
                    <a:pt x="57583" y="33927"/>
                  </a:cubicBezTo>
                  <a:cubicBezTo>
                    <a:pt x="57508" y="33927"/>
                    <a:pt x="57478" y="33841"/>
                    <a:pt x="57516" y="33655"/>
                  </a:cubicBezTo>
                  <a:cubicBezTo>
                    <a:pt x="57576" y="33533"/>
                    <a:pt x="57593" y="33457"/>
                    <a:pt x="57564" y="33457"/>
                  </a:cubicBezTo>
                  <a:cubicBezTo>
                    <a:pt x="57554" y="33457"/>
                    <a:pt x="57538" y="33467"/>
                    <a:pt x="57516" y="33489"/>
                  </a:cubicBezTo>
                  <a:cubicBezTo>
                    <a:pt x="57516" y="33504"/>
                    <a:pt x="57513" y="33511"/>
                    <a:pt x="57508" y="33511"/>
                  </a:cubicBezTo>
                  <a:cubicBezTo>
                    <a:pt x="57488" y="33511"/>
                    <a:pt x="57433" y="33376"/>
                    <a:pt x="57433" y="33240"/>
                  </a:cubicBezTo>
                  <a:cubicBezTo>
                    <a:pt x="57485" y="32978"/>
                    <a:pt x="57637" y="32815"/>
                    <a:pt x="57763" y="32815"/>
                  </a:cubicBezTo>
                  <a:cubicBezTo>
                    <a:pt x="57836" y="32815"/>
                    <a:pt x="57900" y="32870"/>
                    <a:pt x="57930" y="32992"/>
                  </a:cubicBezTo>
                  <a:cubicBezTo>
                    <a:pt x="57967" y="33066"/>
                    <a:pt x="57988" y="33107"/>
                    <a:pt x="58014" y="33107"/>
                  </a:cubicBezTo>
                  <a:cubicBezTo>
                    <a:pt x="58046" y="33107"/>
                    <a:pt x="58087" y="33046"/>
                    <a:pt x="58179" y="32909"/>
                  </a:cubicBezTo>
                  <a:cubicBezTo>
                    <a:pt x="58262" y="32743"/>
                    <a:pt x="58324" y="32660"/>
                    <a:pt x="58355" y="32660"/>
                  </a:cubicBezTo>
                  <a:close/>
                  <a:moveTo>
                    <a:pt x="65886" y="33821"/>
                  </a:moveTo>
                  <a:cubicBezTo>
                    <a:pt x="65969" y="33903"/>
                    <a:pt x="65969" y="33986"/>
                    <a:pt x="65886" y="33986"/>
                  </a:cubicBezTo>
                  <a:cubicBezTo>
                    <a:pt x="65862" y="34011"/>
                    <a:pt x="65837" y="34021"/>
                    <a:pt x="65815" y="34021"/>
                  </a:cubicBezTo>
                  <a:cubicBezTo>
                    <a:pt x="65762" y="34021"/>
                    <a:pt x="65720" y="33962"/>
                    <a:pt x="65720" y="33903"/>
                  </a:cubicBezTo>
                  <a:cubicBezTo>
                    <a:pt x="65720" y="33821"/>
                    <a:pt x="65803" y="33821"/>
                    <a:pt x="65886" y="33821"/>
                  </a:cubicBezTo>
                  <a:close/>
                  <a:moveTo>
                    <a:pt x="56300" y="33703"/>
                  </a:moveTo>
                  <a:cubicBezTo>
                    <a:pt x="56314" y="33703"/>
                    <a:pt x="56331" y="33713"/>
                    <a:pt x="56355" y="33738"/>
                  </a:cubicBezTo>
                  <a:cubicBezTo>
                    <a:pt x="56355" y="33738"/>
                    <a:pt x="56273" y="33821"/>
                    <a:pt x="56273" y="33986"/>
                  </a:cubicBezTo>
                  <a:cubicBezTo>
                    <a:pt x="56214" y="34045"/>
                    <a:pt x="56155" y="34103"/>
                    <a:pt x="56126" y="34103"/>
                  </a:cubicBezTo>
                  <a:cubicBezTo>
                    <a:pt x="56114" y="34103"/>
                    <a:pt x="56107" y="34093"/>
                    <a:pt x="56107" y="34069"/>
                  </a:cubicBezTo>
                  <a:cubicBezTo>
                    <a:pt x="56024" y="34069"/>
                    <a:pt x="56107" y="33986"/>
                    <a:pt x="56190" y="33821"/>
                  </a:cubicBezTo>
                  <a:cubicBezTo>
                    <a:pt x="56248" y="33762"/>
                    <a:pt x="56265" y="33703"/>
                    <a:pt x="56300" y="33703"/>
                  </a:cubicBezTo>
                  <a:close/>
                  <a:moveTo>
                    <a:pt x="62385" y="33849"/>
                  </a:moveTo>
                  <a:cubicBezTo>
                    <a:pt x="62419" y="33849"/>
                    <a:pt x="62454" y="33869"/>
                    <a:pt x="62488" y="33903"/>
                  </a:cubicBezTo>
                  <a:cubicBezTo>
                    <a:pt x="62571" y="33986"/>
                    <a:pt x="62571" y="34069"/>
                    <a:pt x="62488" y="34235"/>
                  </a:cubicBezTo>
                  <a:cubicBezTo>
                    <a:pt x="62405" y="34318"/>
                    <a:pt x="62322" y="34318"/>
                    <a:pt x="62239" y="34318"/>
                  </a:cubicBezTo>
                  <a:cubicBezTo>
                    <a:pt x="62157" y="34235"/>
                    <a:pt x="62157" y="34069"/>
                    <a:pt x="62239" y="33986"/>
                  </a:cubicBezTo>
                  <a:cubicBezTo>
                    <a:pt x="62288" y="33889"/>
                    <a:pt x="62337" y="33849"/>
                    <a:pt x="62385" y="33849"/>
                  </a:cubicBezTo>
                  <a:close/>
                  <a:moveTo>
                    <a:pt x="58432" y="33317"/>
                  </a:moveTo>
                  <a:cubicBezTo>
                    <a:pt x="58479" y="33317"/>
                    <a:pt x="58422" y="33499"/>
                    <a:pt x="58262" y="33821"/>
                  </a:cubicBezTo>
                  <a:cubicBezTo>
                    <a:pt x="58179" y="34069"/>
                    <a:pt x="58013" y="34318"/>
                    <a:pt x="57930" y="34318"/>
                  </a:cubicBezTo>
                  <a:cubicBezTo>
                    <a:pt x="57919" y="34323"/>
                    <a:pt x="57910" y="34326"/>
                    <a:pt x="57903" y="34326"/>
                  </a:cubicBezTo>
                  <a:cubicBezTo>
                    <a:pt x="57797" y="34326"/>
                    <a:pt x="58029" y="33799"/>
                    <a:pt x="58262" y="33489"/>
                  </a:cubicBezTo>
                  <a:cubicBezTo>
                    <a:pt x="58350" y="33372"/>
                    <a:pt x="58406" y="33317"/>
                    <a:pt x="58432" y="33317"/>
                  </a:cubicBezTo>
                  <a:close/>
                  <a:moveTo>
                    <a:pt x="64508" y="34090"/>
                  </a:moveTo>
                  <a:cubicBezTo>
                    <a:pt x="64560" y="34090"/>
                    <a:pt x="64601" y="34111"/>
                    <a:pt x="64643" y="34152"/>
                  </a:cubicBezTo>
                  <a:cubicBezTo>
                    <a:pt x="64643" y="34152"/>
                    <a:pt x="64643" y="34318"/>
                    <a:pt x="64477" y="34318"/>
                  </a:cubicBezTo>
                  <a:cubicBezTo>
                    <a:pt x="64418" y="34376"/>
                    <a:pt x="64360" y="34435"/>
                    <a:pt x="64301" y="34435"/>
                  </a:cubicBezTo>
                  <a:cubicBezTo>
                    <a:pt x="64277" y="34435"/>
                    <a:pt x="64253" y="34425"/>
                    <a:pt x="64228" y="34401"/>
                  </a:cubicBezTo>
                  <a:cubicBezTo>
                    <a:pt x="64146" y="34318"/>
                    <a:pt x="64228" y="34235"/>
                    <a:pt x="64311" y="34152"/>
                  </a:cubicBezTo>
                  <a:cubicBezTo>
                    <a:pt x="64394" y="34111"/>
                    <a:pt x="64456" y="34090"/>
                    <a:pt x="64508" y="34090"/>
                  </a:cubicBezTo>
                  <a:close/>
                  <a:moveTo>
                    <a:pt x="63278" y="33859"/>
                  </a:moveTo>
                  <a:cubicBezTo>
                    <a:pt x="63449" y="33859"/>
                    <a:pt x="63535" y="34130"/>
                    <a:pt x="63400" y="34401"/>
                  </a:cubicBezTo>
                  <a:cubicBezTo>
                    <a:pt x="63365" y="34435"/>
                    <a:pt x="63317" y="34455"/>
                    <a:pt x="63266" y="34455"/>
                  </a:cubicBezTo>
                  <a:cubicBezTo>
                    <a:pt x="63194" y="34455"/>
                    <a:pt x="63117" y="34415"/>
                    <a:pt x="63068" y="34318"/>
                  </a:cubicBezTo>
                  <a:cubicBezTo>
                    <a:pt x="63068" y="34152"/>
                    <a:pt x="63068" y="33986"/>
                    <a:pt x="63151" y="33903"/>
                  </a:cubicBezTo>
                  <a:cubicBezTo>
                    <a:pt x="63197" y="33873"/>
                    <a:pt x="63240" y="33859"/>
                    <a:pt x="63278" y="33859"/>
                  </a:cubicBezTo>
                  <a:close/>
                  <a:moveTo>
                    <a:pt x="60178" y="34118"/>
                  </a:moveTo>
                  <a:cubicBezTo>
                    <a:pt x="60202" y="34118"/>
                    <a:pt x="60226" y="34128"/>
                    <a:pt x="60250" y="34152"/>
                  </a:cubicBezTo>
                  <a:cubicBezTo>
                    <a:pt x="60250" y="34152"/>
                    <a:pt x="60250" y="34318"/>
                    <a:pt x="60168" y="34484"/>
                  </a:cubicBezTo>
                  <a:cubicBezTo>
                    <a:pt x="60168" y="34566"/>
                    <a:pt x="60002" y="34566"/>
                    <a:pt x="59919" y="34566"/>
                  </a:cubicBezTo>
                  <a:cubicBezTo>
                    <a:pt x="59919" y="34484"/>
                    <a:pt x="59919" y="34318"/>
                    <a:pt x="60002" y="34235"/>
                  </a:cubicBezTo>
                  <a:cubicBezTo>
                    <a:pt x="60060" y="34176"/>
                    <a:pt x="60119" y="34118"/>
                    <a:pt x="60178" y="34118"/>
                  </a:cubicBezTo>
                  <a:close/>
                  <a:moveTo>
                    <a:pt x="54449" y="34401"/>
                  </a:moveTo>
                  <a:cubicBezTo>
                    <a:pt x="54449" y="34401"/>
                    <a:pt x="54449" y="34484"/>
                    <a:pt x="54366" y="34649"/>
                  </a:cubicBezTo>
                  <a:cubicBezTo>
                    <a:pt x="54308" y="34708"/>
                    <a:pt x="54249" y="34766"/>
                    <a:pt x="54220" y="34766"/>
                  </a:cubicBezTo>
                  <a:cubicBezTo>
                    <a:pt x="54208" y="34766"/>
                    <a:pt x="54201" y="34756"/>
                    <a:pt x="54201" y="34732"/>
                  </a:cubicBezTo>
                  <a:cubicBezTo>
                    <a:pt x="54118" y="34732"/>
                    <a:pt x="54201" y="34649"/>
                    <a:pt x="54284" y="34484"/>
                  </a:cubicBezTo>
                  <a:cubicBezTo>
                    <a:pt x="54366" y="34401"/>
                    <a:pt x="54449" y="34401"/>
                    <a:pt x="54449" y="34401"/>
                  </a:cubicBezTo>
                  <a:close/>
                  <a:moveTo>
                    <a:pt x="59351" y="34615"/>
                  </a:moveTo>
                  <a:cubicBezTo>
                    <a:pt x="59373" y="34615"/>
                    <a:pt x="59397" y="34625"/>
                    <a:pt x="59422" y="34649"/>
                  </a:cubicBezTo>
                  <a:cubicBezTo>
                    <a:pt x="59505" y="34732"/>
                    <a:pt x="59505" y="34815"/>
                    <a:pt x="59422" y="34815"/>
                  </a:cubicBezTo>
                  <a:cubicBezTo>
                    <a:pt x="59397" y="34839"/>
                    <a:pt x="59373" y="34849"/>
                    <a:pt x="59351" y="34849"/>
                  </a:cubicBezTo>
                  <a:cubicBezTo>
                    <a:pt x="59297" y="34849"/>
                    <a:pt x="59256" y="34791"/>
                    <a:pt x="59256" y="34732"/>
                  </a:cubicBezTo>
                  <a:cubicBezTo>
                    <a:pt x="59256" y="34674"/>
                    <a:pt x="59297" y="34615"/>
                    <a:pt x="59351" y="34615"/>
                  </a:cubicBezTo>
                  <a:close/>
                  <a:moveTo>
                    <a:pt x="56368" y="34781"/>
                  </a:moveTo>
                  <a:cubicBezTo>
                    <a:pt x="56390" y="34781"/>
                    <a:pt x="56414" y="34791"/>
                    <a:pt x="56438" y="34815"/>
                  </a:cubicBezTo>
                  <a:cubicBezTo>
                    <a:pt x="56521" y="34898"/>
                    <a:pt x="56438" y="34981"/>
                    <a:pt x="56438" y="35064"/>
                  </a:cubicBezTo>
                  <a:cubicBezTo>
                    <a:pt x="56355" y="35146"/>
                    <a:pt x="56190" y="35229"/>
                    <a:pt x="56190" y="35229"/>
                  </a:cubicBezTo>
                  <a:cubicBezTo>
                    <a:pt x="56190" y="35146"/>
                    <a:pt x="56190" y="35064"/>
                    <a:pt x="56273" y="34898"/>
                  </a:cubicBezTo>
                  <a:cubicBezTo>
                    <a:pt x="56273" y="34839"/>
                    <a:pt x="56314" y="34781"/>
                    <a:pt x="56368" y="34781"/>
                  </a:cubicBezTo>
                  <a:close/>
                  <a:moveTo>
                    <a:pt x="68155" y="35056"/>
                  </a:moveTo>
                  <a:cubicBezTo>
                    <a:pt x="68233" y="35056"/>
                    <a:pt x="68309" y="35083"/>
                    <a:pt x="68372" y="35146"/>
                  </a:cubicBezTo>
                  <a:cubicBezTo>
                    <a:pt x="68455" y="35229"/>
                    <a:pt x="68455" y="35312"/>
                    <a:pt x="68372" y="35395"/>
                  </a:cubicBezTo>
                  <a:cubicBezTo>
                    <a:pt x="68283" y="35417"/>
                    <a:pt x="68189" y="35428"/>
                    <a:pt x="68101" y="35428"/>
                  </a:cubicBezTo>
                  <a:cubicBezTo>
                    <a:pt x="67860" y="35428"/>
                    <a:pt x="67671" y="35351"/>
                    <a:pt x="67792" y="35229"/>
                  </a:cubicBezTo>
                  <a:cubicBezTo>
                    <a:pt x="67894" y="35127"/>
                    <a:pt x="68029" y="35056"/>
                    <a:pt x="68155" y="35056"/>
                  </a:cubicBezTo>
                  <a:close/>
                  <a:moveTo>
                    <a:pt x="67734" y="34831"/>
                  </a:moveTo>
                  <a:cubicBezTo>
                    <a:pt x="67782" y="34831"/>
                    <a:pt x="67829" y="34852"/>
                    <a:pt x="67875" y="34898"/>
                  </a:cubicBezTo>
                  <a:cubicBezTo>
                    <a:pt x="67958" y="34981"/>
                    <a:pt x="67875" y="34981"/>
                    <a:pt x="67543" y="35229"/>
                  </a:cubicBezTo>
                  <a:cubicBezTo>
                    <a:pt x="67362" y="35375"/>
                    <a:pt x="67244" y="35440"/>
                    <a:pt x="67190" y="35440"/>
                  </a:cubicBezTo>
                  <a:cubicBezTo>
                    <a:pt x="67120" y="35440"/>
                    <a:pt x="67155" y="35333"/>
                    <a:pt x="67295" y="35146"/>
                  </a:cubicBezTo>
                  <a:cubicBezTo>
                    <a:pt x="67474" y="34967"/>
                    <a:pt x="67610" y="34831"/>
                    <a:pt x="67734" y="34831"/>
                  </a:cubicBezTo>
                  <a:close/>
                  <a:moveTo>
                    <a:pt x="69367" y="34484"/>
                  </a:moveTo>
                  <a:cubicBezTo>
                    <a:pt x="69450" y="34484"/>
                    <a:pt x="69532" y="34566"/>
                    <a:pt x="69450" y="34815"/>
                  </a:cubicBezTo>
                  <a:cubicBezTo>
                    <a:pt x="69284" y="35146"/>
                    <a:pt x="69284" y="35229"/>
                    <a:pt x="69118" y="35312"/>
                  </a:cubicBezTo>
                  <a:cubicBezTo>
                    <a:pt x="69035" y="35312"/>
                    <a:pt x="68869" y="35478"/>
                    <a:pt x="68704" y="35561"/>
                  </a:cubicBezTo>
                  <a:cubicBezTo>
                    <a:pt x="68703" y="35563"/>
                    <a:pt x="68702" y="35564"/>
                    <a:pt x="68701" y="35566"/>
                  </a:cubicBezTo>
                  <a:lnTo>
                    <a:pt x="68701" y="35566"/>
                  </a:lnTo>
                  <a:cubicBezTo>
                    <a:pt x="68696" y="35509"/>
                    <a:pt x="68678" y="35452"/>
                    <a:pt x="68621" y="35395"/>
                  </a:cubicBezTo>
                  <a:cubicBezTo>
                    <a:pt x="68538" y="35312"/>
                    <a:pt x="68621" y="35229"/>
                    <a:pt x="68869" y="35064"/>
                  </a:cubicBezTo>
                  <a:cubicBezTo>
                    <a:pt x="69201" y="34898"/>
                    <a:pt x="69201" y="34898"/>
                    <a:pt x="69201" y="34732"/>
                  </a:cubicBezTo>
                  <a:cubicBezTo>
                    <a:pt x="69201" y="34566"/>
                    <a:pt x="69201" y="34566"/>
                    <a:pt x="69367" y="34484"/>
                  </a:cubicBezTo>
                  <a:close/>
                  <a:moveTo>
                    <a:pt x="64653" y="35195"/>
                  </a:moveTo>
                  <a:cubicBezTo>
                    <a:pt x="64677" y="35195"/>
                    <a:pt x="64701" y="35205"/>
                    <a:pt x="64726" y="35229"/>
                  </a:cubicBezTo>
                  <a:cubicBezTo>
                    <a:pt x="64726" y="35312"/>
                    <a:pt x="64726" y="35478"/>
                    <a:pt x="64560" y="35644"/>
                  </a:cubicBezTo>
                  <a:cubicBezTo>
                    <a:pt x="64480" y="35723"/>
                    <a:pt x="64418" y="35761"/>
                    <a:pt x="64377" y="35761"/>
                  </a:cubicBezTo>
                  <a:cubicBezTo>
                    <a:pt x="64292" y="35761"/>
                    <a:pt x="64308" y="35594"/>
                    <a:pt x="64477" y="35312"/>
                  </a:cubicBezTo>
                  <a:cubicBezTo>
                    <a:pt x="64536" y="35254"/>
                    <a:pt x="64594" y="35195"/>
                    <a:pt x="64653" y="35195"/>
                  </a:cubicBezTo>
                  <a:close/>
                  <a:moveTo>
                    <a:pt x="49725" y="35312"/>
                  </a:moveTo>
                  <a:cubicBezTo>
                    <a:pt x="49725" y="35395"/>
                    <a:pt x="49725" y="35478"/>
                    <a:pt x="49643" y="35644"/>
                  </a:cubicBezTo>
                  <a:cubicBezTo>
                    <a:pt x="49643" y="35727"/>
                    <a:pt x="49560" y="35809"/>
                    <a:pt x="49477" y="35809"/>
                  </a:cubicBezTo>
                  <a:cubicBezTo>
                    <a:pt x="49477" y="35727"/>
                    <a:pt x="49477" y="35644"/>
                    <a:pt x="49560" y="35478"/>
                  </a:cubicBezTo>
                  <a:cubicBezTo>
                    <a:pt x="49643" y="35395"/>
                    <a:pt x="49725" y="35312"/>
                    <a:pt x="49725" y="35312"/>
                  </a:cubicBezTo>
                  <a:close/>
                  <a:moveTo>
                    <a:pt x="65487" y="36074"/>
                  </a:moveTo>
                  <a:cubicBezTo>
                    <a:pt x="65508" y="36074"/>
                    <a:pt x="65531" y="36095"/>
                    <a:pt x="65554" y="36141"/>
                  </a:cubicBezTo>
                  <a:cubicBezTo>
                    <a:pt x="65554" y="36141"/>
                    <a:pt x="65554" y="36224"/>
                    <a:pt x="65472" y="36390"/>
                  </a:cubicBezTo>
                  <a:cubicBezTo>
                    <a:pt x="65472" y="36431"/>
                    <a:pt x="65451" y="36452"/>
                    <a:pt x="65430" y="36452"/>
                  </a:cubicBezTo>
                  <a:cubicBezTo>
                    <a:pt x="65409" y="36452"/>
                    <a:pt x="65389" y="36431"/>
                    <a:pt x="65389" y="36390"/>
                  </a:cubicBezTo>
                  <a:cubicBezTo>
                    <a:pt x="65389" y="36210"/>
                    <a:pt x="65432" y="36074"/>
                    <a:pt x="65487" y="36074"/>
                  </a:cubicBezTo>
                  <a:close/>
                  <a:moveTo>
                    <a:pt x="62471" y="36511"/>
                  </a:moveTo>
                  <a:cubicBezTo>
                    <a:pt x="62506" y="36511"/>
                    <a:pt x="62540" y="36524"/>
                    <a:pt x="62571" y="36555"/>
                  </a:cubicBezTo>
                  <a:cubicBezTo>
                    <a:pt x="62654" y="36638"/>
                    <a:pt x="62571" y="36804"/>
                    <a:pt x="62405" y="36970"/>
                  </a:cubicBezTo>
                  <a:cubicBezTo>
                    <a:pt x="62281" y="37094"/>
                    <a:pt x="62219" y="37156"/>
                    <a:pt x="62188" y="37156"/>
                  </a:cubicBezTo>
                  <a:cubicBezTo>
                    <a:pt x="62157" y="37156"/>
                    <a:pt x="62157" y="37094"/>
                    <a:pt x="62157" y="36970"/>
                  </a:cubicBezTo>
                  <a:cubicBezTo>
                    <a:pt x="62157" y="36768"/>
                    <a:pt x="62321" y="36511"/>
                    <a:pt x="62471" y="36511"/>
                  </a:cubicBezTo>
                  <a:close/>
                  <a:moveTo>
                    <a:pt x="71604" y="37716"/>
                  </a:moveTo>
                  <a:cubicBezTo>
                    <a:pt x="71604" y="37798"/>
                    <a:pt x="71521" y="37881"/>
                    <a:pt x="71521" y="37964"/>
                  </a:cubicBezTo>
                  <a:cubicBezTo>
                    <a:pt x="71438" y="38130"/>
                    <a:pt x="71356" y="38130"/>
                    <a:pt x="71273" y="38130"/>
                  </a:cubicBezTo>
                  <a:cubicBezTo>
                    <a:pt x="71190" y="38047"/>
                    <a:pt x="71273" y="37964"/>
                    <a:pt x="71356" y="37881"/>
                  </a:cubicBezTo>
                  <a:cubicBezTo>
                    <a:pt x="71438" y="37798"/>
                    <a:pt x="71521" y="37716"/>
                    <a:pt x="71604" y="37716"/>
                  </a:cubicBezTo>
                  <a:close/>
                  <a:moveTo>
                    <a:pt x="66111" y="35778"/>
                  </a:moveTo>
                  <a:cubicBezTo>
                    <a:pt x="66166" y="35778"/>
                    <a:pt x="66197" y="35872"/>
                    <a:pt x="66135" y="36058"/>
                  </a:cubicBezTo>
                  <a:cubicBezTo>
                    <a:pt x="66090" y="36236"/>
                    <a:pt x="66070" y="36318"/>
                    <a:pt x="66085" y="36318"/>
                  </a:cubicBezTo>
                  <a:cubicBezTo>
                    <a:pt x="66099" y="36318"/>
                    <a:pt x="66141" y="36256"/>
                    <a:pt x="66217" y="36141"/>
                  </a:cubicBezTo>
                  <a:cubicBezTo>
                    <a:pt x="66263" y="36004"/>
                    <a:pt x="66309" y="35943"/>
                    <a:pt x="66354" y="35943"/>
                  </a:cubicBezTo>
                  <a:cubicBezTo>
                    <a:pt x="66392" y="35943"/>
                    <a:pt x="66429" y="35984"/>
                    <a:pt x="66466" y="36058"/>
                  </a:cubicBezTo>
                  <a:cubicBezTo>
                    <a:pt x="66466" y="36182"/>
                    <a:pt x="66487" y="36245"/>
                    <a:pt x="66528" y="36245"/>
                  </a:cubicBezTo>
                  <a:cubicBezTo>
                    <a:pt x="66570" y="36245"/>
                    <a:pt x="66632" y="36182"/>
                    <a:pt x="66715" y="36058"/>
                  </a:cubicBezTo>
                  <a:cubicBezTo>
                    <a:pt x="66763" y="35961"/>
                    <a:pt x="66812" y="35921"/>
                    <a:pt x="66877" y="35921"/>
                  </a:cubicBezTo>
                  <a:cubicBezTo>
                    <a:pt x="66923" y="35921"/>
                    <a:pt x="66978" y="35941"/>
                    <a:pt x="67046" y="35975"/>
                  </a:cubicBezTo>
                  <a:cubicBezTo>
                    <a:pt x="67088" y="36058"/>
                    <a:pt x="67170" y="36100"/>
                    <a:pt x="67253" y="36100"/>
                  </a:cubicBezTo>
                  <a:cubicBezTo>
                    <a:pt x="67336" y="36100"/>
                    <a:pt x="67419" y="36058"/>
                    <a:pt x="67461" y="35975"/>
                  </a:cubicBezTo>
                  <a:cubicBezTo>
                    <a:pt x="67655" y="35878"/>
                    <a:pt x="67820" y="35838"/>
                    <a:pt x="67958" y="35838"/>
                  </a:cubicBezTo>
                  <a:cubicBezTo>
                    <a:pt x="68055" y="35838"/>
                    <a:pt x="68138" y="35858"/>
                    <a:pt x="68206" y="35892"/>
                  </a:cubicBezTo>
                  <a:cubicBezTo>
                    <a:pt x="68289" y="35975"/>
                    <a:pt x="68289" y="36058"/>
                    <a:pt x="68041" y="36224"/>
                  </a:cubicBezTo>
                  <a:cubicBezTo>
                    <a:pt x="67709" y="36390"/>
                    <a:pt x="67709" y="36472"/>
                    <a:pt x="68041" y="36555"/>
                  </a:cubicBezTo>
                  <a:cubicBezTo>
                    <a:pt x="68206" y="36638"/>
                    <a:pt x="68289" y="36804"/>
                    <a:pt x="68124" y="36887"/>
                  </a:cubicBezTo>
                  <a:cubicBezTo>
                    <a:pt x="67958" y="36970"/>
                    <a:pt x="67958" y="36970"/>
                    <a:pt x="68041" y="36970"/>
                  </a:cubicBezTo>
                  <a:cubicBezTo>
                    <a:pt x="68051" y="36966"/>
                    <a:pt x="68061" y="36965"/>
                    <a:pt x="68071" y="36965"/>
                  </a:cubicBezTo>
                  <a:cubicBezTo>
                    <a:pt x="68315" y="36965"/>
                    <a:pt x="68617" y="37895"/>
                    <a:pt x="68538" y="38213"/>
                  </a:cubicBezTo>
                  <a:cubicBezTo>
                    <a:pt x="68489" y="38310"/>
                    <a:pt x="68441" y="38350"/>
                    <a:pt x="68409" y="38350"/>
                  </a:cubicBezTo>
                  <a:cubicBezTo>
                    <a:pt x="68386" y="38350"/>
                    <a:pt x="68372" y="38330"/>
                    <a:pt x="68372" y="38296"/>
                  </a:cubicBezTo>
                  <a:cubicBezTo>
                    <a:pt x="68317" y="38296"/>
                    <a:pt x="68151" y="38259"/>
                    <a:pt x="67973" y="38259"/>
                  </a:cubicBezTo>
                  <a:cubicBezTo>
                    <a:pt x="67884" y="38259"/>
                    <a:pt x="67792" y="38268"/>
                    <a:pt x="67709" y="38296"/>
                  </a:cubicBezTo>
                  <a:cubicBezTo>
                    <a:pt x="67603" y="38311"/>
                    <a:pt x="67510" y="38318"/>
                    <a:pt x="67433" y="38318"/>
                  </a:cubicBezTo>
                  <a:cubicBezTo>
                    <a:pt x="67091" y="38318"/>
                    <a:pt x="67055" y="38182"/>
                    <a:pt x="67461" y="38047"/>
                  </a:cubicBezTo>
                  <a:cubicBezTo>
                    <a:pt x="67543" y="38047"/>
                    <a:pt x="67543" y="37881"/>
                    <a:pt x="67378" y="37798"/>
                  </a:cubicBezTo>
                  <a:cubicBezTo>
                    <a:pt x="67295" y="37633"/>
                    <a:pt x="67212" y="37467"/>
                    <a:pt x="67212" y="37384"/>
                  </a:cubicBezTo>
                  <a:cubicBezTo>
                    <a:pt x="67212" y="37325"/>
                    <a:pt x="67170" y="37267"/>
                    <a:pt x="67117" y="37267"/>
                  </a:cubicBezTo>
                  <a:cubicBezTo>
                    <a:pt x="67095" y="37267"/>
                    <a:pt x="67070" y="37277"/>
                    <a:pt x="67046" y="37301"/>
                  </a:cubicBezTo>
                  <a:cubicBezTo>
                    <a:pt x="66999" y="37349"/>
                    <a:pt x="66960" y="37369"/>
                    <a:pt x="66932" y="37369"/>
                  </a:cubicBezTo>
                  <a:cubicBezTo>
                    <a:pt x="66810" y="37369"/>
                    <a:pt x="66861" y="37005"/>
                    <a:pt x="67129" y="36804"/>
                  </a:cubicBezTo>
                  <a:cubicBezTo>
                    <a:pt x="67274" y="36659"/>
                    <a:pt x="67166" y="36571"/>
                    <a:pt x="66986" y="36571"/>
                  </a:cubicBezTo>
                  <a:cubicBezTo>
                    <a:pt x="66856" y="36571"/>
                    <a:pt x="66688" y="36617"/>
                    <a:pt x="66549" y="36721"/>
                  </a:cubicBezTo>
                  <a:cubicBezTo>
                    <a:pt x="66383" y="36804"/>
                    <a:pt x="66300" y="36804"/>
                    <a:pt x="66217" y="36804"/>
                  </a:cubicBezTo>
                  <a:cubicBezTo>
                    <a:pt x="66207" y="36793"/>
                    <a:pt x="66192" y="36788"/>
                    <a:pt x="66173" y="36788"/>
                  </a:cubicBezTo>
                  <a:cubicBezTo>
                    <a:pt x="66049" y="36788"/>
                    <a:pt x="65760" y="37023"/>
                    <a:pt x="65472" y="37384"/>
                  </a:cubicBezTo>
                  <a:cubicBezTo>
                    <a:pt x="65472" y="37467"/>
                    <a:pt x="65306" y="37467"/>
                    <a:pt x="65223" y="37467"/>
                  </a:cubicBezTo>
                  <a:cubicBezTo>
                    <a:pt x="65140" y="37467"/>
                    <a:pt x="65140" y="37301"/>
                    <a:pt x="65306" y="37135"/>
                  </a:cubicBezTo>
                  <a:cubicBezTo>
                    <a:pt x="65472" y="36887"/>
                    <a:pt x="65637" y="36555"/>
                    <a:pt x="65720" y="36307"/>
                  </a:cubicBezTo>
                  <a:cubicBezTo>
                    <a:pt x="65803" y="36058"/>
                    <a:pt x="65886" y="35892"/>
                    <a:pt x="66052" y="35809"/>
                  </a:cubicBezTo>
                  <a:cubicBezTo>
                    <a:pt x="66072" y="35789"/>
                    <a:pt x="66093" y="35778"/>
                    <a:pt x="66111" y="35778"/>
                  </a:cubicBezTo>
                  <a:close/>
                  <a:moveTo>
                    <a:pt x="66535" y="38490"/>
                  </a:moveTo>
                  <a:cubicBezTo>
                    <a:pt x="66563" y="38490"/>
                    <a:pt x="66597" y="38510"/>
                    <a:pt x="66632" y="38544"/>
                  </a:cubicBezTo>
                  <a:cubicBezTo>
                    <a:pt x="66715" y="38544"/>
                    <a:pt x="66715" y="38627"/>
                    <a:pt x="66632" y="38710"/>
                  </a:cubicBezTo>
                  <a:cubicBezTo>
                    <a:pt x="66549" y="38710"/>
                    <a:pt x="66466" y="38710"/>
                    <a:pt x="66466" y="38627"/>
                  </a:cubicBezTo>
                  <a:cubicBezTo>
                    <a:pt x="66466" y="38530"/>
                    <a:pt x="66494" y="38490"/>
                    <a:pt x="66535" y="38490"/>
                  </a:cubicBezTo>
                  <a:close/>
                  <a:moveTo>
                    <a:pt x="55827" y="38565"/>
                  </a:moveTo>
                  <a:cubicBezTo>
                    <a:pt x="55858" y="38565"/>
                    <a:pt x="55900" y="38586"/>
                    <a:pt x="55941" y="38627"/>
                  </a:cubicBezTo>
                  <a:cubicBezTo>
                    <a:pt x="56024" y="38627"/>
                    <a:pt x="56024" y="38710"/>
                    <a:pt x="55941" y="38793"/>
                  </a:cubicBezTo>
                  <a:cubicBezTo>
                    <a:pt x="55858" y="38793"/>
                    <a:pt x="55775" y="38710"/>
                    <a:pt x="55775" y="38627"/>
                  </a:cubicBezTo>
                  <a:cubicBezTo>
                    <a:pt x="55775" y="38586"/>
                    <a:pt x="55796" y="38565"/>
                    <a:pt x="55827" y="38565"/>
                  </a:cubicBezTo>
                  <a:close/>
                  <a:moveTo>
                    <a:pt x="70316" y="38245"/>
                  </a:moveTo>
                  <a:cubicBezTo>
                    <a:pt x="70561" y="38245"/>
                    <a:pt x="70741" y="38482"/>
                    <a:pt x="70610" y="38876"/>
                  </a:cubicBezTo>
                  <a:cubicBezTo>
                    <a:pt x="70527" y="39207"/>
                    <a:pt x="70527" y="39207"/>
                    <a:pt x="70361" y="39207"/>
                  </a:cubicBezTo>
                  <a:cubicBezTo>
                    <a:pt x="70195" y="39207"/>
                    <a:pt x="70030" y="39042"/>
                    <a:pt x="69947" y="38876"/>
                  </a:cubicBezTo>
                  <a:cubicBezTo>
                    <a:pt x="69864" y="38544"/>
                    <a:pt x="69864" y="38461"/>
                    <a:pt x="70113" y="38296"/>
                  </a:cubicBezTo>
                  <a:cubicBezTo>
                    <a:pt x="70182" y="38261"/>
                    <a:pt x="70251" y="38245"/>
                    <a:pt x="70316" y="38245"/>
                  </a:cubicBezTo>
                  <a:close/>
                  <a:moveTo>
                    <a:pt x="68538" y="38876"/>
                  </a:moveTo>
                  <a:cubicBezTo>
                    <a:pt x="68621" y="38876"/>
                    <a:pt x="68455" y="38959"/>
                    <a:pt x="68289" y="39124"/>
                  </a:cubicBezTo>
                  <a:cubicBezTo>
                    <a:pt x="68140" y="39199"/>
                    <a:pt x="68025" y="39240"/>
                    <a:pt x="67965" y="39240"/>
                  </a:cubicBezTo>
                  <a:cubicBezTo>
                    <a:pt x="67892" y="39240"/>
                    <a:pt x="67904" y="39178"/>
                    <a:pt x="68041" y="39042"/>
                  </a:cubicBezTo>
                  <a:cubicBezTo>
                    <a:pt x="68124" y="38959"/>
                    <a:pt x="68206" y="38876"/>
                    <a:pt x="68372" y="38876"/>
                  </a:cubicBezTo>
                  <a:close/>
                  <a:moveTo>
                    <a:pt x="67623" y="39005"/>
                  </a:moveTo>
                  <a:cubicBezTo>
                    <a:pt x="67728" y="39005"/>
                    <a:pt x="67709" y="39152"/>
                    <a:pt x="67543" y="39373"/>
                  </a:cubicBezTo>
                  <a:cubicBezTo>
                    <a:pt x="67495" y="39470"/>
                    <a:pt x="67446" y="39510"/>
                    <a:pt x="67398" y="39510"/>
                  </a:cubicBezTo>
                  <a:cubicBezTo>
                    <a:pt x="67363" y="39510"/>
                    <a:pt x="67329" y="39490"/>
                    <a:pt x="67295" y="39456"/>
                  </a:cubicBezTo>
                  <a:cubicBezTo>
                    <a:pt x="67212" y="39373"/>
                    <a:pt x="67212" y="39290"/>
                    <a:pt x="67378" y="39124"/>
                  </a:cubicBezTo>
                  <a:cubicBezTo>
                    <a:pt x="67488" y="39042"/>
                    <a:pt x="67571" y="39005"/>
                    <a:pt x="67623" y="39005"/>
                  </a:cubicBezTo>
                  <a:close/>
                  <a:moveTo>
                    <a:pt x="68115" y="39484"/>
                  </a:moveTo>
                  <a:cubicBezTo>
                    <a:pt x="68138" y="39484"/>
                    <a:pt x="68172" y="39504"/>
                    <a:pt x="68206" y="39539"/>
                  </a:cubicBezTo>
                  <a:cubicBezTo>
                    <a:pt x="68289" y="39622"/>
                    <a:pt x="68289" y="39705"/>
                    <a:pt x="68206" y="39705"/>
                  </a:cubicBezTo>
                  <a:cubicBezTo>
                    <a:pt x="68182" y="39729"/>
                    <a:pt x="68165" y="39739"/>
                    <a:pt x="68153" y="39739"/>
                  </a:cubicBezTo>
                  <a:cubicBezTo>
                    <a:pt x="68124" y="39739"/>
                    <a:pt x="68124" y="39680"/>
                    <a:pt x="68124" y="39622"/>
                  </a:cubicBezTo>
                  <a:cubicBezTo>
                    <a:pt x="68075" y="39525"/>
                    <a:pt x="68083" y="39484"/>
                    <a:pt x="68115" y="39484"/>
                  </a:cubicBezTo>
                  <a:close/>
                  <a:moveTo>
                    <a:pt x="76977" y="39733"/>
                  </a:moveTo>
                  <a:cubicBezTo>
                    <a:pt x="77005" y="39733"/>
                    <a:pt x="77040" y="39753"/>
                    <a:pt x="77074" y="39787"/>
                  </a:cubicBezTo>
                  <a:cubicBezTo>
                    <a:pt x="77157" y="39870"/>
                    <a:pt x="77157" y="39953"/>
                    <a:pt x="77074" y="39953"/>
                  </a:cubicBezTo>
                  <a:cubicBezTo>
                    <a:pt x="77050" y="39977"/>
                    <a:pt x="77025" y="39988"/>
                    <a:pt x="77003" y="39988"/>
                  </a:cubicBezTo>
                  <a:cubicBezTo>
                    <a:pt x="76950" y="39988"/>
                    <a:pt x="76908" y="39929"/>
                    <a:pt x="76908" y="39870"/>
                  </a:cubicBezTo>
                  <a:cubicBezTo>
                    <a:pt x="76908" y="39773"/>
                    <a:pt x="76937" y="39733"/>
                    <a:pt x="76977" y="39733"/>
                  </a:cubicBezTo>
                  <a:close/>
                  <a:moveTo>
                    <a:pt x="69611" y="39037"/>
                  </a:moveTo>
                  <a:cubicBezTo>
                    <a:pt x="69725" y="39037"/>
                    <a:pt x="69714" y="39226"/>
                    <a:pt x="69615" y="39622"/>
                  </a:cubicBezTo>
                  <a:lnTo>
                    <a:pt x="69532" y="40202"/>
                  </a:lnTo>
                  <a:lnTo>
                    <a:pt x="69201" y="39870"/>
                  </a:lnTo>
                  <a:cubicBezTo>
                    <a:pt x="68869" y="39539"/>
                    <a:pt x="68869" y="39539"/>
                    <a:pt x="69201" y="39290"/>
                  </a:cubicBezTo>
                  <a:cubicBezTo>
                    <a:pt x="69401" y="39123"/>
                    <a:pt x="69534" y="39037"/>
                    <a:pt x="69611" y="39037"/>
                  </a:cubicBezTo>
                  <a:close/>
                  <a:moveTo>
                    <a:pt x="47322" y="40036"/>
                  </a:moveTo>
                  <a:cubicBezTo>
                    <a:pt x="47405" y="40119"/>
                    <a:pt x="47405" y="40202"/>
                    <a:pt x="47322" y="40285"/>
                  </a:cubicBezTo>
                  <a:cubicBezTo>
                    <a:pt x="47239" y="40285"/>
                    <a:pt x="47156" y="40202"/>
                    <a:pt x="47156" y="40119"/>
                  </a:cubicBezTo>
                  <a:cubicBezTo>
                    <a:pt x="47156" y="40036"/>
                    <a:pt x="47239" y="40036"/>
                    <a:pt x="47322" y="40036"/>
                  </a:cubicBezTo>
                  <a:close/>
                  <a:moveTo>
                    <a:pt x="70527" y="39953"/>
                  </a:moveTo>
                  <a:cubicBezTo>
                    <a:pt x="70527" y="39953"/>
                    <a:pt x="70527" y="40036"/>
                    <a:pt x="70444" y="40202"/>
                  </a:cubicBezTo>
                  <a:cubicBezTo>
                    <a:pt x="70444" y="40260"/>
                    <a:pt x="70361" y="40319"/>
                    <a:pt x="70313" y="40319"/>
                  </a:cubicBezTo>
                  <a:cubicBezTo>
                    <a:pt x="70292" y="40319"/>
                    <a:pt x="70278" y="40309"/>
                    <a:pt x="70278" y="40285"/>
                  </a:cubicBezTo>
                  <a:cubicBezTo>
                    <a:pt x="70195" y="40202"/>
                    <a:pt x="70278" y="40119"/>
                    <a:pt x="70361" y="40036"/>
                  </a:cubicBezTo>
                  <a:cubicBezTo>
                    <a:pt x="70444" y="39953"/>
                    <a:pt x="70527" y="39953"/>
                    <a:pt x="70527" y="39953"/>
                  </a:cubicBezTo>
                  <a:close/>
                  <a:moveTo>
                    <a:pt x="68509" y="39885"/>
                  </a:moveTo>
                  <a:cubicBezTo>
                    <a:pt x="68607" y="39885"/>
                    <a:pt x="68655" y="40002"/>
                    <a:pt x="68538" y="40119"/>
                  </a:cubicBezTo>
                  <a:cubicBezTo>
                    <a:pt x="68431" y="40279"/>
                    <a:pt x="68324" y="40371"/>
                    <a:pt x="68261" y="40371"/>
                  </a:cubicBezTo>
                  <a:cubicBezTo>
                    <a:pt x="68227" y="40371"/>
                    <a:pt x="68206" y="40343"/>
                    <a:pt x="68206" y="40285"/>
                  </a:cubicBezTo>
                  <a:cubicBezTo>
                    <a:pt x="68206" y="40119"/>
                    <a:pt x="68289" y="40036"/>
                    <a:pt x="68372" y="39953"/>
                  </a:cubicBezTo>
                  <a:cubicBezTo>
                    <a:pt x="68421" y="39905"/>
                    <a:pt x="68469" y="39885"/>
                    <a:pt x="68509" y="39885"/>
                  </a:cubicBezTo>
                  <a:close/>
                  <a:moveTo>
                    <a:pt x="77809" y="40305"/>
                  </a:moveTo>
                  <a:cubicBezTo>
                    <a:pt x="77861" y="40305"/>
                    <a:pt x="77903" y="40326"/>
                    <a:pt x="77903" y="40368"/>
                  </a:cubicBezTo>
                  <a:cubicBezTo>
                    <a:pt x="77986" y="40368"/>
                    <a:pt x="77986" y="40533"/>
                    <a:pt x="77820" y="40616"/>
                  </a:cubicBezTo>
                  <a:cubicBezTo>
                    <a:pt x="77778" y="40658"/>
                    <a:pt x="77737" y="40678"/>
                    <a:pt x="77695" y="40678"/>
                  </a:cubicBezTo>
                  <a:cubicBezTo>
                    <a:pt x="77654" y="40678"/>
                    <a:pt x="77613" y="40658"/>
                    <a:pt x="77571" y="40616"/>
                  </a:cubicBezTo>
                  <a:cubicBezTo>
                    <a:pt x="77488" y="40533"/>
                    <a:pt x="77571" y="40450"/>
                    <a:pt x="77654" y="40368"/>
                  </a:cubicBezTo>
                  <a:cubicBezTo>
                    <a:pt x="77695" y="40326"/>
                    <a:pt x="77758" y="40305"/>
                    <a:pt x="77809" y="40305"/>
                  </a:cubicBezTo>
                  <a:close/>
                  <a:moveTo>
                    <a:pt x="77319" y="41081"/>
                  </a:moveTo>
                  <a:cubicBezTo>
                    <a:pt x="77432" y="41081"/>
                    <a:pt x="77444" y="41158"/>
                    <a:pt x="77323" y="41279"/>
                  </a:cubicBezTo>
                  <a:cubicBezTo>
                    <a:pt x="77274" y="41376"/>
                    <a:pt x="77197" y="41416"/>
                    <a:pt x="77125" y="41416"/>
                  </a:cubicBezTo>
                  <a:cubicBezTo>
                    <a:pt x="77074" y="41416"/>
                    <a:pt x="77025" y="41396"/>
                    <a:pt x="76991" y="41362"/>
                  </a:cubicBezTo>
                  <a:cubicBezTo>
                    <a:pt x="76908" y="41196"/>
                    <a:pt x="76908" y="41196"/>
                    <a:pt x="77157" y="41113"/>
                  </a:cubicBezTo>
                  <a:cubicBezTo>
                    <a:pt x="77223" y="41091"/>
                    <a:pt x="77278" y="41081"/>
                    <a:pt x="77319" y="41081"/>
                  </a:cubicBezTo>
                  <a:close/>
                  <a:moveTo>
                    <a:pt x="77737" y="41113"/>
                  </a:moveTo>
                  <a:cubicBezTo>
                    <a:pt x="77737" y="41113"/>
                    <a:pt x="77737" y="41196"/>
                    <a:pt x="77654" y="41362"/>
                  </a:cubicBezTo>
                  <a:cubicBezTo>
                    <a:pt x="77571" y="41445"/>
                    <a:pt x="77488" y="41445"/>
                    <a:pt x="77405" y="41445"/>
                  </a:cubicBezTo>
                  <a:cubicBezTo>
                    <a:pt x="77405" y="41362"/>
                    <a:pt x="77488" y="41279"/>
                    <a:pt x="77571" y="41196"/>
                  </a:cubicBezTo>
                  <a:cubicBezTo>
                    <a:pt x="77654" y="41113"/>
                    <a:pt x="77737" y="41113"/>
                    <a:pt x="77737" y="41113"/>
                  </a:cubicBezTo>
                  <a:close/>
                  <a:moveTo>
                    <a:pt x="71619" y="39223"/>
                  </a:moveTo>
                  <a:cubicBezTo>
                    <a:pt x="71711" y="39223"/>
                    <a:pt x="71820" y="39244"/>
                    <a:pt x="71936" y="39290"/>
                  </a:cubicBezTo>
                  <a:cubicBezTo>
                    <a:pt x="72101" y="39456"/>
                    <a:pt x="72433" y="39539"/>
                    <a:pt x="72682" y="39622"/>
                  </a:cubicBezTo>
                  <a:cubicBezTo>
                    <a:pt x="73096" y="39705"/>
                    <a:pt x="73262" y="39953"/>
                    <a:pt x="73096" y="40202"/>
                  </a:cubicBezTo>
                  <a:cubicBezTo>
                    <a:pt x="72875" y="40423"/>
                    <a:pt x="72654" y="40570"/>
                    <a:pt x="72507" y="40570"/>
                  </a:cubicBezTo>
                  <a:cubicBezTo>
                    <a:pt x="72433" y="40570"/>
                    <a:pt x="72378" y="40533"/>
                    <a:pt x="72350" y="40450"/>
                  </a:cubicBezTo>
                  <a:cubicBezTo>
                    <a:pt x="72350" y="40285"/>
                    <a:pt x="72184" y="40202"/>
                    <a:pt x="72019" y="40202"/>
                  </a:cubicBezTo>
                  <a:lnTo>
                    <a:pt x="71687" y="40202"/>
                  </a:lnTo>
                  <a:lnTo>
                    <a:pt x="71770" y="40782"/>
                  </a:lnTo>
                  <a:cubicBezTo>
                    <a:pt x="71770" y="41356"/>
                    <a:pt x="71721" y="41587"/>
                    <a:pt x="71585" y="41587"/>
                  </a:cubicBezTo>
                  <a:cubicBezTo>
                    <a:pt x="71544" y="41587"/>
                    <a:pt x="71496" y="41566"/>
                    <a:pt x="71438" y="41528"/>
                  </a:cubicBezTo>
                  <a:cubicBezTo>
                    <a:pt x="71356" y="41362"/>
                    <a:pt x="71273" y="41196"/>
                    <a:pt x="71356" y="41031"/>
                  </a:cubicBezTo>
                  <a:cubicBezTo>
                    <a:pt x="71418" y="40844"/>
                    <a:pt x="71433" y="40751"/>
                    <a:pt x="71297" y="40751"/>
                  </a:cubicBezTo>
                  <a:cubicBezTo>
                    <a:pt x="71252" y="40751"/>
                    <a:pt x="71190" y="40761"/>
                    <a:pt x="71107" y="40782"/>
                  </a:cubicBezTo>
                  <a:cubicBezTo>
                    <a:pt x="71024" y="40810"/>
                    <a:pt x="70969" y="40828"/>
                    <a:pt x="70935" y="40828"/>
                  </a:cubicBezTo>
                  <a:cubicBezTo>
                    <a:pt x="70868" y="40828"/>
                    <a:pt x="70886" y="40754"/>
                    <a:pt x="70941" y="40533"/>
                  </a:cubicBezTo>
                  <a:cubicBezTo>
                    <a:pt x="70998" y="40252"/>
                    <a:pt x="71092" y="40085"/>
                    <a:pt x="71199" y="40085"/>
                  </a:cubicBezTo>
                  <a:cubicBezTo>
                    <a:pt x="71249" y="40085"/>
                    <a:pt x="71302" y="40122"/>
                    <a:pt x="71356" y="40202"/>
                  </a:cubicBezTo>
                  <a:cubicBezTo>
                    <a:pt x="71438" y="40202"/>
                    <a:pt x="71521" y="40202"/>
                    <a:pt x="71604" y="40119"/>
                  </a:cubicBezTo>
                  <a:cubicBezTo>
                    <a:pt x="71604" y="39953"/>
                    <a:pt x="71604" y="39870"/>
                    <a:pt x="71438" y="39539"/>
                  </a:cubicBezTo>
                  <a:cubicBezTo>
                    <a:pt x="71259" y="39360"/>
                    <a:pt x="71381" y="39223"/>
                    <a:pt x="71619" y="39223"/>
                  </a:cubicBezTo>
                  <a:close/>
                  <a:moveTo>
                    <a:pt x="72877" y="40987"/>
                  </a:moveTo>
                  <a:cubicBezTo>
                    <a:pt x="73044" y="40987"/>
                    <a:pt x="73092" y="41205"/>
                    <a:pt x="72930" y="41528"/>
                  </a:cubicBezTo>
                  <a:cubicBezTo>
                    <a:pt x="72930" y="41586"/>
                    <a:pt x="72889" y="41645"/>
                    <a:pt x="72865" y="41645"/>
                  </a:cubicBezTo>
                  <a:cubicBezTo>
                    <a:pt x="72854" y="41645"/>
                    <a:pt x="72847" y="41635"/>
                    <a:pt x="72847" y="41611"/>
                  </a:cubicBezTo>
                  <a:cubicBezTo>
                    <a:pt x="72433" y="41445"/>
                    <a:pt x="72433" y="41279"/>
                    <a:pt x="72516" y="41196"/>
                  </a:cubicBezTo>
                  <a:cubicBezTo>
                    <a:pt x="72661" y="41051"/>
                    <a:pt x="72786" y="40987"/>
                    <a:pt x="72877" y="40987"/>
                  </a:cubicBezTo>
                  <a:close/>
                  <a:moveTo>
                    <a:pt x="76483" y="41374"/>
                  </a:moveTo>
                  <a:cubicBezTo>
                    <a:pt x="76592" y="41374"/>
                    <a:pt x="76689" y="41421"/>
                    <a:pt x="76742" y="41528"/>
                  </a:cubicBezTo>
                  <a:cubicBezTo>
                    <a:pt x="76742" y="41694"/>
                    <a:pt x="76908" y="41859"/>
                    <a:pt x="76908" y="41942"/>
                  </a:cubicBezTo>
                  <a:cubicBezTo>
                    <a:pt x="77074" y="42025"/>
                    <a:pt x="76991" y="42108"/>
                    <a:pt x="76742" y="42191"/>
                  </a:cubicBezTo>
                  <a:cubicBezTo>
                    <a:pt x="76660" y="42274"/>
                    <a:pt x="76577" y="42315"/>
                    <a:pt x="76515" y="42315"/>
                  </a:cubicBezTo>
                  <a:cubicBezTo>
                    <a:pt x="76452" y="42315"/>
                    <a:pt x="76411" y="42274"/>
                    <a:pt x="76411" y="42191"/>
                  </a:cubicBezTo>
                  <a:cubicBezTo>
                    <a:pt x="76370" y="42066"/>
                    <a:pt x="76349" y="42004"/>
                    <a:pt x="76328" y="42004"/>
                  </a:cubicBezTo>
                  <a:cubicBezTo>
                    <a:pt x="76307" y="42004"/>
                    <a:pt x="76287" y="42066"/>
                    <a:pt x="76245" y="42191"/>
                  </a:cubicBezTo>
                  <a:cubicBezTo>
                    <a:pt x="76245" y="42348"/>
                    <a:pt x="76245" y="42406"/>
                    <a:pt x="76203" y="42406"/>
                  </a:cubicBezTo>
                  <a:cubicBezTo>
                    <a:pt x="76179" y="42406"/>
                    <a:pt x="76140" y="42387"/>
                    <a:pt x="76079" y="42357"/>
                  </a:cubicBezTo>
                  <a:cubicBezTo>
                    <a:pt x="75997" y="42191"/>
                    <a:pt x="75914" y="42025"/>
                    <a:pt x="75914" y="41859"/>
                  </a:cubicBezTo>
                  <a:cubicBezTo>
                    <a:pt x="75970" y="41579"/>
                    <a:pt x="76254" y="41374"/>
                    <a:pt x="76483" y="41374"/>
                  </a:cubicBezTo>
                  <a:close/>
                  <a:moveTo>
                    <a:pt x="75070" y="39945"/>
                  </a:moveTo>
                  <a:cubicBezTo>
                    <a:pt x="75406" y="39945"/>
                    <a:pt x="75897" y="40467"/>
                    <a:pt x="75665" y="40699"/>
                  </a:cubicBezTo>
                  <a:cubicBezTo>
                    <a:pt x="75631" y="40733"/>
                    <a:pt x="75625" y="40753"/>
                    <a:pt x="75647" y="40753"/>
                  </a:cubicBezTo>
                  <a:cubicBezTo>
                    <a:pt x="75679" y="40753"/>
                    <a:pt x="75768" y="40713"/>
                    <a:pt x="75914" y="40616"/>
                  </a:cubicBezTo>
                  <a:cubicBezTo>
                    <a:pt x="76107" y="40478"/>
                    <a:pt x="76254" y="40414"/>
                    <a:pt x="76350" y="40414"/>
                  </a:cubicBezTo>
                  <a:cubicBezTo>
                    <a:pt x="76540" y="40414"/>
                    <a:pt x="76521" y="40671"/>
                    <a:pt x="76245" y="41113"/>
                  </a:cubicBezTo>
                  <a:cubicBezTo>
                    <a:pt x="75858" y="41656"/>
                    <a:pt x="75180" y="42199"/>
                    <a:pt x="75026" y="42199"/>
                  </a:cubicBezTo>
                  <a:cubicBezTo>
                    <a:pt x="75016" y="42199"/>
                    <a:pt x="75007" y="42196"/>
                    <a:pt x="75002" y="42191"/>
                  </a:cubicBezTo>
                  <a:cubicBezTo>
                    <a:pt x="74980" y="42169"/>
                    <a:pt x="74952" y="42158"/>
                    <a:pt x="74921" y="42158"/>
                  </a:cubicBezTo>
                  <a:cubicBezTo>
                    <a:pt x="74836" y="42158"/>
                    <a:pt x="74731" y="42235"/>
                    <a:pt x="74671" y="42357"/>
                  </a:cubicBezTo>
                  <a:cubicBezTo>
                    <a:pt x="74555" y="42472"/>
                    <a:pt x="74476" y="42534"/>
                    <a:pt x="74415" y="42534"/>
                  </a:cubicBezTo>
                  <a:cubicBezTo>
                    <a:pt x="74345" y="42534"/>
                    <a:pt x="74301" y="42451"/>
                    <a:pt x="74256" y="42274"/>
                  </a:cubicBezTo>
                  <a:cubicBezTo>
                    <a:pt x="74256" y="42191"/>
                    <a:pt x="74339" y="42025"/>
                    <a:pt x="74505" y="41859"/>
                  </a:cubicBezTo>
                  <a:cubicBezTo>
                    <a:pt x="74737" y="41627"/>
                    <a:pt x="74897" y="41105"/>
                    <a:pt x="74714" y="41105"/>
                  </a:cubicBezTo>
                  <a:cubicBezTo>
                    <a:pt x="74701" y="41105"/>
                    <a:pt x="74687" y="41108"/>
                    <a:pt x="74671" y="41113"/>
                  </a:cubicBezTo>
                  <a:cubicBezTo>
                    <a:pt x="74588" y="41113"/>
                    <a:pt x="74671" y="41031"/>
                    <a:pt x="74836" y="40782"/>
                  </a:cubicBezTo>
                  <a:cubicBezTo>
                    <a:pt x="74919" y="40533"/>
                    <a:pt x="75002" y="40368"/>
                    <a:pt x="74919" y="40368"/>
                  </a:cubicBezTo>
                  <a:cubicBezTo>
                    <a:pt x="74897" y="40390"/>
                    <a:pt x="74875" y="40400"/>
                    <a:pt x="74854" y="40400"/>
                  </a:cubicBezTo>
                  <a:cubicBezTo>
                    <a:pt x="74798" y="40400"/>
                    <a:pt x="74753" y="40323"/>
                    <a:pt x="74753" y="40202"/>
                  </a:cubicBezTo>
                  <a:cubicBezTo>
                    <a:pt x="74753" y="40036"/>
                    <a:pt x="74836" y="40036"/>
                    <a:pt x="75002" y="39953"/>
                  </a:cubicBezTo>
                  <a:cubicBezTo>
                    <a:pt x="75024" y="39948"/>
                    <a:pt x="75047" y="39945"/>
                    <a:pt x="75070" y="39945"/>
                  </a:cubicBezTo>
                  <a:close/>
                  <a:moveTo>
                    <a:pt x="78524" y="42626"/>
                  </a:moveTo>
                  <a:cubicBezTo>
                    <a:pt x="78566" y="42626"/>
                    <a:pt x="78607" y="42647"/>
                    <a:pt x="78649" y="42688"/>
                  </a:cubicBezTo>
                  <a:cubicBezTo>
                    <a:pt x="78731" y="42688"/>
                    <a:pt x="78649" y="42854"/>
                    <a:pt x="78566" y="42937"/>
                  </a:cubicBezTo>
                  <a:cubicBezTo>
                    <a:pt x="78483" y="43020"/>
                    <a:pt x="78400" y="43020"/>
                    <a:pt x="78317" y="43020"/>
                  </a:cubicBezTo>
                  <a:cubicBezTo>
                    <a:pt x="78234" y="42937"/>
                    <a:pt x="78317" y="42771"/>
                    <a:pt x="78400" y="42688"/>
                  </a:cubicBezTo>
                  <a:cubicBezTo>
                    <a:pt x="78441" y="42647"/>
                    <a:pt x="78483" y="42626"/>
                    <a:pt x="78524" y="42626"/>
                  </a:cubicBezTo>
                  <a:close/>
                  <a:moveTo>
                    <a:pt x="74351" y="42902"/>
                  </a:moveTo>
                  <a:cubicBezTo>
                    <a:pt x="74373" y="42902"/>
                    <a:pt x="74398" y="42912"/>
                    <a:pt x="74422" y="42937"/>
                  </a:cubicBezTo>
                  <a:cubicBezTo>
                    <a:pt x="74505" y="42937"/>
                    <a:pt x="74422" y="43102"/>
                    <a:pt x="74339" y="43185"/>
                  </a:cubicBezTo>
                  <a:cubicBezTo>
                    <a:pt x="74280" y="43244"/>
                    <a:pt x="74222" y="43302"/>
                    <a:pt x="74193" y="43302"/>
                  </a:cubicBezTo>
                  <a:cubicBezTo>
                    <a:pt x="74180" y="43302"/>
                    <a:pt x="74173" y="43292"/>
                    <a:pt x="74173" y="43268"/>
                  </a:cubicBezTo>
                  <a:cubicBezTo>
                    <a:pt x="74173" y="43268"/>
                    <a:pt x="74173" y="43185"/>
                    <a:pt x="74256" y="43020"/>
                  </a:cubicBezTo>
                  <a:cubicBezTo>
                    <a:pt x="74256" y="42961"/>
                    <a:pt x="74298" y="42902"/>
                    <a:pt x="74351" y="42902"/>
                  </a:cubicBezTo>
                  <a:close/>
                  <a:moveTo>
                    <a:pt x="76164" y="42738"/>
                  </a:moveTo>
                  <a:cubicBezTo>
                    <a:pt x="76195" y="42738"/>
                    <a:pt x="76223" y="42749"/>
                    <a:pt x="76245" y="42771"/>
                  </a:cubicBezTo>
                  <a:cubicBezTo>
                    <a:pt x="76328" y="42937"/>
                    <a:pt x="76328" y="42937"/>
                    <a:pt x="76162" y="43020"/>
                  </a:cubicBezTo>
                  <a:cubicBezTo>
                    <a:pt x="75997" y="43102"/>
                    <a:pt x="75914" y="43102"/>
                    <a:pt x="75914" y="43185"/>
                  </a:cubicBezTo>
                  <a:cubicBezTo>
                    <a:pt x="75997" y="43185"/>
                    <a:pt x="75831" y="43268"/>
                    <a:pt x="75582" y="43434"/>
                  </a:cubicBezTo>
                  <a:cubicBezTo>
                    <a:pt x="75427" y="43527"/>
                    <a:pt x="75295" y="43574"/>
                    <a:pt x="75199" y="43574"/>
                  </a:cubicBezTo>
                  <a:cubicBezTo>
                    <a:pt x="75040" y="43574"/>
                    <a:pt x="74981" y="43444"/>
                    <a:pt x="75085" y="43185"/>
                  </a:cubicBezTo>
                  <a:cubicBezTo>
                    <a:pt x="75189" y="42926"/>
                    <a:pt x="75325" y="42797"/>
                    <a:pt x="75412" y="42797"/>
                  </a:cubicBezTo>
                  <a:cubicBezTo>
                    <a:pt x="75464" y="42797"/>
                    <a:pt x="75499" y="42843"/>
                    <a:pt x="75499" y="42937"/>
                  </a:cubicBezTo>
                  <a:cubicBezTo>
                    <a:pt x="75499" y="42978"/>
                    <a:pt x="75520" y="42999"/>
                    <a:pt x="75551" y="42999"/>
                  </a:cubicBezTo>
                  <a:cubicBezTo>
                    <a:pt x="75582" y="42999"/>
                    <a:pt x="75624" y="42978"/>
                    <a:pt x="75665" y="42937"/>
                  </a:cubicBezTo>
                  <a:cubicBezTo>
                    <a:pt x="75707" y="42895"/>
                    <a:pt x="75748" y="42874"/>
                    <a:pt x="75779" y="42874"/>
                  </a:cubicBezTo>
                  <a:cubicBezTo>
                    <a:pt x="75810" y="42874"/>
                    <a:pt x="75831" y="42895"/>
                    <a:pt x="75831" y="42937"/>
                  </a:cubicBezTo>
                  <a:cubicBezTo>
                    <a:pt x="75831" y="43020"/>
                    <a:pt x="75831" y="43061"/>
                    <a:pt x="75841" y="43061"/>
                  </a:cubicBezTo>
                  <a:cubicBezTo>
                    <a:pt x="75852" y="43061"/>
                    <a:pt x="75872" y="43020"/>
                    <a:pt x="75914" y="42937"/>
                  </a:cubicBezTo>
                  <a:cubicBezTo>
                    <a:pt x="75974" y="42815"/>
                    <a:pt x="76079" y="42738"/>
                    <a:pt x="76164" y="42738"/>
                  </a:cubicBezTo>
                  <a:close/>
                  <a:moveTo>
                    <a:pt x="78317" y="43600"/>
                  </a:moveTo>
                  <a:cubicBezTo>
                    <a:pt x="78400" y="43683"/>
                    <a:pt x="78400" y="43765"/>
                    <a:pt x="78317" y="43765"/>
                  </a:cubicBezTo>
                  <a:cubicBezTo>
                    <a:pt x="78293" y="43790"/>
                    <a:pt x="78269" y="43800"/>
                    <a:pt x="78246" y="43800"/>
                  </a:cubicBezTo>
                  <a:cubicBezTo>
                    <a:pt x="78193" y="43800"/>
                    <a:pt x="78151" y="43741"/>
                    <a:pt x="78151" y="43683"/>
                  </a:cubicBezTo>
                  <a:cubicBezTo>
                    <a:pt x="78151" y="43600"/>
                    <a:pt x="78234" y="43600"/>
                    <a:pt x="78317" y="43600"/>
                  </a:cubicBezTo>
                  <a:close/>
                  <a:moveTo>
                    <a:pt x="79959" y="43215"/>
                  </a:moveTo>
                  <a:cubicBezTo>
                    <a:pt x="80118" y="43215"/>
                    <a:pt x="80205" y="43424"/>
                    <a:pt x="80140" y="43683"/>
                  </a:cubicBezTo>
                  <a:cubicBezTo>
                    <a:pt x="80092" y="43827"/>
                    <a:pt x="79932" y="43915"/>
                    <a:pt x="79790" y="43915"/>
                  </a:cubicBezTo>
                  <a:cubicBezTo>
                    <a:pt x="79688" y="43915"/>
                    <a:pt x="79595" y="43870"/>
                    <a:pt x="79560" y="43765"/>
                  </a:cubicBezTo>
                  <a:cubicBezTo>
                    <a:pt x="79560" y="43517"/>
                    <a:pt x="79560" y="43434"/>
                    <a:pt x="79809" y="43268"/>
                  </a:cubicBezTo>
                  <a:cubicBezTo>
                    <a:pt x="79863" y="43232"/>
                    <a:pt x="79914" y="43215"/>
                    <a:pt x="79959" y="43215"/>
                  </a:cubicBezTo>
                  <a:close/>
                  <a:moveTo>
                    <a:pt x="41935" y="43931"/>
                  </a:moveTo>
                  <a:cubicBezTo>
                    <a:pt x="42018" y="44014"/>
                    <a:pt x="42018" y="44097"/>
                    <a:pt x="41935" y="44180"/>
                  </a:cubicBezTo>
                  <a:cubicBezTo>
                    <a:pt x="41852" y="44180"/>
                    <a:pt x="41770" y="44097"/>
                    <a:pt x="41770" y="44014"/>
                  </a:cubicBezTo>
                  <a:cubicBezTo>
                    <a:pt x="41770" y="43931"/>
                    <a:pt x="41852" y="43931"/>
                    <a:pt x="41935" y="43931"/>
                  </a:cubicBezTo>
                  <a:close/>
                  <a:moveTo>
                    <a:pt x="21797" y="44594"/>
                  </a:moveTo>
                  <a:lnTo>
                    <a:pt x="21797" y="44594"/>
                  </a:lnTo>
                  <a:cubicBezTo>
                    <a:pt x="21880" y="44677"/>
                    <a:pt x="21797" y="44760"/>
                    <a:pt x="21714" y="44843"/>
                  </a:cubicBezTo>
                  <a:cubicBezTo>
                    <a:pt x="21631" y="44926"/>
                    <a:pt x="21548" y="45008"/>
                    <a:pt x="21548" y="45008"/>
                  </a:cubicBezTo>
                  <a:cubicBezTo>
                    <a:pt x="21548" y="45008"/>
                    <a:pt x="21548" y="44843"/>
                    <a:pt x="21631" y="44760"/>
                  </a:cubicBezTo>
                  <a:cubicBezTo>
                    <a:pt x="21714" y="44677"/>
                    <a:pt x="21797" y="44594"/>
                    <a:pt x="21797" y="44594"/>
                  </a:cubicBezTo>
                  <a:close/>
                  <a:moveTo>
                    <a:pt x="80126" y="44871"/>
                  </a:moveTo>
                  <a:cubicBezTo>
                    <a:pt x="80154" y="44871"/>
                    <a:pt x="80189" y="44891"/>
                    <a:pt x="80223" y="44926"/>
                  </a:cubicBezTo>
                  <a:cubicBezTo>
                    <a:pt x="80306" y="44926"/>
                    <a:pt x="80306" y="45008"/>
                    <a:pt x="80223" y="45091"/>
                  </a:cubicBezTo>
                  <a:cubicBezTo>
                    <a:pt x="80140" y="45091"/>
                    <a:pt x="80057" y="45091"/>
                    <a:pt x="80057" y="45008"/>
                  </a:cubicBezTo>
                  <a:cubicBezTo>
                    <a:pt x="80057" y="44911"/>
                    <a:pt x="80086" y="44871"/>
                    <a:pt x="80126" y="44871"/>
                  </a:cubicBezTo>
                  <a:close/>
                  <a:moveTo>
                    <a:pt x="78607" y="43724"/>
                  </a:moveTo>
                  <a:cubicBezTo>
                    <a:pt x="78669" y="43724"/>
                    <a:pt x="78731" y="43765"/>
                    <a:pt x="78814" y="43848"/>
                  </a:cubicBezTo>
                  <a:cubicBezTo>
                    <a:pt x="78911" y="43945"/>
                    <a:pt x="79037" y="43986"/>
                    <a:pt x="79141" y="43986"/>
                  </a:cubicBezTo>
                  <a:cubicBezTo>
                    <a:pt x="79214" y="43986"/>
                    <a:pt x="79277" y="43965"/>
                    <a:pt x="79312" y="43931"/>
                  </a:cubicBezTo>
                  <a:cubicBezTo>
                    <a:pt x="79415" y="43897"/>
                    <a:pt x="79475" y="43877"/>
                    <a:pt x="79498" y="43877"/>
                  </a:cubicBezTo>
                  <a:cubicBezTo>
                    <a:pt x="79532" y="43877"/>
                    <a:pt x="79492" y="43917"/>
                    <a:pt x="79394" y="44014"/>
                  </a:cubicBezTo>
                  <a:cubicBezTo>
                    <a:pt x="79229" y="44235"/>
                    <a:pt x="79284" y="44382"/>
                    <a:pt x="79437" y="44382"/>
                  </a:cubicBezTo>
                  <a:cubicBezTo>
                    <a:pt x="79514" y="44382"/>
                    <a:pt x="79615" y="44345"/>
                    <a:pt x="79726" y="44263"/>
                  </a:cubicBezTo>
                  <a:cubicBezTo>
                    <a:pt x="79785" y="44204"/>
                    <a:pt x="79885" y="44145"/>
                    <a:pt x="79967" y="44145"/>
                  </a:cubicBezTo>
                  <a:cubicBezTo>
                    <a:pt x="80002" y="44145"/>
                    <a:pt x="80033" y="44155"/>
                    <a:pt x="80057" y="44180"/>
                  </a:cubicBezTo>
                  <a:cubicBezTo>
                    <a:pt x="80223" y="44263"/>
                    <a:pt x="80140" y="44345"/>
                    <a:pt x="79643" y="44843"/>
                  </a:cubicBezTo>
                  <a:cubicBezTo>
                    <a:pt x="79353" y="45133"/>
                    <a:pt x="79146" y="45278"/>
                    <a:pt x="79042" y="45278"/>
                  </a:cubicBezTo>
                  <a:cubicBezTo>
                    <a:pt x="78939" y="45278"/>
                    <a:pt x="78939" y="45133"/>
                    <a:pt x="79063" y="44843"/>
                  </a:cubicBezTo>
                  <a:cubicBezTo>
                    <a:pt x="79194" y="44515"/>
                    <a:pt x="79014" y="44188"/>
                    <a:pt x="78769" y="44188"/>
                  </a:cubicBezTo>
                  <a:cubicBezTo>
                    <a:pt x="78705" y="44188"/>
                    <a:pt x="78635" y="44211"/>
                    <a:pt x="78566" y="44263"/>
                  </a:cubicBezTo>
                  <a:cubicBezTo>
                    <a:pt x="78511" y="44299"/>
                    <a:pt x="78461" y="44315"/>
                    <a:pt x="78418" y="44315"/>
                  </a:cubicBezTo>
                  <a:cubicBezTo>
                    <a:pt x="78264" y="44315"/>
                    <a:pt x="78206" y="44107"/>
                    <a:pt x="78400" y="43848"/>
                  </a:cubicBezTo>
                  <a:cubicBezTo>
                    <a:pt x="78483" y="43765"/>
                    <a:pt x="78545" y="43724"/>
                    <a:pt x="78607" y="43724"/>
                  </a:cubicBezTo>
                  <a:close/>
                  <a:moveTo>
                    <a:pt x="91991" y="44760"/>
                  </a:moveTo>
                  <a:cubicBezTo>
                    <a:pt x="92157" y="44760"/>
                    <a:pt x="92323" y="44760"/>
                    <a:pt x="92323" y="44843"/>
                  </a:cubicBezTo>
                  <a:lnTo>
                    <a:pt x="92240" y="44843"/>
                  </a:lnTo>
                  <a:cubicBezTo>
                    <a:pt x="92157" y="44843"/>
                    <a:pt x="92074" y="45008"/>
                    <a:pt x="91991" y="45174"/>
                  </a:cubicBezTo>
                  <a:cubicBezTo>
                    <a:pt x="91874" y="45331"/>
                    <a:pt x="91793" y="45413"/>
                    <a:pt x="91741" y="45413"/>
                  </a:cubicBezTo>
                  <a:cubicBezTo>
                    <a:pt x="91683" y="45413"/>
                    <a:pt x="91660" y="45310"/>
                    <a:pt x="91660" y="45091"/>
                  </a:cubicBezTo>
                  <a:cubicBezTo>
                    <a:pt x="91660" y="44843"/>
                    <a:pt x="91660" y="44843"/>
                    <a:pt x="91991" y="44760"/>
                  </a:cubicBezTo>
                  <a:close/>
                  <a:moveTo>
                    <a:pt x="76119" y="44968"/>
                  </a:moveTo>
                  <a:cubicBezTo>
                    <a:pt x="76250" y="44968"/>
                    <a:pt x="76353" y="45095"/>
                    <a:pt x="76245" y="45257"/>
                  </a:cubicBezTo>
                  <a:cubicBezTo>
                    <a:pt x="76162" y="45340"/>
                    <a:pt x="76079" y="45423"/>
                    <a:pt x="75914" y="45423"/>
                  </a:cubicBezTo>
                  <a:cubicBezTo>
                    <a:pt x="75884" y="45438"/>
                    <a:pt x="75860" y="45444"/>
                    <a:pt x="75841" y="45444"/>
                  </a:cubicBezTo>
                  <a:cubicBezTo>
                    <a:pt x="75753" y="45444"/>
                    <a:pt x="75777" y="45296"/>
                    <a:pt x="75914" y="45091"/>
                  </a:cubicBezTo>
                  <a:cubicBezTo>
                    <a:pt x="75971" y="45005"/>
                    <a:pt x="76049" y="44968"/>
                    <a:pt x="76119" y="44968"/>
                  </a:cubicBezTo>
                  <a:close/>
                  <a:moveTo>
                    <a:pt x="81335" y="45121"/>
                  </a:moveTo>
                  <a:cubicBezTo>
                    <a:pt x="81383" y="45121"/>
                    <a:pt x="81429" y="45137"/>
                    <a:pt x="81466" y="45174"/>
                  </a:cubicBezTo>
                  <a:cubicBezTo>
                    <a:pt x="81632" y="45340"/>
                    <a:pt x="81632" y="45340"/>
                    <a:pt x="81301" y="45506"/>
                  </a:cubicBezTo>
                  <a:cubicBezTo>
                    <a:pt x="81230" y="45576"/>
                    <a:pt x="81160" y="45601"/>
                    <a:pt x="81103" y="45601"/>
                  </a:cubicBezTo>
                  <a:cubicBezTo>
                    <a:pt x="81024" y="45601"/>
                    <a:pt x="80969" y="45554"/>
                    <a:pt x="80969" y="45506"/>
                  </a:cubicBezTo>
                  <a:cubicBezTo>
                    <a:pt x="80969" y="45313"/>
                    <a:pt x="81168" y="45121"/>
                    <a:pt x="81335" y="45121"/>
                  </a:cubicBezTo>
                  <a:close/>
                  <a:moveTo>
                    <a:pt x="90568" y="44644"/>
                  </a:moveTo>
                  <a:cubicBezTo>
                    <a:pt x="90576" y="44644"/>
                    <a:pt x="90582" y="44655"/>
                    <a:pt x="90582" y="44677"/>
                  </a:cubicBezTo>
                  <a:cubicBezTo>
                    <a:pt x="90665" y="44677"/>
                    <a:pt x="90665" y="44926"/>
                    <a:pt x="90665" y="45091"/>
                  </a:cubicBezTo>
                  <a:cubicBezTo>
                    <a:pt x="90612" y="45252"/>
                    <a:pt x="90627" y="45343"/>
                    <a:pt x="90690" y="45343"/>
                  </a:cubicBezTo>
                  <a:cubicBezTo>
                    <a:pt x="90724" y="45343"/>
                    <a:pt x="90772" y="45316"/>
                    <a:pt x="90831" y="45257"/>
                  </a:cubicBezTo>
                  <a:cubicBezTo>
                    <a:pt x="90879" y="45209"/>
                    <a:pt x="90927" y="45161"/>
                    <a:pt x="90959" y="45161"/>
                  </a:cubicBezTo>
                  <a:cubicBezTo>
                    <a:pt x="90982" y="45161"/>
                    <a:pt x="90997" y="45187"/>
                    <a:pt x="90997" y="45257"/>
                  </a:cubicBezTo>
                  <a:cubicBezTo>
                    <a:pt x="90997" y="45279"/>
                    <a:pt x="90997" y="45290"/>
                    <a:pt x="91000" y="45290"/>
                  </a:cubicBezTo>
                  <a:cubicBezTo>
                    <a:pt x="91009" y="45290"/>
                    <a:pt x="91041" y="45213"/>
                    <a:pt x="91163" y="45091"/>
                  </a:cubicBezTo>
                  <a:cubicBezTo>
                    <a:pt x="91208" y="45000"/>
                    <a:pt x="91253" y="44934"/>
                    <a:pt x="91313" y="44934"/>
                  </a:cubicBezTo>
                  <a:cubicBezTo>
                    <a:pt x="91361" y="44934"/>
                    <a:pt x="91419" y="44979"/>
                    <a:pt x="91494" y="45091"/>
                  </a:cubicBezTo>
                  <a:cubicBezTo>
                    <a:pt x="91577" y="45257"/>
                    <a:pt x="91577" y="45423"/>
                    <a:pt x="91494" y="45506"/>
                  </a:cubicBezTo>
                  <a:cubicBezTo>
                    <a:pt x="91411" y="45589"/>
                    <a:pt x="91245" y="45754"/>
                    <a:pt x="91163" y="45754"/>
                  </a:cubicBezTo>
                  <a:cubicBezTo>
                    <a:pt x="90997" y="45837"/>
                    <a:pt x="90914" y="45837"/>
                    <a:pt x="90914" y="45920"/>
                  </a:cubicBezTo>
                  <a:cubicBezTo>
                    <a:pt x="90997" y="45920"/>
                    <a:pt x="90914" y="46086"/>
                    <a:pt x="90831" y="46169"/>
                  </a:cubicBezTo>
                  <a:cubicBezTo>
                    <a:pt x="90728" y="46237"/>
                    <a:pt x="90654" y="46278"/>
                    <a:pt x="90596" y="46278"/>
                  </a:cubicBezTo>
                  <a:cubicBezTo>
                    <a:pt x="90514" y="46278"/>
                    <a:pt x="90465" y="46197"/>
                    <a:pt x="90417" y="46003"/>
                  </a:cubicBezTo>
                  <a:cubicBezTo>
                    <a:pt x="90334" y="45754"/>
                    <a:pt x="90251" y="45671"/>
                    <a:pt x="90002" y="45671"/>
                  </a:cubicBezTo>
                  <a:cubicBezTo>
                    <a:pt x="89671" y="45671"/>
                    <a:pt x="89754" y="45589"/>
                    <a:pt x="90251" y="45257"/>
                  </a:cubicBezTo>
                  <a:cubicBezTo>
                    <a:pt x="90500" y="45091"/>
                    <a:pt x="90582" y="45091"/>
                    <a:pt x="90500" y="44843"/>
                  </a:cubicBezTo>
                  <a:cubicBezTo>
                    <a:pt x="90500" y="44721"/>
                    <a:pt x="90544" y="44644"/>
                    <a:pt x="90568" y="44644"/>
                  </a:cubicBezTo>
                  <a:close/>
                  <a:moveTo>
                    <a:pt x="77157" y="45671"/>
                  </a:moveTo>
                  <a:lnTo>
                    <a:pt x="77157" y="45671"/>
                  </a:lnTo>
                  <a:cubicBezTo>
                    <a:pt x="77240" y="45754"/>
                    <a:pt x="77157" y="45920"/>
                    <a:pt x="77074" y="46086"/>
                  </a:cubicBezTo>
                  <a:cubicBezTo>
                    <a:pt x="76991" y="46252"/>
                    <a:pt x="76825" y="46334"/>
                    <a:pt x="76825" y="46334"/>
                  </a:cubicBezTo>
                  <a:cubicBezTo>
                    <a:pt x="76742" y="46252"/>
                    <a:pt x="76825" y="46086"/>
                    <a:pt x="76908" y="45920"/>
                  </a:cubicBezTo>
                  <a:cubicBezTo>
                    <a:pt x="76991" y="45754"/>
                    <a:pt x="77157" y="45672"/>
                    <a:pt x="77157" y="45671"/>
                  </a:cubicBezTo>
                  <a:close/>
                  <a:moveTo>
                    <a:pt x="82685" y="45784"/>
                  </a:moveTo>
                  <a:cubicBezTo>
                    <a:pt x="82813" y="45784"/>
                    <a:pt x="82819" y="45976"/>
                    <a:pt x="82627" y="46169"/>
                  </a:cubicBezTo>
                  <a:cubicBezTo>
                    <a:pt x="82573" y="46329"/>
                    <a:pt x="82519" y="46421"/>
                    <a:pt x="82444" y="46421"/>
                  </a:cubicBezTo>
                  <a:cubicBezTo>
                    <a:pt x="82402" y="46421"/>
                    <a:pt x="82354" y="46393"/>
                    <a:pt x="82295" y="46334"/>
                  </a:cubicBezTo>
                  <a:cubicBezTo>
                    <a:pt x="82212" y="46169"/>
                    <a:pt x="82295" y="46003"/>
                    <a:pt x="82544" y="45837"/>
                  </a:cubicBezTo>
                  <a:cubicBezTo>
                    <a:pt x="82600" y="45800"/>
                    <a:pt x="82647" y="45784"/>
                    <a:pt x="82685" y="45784"/>
                  </a:cubicBezTo>
                  <a:close/>
                  <a:moveTo>
                    <a:pt x="85965" y="45338"/>
                  </a:moveTo>
                  <a:cubicBezTo>
                    <a:pt x="86002" y="45338"/>
                    <a:pt x="86024" y="45365"/>
                    <a:pt x="86024" y="45423"/>
                  </a:cubicBezTo>
                  <a:cubicBezTo>
                    <a:pt x="86024" y="45589"/>
                    <a:pt x="86024" y="45671"/>
                    <a:pt x="85859" y="45671"/>
                  </a:cubicBezTo>
                  <a:cubicBezTo>
                    <a:pt x="85693" y="45754"/>
                    <a:pt x="85610" y="45837"/>
                    <a:pt x="85693" y="46086"/>
                  </a:cubicBezTo>
                  <a:cubicBezTo>
                    <a:pt x="85822" y="46345"/>
                    <a:pt x="85750" y="46553"/>
                    <a:pt x="85593" y="46553"/>
                  </a:cubicBezTo>
                  <a:cubicBezTo>
                    <a:pt x="85549" y="46553"/>
                    <a:pt x="85499" y="46537"/>
                    <a:pt x="85444" y="46500"/>
                  </a:cubicBezTo>
                  <a:cubicBezTo>
                    <a:pt x="85361" y="46417"/>
                    <a:pt x="85361" y="46252"/>
                    <a:pt x="85444" y="46003"/>
                  </a:cubicBezTo>
                  <a:cubicBezTo>
                    <a:pt x="85571" y="45622"/>
                    <a:pt x="85844" y="45338"/>
                    <a:pt x="85965" y="45338"/>
                  </a:cubicBezTo>
                  <a:close/>
                  <a:moveTo>
                    <a:pt x="81396" y="46134"/>
                  </a:moveTo>
                  <a:cubicBezTo>
                    <a:pt x="81418" y="46134"/>
                    <a:pt x="81442" y="46144"/>
                    <a:pt x="81466" y="46169"/>
                  </a:cubicBezTo>
                  <a:cubicBezTo>
                    <a:pt x="81549" y="46169"/>
                    <a:pt x="81549" y="46334"/>
                    <a:pt x="81466" y="46417"/>
                  </a:cubicBezTo>
                  <a:cubicBezTo>
                    <a:pt x="81383" y="46583"/>
                    <a:pt x="81301" y="46583"/>
                    <a:pt x="81301" y="46583"/>
                  </a:cubicBezTo>
                  <a:cubicBezTo>
                    <a:pt x="81218" y="46500"/>
                    <a:pt x="81218" y="46417"/>
                    <a:pt x="81301" y="46252"/>
                  </a:cubicBezTo>
                  <a:cubicBezTo>
                    <a:pt x="81301" y="46193"/>
                    <a:pt x="81342" y="46134"/>
                    <a:pt x="81396" y="46134"/>
                  </a:cubicBezTo>
                  <a:close/>
                  <a:moveTo>
                    <a:pt x="88345" y="46252"/>
                  </a:moveTo>
                  <a:cubicBezTo>
                    <a:pt x="88345" y="46252"/>
                    <a:pt x="88345" y="46334"/>
                    <a:pt x="88262" y="46500"/>
                  </a:cubicBezTo>
                  <a:cubicBezTo>
                    <a:pt x="88203" y="46559"/>
                    <a:pt x="88145" y="46617"/>
                    <a:pt x="88115" y="46617"/>
                  </a:cubicBezTo>
                  <a:cubicBezTo>
                    <a:pt x="88103" y="46617"/>
                    <a:pt x="88096" y="46607"/>
                    <a:pt x="88096" y="46583"/>
                  </a:cubicBezTo>
                  <a:cubicBezTo>
                    <a:pt x="88013" y="46583"/>
                    <a:pt x="88013" y="46417"/>
                    <a:pt x="88179" y="46334"/>
                  </a:cubicBezTo>
                  <a:cubicBezTo>
                    <a:pt x="88262" y="46252"/>
                    <a:pt x="88345" y="46252"/>
                    <a:pt x="88345" y="46252"/>
                  </a:cubicBezTo>
                  <a:close/>
                  <a:moveTo>
                    <a:pt x="92903" y="45920"/>
                  </a:moveTo>
                  <a:cubicBezTo>
                    <a:pt x="92986" y="46003"/>
                    <a:pt x="92903" y="46086"/>
                    <a:pt x="92820" y="46169"/>
                  </a:cubicBezTo>
                  <a:cubicBezTo>
                    <a:pt x="92737" y="46334"/>
                    <a:pt x="92737" y="46417"/>
                    <a:pt x="92820" y="46417"/>
                  </a:cubicBezTo>
                  <a:cubicBezTo>
                    <a:pt x="92903" y="46417"/>
                    <a:pt x="92986" y="46500"/>
                    <a:pt x="92903" y="46583"/>
                  </a:cubicBezTo>
                  <a:cubicBezTo>
                    <a:pt x="92820" y="46666"/>
                    <a:pt x="92758" y="46707"/>
                    <a:pt x="92706" y="46707"/>
                  </a:cubicBezTo>
                  <a:cubicBezTo>
                    <a:pt x="92654" y="46707"/>
                    <a:pt x="92613" y="46666"/>
                    <a:pt x="92571" y="46583"/>
                  </a:cubicBezTo>
                  <a:cubicBezTo>
                    <a:pt x="92571" y="46559"/>
                    <a:pt x="92564" y="46549"/>
                    <a:pt x="92550" y="46549"/>
                  </a:cubicBezTo>
                  <a:cubicBezTo>
                    <a:pt x="92516" y="46549"/>
                    <a:pt x="92440" y="46607"/>
                    <a:pt x="92323" y="46666"/>
                  </a:cubicBezTo>
                  <a:cubicBezTo>
                    <a:pt x="92303" y="46686"/>
                    <a:pt x="92293" y="46696"/>
                    <a:pt x="92291" y="46696"/>
                  </a:cubicBezTo>
                  <a:cubicBezTo>
                    <a:pt x="92284" y="46696"/>
                    <a:pt x="92362" y="46588"/>
                    <a:pt x="92489" y="46334"/>
                  </a:cubicBezTo>
                  <a:cubicBezTo>
                    <a:pt x="92737" y="46086"/>
                    <a:pt x="92903" y="45920"/>
                    <a:pt x="92903" y="45920"/>
                  </a:cubicBezTo>
                  <a:close/>
                  <a:moveTo>
                    <a:pt x="88804" y="46089"/>
                  </a:moveTo>
                  <a:cubicBezTo>
                    <a:pt x="88870" y="46089"/>
                    <a:pt x="88872" y="46217"/>
                    <a:pt x="88759" y="46500"/>
                  </a:cubicBezTo>
                  <a:cubicBezTo>
                    <a:pt x="88666" y="46686"/>
                    <a:pt x="88625" y="46794"/>
                    <a:pt x="88593" y="46794"/>
                  </a:cubicBezTo>
                  <a:cubicBezTo>
                    <a:pt x="88567" y="46794"/>
                    <a:pt x="88547" y="46728"/>
                    <a:pt x="88511" y="46583"/>
                  </a:cubicBezTo>
                  <a:cubicBezTo>
                    <a:pt x="88511" y="46500"/>
                    <a:pt x="88593" y="46252"/>
                    <a:pt x="88676" y="46169"/>
                  </a:cubicBezTo>
                  <a:cubicBezTo>
                    <a:pt x="88729" y="46116"/>
                    <a:pt x="88773" y="46089"/>
                    <a:pt x="88804" y="46089"/>
                  </a:cubicBezTo>
                  <a:close/>
                  <a:moveTo>
                    <a:pt x="91660" y="45754"/>
                  </a:moveTo>
                  <a:cubicBezTo>
                    <a:pt x="91660" y="45754"/>
                    <a:pt x="91743" y="45837"/>
                    <a:pt x="91908" y="45920"/>
                  </a:cubicBezTo>
                  <a:cubicBezTo>
                    <a:pt x="91991" y="46003"/>
                    <a:pt x="91991" y="46169"/>
                    <a:pt x="91908" y="46169"/>
                  </a:cubicBezTo>
                  <a:cubicBezTo>
                    <a:pt x="91743" y="46169"/>
                    <a:pt x="91494" y="46417"/>
                    <a:pt x="91577" y="46583"/>
                  </a:cubicBezTo>
                  <a:cubicBezTo>
                    <a:pt x="91768" y="46710"/>
                    <a:pt x="91470" y="46886"/>
                    <a:pt x="91209" y="46886"/>
                  </a:cubicBezTo>
                  <a:cubicBezTo>
                    <a:pt x="91130" y="46886"/>
                    <a:pt x="91055" y="46870"/>
                    <a:pt x="90997" y="46832"/>
                  </a:cubicBezTo>
                  <a:cubicBezTo>
                    <a:pt x="90831" y="46749"/>
                    <a:pt x="90914" y="46666"/>
                    <a:pt x="91245" y="46252"/>
                  </a:cubicBezTo>
                  <a:cubicBezTo>
                    <a:pt x="91411" y="46003"/>
                    <a:pt x="91660" y="45754"/>
                    <a:pt x="91660" y="45754"/>
                  </a:cubicBezTo>
                  <a:close/>
                  <a:moveTo>
                    <a:pt x="89091" y="46666"/>
                  </a:moveTo>
                  <a:cubicBezTo>
                    <a:pt x="89091" y="46666"/>
                    <a:pt x="89091" y="46749"/>
                    <a:pt x="89008" y="46915"/>
                  </a:cubicBezTo>
                  <a:cubicBezTo>
                    <a:pt x="89008" y="46997"/>
                    <a:pt x="88925" y="47080"/>
                    <a:pt x="88842" y="47080"/>
                  </a:cubicBezTo>
                  <a:cubicBezTo>
                    <a:pt x="88842" y="46997"/>
                    <a:pt x="88842" y="46915"/>
                    <a:pt x="88925" y="46832"/>
                  </a:cubicBezTo>
                  <a:cubicBezTo>
                    <a:pt x="89008" y="46749"/>
                    <a:pt x="89091" y="46666"/>
                    <a:pt x="89091" y="46666"/>
                  </a:cubicBezTo>
                  <a:close/>
                  <a:moveTo>
                    <a:pt x="87599" y="46417"/>
                  </a:moveTo>
                  <a:cubicBezTo>
                    <a:pt x="87599" y="46500"/>
                    <a:pt x="87599" y="46583"/>
                    <a:pt x="87516" y="46666"/>
                  </a:cubicBezTo>
                  <a:cubicBezTo>
                    <a:pt x="87433" y="46832"/>
                    <a:pt x="87433" y="46832"/>
                    <a:pt x="87516" y="46832"/>
                  </a:cubicBezTo>
                  <a:cubicBezTo>
                    <a:pt x="87599" y="46832"/>
                    <a:pt x="87599" y="46915"/>
                    <a:pt x="87516" y="46997"/>
                  </a:cubicBezTo>
                  <a:cubicBezTo>
                    <a:pt x="87455" y="47058"/>
                    <a:pt x="87405" y="47084"/>
                    <a:pt x="87365" y="47084"/>
                  </a:cubicBezTo>
                  <a:cubicBezTo>
                    <a:pt x="87242" y="47084"/>
                    <a:pt x="87225" y="46834"/>
                    <a:pt x="87350" y="46583"/>
                  </a:cubicBezTo>
                  <a:cubicBezTo>
                    <a:pt x="87433" y="46500"/>
                    <a:pt x="87516" y="46417"/>
                    <a:pt x="87599" y="46417"/>
                  </a:cubicBezTo>
                  <a:close/>
                  <a:moveTo>
                    <a:pt x="90033" y="46770"/>
                  </a:moveTo>
                  <a:cubicBezTo>
                    <a:pt x="90064" y="46770"/>
                    <a:pt x="90085" y="46790"/>
                    <a:pt x="90085" y="46832"/>
                  </a:cubicBezTo>
                  <a:cubicBezTo>
                    <a:pt x="90002" y="46915"/>
                    <a:pt x="89919" y="47080"/>
                    <a:pt x="89754" y="47163"/>
                  </a:cubicBezTo>
                  <a:cubicBezTo>
                    <a:pt x="89616" y="47232"/>
                    <a:pt x="89522" y="47272"/>
                    <a:pt x="89476" y="47272"/>
                  </a:cubicBezTo>
                  <a:cubicBezTo>
                    <a:pt x="89410" y="47272"/>
                    <a:pt x="89442" y="47192"/>
                    <a:pt x="89588" y="46997"/>
                  </a:cubicBezTo>
                  <a:cubicBezTo>
                    <a:pt x="89685" y="46900"/>
                    <a:pt x="89754" y="46860"/>
                    <a:pt x="89777" y="46860"/>
                  </a:cubicBezTo>
                  <a:cubicBezTo>
                    <a:pt x="89794" y="46860"/>
                    <a:pt x="89788" y="46880"/>
                    <a:pt x="89754" y="46915"/>
                  </a:cubicBezTo>
                  <a:cubicBezTo>
                    <a:pt x="89754" y="46939"/>
                    <a:pt x="89761" y="46949"/>
                    <a:pt x="89773" y="46949"/>
                  </a:cubicBezTo>
                  <a:cubicBezTo>
                    <a:pt x="89802" y="46949"/>
                    <a:pt x="89861" y="46890"/>
                    <a:pt x="89919" y="46832"/>
                  </a:cubicBezTo>
                  <a:cubicBezTo>
                    <a:pt x="89961" y="46790"/>
                    <a:pt x="90002" y="46770"/>
                    <a:pt x="90033" y="46770"/>
                  </a:cubicBezTo>
                  <a:close/>
                  <a:moveTo>
                    <a:pt x="84760" y="46958"/>
                  </a:moveTo>
                  <a:cubicBezTo>
                    <a:pt x="84786" y="46958"/>
                    <a:pt x="84819" y="46975"/>
                    <a:pt x="84864" y="46997"/>
                  </a:cubicBezTo>
                  <a:cubicBezTo>
                    <a:pt x="84998" y="47065"/>
                    <a:pt x="85512" y="47186"/>
                    <a:pt x="85747" y="47186"/>
                  </a:cubicBezTo>
                  <a:cubicBezTo>
                    <a:pt x="85803" y="47186"/>
                    <a:pt x="85843" y="47179"/>
                    <a:pt x="85859" y="47163"/>
                  </a:cubicBezTo>
                  <a:cubicBezTo>
                    <a:pt x="85900" y="47142"/>
                    <a:pt x="85936" y="47132"/>
                    <a:pt x="85965" y="47132"/>
                  </a:cubicBezTo>
                  <a:cubicBezTo>
                    <a:pt x="86050" y="47132"/>
                    <a:pt x="86066" y="47225"/>
                    <a:pt x="85941" y="47412"/>
                  </a:cubicBezTo>
                  <a:cubicBezTo>
                    <a:pt x="85827" y="47755"/>
                    <a:pt x="85713" y="47940"/>
                    <a:pt x="85653" y="47940"/>
                  </a:cubicBezTo>
                  <a:cubicBezTo>
                    <a:pt x="85626" y="47940"/>
                    <a:pt x="85610" y="47903"/>
                    <a:pt x="85610" y="47826"/>
                  </a:cubicBezTo>
                  <a:cubicBezTo>
                    <a:pt x="85551" y="47768"/>
                    <a:pt x="85451" y="47709"/>
                    <a:pt x="85281" y="47709"/>
                  </a:cubicBezTo>
                  <a:cubicBezTo>
                    <a:pt x="85210" y="47709"/>
                    <a:pt x="85127" y="47719"/>
                    <a:pt x="85030" y="47743"/>
                  </a:cubicBezTo>
                  <a:cubicBezTo>
                    <a:pt x="84837" y="47808"/>
                    <a:pt x="84719" y="47847"/>
                    <a:pt x="84652" y="47847"/>
                  </a:cubicBezTo>
                  <a:cubicBezTo>
                    <a:pt x="84545" y="47847"/>
                    <a:pt x="84565" y="47749"/>
                    <a:pt x="84615" y="47495"/>
                  </a:cubicBezTo>
                  <a:cubicBezTo>
                    <a:pt x="84676" y="47074"/>
                    <a:pt x="84692" y="46958"/>
                    <a:pt x="84760" y="46958"/>
                  </a:cubicBezTo>
                  <a:close/>
                  <a:moveTo>
                    <a:pt x="75499" y="47495"/>
                  </a:moveTo>
                  <a:cubicBezTo>
                    <a:pt x="75831" y="47495"/>
                    <a:pt x="75914" y="47578"/>
                    <a:pt x="75748" y="47826"/>
                  </a:cubicBezTo>
                  <a:cubicBezTo>
                    <a:pt x="75673" y="47901"/>
                    <a:pt x="75549" y="47942"/>
                    <a:pt x="75441" y="47942"/>
                  </a:cubicBezTo>
                  <a:cubicBezTo>
                    <a:pt x="75310" y="47942"/>
                    <a:pt x="75205" y="47880"/>
                    <a:pt x="75251" y="47743"/>
                  </a:cubicBezTo>
                  <a:cubicBezTo>
                    <a:pt x="75251" y="47578"/>
                    <a:pt x="75334" y="47495"/>
                    <a:pt x="75499" y="47495"/>
                  </a:cubicBezTo>
                  <a:close/>
                  <a:moveTo>
                    <a:pt x="88956" y="47681"/>
                  </a:moveTo>
                  <a:cubicBezTo>
                    <a:pt x="88987" y="47681"/>
                    <a:pt x="89008" y="47702"/>
                    <a:pt x="89008" y="47743"/>
                  </a:cubicBezTo>
                  <a:cubicBezTo>
                    <a:pt x="89008" y="47909"/>
                    <a:pt x="89008" y="47992"/>
                    <a:pt x="89008" y="47992"/>
                  </a:cubicBezTo>
                  <a:cubicBezTo>
                    <a:pt x="88966" y="48033"/>
                    <a:pt x="88946" y="48054"/>
                    <a:pt x="88925" y="48054"/>
                  </a:cubicBezTo>
                  <a:cubicBezTo>
                    <a:pt x="88904" y="48054"/>
                    <a:pt x="88883" y="48033"/>
                    <a:pt x="88842" y="47992"/>
                  </a:cubicBezTo>
                  <a:cubicBezTo>
                    <a:pt x="88759" y="47909"/>
                    <a:pt x="88842" y="47826"/>
                    <a:pt x="88842" y="47743"/>
                  </a:cubicBezTo>
                  <a:cubicBezTo>
                    <a:pt x="88883" y="47702"/>
                    <a:pt x="88925" y="47681"/>
                    <a:pt x="88956" y="47681"/>
                  </a:cubicBezTo>
                  <a:close/>
                  <a:moveTo>
                    <a:pt x="73769" y="47792"/>
                  </a:moveTo>
                  <a:cubicBezTo>
                    <a:pt x="73793" y="47792"/>
                    <a:pt x="73818" y="47802"/>
                    <a:pt x="73842" y="47826"/>
                  </a:cubicBezTo>
                  <a:cubicBezTo>
                    <a:pt x="73842" y="47826"/>
                    <a:pt x="73759" y="47909"/>
                    <a:pt x="73676" y="47992"/>
                  </a:cubicBezTo>
                  <a:cubicBezTo>
                    <a:pt x="73593" y="48075"/>
                    <a:pt x="73510" y="48075"/>
                    <a:pt x="73427" y="48075"/>
                  </a:cubicBezTo>
                  <a:cubicBezTo>
                    <a:pt x="73427" y="48075"/>
                    <a:pt x="73427" y="47909"/>
                    <a:pt x="73593" y="47909"/>
                  </a:cubicBezTo>
                  <a:cubicBezTo>
                    <a:pt x="73652" y="47850"/>
                    <a:pt x="73710" y="47792"/>
                    <a:pt x="73769" y="47792"/>
                  </a:cubicBezTo>
                  <a:close/>
                  <a:moveTo>
                    <a:pt x="78796" y="47711"/>
                  </a:moveTo>
                  <a:cubicBezTo>
                    <a:pt x="78808" y="47711"/>
                    <a:pt x="78814" y="47721"/>
                    <a:pt x="78814" y="47743"/>
                  </a:cubicBezTo>
                  <a:cubicBezTo>
                    <a:pt x="78814" y="47826"/>
                    <a:pt x="78731" y="47992"/>
                    <a:pt x="78649" y="48075"/>
                  </a:cubicBezTo>
                  <a:cubicBezTo>
                    <a:pt x="78587" y="48230"/>
                    <a:pt x="78536" y="48292"/>
                    <a:pt x="78506" y="48292"/>
                  </a:cubicBezTo>
                  <a:cubicBezTo>
                    <a:pt x="78456" y="48292"/>
                    <a:pt x="78462" y="48117"/>
                    <a:pt x="78566" y="47909"/>
                  </a:cubicBezTo>
                  <a:cubicBezTo>
                    <a:pt x="78687" y="47788"/>
                    <a:pt x="78764" y="47711"/>
                    <a:pt x="78796" y="47711"/>
                  </a:cubicBezTo>
                  <a:close/>
                  <a:moveTo>
                    <a:pt x="76144" y="47946"/>
                  </a:moveTo>
                  <a:cubicBezTo>
                    <a:pt x="76236" y="47946"/>
                    <a:pt x="76218" y="48020"/>
                    <a:pt x="76162" y="48241"/>
                  </a:cubicBezTo>
                  <a:cubicBezTo>
                    <a:pt x="76121" y="48282"/>
                    <a:pt x="76079" y="48303"/>
                    <a:pt x="76038" y="48303"/>
                  </a:cubicBezTo>
                  <a:cubicBezTo>
                    <a:pt x="75997" y="48303"/>
                    <a:pt x="75955" y="48282"/>
                    <a:pt x="75914" y="48241"/>
                  </a:cubicBezTo>
                  <a:cubicBezTo>
                    <a:pt x="75748" y="48075"/>
                    <a:pt x="75748" y="48075"/>
                    <a:pt x="75914" y="47992"/>
                  </a:cubicBezTo>
                  <a:cubicBezTo>
                    <a:pt x="76024" y="47964"/>
                    <a:pt x="76098" y="47946"/>
                    <a:pt x="76144" y="47946"/>
                  </a:cubicBezTo>
                  <a:close/>
                  <a:moveTo>
                    <a:pt x="91559" y="47989"/>
                  </a:moveTo>
                  <a:cubicBezTo>
                    <a:pt x="91629" y="47989"/>
                    <a:pt x="91572" y="48080"/>
                    <a:pt x="91411" y="48241"/>
                  </a:cubicBezTo>
                  <a:cubicBezTo>
                    <a:pt x="91353" y="48299"/>
                    <a:pt x="91253" y="48358"/>
                    <a:pt x="91199" y="48358"/>
                  </a:cubicBezTo>
                  <a:cubicBezTo>
                    <a:pt x="91177" y="48358"/>
                    <a:pt x="91163" y="48348"/>
                    <a:pt x="91163" y="48323"/>
                  </a:cubicBezTo>
                  <a:cubicBezTo>
                    <a:pt x="91080" y="48323"/>
                    <a:pt x="91245" y="48241"/>
                    <a:pt x="91328" y="48075"/>
                  </a:cubicBezTo>
                  <a:cubicBezTo>
                    <a:pt x="91446" y="48016"/>
                    <a:pt x="91522" y="47989"/>
                    <a:pt x="91559" y="47989"/>
                  </a:cubicBezTo>
                  <a:close/>
                  <a:moveTo>
                    <a:pt x="92016" y="47777"/>
                  </a:moveTo>
                  <a:cubicBezTo>
                    <a:pt x="92052" y="47777"/>
                    <a:pt x="92074" y="47796"/>
                    <a:pt x="92074" y="47826"/>
                  </a:cubicBezTo>
                  <a:cubicBezTo>
                    <a:pt x="92074" y="47909"/>
                    <a:pt x="91991" y="48075"/>
                    <a:pt x="91826" y="48241"/>
                  </a:cubicBezTo>
                  <a:cubicBezTo>
                    <a:pt x="91765" y="48362"/>
                    <a:pt x="91660" y="48439"/>
                    <a:pt x="91608" y="48439"/>
                  </a:cubicBezTo>
                  <a:cubicBezTo>
                    <a:pt x="91589" y="48439"/>
                    <a:pt x="91577" y="48429"/>
                    <a:pt x="91577" y="48406"/>
                  </a:cubicBezTo>
                  <a:cubicBezTo>
                    <a:pt x="91494" y="48406"/>
                    <a:pt x="91577" y="48158"/>
                    <a:pt x="91743" y="47992"/>
                  </a:cubicBezTo>
                  <a:cubicBezTo>
                    <a:pt x="91848" y="47834"/>
                    <a:pt x="91953" y="47777"/>
                    <a:pt x="92016" y="47777"/>
                  </a:cubicBezTo>
                  <a:close/>
                  <a:moveTo>
                    <a:pt x="88357" y="48206"/>
                  </a:moveTo>
                  <a:cubicBezTo>
                    <a:pt x="88379" y="48206"/>
                    <a:pt x="88403" y="48216"/>
                    <a:pt x="88428" y="48241"/>
                  </a:cubicBezTo>
                  <a:cubicBezTo>
                    <a:pt x="88511" y="48323"/>
                    <a:pt x="88511" y="48406"/>
                    <a:pt x="88428" y="48406"/>
                  </a:cubicBezTo>
                  <a:cubicBezTo>
                    <a:pt x="88403" y="48431"/>
                    <a:pt x="88379" y="48441"/>
                    <a:pt x="88357" y="48441"/>
                  </a:cubicBezTo>
                  <a:cubicBezTo>
                    <a:pt x="88303" y="48441"/>
                    <a:pt x="88262" y="48382"/>
                    <a:pt x="88262" y="48323"/>
                  </a:cubicBezTo>
                  <a:cubicBezTo>
                    <a:pt x="88262" y="48265"/>
                    <a:pt x="88303" y="48206"/>
                    <a:pt x="88357" y="48206"/>
                  </a:cubicBezTo>
                  <a:close/>
                  <a:moveTo>
                    <a:pt x="89298" y="48510"/>
                  </a:moveTo>
                  <a:cubicBezTo>
                    <a:pt x="89319" y="48510"/>
                    <a:pt x="89339" y="48531"/>
                    <a:pt x="89339" y="48572"/>
                  </a:cubicBezTo>
                  <a:cubicBezTo>
                    <a:pt x="89339" y="48738"/>
                    <a:pt x="89422" y="48904"/>
                    <a:pt x="89505" y="48986"/>
                  </a:cubicBezTo>
                  <a:cubicBezTo>
                    <a:pt x="89588" y="49069"/>
                    <a:pt x="89588" y="49069"/>
                    <a:pt x="89256" y="49152"/>
                  </a:cubicBezTo>
                  <a:cubicBezTo>
                    <a:pt x="89153" y="49187"/>
                    <a:pt x="89079" y="49207"/>
                    <a:pt x="89039" y="49207"/>
                  </a:cubicBezTo>
                  <a:cubicBezTo>
                    <a:pt x="88982" y="49207"/>
                    <a:pt x="88994" y="49166"/>
                    <a:pt x="89091" y="49069"/>
                  </a:cubicBezTo>
                  <a:cubicBezTo>
                    <a:pt x="89174" y="48904"/>
                    <a:pt x="89256" y="48738"/>
                    <a:pt x="89256" y="48572"/>
                  </a:cubicBezTo>
                  <a:cubicBezTo>
                    <a:pt x="89256" y="48531"/>
                    <a:pt x="89277" y="48510"/>
                    <a:pt x="89298" y="48510"/>
                  </a:cubicBezTo>
                  <a:close/>
                  <a:moveTo>
                    <a:pt x="84384" y="49098"/>
                  </a:moveTo>
                  <a:cubicBezTo>
                    <a:pt x="84395" y="49098"/>
                    <a:pt x="84415" y="49118"/>
                    <a:pt x="84450" y="49152"/>
                  </a:cubicBezTo>
                  <a:cubicBezTo>
                    <a:pt x="84533" y="49152"/>
                    <a:pt x="84533" y="49235"/>
                    <a:pt x="84450" y="49318"/>
                  </a:cubicBezTo>
                  <a:cubicBezTo>
                    <a:pt x="84450" y="49318"/>
                    <a:pt x="84367" y="49318"/>
                    <a:pt x="84367" y="49235"/>
                  </a:cubicBezTo>
                  <a:cubicBezTo>
                    <a:pt x="84367" y="49138"/>
                    <a:pt x="84367" y="49098"/>
                    <a:pt x="84384" y="49098"/>
                  </a:cubicBezTo>
                  <a:close/>
                  <a:moveTo>
                    <a:pt x="90162" y="48975"/>
                  </a:moveTo>
                  <a:cubicBezTo>
                    <a:pt x="90197" y="48975"/>
                    <a:pt x="90136" y="49057"/>
                    <a:pt x="90002" y="49235"/>
                  </a:cubicBezTo>
                  <a:cubicBezTo>
                    <a:pt x="89919" y="49401"/>
                    <a:pt x="89754" y="49401"/>
                    <a:pt x="89671" y="49401"/>
                  </a:cubicBezTo>
                  <a:cubicBezTo>
                    <a:pt x="89505" y="49235"/>
                    <a:pt x="89505" y="49235"/>
                    <a:pt x="89837" y="49152"/>
                  </a:cubicBezTo>
                  <a:cubicBezTo>
                    <a:pt x="90029" y="49037"/>
                    <a:pt x="90132" y="48975"/>
                    <a:pt x="90162" y="48975"/>
                  </a:cubicBezTo>
                  <a:close/>
                  <a:moveTo>
                    <a:pt x="86024" y="49069"/>
                  </a:moveTo>
                  <a:cubicBezTo>
                    <a:pt x="86107" y="49069"/>
                    <a:pt x="86024" y="49235"/>
                    <a:pt x="85941" y="49318"/>
                  </a:cubicBezTo>
                  <a:cubicBezTo>
                    <a:pt x="85883" y="49377"/>
                    <a:pt x="85824" y="49435"/>
                    <a:pt x="85795" y="49435"/>
                  </a:cubicBezTo>
                  <a:cubicBezTo>
                    <a:pt x="85783" y="49435"/>
                    <a:pt x="85776" y="49425"/>
                    <a:pt x="85776" y="49401"/>
                  </a:cubicBezTo>
                  <a:cubicBezTo>
                    <a:pt x="85693" y="49401"/>
                    <a:pt x="85776" y="49318"/>
                    <a:pt x="85859" y="49152"/>
                  </a:cubicBezTo>
                  <a:cubicBezTo>
                    <a:pt x="85941" y="49069"/>
                    <a:pt x="86024" y="49069"/>
                    <a:pt x="86024" y="49069"/>
                  </a:cubicBezTo>
                  <a:close/>
                  <a:moveTo>
                    <a:pt x="81301" y="49484"/>
                  </a:moveTo>
                  <a:lnTo>
                    <a:pt x="81301" y="49484"/>
                  </a:lnTo>
                  <a:cubicBezTo>
                    <a:pt x="81383" y="49567"/>
                    <a:pt x="81301" y="49649"/>
                    <a:pt x="81218" y="49732"/>
                  </a:cubicBezTo>
                  <a:cubicBezTo>
                    <a:pt x="81135" y="49815"/>
                    <a:pt x="81052" y="49898"/>
                    <a:pt x="81052" y="49898"/>
                  </a:cubicBezTo>
                  <a:cubicBezTo>
                    <a:pt x="80969" y="49815"/>
                    <a:pt x="81052" y="49732"/>
                    <a:pt x="81135" y="49649"/>
                  </a:cubicBezTo>
                  <a:cubicBezTo>
                    <a:pt x="81218" y="49484"/>
                    <a:pt x="81300" y="49484"/>
                    <a:pt x="81301" y="49484"/>
                  </a:cubicBezTo>
                  <a:close/>
                  <a:moveTo>
                    <a:pt x="90729" y="49362"/>
                  </a:moveTo>
                  <a:cubicBezTo>
                    <a:pt x="90804" y="49362"/>
                    <a:pt x="90893" y="49428"/>
                    <a:pt x="90997" y="49567"/>
                  </a:cubicBezTo>
                  <a:cubicBezTo>
                    <a:pt x="91055" y="49625"/>
                    <a:pt x="91114" y="49684"/>
                    <a:pt x="91173" y="49684"/>
                  </a:cubicBezTo>
                  <a:cubicBezTo>
                    <a:pt x="91197" y="49684"/>
                    <a:pt x="91221" y="49674"/>
                    <a:pt x="91245" y="49649"/>
                  </a:cubicBezTo>
                  <a:cubicBezTo>
                    <a:pt x="91280" y="49579"/>
                    <a:pt x="91301" y="49554"/>
                    <a:pt x="91312" y="49554"/>
                  </a:cubicBezTo>
                  <a:cubicBezTo>
                    <a:pt x="91328" y="49554"/>
                    <a:pt x="91328" y="49602"/>
                    <a:pt x="91328" y="49649"/>
                  </a:cubicBezTo>
                  <a:cubicBezTo>
                    <a:pt x="91328" y="49732"/>
                    <a:pt x="91245" y="49898"/>
                    <a:pt x="91080" y="49981"/>
                  </a:cubicBezTo>
                  <a:cubicBezTo>
                    <a:pt x="90958" y="50103"/>
                    <a:pt x="90836" y="50157"/>
                    <a:pt x="90735" y="50157"/>
                  </a:cubicBezTo>
                  <a:cubicBezTo>
                    <a:pt x="90561" y="50157"/>
                    <a:pt x="90447" y="49995"/>
                    <a:pt x="90500" y="49732"/>
                  </a:cubicBezTo>
                  <a:cubicBezTo>
                    <a:pt x="90548" y="49491"/>
                    <a:pt x="90624" y="49362"/>
                    <a:pt x="90729" y="49362"/>
                  </a:cubicBezTo>
                  <a:close/>
                  <a:moveTo>
                    <a:pt x="73675" y="50042"/>
                  </a:moveTo>
                  <a:cubicBezTo>
                    <a:pt x="73889" y="50042"/>
                    <a:pt x="73962" y="50177"/>
                    <a:pt x="73759" y="50312"/>
                  </a:cubicBezTo>
                  <a:cubicBezTo>
                    <a:pt x="73718" y="50354"/>
                    <a:pt x="73655" y="50375"/>
                    <a:pt x="73593" y="50375"/>
                  </a:cubicBezTo>
                  <a:cubicBezTo>
                    <a:pt x="73531" y="50375"/>
                    <a:pt x="73469" y="50354"/>
                    <a:pt x="73427" y="50312"/>
                  </a:cubicBezTo>
                  <a:cubicBezTo>
                    <a:pt x="73345" y="50147"/>
                    <a:pt x="73345" y="50147"/>
                    <a:pt x="73510" y="50064"/>
                  </a:cubicBezTo>
                  <a:cubicBezTo>
                    <a:pt x="73571" y="50049"/>
                    <a:pt x="73626" y="50042"/>
                    <a:pt x="73675" y="50042"/>
                  </a:cubicBezTo>
                  <a:close/>
                  <a:moveTo>
                    <a:pt x="89504" y="49936"/>
                  </a:moveTo>
                  <a:cubicBezTo>
                    <a:pt x="89520" y="49936"/>
                    <a:pt x="89495" y="50001"/>
                    <a:pt x="89422" y="50147"/>
                  </a:cubicBezTo>
                  <a:cubicBezTo>
                    <a:pt x="89422" y="50312"/>
                    <a:pt x="89256" y="50395"/>
                    <a:pt x="89174" y="50395"/>
                  </a:cubicBezTo>
                  <a:cubicBezTo>
                    <a:pt x="89158" y="50411"/>
                    <a:pt x="89148" y="50418"/>
                    <a:pt x="89143" y="50418"/>
                  </a:cubicBezTo>
                  <a:cubicBezTo>
                    <a:pt x="89122" y="50418"/>
                    <a:pt x="89189" y="50297"/>
                    <a:pt x="89256" y="50230"/>
                  </a:cubicBezTo>
                  <a:cubicBezTo>
                    <a:pt x="89396" y="50043"/>
                    <a:pt x="89483" y="49936"/>
                    <a:pt x="89504" y="49936"/>
                  </a:cubicBezTo>
                  <a:close/>
                  <a:moveTo>
                    <a:pt x="86853" y="50147"/>
                  </a:moveTo>
                  <a:cubicBezTo>
                    <a:pt x="86853" y="50230"/>
                    <a:pt x="86853" y="50312"/>
                    <a:pt x="86770" y="50395"/>
                  </a:cubicBezTo>
                  <a:cubicBezTo>
                    <a:pt x="86687" y="50478"/>
                    <a:pt x="86604" y="50561"/>
                    <a:pt x="86604" y="50561"/>
                  </a:cubicBezTo>
                  <a:cubicBezTo>
                    <a:pt x="86522" y="50478"/>
                    <a:pt x="86604" y="50395"/>
                    <a:pt x="86604" y="50312"/>
                  </a:cubicBezTo>
                  <a:cubicBezTo>
                    <a:pt x="86687" y="50147"/>
                    <a:pt x="86853" y="50147"/>
                    <a:pt x="86853" y="50147"/>
                  </a:cubicBezTo>
                  <a:close/>
                  <a:moveTo>
                    <a:pt x="81618" y="50163"/>
                  </a:moveTo>
                  <a:cubicBezTo>
                    <a:pt x="81702" y="50163"/>
                    <a:pt x="81669" y="50299"/>
                    <a:pt x="81549" y="50478"/>
                  </a:cubicBezTo>
                  <a:cubicBezTo>
                    <a:pt x="81383" y="50644"/>
                    <a:pt x="81301" y="50727"/>
                    <a:pt x="81218" y="50727"/>
                  </a:cubicBezTo>
                  <a:cubicBezTo>
                    <a:pt x="81135" y="50561"/>
                    <a:pt x="81218" y="50395"/>
                    <a:pt x="81466" y="50230"/>
                  </a:cubicBezTo>
                  <a:cubicBezTo>
                    <a:pt x="81536" y="50183"/>
                    <a:pt x="81586" y="50163"/>
                    <a:pt x="81618" y="50163"/>
                  </a:cubicBezTo>
                  <a:close/>
                  <a:moveTo>
                    <a:pt x="74572" y="50494"/>
                  </a:moveTo>
                  <a:cubicBezTo>
                    <a:pt x="74651" y="50494"/>
                    <a:pt x="74601" y="50630"/>
                    <a:pt x="74422" y="50810"/>
                  </a:cubicBezTo>
                  <a:cubicBezTo>
                    <a:pt x="74339" y="50975"/>
                    <a:pt x="74173" y="51058"/>
                    <a:pt x="74173" y="51058"/>
                  </a:cubicBezTo>
                  <a:cubicBezTo>
                    <a:pt x="74090" y="50975"/>
                    <a:pt x="74256" y="50644"/>
                    <a:pt x="74422" y="50561"/>
                  </a:cubicBezTo>
                  <a:cubicBezTo>
                    <a:pt x="74491" y="50515"/>
                    <a:pt x="74541" y="50494"/>
                    <a:pt x="74572" y="50494"/>
                  </a:cubicBezTo>
                  <a:close/>
                  <a:moveTo>
                    <a:pt x="87671" y="50719"/>
                  </a:moveTo>
                  <a:cubicBezTo>
                    <a:pt x="87755" y="50719"/>
                    <a:pt x="87689" y="50790"/>
                    <a:pt x="87433" y="50893"/>
                  </a:cubicBezTo>
                  <a:cubicBezTo>
                    <a:pt x="87267" y="51058"/>
                    <a:pt x="87102" y="51058"/>
                    <a:pt x="87102" y="51058"/>
                  </a:cubicBezTo>
                  <a:cubicBezTo>
                    <a:pt x="87102" y="50975"/>
                    <a:pt x="87185" y="50893"/>
                    <a:pt x="87350" y="50810"/>
                  </a:cubicBezTo>
                  <a:cubicBezTo>
                    <a:pt x="87509" y="50746"/>
                    <a:pt x="87619" y="50719"/>
                    <a:pt x="87671" y="50719"/>
                  </a:cubicBezTo>
                  <a:close/>
                  <a:moveTo>
                    <a:pt x="86770" y="50748"/>
                  </a:moveTo>
                  <a:cubicBezTo>
                    <a:pt x="86791" y="50748"/>
                    <a:pt x="86812" y="50768"/>
                    <a:pt x="86853" y="50810"/>
                  </a:cubicBezTo>
                  <a:cubicBezTo>
                    <a:pt x="86936" y="50810"/>
                    <a:pt x="86853" y="50975"/>
                    <a:pt x="86770" y="51058"/>
                  </a:cubicBezTo>
                  <a:cubicBezTo>
                    <a:pt x="86729" y="51100"/>
                    <a:pt x="86708" y="51120"/>
                    <a:pt x="86698" y="51120"/>
                  </a:cubicBezTo>
                  <a:cubicBezTo>
                    <a:pt x="86687" y="51120"/>
                    <a:pt x="86687" y="51100"/>
                    <a:pt x="86687" y="51058"/>
                  </a:cubicBezTo>
                  <a:cubicBezTo>
                    <a:pt x="86604" y="50975"/>
                    <a:pt x="86687" y="50810"/>
                    <a:pt x="86687" y="50810"/>
                  </a:cubicBezTo>
                  <a:cubicBezTo>
                    <a:pt x="86729" y="50768"/>
                    <a:pt x="86749" y="50748"/>
                    <a:pt x="86770" y="50748"/>
                  </a:cubicBezTo>
                  <a:close/>
                  <a:moveTo>
                    <a:pt x="90531" y="50632"/>
                  </a:moveTo>
                  <a:cubicBezTo>
                    <a:pt x="90582" y="50632"/>
                    <a:pt x="90582" y="50715"/>
                    <a:pt x="90582" y="50893"/>
                  </a:cubicBezTo>
                  <a:cubicBezTo>
                    <a:pt x="90500" y="51058"/>
                    <a:pt x="90500" y="51141"/>
                    <a:pt x="90417" y="51141"/>
                  </a:cubicBezTo>
                  <a:cubicBezTo>
                    <a:pt x="90417" y="51058"/>
                    <a:pt x="90251" y="51058"/>
                    <a:pt x="90168" y="51058"/>
                  </a:cubicBezTo>
                  <a:cubicBezTo>
                    <a:pt x="90085" y="51058"/>
                    <a:pt x="90085" y="50975"/>
                    <a:pt x="90251" y="50810"/>
                  </a:cubicBezTo>
                  <a:cubicBezTo>
                    <a:pt x="90405" y="50694"/>
                    <a:pt x="90487" y="50632"/>
                    <a:pt x="90531" y="50632"/>
                  </a:cubicBezTo>
                  <a:close/>
                  <a:moveTo>
                    <a:pt x="83170" y="51355"/>
                  </a:moveTo>
                  <a:cubicBezTo>
                    <a:pt x="83192" y="51355"/>
                    <a:pt x="83207" y="51366"/>
                    <a:pt x="83207" y="51390"/>
                  </a:cubicBezTo>
                  <a:cubicBezTo>
                    <a:pt x="83289" y="51473"/>
                    <a:pt x="83289" y="51556"/>
                    <a:pt x="83207" y="51638"/>
                  </a:cubicBezTo>
                  <a:cubicBezTo>
                    <a:pt x="83158" y="51735"/>
                    <a:pt x="83110" y="51776"/>
                    <a:pt x="83061" y="51776"/>
                  </a:cubicBezTo>
                  <a:cubicBezTo>
                    <a:pt x="83027" y="51776"/>
                    <a:pt x="82992" y="51756"/>
                    <a:pt x="82958" y="51721"/>
                  </a:cubicBezTo>
                  <a:cubicBezTo>
                    <a:pt x="82875" y="51721"/>
                    <a:pt x="82875" y="51556"/>
                    <a:pt x="82958" y="51473"/>
                  </a:cubicBezTo>
                  <a:cubicBezTo>
                    <a:pt x="83017" y="51414"/>
                    <a:pt x="83117" y="51355"/>
                    <a:pt x="83170" y="51355"/>
                  </a:cubicBezTo>
                  <a:close/>
                  <a:moveTo>
                    <a:pt x="87599" y="51473"/>
                  </a:moveTo>
                  <a:cubicBezTo>
                    <a:pt x="87599" y="51556"/>
                    <a:pt x="87599" y="51638"/>
                    <a:pt x="87516" y="51721"/>
                  </a:cubicBezTo>
                  <a:cubicBezTo>
                    <a:pt x="87433" y="51804"/>
                    <a:pt x="87350" y="51887"/>
                    <a:pt x="87267" y="51887"/>
                  </a:cubicBezTo>
                  <a:cubicBezTo>
                    <a:pt x="87267" y="51804"/>
                    <a:pt x="87267" y="51721"/>
                    <a:pt x="87350" y="51638"/>
                  </a:cubicBezTo>
                  <a:cubicBezTo>
                    <a:pt x="87433" y="51556"/>
                    <a:pt x="87516" y="51473"/>
                    <a:pt x="87599" y="51473"/>
                  </a:cubicBezTo>
                  <a:close/>
                  <a:moveTo>
                    <a:pt x="92539" y="51772"/>
                  </a:moveTo>
                  <a:cubicBezTo>
                    <a:pt x="92571" y="51772"/>
                    <a:pt x="92571" y="51849"/>
                    <a:pt x="92571" y="51970"/>
                  </a:cubicBezTo>
                  <a:cubicBezTo>
                    <a:pt x="92489" y="52136"/>
                    <a:pt x="92406" y="52301"/>
                    <a:pt x="92406" y="52301"/>
                  </a:cubicBezTo>
                  <a:cubicBezTo>
                    <a:pt x="92393" y="52308"/>
                    <a:pt x="92382" y="52311"/>
                    <a:pt x="92372" y="52311"/>
                  </a:cubicBezTo>
                  <a:cubicBezTo>
                    <a:pt x="92253" y="52311"/>
                    <a:pt x="92335" y="51881"/>
                    <a:pt x="92489" y="51804"/>
                  </a:cubicBezTo>
                  <a:cubicBezTo>
                    <a:pt x="92511" y="51782"/>
                    <a:pt x="92527" y="51772"/>
                    <a:pt x="92539" y="51772"/>
                  </a:cubicBezTo>
                  <a:close/>
                  <a:moveTo>
                    <a:pt x="76870" y="51866"/>
                  </a:moveTo>
                  <a:cubicBezTo>
                    <a:pt x="76908" y="51866"/>
                    <a:pt x="76908" y="51965"/>
                    <a:pt x="76908" y="52219"/>
                  </a:cubicBezTo>
                  <a:cubicBezTo>
                    <a:pt x="76908" y="52355"/>
                    <a:pt x="76908" y="52417"/>
                    <a:pt x="76881" y="52417"/>
                  </a:cubicBezTo>
                  <a:cubicBezTo>
                    <a:pt x="76858" y="52417"/>
                    <a:pt x="76817" y="52376"/>
                    <a:pt x="76742" y="52301"/>
                  </a:cubicBezTo>
                  <a:cubicBezTo>
                    <a:pt x="76660" y="52219"/>
                    <a:pt x="76660" y="52053"/>
                    <a:pt x="76742" y="51970"/>
                  </a:cubicBezTo>
                  <a:cubicBezTo>
                    <a:pt x="76807" y="51906"/>
                    <a:pt x="76846" y="51866"/>
                    <a:pt x="76870" y="51866"/>
                  </a:cubicBezTo>
                  <a:close/>
                  <a:moveTo>
                    <a:pt x="83242" y="52043"/>
                  </a:moveTo>
                  <a:cubicBezTo>
                    <a:pt x="83261" y="52043"/>
                    <a:pt x="83277" y="52046"/>
                    <a:pt x="83289" y="52053"/>
                  </a:cubicBezTo>
                  <a:cubicBezTo>
                    <a:pt x="83289" y="52136"/>
                    <a:pt x="83124" y="52219"/>
                    <a:pt x="82875" y="52384"/>
                  </a:cubicBezTo>
                  <a:cubicBezTo>
                    <a:pt x="82709" y="52467"/>
                    <a:pt x="82461" y="52550"/>
                    <a:pt x="82461" y="52550"/>
                  </a:cubicBezTo>
                  <a:cubicBezTo>
                    <a:pt x="82384" y="52473"/>
                    <a:pt x="83015" y="52043"/>
                    <a:pt x="83242" y="52043"/>
                  </a:cubicBezTo>
                  <a:close/>
                  <a:moveTo>
                    <a:pt x="84367" y="52799"/>
                  </a:moveTo>
                  <a:cubicBezTo>
                    <a:pt x="84450" y="52882"/>
                    <a:pt x="84450" y="52964"/>
                    <a:pt x="84367" y="52964"/>
                  </a:cubicBezTo>
                  <a:cubicBezTo>
                    <a:pt x="84343" y="52989"/>
                    <a:pt x="84318" y="52999"/>
                    <a:pt x="84296" y="52999"/>
                  </a:cubicBezTo>
                  <a:cubicBezTo>
                    <a:pt x="84243" y="52999"/>
                    <a:pt x="84201" y="52940"/>
                    <a:pt x="84201" y="52882"/>
                  </a:cubicBezTo>
                  <a:cubicBezTo>
                    <a:pt x="84201" y="52799"/>
                    <a:pt x="84284" y="52799"/>
                    <a:pt x="84367" y="52799"/>
                  </a:cubicBezTo>
                  <a:close/>
                  <a:moveTo>
                    <a:pt x="89461" y="53366"/>
                  </a:moveTo>
                  <a:cubicBezTo>
                    <a:pt x="89481" y="53366"/>
                    <a:pt x="89496" y="53370"/>
                    <a:pt x="89505" y="53379"/>
                  </a:cubicBezTo>
                  <a:cubicBezTo>
                    <a:pt x="89505" y="53379"/>
                    <a:pt x="89422" y="53462"/>
                    <a:pt x="89256" y="53627"/>
                  </a:cubicBezTo>
                  <a:cubicBezTo>
                    <a:pt x="89139" y="53686"/>
                    <a:pt x="89022" y="53745"/>
                    <a:pt x="88963" y="53745"/>
                  </a:cubicBezTo>
                  <a:cubicBezTo>
                    <a:pt x="88939" y="53745"/>
                    <a:pt x="88925" y="53735"/>
                    <a:pt x="88925" y="53710"/>
                  </a:cubicBezTo>
                  <a:cubicBezTo>
                    <a:pt x="88851" y="53636"/>
                    <a:pt x="89303" y="53366"/>
                    <a:pt x="89461" y="53366"/>
                  </a:cubicBezTo>
                  <a:close/>
                  <a:moveTo>
                    <a:pt x="90758" y="53676"/>
                  </a:moveTo>
                  <a:cubicBezTo>
                    <a:pt x="90782" y="53676"/>
                    <a:pt x="90807" y="53686"/>
                    <a:pt x="90831" y="53710"/>
                  </a:cubicBezTo>
                  <a:cubicBezTo>
                    <a:pt x="90831" y="53710"/>
                    <a:pt x="90831" y="53876"/>
                    <a:pt x="90748" y="53959"/>
                  </a:cubicBezTo>
                  <a:cubicBezTo>
                    <a:pt x="90690" y="54017"/>
                    <a:pt x="90631" y="54076"/>
                    <a:pt x="90602" y="54076"/>
                  </a:cubicBezTo>
                  <a:cubicBezTo>
                    <a:pt x="90590" y="54076"/>
                    <a:pt x="90582" y="54066"/>
                    <a:pt x="90582" y="54042"/>
                  </a:cubicBezTo>
                  <a:cubicBezTo>
                    <a:pt x="90500" y="54042"/>
                    <a:pt x="90500" y="53959"/>
                    <a:pt x="90582" y="53793"/>
                  </a:cubicBezTo>
                  <a:cubicBezTo>
                    <a:pt x="90641" y="53735"/>
                    <a:pt x="90700" y="53676"/>
                    <a:pt x="90758" y="53676"/>
                  </a:cubicBezTo>
                  <a:close/>
                  <a:moveTo>
                    <a:pt x="89379" y="54899"/>
                  </a:moveTo>
                  <a:cubicBezTo>
                    <a:pt x="89515" y="54899"/>
                    <a:pt x="89632" y="55075"/>
                    <a:pt x="89505" y="55202"/>
                  </a:cubicBezTo>
                  <a:cubicBezTo>
                    <a:pt x="89422" y="55285"/>
                    <a:pt x="89256" y="55451"/>
                    <a:pt x="89091" y="55533"/>
                  </a:cubicBezTo>
                  <a:cubicBezTo>
                    <a:pt x="89003" y="55592"/>
                    <a:pt x="88946" y="55620"/>
                    <a:pt x="88913" y="55620"/>
                  </a:cubicBezTo>
                  <a:cubicBezTo>
                    <a:pt x="88852" y="55620"/>
                    <a:pt x="88871" y="55528"/>
                    <a:pt x="88925" y="55368"/>
                  </a:cubicBezTo>
                  <a:cubicBezTo>
                    <a:pt x="89008" y="55202"/>
                    <a:pt x="89174" y="55036"/>
                    <a:pt x="89256" y="54953"/>
                  </a:cubicBezTo>
                  <a:cubicBezTo>
                    <a:pt x="89295" y="54915"/>
                    <a:pt x="89338" y="54899"/>
                    <a:pt x="89379" y="54899"/>
                  </a:cubicBezTo>
                  <a:close/>
                  <a:moveTo>
                    <a:pt x="31474" y="57074"/>
                  </a:moveTo>
                  <a:cubicBezTo>
                    <a:pt x="31486" y="57074"/>
                    <a:pt x="31493" y="57084"/>
                    <a:pt x="31493" y="57108"/>
                  </a:cubicBezTo>
                  <a:cubicBezTo>
                    <a:pt x="31576" y="57108"/>
                    <a:pt x="31493" y="57191"/>
                    <a:pt x="31410" y="57274"/>
                  </a:cubicBezTo>
                  <a:cubicBezTo>
                    <a:pt x="31410" y="57395"/>
                    <a:pt x="31366" y="57472"/>
                    <a:pt x="31310" y="57472"/>
                  </a:cubicBezTo>
                  <a:cubicBezTo>
                    <a:pt x="31289" y="57472"/>
                    <a:pt x="31267" y="57462"/>
                    <a:pt x="31245" y="57440"/>
                  </a:cubicBezTo>
                  <a:cubicBezTo>
                    <a:pt x="31245" y="57440"/>
                    <a:pt x="31245" y="57274"/>
                    <a:pt x="31327" y="57191"/>
                  </a:cubicBezTo>
                  <a:cubicBezTo>
                    <a:pt x="31386" y="57132"/>
                    <a:pt x="31445" y="57074"/>
                    <a:pt x="31474" y="57074"/>
                  </a:cubicBezTo>
                  <a:close/>
                  <a:moveTo>
                    <a:pt x="16778" y="57953"/>
                  </a:moveTo>
                  <a:cubicBezTo>
                    <a:pt x="16888" y="57953"/>
                    <a:pt x="16838" y="58089"/>
                    <a:pt x="16659" y="58268"/>
                  </a:cubicBezTo>
                  <a:cubicBezTo>
                    <a:pt x="16548" y="58268"/>
                    <a:pt x="16475" y="58305"/>
                    <a:pt x="16413" y="58305"/>
                  </a:cubicBezTo>
                  <a:cubicBezTo>
                    <a:pt x="16382" y="58305"/>
                    <a:pt x="16355" y="58296"/>
                    <a:pt x="16327" y="58268"/>
                  </a:cubicBezTo>
                  <a:cubicBezTo>
                    <a:pt x="16327" y="58268"/>
                    <a:pt x="16410" y="58185"/>
                    <a:pt x="16576" y="58020"/>
                  </a:cubicBezTo>
                  <a:cubicBezTo>
                    <a:pt x="16668" y="57973"/>
                    <a:pt x="16735" y="57953"/>
                    <a:pt x="16778" y="57953"/>
                  </a:cubicBezTo>
                  <a:close/>
                  <a:moveTo>
                    <a:pt x="80720" y="58351"/>
                  </a:moveTo>
                  <a:cubicBezTo>
                    <a:pt x="80886" y="58434"/>
                    <a:pt x="80969" y="58848"/>
                    <a:pt x="80803" y="59097"/>
                  </a:cubicBezTo>
                  <a:cubicBezTo>
                    <a:pt x="80760" y="59140"/>
                    <a:pt x="80718" y="59161"/>
                    <a:pt x="80675" y="59161"/>
                  </a:cubicBezTo>
                  <a:cubicBezTo>
                    <a:pt x="80552" y="59161"/>
                    <a:pt x="80429" y="58990"/>
                    <a:pt x="80306" y="58683"/>
                  </a:cubicBezTo>
                  <a:cubicBezTo>
                    <a:pt x="80223" y="58517"/>
                    <a:pt x="80555" y="58351"/>
                    <a:pt x="80720" y="58351"/>
                  </a:cubicBezTo>
                  <a:close/>
                  <a:moveTo>
                    <a:pt x="86888" y="59585"/>
                  </a:moveTo>
                  <a:cubicBezTo>
                    <a:pt x="87018" y="59585"/>
                    <a:pt x="87006" y="60015"/>
                    <a:pt x="86853" y="60092"/>
                  </a:cubicBezTo>
                  <a:cubicBezTo>
                    <a:pt x="86837" y="60107"/>
                    <a:pt x="86821" y="60114"/>
                    <a:pt x="86806" y="60114"/>
                  </a:cubicBezTo>
                  <a:cubicBezTo>
                    <a:pt x="86742" y="60114"/>
                    <a:pt x="86687" y="59993"/>
                    <a:pt x="86687" y="59926"/>
                  </a:cubicBezTo>
                  <a:cubicBezTo>
                    <a:pt x="86687" y="59760"/>
                    <a:pt x="86687" y="59677"/>
                    <a:pt x="86853" y="59594"/>
                  </a:cubicBezTo>
                  <a:cubicBezTo>
                    <a:pt x="86866" y="59588"/>
                    <a:pt x="86877" y="59585"/>
                    <a:pt x="86888" y="59585"/>
                  </a:cubicBezTo>
                  <a:close/>
                  <a:moveTo>
                    <a:pt x="55444" y="60837"/>
                  </a:moveTo>
                  <a:cubicBezTo>
                    <a:pt x="55444" y="60837"/>
                    <a:pt x="55361" y="60920"/>
                    <a:pt x="55278" y="61086"/>
                  </a:cubicBezTo>
                  <a:cubicBezTo>
                    <a:pt x="55195" y="61169"/>
                    <a:pt x="55112" y="61169"/>
                    <a:pt x="55112" y="61169"/>
                  </a:cubicBezTo>
                  <a:cubicBezTo>
                    <a:pt x="55029" y="61086"/>
                    <a:pt x="55112" y="61003"/>
                    <a:pt x="55195" y="60920"/>
                  </a:cubicBezTo>
                  <a:cubicBezTo>
                    <a:pt x="55278" y="60837"/>
                    <a:pt x="55444" y="60837"/>
                    <a:pt x="55444" y="60837"/>
                  </a:cubicBezTo>
                  <a:close/>
                  <a:moveTo>
                    <a:pt x="72941" y="73786"/>
                  </a:moveTo>
                  <a:cubicBezTo>
                    <a:pt x="72951" y="73786"/>
                    <a:pt x="72972" y="73807"/>
                    <a:pt x="73013" y="73849"/>
                  </a:cubicBezTo>
                  <a:cubicBezTo>
                    <a:pt x="73096" y="73849"/>
                    <a:pt x="73096" y="73931"/>
                    <a:pt x="73096" y="74014"/>
                  </a:cubicBezTo>
                  <a:cubicBezTo>
                    <a:pt x="73013" y="74014"/>
                    <a:pt x="72930" y="74014"/>
                    <a:pt x="72930" y="73849"/>
                  </a:cubicBezTo>
                  <a:cubicBezTo>
                    <a:pt x="72930" y="73807"/>
                    <a:pt x="72930" y="73786"/>
                    <a:pt x="72941" y="73786"/>
                  </a:cubicBezTo>
                  <a:close/>
                  <a:moveTo>
                    <a:pt x="84502" y="75527"/>
                  </a:moveTo>
                  <a:cubicBezTo>
                    <a:pt x="84533" y="75527"/>
                    <a:pt x="84574" y="75548"/>
                    <a:pt x="84615" y="75589"/>
                  </a:cubicBezTo>
                  <a:cubicBezTo>
                    <a:pt x="84615" y="75589"/>
                    <a:pt x="84698" y="75672"/>
                    <a:pt x="84615" y="75755"/>
                  </a:cubicBezTo>
                  <a:cubicBezTo>
                    <a:pt x="84533" y="75755"/>
                    <a:pt x="84450" y="75755"/>
                    <a:pt x="84450" y="75589"/>
                  </a:cubicBezTo>
                  <a:cubicBezTo>
                    <a:pt x="84450" y="75548"/>
                    <a:pt x="84470" y="75527"/>
                    <a:pt x="84502" y="75527"/>
                  </a:cubicBezTo>
                  <a:close/>
                  <a:moveTo>
                    <a:pt x="83816" y="76135"/>
                  </a:moveTo>
                  <a:cubicBezTo>
                    <a:pt x="83828" y="76135"/>
                    <a:pt x="83845" y="76145"/>
                    <a:pt x="83870" y="76169"/>
                  </a:cubicBezTo>
                  <a:cubicBezTo>
                    <a:pt x="83952" y="76252"/>
                    <a:pt x="83952" y="76335"/>
                    <a:pt x="83952" y="76335"/>
                  </a:cubicBezTo>
                  <a:cubicBezTo>
                    <a:pt x="83928" y="76359"/>
                    <a:pt x="83904" y="76369"/>
                    <a:pt x="83882" y="76369"/>
                  </a:cubicBezTo>
                  <a:cubicBezTo>
                    <a:pt x="83828" y="76369"/>
                    <a:pt x="83787" y="76311"/>
                    <a:pt x="83787" y="76252"/>
                  </a:cubicBezTo>
                  <a:cubicBezTo>
                    <a:pt x="83787" y="76193"/>
                    <a:pt x="83787" y="76135"/>
                    <a:pt x="83816" y="76135"/>
                  </a:cubicBezTo>
                  <a:close/>
                  <a:moveTo>
                    <a:pt x="23646" y="0"/>
                  </a:moveTo>
                  <a:cubicBezTo>
                    <a:pt x="23474" y="0"/>
                    <a:pt x="23194" y="71"/>
                    <a:pt x="23040" y="174"/>
                  </a:cubicBezTo>
                  <a:lnTo>
                    <a:pt x="22791" y="174"/>
                  </a:lnTo>
                  <a:cubicBezTo>
                    <a:pt x="22709" y="174"/>
                    <a:pt x="22626" y="422"/>
                    <a:pt x="22460" y="837"/>
                  </a:cubicBezTo>
                  <a:cubicBezTo>
                    <a:pt x="22377" y="1168"/>
                    <a:pt x="22211" y="1500"/>
                    <a:pt x="22128" y="1500"/>
                  </a:cubicBezTo>
                  <a:cubicBezTo>
                    <a:pt x="22128" y="1500"/>
                    <a:pt x="22128" y="1583"/>
                    <a:pt x="22211" y="1665"/>
                  </a:cubicBezTo>
                  <a:cubicBezTo>
                    <a:pt x="22460" y="1831"/>
                    <a:pt x="22128" y="2246"/>
                    <a:pt x="21880" y="2246"/>
                  </a:cubicBezTo>
                  <a:cubicBezTo>
                    <a:pt x="21831" y="2221"/>
                    <a:pt x="21790" y="2211"/>
                    <a:pt x="21753" y="2211"/>
                  </a:cubicBezTo>
                  <a:cubicBezTo>
                    <a:pt x="21665" y="2211"/>
                    <a:pt x="21607" y="2270"/>
                    <a:pt x="21548" y="2328"/>
                  </a:cubicBezTo>
                  <a:cubicBezTo>
                    <a:pt x="21484" y="2521"/>
                    <a:pt x="21171" y="2714"/>
                    <a:pt x="20995" y="2714"/>
                  </a:cubicBezTo>
                  <a:cubicBezTo>
                    <a:pt x="20944" y="2714"/>
                    <a:pt x="20904" y="2697"/>
                    <a:pt x="20885" y="2660"/>
                  </a:cubicBezTo>
                  <a:cubicBezTo>
                    <a:pt x="20861" y="2636"/>
                    <a:pt x="20823" y="2626"/>
                    <a:pt x="20776" y="2626"/>
                  </a:cubicBezTo>
                  <a:cubicBezTo>
                    <a:pt x="20664" y="2626"/>
                    <a:pt x="20505" y="2684"/>
                    <a:pt x="20388" y="2743"/>
                  </a:cubicBezTo>
                  <a:cubicBezTo>
                    <a:pt x="20305" y="2784"/>
                    <a:pt x="20222" y="2805"/>
                    <a:pt x="20150" y="2805"/>
                  </a:cubicBezTo>
                  <a:cubicBezTo>
                    <a:pt x="20077" y="2805"/>
                    <a:pt x="20015" y="2784"/>
                    <a:pt x="19974" y="2743"/>
                  </a:cubicBezTo>
                  <a:cubicBezTo>
                    <a:pt x="19891" y="2743"/>
                    <a:pt x="19725" y="2743"/>
                    <a:pt x="19642" y="2826"/>
                  </a:cubicBezTo>
                  <a:cubicBezTo>
                    <a:pt x="19618" y="2850"/>
                    <a:pt x="19587" y="2860"/>
                    <a:pt x="19554" y="2860"/>
                  </a:cubicBezTo>
                  <a:cubicBezTo>
                    <a:pt x="19476" y="2860"/>
                    <a:pt x="19394" y="2801"/>
                    <a:pt x="19394" y="2743"/>
                  </a:cubicBezTo>
                  <a:cubicBezTo>
                    <a:pt x="19394" y="2660"/>
                    <a:pt x="19373" y="2618"/>
                    <a:pt x="19331" y="2618"/>
                  </a:cubicBezTo>
                  <a:cubicBezTo>
                    <a:pt x="19290" y="2618"/>
                    <a:pt x="19228" y="2660"/>
                    <a:pt x="19145" y="2743"/>
                  </a:cubicBezTo>
                  <a:cubicBezTo>
                    <a:pt x="19062" y="2909"/>
                    <a:pt x="18979" y="3074"/>
                    <a:pt x="19062" y="3157"/>
                  </a:cubicBezTo>
                  <a:cubicBezTo>
                    <a:pt x="19145" y="3323"/>
                    <a:pt x="18482" y="3986"/>
                    <a:pt x="18150" y="4069"/>
                  </a:cubicBezTo>
                  <a:cubicBezTo>
                    <a:pt x="17653" y="4069"/>
                    <a:pt x="17570" y="4235"/>
                    <a:pt x="17487" y="4649"/>
                  </a:cubicBezTo>
                  <a:cubicBezTo>
                    <a:pt x="17432" y="4870"/>
                    <a:pt x="17414" y="4944"/>
                    <a:pt x="17359" y="4944"/>
                  </a:cubicBezTo>
                  <a:cubicBezTo>
                    <a:pt x="17331" y="4944"/>
                    <a:pt x="17294" y="4925"/>
                    <a:pt x="17239" y="4898"/>
                  </a:cubicBezTo>
                  <a:cubicBezTo>
                    <a:pt x="17223" y="4881"/>
                    <a:pt x="17207" y="4872"/>
                    <a:pt x="17187" y="4872"/>
                  </a:cubicBezTo>
                  <a:cubicBezTo>
                    <a:pt x="17105" y="4872"/>
                    <a:pt x="16961" y="5042"/>
                    <a:pt x="16493" y="5643"/>
                  </a:cubicBezTo>
                  <a:cubicBezTo>
                    <a:pt x="16161" y="6058"/>
                    <a:pt x="15830" y="6472"/>
                    <a:pt x="15830" y="6555"/>
                  </a:cubicBezTo>
                  <a:cubicBezTo>
                    <a:pt x="15830" y="6638"/>
                    <a:pt x="15664" y="6804"/>
                    <a:pt x="15581" y="6886"/>
                  </a:cubicBezTo>
                  <a:cubicBezTo>
                    <a:pt x="15416" y="6969"/>
                    <a:pt x="15250" y="7301"/>
                    <a:pt x="15084" y="7632"/>
                  </a:cubicBezTo>
                  <a:cubicBezTo>
                    <a:pt x="15001" y="7881"/>
                    <a:pt x="14753" y="8130"/>
                    <a:pt x="14753" y="8212"/>
                  </a:cubicBezTo>
                  <a:cubicBezTo>
                    <a:pt x="14670" y="8295"/>
                    <a:pt x="14587" y="8461"/>
                    <a:pt x="14587" y="8627"/>
                  </a:cubicBezTo>
                  <a:cubicBezTo>
                    <a:pt x="14587" y="8875"/>
                    <a:pt x="14504" y="9041"/>
                    <a:pt x="14255" y="9124"/>
                  </a:cubicBezTo>
                  <a:cubicBezTo>
                    <a:pt x="14007" y="9290"/>
                    <a:pt x="13758" y="9704"/>
                    <a:pt x="13841" y="9870"/>
                  </a:cubicBezTo>
                  <a:cubicBezTo>
                    <a:pt x="13924" y="9870"/>
                    <a:pt x="14007" y="9787"/>
                    <a:pt x="14007" y="9621"/>
                  </a:cubicBezTo>
                  <a:cubicBezTo>
                    <a:pt x="14055" y="9573"/>
                    <a:pt x="14102" y="9526"/>
                    <a:pt x="14134" y="9526"/>
                  </a:cubicBezTo>
                  <a:cubicBezTo>
                    <a:pt x="14158" y="9526"/>
                    <a:pt x="14172" y="9551"/>
                    <a:pt x="14172" y="9621"/>
                  </a:cubicBezTo>
                  <a:cubicBezTo>
                    <a:pt x="14090" y="9704"/>
                    <a:pt x="14007" y="9870"/>
                    <a:pt x="13924" y="9953"/>
                  </a:cubicBezTo>
                  <a:cubicBezTo>
                    <a:pt x="13758" y="10119"/>
                    <a:pt x="13592" y="10367"/>
                    <a:pt x="13592" y="10533"/>
                  </a:cubicBezTo>
                  <a:cubicBezTo>
                    <a:pt x="13509" y="10699"/>
                    <a:pt x="13344" y="11030"/>
                    <a:pt x="13095" y="11362"/>
                  </a:cubicBezTo>
                  <a:cubicBezTo>
                    <a:pt x="12846" y="11610"/>
                    <a:pt x="12681" y="11942"/>
                    <a:pt x="12598" y="12108"/>
                  </a:cubicBezTo>
                  <a:cubicBezTo>
                    <a:pt x="12598" y="12273"/>
                    <a:pt x="12515" y="12439"/>
                    <a:pt x="12432" y="12522"/>
                  </a:cubicBezTo>
                  <a:cubicBezTo>
                    <a:pt x="12349" y="12522"/>
                    <a:pt x="12266" y="12853"/>
                    <a:pt x="12183" y="13185"/>
                  </a:cubicBezTo>
                  <a:cubicBezTo>
                    <a:pt x="12101" y="13516"/>
                    <a:pt x="11935" y="13848"/>
                    <a:pt x="11852" y="13931"/>
                  </a:cubicBezTo>
                  <a:cubicBezTo>
                    <a:pt x="11769" y="14014"/>
                    <a:pt x="11603" y="14262"/>
                    <a:pt x="11603" y="14428"/>
                  </a:cubicBezTo>
                  <a:cubicBezTo>
                    <a:pt x="11520" y="14677"/>
                    <a:pt x="11355" y="14842"/>
                    <a:pt x="11272" y="14925"/>
                  </a:cubicBezTo>
                  <a:cubicBezTo>
                    <a:pt x="11189" y="15008"/>
                    <a:pt x="11106" y="15257"/>
                    <a:pt x="11023" y="15505"/>
                  </a:cubicBezTo>
                  <a:cubicBezTo>
                    <a:pt x="11023" y="15671"/>
                    <a:pt x="10775" y="16085"/>
                    <a:pt x="10526" y="16334"/>
                  </a:cubicBezTo>
                  <a:cubicBezTo>
                    <a:pt x="9946" y="17163"/>
                    <a:pt x="9863" y="17494"/>
                    <a:pt x="9863" y="18406"/>
                  </a:cubicBezTo>
                  <a:cubicBezTo>
                    <a:pt x="9863" y="19483"/>
                    <a:pt x="9946" y="19566"/>
                    <a:pt x="10609" y="19566"/>
                  </a:cubicBezTo>
                  <a:cubicBezTo>
                    <a:pt x="11438" y="19566"/>
                    <a:pt x="11686" y="19732"/>
                    <a:pt x="11438" y="20229"/>
                  </a:cubicBezTo>
                  <a:cubicBezTo>
                    <a:pt x="11272" y="20478"/>
                    <a:pt x="11272" y="20644"/>
                    <a:pt x="11520" y="20892"/>
                  </a:cubicBezTo>
                  <a:cubicBezTo>
                    <a:pt x="11686" y="21058"/>
                    <a:pt x="11852" y="21224"/>
                    <a:pt x="11769" y="21307"/>
                  </a:cubicBezTo>
                  <a:cubicBezTo>
                    <a:pt x="11520" y="21555"/>
                    <a:pt x="11686" y="21887"/>
                    <a:pt x="12266" y="22633"/>
                  </a:cubicBezTo>
                  <a:cubicBezTo>
                    <a:pt x="12681" y="23130"/>
                    <a:pt x="13012" y="23544"/>
                    <a:pt x="13095" y="23710"/>
                  </a:cubicBezTo>
                  <a:cubicBezTo>
                    <a:pt x="13178" y="23876"/>
                    <a:pt x="13261" y="23959"/>
                    <a:pt x="13261" y="24041"/>
                  </a:cubicBezTo>
                  <a:cubicBezTo>
                    <a:pt x="13344" y="24124"/>
                    <a:pt x="12764" y="24704"/>
                    <a:pt x="12018" y="25450"/>
                  </a:cubicBezTo>
                  <a:cubicBezTo>
                    <a:pt x="11852" y="25616"/>
                    <a:pt x="11686" y="25616"/>
                    <a:pt x="11603" y="25616"/>
                  </a:cubicBezTo>
                  <a:cubicBezTo>
                    <a:pt x="11603" y="25595"/>
                    <a:pt x="11593" y="25585"/>
                    <a:pt x="11575" y="25585"/>
                  </a:cubicBezTo>
                  <a:cubicBezTo>
                    <a:pt x="11520" y="25585"/>
                    <a:pt x="11396" y="25678"/>
                    <a:pt x="11272" y="25865"/>
                  </a:cubicBezTo>
                  <a:cubicBezTo>
                    <a:pt x="11175" y="26059"/>
                    <a:pt x="11106" y="26139"/>
                    <a:pt x="11066" y="26139"/>
                  </a:cubicBezTo>
                  <a:cubicBezTo>
                    <a:pt x="11037" y="26139"/>
                    <a:pt x="11023" y="26099"/>
                    <a:pt x="11023" y="26030"/>
                  </a:cubicBezTo>
                  <a:cubicBezTo>
                    <a:pt x="10998" y="25953"/>
                    <a:pt x="10932" y="25916"/>
                    <a:pt x="10844" y="25916"/>
                  </a:cubicBezTo>
                  <a:cubicBezTo>
                    <a:pt x="10648" y="25916"/>
                    <a:pt x="10341" y="26101"/>
                    <a:pt x="10112" y="26445"/>
                  </a:cubicBezTo>
                  <a:cubicBezTo>
                    <a:pt x="10029" y="26610"/>
                    <a:pt x="9863" y="26693"/>
                    <a:pt x="9780" y="26693"/>
                  </a:cubicBezTo>
                  <a:cubicBezTo>
                    <a:pt x="9780" y="26671"/>
                    <a:pt x="9774" y="26661"/>
                    <a:pt x="9765" y="26661"/>
                  </a:cubicBezTo>
                  <a:cubicBezTo>
                    <a:pt x="9742" y="26661"/>
                    <a:pt x="9697" y="26738"/>
                    <a:pt x="9697" y="26859"/>
                  </a:cubicBezTo>
                  <a:cubicBezTo>
                    <a:pt x="9614" y="27108"/>
                    <a:pt x="9614" y="27108"/>
                    <a:pt x="9532" y="27108"/>
                  </a:cubicBezTo>
                  <a:cubicBezTo>
                    <a:pt x="9519" y="27089"/>
                    <a:pt x="9500" y="27080"/>
                    <a:pt x="9475" y="27080"/>
                  </a:cubicBezTo>
                  <a:cubicBezTo>
                    <a:pt x="9172" y="27080"/>
                    <a:pt x="7971" y="28457"/>
                    <a:pt x="6134" y="30754"/>
                  </a:cubicBezTo>
                  <a:cubicBezTo>
                    <a:pt x="5388" y="31832"/>
                    <a:pt x="4310" y="33572"/>
                    <a:pt x="4062" y="34235"/>
                  </a:cubicBezTo>
                  <a:cubicBezTo>
                    <a:pt x="3896" y="34566"/>
                    <a:pt x="3813" y="34815"/>
                    <a:pt x="3730" y="34981"/>
                  </a:cubicBezTo>
                  <a:cubicBezTo>
                    <a:pt x="3647" y="35064"/>
                    <a:pt x="3565" y="35229"/>
                    <a:pt x="3565" y="35229"/>
                  </a:cubicBezTo>
                  <a:cubicBezTo>
                    <a:pt x="3565" y="35312"/>
                    <a:pt x="3316" y="35727"/>
                    <a:pt x="3067" y="36141"/>
                  </a:cubicBezTo>
                  <a:cubicBezTo>
                    <a:pt x="2819" y="36638"/>
                    <a:pt x="2487" y="37384"/>
                    <a:pt x="2321" y="37881"/>
                  </a:cubicBezTo>
                  <a:cubicBezTo>
                    <a:pt x="2156" y="38379"/>
                    <a:pt x="1990" y="38793"/>
                    <a:pt x="1907" y="38876"/>
                  </a:cubicBezTo>
                  <a:cubicBezTo>
                    <a:pt x="1824" y="38959"/>
                    <a:pt x="1658" y="39456"/>
                    <a:pt x="1493" y="39787"/>
                  </a:cubicBezTo>
                  <a:cubicBezTo>
                    <a:pt x="1327" y="40202"/>
                    <a:pt x="1078" y="40699"/>
                    <a:pt x="913" y="40948"/>
                  </a:cubicBezTo>
                  <a:cubicBezTo>
                    <a:pt x="581" y="41279"/>
                    <a:pt x="84" y="42688"/>
                    <a:pt x="167" y="42771"/>
                  </a:cubicBezTo>
                  <a:cubicBezTo>
                    <a:pt x="250" y="42854"/>
                    <a:pt x="250" y="43020"/>
                    <a:pt x="167" y="43102"/>
                  </a:cubicBezTo>
                  <a:cubicBezTo>
                    <a:pt x="1" y="43600"/>
                    <a:pt x="747" y="45589"/>
                    <a:pt x="1327" y="46334"/>
                  </a:cubicBezTo>
                  <a:cubicBezTo>
                    <a:pt x="1658" y="46749"/>
                    <a:pt x="1907" y="47246"/>
                    <a:pt x="1907" y="47329"/>
                  </a:cubicBezTo>
                  <a:cubicBezTo>
                    <a:pt x="1824" y="47495"/>
                    <a:pt x="2073" y="47909"/>
                    <a:pt x="2404" y="48241"/>
                  </a:cubicBezTo>
                  <a:cubicBezTo>
                    <a:pt x="2736" y="48655"/>
                    <a:pt x="3399" y="49567"/>
                    <a:pt x="3979" y="50230"/>
                  </a:cubicBezTo>
                  <a:cubicBezTo>
                    <a:pt x="4476" y="50975"/>
                    <a:pt x="5885" y="52550"/>
                    <a:pt x="7045" y="53793"/>
                  </a:cubicBezTo>
                  <a:cubicBezTo>
                    <a:pt x="8206" y="55036"/>
                    <a:pt x="9532" y="56445"/>
                    <a:pt x="10029" y="56942"/>
                  </a:cubicBezTo>
                  <a:cubicBezTo>
                    <a:pt x="10493" y="57473"/>
                    <a:pt x="10798" y="57738"/>
                    <a:pt x="10986" y="57738"/>
                  </a:cubicBezTo>
                  <a:cubicBezTo>
                    <a:pt x="11033" y="57738"/>
                    <a:pt x="11073" y="57721"/>
                    <a:pt x="11106" y="57688"/>
                  </a:cubicBezTo>
                  <a:cubicBezTo>
                    <a:pt x="11175" y="57654"/>
                    <a:pt x="11215" y="57634"/>
                    <a:pt x="11233" y="57634"/>
                  </a:cubicBezTo>
                  <a:cubicBezTo>
                    <a:pt x="11258" y="57634"/>
                    <a:pt x="11238" y="57674"/>
                    <a:pt x="11189" y="57771"/>
                  </a:cubicBezTo>
                  <a:cubicBezTo>
                    <a:pt x="11030" y="58088"/>
                    <a:pt x="12616" y="59771"/>
                    <a:pt x="13044" y="59771"/>
                  </a:cubicBezTo>
                  <a:cubicBezTo>
                    <a:pt x="13064" y="59771"/>
                    <a:pt x="13081" y="59767"/>
                    <a:pt x="13095" y="59760"/>
                  </a:cubicBezTo>
                  <a:cubicBezTo>
                    <a:pt x="13170" y="59686"/>
                    <a:pt x="13211" y="59645"/>
                    <a:pt x="13226" y="59645"/>
                  </a:cubicBezTo>
                  <a:cubicBezTo>
                    <a:pt x="13244" y="59645"/>
                    <a:pt x="13224" y="59706"/>
                    <a:pt x="13178" y="59843"/>
                  </a:cubicBezTo>
                  <a:cubicBezTo>
                    <a:pt x="13012" y="60092"/>
                    <a:pt x="13509" y="60672"/>
                    <a:pt x="13841" y="60672"/>
                  </a:cubicBezTo>
                  <a:cubicBezTo>
                    <a:pt x="13847" y="60666"/>
                    <a:pt x="13855" y="60663"/>
                    <a:pt x="13865" y="60663"/>
                  </a:cubicBezTo>
                  <a:cubicBezTo>
                    <a:pt x="13986" y="60663"/>
                    <a:pt x="14375" y="61123"/>
                    <a:pt x="14835" y="61583"/>
                  </a:cubicBezTo>
                  <a:cubicBezTo>
                    <a:pt x="15414" y="62226"/>
                    <a:pt x="15693" y="62470"/>
                    <a:pt x="15944" y="62470"/>
                  </a:cubicBezTo>
                  <a:cubicBezTo>
                    <a:pt x="16017" y="62470"/>
                    <a:pt x="16087" y="62449"/>
                    <a:pt x="16161" y="62412"/>
                  </a:cubicBezTo>
                  <a:cubicBezTo>
                    <a:pt x="16252" y="62382"/>
                    <a:pt x="16321" y="62362"/>
                    <a:pt x="16364" y="62362"/>
                  </a:cubicBezTo>
                  <a:cubicBezTo>
                    <a:pt x="16437" y="62362"/>
                    <a:pt x="16432" y="62420"/>
                    <a:pt x="16327" y="62578"/>
                  </a:cubicBezTo>
                  <a:cubicBezTo>
                    <a:pt x="15996" y="62826"/>
                    <a:pt x="16161" y="63075"/>
                    <a:pt x="17653" y="64235"/>
                  </a:cubicBezTo>
                  <a:cubicBezTo>
                    <a:pt x="18979" y="65313"/>
                    <a:pt x="20471" y="66639"/>
                    <a:pt x="22460" y="68462"/>
                  </a:cubicBezTo>
                  <a:cubicBezTo>
                    <a:pt x="23371" y="69291"/>
                    <a:pt x="24200" y="70036"/>
                    <a:pt x="24366" y="70119"/>
                  </a:cubicBezTo>
                  <a:cubicBezTo>
                    <a:pt x="24449" y="70119"/>
                    <a:pt x="25278" y="70865"/>
                    <a:pt x="26189" y="71694"/>
                  </a:cubicBezTo>
                  <a:cubicBezTo>
                    <a:pt x="27101" y="72523"/>
                    <a:pt x="27930" y="73268"/>
                    <a:pt x="28095" y="73268"/>
                  </a:cubicBezTo>
                  <a:cubicBezTo>
                    <a:pt x="28261" y="73351"/>
                    <a:pt x="29338" y="74263"/>
                    <a:pt x="31493" y="76169"/>
                  </a:cubicBezTo>
                  <a:cubicBezTo>
                    <a:pt x="32488" y="77081"/>
                    <a:pt x="33151" y="77661"/>
                    <a:pt x="34642" y="78738"/>
                  </a:cubicBezTo>
                  <a:cubicBezTo>
                    <a:pt x="34974" y="78987"/>
                    <a:pt x="35554" y="79401"/>
                    <a:pt x="35968" y="79816"/>
                  </a:cubicBezTo>
                  <a:cubicBezTo>
                    <a:pt x="36383" y="80147"/>
                    <a:pt x="37046" y="80644"/>
                    <a:pt x="37460" y="80976"/>
                  </a:cubicBezTo>
                  <a:cubicBezTo>
                    <a:pt x="37874" y="81307"/>
                    <a:pt x="38537" y="81887"/>
                    <a:pt x="39035" y="82219"/>
                  </a:cubicBezTo>
                  <a:cubicBezTo>
                    <a:pt x="39449" y="82550"/>
                    <a:pt x="39946" y="82882"/>
                    <a:pt x="40112" y="82965"/>
                  </a:cubicBezTo>
                  <a:cubicBezTo>
                    <a:pt x="40195" y="82965"/>
                    <a:pt x="40609" y="83213"/>
                    <a:pt x="40941" y="83462"/>
                  </a:cubicBezTo>
                  <a:cubicBezTo>
                    <a:pt x="41272" y="83793"/>
                    <a:pt x="41770" y="84125"/>
                    <a:pt x="42018" y="84291"/>
                  </a:cubicBezTo>
                  <a:cubicBezTo>
                    <a:pt x="42267" y="84456"/>
                    <a:pt x="42764" y="84788"/>
                    <a:pt x="43096" y="85037"/>
                  </a:cubicBezTo>
                  <a:cubicBezTo>
                    <a:pt x="44007" y="85700"/>
                    <a:pt x="44836" y="86280"/>
                    <a:pt x="45830" y="86943"/>
                  </a:cubicBezTo>
                  <a:cubicBezTo>
                    <a:pt x="46328" y="87274"/>
                    <a:pt x="46991" y="87689"/>
                    <a:pt x="47322" y="87937"/>
                  </a:cubicBezTo>
                  <a:cubicBezTo>
                    <a:pt x="47985" y="88434"/>
                    <a:pt x="49477" y="89263"/>
                    <a:pt x="50057" y="89512"/>
                  </a:cubicBezTo>
                  <a:cubicBezTo>
                    <a:pt x="50306" y="89595"/>
                    <a:pt x="50637" y="89843"/>
                    <a:pt x="50803" y="90009"/>
                  </a:cubicBezTo>
                  <a:cubicBezTo>
                    <a:pt x="50969" y="90175"/>
                    <a:pt x="51383" y="90506"/>
                    <a:pt x="51714" y="90672"/>
                  </a:cubicBezTo>
                  <a:cubicBezTo>
                    <a:pt x="51963" y="90838"/>
                    <a:pt x="52626" y="91169"/>
                    <a:pt x="53040" y="91418"/>
                  </a:cubicBezTo>
                  <a:cubicBezTo>
                    <a:pt x="53455" y="91667"/>
                    <a:pt x="54201" y="92081"/>
                    <a:pt x="54698" y="92412"/>
                  </a:cubicBezTo>
                  <a:cubicBezTo>
                    <a:pt x="55444" y="92827"/>
                    <a:pt x="55692" y="93075"/>
                    <a:pt x="55692" y="93324"/>
                  </a:cubicBezTo>
                  <a:cubicBezTo>
                    <a:pt x="55739" y="93606"/>
                    <a:pt x="55813" y="93755"/>
                    <a:pt x="56005" y="93755"/>
                  </a:cubicBezTo>
                  <a:cubicBezTo>
                    <a:pt x="56151" y="93755"/>
                    <a:pt x="56365" y="93669"/>
                    <a:pt x="56687" y="93490"/>
                  </a:cubicBezTo>
                  <a:cubicBezTo>
                    <a:pt x="57184" y="93324"/>
                    <a:pt x="58427" y="92330"/>
                    <a:pt x="58593" y="91998"/>
                  </a:cubicBezTo>
                  <a:cubicBezTo>
                    <a:pt x="58676" y="91915"/>
                    <a:pt x="58842" y="91832"/>
                    <a:pt x="59007" y="91749"/>
                  </a:cubicBezTo>
                  <a:cubicBezTo>
                    <a:pt x="59173" y="91667"/>
                    <a:pt x="59339" y="91501"/>
                    <a:pt x="59505" y="91335"/>
                  </a:cubicBezTo>
                  <a:cubicBezTo>
                    <a:pt x="59587" y="91169"/>
                    <a:pt x="60002" y="90755"/>
                    <a:pt x="60416" y="90423"/>
                  </a:cubicBezTo>
                  <a:cubicBezTo>
                    <a:pt x="60831" y="90092"/>
                    <a:pt x="61576" y="89429"/>
                    <a:pt x="62157" y="88683"/>
                  </a:cubicBezTo>
                  <a:cubicBezTo>
                    <a:pt x="63068" y="87606"/>
                    <a:pt x="63151" y="87440"/>
                    <a:pt x="62902" y="87440"/>
                  </a:cubicBezTo>
                  <a:cubicBezTo>
                    <a:pt x="62737" y="87440"/>
                    <a:pt x="62737" y="87440"/>
                    <a:pt x="63151" y="87191"/>
                  </a:cubicBezTo>
                  <a:cubicBezTo>
                    <a:pt x="63400" y="87108"/>
                    <a:pt x="63483" y="86943"/>
                    <a:pt x="63483" y="86943"/>
                  </a:cubicBezTo>
                  <a:cubicBezTo>
                    <a:pt x="63400" y="86860"/>
                    <a:pt x="63814" y="86363"/>
                    <a:pt x="64394" y="85700"/>
                  </a:cubicBezTo>
                  <a:cubicBezTo>
                    <a:pt x="65554" y="84291"/>
                    <a:pt x="65389" y="84456"/>
                    <a:pt x="66632" y="82633"/>
                  </a:cubicBezTo>
                  <a:cubicBezTo>
                    <a:pt x="67461" y="81556"/>
                    <a:pt x="67792" y="80976"/>
                    <a:pt x="68041" y="80396"/>
                  </a:cubicBezTo>
                  <a:cubicBezTo>
                    <a:pt x="68206" y="79981"/>
                    <a:pt x="68372" y="79567"/>
                    <a:pt x="68455" y="79484"/>
                  </a:cubicBezTo>
                  <a:cubicBezTo>
                    <a:pt x="68538" y="79401"/>
                    <a:pt x="68621" y="79070"/>
                    <a:pt x="68704" y="78821"/>
                  </a:cubicBezTo>
                  <a:cubicBezTo>
                    <a:pt x="68869" y="78324"/>
                    <a:pt x="69947" y="76252"/>
                    <a:pt x="70113" y="76169"/>
                  </a:cubicBezTo>
                  <a:cubicBezTo>
                    <a:pt x="70113" y="76169"/>
                    <a:pt x="70361" y="76169"/>
                    <a:pt x="70527" y="76252"/>
                  </a:cubicBezTo>
                  <a:cubicBezTo>
                    <a:pt x="70610" y="76293"/>
                    <a:pt x="70713" y="76314"/>
                    <a:pt x="70817" y="76314"/>
                  </a:cubicBezTo>
                  <a:cubicBezTo>
                    <a:pt x="70921" y="76314"/>
                    <a:pt x="71024" y="76293"/>
                    <a:pt x="71107" y="76252"/>
                  </a:cubicBezTo>
                  <a:cubicBezTo>
                    <a:pt x="71190" y="76211"/>
                    <a:pt x="71273" y="76190"/>
                    <a:pt x="71345" y="76190"/>
                  </a:cubicBezTo>
                  <a:cubicBezTo>
                    <a:pt x="71418" y="76190"/>
                    <a:pt x="71480" y="76211"/>
                    <a:pt x="71521" y="76252"/>
                  </a:cubicBezTo>
                  <a:cubicBezTo>
                    <a:pt x="71521" y="76335"/>
                    <a:pt x="71604" y="76376"/>
                    <a:pt x="71729" y="76376"/>
                  </a:cubicBezTo>
                  <a:cubicBezTo>
                    <a:pt x="71853" y="76376"/>
                    <a:pt x="72019" y="76335"/>
                    <a:pt x="72184" y="76252"/>
                  </a:cubicBezTo>
                  <a:cubicBezTo>
                    <a:pt x="72492" y="76137"/>
                    <a:pt x="72728" y="76075"/>
                    <a:pt x="72885" y="76075"/>
                  </a:cubicBezTo>
                  <a:cubicBezTo>
                    <a:pt x="73066" y="76075"/>
                    <a:pt x="73140" y="76157"/>
                    <a:pt x="73096" y="76335"/>
                  </a:cubicBezTo>
                  <a:cubicBezTo>
                    <a:pt x="73013" y="76418"/>
                    <a:pt x="73096" y="76501"/>
                    <a:pt x="73427" y="76501"/>
                  </a:cubicBezTo>
                  <a:cubicBezTo>
                    <a:pt x="73676" y="76501"/>
                    <a:pt x="73925" y="76501"/>
                    <a:pt x="74090" y="76666"/>
                  </a:cubicBezTo>
                  <a:cubicBezTo>
                    <a:pt x="74132" y="76708"/>
                    <a:pt x="74194" y="76728"/>
                    <a:pt x="74256" y="76728"/>
                  </a:cubicBezTo>
                  <a:cubicBezTo>
                    <a:pt x="74318" y="76728"/>
                    <a:pt x="74381" y="76708"/>
                    <a:pt x="74422" y="76666"/>
                  </a:cubicBezTo>
                  <a:cubicBezTo>
                    <a:pt x="74491" y="76632"/>
                    <a:pt x="74545" y="76612"/>
                    <a:pt x="74585" y="76612"/>
                  </a:cubicBezTo>
                  <a:cubicBezTo>
                    <a:pt x="74642" y="76612"/>
                    <a:pt x="74671" y="76652"/>
                    <a:pt x="74671" y="76749"/>
                  </a:cubicBezTo>
                  <a:cubicBezTo>
                    <a:pt x="74671" y="76808"/>
                    <a:pt x="74795" y="76866"/>
                    <a:pt x="74926" y="76866"/>
                  </a:cubicBezTo>
                  <a:cubicBezTo>
                    <a:pt x="74981" y="76866"/>
                    <a:pt x="75036" y="76856"/>
                    <a:pt x="75085" y="76832"/>
                  </a:cubicBezTo>
                  <a:cubicBezTo>
                    <a:pt x="75334" y="76832"/>
                    <a:pt x="75499" y="76915"/>
                    <a:pt x="75582" y="77081"/>
                  </a:cubicBezTo>
                  <a:cubicBezTo>
                    <a:pt x="75582" y="77238"/>
                    <a:pt x="75616" y="77296"/>
                    <a:pt x="75682" y="77296"/>
                  </a:cubicBezTo>
                  <a:cubicBezTo>
                    <a:pt x="75721" y="77296"/>
                    <a:pt x="75770" y="77277"/>
                    <a:pt x="75831" y="77246"/>
                  </a:cubicBezTo>
                  <a:cubicBezTo>
                    <a:pt x="75855" y="77222"/>
                    <a:pt x="75886" y="77212"/>
                    <a:pt x="75923" y="77212"/>
                  </a:cubicBezTo>
                  <a:cubicBezTo>
                    <a:pt x="76011" y="77212"/>
                    <a:pt x="76128" y="77271"/>
                    <a:pt x="76245" y="77329"/>
                  </a:cubicBezTo>
                  <a:cubicBezTo>
                    <a:pt x="76348" y="77432"/>
                    <a:pt x="76450" y="77503"/>
                    <a:pt x="76513" y="77503"/>
                  </a:cubicBezTo>
                  <a:cubicBezTo>
                    <a:pt x="76553" y="77503"/>
                    <a:pt x="76577" y="77476"/>
                    <a:pt x="76577" y="77412"/>
                  </a:cubicBezTo>
                  <a:cubicBezTo>
                    <a:pt x="76601" y="77364"/>
                    <a:pt x="76703" y="77344"/>
                    <a:pt x="76842" y="77344"/>
                  </a:cubicBezTo>
                  <a:cubicBezTo>
                    <a:pt x="77178" y="77344"/>
                    <a:pt x="77727" y="77461"/>
                    <a:pt x="77903" y="77578"/>
                  </a:cubicBezTo>
                  <a:cubicBezTo>
                    <a:pt x="77986" y="77661"/>
                    <a:pt x="78234" y="77661"/>
                    <a:pt x="78483" y="77661"/>
                  </a:cubicBezTo>
                  <a:cubicBezTo>
                    <a:pt x="78572" y="77639"/>
                    <a:pt x="78643" y="77628"/>
                    <a:pt x="78696" y="77628"/>
                  </a:cubicBezTo>
                  <a:cubicBezTo>
                    <a:pt x="78841" y="77628"/>
                    <a:pt x="78853" y="77705"/>
                    <a:pt x="78731" y="77827"/>
                  </a:cubicBezTo>
                  <a:cubicBezTo>
                    <a:pt x="78638" y="78060"/>
                    <a:pt x="78650" y="78162"/>
                    <a:pt x="78767" y="78162"/>
                  </a:cubicBezTo>
                  <a:cubicBezTo>
                    <a:pt x="78858" y="78162"/>
                    <a:pt x="79012" y="78101"/>
                    <a:pt x="79229" y="77992"/>
                  </a:cubicBezTo>
                  <a:cubicBezTo>
                    <a:pt x="79404" y="77934"/>
                    <a:pt x="79539" y="77875"/>
                    <a:pt x="79602" y="77875"/>
                  </a:cubicBezTo>
                  <a:cubicBezTo>
                    <a:pt x="79629" y="77875"/>
                    <a:pt x="79643" y="77885"/>
                    <a:pt x="79643" y="77909"/>
                  </a:cubicBezTo>
                  <a:cubicBezTo>
                    <a:pt x="79643" y="77951"/>
                    <a:pt x="79664" y="77972"/>
                    <a:pt x="79695" y="77972"/>
                  </a:cubicBezTo>
                  <a:cubicBezTo>
                    <a:pt x="79726" y="77972"/>
                    <a:pt x="79767" y="77951"/>
                    <a:pt x="79809" y="77909"/>
                  </a:cubicBezTo>
                  <a:cubicBezTo>
                    <a:pt x="79850" y="77868"/>
                    <a:pt x="79892" y="77847"/>
                    <a:pt x="79933" y="77847"/>
                  </a:cubicBezTo>
                  <a:cubicBezTo>
                    <a:pt x="79975" y="77847"/>
                    <a:pt x="80016" y="77868"/>
                    <a:pt x="80057" y="77909"/>
                  </a:cubicBezTo>
                  <a:cubicBezTo>
                    <a:pt x="80105" y="77957"/>
                    <a:pt x="80208" y="78005"/>
                    <a:pt x="80367" y="78005"/>
                  </a:cubicBezTo>
                  <a:cubicBezTo>
                    <a:pt x="80483" y="78005"/>
                    <a:pt x="80628" y="77979"/>
                    <a:pt x="80803" y="77909"/>
                  </a:cubicBezTo>
                  <a:cubicBezTo>
                    <a:pt x="80969" y="77909"/>
                    <a:pt x="81052" y="77992"/>
                    <a:pt x="81052" y="78075"/>
                  </a:cubicBezTo>
                  <a:cubicBezTo>
                    <a:pt x="81110" y="78134"/>
                    <a:pt x="81169" y="78192"/>
                    <a:pt x="81257" y="78192"/>
                  </a:cubicBezTo>
                  <a:cubicBezTo>
                    <a:pt x="81293" y="78192"/>
                    <a:pt x="81335" y="78182"/>
                    <a:pt x="81383" y="78158"/>
                  </a:cubicBezTo>
                  <a:cubicBezTo>
                    <a:pt x="81632" y="78158"/>
                    <a:pt x="81715" y="78158"/>
                    <a:pt x="81632" y="78407"/>
                  </a:cubicBezTo>
                  <a:cubicBezTo>
                    <a:pt x="81588" y="78584"/>
                    <a:pt x="81591" y="78667"/>
                    <a:pt x="81642" y="78667"/>
                  </a:cubicBezTo>
                  <a:cubicBezTo>
                    <a:pt x="81686" y="78667"/>
                    <a:pt x="81765" y="78605"/>
                    <a:pt x="81881" y="78490"/>
                  </a:cubicBezTo>
                  <a:cubicBezTo>
                    <a:pt x="82046" y="78407"/>
                    <a:pt x="82212" y="78324"/>
                    <a:pt x="82295" y="78324"/>
                  </a:cubicBezTo>
                  <a:cubicBezTo>
                    <a:pt x="82319" y="78348"/>
                    <a:pt x="82344" y="78358"/>
                    <a:pt x="82370" y="78358"/>
                  </a:cubicBezTo>
                  <a:cubicBezTo>
                    <a:pt x="82434" y="78358"/>
                    <a:pt x="82509" y="78300"/>
                    <a:pt x="82627" y="78241"/>
                  </a:cubicBezTo>
                  <a:cubicBezTo>
                    <a:pt x="82748" y="78120"/>
                    <a:pt x="82825" y="78043"/>
                    <a:pt x="82890" y="78043"/>
                  </a:cubicBezTo>
                  <a:cubicBezTo>
                    <a:pt x="82914" y="78043"/>
                    <a:pt x="82936" y="78053"/>
                    <a:pt x="82958" y="78075"/>
                  </a:cubicBezTo>
                  <a:cubicBezTo>
                    <a:pt x="83041" y="78075"/>
                    <a:pt x="83207" y="77909"/>
                    <a:pt x="83621" y="77329"/>
                  </a:cubicBezTo>
                  <a:cubicBezTo>
                    <a:pt x="83952" y="76915"/>
                    <a:pt x="84367" y="76501"/>
                    <a:pt x="84450" y="76501"/>
                  </a:cubicBezTo>
                  <a:cubicBezTo>
                    <a:pt x="84533" y="76418"/>
                    <a:pt x="84781" y="76169"/>
                    <a:pt x="84947" y="75838"/>
                  </a:cubicBezTo>
                  <a:cubicBezTo>
                    <a:pt x="85091" y="75550"/>
                    <a:pt x="85297" y="75324"/>
                    <a:pt x="85349" y="75324"/>
                  </a:cubicBezTo>
                  <a:cubicBezTo>
                    <a:pt x="85357" y="75324"/>
                    <a:pt x="85361" y="75329"/>
                    <a:pt x="85361" y="75340"/>
                  </a:cubicBezTo>
                  <a:cubicBezTo>
                    <a:pt x="85365" y="75344"/>
                    <a:pt x="85371" y="75346"/>
                    <a:pt x="85377" y="75346"/>
                  </a:cubicBezTo>
                  <a:cubicBezTo>
                    <a:pt x="85513" y="75346"/>
                    <a:pt x="86190" y="74583"/>
                    <a:pt x="86190" y="74346"/>
                  </a:cubicBezTo>
                  <a:cubicBezTo>
                    <a:pt x="86190" y="74263"/>
                    <a:pt x="86273" y="74180"/>
                    <a:pt x="86356" y="74097"/>
                  </a:cubicBezTo>
                  <a:cubicBezTo>
                    <a:pt x="86522" y="74014"/>
                    <a:pt x="86853" y="73517"/>
                    <a:pt x="87185" y="73103"/>
                  </a:cubicBezTo>
                  <a:cubicBezTo>
                    <a:pt x="87765" y="72357"/>
                    <a:pt x="87848" y="72274"/>
                    <a:pt x="87930" y="71777"/>
                  </a:cubicBezTo>
                  <a:cubicBezTo>
                    <a:pt x="87930" y="71387"/>
                    <a:pt x="87930" y="71252"/>
                    <a:pt x="88051" y="71252"/>
                  </a:cubicBezTo>
                  <a:cubicBezTo>
                    <a:pt x="88084" y="71252"/>
                    <a:pt x="88126" y="71262"/>
                    <a:pt x="88179" y="71280"/>
                  </a:cubicBezTo>
                  <a:cubicBezTo>
                    <a:pt x="88428" y="71280"/>
                    <a:pt x="88842" y="70865"/>
                    <a:pt x="89008" y="70368"/>
                  </a:cubicBezTo>
                  <a:cubicBezTo>
                    <a:pt x="89008" y="70202"/>
                    <a:pt x="89256" y="69871"/>
                    <a:pt x="89505" y="69539"/>
                  </a:cubicBezTo>
                  <a:cubicBezTo>
                    <a:pt x="89837" y="69125"/>
                    <a:pt x="89837" y="69042"/>
                    <a:pt x="89671" y="68710"/>
                  </a:cubicBezTo>
                  <a:cubicBezTo>
                    <a:pt x="89588" y="68462"/>
                    <a:pt x="89588" y="68213"/>
                    <a:pt x="89588" y="68130"/>
                  </a:cubicBezTo>
                  <a:cubicBezTo>
                    <a:pt x="89671" y="68047"/>
                    <a:pt x="89671" y="67882"/>
                    <a:pt x="89588" y="67799"/>
                  </a:cubicBezTo>
                  <a:cubicBezTo>
                    <a:pt x="89505" y="67633"/>
                    <a:pt x="89588" y="67467"/>
                    <a:pt x="89671" y="67302"/>
                  </a:cubicBezTo>
                  <a:cubicBezTo>
                    <a:pt x="89843" y="67015"/>
                    <a:pt x="89896" y="66927"/>
                    <a:pt x="89830" y="66927"/>
                  </a:cubicBezTo>
                  <a:cubicBezTo>
                    <a:pt x="89801" y="66927"/>
                    <a:pt x="89748" y="66944"/>
                    <a:pt x="89671" y="66970"/>
                  </a:cubicBezTo>
                  <a:cubicBezTo>
                    <a:pt x="89616" y="67025"/>
                    <a:pt x="89570" y="67053"/>
                    <a:pt x="89533" y="67053"/>
                  </a:cubicBezTo>
                  <a:cubicBezTo>
                    <a:pt x="89459" y="67053"/>
                    <a:pt x="89422" y="66942"/>
                    <a:pt x="89422" y="66721"/>
                  </a:cubicBezTo>
                  <a:cubicBezTo>
                    <a:pt x="89359" y="66468"/>
                    <a:pt x="89344" y="66360"/>
                    <a:pt x="89267" y="66360"/>
                  </a:cubicBezTo>
                  <a:cubicBezTo>
                    <a:pt x="89243" y="66360"/>
                    <a:pt x="89213" y="66370"/>
                    <a:pt x="89174" y="66390"/>
                  </a:cubicBezTo>
                  <a:cubicBezTo>
                    <a:pt x="89142" y="66437"/>
                    <a:pt x="89107" y="66458"/>
                    <a:pt x="89072" y="66458"/>
                  </a:cubicBezTo>
                  <a:cubicBezTo>
                    <a:pt x="88925" y="66458"/>
                    <a:pt x="88775" y="66094"/>
                    <a:pt x="88842" y="65893"/>
                  </a:cubicBezTo>
                  <a:cubicBezTo>
                    <a:pt x="88925" y="65727"/>
                    <a:pt x="88925" y="65644"/>
                    <a:pt x="88842" y="65561"/>
                  </a:cubicBezTo>
                  <a:cubicBezTo>
                    <a:pt x="88759" y="65561"/>
                    <a:pt x="88676" y="65561"/>
                    <a:pt x="88676" y="65727"/>
                  </a:cubicBezTo>
                  <a:cubicBezTo>
                    <a:pt x="88642" y="65761"/>
                    <a:pt x="88608" y="65781"/>
                    <a:pt x="88579" y="65781"/>
                  </a:cubicBezTo>
                  <a:cubicBezTo>
                    <a:pt x="88539" y="65781"/>
                    <a:pt x="88511" y="65741"/>
                    <a:pt x="88511" y="65644"/>
                  </a:cubicBezTo>
                  <a:cubicBezTo>
                    <a:pt x="88428" y="65561"/>
                    <a:pt x="88511" y="65395"/>
                    <a:pt x="88676" y="65230"/>
                  </a:cubicBezTo>
                  <a:cubicBezTo>
                    <a:pt x="88925" y="64981"/>
                    <a:pt x="88842" y="64981"/>
                    <a:pt x="88593" y="64815"/>
                  </a:cubicBezTo>
                  <a:cubicBezTo>
                    <a:pt x="88345" y="64732"/>
                    <a:pt x="88262" y="64650"/>
                    <a:pt x="88345" y="64484"/>
                  </a:cubicBezTo>
                  <a:cubicBezTo>
                    <a:pt x="88403" y="64425"/>
                    <a:pt x="88338" y="64367"/>
                    <a:pt x="88177" y="64367"/>
                  </a:cubicBezTo>
                  <a:cubicBezTo>
                    <a:pt x="88110" y="64367"/>
                    <a:pt x="88028" y="64377"/>
                    <a:pt x="87930" y="64401"/>
                  </a:cubicBezTo>
                  <a:cubicBezTo>
                    <a:pt x="87878" y="64410"/>
                    <a:pt x="87823" y="64414"/>
                    <a:pt x="87766" y="64414"/>
                  </a:cubicBezTo>
                  <a:cubicBezTo>
                    <a:pt x="87286" y="64414"/>
                    <a:pt x="86705" y="64117"/>
                    <a:pt x="86853" y="63821"/>
                  </a:cubicBezTo>
                  <a:cubicBezTo>
                    <a:pt x="86936" y="63738"/>
                    <a:pt x="86853" y="63572"/>
                    <a:pt x="86604" y="63324"/>
                  </a:cubicBezTo>
                  <a:cubicBezTo>
                    <a:pt x="86356" y="63075"/>
                    <a:pt x="86190" y="62826"/>
                    <a:pt x="86190" y="62744"/>
                  </a:cubicBezTo>
                  <a:cubicBezTo>
                    <a:pt x="86190" y="62709"/>
                    <a:pt x="86176" y="62689"/>
                    <a:pt x="86147" y="62689"/>
                  </a:cubicBezTo>
                  <a:cubicBezTo>
                    <a:pt x="86107" y="62689"/>
                    <a:pt x="86039" y="62729"/>
                    <a:pt x="85941" y="62826"/>
                  </a:cubicBezTo>
                  <a:cubicBezTo>
                    <a:pt x="85846" y="62970"/>
                    <a:pt x="85689" y="63030"/>
                    <a:pt x="85519" y="63030"/>
                  </a:cubicBezTo>
                  <a:cubicBezTo>
                    <a:pt x="85099" y="63030"/>
                    <a:pt x="84604" y="62659"/>
                    <a:pt x="84781" y="62246"/>
                  </a:cubicBezTo>
                  <a:cubicBezTo>
                    <a:pt x="84903" y="62125"/>
                    <a:pt x="84979" y="62048"/>
                    <a:pt x="85045" y="62048"/>
                  </a:cubicBezTo>
                  <a:cubicBezTo>
                    <a:pt x="85068" y="62048"/>
                    <a:pt x="85091" y="62058"/>
                    <a:pt x="85113" y="62081"/>
                  </a:cubicBezTo>
                  <a:cubicBezTo>
                    <a:pt x="85120" y="62088"/>
                    <a:pt x="85129" y="62091"/>
                    <a:pt x="85139" y="62091"/>
                  </a:cubicBezTo>
                  <a:cubicBezTo>
                    <a:pt x="85253" y="62091"/>
                    <a:pt x="85563" y="61699"/>
                    <a:pt x="85941" y="61169"/>
                  </a:cubicBezTo>
                  <a:cubicBezTo>
                    <a:pt x="85941" y="61086"/>
                    <a:pt x="86024" y="61086"/>
                    <a:pt x="86107" y="61086"/>
                  </a:cubicBezTo>
                  <a:cubicBezTo>
                    <a:pt x="86129" y="61108"/>
                    <a:pt x="86146" y="61119"/>
                    <a:pt x="86158" y="61119"/>
                  </a:cubicBezTo>
                  <a:cubicBezTo>
                    <a:pt x="86190" y="61119"/>
                    <a:pt x="86190" y="61042"/>
                    <a:pt x="86190" y="60920"/>
                  </a:cubicBezTo>
                  <a:cubicBezTo>
                    <a:pt x="86190" y="60755"/>
                    <a:pt x="86190" y="60672"/>
                    <a:pt x="86687" y="60340"/>
                  </a:cubicBezTo>
                  <a:cubicBezTo>
                    <a:pt x="87267" y="59926"/>
                    <a:pt x="87350" y="59843"/>
                    <a:pt x="87267" y="59677"/>
                  </a:cubicBezTo>
                  <a:cubicBezTo>
                    <a:pt x="87185" y="59677"/>
                    <a:pt x="87185" y="59511"/>
                    <a:pt x="87267" y="59263"/>
                  </a:cubicBezTo>
                  <a:cubicBezTo>
                    <a:pt x="87320" y="59105"/>
                    <a:pt x="87373" y="59047"/>
                    <a:pt x="87446" y="59047"/>
                  </a:cubicBezTo>
                  <a:cubicBezTo>
                    <a:pt x="87489" y="59047"/>
                    <a:pt x="87538" y="59067"/>
                    <a:pt x="87599" y="59097"/>
                  </a:cubicBezTo>
                  <a:cubicBezTo>
                    <a:pt x="87765" y="59097"/>
                    <a:pt x="87930" y="59097"/>
                    <a:pt x="88013" y="59014"/>
                  </a:cubicBezTo>
                  <a:cubicBezTo>
                    <a:pt x="88096" y="58848"/>
                    <a:pt x="88262" y="58766"/>
                    <a:pt x="88262" y="58683"/>
                  </a:cubicBezTo>
                  <a:cubicBezTo>
                    <a:pt x="88428" y="58600"/>
                    <a:pt x="89091" y="57688"/>
                    <a:pt x="89008" y="57605"/>
                  </a:cubicBezTo>
                  <a:lnTo>
                    <a:pt x="89008" y="57605"/>
                  </a:lnTo>
                  <a:cubicBezTo>
                    <a:pt x="89008" y="57605"/>
                    <a:pt x="88842" y="57605"/>
                    <a:pt x="88759" y="57688"/>
                  </a:cubicBezTo>
                  <a:cubicBezTo>
                    <a:pt x="88701" y="57747"/>
                    <a:pt x="88642" y="57805"/>
                    <a:pt x="88583" y="57805"/>
                  </a:cubicBezTo>
                  <a:cubicBezTo>
                    <a:pt x="88559" y="57805"/>
                    <a:pt x="88535" y="57795"/>
                    <a:pt x="88511" y="57771"/>
                  </a:cubicBezTo>
                  <a:cubicBezTo>
                    <a:pt x="88511" y="57771"/>
                    <a:pt x="88511" y="57688"/>
                    <a:pt x="88676" y="57605"/>
                  </a:cubicBezTo>
                  <a:cubicBezTo>
                    <a:pt x="88842" y="57605"/>
                    <a:pt x="88842" y="57522"/>
                    <a:pt x="88842" y="57440"/>
                  </a:cubicBezTo>
                  <a:cubicBezTo>
                    <a:pt x="88759" y="57440"/>
                    <a:pt x="88842" y="57191"/>
                    <a:pt x="89008" y="57025"/>
                  </a:cubicBezTo>
                  <a:cubicBezTo>
                    <a:pt x="89174" y="56859"/>
                    <a:pt x="89339" y="56694"/>
                    <a:pt x="89339" y="56694"/>
                  </a:cubicBezTo>
                  <a:lnTo>
                    <a:pt x="89339" y="56694"/>
                  </a:lnTo>
                  <a:cubicBezTo>
                    <a:pt x="89422" y="56777"/>
                    <a:pt x="89339" y="56859"/>
                    <a:pt x="89256" y="57025"/>
                  </a:cubicBezTo>
                  <a:cubicBezTo>
                    <a:pt x="89091" y="57191"/>
                    <a:pt x="89091" y="57357"/>
                    <a:pt x="89174" y="57440"/>
                  </a:cubicBezTo>
                  <a:cubicBezTo>
                    <a:pt x="89196" y="57462"/>
                    <a:pt x="89212" y="57472"/>
                    <a:pt x="89224" y="57472"/>
                  </a:cubicBezTo>
                  <a:cubicBezTo>
                    <a:pt x="89256" y="57472"/>
                    <a:pt x="89256" y="57395"/>
                    <a:pt x="89256" y="57274"/>
                  </a:cubicBezTo>
                  <a:cubicBezTo>
                    <a:pt x="89339" y="57191"/>
                    <a:pt x="89339" y="57025"/>
                    <a:pt x="89422" y="56942"/>
                  </a:cubicBezTo>
                  <a:cubicBezTo>
                    <a:pt x="89505" y="56859"/>
                    <a:pt x="89505" y="56611"/>
                    <a:pt x="89505" y="56528"/>
                  </a:cubicBezTo>
                  <a:cubicBezTo>
                    <a:pt x="89422" y="56279"/>
                    <a:pt x="89505" y="56279"/>
                    <a:pt x="89671" y="56279"/>
                  </a:cubicBezTo>
                  <a:cubicBezTo>
                    <a:pt x="89837" y="56279"/>
                    <a:pt x="90085" y="56114"/>
                    <a:pt x="90417" y="55616"/>
                  </a:cubicBezTo>
                  <a:cubicBezTo>
                    <a:pt x="90665" y="55285"/>
                    <a:pt x="90831" y="55036"/>
                    <a:pt x="90831" y="55036"/>
                  </a:cubicBezTo>
                  <a:cubicBezTo>
                    <a:pt x="90748" y="55036"/>
                    <a:pt x="90831" y="54953"/>
                    <a:pt x="90997" y="54705"/>
                  </a:cubicBezTo>
                  <a:cubicBezTo>
                    <a:pt x="91086" y="54527"/>
                    <a:pt x="91151" y="54445"/>
                    <a:pt x="91179" y="54445"/>
                  </a:cubicBezTo>
                  <a:cubicBezTo>
                    <a:pt x="91204" y="54445"/>
                    <a:pt x="91201" y="54506"/>
                    <a:pt x="91163" y="54622"/>
                  </a:cubicBezTo>
                  <a:cubicBezTo>
                    <a:pt x="91107" y="54843"/>
                    <a:pt x="91126" y="54990"/>
                    <a:pt x="91193" y="54990"/>
                  </a:cubicBezTo>
                  <a:cubicBezTo>
                    <a:pt x="91227" y="54990"/>
                    <a:pt x="91273" y="54953"/>
                    <a:pt x="91328" y="54870"/>
                  </a:cubicBezTo>
                  <a:cubicBezTo>
                    <a:pt x="91478" y="54721"/>
                    <a:pt x="91492" y="54101"/>
                    <a:pt x="91373" y="54101"/>
                  </a:cubicBezTo>
                  <a:cubicBezTo>
                    <a:pt x="91359" y="54101"/>
                    <a:pt x="91345" y="54108"/>
                    <a:pt x="91328" y="54125"/>
                  </a:cubicBezTo>
                  <a:cubicBezTo>
                    <a:pt x="91204" y="54207"/>
                    <a:pt x="91038" y="54249"/>
                    <a:pt x="90935" y="54249"/>
                  </a:cubicBezTo>
                  <a:cubicBezTo>
                    <a:pt x="90831" y="54249"/>
                    <a:pt x="90790" y="54207"/>
                    <a:pt x="90914" y="54125"/>
                  </a:cubicBezTo>
                  <a:cubicBezTo>
                    <a:pt x="90997" y="54042"/>
                    <a:pt x="90997" y="53959"/>
                    <a:pt x="90997" y="53876"/>
                  </a:cubicBezTo>
                  <a:cubicBezTo>
                    <a:pt x="90997" y="53827"/>
                    <a:pt x="91061" y="53807"/>
                    <a:pt x="91153" y="53807"/>
                  </a:cubicBezTo>
                  <a:cubicBezTo>
                    <a:pt x="91377" y="53807"/>
                    <a:pt x="91767" y="53925"/>
                    <a:pt x="91826" y="54042"/>
                  </a:cubicBezTo>
                  <a:cubicBezTo>
                    <a:pt x="91826" y="54042"/>
                    <a:pt x="91991" y="53959"/>
                    <a:pt x="92074" y="53793"/>
                  </a:cubicBezTo>
                  <a:cubicBezTo>
                    <a:pt x="92225" y="53592"/>
                    <a:pt x="92254" y="53483"/>
                    <a:pt x="92198" y="53483"/>
                  </a:cubicBezTo>
                  <a:cubicBezTo>
                    <a:pt x="92162" y="53483"/>
                    <a:pt x="92089" y="53529"/>
                    <a:pt x="91991" y="53627"/>
                  </a:cubicBezTo>
                  <a:cubicBezTo>
                    <a:pt x="91908" y="53669"/>
                    <a:pt x="91846" y="53690"/>
                    <a:pt x="91805" y="53690"/>
                  </a:cubicBezTo>
                  <a:cubicBezTo>
                    <a:pt x="91763" y="53690"/>
                    <a:pt x="91743" y="53669"/>
                    <a:pt x="91743" y="53627"/>
                  </a:cubicBezTo>
                  <a:cubicBezTo>
                    <a:pt x="91743" y="53545"/>
                    <a:pt x="91908" y="53379"/>
                    <a:pt x="92323" y="53130"/>
                  </a:cubicBezTo>
                  <a:cubicBezTo>
                    <a:pt x="92737" y="52882"/>
                    <a:pt x="92903" y="52716"/>
                    <a:pt x="92986" y="52550"/>
                  </a:cubicBezTo>
                  <a:cubicBezTo>
                    <a:pt x="92986" y="52426"/>
                    <a:pt x="92986" y="52364"/>
                    <a:pt x="92965" y="52364"/>
                  </a:cubicBezTo>
                  <a:cubicBezTo>
                    <a:pt x="92944" y="52364"/>
                    <a:pt x="92903" y="52426"/>
                    <a:pt x="92820" y="52550"/>
                  </a:cubicBezTo>
                  <a:cubicBezTo>
                    <a:pt x="92715" y="52708"/>
                    <a:pt x="92643" y="52765"/>
                    <a:pt x="92605" y="52765"/>
                  </a:cubicBezTo>
                  <a:cubicBezTo>
                    <a:pt x="92583" y="52765"/>
                    <a:pt x="92571" y="52746"/>
                    <a:pt x="92571" y="52716"/>
                  </a:cubicBezTo>
                  <a:cubicBezTo>
                    <a:pt x="92571" y="52633"/>
                    <a:pt x="92571" y="52591"/>
                    <a:pt x="92561" y="52591"/>
                  </a:cubicBezTo>
                  <a:cubicBezTo>
                    <a:pt x="92551" y="52591"/>
                    <a:pt x="92530" y="52633"/>
                    <a:pt x="92489" y="52716"/>
                  </a:cubicBezTo>
                  <a:cubicBezTo>
                    <a:pt x="92406" y="52882"/>
                    <a:pt x="92240" y="52964"/>
                    <a:pt x="92074" y="53047"/>
                  </a:cubicBezTo>
                  <a:cubicBezTo>
                    <a:pt x="92030" y="53069"/>
                    <a:pt x="91991" y="53080"/>
                    <a:pt x="91962" y="53080"/>
                  </a:cubicBezTo>
                  <a:cubicBezTo>
                    <a:pt x="91882" y="53080"/>
                    <a:pt x="91870" y="53003"/>
                    <a:pt x="91991" y="52882"/>
                  </a:cubicBezTo>
                  <a:cubicBezTo>
                    <a:pt x="92157" y="52716"/>
                    <a:pt x="92323" y="52550"/>
                    <a:pt x="92406" y="52467"/>
                  </a:cubicBezTo>
                  <a:cubicBezTo>
                    <a:pt x="92571" y="52384"/>
                    <a:pt x="92654" y="52301"/>
                    <a:pt x="92654" y="52136"/>
                  </a:cubicBezTo>
                  <a:cubicBezTo>
                    <a:pt x="92654" y="52053"/>
                    <a:pt x="92737" y="51804"/>
                    <a:pt x="92820" y="51721"/>
                  </a:cubicBezTo>
                  <a:cubicBezTo>
                    <a:pt x="93037" y="51432"/>
                    <a:pt x="92938" y="50764"/>
                    <a:pt x="92744" y="50764"/>
                  </a:cubicBezTo>
                  <a:cubicBezTo>
                    <a:pt x="92716" y="50764"/>
                    <a:pt x="92686" y="50778"/>
                    <a:pt x="92654" y="50810"/>
                  </a:cubicBezTo>
                  <a:cubicBezTo>
                    <a:pt x="92636" y="50827"/>
                    <a:pt x="92620" y="50836"/>
                    <a:pt x="92604" y="50836"/>
                  </a:cubicBezTo>
                  <a:cubicBezTo>
                    <a:pt x="92475" y="50836"/>
                    <a:pt x="92432" y="50268"/>
                    <a:pt x="92654" y="49898"/>
                  </a:cubicBezTo>
                  <a:cubicBezTo>
                    <a:pt x="92722" y="49693"/>
                    <a:pt x="92735" y="49545"/>
                    <a:pt x="92691" y="49545"/>
                  </a:cubicBezTo>
                  <a:cubicBezTo>
                    <a:pt x="92681" y="49545"/>
                    <a:pt x="92669" y="49552"/>
                    <a:pt x="92654" y="49567"/>
                  </a:cubicBezTo>
                  <a:cubicBezTo>
                    <a:pt x="92571" y="49649"/>
                    <a:pt x="92489" y="49815"/>
                    <a:pt x="92406" y="49898"/>
                  </a:cubicBezTo>
                  <a:cubicBezTo>
                    <a:pt x="92406" y="50147"/>
                    <a:pt x="92323" y="50230"/>
                    <a:pt x="92074" y="50395"/>
                  </a:cubicBezTo>
                  <a:cubicBezTo>
                    <a:pt x="91826" y="50561"/>
                    <a:pt x="91743" y="50644"/>
                    <a:pt x="91743" y="50893"/>
                  </a:cubicBezTo>
                  <a:cubicBezTo>
                    <a:pt x="91682" y="51257"/>
                    <a:pt x="91755" y="51487"/>
                    <a:pt x="91895" y="51487"/>
                  </a:cubicBezTo>
                  <a:cubicBezTo>
                    <a:pt x="91947" y="51487"/>
                    <a:pt x="92008" y="51456"/>
                    <a:pt x="92074" y="51390"/>
                  </a:cubicBezTo>
                  <a:cubicBezTo>
                    <a:pt x="92116" y="51348"/>
                    <a:pt x="92136" y="51328"/>
                    <a:pt x="92147" y="51328"/>
                  </a:cubicBezTo>
                  <a:cubicBezTo>
                    <a:pt x="92157" y="51328"/>
                    <a:pt x="92157" y="51348"/>
                    <a:pt x="92157" y="51390"/>
                  </a:cubicBezTo>
                  <a:cubicBezTo>
                    <a:pt x="92157" y="51611"/>
                    <a:pt x="92047" y="51758"/>
                    <a:pt x="91924" y="51758"/>
                  </a:cubicBezTo>
                  <a:cubicBezTo>
                    <a:pt x="91862" y="51758"/>
                    <a:pt x="91798" y="51721"/>
                    <a:pt x="91743" y="51638"/>
                  </a:cubicBezTo>
                  <a:cubicBezTo>
                    <a:pt x="91684" y="51580"/>
                    <a:pt x="91625" y="51521"/>
                    <a:pt x="91567" y="51521"/>
                  </a:cubicBezTo>
                  <a:cubicBezTo>
                    <a:pt x="91543" y="51521"/>
                    <a:pt x="91518" y="51531"/>
                    <a:pt x="91494" y="51556"/>
                  </a:cubicBezTo>
                  <a:cubicBezTo>
                    <a:pt x="91411" y="51638"/>
                    <a:pt x="91411" y="51721"/>
                    <a:pt x="91411" y="51804"/>
                  </a:cubicBezTo>
                  <a:cubicBezTo>
                    <a:pt x="91411" y="51804"/>
                    <a:pt x="91494" y="51887"/>
                    <a:pt x="91494" y="52053"/>
                  </a:cubicBezTo>
                  <a:cubicBezTo>
                    <a:pt x="91494" y="52087"/>
                    <a:pt x="91522" y="52107"/>
                    <a:pt x="91568" y="52107"/>
                  </a:cubicBezTo>
                  <a:cubicBezTo>
                    <a:pt x="91631" y="52107"/>
                    <a:pt x="91728" y="52067"/>
                    <a:pt x="91826" y="51970"/>
                  </a:cubicBezTo>
                  <a:cubicBezTo>
                    <a:pt x="91908" y="51928"/>
                    <a:pt x="91971" y="51908"/>
                    <a:pt x="92012" y="51908"/>
                  </a:cubicBezTo>
                  <a:cubicBezTo>
                    <a:pt x="92053" y="51908"/>
                    <a:pt x="92074" y="51928"/>
                    <a:pt x="92074" y="51970"/>
                  </a:cubicBezTo>
                  <a:cubicBezTo>
                    <a:pt x="92139" y="52229"/>
                    <a:pt x="92001" y="52437"/>
                    <a:pt x="91859" y="52437"/>
                  </a:cubicBezTo>
                  <a:cubicBezTo>
                    <a:pt x="91819" y="52437"/>
                    <a:pt x="91779" y="52421"/>
                    <a:pt x="91743" y="52384"/>
                  </a:cubicBezTo>
                  <a:cubicBezTo>
                    <a:pt x="91701" y="52343"/>
                    <a:pt x="91618" y="52322"/>
                    <a:pt x="91525" y="52322"/>
                  </a:cubicBezTo>
                  <a:cubicBezTo>
                    <a:pt x="91432" y="52322"/>
                    <a:pt x="91328" y="52343"/>
                    <a:pt x="91245" y="52384"/>
                  </a:cubicBezTo>
                  <a:cubicBezTo>
                    <a:pt x="91171" y="52459"/>
                    <a:pt x="91113" y="52500"/>
                    <a:pt x="91065" y="52500"/>
                  </a:cubicBezTo>
                  <a:cubicBezTo>
                    <a:pt x="91005" y="52500"/>
                    <a:pt x="90960" y="52438"/>
                    <a:pt x="90914" y="52301"/>
                  </a:cubicBezTo>
                  <a:cubicBezTo>
                    <a:pt x="90878" y="52193"/>
                    <a:pt x="90857" y="52132"/>
                    <a:pt x="90832" y="52132"/>
                  </a:cubicBezTo>
                  <a:cubicBezTo>
                    <a:pt x="90799" y="52132"/>
                    <a:pt x="90759" y="52234"/>
                    <a:pt x="90665" y="52467"/>
                  </a:cubicBezTo>
                  <a:cubicBezTo>
                    <a:pt x="90610" y="52688"/>
                    <a:pt x="90555" y="52762"/>
                    <a:pt x="90500" y="52762"/>
                  </a:cubicBezTo>
                  <a:cubicBezTo>
                    <a:pt x="90472" y="52762"/>
                    <a:pt x="90444" y="52743"/>
                    <a:pt x="90417" y="52716"/>
                  </a:cubicBezTo>
                  <a:cubicBezTo>
                    <a:pt x="90386" y="52685"/>
                    <a:pt x="90356" y="52666"/>
                    <a:pt x="90322" y="52666"/>
                  </a:cubicBezTo>
                  <a:cubicBezTo>
                    <a:pt x="90262" y="52666"/>
                    <a:pt x="90190" y="52724"/>
                    <a:pt x="90085" y="52882"/>
                  </a:cubicBezTo>
                  <a:cubicBezTo>
                    <a:pt x="90040" y="53018"/>
                    <a:pt x="89994" y="53080"/>
                    <a:pt x="89962" y="53080"/>
                  </a:cubicBezTo>
                  <a:cubicBezTo>
                    <a:pt x="89936" y="53080"/>
                    <a:pt x="89919" y="53039"/>
                    <a:pt x="89919" y="52964"/>
                  </a:cubicBezTo>
                  <a:cubicBezTo>
                    <a:pt x="89919" y="52882"/>
                    <a:pt x="90002" y="52716"/>
                    <a:pt x="90085" y="52633"/>
                  </a:cubicBezTo>
                  <a:cubicBezTo>
                    <a:pt x="90168" y="52550"/>
                    <a:pt x="90168" y="52467"/>
                    <a:pt x="90085" y="52384"/>
                  </a:cubicBezTo>
                  <a:cubicBezTo>
                    <a:pt x="89933" y="52232"/>
                    <a:pt x="90688" y="51453"/>
                    <a:pt x="90941" y="51453"/>
                  </a:cubicBezTo>
                  <a:cubicBezTo>
                    <a:pt x="90964" y="51453"/>
                    <a:pt x="90983" y="51459"/>
                    <a:pt x="90997" y="51473"/>
                  </a:cubicBezTo>
                  <a:cubicBezTo>
                    <a:pt x="91081" y="51536"/>
                    <a:pt x="91155" y="51567"/>
                    <a:pt x="91217" y="51567"/>
                  </a:cubicBezTo>
                  <a:cubicBezTo>
                    <a:pt x="91397" y="51567"/>
                    <a:pt x="91473" y="51303"/>
                    <a:pt x="91411" y="50810"/>
                  </a:cubicBezTo>
                  <a:cubicBezTo>
                    <a:pt x="91411" y="50154"/>
                    <a:pt x="91475" y="49883"/>
                    <a:pt x="91772" y="49883"/>
                  </a:cubicBezTo>
                  <a:cubicBezTo>
                    <a:pt x="91813" y="49883"/>
                    <a:pt x="91858" y="49888"/>
                    <a:pt x="91908" y="49898"/>
                  </a:cubicBezTo>
                  <a:cubicBezTo>
                    <a:pt x="92074" y="49898"/>
                    <a:pt x="92157" y="49815"/>
                    <a:pt x="92240" y="49567"/>
                  </a:cubicBezTo>
                  <a:cubicBezTo>
                    <a:pt x="92364" y="49380"/>
                    <a:pt x="92395" y="49287"/>
                    <a:pt x="92438" y="49287"/>
                  </a:cubicBezTo>
                  <a:cubicBezTo>
                    <a:pt x="92452" y="49287"/>
                    <a:pt x="92468" y="49297"/>
                    <a:pt x="92489" y="49318"/>
                  </a:cubicBezTo>
                  <a:cubicBezTo>
                    <a:pt x="92489" y="49318"/>
                    <a:pt x="92571" y="49318"/>
                    <a:pt x="92654" y="49152"/>
                  </a:cubicBezTo>
                  <a:cubicBezTo>
                    <a:pt x="92713" y="49094"/>
                    <a:pt x="92771" y="49035"/>
                    <a:pt x="92801" y="49035"/>
                  </a:cubicBezTo>
                  <a:cubicBezTo>
                    <a:pt x="92813" y="49035"/>
                    <a:pt x="92820" y="49045"/>
                    <a:pt x="92820" y="49069"/>
                  </a:cubicBezTo>
                  <a:cubicBezTo>
                    <a:pt x="92903" y="49069"/>
                    <a:pt x="92986" y="49069"/>
                    <a:pt x="93069" y="48904"/>
                  </a:cubicBezTo>
                  <a:cubicBezTo>
                    <a:pt x="93136" y="48837"/>
                    <a:pt x="93094" y="48715"/>
                    <a:pt x="93032" y="48715"/>
                  </a:cubicBezTo>
                  <a:cubicBezTo>
                    <a:pt x="93017" y="48715"/>
                    <a:pt x="93002" y="48722"/>
                    <a:pt x="92986" y="48738"/>
                  </a:cubicBezTo>
                  <a:cubicBezTo>
                    <a:pt x="92737" y="48738"/>
                    <a:pt x="92986" y="48075"/>
                    <a:pt x="93152" y="47992"/>
                  </a:cubicBezTo>
                  <a:cubicBezTo>
                    <a:pt x="93234" y="47992"/>
                    <a:pt x="93317" y="47992"/>
                    <a:pt x="93234" y="47909"/>
                  </a:cubicBezTo>
                  <a:cubicBezTo>
                    <a:pt x="93207" y="47881"/>
                    <a:pt x="93179" y="47863"/>
                    <a:pt x="93148" y="47863"/>
                  </a:cubicBezTo>
                  <a:cubicBezTo>
                    <a:pt x="93087" y="47863"/>
                    <a:pt x="93013" y="47937"/>
                    <a:pt x="92903" y="48158"/>
                  </a:cubicBezTo>
                  <a:cubicBezTo>
                    <a:pt x="92660" y="48522"/>
                    <a:pt x="92418" y="48752"/>
                    <a:pt x="92337" y="48752"/>
                  </a:cubicBezTo>
                  <a:cubicBezTo>
                    <a:pt x="92308" y="48752"/>
                    <a:pt x="92301" y="48722"/>
                    <a:pt x="92323" y="48655"/>
                  </a:cubicBezTo>
                  <a:cubicBezTo>
                    <a:pt x="92323" y="48489"/>
                    <a:pt x="92323" y="48406"/>
                    <a:pt x="92240" y="48323"/>
                  </a:cubicBezTo>
                  <a:cubicBezTo>
                    <a:pt x="92074" y="48158"/>
                    <a:pt x="92323" y="47743"/>
                    <a:pt x="92571" y="47743"/>
                  </a:cubicBezTo>
                  <a:cubicBezTo>
                    <a:pt x="92627" y="47762"/>
                    <a:pt x="92671" y="47772"/>
                    <a:pt x="92707" y="47772"/>
                  </a:cubicBezTo>
                  <a:cubicBezTo>
                    <a:pt x="92833" y="47772"/>
                    <a:pt x="92876" y="47650"/>
                    <a:pt x="93069" y="47329"/>
                  </a:cubicBezTo>
                  <a:cubicBezTo>
                    <a:pt x="93152" y="46997"/>
                    <a:pt x="93234" y="46749"/>
                    <a:pt x="93152" y="46749"/>
                  </a:cubicBezTo>
                  <a:cubicBezTo>
                    <a:pt x="93069" y="46666"/>
                    <a:pt x="93069" y="46417"/>
                    <a:pt x="93152" y="46169"/>
                  </a:cubicBezTo>
                  <a:cubicBezTo>
                    <a:pt x="93265" y="45828"/>
                    <a:pt x="93262" y="45603"/>
                    <a:pt x="93142" y="45603"/>
                  </a:cubicBezTo>
                  <a:cubicBezTo>
                    <a:pt x="93086" y="45603"/>
                    <a:pt x="93007" y="45650"/>
                    <a:pt x="92903" y="45754"/>
                  </a:cubicBezTo>
                  <a:cubicBezTo>
                    <a:pt x="92737" y="45920"/>
                    <a:pt x="92571" y="46003"/>
                    <a:pt x="92489" y="46003"/>
                  </a:cubicBezTo>
                  <a:cubicBezTo>
                    <a:pt x="92406" y="46003"/>
                    <a:pt x="92406" y="45920"/>
                    <a:pt x="92571" y="45754"/>
                  </a:cubicBezTo>
                  <a:cubicBezTo>
                    <a:pt x="92867" y="45533"/>
                    <a:pt x="93096" y="44982"/>
                    <a:pt x="93026" y="44982"/>
                  </a:cubicBezTo>
                  <a:cubicBezTo>
                    <a:pt x="93017" y="44982"/>
                    <a:pt x="93004" y="44990"/>
                    <a:pt x="92986" y="45008"/>
                  </a:cubicBezTo>
                  <a:cubicBezTo>
                    <a:pt x="92903" y="45008"/>
                    <a:pt x="92654" y="45008"/>
                    <a:pt x="92489" y="44843"/>
                  </a:cubicBezTo>
                  <a:cubicBezTo>
                    <a:pt x="92323" y="44677"/>
                    <a:pt x="91991" y="44511"/>
                    <a:pt x="91826" y="44428"/>
                  </a:cubicBezTo>
                  <a:cubicBezTo>
                    <a:pt x="91715" y="44401"/>
                    <a:pt x="91632" y="44382"/>
                    <a:pt x="91565" y="44382"/>
                  </a:cubicBezTo>
                  <a:cubicBezTo>
                    <a:pt x="91430" y="44382"/>
                    <a:pt x="91356" y="44456"/>
                    <a:pt x="91245" y="44677"/>
                  </a:cubicBezTo>
                  <a:cubicBezTo>
                    <a:pt x="91121" y="44884"/>
                    <a:pt x="91038" y="44988"/>
                    <a:pt x="90986" y="44988"/>
                  </a:cubicBezTo>
                  <a:cubicBezTo>
                    <a:pt x="90935" y="44988"/>
                    <a:pt x="90914" y="44884"/>
                    <a:pt x="90914" y="44677"/>
                  </a:cubicBezTo>
                  <a:cubicBezTo>
                    <a:pt x="90914" y="44498"/>
                    <a:pt x="90836" y="44412"/>
                    <a:pt x="90729" y="44412"/>
                  </a:cubicBezTo>
                  <a:cubicBezTo>
                    <a:pt x="90587" y="44412"/>
                    <a:pt x="90392" y="44560"/>
                    <a:pt x="90251" y="44843"/>
                  </a:cubicBezTo>
                  <a:cubicBezTo>
                    <a:pt x="90139" y="45029"/>
                    <a:pt x="90027" y="45115"/>
                    <a:pt x="89960" y="45115"/>
                  </a:cubicBezTo>
                  <a:cubicBezTo>
                    <a:pt x="89879" y="45115"/>
                    <a:pt x="89866" y="44988"/>
                    <a:pt x="90002" y="44760"/>
                  </a:cubicBezTo>
                  <a:cubicBezTo>
                    <a:pt x="90168" y="44511"/>
                    <a:pt x="90168" y="44263"/>
                    <a:pt x="90168" y="44263"/>
                  </a:cubicBezTo>
                  <a:cubicBezTo>
                    <a:pt x="90085" y="44180"/>
                    <a:pt x="89919" y="44014"/>
                    <a:pt x="89837" y="43848"/>
                  </a:cubicBezTo>
                  <a:cubicBezTo>
                    <a:pt x="89791" y="43711"/>
                    <a:pt x="89745" y="43650"/>
                    <a:pt x="89686" y="43650"/>
                  </a:cubicBezTo>
                  <a:cubicBezTo>
                    <a:pt x="89637" y="43650"/>
                    <a:pt x="89580" y="43691"/>
                    <a:pt x="89505" y="43765"/>
                  </a:cubicBezTo>
                  <a:cubicBezTo>
                    <a:pt x="89422" y="43931"/>
                    <a:pt x="89339" y="44097"/>
                    <a:pt x="89422" y="44180"/>
                  </a:cubicBezTo>
                  <a:cubicBezTo>
                    <a:pt x="89422" y="44263"/>
                    <a:pt x="89505" y="44345"/>
                    <a:pt x="89505" y="44428"/>
                  </a:cubicBezTo>
                  <a:cubicBezTo>
                    <a:pt x="89588" y="44511"/>
                    <a:pt x="89588" y="44594"/>
                    <a:pt x="89671" y="44594"/>
                  </a:cubicBezTo>
                  <a:cubicBezTo>
                    <a:pt x="89671" y="44677"/>
                    <a:pt x="89671" y="44843"/>
                    <a:pt x="89588" y="44926"/>
                  </a:cubicBezTo>
                  <a:cubicBezTo>
                    <a:pt x="89554" y="44960"/>
                    <a:pt x="89519" y="44980"/>
                    <a:pt x="89485" y="44980"/>
                  </a:cubicBezTo>
                  <a:cubicBezTo>
                    <a:pt x="89436" y="44980"/>
                    <a:pt x="89388" y="44940"/>
                    <a:pt x="89339" y="44843"/>
                  </a:cubicBezTo>
                  <a:cubicBezTo>
                    <a:pt x="89339" y="44746"/>
                    <a:pt x="89282" y="44705"/>
                    <a:pt x="89219" y="44705"/>
                  </a:cubicBezTo>
                  <a:cubicBezTo>
                    <a:pt x="89174" y="44705"/>
                    <a:pt x="89125" y="44726"/>
                    <a:pt x="89091" y="44760"/>
                  </a:cubicBezTo>
                  <a:cubicBezTo>
                    <a:pt x="89008" y="44843"/>
                    <a:pt x="88925" y="45008"/>
                    <a:pt x="88925" y="45174"/>
                  </a:cubicBezTo>
                  <a:cubicBezTo>
                    <a:pt x="88992" y="45376"/>
                    <a:pt x="88841" y="45633"/>
                    <a:pt x="88737" y="45633"/>
                  </a:cubicBezTo>
                  <a:cubicBezTo>
                    <a:pt x="88713" y="45633"/>
                    <a:pt x="88692" y="45620"/>
                    <a:pt x="88676" y="45589"/>
                  </a:cubicBezTo>
                  <a:cubicBezTo>
                    <a:pt x="88593" y="45589"/>
                    <a:pt x="88428" y="45589"/>
                    <a:pt x="88345" y="45671"/>
                  </a:cubicBezTo>
                  <a:cubicBezTo>
                    <a:pt x="88282" y="45735"/>
                    <a:pt x="88254" y="45762"/>
                    <a:pt x="88250" y="45762"/>
                  </a:cubicBezTo>
                  <a:cubicBezTo>
                    <a:pt x="88242" y="45762"/>
                    <a:pt x="88294" y="45691"/>
                    <a:pt x="88345" y="45589"/>
                  </a:cubicBezTo>
                  <a:cubicBezTo>
                    <a:pt x="88511" y="45423"/>
                    <a:pt x="88593" y="45174"/>
                    <a:pt x="88593" y="45008"/>
                  </a:cubicBezTo>
                  <a:cubicBezTo>
                    <a:pt x="88511" y="44843"/>
                    <a:pt x="88593" y="44760"/>
                    <a:pt x="88759" y="44677"/>
                  </a:cubicBezTo>
                  <a:cubicBezTo>
                    <a:pt x="88925" y="44677"/>
                    <a:pt x="88925" y="44594"/>
                    <a:pt x="88842" y="44511"/>
                  </a:cubicBezTo>
                  <a:cubicBezTo>
                    <a:pt x="88759" y="44428"/>
                    <a:pt x="88842" y="44345"/>
                    <a:pt x="89008" y="44097"/>
                  </a:cubicBezTo>
                  <a:cubicBezTo>
                    <a:pt x="89174" y="43931"/>
                    <a:pt x="89339" y="43600"/>
                    <a:pt x="89422" y="43434"/>
                  </a:cubicBezTo>
                  <a:cubicBezTo>
                    <a:pt x="89488" y="43203"/>
                    <a:pt x="89502" y="43090"/>
                    <a:pt x="89468" y="43090"/>
                  </a:cubicBezTo>
                  <a:cubicBezTo>
                    <a:pt x="89417" y="43090"/>
                    <a:pt x="89257" y="43349"/>
                    <a:pt x="89008" y="43848"/>
                  </a:cubicBezTo>
                  <a:cubicBezTo>
                    <a:pt x="88815" y="44169"/>
                    <a:pt x="88722" y="44292"/>
                    <a:pt x="88613" y="44292"/>
                  </a:cubicBezTo>
                  <a:cubicBezTo>
                    <a:pt x="88581" y="44292"/>
                    <a:pt x="88548" y="44281"/>
                    <a:pt x="88511" y="44263"/>
                  </a:cubicBezTo>
                  <a:cubicBezTo>
                    <a:pt x="88345" y="44263"/>
                    <a:pt x="88179" y="44180"/>
                    <a:pt x="88096" y="44097"/>
                  </a:cubicBezTo>
                  <a:cubicBezTo>
                    <a:pt x="88030" y="44052"/>
                    <a:pt x="87963" y="44032"/>
                    <a:pt x="87901" y="44032"/>
                  </a:cubicBezTo>
                  <a:cubicBezTo>
                    <a:pt x="87732" y="44032"/>
                    <a:pt x="87599" y="44186"/>
                    <a:pt x="87599" y="44428"/>
                  </a:cubicBezTo>
                  <a:cubicBezTo>
                    <a:pt x="87682" y="44594"/>
                    <a:pt x="87599" y="44760"/>
                    <a:pt x="87433" y="44843"/>
                  </a:cubicBezTo>
                  <a:cubicBezTo>
                    <a:pt x="87350" y="44926"/>
                    <a:pt x="87102" y="45174"/>
                    <a:pt x="86936" y="45340"/>
                  </a:cubicBezTo>
                  <a:cubicBezTo>
                    <a:pt x="86853" y="45423"/>
                    <a:pt x="86770" y="45464"/>
                    <a:pt x="86708" y="45464"/>
                  </a:cubicBezTo>
                  <a:cubicBezTo>
                    <a:pt x="86646" y="45464"/>
                    <a:pt x="86604" y="45423"/>
                    <a:pt x="86604" y="45340"/>
                  </a:cubicBezTo>
                  <a:cubicBezTo>
                    <a:pt x="86604" y="45174"/>
                    <a:pt x="86439" y="44926"/>
                    <a:pt x="86356" y="44760"/>
                  </a:cubicBezTo>
                  <a:cubicBezTo>
                    <a:pt x="86273" y="44636"/>
                    <a:pt x="86211" y="44573"/>
                    <a:pt x="86159" y="44573"/>
                  </a:cubicBezTo>
                  <a:cubicBezTo>
                    <a:pt x="86107" y="44573"/>
                    <a:pt x="86066" y="44636"/>
                    <a:pt x="86024" y="44760"/>
                  </a:cubicBezTo>
                  <a:cubicBezTo>
                    <a:pt x="85912" y="44947"/>
                    <a:pt x="85800" y="45032"/>
                    <a:pt x="85726" y="45032"/>
                  </a:cubicBezTo>
                  <a:cubicBezTo>
                    <a:pt x="85636" y="45032"/>
                    <a:pt x="85602" y="44905"/>
                    <a:pt x="85693" y="44677"/>
                  </a:cubicBezTo>
                  <a:cubicBezTo>
                    <a:pt x="85776" y="44345"/>
                    <a:pt x="85859" y="44263"/>
                    <a:pt x="86024" y="44263"/>
                  </a:cubicBezTo>
                  <a:cubicBezTo>
                    <a:pt x="86190" y="44180"/>
                    <a:pt x="86356" y="44097"/>
                    <a:pt x="86439" y="44014"/>
                  </a:cubicBezTo>
                  <a:cubicBezTo>
                    <a:pt x="86487" y="43917"/>
                    <a:pt x="86479" y="43877"/>
                    <a:pt x="86430" y="43877"/>
                  </a:cubicBezTo>
                  <a:cubicBezTo>
                    <a:pt x="86396" y="43877"/>
                    <a:pt x="86342" y="43897"/>
                    <a:pt x="86273" y="43931"/>
                  </a:cubicBezTo>
                  <a:cubicBezTo>
                    <a:pt x="86107" y="44014"/>
                    <a:pt x="85859" y="44097"/>
                    <a:pt x="85859" y="44097"/>
                  </a:cubicBezTo>
                  <a:cubicBezTo>
                    <a:pt x="85827" y="44081"/>
                    <a:pt x="85798" y="44074"/>
                    <a:pt x="85773" y="44074"/>
                  </a:cubicBezTo>
                  <a:cubicBezTo>
                    <a:pt x="85667" y="44074"/>
                    <a:pt x="85626" y="44196"/>
                    <a:pt x="85693" y="44263"/>
                  </a:cubicBezTo>
                  <a:cubicBezTo>
                    <a:pt x="85776" y="44345"/>
                    <a:pt x="85693" y="44594"/>
                    <a:pt x="85444" y="44760"/>
                  </a:cubicBezTo>
                  <a:cubicBezTo>
                    <a:pt x="85361" y="44760"/>
                    <a:pt x="85278" y="44677"/>
                    <a:pt x="85361" y="44511"/>
                  </a:cubicBezTo>
                  <a:cubicBezTo>
                    <a:pt x="85410" y="44414"/>
                    <a:pt x="85402" y="44374"/>
                    <a:pt x="85370" y="44374"/>
                  </a:cubicBezTo>
                  <a:cubicBezTo>
                    <a:pt x="85347" y="44374"/>
                    <a:pt x="85313" y="44394"/>
                    <a:pt x="85278" y="44428"/>
                  </a:cubicBezTo>
                  <a:cubicBezTo>
                    <a:pt x="85226" y="44498"/>
                    <a:pt x="85163" y="44527"/>
                    <a:pt x="85098" y="44527"/>
                  </a:cubicBezTo>
                  <a:cubicBezTo>
                    <a:pt x="84850" y="44527"/>
                    <a:pt x="84567" y="44110"/>
                    <a:pt x="84698" y="43848"/>
                  </a:cubicBezTo>
                  <a:cubicBezTo>
                    <a:pt x="84781" y="43683"/>
                    <a:pt x="84781" y="43683"/>
                    <a:pt x="84698" y="43683"/>
                  </a:cubicBezTo>
                  <a:cubicBezTo>
                    <a:pt x="84533" y="43765"/>
                    <a:pt x="84533" y="43848"/>
                    <a:pt x="84533" y="44014"/>
                  </a:cubicBezTo>
                  <a:cubicBezTo>
                    <a:pt x="84533" y="44263"/>
                    <a:pt x="84201" y="44594"/>
                    <a:pt x="83952" y="44594"/>
                  </a:cubicBezTo>
                  <a:cubicBezTo>
                    <a:pt x="83787" y="44511"/>
                    <a:pt x="83787" y="44511"/>
                    <a:pt x="83870" y="44428"/>
                  </a:cubicBezTo>
                  <a:cubicBezTo>
                    <a:pt x="84035" y="44345"/>
                    <a:pt x="84367" y="43600"/>
                    <a:pt x="84284" y="43517"/>
                  </a:cubicBezTo>
                  <a:cubicBezTo>
                    <a:pt x="84254" y="43486"/>
                    <a:pt x="84223" y="43467"/>
                    <a:pt x="84197" y="43467"/>
                  </a:cubicBezTo>
                  <a:cubicBezTo>
                    <a:pt x="84152" y="43467"/>
                    <a:pt x="84118" y="43525"/>
                    <a:pt x="84118" y="43683"/>
                  </a:cubicBezTo>
                  <a:cubicBezTo>
                    <a:pt x="84118" y="43848"/>
                    <a:pt x="84035" y="43931"/>
                    <a:pt x="83870" y="43931"/>
                  </a:cubicBezTo>
                  <a:cubicBezTo>
                    <a:pt x="83787" y="43931"/>
                    <a:pt x="83787" y="43683"/>
                    <a:pt x="83870" y="43351"/>
                  </a:cubicBezTo>
                  <a:cubicBezTo>
                    <a:pt x="84035" y="42771"/>
                    <a:pt x="84035" y="42605"/>
                    <a:pt x="83787" y="42357"/>
                  </a:cubicBezTo>
                  <a:lnTo>
                    <a:pt x="83455" y="42108"/>
                  </a:lnTo>
                  <a:lnTo>
                    <a:pt x="83455" y="42522"/>
                  </a:lnTo>
                  <a:cubicBezTo>
                    <a:pt x="83455" y="42797"/>
                    <a:pt x="83512" y="42958"/>
                    <a:pt x="83626" y="42958"/>
                  </a:cubicBezTo>
                  <a:cubicBezTo>
                    <a:pt x="83649" y="42958"/>
                    <a:pt x="83675" y="42951"/>
                    <a:pt x="83704" y="42937"/>
                  </a:cubicBezTo>
                  <a:cubicBezTo>
                    <a:pt x="83763" y="42917"/>
                    <a:pt x="83807" y="42907"/>
                    <a:pt x="83837" y="42907"/>
                  </a:cubicBezTo>
                  <a:cubicBezTo>
                    <a:pt x="83934" y="42907"/>
                    <a:pt x="83874" y="43015"/>
                    <a:pt x="83621" y="43268"/>
                  </a:cubicBezTo>
                  <a:cubicBezTo>
                    <a:pt x="83418" y="43522"/>
                    <a:pt x="83308" y="43620"/>
                    <a:pt x="83177" y="43620"/>
                  </a:cubicBezTo>
                  <a:cubicBezTo>
                    <a:pt x="83095" y="43620"/>
                    <a:pt x="83004" y="43581"/>
                    <a:pt x="82875" y="43517"/>
                  </a:cubicBezTo>
                  <a:cubicBezTo>
                    <a:pt x="82627" y="43434"/>
                    <a:pt x="82461" y="43185"/>
                    <a:pt x="82378" y="43102"/>
                  </a:cubicBezTo>
                  <a:cubicBezTo>
                    <a:pt x="82378" y="42945"/>
                    <a:pt x="82311" y="42887"/>
                    <a:pt x="82199" y="42887"/>
                  </a:cubicBezTo>
                  <a:cubicBezTo>
                    <a:pt x="82134" y="42887"/>
                    <a:pt x="82055" y="42906"/>
                    <a:pt x="81964" y="42937"/>
                  </a:cubicBezTo>
                  <a:cubicBezTo>
                    <a:pt x="81825" y="42964"/>
                    <a:pt x="81733" y="42983"/>
                    <a:pt x="81675" y="42983"/>
                  </a:cubicBezTo>
                  <a:cubicBezTo>
                    <a:pt x="81558" y="42983"/>
                    <a:pt x="81577" y="42909"/>
                    <a:pt x="81632" y="42688"/>
                  </a:cubicBezTo>
                  <a:cubicBezTo>
                    <a:pt x="81760" y="42368"/>
                    <a:pt x="81592" y="42000"/>
                    <a:pt x="81394" y="42000"/>
                  </a:cubicBezTo>
                  <a:cubicBezTo>
                    <a:pt x="81336" y="42000"/>
                    <a:pt x="81275" y="42032"/>
                    <a:pt x="81218" y="42108"/>
                  </a:cubicBezTo>
                  <a:cubicBezTo>
                    <a:pt x="81135" y="42191"/>
                    <a:pt x="81135" y="42274"/>
                    <a:pt x="81218" y="42357"/>
                  </a:cubicBezTo>
                  <a:cubicBezTo>
                    <a:pt x="81301" y="42439"/>
                    <a:pt x="81301" y="42522"/>
                    <a:pt x="81052" y="42522"/>
                  </a:cubicBezTo>
                  <a:cubicBezTo>
                    <a:pt x="80969" y="42605"/>
                    <a:pt x="80886" y="42688"/>
                    <a:pt x="80886" y="42688"/>
                  </a:cubicBezTo>
                  <a:cubicBezTo>
                    <a:pt x="80886" y="42771"/>
                    <a:pt x="80886" y="42771"/>
                    <a:pt x="80720" y="42854"/>
                  </a:cubicBezTo>
                  <a:cubicBezTo>
                    <a:pt x="80662" y="42912"/>
                    <a:pt x="80613" y="42940"/>
                    <a:pt x="80579" y="42940"/>
                  </a:cubicBezTo>
                  <a:cubicBezTo>
                    <a:pt x="80517" y="42940"/>
                    <a:pt x="80501" y="42849"/>
                    <a:pt x="80555" y="42688"/>
                  </a:cubicBezTo>
                  <a:cubicBezTo>
                    <a:pt x="80596" y="42522"/>
                    <a:pt x="80534" y="42439"/>
                    <a:pt x="80441" y="42439"/>
                  </a:cubicBezTo>
                  <a:cubicBezTo>
                    <a:pt x="80347" y="42439"/>
                    <a:pt x="80223" y="42522"/>
                    <a:pt x="80140" y="42688"/>
                  </a:cubicBezTo>
                  <a:cubicBezTo>
                    <a:pt x="80106" y="42722"/>
                    <a:pt x="80086" y="42742"/>
                    <a:pt x="80068" y="42742"/>
                  </a:cubicBezTo>
                  <a:cubicBezTo>
                    <a:pt x="80043" y="42742"/>
                    <a:pt x="80023" y="42702"/>
                    <a:pt x="79975" y="42605"/>
                  </a:cubicBezTo>
                  <a:cubicBezTo>
                    <a:pt x="79975" y="42508"/>
                    <a:pt x="79946" y="42468"/>
                    <a:pt x="79923" y="42468"/>
                  </a:cubicBezTo>
                  <a:cubicBezTo>
                    <a:pt x="79906" y="42468"/>
                    <a:pt x="79892" y="42488"/>
                    <a:pt x="79892" y="42522"/>
                  </a:cubicBezTo>
                  <a:cubicBezTo>
                    <a:pt x="79809" y="42688"/>
                    <a:pt x="79643" y="42771"/>
                    <a:pt x="79560" y="42771"/>
                  </a:cubicBezTo>
                  <a:cubicBezTo>
                    <a:pt x="79312" y="42771"/>
                    <a:pt x="79312" y="42771"/>
                    <a:pt x="79229" y="43102"/>
                  </a:cubicBezTo>
                  <a:cubicBezTo>
                    <a:pt x="79180" y="43297"/>
                    <a:pt x="79160" y="43377"/>
                    <a:pt x="79118" y="43377"/>
                  </a:cubicBezTo>
                  <a:cubicBezTo>
                    <a:pt x="79089" y="43377"/>
                    <a:pt x="79049" y="43337"/>
                    <a:pt x="78980" y="43268"/>
                  </a:cubicBezTo>
                  <a:cubicBezTo>
                    <a:pt x="78814" y="43185"/>
                    <a:pt x="78731" y="43102"/>
                    <a:pt x="78731" y="43102"/>
                  </a:cubicBezTo>
                  <a:cubicBezTo>
                    <a:pt x="78649" y="43102"/>
                    <a:pt x="78731" y="43020"/>
                    <a:pt x="78814" y="42854"/>
                  </a:cubicBezTo>
                  <a:cubicBezTo>
                    <a:pt x="78873" y="42795"/>
                    <a:pt x="78931" y="42737"/>
                    <a:pt x="78990" y="42737"/>
                  </a:cubicBezTo>
                  <a:cubicBezTo>
                    <a:pt x="79014" y="42737"/>
                    <a:pt x="79039" y="42747"/>
                    <a:pt x="79063" y="42771"/>
                  </a:cubicBezTo>
                  <a:cubicBezTo>
                    <a:pt x="79093" y="42801"/>
                    <a:pt x="79112" y="42820"/>
                    <a:pt x="79129" y="42820"/>
                  </a:cubicBezTo>
                  <a:cubicBezTo>
                    <a:pt x="79157" y="42820"/>
                    <a:pt x="79176" y="42763"/>
                    <a:pt x="79229" y="42605"/>
                  </a:cubicBezTo>
                  <a:cubicBezTo>
                    <a:pt x="79229" y="42522"/>
                    <a:pt x="79063" y="42274"/>
                    <a:pt x="78814" y="42191"/>
                  </a:cubicBezTo>
                  <a:cubicBezTo>
                    <a:pt x="78317" y="42025"/>
                    <a:pt x="78234" y="41694"/>
                    <a:pt x="78566" y="41362"/>
                  </a:cubicBezTo>
                  <a:cubicBezTo>
                    <a:pt x="78649" y="41279"/>
                    <a:pt x="78731" y="41113"/>
                    <a:pt x="78649" y="41113"/>
                  </a:cubicBezTo>
                  <a:cubicBezTo>
                    <a:pt x="78566" y="41031"/>
                    <a:pt x="78649" y="40782"/>
                    <a:pt x="78731" y="40533"/>
                  </a:cubicBezTo>
                  <a:cubicBezTo>
                    <a:pt x="78835" y="40274"/>
                    <a:pt x="78874" y="40145"/>
                    <a:pt x="78828" y="40145"/>
                  </a:cubicBezTo>
                  <a:cubicBezTo>
                    <a:pt x="78800" y="40145"/>
                    <a:pt x="78742" y="40191"/>
                    <a:pt x="78649" y="40285"/>
                  </a:cubicBezTo>
                  <a:cubicBezTo>
                    <a:pt x="78483" y="40450"/>
                    <a:pt x="78317" y="40699"/>
                    <a:pt x="78317" y="40782"/>
                  </a:cubicBezTo>
                  <a:cubicBezTo>
                    <a:pt x="78317" y="40879"/>
                    <a:pt x="78289" y="40919"/>
                    <a:pt x="78248" y="40919"/>
                  </a:cubicBezTo>
                  <a:cubicBezTo>
                    <a:pt x="78220" y="40919"/>
                    <a:pt x="78186" y="40899"/>
                    <a:pt x="78151" y="40865"/>
                  </a:cubicBezTo>
                  <a:cubicBezTo>
                    <a:pt x="78068" y="40782"/>
                    <a:pt x="78068" y="40450"/>
                    <a:pt x="78151" y="40119"/>
                  </a:cubicBezTo>
                  <a:cubicBezTo>
                    <a:pt x="78220" y="39774"/>
                    <a:pt x="78232" y="39601"/>
                    <a:pt x="78186" y="39601"/>
                  </a:cubicBezTo>
                  <a:cubicBezTo>
                    <a:pt x="78177" y="39601"/>
                    <a:pt x="78165" y="39608"/>
                    <a:pt x="78151" y="39622"/>
                  </a:cubicBezTo>
                  <a:cubicBezTo>
                    <a:pt x="78090" y="39743"/>
                    <a:pt x="77996" y="39798"/>
                    <a:pt x="77901" y="39798"/>
                  </a:cubicBezTo>
                  <a:cubicBezTo>
                    <a:pt x="77737" y="39798"/>
                    <a:pt x="77571" y="39635"/>
                    <a:pt x="77571" y="39373"/>
                  </a:cubicBezTo>
                  <a:cubicBezTo>
                    <a:pt x="77518" y="39213"/>
                    <a:pt x="77499" y="39121"/>
                    <a:pt x="77447" y="39121"/>
                  </a:cubicBezTo>
                  <a:cubicBezTo>
                    <a:pt x="77419" y="39121"/>
                    <a:pt x="77381" y="39149"/>
                    <a:pt x="77323" y="39207"/>
                  </a:cubicBezTo>
                  <a:cubicBezTo>
                    <a:pt x="77288" y="39242"/>
                    <a:pt x="77254" y="39262"/>
                    <a:pt x="77225" y="39262"/>
                  </a:cubicBezTo>
                  <a:cubicBezTo>
                    <a:pt x="77185" y="39262"/>
                    <a:pt x="77157" y="39222"/>
                    <a:pt x="77157" y="39124"/>
                  </a:cubicBezTo>
                  <a:cubicBezTo>
                    <a:pt x="77108" y="39027"/>
                    <a:pt x="77060" y="38987"/>
                    <a:pt x="77011" y="38987"/>
                  </a:cubicBezTo>
                  <a:cubicBezTo>
                    <a:pt x="76977" y="38987"/>
                    <a:pt x="76943" y="39007"/>
                    <a:pt x="76908" y="39042"/>
                  </a:cubicBezTo>
                  <a:cubicBezTo>
                    <a:pt x="76867" y="39083"/>
                    <a:pt x="76805" y="39104"/>
                    <a:pt x="76742" y="39104"/>
                  </a:cubicBezTo>
                  <a:cubicBezTo>
                    <a:pt x="76680" y="39104"/>
                    <a:pt x="76618" y="39083"/>
                    <a:pt x="76577" y="39042"/>
                  </a:cubicBezTo>
                  <a:cubicBezTo>
                    <a:pt x="76411" y="39042"/>
                    <a:pt x="76494" y="39042"/>
                    <a:pt x="76660" y="39207"/>
                  </a:cubicBezTo>
                  <a:cubicBezTo>
                    <a:pt x="76991" y="39373"/>
                    <a:pt x="76991" y="39456"/>
                    <a:pt x="76825" y="39705"/>
                  </a:cubicBezTo>
                  <a:cubicBezTo>
                    <a:pt x="76660" y="39870"/>
                    <a:pt x="76494" y="39953"/>
                    <a:pt x="76390" y="39953"/>
                  </a:cubicBezTo>
                  <a:cubicBezTo>
                    <a:pt x="76287" y="39953"/>
                    <a:pt x="76245" y="39870"/>
                    <a:pt x="76328" y="39705"/>
                  </a:cubicBezTo>
                  <a:cubicBezTo>
                    <a:pt x="76328" y="39602"/>
                    <a:pt x="76296" y="39531"/>
                    <a:pt x="76214" y="39531"/>
                  </a:cubicBezTo>
                  <a:cubicBezTo>
                    <a:pt x="76162" y="39531"/>
                    <a:pt x="76092" y="39558"/>
                    <a:pt x="75997" y="39622"/>
                  </a:cubicBezTo>
                  <a:cubicBezTo>
                    <a:pt x="75930" y="39644"/>
                    <a:pt x="75857" y="39654"/>
                    <a:pt x="75780" y="39654"/>
                  </a:cubicBezTo>
                  <a:cubicBezTo>
                    <a:pt x="75570" y="39654"/>
                    <a:pt x="75328" y="39577"/>
                    <a:pt x="75085" y="39456"/>
                  </a:cubicBezTo>
                  <a:cubicBezTo>
                    <a:pt x="74927" y="39298"/>
                    <a:pt x="74770" y="39241"/>
                    <a:pt x="74633" y="39241"/>
                  </a:cubicBezTo>
                  <a:cubicBezTo>
                    <a:pt x="74554" y="39241"/>
                    <a:pt x="74483" y="39260"/>
                    <a:pt x="74422" y="39290"/>
                  </a:cubicBezTo>
                  <a:cubicBezTo>
                    <a:pt x="74339" y="39373"/>
                    <a:pt x="74256" y="39539"/>
                    <a:pt x="74339" y="39539"/>
                  </a:cubicBezTo>
                  <a:cubicBezTo>
                    <a:pt x="74339" y="39622"/>
                    <a:pt x="74339" y="39787"/>
                    <a:pt x="74256" y="39870"/>
                  </a:cubicBezTo>
                  <a:cubicBezTo>
                    <a:pt x="74228" y="39913"/>
                    <a:pt x="74188" y="39931"/>
                    <a:pt x="74141" y="39931"/>
                  </a:cubicBezTo>
                  <a:cubicBezTo>
                    <a:pt x="73915" y="39931"/>
                    <a:pt x="73539" y="39496"/>
                    <a:pt x="73676" y="39290"/>
                  </a:cubicBezTo>
                  <a:cubicBezTo>
                    <a:pt x="73824" y="39069"/>
                    <a:pt x="73380" y="38256"/>
                    <a:pt x="73105" y="38256"/>
                  </a:cubicBezTo>
                  <a:cubicBezTo>
                    <a:pt x="73072" y="38256"/>
                    <a:pt x="73040" y="38268"/>
                    <a:pt x="73013" y="38296"/>
                  </a:cubicBezTo>
                  <a:cubicBezTo>
                    <a:pt x="72978" y="38366"/>
                    <a:pt x="72943" y="38391"/>
                    <a:pt x="72908" y="38391"/>
                  </a:cubicBezTo>
                  <a:cubicBezTo>
                    <a:pt x="72860" y="38391"/>
                    <a:pt x="72812" y="38344"/>
                    <a:pt x="72764" y="38296"/>
                  </a:cubicBezTo>
                  <a:cubicBezTo>
                    <a:pt x="72764" y="38180"/>
                    <a:pt x="72764" y="38118"/>
                    <a:pt x="72756" y="38118"/>
                  </a:cubicBezTo>
                  <a:cubicBezTo>
                    <a:pt x="72747" y="38118"/>
                    <a:pt x="72726" y="38201"/>
                    <a:pt x="72682" y="38379"/>
                  </a:cubicBezTo>
                  <a:cubicBezTo>
                    <a:pt x="72631" y="38632"/>
                    <a:pt x="72611" y="38731"/>
                    <a:pt x="72565" y="38731"/>
                  </a:cubicBezTo>
                  <a:cubicBezTo>
                    <a:pt x="72537" y="38731"/>
                    <a:pt x="72497" y="38691"/>
                    <a:pt x="72433" y="38627"/>
                  </a:cubicBezTo>
                  <a:cubicBezTo>
                    <a:pt x="72374" y="38569"/>
                    <a:pt x="72274" y="38510"/>
                    <a:pt x="72191" y="38510"/>
                  </a:cubicBezTo>
                  <a:cubicBezTo>
                    <a:pt x="72157" y="38510"/>
                    <a:pt x="72126" y="38520"/>
                    <a:pt x="72101" y="38544"/>
                  </a:cubicBezTo>
                  <a:cubicBezTo>
                    <a:pt x="72050" y="38613"/>
                    <a:pt x="72006" y="38643"/>
                    <a:pt x="71969" y="38643"/>
                  </a:cubicBezTo>
                  <a:cubicBezTo>
                    <a:pt x="71829" y="38643"/>
                    <a:pt x="71804" y="38210"/>
                    <a:pt x="71936" y="37881"/>
                  </a:cubicBezTo>
                  <a:cubicBezTo>
                    <a:pt x="72101" y="37550"/>
                    <a:pt x="72101" y="37467"/>
                    <a:pt x="71936" y="37384"/>
                  </a:cubicBezTo>
                  <a:cubicBezTo>
                    <a:pt x="71887" y="37360"/>
                    <a:pt x="71839" y="37350"/>
                    <a:pt x="71794" y="37350"/>
                  </a:cubicBezTo>
                  <a:cubicBezTo>
                    <a:pt x="71687" y="37350"/>
                    <a:pt x="71604" y="37408"/>
                    <a:pt x="71604" y="37467"/>
                  </a:cubicBezTo>
                  <a:cubicBezTo>
                    <a:pt x="71563" y="37550"/>
                    <a:pt x="71521" y="37591"/>
                    <a:pt x="71480" y="37591"/>
                  </a:cubicBezTo>
                  <a:cubicBezTo>
                    <a:pt x="71438" y="37591"/>
                    <a:pt x="71397" y="37550"/>
                    <a:pt x="71356" y="37467"/>
                  </a:cubicBezTo>
                  <a:cubicBezTo>
                    <a:pt x="71356" y="37301"/>
                    <a:pt x="71273" y="37301"/>
                    <a:pt x="71190" y="37301"/>
                  </a:cubicBezTo>
                  <a:cubicBezTo>
                    <a:pt x="71190" y="37452"/>
                    <a:pt x="70571" y="37809"/>
                    <a:pt x="70398" y="37809"/>
                  </a:cubicBezTo>
                  <a:cubicBezTo>
                    <a:pt x="70381" y="37809"/>
                    <a:pt x="70369" y="37806"/>
                    <a:pt x="70361" y="37798"/>
                  </a:cubicBezTo>
                  <a:cubicBezTo>
                    <a:pt x="70361" y="37798"/>
                    <a:pt x="70527" y="37633"/>
                    <a:pt x="70776" y="37384"/>
                  </a:cubicBezTo>
                  <a:cubicBezTo>
                    <a:pt x="71101" y="37058"/>
                    <a:pt x="71171" y="36835"/>
                    <a:pt x="70984" y="36835"/>
                  </a:cubicBezTo>
                  <a:cubicBezTo>
                    <a:pt x="70934" y="36835"/>
                    <a:pt x="70864" y="36851"/>
                    <a:pt x="70776" y="36887"/>
                  </a:cubicBezTo>
                  <a:cubicBezTo>
                    <a:pt x="70610" y="36970"/>
                    <a:pt x="70527" y="36970"/>
                    <a:pt x="70527" y="37218"/>
                  </a:cubicBezTo>
                  <a:cubicBezTo>
                    <a:pt x="70492" y="37461"/>
                    <a:pt x="70327" y="37573"/>
                    <a:pt x="70147" y="37573"/>
                  </a:cubicBezTo>
                  <a:cubicBezTo>
                    <a:pt x="69896" y="37573"/>
                    <a:pt x="69615" y="37356"/>
                    <a:pt x="69615" y="36970"/>
                  </a:cubicBezTo>
                  <a:cubicBezTo>
                    <a:pt x="69615" y="36804"/>
                    <a:pt x="69450" y="36472"/>
                    <a:pt x="69284" y="36307"/>
                  </a:cubicBezTo>
                  <a:cubicBezTo>
                    <a:pt x="68869" y="35975"/>
                    <a:pt x="68952" y="35809"/>
                    <a:pt x="69532" y="35395"/>
                  </a:cubicBezTo>
                  <a:cubicBezTo>
                    <a:pt x="69738" y="35258"/>
                    <a:pt x="69873" y="35177"/>
                    <a:pt x="69955" y="35177"/>
                  </a:cubicBezTo>
                  <a:cubicBezTo>
                    <a:pt x="70070" y="35177"/>
                    <a:pt x="70078" y="35338"/>
                    <a:pt x="70030" y="35727"/>
                  </a:cubicBezTo>
                  <a:cubicBezTo>
                    <a:pt x="70030" y="35948"/>
                    <a:pt x="70030" y="36058"/>
                    <a:pt x="70079" y="36058"/>
                  </a:cubicBezTo>
                  <a:cubicBezTo>
                    <a:pt x="70103" y="36058"/>
                    <a:pt x="70140" y="36030"/>
                    <a:pt x="70195" y="35975"/>
                  </a:cubicBezTo>
                  <a:cubicBezTo>
                    <a:pt x="70235" y="35956"/>
                    <a:pt x="70269" y="35945"/>
                    <a:pt x="70297" y="35945"/>
                  </a:cubicBezTo>
                  <a:cubicBezTo>
                    <a:pt x="70386" y="35945"/>
                    <a:pt x="70405" y="36053"/>
                    <a:pt x="70278" y="36307"/>
                  </a:cubicBezTo>
                  <a:cubicBezTo>
                    <a:pt x="70195" y="36555"/>
                    <a:pt x="70113" y="36804"/>
                    <a:pt x="70030" y="36804"/>
                  </a:cubicBezTo>
                  <a:cubicBezTo>
                    <a:pt x="69947" y="36887"/>
                    <a:pt x="69947" y="36970"/>
                    <a:pt x="69947" y="37053"/>
                  </a:cubicBezTo>
                  <a:cubicBezTo>
                    <a:pt x="69967" y="37073"/>
                    <a:pt x="69988" y="37084"/>
                    <a:pt x="70010" y="37084"/>
                  </a:cubicBezTo>
                  <a:cubicBezTo>
                    <a:pt x="70076" y="37084"/>
                    <a:pt x="70154" y="36990"/>
                    <a:pt x="70278" y="36804"/>
                  </a:cubicBezTo>
                  <a:cubicBezTo>
                    <a:pt x="70361" y="36638"/>
                    <a:pt x="70527" y="36307"/>
                    <a:pt x="70693" y="36141"/>
                  </a:cubicBezTo>
                  <a:cubicBezTo>
                    <a:pt x="70858" y="35975"/>
                    <a:pt x="71024" y="35892"/>
                    <a:pt x="70941" y="35809"/>
                  </a:cubicBezTo>
                  <a:cubicBezTo>
                    <a:pt x="70941" y="35809"/>
                    <a:pt x="70941" y="35644"/>
                    <a:pt x="71024" y="35561"/>
                  </a:cubicBezTo>
                  <a:cubicBezTo>
                    <a:pt x="71099" y="35486"/>
                    <a:pt x="71140" y="35445"/>
                    <a:pt x="71155" y="35445"/>
                  </a:cubicBezTo>
                  <a:cubicBezTo>
                    <a:pt x="71173" y="35445"/>
                    <a:pt x="71153" y="35507"/>
                    <a:pt x="71107" y="35644"/>
                  </a:cubicBezTo>
                  <a:cubicBezTo>
                    <a:pt x="71056" y="35849"/>
                    <a:pt x="71068" y="35990"/>
                    <a:pt x="71143" y="35990"/>
                  </a:cubicBezTo>
                  <a:cubicBezTo>
                    <a:pt x="71190" y="35990"/>
                    <a:pt x="71261" y="35936"/>
                    <a:pt x="71356" y="35809"/>
                  </a:cubicBezTo>
                  <a:cubicBezTo>
                    <a:pt x="71414" y="35751"/>
                    <a:pt x="71514" y="35692"/>
                    <a:pt x="71568" y="35692"/>
                  </a:cubicBezTo>
                  <a:cubicBezTo>
                    <a:pt x="71590" y="35692"/>
                    <a:pt x="71604" y="35702"/>
                    <a:pt x="71604" y="35727"/>
                  </a:cubicBezTo>
                  <a:cubicBezTo>
                    <a:pt x="71625" y="35747"/>
                    <a:pt x="71651" y="35758"/>
                    <a:pt x="71681" y="35758"/>
                  </a:cubicBezTo>
                  <a:cubicBezTo>
                    <a:pt x="71770" y="35758"/>
                    <a:pt x="71894" y="35664"/>
                    <a:pt x="72019" y="35478"/>
                  </a:cubicBezTo>
                  <a:cubicBezTo>
                    <a:pt x="72350" y="35146"/>
                    <a:pt x="72350" y="35064"/>
                    <a:pt x="72350" y="34649"/>
                  </a:cubicBezTo>
                  <a:lnTo>
                    <a:pt x="72184" y="34235"/>
                  </a:lnTo>
                  <a:lnTo>
                    <a:pt x="72101" y="34732"/>
                  </a:lnTo>
                  <a:cubicBezTo>
                    <a:pt x="72010" y="35097"/>
                    <a:pt x="71894" y="35286"/>
                    <a:pt x="71780" y="35286"/>
                  </a:cubicBezTo>
                  <a:cubicBezTo>
                    <a:pt x="71687" y="35286"/>
                    <a:pt x="71596" y="35159"/>
                    <a:pt x="71521" y="34898"/>
                  </a:cubicBezTo>
                  <a:cubicBezTo>
                    <a:pt x="71466" y="34677"/>
                    <a:pt x="71411" y="34566"/>
                    <a:pt x="71331" y="34566"/>
                  </a:cubicBezTo>
                  <a:cubicBezTo>
                    <a:pt x="71291" y="34566"/>
                    <a:pt x="71245" y="34594"/>
                    <a:pt x="71190" y="34649"/>
                  </a:cubicBezTo>
                  <a:cubicBezTo>
                    <a:pt x="71131" y="34708"/>
                    <a:pt x="71031" y="34766"/>
                    <a:pt x="70948" y="34766"/>
                  </a:cubicBezTo>
                  <a:cubicBezTo>
                    <a:pt x="70914" y="34766"/>
                    <a:pt x="70883" y="34756"/>
                    <a:pt x="70858" y="34732"/>
                  </a:cubicBezTo>
                  <a:cubicBezTo>
                    <a:pt x="70776" y="34649"/>
                    <a:pt x="70858" y="34566"/>
                    <a:pt x="70941" y="34484"/>
                  </a:cubicBezTo>
                  <a:cubicBezTo>
                    <a:pt x="71107" y="34401"/>
                    <a:pt x="71190" y="34235"/>
                    <a:pt x="71190" y="34069"/>
                  </a:cubicBezTo>
                  <a:cubicBezTo>
                    <a:pt x="71234" y="33891"/>
                    <a:pt x="71231" y="33809"/>
                    <a:pt x="71193" y="33809"/>
                  </a:cubicBezTo>
                  <a:cubicBezTo>
                    <a:pt x="71160" y="33809"/>
                    <a:pt x="71101" y="33871"/>
                    <a:pt x="71024" y="33986"/>
                  </a:cubicBezTo>
                  <a:cubicBezTo>
                    <a:pt x="70927" y="34083"/>
                    <a:pt x="70858" y="34124"/>
                    <a:pt x="70801" y="34124"/>
                  </a:cubicBezTo>
                  <a:cubicBezTo>
                    <a:pt x="70761" y="34124"/>
                    <a:pt x="70727" y="34103"/>
                    <a:pt x="70693" y="34069"/>
                  </a:cubicBezTo>
                  <a:cubicBezTo>
                    <a:pt x="70654" y="33954"/>
                    <a:pt x="70526" y="33892"/>
                    <a:pt x="70384" y="33892"/>
                  </a:cubicBezTo>
                  <a:cubicBezTo>
                    <a:pt x="70220" y="33892"/>
                    <a:pt x="70036" y="33974"/>
                    <a:pt x="69947" y="34152"/>
                  </a:cubicBezTo>
                  <a:cubicBezTo>
                    <a:pt x="69912" y="34256"/>
                    <a:pt x="69819" y="34302"/>
                    <a:pt x="69717" y="34302"/>
                  </a:cubicBezTo>
                  <a:cubicBezTo>
                    <a:pt x="69575" y="34302"/>
                    <a:pt x="69415" y="34214"/>
                    <a:pt x="69367" y="34069"/>
                  </a:cubicBezTo>
                  <a:cubicBezTo>
                    <a:pt x="69367" y="33932"/>
                    <a:pt x="69367" y="33871"/>
                    <a:pt x="69353" y="33871"/>
                  </a:cubicBezTo>
                  <a:cubicBezTo>
                    <a:pt x="69342" y="33871"/>
                    <a:pt x="69321" y="33912"/>
                    <a:pt x="69284" y="33986"/>
                  </a:cubicBezTo>
                  <a:cubicBezTo>
                    <a:pt x="69223" y="34108"/>
                    <a:pt x="69162" y="34185"/>
                    <a:pt x="69102" y="34185"/>
                  </a:cubicBezTo>
                  <a:cubicBezTo>
                    <a:pt x="69080" y="34185"/>
                    <a:pt x="69057" y="34174"/>
                    <a:pt x="69035" y="34152"/>
                  </a:cubicBezTo>
                  <a:cubicBezTo>
                    <a:pt x="69035" y="34152"/>
                    <a:pt x="69035" y="34069"/>
                    <a:pt x="69118" y="33903"/>
                  </a:cubicBezTo>
                  <a:cubicBezTo>
                    <a:pt x="69201" y="33821"/>
                    <a:pt x="69284" y="33738"/>
                    <a:pt x="69201" y="33738"/>
                  </a:cubicBezTo>
                  <a:cubicBezTo>
                    <a:pt x="69201" y="33722"/>
                    <a:pt x="69195" y="33716"/>
                    <a:pt x="69186" y="33716"/>
                  </a:cubicBezTo>
                  <a:cubicBezTo>
                    <a:pt x="69143" y="33716"/>
                    <a:pt x="69020" y="33851"/>
                    <a:pt x="68952" y="33986"/>
                  </a:cubicBezTo>
                  <a:cubicBezTo>
                    <a:pt x="68792" y="34147"/>
                    <a:pt x="68700" y="34238"/>
                    <a:pt x="68656" y="34238"/>
                  </a:cubicBezTo>
                  <a:cubicBezTo>
                    <a:pt x="68631" y="34238"/>
                    <a:pt x="68621" y="34211"/>
                    <a:pt x="68621" y="34152"/>
                  </a:cubicBezTo>
                  <a:cubicBezTo>
                    <a:pt x="68621" y="34118"/>
                    <a:pt x="68607" y="34098"/>
                    <a:pt x="68578" y="34098"/>
                  </a:cubicBezTo>
                  <a:cubicBezTo>
                    <a:pt x="68538" y="34098"/>
                    <a:pt x="68469" y="34138"/>
                    <a:pt x="68372" y="34235"/>
                  </a:cubicBezTo>
                  <a:cubicBezTo>
                    <a:pt x="68309" y="34298"/>
                    <a:pt x="68258" y="34325"/>
                    <a:pt x="68214" y="34325"/>
                  </a:cubicBezTo>
                  <a:cubicBezTo>
                    <a:pt x="68143" y="34325"/>
                    <a:pt x="68092" y="34254"/>
                    <a:pt x="68041" y="34152"/>
                  </a:cubicBezTo>
                  <a:cubicBezTo>
                    <a:pt x="67964" y="34037"/>
                    <a:pt x="67923" y="33975"/>
                    <a:pt x="67884" y="33975"/>
                  </a:cubicBezTo>
                  <a:cubicBezTo>
                    <a:pt x="67839" y="33975"/>
                    <a:pt x="67798" y="34057"/>
                    <a:pt x="67709" y="34235"/>
                  </a:cubicBezTo>
                  <a:cubicBezTo>
                    <a:pt x="67626" y="34401"/>
                    <a:pt x="67585" y="34484"/>
                    <a:pt x="67564" y="34484"/>
                  </a:cubicBezTo>
                  <a:cubicBezTo>
                    <a:pt x="67543" y="34484"/>
                    <a:pt x="67543" y="34401"/>
                    <a:pt x="67543" y="34235"/>
                  </a:cubicBezTo>
                  <a:cubicBezTo>
                    <a:pt x="67543" y="34111"/>
                    <a:pt x="67523" y="34048"/>
                    <a:pt x="67492" y="34048"/>
                  </a:cubicBezTo>
                  <a:cubicBezTo>
                    <a:pt x="67461" y="34048"/>
                    <a:pt x="67419" y="34111"/>
                    <a:pt x="67378" y="34235"/>
                  </a:cubicBezTo>
                  <a:cubicBezTo>
                    <a:pt x="67256" y="34356"/>
                    <a:pt x="67179" y="34433"/>
                    <a:pt x="67114" y="34433"/>
                  </a:cubicBezTo>
                  <a:cubicBezTo>
                    <a:pt x="67091" y="34433"/>
                    <a:pt x="67068" y="34423"/>
                    <a:pt x="67046" y="34401"/>
                  </a:cubicBezTo>
                  <a:cubicBezTo>
                    <a:pt x="67046" y="34401"/>
                    <a:pt x="67046" y="34235"/>
                    <a:pt x="67129" y="34069"/>
                  </a:cubicBezTo>
                  <a:cubicBezTo>
                    <a:pt x="67178" y="33972"/>
                    <a:pt x="67198" y="33932"/>
                    <a:pt x="67139" y="33932"/>
                  </a:cubicBezTo>
                  <a:cubicBezTo>
                    <a:pt x="67098" y="33932"/>
                    <a:pt x="67018" y="33952"/>
                    <a:pt x="66880" y="33986"/>
                  </a:cubicBezTo>
                  <a:cubicBezTo>
                    <a:pt x="66549" y="34152"/>
                    <a:pt x="66549" y="34235"/>
                    <a:pt x="66632" y="34318"/>
                  </a:cubicBezTo>
                  <a:cubicBezTo>
                    <a:pt x="66715" y="34401"/>
                    <a:pt x="66715" y="34484"/>
                    <a:pt x="66632" y="34566"/>
                  </a:cubicBezTo>
                  <a:cubicBezTo>
                    <a:pt x="66613" y="34573"/>
                    <a:pt x="66594" y="34576"/>
                    <a:pt x="66576" y="34576"/>
                  </a:cubicBezTo>
                  <a:cubicBezTo>
                    <a:pt x="66348" y="34576"/>
                    <a:pt x="66141" y="34133"/>
                    <a:pt x="66217" y="33903"/>
                  </a:cubicBezTo>
                  <a:cubicBezTo>
                    <a:pt x="66300" y="33821"/>
                    <a:pt x="66300" y="33572"/>
                    <a:pt x="66383" y="33406"/>
                  </a:cubicBezTo>
                  <a:cubicBezTo>
                    <a:pt x="66383" y="33185"/>
                    <a:pt x="66383" y="33111"/>
                    <a:pt x="66285" y="33111"/>
                  </a:cubicBezTo>
                  <a:cubicBezTo>
                    <a:pt x="66236" y="33111"/>
                    <a:pt x="66162" y="33130"/>
                    <a:pt x="66052" y="33158"/>
                  </a:cubicBezTo>
                  <a:cubicBezTo>
                    <a:pt x="65982" y="33228"/>
                    <a:pt x="65897" y="33253"/>
                    <a:pt x="65816" y="33253"/>
                  </a:cubicBezTo>
                  <a:cubicBezTo>
                    <a:pt x="65705" y="33253"/>
                    <a:pt x="65602" y="33205"/>
                    <a:pt x="65554" y="33158"/>
                  </a:cubicBezTo>
                  <a:cubicBezTo>
                    <a:pt x="65486" y="33123"/>
                    <a:pt x="65431" y="33103"/>
                    <a:pt x="65397" y="33103"/>
                  </a:cubicBezTo>
                  <a:cubicBezTo>
                    <a:pt x="65348" y="33103"/>
                    <a:pt x="65340" y="33143"/>
                    <a:pt x="65389" y="33240"/>
                  </a:cubicBezTo>
                  <a:cubicBezTo>
                    <a:pt x="65389" y="33406"/>
                    <a:pt x="65223" y="33655"/>
                    <a:pt x="64974" y="33738"/>
                  </a:cubicBezTo>
                  <a:cubicBezTo>
                    <a:pt x="64913" y="33768"/>
                    <a:pt x="64855" y="33782"/>
                    <a:pt x="64802" y="33782"/>
                  </a:cubicBezTo>
                  <a:cubicBezTo>
                    <a:pt x="64563" y="33782"/>
                    <a:pt x="64409" y="33511"/>
                    <a:pt x="64477" y="33240"/>
                  </a:cubicBezTo>
                  <a:cubicBezTo>
                    <a:pt x="64536" y="32944"/>
                    <a:pt x="64299" y="32691"/>
                    <a:pt x="64129" y="32691"/>
                  </a:cubicBezTo>
                  <a:cubicBezTo>
                    <a:pt x="64061" y="32691"/>
                    <a:pt x="64004" y="32731"/>
                    <a:pt x="63980" y="32826"/>
                  </a:cubicBezTo>
                  <a:cubicBezTo>
                    <a:pt x="63932" y="32921"/>
                    <a:pt x="63872" y="32961"/>
                    <a:pt x="63807" y="32961"/>
                  </a:cubicBezTo>
                  <a:cubicBezTo>
                    <a:pt x="63645" y="32961"/>
                    <a:pt x="63459" y="32708"/>
                    <a:pt x="63400" y="32412"/>
                  </a:cubicBezTo>
                  <a:cubicBezTo>
                    <a:pt x="63400" y="32163"/>
                    <a:pt x="63400" y="31997"/>
                    <a:pt x="63483" y="31997"/>
                  </a:cubicBezTo>
                  <a:cubicBezTo>
                    <a:pt x="63483" y="31997"/>
                    <a:pt x="63565" y="31914"/>
                    <a:pt x="63648" y="31749"/>
                  </a:cubicBezTo>
                  <a:cubicBezTo>
                    <a:pt x="63731" y="31583"/>
                    <a:pt x="63731" y="31417"/>
                    <a:pt x="63565" y="31334"/>
                  </a:cubicBezTo>
                  <a:cubicBezTo>
                    <a:pt x="63400" y="31334"/>
                    <a:pt x="63483" y="31251"/>
                    <a:pt x="63814" y="30920"/>
                  </a:cubicBezTo>
                  <a:cubicBezTo>
                    <a:pt x="64063" y="30671"/>
                    <a:pt x="64228" y="30423"/>
                    <a:pt x="64228" y="30257"/>
                  </a:cubicBezTo>
                  <a:cubicBezTo>
                    <a:pt x="64190" y="30142"/>
                    <a:pt x="64169" y="30080"/>
                    <a:pt x="64142" y="30080"/>
                  </a:cubicBezTo>
                  <a:cubicBezTo>
                    <a:pt x="64110" y="30080"/>
                    <a:pt x="64069" y="30162"/>
                    <a:pt x="63980" y="30340"/>
                  </a:cubicBezTo>
                  <a:cubicBezTo>
                    <a:pt x="63763" y="30701"/>
                    <a:pt x="63547" y="30936"/>
                    <a:pt x="63440" y="30936"/>
                  </a:cubicBezTo>
                  <a:cubicBezTo>
                    <a:pt x="63424" y="30936"/>
                    <a:pt x="63410" y="30931"/>
                    <a:pt x="63400" y="30920"/>
                  </a:cubicBezTo>
                  <a:cubicBezTo>
                    <a:pt x="63392" y="30913"/>
                    <a:pt x="63382" y="30909"/>
                    <a:pt x="63368" y="30909"/>
                  </a:cubicBezTo>
                  <a:cubicBezTo>
                    <a:pt x="63231" y="30909"/>
                    <a:pt x="62812" y="31266"/>
                    <a:pt x="62737" y="31417"/>
                  </a:cubicBezTo>
                  <a:cubicBezTo>
                    <a:pt x="62737" y="31500"/>
                    <a:pt x="62820" y="31666"/>
                    <a:pt x="62902" y="31914"/>
                  </a:cubicBezTo>
                  <a:cubicBezTo>
                    <a:pt x="63151" y="32412"/>
                    <a:pt x="63068" y="32660"/>
                    <a:pt x="62654" y="32660"/>
                  </a:cubicBezTo>
                  <a:cubicBezTo>
                    <a:pt x="62405" y="32660"/>
                    <a:pt x="62322" y="32743"/>
                    <a:pt x="62405" y="32826"/>
                  </a:cubicBezTo>
                  <a:cubicBezTo>
                    <a:pt x="62488" y="32909"/>
                    <a:pt x="62405" y="32992"/>
                    <a:pt x="62322" y="33075"/>
                  </a:cubicBezTo>
                  <a:cubicBezTo>
                    <a:pt x="62263" y="33164"/>
                    <a:pt x="62214" y="33210"/>
                    <a:pt x="62176" y="33210"/>
                  </a:cubicBezTo>
                  <a:cubicBezTo>
                    <a:pt x="62108" y="33210"/>
                    <a:pt x="62074" y="33062"/>
                    <a:pt x="62074" y="32743"/>
                  </a:cubicBezTo>
                  <a:cubicBezTo>
                    <a:pt x="62013" y="32622"/>
                    <a:pt x="62041" y="32545"/>
                    <a:pt x="62093" y="32545"/>
                  </a:cubicBezTo>
                  <a:cubicBezTo>
                    <a:pt x="62112" y="32545"/>
                    <a:pt x="62134" y="32555"/>
                    <a:pt x="62157" y="32577"/>
                  </a:cubicBezTo>
                  <a:cubicBezTo>
                    <a:pt x="62182" y="32603"/>
                    <a:pt x="62208" y="32615"/>
                    <a:pt x="62232" y="32615"/>
                  </a:cubicBezTo>
                  <a:cubicBezTo>
                    <a:pt x="62366" y="32615"/>
                    <a:pt x="62462" y="32265"/>
                    <a:pt x="62322" y="31914"/>
                  </a:cubicBezTo>
                  <a:cubicBezTo>
                    <a:pt x="62226" y="31673"/>
                    <a:pt x="62073" y="31544"/>
                    <a:pt x="61913" y="31544"/>
                  </a:cubicBezTo>
                  <a:cubicBezTo>
                    <a:pt x="61798" y="31544"/>
                    <a:pt x="61680" y="31610"/>
                    <a:pt x="61576" y="31749"/>
                  </a:cubicBezTo>
                  <a:cubicBezTo>
                    <a:pt x="61471" y="31906"/>
                    <a:pt x="61400" y="31964"/>
                    <a:pt x="61340" y="31964"/>
                  </a:cubicBezTo>
                  <a:cubicBezTo>
                    <a:pt x="61306" y="31964"/>
                    <a:pt x="61275" y="31945"/>
                    <a:pt x="61245" y="31914"/>
                  </a:cubicBezTo>
                  <a:cubicBezTo>
                    <a:pt x="61182" y="31851"/>
                    <a:pt x="61130" y="31824"/>
                    <a:pt x="61082" y="31824"/>
                  </a:cubicBezTo>
                  <a:cubicBezTo>
                    <a:pt x="61004" y="31824"/>
                    <a:pt x="60933" y="31895"/>
                    <a:pt x="60831" y="31997"/>
                  </a:cubicBezTo>
                  <a:cubicBezTo>
                    <a:pt x="60768" y="32184"/>
                    <a:pt x="60706" y="32277"/>
                    <a:pt x="60644" y="32277"/>
                  </a:cubicBezTo>
                  <a:cubicBezTo>
                    <a:pt x="60623" y="32277"/>
                    <a:pt x="60603" y="32267"/>
                    <a:pt x="60582" y="32246"/>
                  </a:cubicBezTo>
                  <a:cubicBezTo>
                    <a:pt x="60582" y="32246"/>
                    <a:pt x="60665" y="31997"/>
                    <a:pt x="60831" y="31832"/>
                  </a:cubicBezTo>
                  <a:cubicBezTo>
                    <a:pt x="61162" y="31334"/>
                    <a:pt x="61742" y="31003"/>
                    <a:pt x="62405" y="30837"/>
                  </a:cubicBezTo>
                  <a:cubicBezTo>
                    <a:pt x="62902" y="30754"/>
                    <a:pt x="62985" y="30754"/>
                    <a:pt x="62985" y="30506"/>
                  </a:cubicBezTo>
                  <a:cubicBezTo>
                    <a:pt x="63038" y="30348"/>
                    <a:pt x="63024" y="30290"/>
                    <a:pt x="62943" y="30290"/>
                  </a:cubicBezTo>
                  <a:cubicBezTo>
                    <a:pt x="62897" y="30290"/>
                    <a:pt x="62828" y="30309"/>
                    <a:pt x="62737" y="30340"/>
                  </a:cubicBezTo>
                  <a:cubicBezTo>
                    <a:pt x="62654" y="30381"/>
                    <a:pt x="62592" y="30402"/>
                    <a:pt x="62550" y="30402"/>
                  </a:cubicBezTo>
                  <a:cubicBezTo>
                    <a:pt x="62509" y="30402"/>
                    <a:pt x="62488" y="30381"/>
                    <a:pt x="62488" y="30340"/>
                  </a:cubicBezTo>
                  <a:cubicBezTo>
                    <a:pt x="62488" y="30340"/>
                    <a:pt x="62488" y="30257"/>
                    <a:pt x="62405" y="30257"/>
                  </a:cubicBezTo>
                  <a:cubicBezTo>
                    <a:pt x="62383" y="30235"/>
                    <a:pt x="62367" y="30224"/>
                    <a:pt x="62353" y="30224"/>
                  </a:cubicBezTo>
                  <a:cubicBezTo>
                    <a:pt x="62316" y="30224"/>
                    <a:pt x="62300" y="30301"/>
                    <a:pt x="62239" y="30423"/>
                  </a:cubicBezTo>
                  <a:cubicBezTo>
                    <a:pt x="62239" y="30671"/>
                    <a:pt x="62157" y="30754"/>
                    <a:pt x="62074" y="30754"/>
                  </a:cubicBezTo>
                  <a:cubicBezTo>
                    <a:pt x="61991" y="30754"/>
                    <a:pt x="61742" y="30837"/>
                    <a:pt x="61576" y="30920"/>
                  </a:cubicBezTo>
                  <a:cubicBezTo>
                    <a:pt x="61494" y="30948"/>
                    <a:pt x="61429" y="30966"/>
                    <a:pt x="61380" y="30966"/>
                  </a:cubicBezTo>
                  <a:cubicBezTo>
                    <a:pt x="61282" y="30966"/>
                    <a:pt x="61245" y="30892"/>
                    <a:pt x="61245" y="30671"/>
                  </a:cubicBezTo>
                  <a:cubicBezTo>
                    <a:pt x="61245" y="30398"/>
                    <a:pt x="61220" y="30275"/>
                    <a:pt x="61170" y="30275"/>
                  </a:cubicBezTo>
                  <a:cubicBezTo>
                    <a:pt x="61129" y="30275"/>
                    <a:pt x="61071" y="30357"/>
                    <a:pt x="60996" y="30506"/>
                  </a:cubicBezTo>
                  <a:cubicBezTo>
                    <a:pt x="60831" y="30671"/>
                    <a:pt x="60831" y="30837"/>
                    <a:pt x="60913" y="30920"/>
                  </a:cubicBezTo>
                  <a:cubicBezTo>
                    <a:pt x="60913" y="30920"/>
                    <a:pt x="60913" y="31086"/>
                    <a:pt x="60831" y="31169"/>
                  </a:cubicBezTo>
                  <a:cubicBezTo>
                    <a:pt x="60768" y="31231"/>
                    <a:pt x="60706" y="31257"/>
                    <a:pt x="60651" y="31257"/>
                  </a:cubicBezTo>
                  <a:cubicBezTo>
                    <a:pt x="60484" y="31257"/>
                    <a:pt x="60375" y="31024"/>
                    <a:pt x="60499" y="30837"/>
                  </a:cubicBezTo>
                  <a:cubicBezTo>
                    <a:pt x="60563" y="30644"/>
                    <a:pt x="60279" y="30452"/>
                    <a:pt x="60033" y="30452"/>
                  </a:cubicBezTo>
                  <a:cubicBezTo>
                    <a:pt x="59961" y="30452"/>
                    <a:pt x="59892" y="30468"/>
                    <a:pt x="59836" y="30506"/>
                  </a:cubicBezTo>
                  <a:cubicBezTo>
                    <a:pt x="59670" y="30506"/>
                    <a:pt x="59587" y="30506"/>
                    <a:pt x="59505" y="30423"/>
                  </a:cubicBezTo>
                  <a:cubicBezTo>
                    <a:pt x="59470" y="30388"/>
                    <a:pt x="59422" y="30368"/>
                    <a:pt x="59365" y="30368"/>
                  </a:cubicBezTo>
                  <a:cubicBezTo>
                    <a:pt x="59284" y="30368"/>
                    <a:pt x="59187" y="30408"/>
                    <a:pt x="59090" y="30506"/>
                  </a:cubicBezTo>
                  <a:cubicBezTo>
                    <a:pt x="59022" y="30540"/>
                    <a:pt x="58981" y="30560"/>
                    <a:pt x="58964" y="30560"/>
                  </a:cubicBezTo>
                  <a:cubicBezTo>
                    <a:pt x="58939" y="30560"/>
                    <a:pt x="58959" y="30520"/>
                    <a:pt x="59007" y="30423"/>
                  </a:cubicBezTo>
                  <a:cubicBezTo>
                    <a:pt x="59173" y="30174"/>
                    <a:pt x="59090" y="30174"/>
                    <a:pt x="58925" y="30174"/>
                  </a:cubicBezTo>
                  <a:cubicBezTo>
                    <a:pt x="58822" y="30208"/>
                    <a:pt x="58761" y="30228"/>
                    <a:pt x="58738" y="30228"/>
                  </a:cubicBezTo>
                  <a:cubicBezTo>
                    <a:pt x="58704" y="30228"/>
                    <a:pt x="58745" y="30188"/>
                    <a:pt x="58842" y="30091"/>
                  </a:cubicBezTo>
                  <a:cubicBezTo>
                    <a:pt x="58925" y="30008"/>
                    <a:pt x="59007" y="29925"/>
                    <a:pt x="58925" y="29843"/>
                  </a:cubicBezTo>
                  <a:cubicBezTo>
                    <a:pt x="58842" y="29843"/>
                    <a:pt x="58759" y="29677"/>
                    <a:pt x="58759" y="29428"/>
                  </a:cubicBezTo>
                  <a:cubicBezTo>
                    <a:pt x="58720" y="29313"/>
                    <a:pt x="58682" y="29251"/>
                    <a:pt x="58627" y="29251"/>
                  </a:cubicBezTo>
                  <a:cubicBezTo>
                    <a:pt x="58563" y="29251"/>
                    <a:pt x="58478" y="29333"/>
                    <a:pt x="58344" y="29511"/>
                  </a:cubicBezTo>
                  <a:cubicBezTo>
                    <a:pt x="58179" y="29760"/>
                    <a:pt x="58013" y="29925"/>
                    <a:pt x="58013" y="29925"/>
                  </a:cubicBezTo>
                  <a:cubicBezTo>
                    <a:pt x="58013" y="29843"/>
                    <a:pt x="58013" y="29760"/>
                    <a:pt x="58096" y="29677"/>
                  </a:cubicBezTo>
                  <a:cubicBezTo>
                    <a:pt x="58179" y="29594"/>
                    <a:pt x="58179" y="29428"/>
                    <a:pt x="58179" y="29428"/>
                  </a:cubicBezTo>
                  <a:cubicBezTo>
                    <a:pt x="58179" y="29406"/>
                    <a:pt x="58167" y="29396"/>
                    <a:pt x="58149" y="29396"/>
                  </a:cubicBezTo>
                  <a:cubicBezTo>
                    <a:pt x="58102" y="29396"/>
                    <a:pt x="58013" y="29473"/>
                    <a:pt x="58013" y="29594"/>
                  </a:cubicBezTo>
                  <a:cubicBezTo>
                    <a:pt x="57930" y="29677"/>
                    <a:pt x="57889" y="29718"/>
                    <a:pt x="57857" y="29718"/>
                  </a:cubicBezTo>
                  <a:cubicBezTo>
                    <a:pt x="57826" y="29718"/>
                    <a:pt x="57806" y="29677"/>
                    <a:pt x="57764" y="29594"/>
                  </a:cubicBezTo>
                  <a:cubicBezTo>
                    <a:pt x="57723" y="29470"/>
                    <a:pt x="57681" y="29407"/>
                    <a:pt x="57640" y="29407"/>
                  </a:cubicBezTo>
                  <a:cubicBezTo>
                    <a:pt x="57599" y="29407"/>
                    <a:pt x="57557" y="29470"/>
                    <a:pt x="57516" y="29594"/>
                  </a:cubicBezTo>
                  <a:cubicBezTo>
                    <a:pt x="57433" y="29718"/>
                    <a:pt x="57391" y="29780"/>
                    <a:pt x="57371" y="29780"/>
                  </a:cubicBezTo>
                  <a:cubicBezTo>
                    <a:pt x="57350" y="29780"/>
                    <a:pt x="57350" y="29718"/>
                    <a:pt x="57350" y="29594"/>
                  </a:cubicBezTo>
                  <a:cubicBezTo>
                    <a:pt x="57350" y="29428"/>
                    <a:pt x="57267" y="29345"/>
                    <a:pt x="57101" y="29345"/>
                  </a:cubicBezTo>
                  <a:cubicBezTo>
                    <a:pt x="56936" y="29345"/>
                    <a:pt x="56853" y="29262"/>
                    <a:pt x="56936" y="29097"/>
                  </a:cubicBezTo>
                  <a:cubicBezTo>
                    <a:pt x="56984" y="29000"/>
                    <a:pt x="57033" y="28959"/>
                    <a:pt x="57048" y="28959"/>
                  </a:cubicBezTo>
                  <a:cubicBezTo>
                    <a:pt x="57059" y="28959"/>
                    <a:pt x="57053" y="28979"/>
                    <a:pt x="57018" y="29014"/>
                  </a:cubicBezTo>
                  <a:cubicBezTo>
                    <a:pt x="57018" y="29097"/>
                    <a:pt x="57039" y="29138"/>
                    <a:pt x="57070" y="29138"/>
                  </a:cubicBezTo>
                  <a:cubicBezTo>
                    <a:pt x="57101" y="29138"/>
                    <a:pt x="57143" y="29097"/>
                    <a:pt x="57184" y="29014"/>
                  </a:cubicBezTo>
                  <a:cubicBezTo>
                    <a:pt x="57267" y="28931"/>
                    <a:pt x="57267" y="28848"/>
                    <a:pt x="57184" y="28765"/>
                  </a:cubicBezTo>
                  <a:cubicBezTo>
                    <a:pt x="57143" y="28724"/>
                    <a:pt x="57101" y="28703"/>
                    <a:pt x="57060" y="28703"/>
                  </a:cubicBezTo>
                  <a:cubicBezTo>
                    <a:pt x="57018" y="28703"/>
                    <a:pt x="56977" y="28724"/>
                    <a:pt x="56936" y="28765"/>
                  </a:cubicBezTo>
                  <a:cubicBezTo>
                    <a:pt x="56901" y="28800"/>
                    <a:pt x="56853" y="28820"/>
                    <a:pt x="56802" y="28820"/>
                  </a:cubicBezTo>
                  <a:cubicBezTo>
                    <a:pt x="56730" y="28820"/>
                    <a:pt x="56653" y="28779"/>
                    <a:pt x="56604" y="28682"/>
                  </a:cubicBezTo>
                  <a:cubicBezTo>
                    <a:pt x="56438" y="28517"/>
                    <a:pt x="56438" y="28434"/>
                    <a:pt x="56604" y="28351"/>
                  </a:cubicBezTo>
                  <a:cubicBezTo>
                    <a:pt x="56687" y="28351"/>
                    <a:pt x="56770" y="28185"/>
                    <a:pt x="56770" y="27936"/>
                  </a:cubicBezTo>
                  <a:cubicBezTo>
                    <a:pt x="56770" y="27605"/>
                    <a:pt x="56853" y="27356"/>
                    <a:pt x="57101" y="27191"/>
                  </a:cubicBezTo>
                  <a:cubicBezTo>
                    <a:pt x="57350" y="26859"/>
                    <a:pt x="57350" y="26776"/>
                    <a:pt x="57267" y="26693"/>
                  </a:cubicBezTo>
                  <a:cubicBezTo>
                    <a:pt x="57235" y="26630"/>
                    <a:pt x="57204" y="26603"/>
                    <a:pt x="57172" y="26603"/>
                  </a:cubicBezTo>
                  <a:cubicBezTo>
                    <a:pt x="57121" y="26603"/>
                    <a:pt x="57070" y="26674"/>
                    <a:pt x="57018" y="26776"/>
                  </a:cubicBezTo>
                  <a:cubicBezTo>
                    <a:pt x="56941" y="26932"/>
                    <a:pt x="56871" y="26998"/>
                    <a:pt x="56817" y="26998"/>
                  </a:cubicBezTo>
                  <a:cubicBezTo>
                    <a:pt x="56699" y="26998"/>
                    <a:pt x="56656" y="26678"/>
                    <a:pt x="56770" y="26279"/>
                  </a:cubicBezTo>
                  <a:cubicBezTo>
                    <a:pt x="56829" y="25926"/>
                    <a:pt x="56846" y="25824"/>
                    <a:pt x="56910" y="25824"/>
                  </a:cubicBezTo>
                  <a:cubicBezTo>
                    <a:pt x="56936" y="25824"/>
                    <a:pt x="56970" y="25841"/>
                    <a:pt x="57018" y="25865"/>
                  </a:cubicBezTo>
                  <a:cubicBezTo>
                    <a:pt x="57046" y="25920"/>
                    <a:pt x="57074" y="25947"/>
                    <a:pt x="57107" y="25947"/>
                  </a:cubicBezTo>
                  <a:cubicBezTo>
                    <a:pt x="57175" y="25947"/>
                    <a:pt x="57267" y="25837"/>
                    <a:pt x="57433" y="25616"/>
                  </a:cubicBezTo>
                  <a:cubicBezTo>
                    <a:pt x="57516" y="25450"/>
                    <a:pt x="57599" y="25284"/>
                    <a:pt x="57516" y="25284"/>
                  </a:cubicBezTo>
                  <a:cubicBezTo>
                    <a:pt x="57516" y="25284"/>
                    <a:pt x="57599" y="25119"/>
                    <a:pt x="57847" y="24953"/>
                  </a:cubicBezTo>
                  <a:cubicBezTo>
                    <a:pt x="57984" y="24748"/>
                    <a:pt x="58176" y="24600"/>
                    <a:pt x="58240" y="24600"/>
                  </a:cubicBezTo>
                  <a:cubicBezTo>
                    <a:pt x="58254" y="24600"/>
                    <a:pt x="58262" y="24607"/>
                    <a:pt x="58262" y="24622"/>
                  </a:cubicBezTo>
                  <a:cubicBezTo>
                    <a:pt x="58344" y="24622"/>
                    <a:pt x="58427" y="24622"/>
                    <a:pt x="58510" y="24456"/>
                  </a:cubicBezTo>
                  <a:cubicBezTo>
                    <a:pt x="58510" y="24373"/>
                    <a:pt x="58510" y="24290"/>
                    <a:pt x="58427" y="24290"/>
                  </a:cubicBezTo>
                  <a:cubicBezTo>
                    <a:pt x="58344" y="24290"/>
                    <a:pt x="58344" y="24207"/>
                    <a:pt x="58344" y="24041"/>
                  </a:cubicBezTo>
                  <a:cubicBezTo>
                    <a:pt x="58427" y="23917"/>
                    <a:pt x="58469" y="23855"/>
                    <a:pt x="58458" y="23855"/>
                  </a:cubicBezTo>
                  <a:lnTo>
                    <a:pt x="58458" y="23855"/>
                  </a:lnTo>
                  <a:cubicBezTo>
                    <a:pt x="58448" y="23855"/>
                    <a:pt x="58386" y="23917"/>
                    <a:pt x="58262" y="24041"/>
                  </a:cubicBezTo>
                  <a:cubicBezTo>
                    <a:pt x="58170" y="24178"/>
                    <a:pt x="58104" y="24240"/>
                    <a:pt x="58049" y="24240"/>
                  </a:cubicBezTo>
                  <a:cubicBezTo>
                    <a:pt x="58005" y="24240"/>
                    <a:pt x="57967" y="24199"/>
                    <a:pt x="57930" y="24124"/>
                  </a:cubicBezTo>
                  <a:cubicBezTo>
                    <a:pt x="57930" y="24041"/>
                    <a:pt x="57909" y="24000"/>
                    <a:pt x="57878" y="24000"/>
                  </a:cubicBezTo>
                  <a:cubicBezTo>
                    <a:pt x="57847" y="24000"/>
                    <a:pt x="57806" y="24041"/>
                    <a:pt x="57764" y="24124"/>
                  </a:cubicBezTo>
                  <a:cubicBezTo>
                    <a:pt x="57764" y="24290"/>
                    <a:pt x="57516" y="24539"/>
                    <a:pt x="57267" y="24787"/>
                  </a:cubicBezTo>
                  <a:cubicBezTo>
                    <a:pt x="57018" y="25036"/>
                    <a:pt x="56936" y="25119"/>
                    <a:pt x="56936" y="25202"/>
                  </a:cubicBezTo>
                  <a:cubicBezTo>
                    <a:pt x="57018" y="25284"/>
                    <a:pt x="56687" y="25782"/>
                    <a:pt x="56273" y="26196"/>
                  </a:cubicBezTo>
                  <a:cubicBezTo>
                    <a:pt x="56190" y="26279"/>
                    <a:pt x="56190" y="26362"/>
                    <a:pt x="56273" y="26362"/>
                  </a:cubicBezTo>
                  <a:cubicBezTo>
                    <a:pt x="56283" y="26351"/>
                    <a:pt x="56291" y="26346"/>
                    <a:pt x="56297" y="26346"/>
                  </a:cubicBezTo>
                  <a:cubicBezTo>
                    <a:pt x="56332" y="26346"/>
                    <a:pt x="56251" y="26571"/>
                    <a:pt x="56107" y="26859"/>
                  </a:cubicBezTo>
                  <a:cubicBezTo>
                    <a:pt x="55900" y="27204"/>
                    <a:pt x="55750" y="27377"/>
                    <a:pt x="55706" y="27377"/>
                  </a:cubicBezTo>
                  <a:cubicBezTo>
                    <a:pt x="55697" y="27377"/>
                    <a:pt x="55692" y="27370"/>
                    <a:pt x="55692" y="27356"/>
                  </a:cubicBezTo>
                  <a:cubicBezTo>
                    <a:pt x="55692" y="27356"/>
                    <a:pt x="55527" y="27439"/>
                    <a:pt x="55444" y="27605"/>
                  </a:cubicBezTo>
                  <a:cubicBezTo>
                    <a:pt x="55231" y="27818"/>
                    <a:pt x="55094" y="27925"/>
                    <a:pt x="55026" y="27925"/>
                  </a:cubicBezTo>
                  <a:cubicBezTo>
                    <a:pt x="54936" y="27925"/>
                    <a:pt x="54970" y="27735"/>
                    <a:pt x="55112" y="27356"/>
                  </a:cubicBezTo>
                  <a:cubicBezTo>
                    <a:pt x="55278" y="27108"/>
                    <a:pt x="55361" y="26776"/>
                    <a:pt x="55278" y="26693"/>
                  </a:cubicBezTo>
                  <a:cubicBezTo>
                    <a:pt x="55278" y="26693"/>
                    <a:pt x="55278" y="26528"/>
                    <a:pt x="55361" y="26362"/>
                  </a:cubicBezTo>
                  <a:cubicBezTo>
                    <a:pt x="55409" y="26314"/>
                    <a:pt x="55429" y="26266"/>
                    <a:pt x="55438" y="26266"/>
                  </a:cubicBezTo>
                  <a:cubicBezTo>
                    <a:pt x="55444" y="26266"/>
                    <a:pt x="55444" y="26292"/>
                    <a:pt x="55444" y="26362"/>
                  </a:cubicBezTo>
                  <a:cubicBezTo>
                    <a:pt x="55426" y="26415"/>
                    <a:pt x="55454" y="26438"/>
                    <a:pt x="55509" y="26438"/>
                  </a:cubicBezTo>
                  <a:cubicBezTo>
                    <a:pt x="55712" y="26438"/>
                    <a:pt x="56290" y="26125"/>
                    <a:pt x="56355" y="25865"/>
                  </a:cubicBezTo>
                  <a:cubicBezTo>
                    <a:pt x="56427" y="25686"/>
                    <a:pt x="56359" y="25599"/>
                    <a:pt x="56219" y="25599"/>
                  </a:cubicBezTo>
                  <a:cubicBezTo>
                    <a:pt x="56035" y="25599"/>
                    <a:pt x="55726" y="25748"/>
                    <a:pt x="55444" y="26030"/>
                  </a:cubicBezTo>
                  <a:cubicBezTo>
                    <a:pt x="55250" y="26225"/>
                    <a:pt x="55141" y="26305"/>
                    <a:pt x="55084" y="26305"/>
                  </a:cubicBezTo>
                  <a:cubicBezTo>
                    <a:pt x="55044" y="26305"/>
                    <a:pt x="55029" y="26265"/>
                    <a:pt x="55029" y="26196"/>
                  </a:cubicBezTo>
                  <a:cubicBezTo>
                    <a:pt x="55090" y="26075"/>
                    <a:pt x="55062" y="25998"/>
                    <a:pt x="54945" y="25998"/>
                  </a:cubicBezTo>
                  <a:cubicBezTo>
                    <a:pt x="54902" y="25998"/>
                    <a:pt x="54847" y="26008"/>
                    <a:pt x="54781" y="26030"/>
                  </a:cubicBezTo>
                  <a:cubicBezTo>
                    <a:pt x="54712" y="26065"/>
                    <a:pt x="54629" y="26085"/>
                    <a:pt x="54550" y="26085"/>
                  </a:cubicBezTo>
                  <a:cubicBezTo>
                    <a:pt x="54438" y="26085"/>
                    <a:pt x="54332" y="26045"/>
                    <a:pt x="54284" y="25947"/>
                  </a:cubicBezTo>
                  <a:cubicBezTo>
                    <a:pt x="54201" y="25906"/>
                    <a:pt x="54118" y="25885"/>
                    <a:pt x="54045" y="25885"/>
                  </a:cubicBezTo>
                  <a:cubicBezTo>
                    <a:pt x="53973" y="25885"/>
                    <a:pt x="53911" y="25906"/>
                    <a:pt x="53869" y="25947"/>
                  </a:cubicBezTo>
                  <a:cubicBezTo>
                    <a:pt x="53703" y="26030"/>
                    <a:pt x="53703" y="26113"/>
                    <a:pt x="53869" y="26113"/>
                  </a:cubicBezTo>
                  <a:cubicBezTo>
                    <a:pt x="54118" y="26196"/>
                    <a:pt x="54035" y="26610"/>
                    <a:pt x="53786" y="26610"/>
                  </a:cubicBezTo>
                  <a:cubicBezTo>
                    <a:pt x="53703" y="26610"/>
                    <a:pt x="53455" y="26693"/>
                    <a:pt x="53372" y="26859"/>
                  </a:cubicBezTo>
                  <a:cubicBezTo>
                    <a:pt x="53206" y="27025"/>
                    <a:pt x="53123" y="27025"/>
                    <a:pt x="53040" y="27025"/>
                  </a:cubicBezTo>
                  <a:cubicBezTo>
                    <a:pt x="52958" y="26942"/>
                    <a:pt x="52958" y="26859"/>
                    <a:pt x="53040" y="26859"/>
                  </a:cubicBezTo>
                  <a:cubicBezTo>
                    <a:pt x="53123" y="26776"/>
                    <a:pt x="53289" y="26445"/>
                    <a:pt x="53455" y="26113"/>
                  </a:cubicBezTo>
                  <a:cubicBezTo>
                    <a:pt x="53678" y="25517"/>
                    <a:pt x="53902" y="25189"/>
                    <a:pt x="54005" y="25189"/>
                  </a:cubicBezTo>
                  <a:cubicBezTo>
                    <a:pt x="54016" y="25189"/>
                    <a:pt x="54027" y="25193"/>
                    <a:pt x="54035" y="25202"/>
                  </a:cubicBezTo>
                  <a:cubicBezTo>
                    <a:pt x="54118" y="25284"/>
                    <a:pt x="54263" y="25326"/>
                    <a:pt x="54408" y="25326"/>
                  </a:cubicBezTo>
                  <a:cubicBezTo>
                    <a:pt x="54553" y="25326"/>
                    <a:pt x="54698" y="25284"/>
                    <a:pt x="54781" y="25202"/>
                  </a:cubicBezTo>
                  <a:cubicBezTo>
                    <a:pt x="54864" y="25119"/>
                    <a:pt x="54947" y="24953"/>
                    <a:pt x="54947" y="24870"/>
                  </a:cubicBezTo>
                  <a:cubicBezTo>
                    <a:pt x="54947" y="24796"/>
                    <a:pt x="54947" y="24755"/>
                    <a:pt x="54931" y="24755"/>
                  </a:cubicBezTo>
                  <a:cubicBezTo>
                    <a:pt x="54913" y="24755"/>
                    <a:pt x="54872" y="24816"/>
                    <a:pt x="54781" y="24953"/>
                  </a:cubicBezTo>
                  <a:cubicBezTo>
                    <a:pt x="54739" y="25036"/>
                    <a:pt x="54719" y="25077"/>
                    <a:pt x="54698" y="25077"/>
                  </a:cubicBezTo>
                  <a:cubicBezTo>
                    <a:pt x="54677" y="25077"/>
                    <a:pt x="54656" y="25036"/>
                    <a:pt x="54615" y="24953"/>
                  </a:cubicBezTo>
                  <a:cubicBezTo>
                    <a:pt x="54615" y="24787"/>
                    <a:pt x="54532" y="24539"/>
                    <a:pt x="54532" y="24456"/>
                  </a:cubicBezTo>
                  <a:cubicBezTo>
                    <a:pt x="54449" y="24373"/>
                    <a:pt x="54449" y="24041"/>
                    <a:pt x="54449" y="23793"/>
                  </a:cubicBezTo>
                  <a:cubicBezTo>
                    <a:pt x="54500" y="23436"/>
                    <a:pt x="54489" y="23267"/>
                    <a:pt x="54433" y="23267"/>
                  </a:cubicBezTo>
                  <a:cubicBezTo>
                    <a:pt x="54399" y="23267"/>
                    <a:pt x="54347" y="23334"/>
                    <a:pt x="54284" y="23461"/>
                  </a:cubicBezTo>
                  <a:cubicBezTo>
                    <a:pt x="54173" y="23682"/>
                    <a:pt x="53915" y="23866"/>
                    <a:pt x="53780" y="23866"/>
                  </a:cubicBezTo>
                  <a:cubicBezTo>
                    <a:pt x="53713" y="23866"/>
                    <a:pt x="53676" y="23820"/>
                    <a:pt x="53703" y="23710"/>
                  </a:cubicBezTo>
                  <a:cubicBezTo>
                    <a:pt x="53764" y="23589"/>
                    <a:pt x="53736" y="23512"/>
                    <a:pt x="53619" y="23512"/>
                  </a:cubicBezTo>
                  <a:cubicBezTo>
                    <a:pt x="53576" y="23512"/>
                    <a:pt x="53521" y="23522"/>
                    <a:pt x="53455" y="23544"/>
                  </a:cubicBezTo>
                  <a:cubicBezTo>
                    <a:pt x="53289" y="23544"/>
                    <a:pt x="53123" y="23461"/>
                    <a:pt x="53123" y="23461"/>
                  </a:cubicBezTo>
                  <a:cubicBezTo>
                    <a:pt x="53123" y="23378"/>
                    <a:pt x="52875" y="23213"/>
                    <a:pt x="52626" y="23130"/>
                  </a:cubicBezTo>
                  <a:cubicBezTo>
                    <a:pt x="52129" y="23047"/>
                    <a:pt x="52129" y="22964"/>
                    <a:pt x="52212" y="22550"/>
                  </a:cubicBezTo>
                  <a:cubicBezTo>
                    <a:pt x="52415" y="22075"/>
                    <a:pt x="52730" y="21655"/>
                    <a:pt x="52837" y="21655"/>
                  </a:cubicBezTo>
                  <a:cubicBezTo>
                    <a:pt x="52861" y="21655"/>
                    <a:pt x="52875" y="21676"/>
                    <a:pt x="52875" y="21721"/>
                  </a:cubicBezTo>
                  <a:cubicBezTo>
                    <a:pt x="52875" y="21762"/>
                    <a:pt x="52916" y="21783"/>
                    <a:pt x="52978" y="21783"/>
                  </a:cubicBezTo>
                  <a:cubicBezTo>
                    <a:pt x="53040" y="21783"/>
                    <a:pt x="53123" y="21762"/>
                    <a:pt x="53206" y="21721"/>
                  </a:cubicBezTo>
                  <a:cubicBezTo>
                    <a:pt x="53255" y="21624"/>
                    <a:pt x="53360" y="21584"/>
                    <a:pt x="53439" y="21584"/>
                  </a:cubicBezTo>
                  <a:cubicBezTo>
                    <a:pt x="53495" y="21584"/>
                    <a:pt x="53538" y="21604"/>
                    <a:pt x="53538" y="21638"/>
                  </a:cubicBezTo>
                  <a:cubicBezTo>
                    <a:pt x="53579" y="21679"/>
                    <a:pt x="53641" y="21700"/>
                    <a:pt x="53714" y="21700"/>
                  </a:cubicBezTo>
                  <a:cubicBezTo>
                    <a:pt x="53786" y="21700"/>
                    <a:pt x="53869" y="21679"/>
                    <a:pt x="53952" y="21638"/>
                  </a:cubicBezTo>
                  <a:cubicBezTo>
                    <a:pt x="54143" y="21511"/>
                    <a:pt x="53797" y="21335"/>
                    <a:pt x="53438" y="21335"/>
                  </a:cubicBezTo>
                  <a:cubicBezTo>
                    <a:pt x="53329" y="21335"/>
                    <a:pt x="53220" y="21351"/>
                    <a:pt x="53123" y="21389"/>
                  </a:cubicBezTo>
                  <a:cubicBezTo>
                    <a:pt x="52958" y="21389"/>
                    <a:pt x="52792" y="21389"/>
                    <a:pt x="52709" y="21224"/>
                  </a:cubicBezTo>
                  <a:cubicBezTo>
                    <a:pt x="52709" y="21247"/>
                    <a:pt x="52709" y="21275"/>
                    <a:pt x="52709" y="21307"/>
                  </a:cubicBezTo>
                  <a:cubicBezTo>
                    <a:pt x="52709" y="21721"/>
                    <a:pt x="52460" y="21970"/>
                    <a:pt x="52212" y="21970"/>
                  </a:cubicBezTo>
                  <a:cubicBezTo>
                    <a:pt x="52129" y="21970"/>
                    <a:pt x="51963" y="22135"/>
                    <a:pt x="51797" y="22218"/>
                  </a:cubicBezTo>
                  <a:cubicBezTo>
                    <a:pt x="51632" y="22467"/>
                    <a:pt x="51632" y="22550"/>
                    <a:pt x="51797" y="22550"/>
                  </a:cubicBezTo>
                  <a:cubicBezTo>
                    <a:pt x="51963" y="22550"/>
                    <a:pt x="51963" y="22633"/>
                    <a:pt x="51797" y="22715"/>
                  </a:cubicBezTo>
                  <a:cubicBezTo>
                    <a:pt x="51632" y="22798"/>
                    <a:pt x="51300" y="23130"/>
                    <a:pt x="51051" y="23461"/>
                  </a:cubicBezTo>
                  <a:cubicBezTo>
                    <a:pt x="50827" y="23776"/>
                    <a:pt x="50700" y="23920"/>
                    <a:pt x="50630" y="23920"/>
                  </a:cubicBezTo>
                  <a:cubicBezTo>
                    <a:pt x="50572" y="23920"/>
                    <a:pt x="50554" y="23817"/>
                    <a:pt x="50554" y="23627"/>
                  </a:cubicBezTo>
                  <a:cubicBezTo>
                    <a:pt x="50554" y="23461"/>
                    <a:pt x="50637" y="23213"/>
                    <a:pt x="50720" y="23130"/>
                  </a:cubicBezTo>
                  <a:cubicBezTo>
                    <a:pt x="50803" y="23088"/>
                    <a:pt x="50824" y="23068"/>
                    <a:pt x="50803" y="23068"/>
                  </a:cubicBezTo>
                  <a:cubicBezTo>
                    <a:pt x="50782" y="23068"/>
                    <a:pt x="50720" y="23088"/>
                    <a:pt x="50637" y="23130"/>
                  </a:cubicBezTo>
                  <a:cubicBezTo>
                    <a:pt x="50589" y="23154"/>
                    <a:pt x="50540" y="23164"/>
                    <a:pt x="50496" y="23164"/>
                  </a:cubicBezTo>
                  <a:cubicBezTo>
                    <a:pt x="50388" y="23164"/>
                    <a:pt x="50306" y="23105"/>
                    <a:pt x="50306" y="23047"/>
                  </a:cubicBezTo>
                  <a:cubicBezTo>
                    <a:pt x="50306" y="22798"/>
                    <a:pt x="50306" y="22798"/>
                    <a:pt x="50554" y="22715"/>
                  </a:cubicBezTo>
                  <a:cubicBezTo>
                    <a:pt x="50720" y="22715"/>
                    <a:pt x="50886" y="22798"/>
                    <a:pt x="50886" y="22964"/>
                  </a:cubicBezTo>
                  <a:cubicBezTo>
                    <a:pt x="50923" y="23039"/>
                    <a:pt x="50960" y="23080"/>
                    <a:pt x="51013" y="23080"/>
                  </a:cubicBezTo>
                  <a:cubicBezTo>
                    <a:pt x="51077" y="23080"/>
                    <a:pt x="51163" y="23018"/>
                    <a:pt x="51300" y="22881"/>
                  </a:cubicBezTo>
                  <a:cubicBezTo>
                    <a:pt x="51466" y="22633"/>
                    <a:pt x="51549" y="22467"/>
                    <a:pt x="51549" y="22467"/>
                  </a:cubicBezTo>
                  <a:cubicBezTo>
                    <a:pt x="51466" y="22384"/>
                    <a:pt x="51549" y="22218"/>
                    <a:pt x="51714" y="22135"/>
                  </a:cubicBezTo>
                  <a:cubicBezTo>
                    <a:pt x="51893" y="21898"/>
                    <a:pt x="51815" y="21703"/>
                    <a:pt x="51635" y="21703"/>
                  </a:cubicBezTo>
                  <a:cubicBezTo>
                    <a:pt x="51564" y="21703"/>
                    <a:pt x="51477" y="21733"/>
                    <a:pt x="51383" y="21804"/>
                  </a:cubicBezTo>
                  <a:cubicBezTo>
                    <a:pt x="51266" y="21862"/>
                    <a:pt x="51190" y="21921"/>
                    <a:pt x="51156" y="21921"/>
                  </a:cubicBezTo>
                  <a:cubicBezTo>
                    <a:pt x="51141" y="21921"/>
                    <a:pt x="51134" y="21911"/>
                    <a:pt x="51134" y="21887"/>
                  </a:cubicBezTo>
                  <a:cubicBezTo>
                    <a:pt x="51134" y="21804"/>
                    <a:pt x="51217" y="21638"/>
                    <a:pt x="51383" y="21555"/>
                  </a:cubicBezTo>
                  <a:cubicBezTo>
                    <a:pt x="51549" y="21472"/>
                    <a:pt x="51217" y="21141"/>
                    <a:pt x="50637" y="21058"/>
                  </a:cubicBezTo>
                  <a:cubicBezTo>
                    <a:pt x="50388" y="21058"/>
                    <a:pt x="50388" y="20975"/>
                    <a:pt x="50886" y="20561"/>
                  </a:cubicBezTo>
                  <a:cubicBezTo>
                    <a:pt x="51279" y="20167"/>
                    <a:pt x="51413" y="19929"/>
                    <a:pt x="51288" y="19929"/>
                  </a:cubicBezTo>
                  <a:cubicBezTo>
                    <a:pt x="51255" y="19929"/>
                    <a:pt x="51204" y="19946"/>
                    <a:pt x="51134" y="19981"/>
                  </a:cubicBezTo>
                  <a:cubicBezTo>
                    <a:pt x="51119" y="19996"/>
                    <a:pt x="51098" y="20003"/>
                    <a:pt x="51074" y="20003"/>
                  </a:cubicBezTo>
                  <a:cubicBezTo>
                    <a:pt x="50963" y="20003"/>
                    <a:pt x="50772" y="19867"/>
                    <a:pt x="50637" y="19732"/>
                  </a:cubicBezTo>
                  <a:cubicBezTo>
                    <a:pt x="50223" y="19400"/>
                    <a:pt x="50223" y="19318"/>
                    <a:pt x="50554" y="19069"/>
                  </a:cubicBezTo>
                  <a:cubicBezTo>
                    <a:pt x="50775" y="18848"/>
                    <a:pt x="50849" y="18737"/>
                    <a:pt x="50726" y="18737"/>
                  </a:cubicBezTo>
                  <a:cubicBezTo>
                    <a:pt x="50665" y="18737"/>
                    <a:pt x="50554" y="18765"/>
                    <a:pt x="50388" y="18820"/>
                  </a:cubicBezTo>
                  <a:cubicBezTo>
                    <a:pt x="50057" y="18903"/>
                    <a:pt x="50057" y="18986"/>
                    <a:pt x="50057" y="19152"/>
                  </a:cubicBezTo>
                  <a:cubicBezTo>
                    <a:pt x="50057" y="19389"/>
                    <a:pt x="49929" y="19584"/>
                    <a:pt x="49826" y="19584"/>
                  </a:cubicBezTo>
                  <a:cubicBezTo>
                    <a:pt x="49786" y="19584"/>
                    <a:pt x="49749" y="19554"/>
                    <a:pt x="49725" y="19483"/>
                  </a:cubicBezTo>
                  <a:cubicBezTo>
                    <a:pt x="49725" y="19373"/>
                    <a:pt x="49702" y="19327"/>
                    <a:pt x="49668" y="19327"/>
                  </a:cubicBezTo>
                  <a:cubicBezTo>
                    <a:pt x="49573" y="19327"/>
                    <a:pt x="49394" y="19676"/>
                    <a:pt x="49394" y="19981"/>
                  </a:cubicBezTo>
                  <a:cubicBezTo>
                    <a:pt x="49477" y="20229"/>
                    <a:pt x="49394" y="20395"/>
                    <a:pt x="49311" y="20478"/>
                  </a:cubicBezTo>
                  <a:cubicBezTo>
                    <a:pt x="49258" y="20557"/>
                    <a:pt x="49188" y="20595"/>
                    <a:pt x="49103" y="20595"/>
                  </a:cubicBezTo>
                  <a:cubicBezTo>
                    <a:pt x="48924" y="20595"/>
                    <a:pt x="48681" y="20428"/>
                    <a:pt x="48399" y="20146"/>
                  </a:cubicBezTo>
                  <a:cubicBezTo>
                    <a:pt x="48317" y="20063"/>
                    <a:pt x="47985" y="19815"/>
                    <a:pt x="47902" y="19815"/>
                  </a:cubicBezTo>
                  <a:cubicBezTo>
                    <a:pt x="47654" y="19732"/>
                    <a:pt x="47654" y="19649"/>
                    <a:pt x="47819" y="19566"/>
                  </a:cubicBezTo>
                  <a:cubicBezTo>
                    <a:pt x="48234" y="19235"/>
                    <a:pt x="48482" y="18986"/>
                    <a:pt x="48399" y="18737"/>
                  </a:cubicBezTo>
                  <a:cubicBezTo>
                    <a:pt x="48399" y="18691"/>
                    <a:pt x="48374" y="18671"/>
                    <a:pt x="48336" y="18671"/>
                  </a:cubicBezTo>
                  <a:cubicBezTo>
                    <a:pt x="48240" y="18671"/>
                    <a:pt x="48068" y="18807"/>
                    <a:pt x="48068" y="18986"/>
                  </a:cubicBezTo>
                  <a:cubicBezTo>
                    <a:pt x="48068" y="19069"/>
                    <a:pt x="47985" y="19152"/>
                    <a:pt x="47819" y="19152"/>
                  </a:cubicBezTo>
                  <a:cubicBezTo>
                    <a:pt x="47654" y="19152"/>
                    <a:pt x="47654" y="18903"/>
                    <a:pt x="47654" y="18655"/>
                  </a:cubicBezTo>
                  <a:cubicBezTo>
                    <a:pt x="47654" y="18323"/>
                    <a:pt x="47654" y="17992"/>
                    <a:pt x="47571" y="17909"/>
                  </a:cubicBezTo>
                  <a:cubicBezTo>
                    <a:pt x="47322" y="17411"/>
                    <a:pt x="47405" y="17163"/>
                    <a:pt x="47736" y="16831"/>
                  </a:cubicBezTo>
                  <a:cubicBezTo>
                    <a:pt x="47902" y="16666"/>
                    <a:pt x="47985" y="16500"/>
                    <a:pt x="47985" y="16417"/>
                  </a:cubicBezTo>
                  <a:cubicBezTo>
                    <a:pt x="47970" y="16402"/>
                    <a:pt x="47940" y="16395"/>
                    <a:pt x="47898" y="16395"/>
                  </a:cubicBezTo>
                  <a:cubicBezTo>
                    <a:pt x="47699" y="16395"/>
                    <a:pt x="47234" y="16544"/>
                    <a:pt x="46825" y="16748"/>
                  </a:cubicBezTo>
                  <a:cubicBezTo>
                    <a:pt x="46576" y="16914"/>
                    <a:pt x="46576" y="16914"/>
                    <a:pt x="46659" y="16997"/>
                  </a:cubicBezTo>
                  <a:cubicBezTo>
                    <a:pt x="46718" y="17056"/>
                    <a:pt x="46818" y="17114"/>
                    <a:pt x="46901" y="17114"/>
                  </a:cubicBezTo>
                  <a:cubicBezTo>
                    <a:pt x="46935" y="17114"/>
                    <a:pt x="46966" y="17104"/>
                    <a:pt x="46991" y="17080"/>
                  </a:cubicBezTo>
                  <a:cubicBezTo>
                    <a:pt x="47322" y="17080"/>
                    <a:pt x="47405" y="17743"/>
                    <a:pt x="47239" y="17992"/>
                  </a:cubicBezTo>
                  <a:cubicBezTo>
                    <a:pt x="47215" y="18016"/>
                    <a:pt x="47176" y="18026"/>
                    <a:pt x="47132" y="18026"/>
                  </a:cubicBezTo>
                  <a:cubicBezTo>
                    <a:pt x="47025" y="18026"/>
                    <a:pt x="46883" y="17967"/>
                    <a:pt x="46825" y="17909"/>
                  </a:cubicBezTo>
                  <a:lnTo>
                    <a:pt x="46576" y="17660"/>
                  </a:lnTo>
                  <a:lnTo>
                    <a:pt x="46659" y="18240"/>
                  </a:lnTo>
                  <a:cubicBezTo>
                    <a:pt x="46783" y="18734"/>
                    <a:pt x="46906" y="18998"/>
                    <a:pt x="47064" y="18998"/>
                  </a:cubicBezTo>
                  <a:cubicBezTo>
                    <a:pt x="47118" y="18998"/>
                    <a:pt x="47176" y="18967"/>
                    <a:pt x="47239" y="18903"/>
                  </a:cubicBezTo>
                  <a:cubicBezTo>
                    <a:pt x="47281" y="18862"/>
                    <a:pt x="47322" y="18841"/>
                    <a:pt x="47353" y="18841"/>
                  </a:cubicBezTo>
                  <a:cubicBezTo>
                    <a:pt x="47384" y="18841"/>
                    <a:pt x="47405" y="18862"/>
                    <a:pt x="47405" y="18903"/>
                  </a:cubicBezTo>
                  <a:cubicBezTo>
                    <a:pt x="47405" y="19069"/>
                    <a:pt x="47239" y="19235"/>
                    <a:pt x="46908" y="19566"/>
                  </a:cubicBezTo>
                  <a:cubicBezTo>
                    <a:pt x="46689" y="19741"/>
                    <a:pt x="46563" y="19847"/>
                    <a:pt x="46456" y="19847"/>
                  </a:cubicBezTo>
                  <a:cubicBezTo>
                    <a:pt x="46360" y="19847"/>
                    <a:pt x="46279" y="19762"/>
                    <a:pt x="46162" y="19566"/>
                  </a:cubicBezTo>
                  <a:cubicBezTo>
                    <a:pt x="45913" y="19235"/>
                    <a:pt x="45913" y="19069"/>
                    <a:pt x="46245" y="18737"/>
                  </a:cubicBezTo>
                  <a:cubicBezTo>
                    <a:pt x="46328" y="18655"/>
                    <a:pt x="46328" y="18572"/>
                    <a:pt x="46245" y="18489"/>
                  </a:cubicBezTo>
                  <a:cubicBezTo>
                    <a:pt x="45748" y="18406"/>
                    <a:pt x="45665" y="18323"/>
                    <a:pt x="45913" y="17743"/>
                  </a:cubicBezTo>
                  <a:cubicBezTo>
                    <a:pt x="45996" y="17411"/>
                    <a:pt x="46079" y="17080"/>
                    <a:pt x="45996" y="16997"/>
                  </a:cubicBezTo>
                  <a:cubicBezTo>
                    <a:pt x="45977" y="16978"/>
                    <a:pt x="45957" y="16967"/>
                    <a:pt x="45939" y="16967"/>
                  </a:cubicBezTo>
                  <a:cubicBezTo>
                    <a:pt x="45879" y="16967"/>
                    <a:pt x="45830" y="17075"/>
                    <a:pt x="45830" y="17329"/>
                  </a:cubicBezTo>
                  <a:cubicBezTo>
                    <a:pt x="45682" y="17700"/>
                    <a:pt x="45533" y="18004"/>
                    <a:pt x="45385" y="18004"/>
                  </a:cubicBezTo>
                  <a:cubicBezTo>
                    <a:pt x="45368" y="18004"/>
                    <a:pt x="45350" y="18000"/>
                    <a:pt x="45333" y="17992"/>
                  </a:cubicBezTo>
                  <a:cubicBezTo>
                    <a:pt x="45333" y="17950"/>
                    <a:pt x="45271" y="17929"/>
                    <a:pt x="45188" y="17929"/>
                  </a:cubicBezTo>
                  <a:cubicBezTo>
                    <a:pt x="45105" y="17929"/>
                    <a:pt x="45002" y="17950"/>
                    <a:pt x="44919" y="17992"/>
                  </a:cubicBezTo>
                  <a:cubicBezTo>
                    <a:pt x="44587" y="17992"/>
                    <a:pt x="44504" y="17992"/>
                    <a:pt x="44587" y="17743"/>
                  </a:cubicBezTo>
                  <a:cubicBezTo>
                    <a:pt x="44625" y="17668"/>
                    <a:pt x="44645" y="17627"/>
                    <a:pt x="44634" y="17627"/>
                  </a:cubicBezTo>
                  <a:cubicBezTo>
                    <a:pt x="44620" y="17627"/>
                    <a:pt x="44558" y="17689"/>
                    <a:pt x="44422" y="17826"/>
                  </a:cubicBezTo>
                  <a:cubicBezTo>
                    <a:pt x="44339" y="17992"/>
                    <a:pt x="44256" y="18074"/>
                    <a:pt x="44256" y="18157"/>
                  </a:cubicBezTo>
                  <a:cubicBezTo>
                    <a:pt x="44339" y="18240"/>
                    <a:pt x="44256" y="18240"/>
                    <a:pt x="44256" y="18323"/>
                  </a:cubicBezTo>
                  <a:cubicBezTo>
                    <a:pt x="44173" y="18323"/>
                    <a:pt x="44090" y="18157"/>
                    <a:pt x="44173" y="17909"/>
                  </a:cubicBezTo>
                  <a:cubicBezTo>
                    <a:pt x="44173" y="17722"/>
                    <a:pt x="44173" y="17629"/>
                    <a:pt x="44138" y="17629"/>
                  </a:cubicBezTo>
                  <a:cubicBezTo>
                    <a:pt x="44126" y="17629"/>
                    <a:pt x="44111" y="17639"/>
                    <a:pt x="44090" y="17660"/>
                  </a:cubicBezTo>
                  <a:cubicBezTo>
                    <a:pt x="44031" y="17719"/>
                    <a:pt x="43973" y="17777"/>
                    <a:pt x="43944" y="17777"/>
                  </a:cubicBezTo>
                  <a:cubicBezTo>
                    <a:pt x="43931" y="17777"/>
                    <a:pt x="43924" y="17767"/>
                    <a:pt x="43924" y="17743"/>
                  </a:cubicBezTo>
                  <a:cubicBezTo>
                    <a:pt x="43841" y="17743"/>
                    <a:pt x="43924" y="17494"/>
                    <a:pt x="44090" y="17329"/>
                  </a:cubicBezTo>
                  <a:cubicBezTo>
                    <a:pt x="44225" y="17193"/>
                    <a:pt x="44361" y="17058"/>
                    <a:pt x="44451" y="17058"/>
                  </a:cubicBezTo>
                  <a:cubicBezTo>
                    <a:pt x="44471" y="17058"/>
                    <a:pt x="44489" y="17065"/>
                    <a:pt x="44504" y="17080"/>
                  </a:cubicBezTo>
                  <a:cubicBezTo>
                    <a:pt x="44508" y="17084"/>
                    <a:pt x="44513" y="17086"/>
                    <a:pt x="44517" y="17086"/>
                  </a:cubicBezTo>
                  <a:cubicBezTo>
                    <a:pt x="44610" y="17086"/>
                    <a:pt x="44832" y="16326"/>
                    <a:pt x="44753" y="16168"/>
                  </a:cubicBezTo>
                  <a:cubicBezTo>
                    <a:pt x="44504" y="15837"/>
                    <a:pt x="44504" y="15754"/>
                    <a:pt x="44753" y="15505"/>
                  </a:cubicBezTo>
                  <a:cubicBezTo>
                    <a:pt x="44836" y="15340"/>
                    <a:pt x="44919" y="15174"/>
                    <a:pt x="44836" y="15091"/>
                  </a:cubicBezTo>
                  <a:cubicBezTo>
                    <a:pt x="44753" y="15091"/>
                    <a:pt x="44753" y="14925"/>
                    <a:pt x="44836" y="14760"/>
                  </a:cubicBezTo>
                  <a:cubicBezTo>
                    <a:pt x="44938" y="14657"/>
                    <a:pt x="44946" y="14586"/>
                    <a:pt x="44897" y="14586"/>
                  </a:cubicBezTo>
                  <a:cubicBezTo>
                    <a:pt x="44868" y="14586"/>
                    <a:pt x="44816" y="14613"/>
                    <a:pt x="44753" y="14677"/>
                  </a:cubicBezTo>
                  <a:cubicBezTo>
                    <a:pt x="44684" y="14711"/>
                    <a:pt x="44616" y="14731"/>
                    <a:pt x="44559" y="14731"/>
                  </a:cubicBezTo>
                  <a:cubicBezTo>
                    <a:pt x="44478" y="14731"/>
                    <a:pt x="44422" y="14691"/>
                    <a:pt x="44422" y="14594"/>
                  </a:cubicBezTo>
                  <a:cubicBezTo>
                    <a:pt x="44400" y="14530"/>
                    <a:pt x="44368" y="14499"/>
                    <a:pt x="44327" y="14499"/>
                  </a:cubicBezTo>
                  <a:cubicBezTo>
                    <a:pt x="44206" y="14499"/>
                    <a:pt x="44005" y="14763"/>
                    <a:pt x="43759" y="15257"/>
                  </a:cubicBezTo>
                  <a:cubicBezTo>
                    <a:pt x="43537" y="15745"/>
                    <a:pt x="43315" y="15996"/>
                    <a:pt x="43207" y="15996"/>
                  </a:cubicBezTo>
                  <a:cubicBezTo>
                    <a:pt x="43114" y="15996"/>
                    <a:pt x="43107" y="15807"/>
                    <a:pt x="43261" y="15422"/>
                  </a:cubicBezTo>
                  <a:cubicBezTo>
                    <a:pt x="43354" y="15099"/>
                    <a:pt x="43369" y="14930"/>
                    <a:pt x="43321" y="14930"/>
                  </a:cubicBezTo>
                  <a:cubicBezTo>
                    <a:pt x="43283" y="14930"/>
                    <a:pt x="43206" y="15037"/>
                    <a:pt x="43096" y="15257"/>
                  </a:cubicBezTo>
                  <a:cubicBezTo>
                    <a:pt x="43013" y="15381"/>
                    <a:pt x="42971" y="15443"/>
                    <a:pt x="42961" y="15443"/>
                  </a:cubicBezTo>
                  <a:cubicBezTo>
                    <a:pt x="42951" y="15443"/>
                    <a:pt x="42971" y="15381"/>
                    <a:pt x="43013" y="15257"/>
                  </a:cubicBezTo>
                  <a:cubicBezTo>
                    <a:pt x="43013" y="15091"/>
                    <a:pt x="42930" y="14760"/>
                    <a:pt x="42681" y="14594"/>
                  </a:cubicBezTo>
                  <a:cubicBezTo>
                    <a:pt x="42433" y="14262"/>
                    <a:pt x="42433" y="14097"/>
                    <a:pt x="42515" y="13848"/>
                  </a:cubicBezTo>
                  <a:cubicBezTo>
                    <a:pt x="42681" y="13641"/>
                    <a:pt x="42723" y="13537"/>
                    <a:pt x="42671" y="13537"/>
                  </a:cubicBezTo>
                  <a:cubicBezTo>
                    <a:pt x="42619" y="13537"/>
                    <a:pt x="42474" y="13641"/>
                    <a:pt x="42267" y="13848"/>
                  </a:cubicBezTo>
                  <a:cubicBezTo>
                    <a:pt x="42127" y="14081"/>
                    <a:pt x="42039" y="14183"/>
                    <a:pt x="41945" y="14183"/>
                  </a:cubicBezTo>
                  <a:cubicBezTo>
                    <a:pt x="41872" y="14183"/>
                    <a:pt x="41795" y="14122"/>
                    <a:pt x="41687" y="14014"/>
                  </a:cubicBezTo>
                  <a:cubicBezTo>
                    <a:pt x="41438" y="13765"/>
                    <a:pt x="41438" y="13599"/>
                    <a:pt x="41604" y="13434"/>
                  </a:cubicBezTo>
                  <a:cubicBezTo>
                    <a:pt x="41645" y="13351"/>
                    <a:pt x="41645" y="13309"/>
                    <a:pt x="41604" y="13309"/>
                  </a:cubicBezTo>
                  <a:cubicBezTo>
                    <a:pt x="41562" y="13309"/>
                    <a:pt x="41479" y="13351"/>
                    <a:pt x="41355" y="13434"/>
                  </a:cubicBezTo>
                  <a:cubicBezTo>
                    <a:pt x="41195" y="13594"/>
                    <a:pt x="41103" y="13685"/>
                    <a:pt x="41059" y="13685"/>
                  </a:cubicBezTo>
                  <a:cubicBezTo>
                    <a:pt x="41034" y="13685"/>
                    <a:pt x="41024" y="13658"/>
                    <a:pt x="41024" y="13599"/>
                  </a:cubicBezTo>
                  <a:cubicBezTo>
                    <a:pt x="41024" y="13536"/>
                    <a:pt x="41024" y="13509"/>
                    <a:pt x="41014" y="13509"/>
                  </a:cubicBezTo>
                  <a:cubicBezTo>
                    <a:pt x="41000" y="13509"/>
                    <a:pt x="40960" y="13580"/>
                    <a:pt x="40858" y="13682"/>
                  </a:cubicBezTo>
                  <a:cubicBezTo>
                    <a:pt x="40775" y="13848"/>
                    <a:pt x="40692" y="13931"/>
                    <a:pt x="40609" y="13931"/>
                  </a:cubicBezTo>
                  <a:cubicBezTo>
                    <a:pt x="40526" y="13848"/>
                    <a:pt x="40361" y="13848"/>
                    <a:pt x="40278" y="13765"/>
                  </a:cubicBezTo>
                  <a:cubicBezTo>
                    <a:pt x="40029" y="13765"/>
                    <a:pt x="40029" y="13682"/>
                    <a:pt x="40112" y="13516"/>
                  </a:cubicBezTo>
                  <a:cubicBezTo>
                    <a:pt x="40195" y="13434"/>
                    <a:pt x="40278" y="13351"/>
                    <a:pt x="40195" y="13268"/>
                  </a:cubicBezTo>
                  <a:cubicBezTo>
                    <a:pt x="40112" y="13185"/>
                    <a:pt x="40195" y="13019"/>
                    <a:pt x="40278" y="12853"/>
                  </a:cubicBezTo>
                  <a:cubicBezTo>
                    <a:pt x="40361" y="12605"/>
                    <a:pt x="40381" y="12480"/>
                    <a:pt x="40330" y="12480"/>
                  </a:cubicBezTo>
                  <a:cubicBezTo>
                    <a:pt x="40278" y="12480"/>
                    <a:pt x="40154" y="12605"/>
                    <a:pt x="39946" y="12853"/>
                  </a:cubicBezTo>
                  <a:lnTo>
                    <a:pt x="39615" y="13351"/>
                  </a:lnTo>
                  <a:lnTo>
                    <a:pt x="39615" y="12853"/>
                  </a:lnTo>
                  <a:cubicBezTo>
                    <a:pt x="39615" y="12605"/>
                    <a:pt x="39781" y="12273"/>
                    <a:pt x="39863" y="12190"/>
                  </a:cubicBezTo>
                  <a:cubicBezTo>
                    <a:pt x="39912" y="12093"/>
                    <a:pt x="39932" y="12053"/>
                    <a:pt x="39907" y="12053"/>
                  </a:cubicBezTo>
                  <a:cubicBezTo>
                    <a:pt x="39889" y="12053"/>
                    <a:pt x="39849" y="12073"/>
                    <a:pt x="39781" y="12108"/>
                  </a:cubicBezTo>
                  <a:cubicBezTo>
                    <a:pt x="39729" y="12134"/>
                    <a:pt x="39677" y="12145"/>
                    <a:pt x="39627" y="12145"/>
                  </a:cubicBezTo>
                  <a:cubicBezTo>
                    <a:pt x="39359" y="12145"/>
                    <a:pt x="39157" y="11807"/>
                    <a:pt x="39366" y="11527"/>
                  </a:cubicBezTo>
                  <a:cubicBezTo>
                    <a:pt x="39449" y="11403"/>
                    <a:pt x="39470" y="11341"/>
                    <a:pt x="39408" y="11341"/>
                  </a:cubicBezTo>
                  <a:cubicBezTo>
                    <a:pt x="39345" y="11341"/>
                    <a:pt x="39200" y="11403"/>
                    <a:pt x="38952" y="11527"/>
                  </a:cubicBezTo>
                  <a:cubicBezTo>
                    <a:pt x="38703" y="11693"/>
                    <a:pt x="38558" y="11776"/>
                    <a:pt x="38496" y="11776"/>
                  </a:cubicBezTo>
                  <a:cubicBezTo>
                    <a:pt x="38434" y="11776"/>
                    <a:pt x="38455" y="11693"/>
                    <a:pt x="38537" y="11527"/>
                  </a:cubicBezTo>
                  <a:cubicBezTo>
                    <a:pt x="38703" y="11030"/>
                    <a:pt x="38703" y="10450"/>
                    <a:pt x="38455" y="10450"/>
                  </a:cubicBezTo>
                  <a:cubicBezTo>
                    <a:pt x="38289" y="10450"/>
                    <a:pt x="38123" y="10533"/>
                    <a:pt x="38040" y="10947"/>
                  </a:cubicBezTo>
                  <a:cubicBezTo>
                    <a:pt x="37957" y="11113"/>
                    <a:pt x="37792" y="11279"/>
                    <a:pt x="37709" y="11279"/>
                  </a:cubicBezTo>
                  <a:cubicBezTo>
                    <a:pt x="37687" y="11301"/>
                    <a:pt x="37670" y="11311"/>
                    <a:pt x="37660" y="11311"/>
                  </a:cubicBezTo>
                  <a:cubicBezTo>
                    <a:pt x="37632" y="11311"/>
                    <a:pt x="37648" y="11234"/>
                    <a:pt x="37709" y="11113"/>
                  </a:cubicBezTo>
                  <a:cubicBezTo>
                    <a:pt x="37792" y="11030"/>
                    <a:pt x="37874" y="10864"/>
                    <a:pt x="37874" y="10864"/>
                  </a:cubicBezTo>
                  <a:cubicBezTo>
                    <a:pt x="37854" y="10844"/>
                    <a:pt x="37833" y="10833"/>
                    <a:pt x="37812" y="10833"/>
                  </a:cubicBezTo>
                  <a:cubicBezTo>
                    <a:pt x="37750" y="10833"/>
                    <a:pt x="37688" y="10927"/>
                    <a:pt x="37626" y="11113"/>
                  </a:cubicBezTo>
                  <a:cubicBezTo>
                    <a:pt x="37531" y="11240"/>
                    <a:pt x="37436" y="11294"/>
                    <a:pt x="37364" y="11294"/>
                  </a:cubicBezTo>
                  <a:cubicBezTo>
                    <a:pt x="37248" y="11294"/>
                    <a:pt x="37192" y="11152"/>
                    <a:pt x="37294" y="10947"/>
                  </a:cubicBezTo>
                  <a:cubicBezTo>
                    <a:pt x="37377" y="10782"/>
                    <a:pt x="37294" y="10699"/>
                    <a:pt x="37211" y="10699"/>
                  </a:cubicBezTo>
                  <a:cubicBezTo>
                    <a:pt x="37046" y="10699"/>
                    <a:pt x="37046" y="10616"/>
                    <a:pt x="37377" y="10201"/>
                  </a:cubicBezTo>
                  <a:cubicBezTo>
                    <a:pt x="37626" y="9953"/>
                    <a:pt x="37709" y="9787"/>
                    <a:pt x="37709" y="9704"/>
                  </a:cubicBezTo>
                  <a:cubicBezTo>
                    <a:pt x="37626" y="9704"/>
                    <a:pt x="37543" y="9704"/>
                    <a:pt x="37460" y="9787"/>
                  </a:cubicBezTo>
                  <a:cubicBezTo>
                    <a:pt x="37412" y="9884"/>
                    <a:pt x="37363" y="9924"/>
                    <a:pt x="37314" y="9924"/>
                  </a:cubicBezTo>
                  <a:cubicBezTo>
                    <a:pt x="37280" y="9924"/>
                    <a:pt x="37246" y="9904"/>
                    <a:pt x="37211" y="9870"/>
                  </a:cubicBezTo>
                  <a:cubicBezTo>
                    <a:pt x="37211" y="9870"/>
                    <a:pt x="37046" y="10036"/>
                    <a:pt x="36963" y="10533"/>
                  </a:cubicBezTo>
                  <a:cubicBezTo>
                    <a:pt x="36797" y="10947"/>
                    <a:pt x="36631" y="11279"/>
                    <a:pt x="36631" y="11279"/>
                  </a:cubicBezTo>
                  <a:cubicBezTo>
                    <a:pt x="36548" y="11279"/>
                    <a:pt x="36383" y="11196"/>
                    <a:pt x="36300" y="10947"/>
                  </a:cubicBezTo>
                  <a:cubicBezTo>
                    <a:pt x="36134" y="10699"/>
                    <a:pt x="36134" y="10533"/>
                    <a:pt x="36300" y="10367"/>
                  </a:cubicBezTo>
                  <a:cubicBezTo>
                    <a:pt x="36383" y="10201"/>
                    <a:pt x="36466" y="10119"/>
                    <a:pt x="36466" y="10036"/>
                  </a:cubicBezTo>
                  <a:cubicBezTo>
                    <a:pt x="36383" y="10036"/>
                    <a:pt x="36383" y="9953"/>
                    <a:pt x="36383" y="9787"/>
                  </a:cubicBezTo>
                  <a:cubicBezTo>
                    <a:pt x="36383" y="9766"/>
                    <a:pt x="36372" y="9756"/>
                    <a:pt x="36353" y="9756"/>
                  </a:cubicBezTo>
                  <a:cubicBezTo>
                    <a:pt x="36295" y="9756"/>
                    <a:pt x="36155" y="9849"/>
                    <a:pt x="35968" y="10036"/>
                  </a:cubicBezTo>
                  <a:cubicBezTo>
                    <a:pt x="35765" y="10171"/>
                    <a:pt x="35562" y="10306"/>
                    <a:pt x="35450" y="10306"/>
                  </a:cubicBezTo>
                  <a:cubicBezTo>
                    <a:pt x="35424" y="10306"/>
                    <a:pt x="35403" y="10300"/>
                    <a:pt x="35388" y="10284"/>
                  </a:cubicBezTo>
                  <a:cubicBezTo>
                    <a:pt x="35305" y="10201"/>
                    <a:pt x="35637" y="9041"/>
                    <a:pt x="35803" y="8958"/>
                  </a:cubicBezTo>
                  <a:cubicBezTo>
                    <a:pt x="35803" y="8875"/>
                    <a:pt x="35885" y="8710"/>
                    <a:pt x="35968" y="8544"/>
                  </a:cubicBezTo>
                  <a:cubicBezTo>
                    <a:pt x="36014" y="8407"/>
                    <a:pt x="36009" y="8346"/>
                    <a:pt x="35982" y="8346"/>
                  </a:cubicBezTo>
                  <a:cubicBezTo>
                    <a:pt x="35960" y="8346"/>
                    <a:pt x="35923" y="8387"/>
                    <a:pt x="35885" y="8461"/>
                  </a:cubicBezTo>
                  <a:cubicBezTo>
                    <a:pt x="35837" y="8558"/>
                    <a:pt x="35788" y="8598"/>
                    <a:pt x="35740" y="8598"/>
                  </a:cubicBezTo>
                  <a:cubicBezTo>
                    <a:pt x="35706" y="8598"/>
                    <a:pt x="35671" y="8578"/>
                    <a:pt x="35637" y="8544"/>
                  </a:cubicBezTo>
                  <a:lnTo>
                    <a:pt x="35471" y="8461"/>
                  </a:lnTo>
                  <a:lnTo>
                    <a:pt x="35471" y="8793"/>
                  </a:lnTo>
                  <a:cubicBezTo>
                    <a:pt x="35399" y="9300"/>
                    <a:pt x="35263" y="9554"/>
                    <a:pt x="34897" y="9554"/>
                  </a:cubicBezTo>
                  <a:cubicBezTo>
                    <a:pt x="34844" y="9554"/>
                    <a:pt x="34787" y="9549"/>
                    <a:pt x="34725" y="9538"/>
                  </a:cubicBezTo>
                  <a:cubicBezTo>
                    <a:pt x="34477" y="9538"/>
                    <a:pt x="34394" y="9456"/>
                    <a:pt x="34560" y="9290"/>
                  </a:cubicBezTo>
                  <a:cubicBezTo>
                    <a:pt x="34734" y="9071"/>
                    <a:pt x="34771" y="8968"/>
                    <a:pt x="34705" y="8968"/>
                  </a:cubicBezTo>
                  <a:cubicBezTo>
                    <a:pt x="34647" y="8968"/>
                    <a:pt x="34507" y="9050"/>
                    <a:pt x="34311" y="9207"/>
                  </a:cubicBezTo>
                  <a:cubicBezTo>
                    <a:pt x="34178" y="9340"/>
                    <a:pt x="34099" y="9419"/>
                    <a:pt x="34062" y="9419"/>
                  </a:cubicBezTo>
                  <a:cubicBezTo>
                    <a:pt x="34006" y="9419"/>
                    <a:pt x="34046" y="9240"/>
                    <a:pt x="34145" y="8793"/>
                  </a:cubicBezTo>
                  <a:cubicBezTo>
                    <a:pt x="34283" y="8447"/>
                    <a:pt x="34306" y="8275"/>
                    <a:pt x="34262" y="8275"/>
                  </a:cubicBezTo>
                  <a:cubicBezTo>
                    <a:pt x="34253" y="8275"/>
                    <a:pt x="34242" y="8282"/>
                    <a:pt x="34228" y="8295"/>
                  </a:cubicBezTo>
                  <a:cubicBezTo>
                    <a:pt x="34131" y="8392"/>
                    <a:pt x="34062" y="8433"/>
                    <a:pt x="34005" y="8433"/>
                  </a:cubicBezTo>
                  <a:cubicBezTo>
                    <a:pt x="33965" y="8433"/>
                    <a:pt x="33931" y="8413"/>
                    <a:pt x="33897" y="8378"/>
                  </a:cubicBezTo>
                  <a:cubicBezTo>
                    <a:pt x="33814" y="8378"/>
                    <a:pt x="33897" y="8212"/>
                    <a:pt x="34062" y="8047"/>
                  </a:cubicBezTo>
                  <a:cubicBezTo>
                    <a:pt x="34245" y="7910"/>
                    <a:pt x="34327" y="7848"/>
                    <a:pt x="34308" y="7848"/>
                  </a:cubicBezTo>
                  <a:cubicBezTo>
                    <a:pt x="34293" y="7848"/>
                    <a:pt x="34211" y="7889"/>
                    <a:pt x="34062" y="7964"/>
                  </a:cubicBezTo>
                  <a:cubicBezTo>
                    <a:pt x="33814" y="8047"/>
                    <a:pt x="33731" y="8047"/>
                    <a:pt x="33731" y="8295"/>
                  </a:cubicBezTo>
                  <a:cubicBezTo>
                    <a:pt x="33671" y="8596"/>
                    <a:pt x="33567" y="8809"/>
                    <a:pt x="33420" y="8809"/>
                  </a:cubicBezTo>
                  <a:cubicBezTo>
                    <a:pt x="33364" y="8809"/>
                    <a:pt x="33302" y="8778"/>
                    <a:pt x="33234" y="8710"/>
                  </a:cubicBezTo>
                  <a:cubicBezTo>
                    <a:pt x="33186" y="8662"/>
                    <a:pt x="33110" y="8614"/>
                    <a:pt x="33039" y="8614"/>
                  </a:cubicBezTo>
                  <a:cubicBezTo>
                    <a:pt x="32987" y="8614"/>
                    <a:pt x="32937" y="8640"/>
                    <a:pt x="32902" y="8710"/>
                  </a:cubicBezTo>
                  <a:cubicBezTo>
                    <a:pt x="32819" y="8793"/>
                    <a:pt x="32736" y="8793"/>
                    <a:pt x="32653" y="8793"/>
                  </a:cubicBezTo>
                  <a:cubicBezTo>
                    <a:pt x="32571" y="8710"/>
                    <a:pt x="32653" y="8544"/>
                    <a:pt x="32736" y="8378"/>
                  </a:cubicBezTo>
                  <a:cubicBezTo>
                    <a:pt x="32858" y="8257"/>
                    <a:pt x="32935" y="8180"/>
                    <a:pt x="33000" y="8180"/>
                  </a:cubicBezTo>
                  <a:cubicBezTo>
                    <a:pt x="33023" y="8180"/>
                    <a:pt x="33046" y="8190"/>
                    <a:pt x="33068" y="8212"/>
                  </a:cubicBezTo>
                  <a:cubicBezTo>
                    <a:pt x="33068" y="8212"/>
                    <a:pt x="33234" y="8212"/>
                    <a:pt x="33399" y="8130"/>
                  </a:cubicBezTo>
                  <a:cubicBezTo>
                    <a:pt x="33648" y="8047"/>
                    <a:pt x="33648" y="8047"/>
                    <a:pt x="33565" y="7881"/>
                  </a:cubicBezTo>
                  <a:cubicBezTo>
                    <a:pt x="33524" y="7840"/>
                    <a:pt x="33482" y="7819"/>
                    <a:pt x="33441" y="7819"/>
                  </a:cubicBezTo>
                  <a:cubicBezTo>
                    <a:pt x="33399" y="7819"/>
                    <a:pt x="33358" y="7840"/>
                    <a:pt x="33316" y="7881"/>
                  </a:cubicBezTo>
                  <a:cubicBezTo>
                    <a:pt x="33285" y="7912"/>
                    <a:pt x="33254" y="7932"/>
                    <a:pt x="33231" y="7944"/>
                  </a:cubicBezTo>
                  <a:lnTo>
                    <a:pt x="33231" y="7944"/>
                  </a:lnTo>
                  <a:cubicBezTo>
                    <a:pt x="33211" y="7846"/>
                    <a:pt x="33062" y="7621"/>
                    <a:pt x="32985" y="7467"/>
                  </a:cubicBezTo>
                  <a:cubicBezTo>
                    <a:pt x="32819" y="7218"/>
                    <a:pt x="32736" y="6969"/>
                    <a:pt x="32819" y="6721"/>
                  </a:cubicBezTo>
                  <a:cubicBezTo>
                    <a:pt x="32872" y="6563"/>
                    <a:pt x="32858" y="6505"/>
                    <a:pt x="32819" y="6505"/>
                  </a:cubicBezTo>
                  <a:cubicBezTo>
                    <a:pt x="32797" y="6505"/>
                    <a:pt x="32767" y="6525"/>
                    <a:pt x="32736" y="6555"/>
                  </a:cubicBezTo>
                  <a:cubicBezTo>
                    <a:pt x="32715" y="6566"/>
                    <a:pt x="32697" y="6571"/>
                    <a:pt x="32681" y="6571"/>
                  </a:cubicBezTo>
                  <a:cubicBezTo>
                    <a:pt x="32573" y="6571"/>
                    <a:pt x="32592" y="6326"/>
                    <a:pt x="32736" y="5892"/>
                  </a:cubicBezTo>
                  <a:cubicBezTo>
                    <a:pt x="32811" y="5446"/>
                    <a:pt x="32818" y="5133"/>
                    <a:pt x="32759" y="5133"/>
                  </a:cubicBezTo>
                  <a:cubicBezTo>
                    <a:pt x="32752" y="5133"/>
                    <a:pt x="32745" y="5138"/>
                    <a:pt x="32736" y="5146"/>
                  </a:cubicBezTo>
                  <a:cubicBezTo>
                    <a:pt x="32736" y="5146"/>
                    <a:pt x="32653" y="5229"/>
                    <a:pt x="32736" y="5312"/>
                  </a:cubicBezTo>
                  <a:cubicBezTo>
                    <a:pt x="32736" y="5312"/>
                    <a:pt x="32736" y="5395"/>
                    <a:pt x="32653" y="5478"/>
                  </a:cubicBezTo>
                  <a:cubicBezTo>
                    <a:pt x="32571" y="5478"/>
                    <a:pt x="32488" y="5643"/>
                    <a:pt x="32405" y="5809"/>
                  </a:cubicBezTo>
                  <a:cubicBezTo>
                    <a:pt x="32267" y="6084"/>
                    <a:pt x="32130" y="6245"/>
                    <a:pt x="31993" y="6245"/>
                  </a:cubicBezTo>
                  <a:cubicBezTo>
                    <a:pt x="31964" y="6245"/>
                    <a:pt x="31936" y="6238"/>
                    <a:pt x="31908" y="6223"/>
                  </a:cubicBezTo>
                  <a:cubicBezTo>
                    <a:pt x="31825" y="6223"/>
                    <a:pt x="31825" y="6058"/>
                    <a:pt x="31908" y="5975"/>
                  </a:cubicBezTo>
                  <a:cubicBezTo>
                    <a:pt x="31990" y="5892"/>
                    <a:pt x="32073" y="5726"/>
                    <a:pt x="31990" y="5560"/>
                  </a:cubicBezTo>
                  <a:cubicBezTo>
                    <a:pt x="31956" y="5526"/>
                    <a:pt x="31922" y="5506"/>
                    <a:pt x="31887" y="5506"/>
                  </a:cubicBezTo>
                  <a:cubicBezTo>
                    <a:pt x="31839" y="5506"/>
                    <a:pt x="31790" y="5546"/>
                    <a:pt x="31742" y="5643"/>
                  </a:cubicBezTo>
                  <a:cubicBezTo>
                    <a:pt x="31710" y="5706"/>
                    <a:pt x="31676" y="5733"/>
                    <a:pt x="31642" y="5733"/>
                  </a:cubicBezTo>
                  <a:cubicBezTo>
                    <a:pt x="31497" y="5733"/>
                    <a:pt x="31359" y="5234"/>
                    <a:pt x="31493" y="4898"/>
                  </a:cubicBezTo>
                  <a:cubicBezTo>
                    <a:pt x="31576" y="4815"/>
                    <a:pt x="31493" y="4483"/>
                    <a:pt x="31410" y="4317"/>
                  </a:cubicBezTo>
                  <a:cubicBezTo>
                    <a:pt x="31273" y="4181"/>
                    <a:pt x="31187" y="4119"/>
                    <a:pt x="31109" y="4119"/>
                  </a:cubicBezTo>
                  <a:cubicBezTo>
                    <a:pt x="31045" y="4119"/>
                    <a:pt x="30988" y="4160"/>
                    <a:pt x="30913" y="4235"/>
                  </a:cubicBezTo>
                  <a:cubicBezTo>
                    <a:pt x="30747" y="4400"/>
                    <a:pt x="30747" y="4483"/>
                    <a:pt x="30913" y="4483"/>
                  </a:cubicBezTo>
                  <a:cubicBezTo>
                    <a:pt x="30996" y="4483"/>
                    <a:pt x="30996" y="4649"/>
                    <a:pt x="30996" y="4815"/>
                  </a:cubicBezTo>
                  <a:cubicBezTo>
                    <a:pt x="30759" y="5209"/>
                    <a:pt x="30898" y="5981"/>
                    <a:pt x="31127" y="5981"/>
                  </a:cubicBezTo>
                  <a:cubicBezTo>
                    <a:pt x="31138" y="5981"/>
                    <a:pt x="31150" y="5979"/>
                    <a:pt x="31162" y="5975"/>
                  </a:cubicBezTo>
                  <a:cubicBezTo>
                    <a:pt x="31253" y="5906"/>
                    <a:pt x="31319" y="5876"/>
                    <a:pt x="31362" y="5876"/>
                  </a:cubicBezTo>
                  <a:cubicBezTo>
                    <a:pt x="31474" y="5876"/>
                    <a:pt x="31425" y="6089"/>
                    <a:pt x="31245" y="6389"/>
                  </a:cubicBezTo>
                  <a:cubicBezTo>
                    <a:pt x="31063" y="6511"/>
                    <a:pt x="30969" y="6587"/>
                    <a:pt x="30900" y="6587"/>
                  </a:cubicBezTo>
                  <a:cubicBezTo>
                    <a:pt x="30875" y="6587"/>
                    <a:pt x="30852" y="6577"/>
                    <a:pt x="30830" y="6555"/>
                  </a:cubicBezTo>
                  <a:cubicBezTo>
                    <a:pt x="30806" y="6531"/>
                    <a:pt x="30775" y="6521"/>
                    <a:pt x="30740" y="6521"/>
                  </a:cubicBezTo>
                  <a:cubicBezTo>
                    <a:pt x="30657" y="6521"/>
                    <a:pt x="30557" y="6579"/>
                    <a:pt x="30499" y="6638"/>
                  </a:cubicBezTo>
                  <a:cubicBezTo>
                    <a:pt x="30440" y="6697"/>
                    <a:pt x="30392" y="6724"/>
                    <a:pt x="30357" y="6724"/>
                  </a:cubicBezTo>
                  <a:cubicBezTo>
                    <a:pt x="30295" y="6724"/>
                    <a:pt x="30279" y="6633"/>
                    <a:pt x="30333" y="6472"/>
                  </a:cubicBezTo>
                  <a:cubicBezTo>
                    <a:pt x="30394" y="6351"/>
                    <a:pt x="30365" y="6274"/>
                    <a:pt x="30313" y="6274"/>
                  </a:cubicBezTo>
                  <a:cubicBezTo>
                    <a:pt x="30294" y="6274"/>
                    <a:pt x="30272" y="6284"/>
                    <a:pt x="30250" y="6306"/>
                  </a:cubicBezTo>
                  <a:cubicBezTo>
                    <a:pt x="30211" y="6326"/>
                    <a:pt x="30176" y="6336"/>
                    <a:pt x="30149" y="6336"/>
                  </a:cubicBezTo>
                  <a:cubicBezTo>
                    <a:pt x="30059" y="6336"/>
                    <a:pt x="30041" y="6228"/>
                    <a:pt x="30167" y="5975"/>
                  </a:cubicBezTo>
                  <a:cubicBezTo>
                    <a:pt x="30216" y="5781"/>
                    <a:pt x="30236" y="5700"/>
                    <a:pt x="30194" y="5700"/>
                  </a:cubicBezTo>
                  <a:cubicBezTo>
                    <a:pt x="30165" y="5700"/>
                    <a:pt x="30104" y="5740"/>
                    <a:pt x="30001" y="5809"/>
                  </a:cubicBezTo>
                  <a:cubicBezTo>
                    <a:pt x="29836" y="5892"/>
                    <a:pt x="29670" y="5892"/>
                    <a:pt x="29587" y="5892"/>
                  </a:cubicBezTo>
                  <a:cubicBezTo>
                    <a:pt x="29504" y="5726"/>
                    <a:pt x="29504" y="5726"/>
                    <a:pt x="29753" y="5478"/>
                  </a:cubicBezTo>
                  <a:cubicBezTo>
                    <a:pt x="30001" y="5312"/>
                    <a:pt x="30084" y="5229"/>
                    <a:pt x="30084" y="5063"/>
                  </a:cubicBezTo>
                  <a:cubicBezTo>
                    <a:pt x="30084" y="5015"/>
                    <a:pt x="30057" y="4968"/>
                    <a:pt x="30017" y="4968"/>
                  </a:cubicBezTo>
                  <a:cubicBezTo>
                    <a:pt x="29989" y="4968"/>
                    <a:pt x="29954" y="4993"/>
                    <a:pt x="29919" y="5063"/>
                  </a:cubicBezTo>
                  <a:cubicBezTo>
                    <a:pt x="29884" y="5098"/>
                    <a:pt x="29850" y="5118"/>
                    <a:pt x="29821" y="5118"/>
                  </a:cubicBezTo>
                  <a:cubicBezTo>
                    <a:pt x="29781" y="5118"/>
                    <a:pt x="29753" y="5077"/>
                    <a:pt x="29753" y="4980"/>
                  </a:cubicBezTo>
                  <a:cubicBezTo>
                    <a:pt x="29720" y="4882"/>
                    <a:pt x="29662" y="4836"/>
                    <a:pt x="29582" y="4836"/>
                  </a:cubicBezTo>
                  <a:cubicBezTo>
                    <a:pt x="29461" y="4836"/>
                    <a:pt x="29291" y="4945"/>
                    <a:pt x="29090" y="5146"/>
                  </a:cubicBezTo>
                  <a:cubicBezTo>
                    <a:pt x="29037" y="5199"/>
                    <a:pt x="29001" y="5226"/>
                    <a:pt x="28982" y="5226"/>
                  </a:cubicBezTo>
                  <a:cubicBezTo>
                    <a:pt x="28941" y="5226"/>
                    <a:pt x="28977" y="5098"/>
                    <a:pt x="29090" y="4815"/>
                  </a:cubicBezTo>
                  <a:cubicBezTo>
                    <a:pt x="29325" y="4462"/>
                    <a:pt x="29393" y="4359"/>
                    <a:pt x="29324" y="4359"/>
                  </a:cubicBezTo>
                  <a:cubicBezTo>
                    <a:pt x="29296" y="4359"/>
                    <a:pt x="29245" y="4376"/>
                    <a:pt x="29173" y="4400"/>
                  </a:cubicBezTo>
                  <a:cubicBezTo>
                    <a:pt x="29026" y="4459"/>
                    <a:pt x="28910" y="4486"/>
                    <a:pt x="28837" y="4486"/>
                  </a:cubicBezTo>
                  <a:cubicBezTo>
                    <a:pt x="28703" y="4486"/>
                    <a:pt x="28710" y="4395"/>
                    <a:pt x="28924" y="4235"/>
                  </a:cubicBezTo>
                  <a:cubicBezTo>
                    <a:pt x="29007" y="4152"/>
                    <a:pt x="29173" y="3820"/>
                    <a:pt x="29256" y="3654"/>
                  </a:cubicBezTo>
                  <a:cubicBezTo>
                    <a:pt x="29363" y="3333"/>
                    <a:pt x="29366" y="3150"/>
                    <a:pt x="29310" y="3150"/>
                  </a:cubicBezTo>
                  <a:cubicBezTo>
                    <a:pt x="29280" y="3150"/>
                    <a:pt x="29231" y="3205"/>
                    <a:pt x="29173" y="3323"/>
                  </a:cubicBezTo>
                  <a:cubicBezTo>
                    <a:pt x="29173" y="3406"/>
                    <a:pt x="29007" y="3572"/>
                    <a:pt x="28924" y="3572"/>
                  </a:cubicBezTo>
                  <a:cubicBezTo>
                    <a:pt x="28841" y="3572"/>
                    <a:pt x="28675" y="3737"/>
                    <a:pt x="28593" y="3903"/>
                  </a:cubicBezTo>
                  <a:cubicBezTo>
                    <a:pt x="28510" y="4027"/>
                    <a:pt x="28468" y="4089"/>
                    <a:pt x="28437" y="4089"/>
                  </a:cubicBezTo>
                  <a:cubicBezTo>
                    <a:pt x="28406" y="4089"/>
                    <a:pt x="28385" y="4027"/>
                    <a:pt x="28344" y="3903"/>
                  </a:cubicBezTo>
                  <a:cubicBezTo>
                    <a:pt x="28303" y="3820"/>
                    <a:pt x="28261" y="3779"/>
                    <a:pt x="28230" y="3779"/>
                  </a:cubicBezTo>
                  <a:cubicBezTo>
                    <a:pt x="28199" y="3779"/>
                    <a:pt x="28178" y="3820"/>
                    <a:pt x="28178" y="3903"/>
                  </a:cubicBezTo>
                  <a:cubicBezTo>
                    <a:pt x="28149" y="3962"/>
                    <a:pt x="28119" y="3989"/>
                    <a:pt x="28094" y="3989"/>
                  </a:cubicBezTo>
                  <a:cubicBezTo>
                    <a:pt x="28047" y="3989"/>
                    <a:pt x="28012" y="3898"/>
                    <a:pt x="28012" y="3737"/>
                  </a:cubicBezTo>
                  <a:cubicBezTo>
                    <a:pt x="28012" y="3489"/>
                    <a:pt x="28095" y="3323"/>
                    <a:pt x="28261" y="3240"/>
                  </a:cubicBezTo>
                  <a:cubicBezTo>
                    <a:pt x="28344" y="3157"/>
                    <a:pt x="28344" y="3074"/>
                    <a:pt x="28095" y="2991"/>
                  </a:cubicBezTo>
                  <a:cubicBezTo>
                    <a:pt x="27930" y="2909"/>
                    <a:pt x="27847" y="2826"/>
                    <a:pt x="27930" y="2660"/>
                  </a:cubicBezTo>
                  <a:cubicBezTo>
                    <a:pt x="27975" y="2523"/>
                    <a:pt x="27996" y="2462"/>
                    <a:pt x="27977" y="2462"/>
                  </a:cubicBezTo>
                  <a:cubicBezTo>
                    <a:pt x="27962" y="2462"/>
                    <a:pt x="27921" y="2503"/>
                    <a:pt x="27847" y="2577"/>
                  </a:cubicBezTo>
                  <a:cubicBezTo>
                    <a:pt x="27805" y="2618"/>
                    <a:pt x="27722" y="2639"/>
                    <a:pt x="27629" y="2639"/>
                  </a:cubicBezTo>
                  <a:cubicBezTo>
                    <a:pt x="27536" y="2639"/>
                    <a:pt x="27432" y="2618"/>
                    <a:pt x="27349" y="2577"/>
                  </a:cubicBezTo>
                  <a:cubicBezTo>
                    <a:pt x="27225" y="2536"/>
                    <a:pt x="27101" y="2515"/>
                    <a:pt x="27008" y="2515"/>
                  </a:cubicBezTo>
                  <a:cubicBezTo>
                    <a:pt x="26914" y="2515"/>
                    <a:pt x="26852" y="2536"/>
                    <a:pt x="26852" y="2577"/>
                  </a:cubicBezTo>
                  <a:cubicBezTo>
                    <a:pt x="26833" y="2597"/>
                    <a:pt x="26813" y="2607"/>
                    <a:pt x="26795" y="2607"/>
                  </a:cubicBezTo>
                  <a:cubicBezTo>
                    <a:pt x="26735" y="2607"/>
                    <a:pt x="26686" y="2499"/>
                    <a:pt x="26686" y="2246"/>
                  </a:cubicBezTo>
                  <a:cubicBezTo>
                    <a:pt x="26686" y="1992"/>
                    <a:pt x="26686" y="1893"/>
                    <a:pt x="26629" y="1893"/>
                  </a:cubicBezTo>
                  <a:cubicBezTo>
                    <a:pt x="26593" y="1893"/>
                    <a:pt x="26534" y="1933"/>
                    <a:pt x="26438" y="1997"/>
                  </a:cubicBezTo>
                  <a:cubicBezTo>
                    <a:pt x="26392" y="2134"/>
                    <a:pt x="26321" y="2195"/>
                    <a:pt x="26239" y="2195"/>
                  </a:cubicBezTo>
                  <a:cubicBezTo>
                    <a:pt x="26172" y="2195"/>
                    <a:pt x="26098" y="2154"/>
                    <a:pt x="26023" y="2080"/>
                  </a:cubicBezTo>
                  <a:cubicBezTo>
                    <a:pt x="25858" y="1914"/>
                    <a:pt x="25692" y="1831"/>
                    <a:pt x="25609" y="1748"/>
                  </a:cubicBezTo>
                  <a:cubicBezTo>
                    <a:pt x="25443" y="1748"/>
                    <a:pt x="25526" y="1665"/>
                    <a:pt x="25692" y="1500"/>
                  </a:cubicBezTo>
                  <a:cubicBezTo>
                    <a:pt x="25775" y="1417"/>
                    <a:pt x="25858" y="1251"/>
                    <a:pt x="25858" y="1251"/>
                  </a:cubicBezTo>
                  <a:cubicBezTo>
                    <a:pt x="25836" y="1229"/>
                    <a:pt x="25807" y="1219"/>
                    <a:pt x="25776" y="1219"/>
                  </a:cubicBezTo>
                  <a:cubicBezTo>
                    <a:pt x="25692" y="1219"/>
                    <a:pt x="25587" y="1295"/>
                    <a:pt x="25526" y="1417"/>
                  </a:cubicBezTo>
                  <a:cubicBezTo>
                    <a:pt x="25432" y="1487"/>
                    <a:pt x="25338" y="1518"/>
                    <a:pt x="25258" y="1518"/>
                  </a:cubicBezTo>
                  <a:cubicBezTo>
                    <a:pt x="25053" y="1518"/>
                    <a:pt x="24934" y="1323"/>
                    <a:pt x="25112" y="1085"/>
                  </a:cubicBezTo>
                  <a:cubicBezTo>
                    <a:pt x="25164" y="928"/>
                    <a:pt x="25184" y="870"/>
                    <a:pt x="25127" y="870"/>
                  </a:cubicBezTo>
                  <a:cubicBezTo>
                    <a:pt x="25095" y="870"/>
                    <a:pt x="25037" y="889"/>
                    <a:pt x="24946" y="920"/>
                  </a:cubicBezTo>
                  <a:cubicBezTo>
                    <a:pt x="24888" y="931"/>
                    <a:pt x="24832" y="936"/>
                    <a:pt x="24779" y="936"/>
                  </a:cubicBezTo>
                  <a:cubicBezTo>
                    <a:pt x="24454" y="936"/>
                    <a:pt x="24258" y="742"/>
                    <a:pt x="24615" y="671"/>
                  </a:cubicBezTo>
                  <a:cubicBezTo>
                    <a:pt x="24780" y="588"/>
                    <a:pt x="24863" y="588"/>
                    <a:pt x="24780" y="505"/>
                  </a:cubicBezTo>
                  <a:cubicBezTo>
                    <a:pt x="24755" y="480"/>
                    <a:pt x="24713" y="468"/>
                    <a:pt x="24660" y="468"/>
                  </a:cubicBezTo>
                  <a:cubicBezTo>
                    <a:pt x="24372" y="468"/>
                    <a:pt x="23747" y="818"/>
                    <a:pt x="23537" y="1168"/>
                  </a:cubicBezTo>
                  <a:cubicBezTo>
                    <a:pt x="23357" y="1468"/>
                    <a:pt x="23003" y="1682"/>
                    <a:pt x="22853" y="1682"/>
                  </a:cubicBezTo>
                  <a:cubicBezTo>
                    <a:pt x="22796" y="1682"/>
                    <a:pt x="22769" y="1651"/>
                    <a:pt x="22791" y="1583"/>
                  </a:cubicBezTo>
                  <a:cubicBezTo>
                    <a:pt x="22791" y="1500"/>
                    <a:pt x="22874" y="1251"/>
                    <a:pt x="22957" y="1085"/>
                  </a:cubicBezTo>
                  <a:cubicBezTo>
                    <a:pt x="23206" y="920"/>
                    <a:pt x="23206" y="671"/>
                    <a:pt x="22957" y="671"/>
                  </a:cubicBezTo>
                  <a:cubicBezTo>
                    <a:pt x="22957" y="588"/>
                    <a:pt x="23040" y="505"/>
                    <a:pt x="23289" y="422"/>
                  </a:cubicBezTo>
                  <a:cubicBezTo>
                    <a:pt x="23454" y="257"/>
                    <a:pt x="23703" y="91"/>
                    <a:pt x="23786" y="91"/>
                  </a:cubicBezTo>
                  <a:cubicBezTo>
                    <a:pt x="23818" y="28"/>
                    <a:pt x="23752" y="0"/>
                    <a:pt x="23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0" name="Google Shape;490;p28"/>
          <p:cNvSpPr txBox="1">
            <a:spLocks noGrp="1"/>
          </p:cNvSpPr>
          <p:nvPr>
            <p:ph type="title"/>
          </p:nvPr>
        </p:nvSpPr>
        <p:spPr>
          <a:xfrm>
            <a:off x="1850467" y="1925667"/>
            <a:ext cx="84912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491" name="Google Shape;491;p28"/>
          <p:cNvSpPr txBox="1"/>
          <p:nvPr/>
        </p:nvSpPr>
        <p:spPr>
          <a:xfrm>
            <a:off x="2844800" y="5494000"/>
            <a:ext cx="6502400" cy="5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33">
                <a:solidFill>
                  <a:srgbClr val="2A2A2A"/>
                </a:solidFill>
                <a:latin typeface="Nunito"/>
                <a:ea typeface="Nunito"/>
                <a:cs typeface="Nunito"/>
                <a:sym typeface="Nunito"/>
              </a:rPr>
              <a:t>CREDITS: This presentation template was created by </a:t>
            </a:r>
            <a:r>
              <a:rPr lang="en" sz="1333" b="1">
                <a:solidFill>
                  <a:srgbClr val="2A2A2A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/>
              </a:rPr>
              <a:t>Slidesgo</a:t>
            </a:r>
            <a:r>
              <a:rPr lang="en" sz="1333">
                <a:solidFill>
                  <a:srgbClr val="2A2A2A"/>
                </a:solidFill>
                <a:latin typeface="Nunito"/>
                <a:ea typeface="Nunito"/>
                <a:cs typeface="Nunito"/>
                <a:sym typeface="Nunito"/>
              </a:rPr>
              <a:t>, including icons by </a:t>
            </a:r>
            <a:r>
              <a:rPr lang="en" sz="1333" b="1">
                <a:solidFill>
                  <a:srgbClr val="2A2A2A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/>
              </a:rPr>
              <a:t>Flaticon</a:t>
            </a:r>
            <a:r>
              <a:rPr lang="en" sz="1333">
                <a:solidFill>
                  <a:srgbClr val="2A2A2A"/>
                </a:solidFill>
                <a:latin typeface="Nunito"/>
                <a:ea typeface="Nunito"/>
                <a:cs typeface="Nunito"/>
                <a:sym typeface="Nunito"/>
              </a:rPr>
              <a:t>, and infographics &amp; images by </a:t>
            </a:r>
            <a:r>
              <a:rPr lang="en" sz="1333" b="1">
                <a:solidFill>
                  <a:srgbClr val="2A2A2A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/>
              </a:rPr>
              <a:t>Freepik</a:t>
            </a:r>
            <a:endParaRPr sz="1333" b="1">
              <a:solidFill>
                <a:srgbClr val="2A2A2A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2" name="Google Shape;492;p28"/>
          <p:cNvSpPr txBox="1">
            <a:spLocks noGrp="1"/>
          </p:cNvSpPr>
          <p:nvPr>
            <p:ph type="subTitle" idx="1"/>
          </p:nvPr>
        </p:nvSpPr>
        <p:spPr>
          <a:xfrm>
            <a:off x="1850433" y="2842500"/>
            <a:ext cx="8491200" cy="16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133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2267" b="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2722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5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0"/>
          <p:cNvSpPr/>
          <p:nvPr/>
        </p:nvSpPr>
        <p:spPr>
          <a:xfrm rot="10800000" flipH="1">
            <a:off x="-33" y="-251"/>
            <a:ext cx="12192085" cy="5410452"/>
          </a:xfrm>
          <a:custGeom>
            <a:avLst/>
            <a:gdLst/>
            <a:ahLst/>
            <a:cxnLst/>
            <a:rect l="l" t="t" r="r" b="b"/>
            <a:pathLst>
              <a:path w="208483" h="109479" extrusionOk="0">
                <a:moveTo>
                  <a:pt x="104241" y="0"/>
                </a:moveTo>
                <a:cubicBezTo>
                  <a:pt x="61044" y="0"/>
                  <a:pt x="22883" y="21616"/>
                  <a:pt x="0" y="54639"/>
                </a:cubicBezTo>
                <a:lnTo>
                  <a:pt x="0" y="109479"/>
                </a:lnTo>
                <a:lnTo>
                  <a:pt x="208482" y="109479"/>
                </a:lnTo>
                <a:lnTo>
                  <a:pt x="208482" y="54639"/>
                </a:lnTo>
                <a:cubicBezTo>
                  <a:pt x="185599" y="21616"/>
                  <a:pt x="147439" y="0"/>
                  <a:pt x="1042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65" name="Google Shape;265;p20"/>
          <p:cNvGrpSpPr/>
          <p:nvPr/>
        </p:nvGrpSpPr>
        <p:grpSpPr>
          <a:xfrm>
            <a:off x="6267547" y="6148376"/>
            <a:ext cx="447207" cy="446971"/>
            <a:chOff x="-4030775" y="413625"/>
            <a:chExt cx="88425" cy="88425"/>
          </a:xfrm>
        </p:grpSpPr>
        <p:sp>
          <p:nvSpPr>
            <p:cNvPr id="266" name="Google Shape;266;p20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solidFill>
              <a:schemeClr val="accent4"/>
            </a:solidFill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7" name="Google Shape;267;p20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solidFill>
              <a:schemeClr val="accent4"/>
            </a:solidFill>
            <a:ln w="762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8" name="Google Shape;268;p20"/>
          <p:cNvGrpSpPr/>
          <p:nvPr/>
        </p:nvGrpSpPr>
        <p:grpSpPr>
          <a:xfrm>
            <a:off x="2153930" y="494609"/>
            <a:ext cx="447207" cy="446971"/>
            <a:chOff x="-4030775" y="413625"/>
            <a:chExt cx="88425" cy="88425"/>
          </a:xfrm>
        </p:grpSpPr>
        <p:sp>
          <p:nvSpPr>
            <p:cNvPr id="269" name="Google Shape;269;p20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noFill/>
            <a:ln w="762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20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noFill/>
            <a:ln w="762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71" name="Google Shape;271;p20"/>
          <p:cNvGrpSpPr/>
          <p:nvPr/>
        </p:nvGrpSpPr>
        <p:grpSpPr>
          <a:xfrm>
            <a:off x="504963" y="5692943"/>
            <a:ext cx="447207" cy="446971"/>
            <a:chOff x="-4030775" y="413625"/>
            <a:chExt cx="88425" cy="88425"/>
          </a:xfrm>
        </p:grpSpPr>
        <p:sp>
          <p:nvSpPr>
            <p:cNvPr id="272" name="Google Shape;272;p20"/>
            <p:cNvSpPr/>
            <p:nvPr/>
          </p:nvSpPr>
          <p:spPr>
            <a:xfrm>
              <a:off x="-3986575" y="413625"/>
              <a:ext cx="25" cy="88425"/>
            </a:xfrm>
            <a:custGeom>
              <a:avLst/>
              <a:gdLst/>
              <a:ahLst/>
              <a:cxnLst/>
              <a:rect l="l" t="t" r="r" b="b"/>
              <a:pathLst>
                <a:path w="1" h="3537" fill="none" extrusionOk="0">
                  <a:moveTo>
                    <a:pt x="1" y="0"/>
                  </a:moveTo>
                  <a:lnTo>
                    <a:pt x="1" y="3536"/>
                  </a:lnTo>
                </a:path>
              </a:pathLst>
            </a:custGeom>
            <a:noFill/>
            <a:ln w="7620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3" name="Google Shape;273;p20"/>
            <p:cNvSpPr/>
            <p:nvPr/>
          </p:nvSpPr>
          <p:spPr>
            <a:xfrm>
              <a:off x="-4030775" y="457825"/>
              <a:ext cx="88425" cy="25"/>
            </a:xfrm>
            <a:custGeom>
              <a:avLst/>
              <a:gdLst/>
              <a:ahLst/>
              <a:cxnLst/>
              <a:rect l="l" t="t" r="r" b="b"/>
              <a:pathLst>
                <a:path w="3537" h="1" fill="none" extrusionOk="0">
                  <a:moveTo>
                    <a:pt x="3536" y="0"/>
                  </a:moveTo>
                  <a:lnTo>
                    <a:pt x="1" y="0"/>
                  </a:lnTo>
                </a:path>
              </a:pathLst>
            </a:custGeom>
            <a:noFill/>
            <a:ln w="7620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4" name="Google Shape;274;p20"/>
          <p:cNvSpPr txBox="1">
            <a:spLocks noGrp="1"/>
          </p:cNvSpPr>
          <p:nvPr>
            <p:ph type="title"/>
          </p:nvPr>
        </p:nvSpPr>
        <p:spPr>
          <a:xfrm>
            <a:off x="952167" y="1474200"/>
            <a:ext cx="4712000" cy="391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792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DA8BB-1F43-BA19-0942-C9F50C9D1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E9B83-D584-A55C-2ECC-0C85B5075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8EB03-55A1-4F51-E9B5-41E4FBA51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4F617-650E-3C39-3F62-DDFC7C4AC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74D86-E434-69CA-9196-C9E6FA04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F6A6-97A3-F171-8DCF-58C172CC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8338-DCDD-58B7-A3B2-FF69E1825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EBD5C-050D-E1EE-8055-29CE8AF4D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D5905-F097-B561-7ACD-2E40CB04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6DA855-CC29-512A-99F7-C0F789623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AD278-BBE4-E24E-2F9C-433B21CB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8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941B-62C7-6E3B-DAB8-819DABC46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46FA9-D2A3-FD41-CEA4-1A941D054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6A307-3573-9876-A502-C4A26EF8A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B8687E-9AA2-6E08-4036-79B84D56E0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9B016-CC4C-9252-B3E2-8E6E79169A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11D04-25B3-DD78-5AA8-7E045923C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3EB2CD-9515-B40D-AF77-2CEC7AB7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0789A1-1F77-BD4A-907C-E4C84DE3F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4DE5-02CF-F846-F9D2-15074AA7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28348-E650-B973-E1ED-6B91F718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F12D7F-E8C5-13E8-5275-5E3410074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5D1C0-8C58-E842-96B8-2127F5C8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3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A1AC0-7097-96AD-4012-3AC578742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90BEC6-CABD-4F5E-FA6D-344FE9AEB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E793-787E-1D06-226E-C3670C60F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1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D7AA-E3EB-7FC6-B9C3-D5A0C6CE7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F2508-DBDA-A6C3-BEBD-92D84CCE4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03C11-A307-3709-6E36-2AB23976A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C414C-9167-DB76-0083-BE89DB408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451E1-1824-BB05-0903-2CBB4D70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EB055-7D29-544B-4838-BDA2EB8D2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77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B4FE7-96CA-8E9E-257B-DE0599895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09B063-48EE-7D91-D0DF-4BFF4F1949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96528F-DC1E-EC0D-4F38-08B6F6EE5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4CE3C-7916-5B2F-37D9-B7DCD06C1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A69E2-A126-7FC3-ED4D-617BDC330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07B77-5D5D-25E5-068E-5809E009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8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824C0B-793B-7FDC-DDA3-652679756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67644-8991-DFD8-4D5E-589213C53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902533-8F10-1FF0-B81E-4B94CC40B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353E-48B6-4F13-80D9-281833307C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435E0-C55E-23D8-F397-E354EFBD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361F3-8972-6C96-855E-A5AFCB574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21CD-AC7E-4444-B903-BA1251138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7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microsoft.com/office/2007/relationships/hdphoto" Target="../media/hdphoto1.wdp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16.jp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2.png"/><Relationship Id="rId11" Type="http://schemas.openxmlformats.org/officeDocument/2006/relationships/image" Target="../media/image58.png"/><Relationship Id="rId5" Type="http://schemas.openxmlformats.org/officeDocument/2006/relationships/image" Target="../media/image51.png"/><Relationship Id="rId15" Type="http://schemas.openxmlformats.org/officeDocument/2006/relationships/image" Target="../media/image53.png"/><Relationship Id="rId10" Type="http://schemas.openxmlformats.org/officeDocument/2006/relationships/image" Target="../media/image57.png"/><Relationship Id="rId4" Type="http://schemas.openxmlformats.org/officeDocument/2006/relationships/image" Target="../media/image29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png"/><Relationship Id="rId5" Type="http://schemas.openxmlformats.org/officeDocument/2006/relationships/image" Target="../media/image290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7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.png"/><Relationship Id="rId7" Type="http://schemas.openxmlformats.org/officeDocument/2006/relationships/image" Target="../media/image7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6.png"/><Relationship Id="rId7" Type="http://schemas.openxmlformats.org/officeDocument/2006/relationships/image" Target="../media/image76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microsoft.com/office/2007/relationships/hdphoto" Target="../media/hdphoto1.wdp"/><Relationship Id="rId9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microsoft.com/office/2007/relationships/hdphoto" Target="../media/hdphoto1.wdp"/><Relationship Id="rId7" Type="http://schemas.openxmlformats.org/officeDocument/2006/relationships/image" Target="../media/image87.png"/><Relationship Id="rId12" Type="http://schemas.openxmlformats.org/officeDocument/2006/relationships/image" Target="../media/image6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6.png"/><Relationship Id="rId11" Type="http://schemas.openxmlformats.org/officeDocument/2006/relationships/image" Target="../media/image66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10.png"/><Relationship Id="rId5" Type="http://schemas.openxmlformats.org/officeDocument/2006/relationships/image" Target="../media/image900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5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1.png"/><Relationship Id="rId7" Type="http://schemas.openxmlformats.org/officeDocument/2006/relationships/image" Target="../media/image130.png"/><Relationship Id="rId12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9"/>
          <p:cNvCxnSpPr/>
          <p:nvPr/>
        </p:nvCxnSpPr>
        <p:spPr>
          <a:xfrm>
            <a:off x="5080035" y="3429000"/>
            <a:ext cx="5994367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4694639" y="1592459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42">
              <a:defRPr/>
            </a:pPr>
            <a:r>
              <a:rPr kumimoji="1" lang="en-US" altLang="ja-JP" sz="5333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5333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7222" y="3588058"/>
            <a:ext cx="3239991" cy="50276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667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 KELAS XI</a:t>
            </a:r>
            <a:endParaRPr lang="id-ID" sz="2667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117602" y="1092203"/>
            <a:ext cx="3025905" cy="4239852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5080035" y="2327618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333" b="1" dirty="0" err="1">
                <a:solidFill>
                  <a:schemeClr val="accent5">
                    <a:lumMod val="75000"/>
                  </a:schemeClr>
                </a:solidFill>
                <a:cs typeface="Arial" pitchFamily="34" charset="0"/>
              </a:rPr>
              <a:t>Matematika</a:t>
            </a:r>
            <a:endParaRPr lang="en-US" sz="5333" b="1" dirty="0">
              <a:solidFill>
                <a:schemeClr val="accent5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AAEAB0-0D4E-EC64-8AE3-825DCF9E35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t="23221" r="4159" b="17250"/>
          <a:stretch/>
        </p:blipFill>
        <p:spPr>
          <a:xfrm>
            <a:off x="1117602" y="1216651"/>
            <a:ext cx="2903461" cy="41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6">
                <a:extLst>
                  <a:ext uri="{FF2B5EF4-FFF2-40B4-BE49-F238E27FC236}">
                    <a16:creationId xmlns:a16="http://schemas.microsoft.com/office/drawing/2014/main" id="{47C89A10-7B87-B5B2-805A-808F5A623D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8042" y="1975750"/>
                <a:ext cx="5243960" cy="64168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000" dirty="0"/>
                  <a:t>J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000" b="0" i="0" smtClean="0">
                        <a:latin typeface="Cambria Math" panose="02040503050406030204" pitchFamily="18" charset="0"/>
                      </a:rPr>
                      <m:t>ika</m:t>
                    </m:r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2000" dirty="0"/>
                  <a:t>, </a:t>
                </a:r>
                <a:r>
                  <a:rPr lang="en-US" altLang="ko-KR" sz="2000" dirty="0" err="1"/>
                  <a:t>tentukan</a:t>
                </a:r>
                <a:r>
                  <a:rPr lang="en-US" altLang="ko-KR" sz="2000" dirty="0"/>
                  <a:t> </a:t>
                </a:r>
                <a:r>
                  <a:rPr lang="en-US" altLang="ko-KR" sz="2000" dirty="0" err="1"/>
                  <a:t>nilai</a:t>
                </a:r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lang="en-US" altLang="ko-KR" sz="2000" dirty="0"/>
              </a:p>
            </p:txBody>
          </p:sp>
        </mc:Choice>
        <mc:Fallback xmlns="">
          <p:sp>
            <p:nvSpPr>
              <p:cNvPr id="12" name="Content Placeholder 6">
                <a:extLst>
                  <a:ext uri="{FF2B5EF4-FFF2-40B4-BE49-F238E27FC236}">
                    <a16:creationId xmlns:a16="http://schemas.microsoft.com/office/drawing/2014/main" id="{47C89A10-7B87-B5B2-805A-808F5A623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042" y="1975750"/>
                <a:ext cx="5243960" cy="641684"/>
              </a:xfrm>
              <a:prstGeom prst="rect">
                <a:avLst/>
              </a:prstGeom>
              <a:blipFill>
                <a:blip r:embed="rId2"/>
                <a:stretch>
                  <a:fillRect l="-1279" b="-105714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CED1FD6F-19CC-224F-DC04-3CDEDF4E4D54}"/>
              </a:ext>
            </a:extLst>
          </p:cNvPr>
          <p:cNvSpPr txBox="1"/>
          <p:nvPr/>
        </p:nvSpPr>
        <p:spPr>
          <a:xfrm>
            <a:off x="6202311" y="1807087"/>
            <a:ext cx="1851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2400" dirty="0" err="1"/>
              <a:t>Contoh</a:t>
            </a:r>
            <a:r>
              <a:rPr lang="en-US" sz="2400" dirty="0"/>
              <a:t>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365C3-69DE-6BE4-107E-3A3460199385}"/>
              </a:ext>
            </a:extLst>
          </p:cNvPr>
          <p:cNvSpPr txBox="1"/>
          <p:nvPr/>
        </p:nvSpPr>
        <p:spPr>
          <a:xfrm>
            <a:off x="234770" y="1114080"/>
            <a:ext cx="68935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err="1"/>
              <a:t>Syarat</a:t>
            </a:r>
            <a:r>
              <a:rPr lang="en-US" sz="2400" dirty="0"/>
              <a:t>: ordo </a:t>
            </a:r>
            <a:r>
              <a:rPr lang="en-US" sz="2400" dirty="0" err="1"/>
              <a:t>sama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dirty="0"/>
              <a:t>Cara: </a:t>
            </a:r>
            <a:r>
              <a:rPr lang="en-US" sz="2400" dirty="0" err="1"/>
              <a:t>Operasikan</a:t>
            </a:r>
            <a:r>
              <a:rPr lang="en-US" sz="2400" dirty="0"/>
              <a:t> </a:t>
            </a:r>
            <a:r>
              <a:rPr lang="en-US" sz="2400" dirty="0" err="1"/>
              <a:t>elemen</a:t>
            </a:r>
            <a:r>
              <a:rPr lang="en-US" sz="2400" dirty="0"/>
              <a:t> yang </a:t>
            </a:r>
            <a:r>
              <a:rPr lang="en-US" sz="2400" dirty="0" err="1"/>
              <a:t>seletak</a:t>
            </a:r>
            <a:r>
              <a:rPr lang="en-US" sz="2400" dirty="0"/>
              <a:t>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E9190DC-279C-A4EC-B54B-D75BD3911BD3}"/>
              </a:ext>
            </a:extLst>
          </p:cNvPr>
          <p:cNvSpPr/>
          <p:nvPr/>
        </p:nvSpPr>
        <p:spPr>
          <a:xfrm>
            <a:off x="-62468" y="193382"/>
            <a:ext cx="5311802" cy="64168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tx1"/>
                </a:solidFill>
                <a:latin typeface="Trebuchet MS" pitchFamily="34" charset="0"/>
              </a:rPr>
              <a:t>PENJUMLAHAN DAN PENGURANGAN MATRIKS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2768977-977C-F041-DD2C-544A3159B814}"/>
              </a:ext>
            </a:extLst>
          </p:cNvPr>
          <p:cNvSpPr/>
          <p:nvPr/>
        </p:nvSpPr>
        <p:spPr>
          <a:xfrm>
            <a:off x="7288042" y="193382"/>
            <a:ext cx="4760026" cy="641684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tx1"/>
                </a:solidFill>
                <a:latin typeface="Trebuchet MS" pitchFamily="34" charset="0"/>
              </a:rPr>
              <a:t>PERKALIAN MATRIKS DENGAN SKALAR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1A160D-6B2B-5280-4CD6-207B6F56C54A}"/>
              </a:ext>
            </a:extLst>
          </p:cNvPr>
          <p:cNvSpPr txBox="1"/>
          <p:nvPr/>
        </p:nvSpPr>
        <p:spPr>
          <a:xfrm>
            <a:off x="6933863" y="1055127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/>
              <a:t>Cara: </a:t>
            </a:r>
            <a:r>
              <a:rPr lang="en-US" sz="2400" dirty="0" err="1"/>
              <a:t>Kalikan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elemen</a:t>
            </a:r>
            <a:r>
              <a:rPr lang="en-US" sz="2400" dirty="0"/>
              <a:t> pada </a:t>
            </a:r>
            <a:r>
              <a:rPr lang="en-US" sz="2400" dirty="0" err="1"/>
              <a:t>matriks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6">
                <a:extLst>
                  <a:ext uri="{FF2B5EF4-FFF2-40B4-BE49-F238E27FC236}">
                    <a16:creationId xmlns:a16="http://schemas.microsoft.com/office/drawing/2014/main" id="{8238CD0F-CDDF-69B6-BB5A-78D296FC52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8042" y="3558087"/>
                <a:ext cx="8393223" cy="64168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2000" dirty="0"/>
                  <a:t> + 3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</p:txBody>
          </p:sp>
        </mc:Choice>
        <mc:Fallback xmlns="">
          <p:sp>
            <p:nvSpPr>
              <p:cNvPr id="18" name="Content Placeholder 6">
                <a:extLst>
                  <a:ext uri="{FF2B5EF4-FFF2-40B4-BE49-F238E27FC236}">
                    <a16:creationId xmlns:a16="http://schemas.microsoft.com/office/drawing/2014/main" id="{8238CD0F-CDDF-69B6-BB5A-78D296FC5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042" y="3558087"/>
                <a:ext cx="8393223" cy="641684"/>
              </a:xfrm>
              <a:prstGeom prst="rect">
                <a:avLst/>
              </a:prstGeom>
              <a:blipFill>
                <a:blip r:embed="rId3"/>
                <a:stretch>
                  <a:fillRect b="-34286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D092BC69-968A-E831-08C7-CBF8DB4FBD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8042" y="4819582"/>
                <a:ext cx="8393223" cy="641684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2000" dirty="0"/>
                  <a:t> +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e>
                            <m:e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</p:txBody>
          </p:sp>
        </mc:Choice>
        <mc:Fallback xmlns="">
          <p:sp>
            <p:nvSpPr>
              <p:cNvPr id="19" name="Content Placeholder 6">
                <a:extLst>
                  <a:ext uri="{FF2B5EF4-FFF2-40B4-BE49-F238E27FC236}">
                    <a16:creationId xmlns:a16="http://schemas.microsoft.com/office/drawing/2014/main" id="{D092BC69-968A-E831-08C7-CBF8DB4FB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042" y="4819582"/>
                <a:ext cx="8393223" cy="641684"/>
              </a:xfrm>
              <a:prstGeom prst="rect">
                <a:avLst/>
              </a:prstGeom>
              <a:blipFill>
                <a:blip r:embed="rId4"/>
                <a:stretch>
                  <a:fillRect b="-34286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91D666D-5F31-FE8D-A700-C882F230A7BC}"/>
                  </a:ext>
                </a:extLst>
              </p:cNvPr>
              <p:cNvSpPr txBox="1"/>
              <p:nvPr/>
            </p:nvSpPr>
            <p:spPr>
              <a:xfrm>
                <a:off x="5536597" y="5940167"/>
                <a:ext cx="6096000" cy="9050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ko-KR" sz="20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91D666D-5F31-FE8D-A700-C882F230A7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597" y="5940167"/>
                <a:ext cx="6096000" cy="90505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051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508DCC-D882-DB96-D7B1-02E2D3AF0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3" y="0"/>
            <a:ext cx="12192000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2" y="6215045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558800" y="231995"/>
            <a:ext cx="11385083" cy="5671159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183" y="495410"/>
                <a:ext cx="11222995" cy="715241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altLang="ko-KR" sz="2000" dirty="0">
                    <a:cs typeface="Arial" pitchFamily="34" charset="0"/>
                  </a:rPr>
                  <a:t>Ada </a:t>
                </a:r>
                <a:r>
                  <a:rPr lang="en-US" altLang="ko-KR" sz="2000" dirty="0" err="1">
                    <a:cs typeface="Arial" pitchFamily="34" charset="0"/>
                  </a:rPr>
                  <a:t>dua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tipe</a:t>
                </a:r>
                <a:r>
                  <a:rPr lang="en-US" altLang="ko-KR" sz="2000" dirty="0">
                    <a:cs typeface="Arial" pitchFamily="34" charset="0"/>
                  </a:rPr>
                  <a:t> set </a:t>
                </a:r>
                <a:r>
                  <a:rPr lang="en-US" altLang="ko-KR" sz="2000" dirty="0" err="1">
                    <a:cs typeface="Arial" pitchFamily="34" charset="0"/>
                  </a:rPr>
                  <a:t>meja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kursi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dari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besi</a:t>
                </a:r>
                <a:r>
                  <a:rPr lang="en-US" altLang="ko-KR" sz="2000" dirty="0">
                    <a:cs typeface="Arial" pitchFamily="34" charset="0"/>
                  </a:rPr>
                  <a:t> dan </a:t>
                </a:r>
                <a:r>
                  <a:rPr lang="en-US" altLang="ko-KR" sz="2000" dirty="0" err="1">
                    <a:cs typeface="Arial" pitchFamily="34" charset="0"/>
                  </a:rPr>
                  <a:t>kayu</a:t>
                </a:r>
                <a:r>
                  <a:rPr lang="en-US" altLang="ko-KR" sz="2000" dirty="0">
                    <a:cs typeface="Arial" pitchFamily="34" charset="0"/>
                  </a:rPr>
                  <a:t> yang </a:t>
                </a:r>
                <a:r>
                  <a:rPr lang="en-US" altLang="ko-KR" sz="2000" dirty="0" err="1">
                    <a:cs typeface="Arial" pitchFamily="34" charset="0"/>
                  </a:rPr>
                  <a:t>akan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dibuat</a:t>
                </a:r>
                <a:r>
                  <a:rPr lang="en-US" altLang="ko-KR" sz="2000" dirty="0">
                    <a:cs typeface="Arial" pitchFamily="34" charset="0"/>
                  </a:rPr>
                  <a:t>, </a:t>
                </a:r>
                <a:r>
                  <a:rPr lang="en-US" altLang="ko-KR" sz="2000" dirty="0" err="1">
                    <a:cs typeface="Arial" pitchFamily="34" charset="0"/>
                  </a:rPr>
                  <a:t>misalkan</a:t>
                </a:r>
                <a:r>
                  <a:rPr lang="en-US" altLang="ko-KR" sz="2000" dirty="0">
                    <a:cs typeface="Arial" pitchFamily="34" charset="0"/>
                  </a:rPr>
                  <a:t> </a:t>
                </a:r>
                <a:r>
                  <a:rPr lang="en-US" altLang="ko-KR" sz="2000" dirty="0" err="1">
                    <a:cs typeface="Arial" pitchFamily="34" charset="0"/>
                  </a:rPr>
                  <a:t>dengan</a:t>
                </a:r>
                <a:r>
                  <a:rPr lang="en-US" altLang="ko-KR" sz="2000" dirty="0">
                    <a:cs typeface="Arial" pitchFamily="34" charset="0"/>
                  </a:rPr>
                  <a:t> model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cs typeface="Arial" pitchFamily="34" charset="0"/>
                      </a:rPr>
                      <m:t>𝐴</m:t>
                    </m:r>
                  </m:oMath>
                </a14:m>
                <a:r>
                  <a:rPr lang="en-US" sz="2133" dirty="0"/>
                  <a:t> dan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sz="2133" dirty="0" err="1"/>
                  <a:t>Untuk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membuat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satu</a:t>
                </a:r>
                <a:r>
                  <a:rPr lang="en-US" sz="2133" dirty="0"/>
                  <a:t> set </a:t>
                </a:r>
                <a:r>
                  <a:rPr lang="en-US" sz="2133" dirty="0" err="1"/>
                  <a:t>meja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kursi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dari</a:t>
                </a:r>
                <a:r>
                  <a:rPr lang="en-US" sz="2133" dirty="0"/>
                  <a:t> model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133" dirty="0"/>
                  <a:t> </a:t>
                </a:r>
                <a:r>
                  <a:rPr lang="en-US" sz="2133" dirty="0" err="1"/>
                  <a:t>dibutuhkan</a:t>
                </a:r>
                <a:r>
                  <a:rPr lang="en-US" sz="2133" dirty="0"/>
                  <a:t> 6 </a:t>
                </a:r>
                <a:r>
                  <a:rPr lang="en-US" sz="2133" dirty="0" err="1"/>
                  <a:t>batang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besi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ukuran</a:t>
                </a:r>
                <a:r>
                  <a:rPr lang="en-US" sz="2133" dirty="0"/>
                  <a:t> medium, 4 </a:t>
                </a:r>
                <a:r>
                  <a:rPr lang="en-US" sz="2133" dirty="0" err="1"/>
                  <a:t>batang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besi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ukuran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kecil</a:t>
                </a:r>
                <a:r>
                  <a:rPr lang="en-US" sz="2133" dirty="0"/>
                  <a:t>, dan 5 </a:t>
                </a:r>
                <a:r>
                  <a:rPr lang="en-US" sz="2133" dirty="0" err="1"/>
                  <a:t>papan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kayu</a:t>
                </a:r>
                <a:r>
                  <a:rPr lang="en-US" sz="2133" dirty="0"/>
                  <a:t>.</a:t>
                </a:r>
                <a:endParaRPr lang="id-ID" sz="2133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83" y="495410"/>
                <a:ext cx="11222995" cy="715241"/>
              </a:xfrm>
              <a:prstGeom prst="rect">
                <a:avLst/>
              </a:prstGeom>
              <a:blipFill>
                <a:blip r:embed="rId5"/>
                <a:stretch>
                  <a:fillRect l="-326" t="-1695" r="-271" b="-677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298F87E-AE15-AAB7-689F-DACF11D92E43}"/>
              </a:ext>
            </a:extLst>
          </p:cNvPr>
          <p:cNvSpPr txBox="1">
            <a:spLocks/>
          </p:cNvSpPr>
          <p:nvPr/>
        </p:nvSpPr>
        <p:spPr>
          <a:xfrm>
            <a:off x="588184" y="1473304"/>
            <a:ext cx="11073199" cy="908879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6">
                <a:extLst>
                  <a:ext uri="{FF2B5EF4-FFF2-40B4-BE49-F238E27FC236}">
                    <a16:creationId xmlns:a16="http://schemas.microsoft.com/office/drawing/2014/main" id="{9F1F4962-76E1-865F-4214-CCF858DC8D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183" y="1609782"/>
                <a:ext cx="10774877" cy="805833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Untuk </a:t>
                </a:r>
                <a:r>
                  <a:rPr lang="en-US" sz="2133" dirty="0" err="1"/>
                  <a:t>membuat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satu</a:t>
                </a:r>
                <a:r>
                  <a:rPr lang="en-US" sz="2133" dirty="0"/>
                  <a:t> set </a:t>
                </a:r>
                <a:r>
                  <a:rPr lang="en-US" sz="2133" dirty="0" err="1"/>
                  <a:t>meja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kursi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dari</a:t>
                </a:r>
                <a:r>
                  <a:rPr lang="en-US" sz="2133" dirty="0"/>
                  <a:t> model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133" dirty="0"/>
                  <a:t> </a:t>
                </a:r>
                <a:r>
                  <a:rPr lang="en-US" sz="2133" dirty="0" err="1"/>
                  <a:t>dibutuhkan</a:t>
                </a:r>
                <a:r>
                  <a:rPr lang="en-US" sz="2133" dirty="0"/>
                  <a:t> 7 </a:t>
                </a:r>
                <a:r>
                  <a:rPr lang="en-US" sz="2133" dirty="0" err="1"/>
                  <a:t>batang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besi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ukuran</a:t>
                </a:r>
                <a:r>
                  <a:rPr lang="en-US" sz="2133" dirty="0"/>
                  <a:t> medium, 3 </a:t>
                </a:r>
                <a:r>
                  <a:rPr lang="en-US" sz="2133" dirty="0" err="1"/>
                  <a:t>batang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besi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ukuran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kecil</a:t>
                </a:r>
                <a:r>
                  <a:rPr lang="en-US" sz="2133" dirty="0"/>
                  <a:t>, dan 6 </a:t>
                </a:r>
                <a:r>
                  <a:rPr lang="en-US" sz="2133" dirty="0" err="1"/>
                  <a:t>papan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kayu</a:t>
                </a:r>
                <a:r>
                  <a:rPr lang="en-US" sz="2133" dirty="0"/>
                  <a:t>. Ada supplier yang </a:t>
                </a:r>
                <a:r>
                  <a:rPr lang="en-US" sz="2133" dirty="0" err="1"/>
                  <a:t>dapat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memasok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ketiga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bahan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tersebut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dengan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harga</a:t>
                </a:r>
                <a:r>
                  <a:rPr lang="en-US" sz="2133" dirty="0"/>
                  <a:t> yang </a:t>
                </a:r>
                <a:r>
                  <a:rPr lang="en-US" sz="2133" dirty="0" err="1"/>
                  <a:t>berbeda-beda</a:t>
                </a:r>
                <a:r>
                  <a:rPr lang="en-US" sz="2133" dirty="0"/>
                  <a:t>. </a:t>
                </a:r>
                <a:endParaRPr lang="id-ID" sz="2133" dirty="0"/>
              </a:p>
            </p:txBody>
          </p:sp>
        </mc:Choice>
        <mc:Fallback xmlns="">
          <p:sp>
            <p:nvSpPr>
              <p:cNvPr id="15" name="Content Placeholder 6">
                <a:extLst>
                  <a:ext uri="{FF2B5EF4-FFF2-40B4-BE49-F238E27FC236}">
                    <a16:creationId xmlns:a16="http://schemas.microsoft.com/office/drawing/2014/main" id="{9F1F4962-76E1-865F-4214-CCF858DC8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83" y="1609782"/>
                <a:ext cx="10774877" cy="805833"/>
              </a:xfrm>
              <a:prstGeom prst="rect">
                <a:avLst/>
              </a:prstGeom>
              <a:blipFill>
                <a:blip r:embed="rId6"/>
                <a:stretch>
                  <a:fillRect l="-339" t="-1515" r="-339" b="-4924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4970743" y="38230"/>
            <a:ext cx="230808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b="1" dirty="0" err="1"/>
              <a:t>Asah</a:t>
            </a:r>
            <a:r>
              <a:rPr lang="en-US" sz="2133" b="1" dirty="0"/>
              <a:t> </a:t>
            </a:r>
            <a:r>
              <a:rPr lang="en-US" sz="2133" b="1" dirty="0" err="1"/>
              <a:t>Kemampuan</a:t>
            </a:r>
            <a:endParaRPr lang="id-ID" sz="2133" b="1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53CB745E-1EF2-F081-364D-176D9F62421E}"/>
              </a:ext>
            </a:extLst>
          </p:cNvPr>
          <p:cNvSpPr txBox="1">
            <a:spLocks/>
          </p:cNvSpPr>
          <p:nvPr/>
        </p:nvSpPr>
        <p:spPr>
          <a:xfrm>
            <a:off x="588183" y="2781314"/>
            <a:ext cx="10309799" cy="805833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/>
              <a:t>Pada supplier I, </a:t>
            </a:r>
            <a:r>
              <a:rPr lang="en-US" sz="2133" dirty="0" err="1"/>
              <a:t>harga</a:t>
            </a:r>
            <a:r>
              <a:rPr lang="en-US" sz="2133" dirty="0"/>
              <a:t> </a:t>
            </a:r>
            <a:r>
              <a:rPr lang="en-US" sz="2133" dirty="0" err="1"/>
              <a:t>besi</a:t>
            </a:r>
            <a:r>
              <a:rPr lang="en-US" sz="2133" dirty="0"/>
              <a:t> </a:t>
            </a:r>
            <a:r>
              <a:rPr lang="en-US" sz="2133" dirty="0" err="1"/>
              <a:t>ukuran</a:t>
            </a:r>
            <a:r>
              <a:rPr lang="en-US" sz="2133" dirty="0"/>
              <a:t> medium Rp 70.000,00/</a:t>
            </a:r>
            <a:r>
              <a:rPr lang="en-US" sz="2133" dirty="0" err="1"/>
              <a:t>batang</a:t>
            </a:r>
            <a:r>
              <a:rPr lang="en-US" sz="2133" dirty="0"/>
              <a:t>, </a:t>
            </a:r>
            <a:r>
              <a:rPr lang="en-US" sz="2133" dirty="0" err="1"/>
              <a:t>harga</a:t>
            </a:r>
            <a:r>
              <a:rPr lang="en-US" sz="2133" dirty="0"/>
              <a:t> </a:t>
            </a:r>
            <a:r>
              <a:rPr lang="en-US" sz="2133" dirty="0" err="1"/>
              <a:t>besi</a:t>
            </a:r>
            <a:r>
              <a:rPr lang="en-US" sz="2133" dirty="0"/>
              <a:t> </a:t>
            </a:r>
            <a:r>
              <a:rPr lang="en-US" sz="2133" dirty="0" err="1"/>
              <a:t>ukuran</a:t>
            </a:r>
            <a:r>
              <a:rPr lang="en-US" sz="2133" dirty="0"/>
              <a:t> </a:t>
            </a:r>
            <a:r>
              <a:rPr lang="en-US" sz="2133" dirty="0" err="1"/>
              <a:t>kecil</a:t>
            </a:r>
            <a:r>
              <a:rPr lang="en-US" sz="2133" dirty="0"/>
              <a:t> Rp 50.000,00/</a:t>
            </a:r>
            <a:r>
              <a:rPr lang="en-US" sz="2133" dirty="0" err="1"/>
              <a:t>batang</a:t>
            </a:r>
            <a:r>
              <a:rPr lang="en-US" sz="2133" dirty="0"/>
              <a:t>, dan </a:t>
            </a:r>
            <a:r>
              <a:rPr lang="en-US" sz="2133" dirty="0" err="1"/>
              <a:t>harga</a:t>
            </a:r>
            <a:r>
              <a:rPr lang="en-US" sz="2133" dirty="0"/>
              <a:t> </a:t>
            </a:r>
            <a:r>
              <a:rPr lang="en-US" sz="2133" dirty="0" err="1"/>
              <a:t>papan</a:t>
            </a:r>
            <a:r>
              <a:rPr lang="en-US" sz="2133" dirty="0"/>
              <a:t> </a:t>
            </a:r>
            <a:r>
              <a:rPr lang="en-US" sz="2133" dirty="0" err="1"/>
              <a:t>kayu</a:t>
            </a:r>
            <a:r>
              <a:rPr lang="en-US" sz="2133" dirty="0"/>
              <a:t> Rp 50.000,00/</a:t>
            </a:r>
            <a:r>
              <a:rPr lang="en-US" sz="2133" dirty="0" err="1"/>
              <a:t>lembar</a:t>
            </a:r>
            <a:r>
              <a:rPr lang="en-US" sz="2133" dirty="0"/>
              <a:t>. </a:t>
            </a:r>
            <a:endParaRPr lang="id-ID" sz="2133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DB4E3288-0258-D368-2819-C3E247FF333C}"/>
              </a:ext>
            </a:extLst>
          </p:cNvPr>
          <p:cNvSpPr txBox="1">
            <a:spLocks/>
          </p:cNvSpPr>
          <p:nvPr/>
        </p:nvSpPr>
        <p:spPr>
          <a:xfrm>
            <a:off x="588183" y="3831854"/>
            <a:ext cx="10309799" cy="805833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lphaLcPeriod"/>
            </a:pPr>
            <a:r>
              <a:rPr lang="en-US" sz="2133" dirty="0" err="1"/>
              <a:t>Sajikan</a:t>
            </a:r>
            <a:r>
              <a:rPr lang="en-US" sz="2133" dirty="0"/>
              <a:t> data </a:t>
            </a:r>
            <a:r>
              <a:rPr lang="en-US" sz="2133" dirty="0" err="1"/>
              <a:t>tersebut</a:t>
            </a:r>
            <a:r>
              <a:rPr lang="en-US" sz="2133" dirty="0"/>
              <a:t> </a:t>
            </a:r>
            <a:r>
              <a:rPr lang="en-US" sz="2133" dirty="0" err="1"/>
              <a:t>ke</a:t>
            </a:r>
            <a:r>
              <a:rPr lang="en-US" sz="2133" dirty="0"/>
              <a:t> </a:t>
            </a:r>
            <a:r>
              <a:rPr lang="en-US" sz="2133" dirty="0" err="1"/>
              <a:t>dalam</a:t>
            </a:r>
            <a:r>
              <a:rPr lang="en-US" sz="2133" dirty="0"/>
              <a:t> </a:t>
            </a:r>
            <a:r>
              <a:rPr lang="en-US" sz="2133" dirty="0" err="1"/>
              <a:t>matriks</a:t>
            </a:r>
            <a:r>
              <a:rPr lang="en-US" sz="2133" dirty="0"/>
              <a:t>. </a:t>
            </a:r>
            <a:r>
              <a:rPr lang="en-US" sz="2133" dirty="0" err="1"/>
              <a:t>Matriks</a:t>
            </a:r>
            <a:r>
              <a:rPr lang="en-US" sz="2133" dirty="0"/>
              <a:t> </a:t>
            </a:r>
            <a:r>
              <a:rPr lang="en-US" sz="2133" dirty="0" err="1"/>
              <a:t>pertama</a:t>
            </a:r>
            <a:r>
              <a:rPr lang="en-US" sz="2133" dirty="0"/>
              <a:t> </a:t>
            </a:r>
            <a:r>
              <a:rPr lang="en-US" sz="2133" dirty="0" err="1"/>
              <a:t>untuk</a:t>
            </a:r>
            <a:r>
              <a:rPr lang="en-US" sz="2133" dirty="0"/>
              <a:t> </a:t>
            </a:r>
            <a:r>
              <a:rPr lang="en-US" sz="2133" dirty="0" err="1"/>
              <a:t>menyajikan</a:t>
            </a:r>
            <a:r>
              <a:rPr lang="en-US" sz="2133" dirty="0"/>
              <a:t> </a:t>
            </a:r>
            <a:r>
              <a:rPr lang="en-US" sz="2133" dirty="0" err="1"/>
              <a:t>bahan</a:t>
            </a:r>
            <a:r>
              <a:rPr lang="en-US" sz="2133" dirty="0"/>
              <a:t> yang </a:t>
            </a:r>
            <a:r>
              <a:rPr lang="en-US" sz="2133" dirty="0" err="1"/>
              <a:t>dibutuhkan</a:t>
            </a:r>
            <a:r>
              <a:rPr lang="en-US" sz="2133" dirty="0"/>
              <a:t> </a:t>
            </a:r>
            <a:r>
              <a:rPr lang="en-US" sz="2133" dirty="0" err="1"/>
              <a:t>untuk</a:t>
            </a:r>
            <a:r>
              <a:rPr lang="en-US" sz="2133" dirty="0"/>
              <a:t> </a:t>
            </a:r>
            <a:r>
              <a:rPr lang="en-US" sz="2133" dirty="0" err="1"/>
              <a:t>membuat</a:t>
            </a:r>
            <a:r>
              <a:rPr lang="en-US" sz="2133" dirty="0"/>
              <a:t> </a:t>
            </a:r>
            <a:r>
              <a:rPr lang="en-US" sz="2133" dirty="0" err="1"/>
              <a:t>kedua</a:t>
            </a:r>
            <a:r>
              <a:rPr lang="en-US" sz="2133" dirty="0"/>
              <a:t> model set </a:t>
            </a:r>
            <a:r>
              <a:rPr lang="en-US" sz="2133" dirty="0" err="1"/>
              <a:t>meja</a:t>
            </a:r>
            <a:r>
              <a:rPr lang="en-US" sz="2133" dirty="0"/>
              <a:t> </a:t>
            </a:r>
            <a:r>
              <a:rPr lang="en-US" sz="2133" dirty="0" err="1"/>
              <a:t>kursi</a:t>
            </a:r>
            <a:r>
              <a:rPr lang="en-US" sz="2133" dirty="0"/>
              <a:t> </a:t>
            </a:r>
            <a:r>
              <a:rPr lang="en-US" sz="2133" dirty="0" err="1"/>
              <a:t>tersebut</a:t>
            </a:r>
            <a:r>
              <a:rPr lang="en-US" sz="2133" dirty="0"/>
              <a:t>. </a:t>
            </a:r>
            <a:r>
              <a:rPr lang="en-US" sz="2133" dirty="0" err="1"/>
              <a:t>Matriks</a:t>
            </a:r>
            <a:r>
              <a:rPr lang="en-US" sz="2133" dirty="0"/>
              <a:t> </a:t>
            </a:r>
            <a:r>
              <a:rPr lang="en-US" sz="2133" dirty="0" err="1"/>
              <a:t>kedua</a:t>
            </a:r>
            <a:r>
              <a:rPr lang="en-US" sz="2133" dirty="0"/>
              <a:t> </a:t>
            </a:r>
            <a:r>
              <a:rPr lang="en-US" sz="2133" dirty="0" err="1"/>
              <a:t>menunjukkan</a:t>
            </a:r>
            <a:r>
              <a:rPr lang="en-US" sz="2133" dirty="0"/>
              <a:t> </a:t>
            </a:r>
            <a:r>
              <a:rPr lang="en-US" sz="2133" dirty="0" err="1"/>
              <a:t>harga</a:t>
            </a:r>
            <a:r>
              <a:rPr lang="en-US" sz="2133" dirty="0"/>
              <a:t> </a:t>
            </a:r>
            <a:r>
              <a:rPr lang="en-US" sz="2133" dirty="0" err="1"/>
              <a:t>tiap</a:t>
            </a:r>
            <a:r>
              <a:rPr lang="en-US" sz="2133" dirty="0"/>
              <a:t> </a:t>
            </a:r>
            <a:r>
              <a:rPr lang="en-US" sz="2133" dirty="0" err="1"/>
              <a:t>bahan</a:t>
            </a:r>
            <a:r>
              <a:rPr lang="en-US" sz="2133" dirty="0"/>
              <a:t> oleh masing-masing </a:t>
            </a:r>
            <a:r>
              <a:rPr lang="en-US" sz="2133" dirty="0" err="1"/>
              <a:t>pemasok</a:t>
            </a:r>
            <a:r>
              <a:rPr lang="en-US" sz="2133" dirty="0"/>
              <a:t>. </a:t>
            </a:r>
          </a:p>
          <a:p>
            <a:pPr marL="457200" indent="-457200" algn="just">
              <a:buAutoNum type="alphaLcPeriod"/>
            </a:pPr>
            <a:r>
              <a:rPr lang="en-US" sz="2133" dirty="0" err="1"/>
              <a:t>Dengan</a:t>
            </a:r>
            <a:r>
              <a:rPr lang="en-US" sz="2133" dirty="0"/>
              <a:t> </a:t>
            </a:r>
            <a:r>
              <a:rPr lang="en-US" sz="2133" dirty="0" err="1"/>
              <a:t>menggunakan</a:t>
            </a:r>
            <a:r>
              <a:rPr lang="en-US" sz="2133" dirty="0"/>
              <a:t> </a:t>
            </a:r>
            <a:r>
              <a:rPr lang="en-US" sz="2133" dirty="0" err="1"/>
              <a:t>matriks</a:t>
            </a:r>
            <a:r>
              <a:rPr lang="en-US" sz="2133" dirty="0"/>
              <a:t>, </a:t>
            </a:r>
            <a:r>
              <a:rPr lang="en-US" sz="2133" dirty="0" err="1"/>
              <a:t>tentukan</a:t>
            </a:r>
            <a:r>
              <a:rPr lang="en-US" sz="2133" dirty="0"/>
              <a:t> </a:t>
            </a:r>
            <a:r>
              <a:rPr lang="en-US" sz="2133" dirty="0" err="1"/>
              <a:t>biaya</a:t>
            </a:r>
            <a:r>
              <a:rPr lang="en-US" sz="2133" dirty="0"/>
              <a:t> </a:t>
            </a:r>
            <a:r>
              <a:rPr lang="en-US" sz="2133" dirty="0" err="1"/>
              <a:t>bahan</a:t>
            </a:r>
            <a:r>
              <a:rPr lang="en-US" sz="2133" dirty="0"/>
              <a:t> </a:t>
            </a:r>
            <a:r>
              <a:rPr lang="en-US" sz="2133" dirty="0" err="1"/>
              <a:t>baku</a:t>
            </a:r>
            <a:r>
              <a:rPr lang="en-US" sz="2133" dirty="0"/>
              <a:t> yang </a:t>
            </a:r>
            <a:r>
              <a:rPr lang="en-US" sz="2133" dirty="0" err="1"/>
              <a:t>harus</a:t>
            </a:r>
            <a:r>
              <a:rPr lang="en-US" sz="2133" dirty="0"/>
              <a:t> </a:t>
            </a:r>
            <a:r>
              <a:rPr lang="en-US" sz="2133" dirty="0" err="1"/>
              <a:t>disediakan</a:t>
            </a:r>
            <a:r>
              <a:rPr lang="en-US" sz="2133" dirty="0"/>
              <a:t> </a:t>
            </a:r>
            <a:r>
              <a:rPr lang="en-US" sz="2133" dirty="0" err="1"/>
              <a:t>untuk</a:t>
            </a:r>
            <a:r>
              <a:rPr lang="en-US" sz="2133" dirty="0"/>
              <a:t> </a:t>
            </a:r>
            <a:r>
              <a:rPr lang="en-US" sz="2133" dirty="0" err="1"/>
              <a:t>membuat</a:t>
            </a:r>
            <a:r>
              <a:rPr lang="en-US" sz="2133" dirty="0"/>
              <a:t> </a:t>
            </a:r>
            <a:r>
              <a:rPr lang="en-US" sz="2133" dirty="0" err="1"/>
              <a:t>tiap</a:t>
            </a:r>
            <a:r>
              <a:rPr lang="en-US" sz="2133" dirty="0"/>
              <a:t> model. </a:t>
            </a:r>
            <a:endParaRPr lang="id-ID" sz="2133" dirty="0"/>
          </a:p>
        </p:txBody>
      </p:sp>
    </p:spTree>
    <p:extLst>
      <p:ext uri="{BB962C8B-B14F-4D97-AF65-F5344CB8AC3E}">
        <p14:creationId xmlns:p14="http://schemas.microsoft.com/office/powerpoint/2010/main" val="1686778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4" grpId="0"/>
      <p:bldP spid="15" grpId="0"/>
      <p:bldP spid="17" grpId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0C83991-BC37-4096-8C75-A8BE9A9E48D6}"/>
              </a:ext>
            </a:extLst>
          </p:cNvPr>
          <p:cNvSpPr/>
          <p:nvPr/>
        </p:nvSpPr>
        <p:spPr>
          <a:xfrm>
            <a:off x="-18482" y="0"/>
            <a:ext cx="12192000" cy="4162697"/>
          </a:xfrm>
          <a:custGeom>
            <a:avLst/>
            <a:gdLst>
              <a:gd name="connsiteX0" fmla="*/ 0 w 12192000"/>
              <a:gd name="connsiteY0" fmla="*/ 0 h 4162697"/>
              <a:gd name="connsiteX1" fmla="*/ 12192000 w 12192000"/>
              <a:gd name="connsiteY1" fmla="*/ 0 h 4162697"/>
              <a:gd name="connsiteX2" fmla="*/ 12192000 w 12192000"/>
              <a:gd name="connsiteY2" fmla="*/ 4162697 h 4162697"/>
              <a:gd name="connsiteX3" fmla="*/ 9377368 w 12192000"/>
              <a:gd name="connsiteY3" fmla="*/ 4162697 h 4162697"/>
              <a:gd name="connsiteX4" fmla="*/ 9303751 w 12192000"/>
              <a:gd name="connsiteY4" fmla="*/ 4035188 h 4162697"/>
              <a:gd name="connsiteX5" fmla="*/ 9303751 w 12192000"/>
              <a:gd name="connsiteY5" fmla="*/ 4056824 h 4162697"/>
              <a:gd name="connsiteX6" fmla="*/ 9286877 w 12192000"/>
              <a:gd name="connsiteY6" fmla="*/ 4056824 h 4162697"/>
              <a:gd name="connsiteX7" fmla="*/ 9286877 w 12192000"/>
              <a:gd name="connsiteY7" fmla="*/ 4049282 h 4162697"/>
              <a:gd name="connsiteX8" fmla="*/ 9267593 w 12192000"/>
              <a:gd name="connsiteY8" fmla="*/ 4049282 h 4162697"/>
              <a:gd name="connsiteX9" fmla="*/ 9267593 w 12192000"/>
              <a:gd name="connsiteY9" fmla="*/ 4041741 h 4162697"/>
              <a:gd name="connsiteX10" fmla="*/ 9202509 w 12192000"/>
              <a:gd name="connsiteY10" fmla="*/ 4041741 h 4162697"/>
              <a:gd name="connsiteX11" fmla="*/ 9202509 w 12192000"/>
              <a:gd name="connsiteY11" fmla="*/ 4029171 h 4162697"/>
              <a:gd name="connsiteX12" fmla="*/ 9101267 w 12192000"/>
              <a:gd name="connsiteY12" fmla="*/ 4029171 h 4162697"/>
              <a:gd name="connsiteX13" fmla="*/ 9101267 w 12192000"/>
              <a:gd name="connsiteY13" fmla="*/ 4049282 h 4162697"/>
              <a:gd name="connsiteX14" fmla="*/ 9053057 w 12192000"/>
              <a:gd name="connsiteY14" fmla="*/ 4049282 h 4162697"/>
              <a:gd name="connsiteX15" fmla="*/ 9053057 w 12192000"/>
              <a:gd name="connsiteY15" fmla="*/ 4084478 h 4162697"/>
              <a:gd name="connsiteX16" fmla="*/ 8961457 w 12192000"/>
              <a:gd name="connsiteY16" fmla="*/ 4092020 h 4162697"/>
              <a:gd name="connsiteX17" fmla="*/ 8961457 w 12192000"/>
              <a:gd name="connsiteY17" fmla="*/ 4056824 h 4162697"/>
              <a:gd name="connsiteX18" fmla="*/ 8946994 w 12192000"/>
              <a:gd name="connsiteY18" fmla="*/ 4056824 h 4162697"/>
              <a:gd name="connsiteX19" fmla="*/ 8946994 w 12192000"/>
              <a:gd name="connsiteY19" fmla="*/ 4034199 h 4162697"/>
              <a:gd name="connsiteX20" fmla="*/ 8939763 w 12192000"/>
              <a:gd name="connsiteY20" fmla="*/ 4034199 h 4162697"/>
              <a:gd name="connsiteX21" fmla="*/ 8939763 w 12192000"/>
              <a:gd name="connsiteY21" fmla="*/ 3986434 h 4162697"/>
              <a:gd name="connsiteX22" fmla="*/ 8932531 w 12192000"/>
              <a:gd name="connsiteY22" fmla="*/ 3986434 h 4162697"/>
              <a:gd name="connsiteX23" fmla="*/ 8932531 w 12192000"/>
              <a:gd name="connsiteY23" fmla="*/ 3946211 h 4162697"/>
              <a:gd name="connsiteX24" fmla="*/ 8918067 w 12192000"/>
              <a:gd name="connsiteY24" fmla="*/ 3946211 h 4162697"/>
              <a:gd name="connsiteX25" fmla="*/ 8918067 w 12192000"/>
              <a:gd name="connsiteY25" fmla="*/ 3951239 h 4162697"/>
              <a:gd name="connsiteX26" fmla="*/ 8862625 w 12192000"/>
              <a:gd name="connsiteY26" fmla="*/ 3921071 h 4162697"/>
              <a:gd name="connsiteX27" fmla="*/ 8857804 w 12192000"/>
              <a:gd name="connsiteY27" fmla="*/ 3898446 h 4162697"/>
              <a:gd name="connsiteX28" fmla="*/ 8855394 w 12192000"/>
              <a:gd name="connsiteY28" fmla="*/ 3921071 h 4162697"/>
              <a:gd name="connsiteX29" fmla="*/ 8802363 w 12192000"/>
              <a:gd name="connsiteY29" fmla="*/ 3943697 h 4162697"/>
              <a:gd name="connsiteX30" fmla="*/ 8785489 w 12192000"/>
              <a:gd name="connsiteY30" fmla="*/ 3943697 h 4162697"/>
              <a:gd name="connsiteX31" fmla="*/ 8785489 w 12192000"/>
              <a:gd name="connsiteY31" fmla="*/ 3986434 h 4162697"/>
              <a:gd name="connsiteX32" fmla="*/ 8778257 w 12192000"/>
              <a:gd name="connsiteY32" fmla="*/ 3986434 h 4162697"/>
              <a:gd name="connsiteX33" fmla="*/ 8778257 w 12192000"/>
              <a:gd name="connsiteY33" fmla="*/ 4029171 h 4162697"/>
              <a:gd name="connsiteX34" fmla="*/ 8768615 w 12192000"/>
              <a:gd name="connsiteY34" fmla="*/ 4029171 h 4162697"/>
              <a:gd name="connsiteX35" fmla="*/ 8768615 w 12192000"/>
              <a:gd name="connsiteY35" fmla="*/ 4061853 h 4162697"/>
              <a:gd name="connsiteX36" fmla="*/ 8732458 w 12192000"/>
              <a:gd name="connsiteY36" fmla="*/ 4061853 h 4162697"/>
              <a:gd name="connsiteX37" fmla="*/ 8732458 w 12192000"/>
              <a:gd name="connsiteY37" fmla="*/ 4069395 h 4162697"/>
              <a:gd name="connsiteX38" fmla="*/ 8698709 w 12192000"/>
              <a:gd name="connsiteY38" fmla="*/ 4064366 h 4162697"/>
              <a:gd name="connsiteX39" fmla="*/ 8698709 w 12192000"/>
              <a:gd name="connsiteY39" fmla="*/ 3893418 h 4162697"/>
              <a:gd name="connsiteX40" fmla="*/ 8683946 w 12192000"/>
              <a:gd name="connsiteY40" fmla="*/ 3893418 h 4162697"/>
              <a:gd name="connsiteX41" fmla="*/ 8681836 w 12192000"/>
              <a:gd name="connsiteY41" fmla="*/ 3893418 h 4162697"/>
              <a:gd name="connsiteX42" fmla="*/ 8664962 w 12192000"/>
              <a:gd name="connsiteY42" fmla="*/ 3902216 h 4162697"/>
              <a:gd name="connsiteX43" fmla="*/ 8662552 w 12192000"/>
              <a:gd name="connsiteY43" fmla="*/ 3903474 h 4162697"/>
              <a:gd name="connsiteX44" fmla="*/ 8662552 w 12192000"/>
              <a:gd name="connsiteY44" fmla="*/ 3894675 h 4162697"/>
              <a:gd name="connsiteX45" fmla="*/ 8657731 w 12192000"/>
              <a:gd name="connsiteY45" fmla="*/ 3893418 h 4162697"/>
              <a:gd name="connsiteX46" fmla="*/ 8651403 w 12192000"/>
              <a:gd name="connsiteY46" fmla="*/ 3897817 h 4162697"/>
              <a:gd name="connsiteX47" fmla="*/ 8650499 w 12192000"/>
              <a:gd name="connsiteY47" fmla="*/ 3898446 h 4162697"/>
              <a:gd name="connsiteX48" fmla="*/ 8650499 w 12192000"/>
              <a:gd name="connsiteY48" fmla="*/ 3991462 h 4162697"/>
              <a:gd name="connsiteX49" fmla="*/ 8633626 w 12192000"/>
              <a:gd name="connsiteY49" fmla="*/ 3991462 h 4162697"/>
              <a:gd name="connsiteX50" fmla="*/ 8631215 w 12192000"/>
              <a:gd name="connsiteY50" fmla="*/ 3991462 h 4162697"/>
              <a:gd name="connsiteX51" fmla="*/ 8631215 w 12192000"/>
              <a:gd name="connsiteY51" fmla="*/ 3848167 h 4162697"/>
              <a:gd name="connsiteX52" fmla="*/ 8620669 w 12192000"/>
              <a:gd name="connsiteY52" fmla="*/ 3848167 h 4162697"/>
              <a:gd name="connsiteX53" fmla="*/ 8619163 w 12192000"/>
              <a:gd name="connsiteY53" fmla="*/ 3848167 h 4162697"/>
              <a:gd name="connsiteX54" fmla="*/ 8619163 w 12192000"/>
              <a:gd name="connsiteY54" fmla="*/ 3750123 h 4162697"/>
              <a:gd name="connsiteX55" fmla="*/ 8578184 w 12192000"/>
              <a:gd name="connsiteY55" fmla="*/ 3750123 h 4162697"/>
              <a:gd name="connsiteX56" fmla="*/ 8578184 w 12192000"/>
              <a:gd name="connsiteY56" fmla="*/ 3736925 h 4162697"/>
              <a:gd name="connsiteX57" fmla="*/ 8578184 w 12192000"/>
              <a:gd name="connsiteY57" fmla="*/ 3735039 h 4162697"/>
              <a:gd name="connsiteX58" fmla="*/ 8537204 w 12192000"/>
              <a:gd name="connsiteY58" fmla="*/ 3735039 h 4162697"/>
              <a:gd name="connsiteX59" fmla="*/ 8522441 w 12192000"/>
              <a:gd name="connsiteY59" fmla="*/ 3748238 h 4162697"/>
              <a:gd name="connsiteX60" fmla="*/ 8520331 w 12192000"/>
              <a:gd name="connsiteY60" fmla="*/ 3750123 h 4162697"/>
              <a:gd name="connsiteX61" fmla="*/ 8488994 w 12192000"/>
              <a:gd name="connsiteY61" fmla="*/ 3750123 h 4162697"/>
              <a:gd name="connsiteX62" fmla="*/ 8464889 w 12192000"/>
              <a:gd name="connsiteY62" fmla="*/ 3762692 h 4162697"/>
              <a:gd name="connsiteX63" fmla="*/ 8464889 w 12192000"/>
              <a:gd name="connsiteY63" fmla="*/ 3853195 h 4162697"/>
              <a:gd name="connsiteX64" fmla="*/ 8448015 w 12192000"/>
              <a:gd name="connsiteY64" fmla="*/ 3853195 h 4162697"/>
              <a:gd name="connsiteX65" fmla="*/ 8445605 w 12192000"/>
              <a:gd name="connsiteY65" fmla="*/ 3853195 h 4162697"/>
              <a:gd name="connsiteX66" fmla="*/ 8445605 w 12192000"/>
              <a:gd name="connsiteY66" fmla="*/ 3772749 h 4162697"/>
              <a:gd name="connsiteX67" fmla="*/ 8337131 w 12192000"/>
              <a:gd name="connsiteY67" fmla="*/ 3772749 h 4162697"/>
              <a:gd name="connsiteX68" fmla="*/ 8332310 w 12192000"/>
              <a:gd name="connsiteY68" fmla="*/ 3833084 h 4162697"/>
              <a:gd name="connsiteX69" fmla="*/ 8332310 w 12192000"/>
              <a:gd name="connsiteY69" fmla="*/ 3824284 h 4162697"/>
              <a:gd name="connsiteX70" fmla="*/ 8332310 w 12192000"/>
              <a:gd name="connsiteY70" fmla="*/ 3823028 h 4162697"/>
              <a:gd name="connsiteX71" fmla="*/ 8319655 w 12192000"/>
              <a:gd name="connsiteY71" fmla="*/ 3823028 h 4162697"/>
              <a:gd name="connsiteX72" fmla="*/ 8317847 w 12192000"/>
              <a:gd name="connsiteY72" fmla="*/ 3823028 h 4162697"/>
              <a:gd name="connsiteX73" fmla="*/ 8317847 w 12192000"/>
              <a:gd name="connsiteY73" fmla="*/ 3831826 h 4162697"/>
              <a:gd name="connsiteX74" fmla="*/ 8317847 w 12192000"/>
              <a:gd name="connsiteY74" fmla="*/ 3833084 h 4162697"/>
              <a:gd name="connsiteX75" fmla="*/ 8307301 w 12192000"/>
              <a:gd name="connsiteY75" fmla="*/ 3833084 h 4162697"/>
              <a:gd name="connsiteX76" fmla="*/ 8305794 w 12192000"/>
              <a:gd name="connsiteY76" fmla="*/ 3833084 h 4162697"/>
              <a:gd name="connsiteX77" fmla="*/ 8305794 w 12192000"/>
              <a:gd name="connsiteY77" fmla="*/ 3841882 h 4162697"/>
              <a:gd name="connsiteX78" fmla="*/ 8305794 w 12192000"/>
              <a:gd name="connsiteY78" fmla="*/ 3843139 h 4162697"/>
              <a:gd name="connsiteX79" fmla="*/ 8279279 w 12192000"/>
              <a:gd name="connsiteY79" fmla="*/ 3843139 h 4162697"/>
              <a:gd name="connsiteX80" fmla="*/ 8279279 w 12192000"/>
              <a:gd name="connsiteY80" fmla="*/ 3829941 h 4162697"/>
              <a:gd name="connsiteX81" fmla="*/ 8279279 w 12192000"/>
              <a:gd name="connsiteY81" fmla="*/ 3828055 h 4162697"/>
              <a:gd name="connsiteX82" fmla="*/ 8266624 w 12192000"/>
              <a:gd name="connsiteY82" fmla="*/ 3828055 h 4162697"/>
              <a:gd name="connsiteX83" fmla="*/ 8264816 w 12192000"/>
              <a:gd name="connsiteY83" fmla="*/ 3828055 h 4162697"/>
              <a:gd name="connsiteX84" fmla="*/ 8264816 w 12192000"/>
              <a:gd name="connsiteY84" fmla="*/ 3821456 h 4162697"/>
              <a:gd name="connsiteX85" fmla="*/ 8264816 w 12192000"/>
              <a:gd name="connsiteY85" fmla="*/ 3820513 h 4162697"/>
              <a:gd name="connsiteX86" fmla="*/ 8247942 w 12192000"/>
              <a:gd name="connsiteY86" fmla="*/ 3820513 h 4162697"/>
              <a:gd name="connsiteX87" fmla="*/ 8245532 w 12192000"/>
              <a:gd name="connsiteY87" fmla="*/ 3820513 h 4162697"/>
              <a:gd name="connsiteX88" fmla="*/ 8245532 w 12192000"/>
              <a:gd name="connsiteY88" fmla="*/ 3827113 h 4162697"/>
              <a:gd name="connsiteX89" fmla="*/ 8245532 w 12192000"/>
              <a:gd name="connsiteY89" fmla="*/ 3828055 h 4162697"/>
              <a:gd name="connsiteX90" fmla="*/ 8239204 w 12192000"/>
              <a:gd name="connsiteY90" fmla="*/ 3828055 h 4162697"/>
              <a:gd name="connsiteX91" fmla="*/ 8238300 w 12192000"/>
              <a:gd name="connsiteY91" fmla="*/ 3828055 h 4162697"/>
              <a:gd name="connsiteX92" fmla="*/ 8238300 w 12192000"/>
              <a:gd name="connsiteY92" fmla="*/ 3836855 h 4162697"/>
              <a:gd name="connsiteX93" fmla="*/ 8238300 w 12192000"/>
              <a:gd name="connsiteY93" fmla="*/ 3838111 h 4162697"/>
              <a:gd name="connsiteX94" fmla="*/ 8206963 w 12192000"/>
              <a:gd name="connsiteY94" fmla="*/ 3848167 h 4162697"/>
              <a:gd name="connsiteX95" fmla="*/ 8206963 w 12192000"/>
              <a:gd name="connsiteY95" fmla="*/ 3859166 h 4162697"/>
              <a:gd name="connsiteX96" fmla="*/ 8206963 w 12192000"/>
              <a:gd name="connsiteY96" fmla="*/ 3860737 h 4162697"/>
              <a:gd name="connsiteX97" fmla="*/ 8182858 w 12192000"/>
              <a:gd name="connsiteY97" fmla="*/ 3853195 h 4162697"/>
              <a:gd name="connsiteX98" fmla="*/ 8172312 w 12192000"/>
              <a:gd name="connsiteY98" fmla="*/ 3844396 h 4162697"/>
              <a:gd name="connsiteX99" fmla="*/ 8170806 w 12192000"/>
              <a:gd name="connsiteY99" fmla="*/ 3843139 h 4162697"/>
              <a:gd name="connsiteX100" fmla="*/ 8170806 w 12192000"/>
              <a:gd name="connsiteY100" fmla="*/ 3805429 h 4162697"/>
              <a:gd name="connsiteX101" fmla="*/ 8162368 w 12192000"/>
              <a:gd name="connsiteY101" fmla="*/ 3805429 h 4162697"/>
              <a:gd name="connsiteX102" fmla="*/ 8161164 w 12192000"/>
              <a:gd name="connsiteY102" fmla="*/ 3810458 h 4162697"/>
              <a:gd name="connsiteX103" fmla="*/ 8150617 w 12192000"/>
              <a:gd name="connsiteY103" fmla="*/ 3810458 h 4162697"/>
              <a:gd name="connsiteX104" fmla="*/ 8149110 w 12192000"/>
              <a:gd name="connsiteY104" fmla="*/ 3805429 h 4162697"/>
              <a:gd name="connsiteX105" fmla="*/ 8140674 w 12192000"/>
              <a:gd name="connsiteY105" fmla="*/ 3805429 h 4162697"/>
              <a:gd name="connsiteX106" fmla="*/ 8139468 w 12192000"/>
              <a:gd name="connsiteY106" fmla="*/ 3805429 h 4162697"/>
              <a:gd name="connsiteX107" fmla="*/ 8139468 w 12192000"/>
              <a:gd name="connsiteY107" fmla="*/ 3838111 h 4162697"/>
              <a:gd name="connsiteX108" fmla="*/ 8126813 w 12192000"/>
              <a:gd name="connsiteY108" fmla="*/ 3838111 h 4162697"/>
              <a:gd name="connsiteX109" fmla="*/ 8125005 w 12192000"/>
              <a:gd name="connsiteY109" fmla="*/ 3838111 h 4162697"/>
              <a:gd name="connsiteX110" fmla="*/ 8116569 w 12192000"/>
              <a:gd name="connsiteY110" fmla="*/ 3833712 h 4162697"/>
              <a:gd name="connsiteX111" fmla="*/ 8115363 w 12192000"/>
              <a:gd name="connsiteY111" fmla="*/ 3833084 h 4162697"/>
              <a:gd name="connsiteX112" fmla="*/ 8104817 w 12192000"/>
              <a:gd name="connsiteY112" fmla="*/ 3837483 h 4162697"/>
              <a:gd name="connsiteX113" fmla="*/ 8103310 w 12192000"/>
              <a:gd name="connsiteY113" fmla="*/ 3838111 h 4162697"/>
              <a:gd name="connsiteX114" fmla="*/ 8103310 w 12192000"/>
              <a:gd name="connsiteY114" fmla="*/ 3855708 h 4162697"/>
              <a:gd name="connsiteX115" fmla="*/ 8098489 w 12192000"/>
              <a:gd name="connsiteY115" fmla="*/ 3858223 h 4162697"/>
              <a:gd name="connsiteX116" fmla="*/ 8098489 w 12192000"/>
              <a:gd name="connsiteY116" fmla="*/ 3849424 h 4162697"/>
              <a:gd name="connsiteX117" fmla="*/ 8098489 w 12192000"/>
              <a:gd name="connsiteY117" fmla="*/ 3848167 h 4162697"/>
              <a:gd name="connsiteX118" fmla="*/ 8090053 w 12192000"/>
              <a:gd name="connsiteY118" fmla="*/ 3848167 h 4162697"/>
              <a:gd name="connsiteX119" fmla="*/ 8088847 w 12192000"/>
              <a:gd name="connsiteY119" fmla="*/ 3848167 h 4162697"/>
              <a:gd name="connsiteX120" fmla="*/ 8086437 w 12192000"/>
              <a:gd name="connsiteY120" fmla="*/ 3898446 h 4162697"/>
              <a:gd name="connsiteX121" fmla="*/ 8086437 w 12192000"/>
              <a:gd name="connsiteY121" fmla="*/ 3916044 h 4162697"/>
              <a:gd name="connsiteX122" fmla="*/ 8086437 w 12192000"/>
              <a:gd name="connsiteY122" fmla="*/ 3918558 h 4162697"/>
              <a:gd name="connsiteX123" fmla="*/ 8078001 w 12192000"/>
              <a:gd name="connsiteY123" fmla="*/ 3918558 h 4162697"/>
              <a:gd name="connsiteX124" fmla="*/ 8076795 w 12192000"/>
              <a:gd name="connsiteY124" fmla="*/ 3918558 h 4162697"/>
              <a:gd name="connsiteX125" fmla="*/ 8076795 w 12192000"/>
              <a:gd name="connsiteY125" fmla="*/ 4044255 h 4162697"/>
              <a:gd name="connsiteX126" fmla="*/ 8064140 w 12192000"/>
              <a:gd name="connsiteY126" fmla="*/ 4044255 h 4162697"/>
              <a:gd name="connsiteX127" fmla="*/ 8062332 w 12192000"/>
              <a:gd name="connsiteY127" fmla="*/ 4044255 h 4162697"/>
              <a:gd name="connsiteX128" fmla="*/ 8062332 w 12192000"/>
              <a:gd name="connsiteY128" fmla="*/ 4053053 h 4162697"/>
              <a:gd name="connsiteX129" fmla="*/ 8062332 w 12192000"/>
              <a:gd name="connsiteY129" fmla="*/ 4054311 h 4162697"/>
              <a:gd name="connsiteX130" fmla="*/ 8040637 w 12192000"/>
              <a:gd name="connsiteY130" fmla="*/ 4056824 h 4162697"/>
              <a:gd name="connsiteX131" fmla="*/ 8032200 w 12192000"/>
              <a:gd name="connsiteY131" fmla="*/ 4056824 h 4162697"/>
              <a:gd name="connsiteX132" fmla="*/ 8030995 w 12192000"/>
              <a:gd name="connsiteY132" fmla="*/ 4056824 h 4162697"/>
              <a:gd name="connsiteX133" fmla="*/ 8035816 w 12192000"/>
              <a:gd name="connsiteY133" fmla="*/ 4081964 h 4162697"/>
              <a:gd name="connsiteX134" fmla="*/ 8035816 w 12192000"/>
              <a:gd name="connsiteY134" fmla="*/ 4104590 h 4162697"/>
              <a:gd name="connsiteX135" fmla="*/ 8021051 w 12192000"/>
              <a:gd name="connsiteY135" fmla="*/ 4113389 h 4162697"/>
              <a:gd name="connsiteX136" fmla="*/ 8018942 w 12192000"/>
              <a:gd name="connsiteY136" fmla="*/ 4114645 h 4162697"/>
              <a:gd name="connsiteX137" fmla="*/ 8018942 w 12192000"/>
              <a:gd name="connsiteY137" fmla="*/ 4130044 h 4162697"/>
              <a:gd name="connsiteX138" fmla="*/ 8018942 w 12192000"/>
              <a:gd name="connsiteY138" fmla="*/ 4132243 h 4162697"/>
              <a:gd name="connsiteX139" fmla="*/ 8006288 w 12192000"/>
              <a:gd name="connsiteY139" fmla="*/ 4132243 h 4162697"/>
              <a:gd name="connsiteX140" fmla="*/ 8004479 w 12192000"/>
              <a:gd name="connsiteY140" fmla="*/ 4132243 h 4162697"/>
              <a:gd name="connsiteX141" fmla="*/ 8004479 w 12192000"/>
              <a:gd name="connsiteY141" fmla="*/ 4116845 h 4162697"/>
              <a:gd name="connsiteX142" fmla="*/ 8004479 w 12192000"/>
              <a:gd name="connsiteY142" fmla="*/ 4114645 h 4162697"/>
              <a:gd name="connsiteX143" fmla="*/ 7991823 w 12192000"/>
              <a:gd name="connsiteY143" fmla="*/ 4114645 h 4162697"/>
              <a:gd name="connsiteX144" fmla="*/ 7990016 w 12192000"/>
              <a:gd name="connsiteY144" fmla="*/ 4109618 h 4162697"/>
              <a:gd name="connsiteX145" fmla="*/ 7975252 w 12192000"/>
              <a:gd name="connsiteY145" fmla="*/ 4109618 h 4162697"/>
              <a:gd name="connsiteX146" fmla="*/ 7973143 w 12192000"/>
              <a:gd name="connsiteY146" fmla="*/ 4109618 h 4162697"/>
              <a:gd name="connsiteX147" fmla="*/ 7973143 w 12192000"/>
              <a:gd name="connsiteY147" fmla="*/ 4049282 h 4162697"/>
              <a:gd name="connsiteX148" fmla="*/ 7977964 w 12192000"/>
              <a:gd name="connsiteY148" fmla="*/ 4044255 h 4162697"/>
              <a:gd name="connsiteX149" fmla="*/ 7977964 w 12192000"/>
              <a:gd name="connsiteY149" fmla="*/ 4031057 h 4162697"/>
              <a:gd name="connsiteX150" fmla="*/ 7973143 w 12192000"/>
              <a:gd name="connsiteY150" fmla="*/ 4029171 h 4162697"/>
              <a:gd name="connsiteX151" fmla="*/ 7973143 w 12192000"/>
              <a:gd name="connsiteY151" fmla="*/ 4022572 h 4162697"/>
              <a:gd name="connsiteX152" fmla="*/ 7977964 w 12192000"/>
              <a:gd name="connsiteY152" fmla="*/ 4021629 h 4162697"/>
              <a:gd name="connsiteX153" fmla="*/ 7977964 w 12192000"/>
              <a:gd name="connsiteY153" fmla="*/ 4004032 h 4162697"/>
              <a:gd name="connsiteX154" fmla="*/ 7977964 w 12192000"/>
              <a:gd name="connsiteY154" fmla="*/ 4001518 h 4162697"/>
              <a:gd name="connsiteX155" fmla="*/ 7956269 w 12192000"/>
              <a:gd name="connsiteY155" fmla="*/ 4001518 h 4162697"/>
              <a:gd name="connsiteX156" fmla="*/ 7956269 w 12192000"/>
              <a:gd name="connsiteY156" fmla="*/ 3990520 h 4162697"/>
              <a:gd name="connsiteX157" fmla="*/ 7956269 w 12192000"/>
              <a:gd name="connsiteY157" fmla="*/ 3988948 h 4162697"/>
              <a:gd name="connsiteX158" fmla="*/ 7915289 w 12192000"/>
              <a:gd name="connsiteY158" fmla="*/ 3988948 h 4162697"/>
              <a:gd name="connsiteX159" fmla="*/ 7915289 w 12192000"/>
              <a:gd name="connsiteY159" fmla="*/ 4004346 h 4162697"/>
              <a:gd name="connsiteX160" fmla="*/ 7915289 w 12192000"/>
              <a:gd name="connsiteY160" fmla="*/ 4006545 h 4162697"/>
              <a:gd name="connsiteX161" fmla="*/ 7898416 w 12192000"/>
              <a:gd name="connsiteY161" fmla="*/ 4006545 h 4162697"/>
              <a:gd name="connsiteX162" fmla="*/ 7896005 w 12192000"/>
              <a:gd name="connsiteY162" fmla="*/ 4006545 h 4162697"/>
              <a:gd name="connsiteX163" fmla="*/ 7896005 w 12192000"/>
              <a:gd name="connsiteY163" fmla="*/ 4015345 h 4162697"/>
              <a:gd name="connsiteX164" fmla="*/ 7896005 w 12192000"/>
              <a:gd name="connsiteY164" fmla="*/ 4016602 h 4162697"/>
              <a:gd name="connsiteX165" fmla="*/ 7889678 w 12192000"/>
              <a:gd name="connsiteY165" fmla="*/ 4016602 h 4162697"/>
              <a:gd name="connsiteX166" fmla="*/ 7888774 w 12192000"/>
              <a:gd name="connsiteY166" fmla="*/ 4011574 h 4162697"/>
              <a:gd name="connsiteX167" fmla="*/ 7880338 w 12192000"/>
              <a:gd name="connsiteY167" fmla="*/ 4011574 h 4162697"/>
              <a:gd name="connsiteX168" fmla="*/ 7879132 w 12192000"/>
              <a:gd name="connsiteY168" fmla="*/ 4011574 h 4162697"/>
              <a:gd name="connsiteX169" fmla="*/ 7883953 w 12192000"/>
              <a:gd name="connsiteY169" fmla="*/ 3976379 h 4162697"/>
              <a:gd name="connsiteX170" fmla="*/ 7883953 w 12192000"/>
              <a:gd name="connsiteY170" fmla="*/ 3963180 h 4162697"/>
              <a:gd name="connsiteX171" fmla="*/ 7879132 w 12192000"/>
              <a:gd name="connsiteY171" fmla="*/ 3961295 h 4162697"/>
              <a:gd name="connsiteX172" fmla="*/ 7874311 w 12192000"/>
              <a:gd name="connsiteY172" fmla="*/ 3936155 h 4162697"/>
              <a:gd name="connsiteX173" fmla="*/ 7867079 w 12192000"/>
              <a:gd name="connsiteY173" fmla="*/ 3961295 h 4162697"/>
              <a:gd name="connsiteX174" fmla="*/ 7864970 w 12192000"/>
              <a:gd name="connsiteY174" fmla="*/ 3952495 h 4162697"/>
              <a:gd name="connsiteX175" fmla="*/ 7864669 w 12192000"/>
              <a:gd name="connsiteY175" fmla="*/ 3951239 h 4162697"/>
              <a:gd name="connsiteX176" fmla="*/ 7862560 w 12192000"/>
              <a:gd name="connsiteY176" fmla="*/ 3942440 h 4162697"/>
              <a:gd name="connsiteX177" fmla="*/ 7862258 w 12192000"/>
              <a:gd name="connsiteY177" fmla="*/ 3941183 h 4162697"/>
              <a:gd name="connsiteX178" fmla="*/ 7853822 w 12192000"/>
              <a:gd name="connsiteY178" fmla="*/ 3932384 h 4162697"/>
              <a:gd name="connsiteX179" fmla="*/ 7852616 w 12192000"/>
              <a:gd name="connsiteY179" fmla="*/ 3931127 h 4162697"/>
              <a:gd name="connsiteX180" fmla="*/ 7844180 w 12192000"/>
              <a:gd name="connsiteY180" fmla="*/ 3922329 h 4162697"/>
              <a:gd name="connsiteX181" fmla="*/ 7842974 w 12192000"/>
              <a:gd name="connsiteY181" fmla="*/ 3921071 h 4162697"/>
              <a:gd name="connsiteX182" fmla="*/ 7832428 w 12192000"/>
              <a:gd name="connsiteY182" fmla="*/ 3912273 h 4162697"/>
              <a:gd name="connsiteX183" fmla="*/ 7830922 w 12192000"/>
              <a:gd name="connsiteY183" fmla="*/ 3911016 h 4162697"/>
              <a:gd name="connsiteX184" fmla="*/ 7826703 w 12192000"/>
              <a:gd name="connsiteY184" fmla="*/ 3904416 h 4162697"/>
              <a:gd name="connsiteX185" fmla="*/ 7826101 w 12192000"/>
              <a:gd name="connsiteY185" fmla="*/ 3903474 h 4162697"/>
              <a:gd name="connsiteX186" fmla="*/ 7821882 w 12192000"/>
              <a:gd name="connsiteY186" fmla="*/ 3888076 h 4162697"/>
              <a:gd name="connsiteX187" fmla="*/ 7821280 w 12192000"/>
              <a:gd name="connsiteY187" fmla="*/ 3885876 h 4162697"/>
              <a:gd name="connsiteX188" fmla="*/ 7817061 w 12192000"/>
              <a:gd name="connsiteY188" fmla="*/ 3901275 h 4162697"/>
              <a:gd name="connsiteX189" fmla="*/ 7816459 w 12192000"/>
              <a:gd name="connsiteY189" fmla="*/ 3903474 h 4162697"/>
              <a:gd name="connsiteX190" fmla="*/ 7810131 w 12192000"/>
              <a:gd name="connsiteY190" fmla="*/ 3912273 h 4162697"/>
              <a:gd name="connsiteX191" fmla="*/ 7809227 w 12192000"/>
              <a:gd name="connsiteY191" fmla="*/ 3913529 h 4162697"/>
              <a:gd name="connsiteX192" fmla="*/ 7796572 w 12192000"/>
              <a:gd name="connsiteY192" fmla="*/ 3922329 h 4162697"/>
              <a:gd name="connsiteX193" fmla="*/ 7794764 w 12192000"/>
              <a:gd name="connsiteY193" fmla="*/ 3923586 h 4162697"/>
              <a:gd name="connsiteX194" fmla="*/ 7784218 w 12192000"/>
              <a:gd name="connsiteY194" fmla="*/ 3930184 h 4162697"/>
              <a:gd name="connsiteX195" fmla="*/ 7782711 w 12192000"/>
              <a:gd name="connsiteY195" fmla="*/ 3931127 h 4162697"/>
              <a:gd name="connsiteX196" fmla="*/ 7778493 w 12192000"/>
              <a:gd name="connsiteY196" fmla="*/ 3939926 h 4162697"/>
              <a:gd name="connsiteX197" fmla="*/ 7777890 w 12192000"/>
              <a:gd name="connsiteY197" fmla="*/ 3941183 h 4162697"/>
              <a:gd name="connsiteX198" fmla="*/ 7773672 w 12192000"/>
              <a:gd name="connsiteY198" fmla="*/ 3949982 h 4162697"/>
              <a:gd name="connsiteX199" fmla="*/ 7773069 w 12192000"/>
              <a:gd name="connsiteY199" fmla="*/ 3951239 h 4162697"/>
              <a:gd name="connsiteX200" fmla="*/ 7770959 w 12192000"/>
              <a:gd name="connsiteY200" fmla="*/ 3957838 h 4162697"/>
              <a:gd name="connsiteX201" fmla="*/ 7768248 w 12192000"/>
              <a:gd name="connsiteY201" fmla="*/ 3961295 h 4162697"/>
              <a:gd name="connsiteX202" fmla="*/ 7763427 w 12192000"/>
              <a:gd name="connsiteY202" fmla="*/ 3936155 h 4162697"/>
              <a:gd name="connsiteX203" fmla="*/ 7758606 w 12192000"/>
              <a:gd name="connsiteY203" fmla="*/ 3961295 h 4162697"/>
              <a:gd name="connsiteX204" fmla="*/ 7753784 w 12192000"/>
              <a:gd name="connsiteY204" fmla="*/ 3958781 h 4162697"/>
              <a:gd name="connsiteX205" fmla="*/ 7753784 w 12192000"/>
              <a:gd name="connsiteY205" fmla="*/ 3971979 h 4162697"/>
              <a:gd name="connsiteX206" fmla="*/ 7758606 w 12192000"/>
              <a:gd name="connsiteY206" fmla="*/ 3973865 h 4162697"/>
              <a:gd name="connsiteX207" fmla="*/ 7758606 w 12192000"/>
              <a:gd name="connsiteY207" fmla="*/ 4016602 h 4162697"/>
              <a:gd name="connsiteX208" fmla="*/ 7734500 w 12192000"/>
              <a:gd name="connsiteY208" fmla="*/ 4016602 h 4162697"/>
              <a:gd name="connsiteX209" fmla="*/ 7734500 w 12192000"/>
              <a:gd name="connsiteY209" fmla="*/ 4023201 h 4162697"/>
              <a:gd name="connsiteX210" fmla="*/ 7734500 w 12192000"/>
              <a:gd name="connsiteY210" fmla="*/ 4024144 h 4162697"/>
              <a:gd name="connsiteX211" fmla="*/ 7695932 w 12192000"/>
              <a:gd name="connsiteY211" fmla="*/ 4024144 h 4162697"/>
              <a:gd name="connsiteX212" fmla="*/ 7695932 w 12192000"/>
              <a:gd name="connsiteY212" fmla="*/ 4104590 h 4162697"/>
              <a:gd name="connsiteX213" fmla="*/ 7654953 w 12192000"/>
              <a:gd name="connsiteY213" fmla="*/ 4104590 h 4162697"/>
              <a:gd name="connsiteX214" fmla="*/ 7645311 w 12192000"/>
              <a:gd name="connsiteY214" fmla="*/ 4157382 h 4162697"/>
              <a:gd name="connsiteX215" fmla="*/ 7645311 w 12192000"/>
              <a:gd name="connsiteY215" fmla="*/ 4148584 h 4162697"/>
              <a:gd name="connsiteX216" fmla="*/ 7645311 w 12192000"/>
              <a:gd name="connsiteY216" fmla="*/ 4147327 h 4162697"/>
              <a:gd name="connsiteX217" fmla="*/ 7638984 w 12192000"/>
              <a:gd name="connsiteY217" fmla="*/ 4147327 h 4162697"/>
              <a:gd name="connsiteX218" fmla="*/ 7638080 w 12192000"/>
              <a:gd name="connsiteY218" fmla="*/ 4147327 h 4162697"/>
              <a:gd name="connsiteX219" fmla="*/ 7638080 w 12192000"/>
              <a:gd name="connsiteY219" fmla="*/ 4162697 h 4162697"/>
              <a:gd name="connsiteX220" fmla="*/ 7628438 w 12192000"/>
              <a:gd name="connsiteY220" fmla="*/ 4162697 h 4162697"/>
              <a:gd name="connsiteX221" fmla="*/ 7628438 w 12192000"/>
              <a:gd name="connsiteY221" fmla="*/ 4143124 h 4162697"/>
              <a:gd name="connsiteX222" fmla="*/ 7628438 w 12192000"/>
              <a:gd name="connsiteY222" fmla="*/ 4127215 h 4162697"/>
              <a:gd name="connsiteX223" fmla="*/ 7601922 w 12192000"/>
              <a:gd name="connsiteY223" fmla="*/ 4092020 h 4162697"/>
              <a:gd name="connsiteX224" fmla="*/ 7593485 w 12192000"/>
              <a:gd name="connsiteY224" fmla="*/ 4092020 h 4162697"/>
              <a:gd name="connsiteX225" fmla="*/ 7592280 w 12192000"/>
              <a:gd name="connsiteY225" fmla="*/ 4086992 h 4162697"/>
              <a:gd name="connsiteX226" fmla="*/ 7579624 w 12192000"/>
              <a:gd name="connsiteY226" fmla="*/ 4086992 h 4162697"/>
              <a:gd name="connsiteX227" fmla="*/ 7577817 w 12192000"/>
              <a:gd name="connsiteY227" fmla="*/ 4086992 h 4162697"/>
              <a:gd name="connsiteX228" fmla="*/ 7577817 w 12192000"/>
              <a:gd name="connsiteY228" fmla="*/ 4078193 h 4162697"/>
              <a:gd name="connsiteX229" fmla="*/ 7577817 w 12192000"/>
              <a:gd name="connsiteY229" fmla="*/ 4076937 h 4162697"/>
              <a:gd name="connsiteX230" fmla="*/ 7563052 w 12192000"/>
              <a:gd name="connsiteY230" fmla="*/ 4076937 h 4162697"/>
              <a:gd name="connsiteX231" fmla="*/ 7560942 w 12192000"/>
              <a:gd name="connsiteY231" fmla="*/ 4076937 h 4162697"/>
              <a:gd name="connsiteX232" fmla="*/ 7552506 w 12192000"/>
              <a:gd name="connsiteY232" fmla="*/ 4081336 h 4162697"/>
              <a:gd name="connsiteX233" fmla="*/ 7551300 w 12192000"/>
              <a:gd name="connsiteY233" fmla="*/ 4081964 h 4162697"/>
              <a:gd name="connsiteX234" fmla="*/ 7551300 w 12192000"/>
              <a:gd name="connsiteY234" fmla="*/ 4092963 h 4162697"/>
              <a:gd name="connsiteX235" fmla="*/ 7551300 w 12192000"/>
              <a:gd name="connsiteY235" fmla="*/ 4094534 h 4162697"/>
              <a:gd name="connsiteX236" fmla="*/ 7542864 w 12192000"/>
              <a:gd name="connsiteY236" fmla="*/ 4094534 h 4162697"/>
              <a:gd name="connsiteX237" fmla="*/ 7541658 w 12192000"/>
              <a:gd name="connsiteY237" fmla="*/ 4094534 h 4162697"/>
              <a:gd name="connsiteX238" fmla="*/ 7541658 w 12192000"/>
              <a:gd name="connsiteY238" fmla="*/ 4066881 h 4162697"/>
              <a:gd name="connsiteX239" fmla="*/ 7550095 w 12192000"/>
              <a:gd name="connsiteY239" fmla="*/ 4066881 h 4162697"/>
              <a:gd name="connsiteX240" fmla="*/ 7551300 w 12192000"/>
              <a:gd name="connsiteY240" fmla="*/ 4061853 h 4162697"/>
              <a:gd name="connsiteX241" fmla="*/ 7524785 w 12192000"/>
              <a:gd name="connsiteY241" fmla="*/ 4039227 h 4162697"/>
              <a:gd name="connsiteX242" fmla="*/ 7524785 w 12192000"/>
              <a:gd name="connsiteY242" fmla="*/ 4030428 h 4162697"/>
              <a:gd name="connsiteX243" fmla="*/ 7524785 w 12192000"/>
              <a:gd name="connsiteY243" fmla="*/ 4029171 h 4162697"/>
              <a:gd name="connsiteX244" fmla="*/ 7533222 w 12192000"/>
              <a:gd name="connsiteY244" fmla="*/ 4029171 h 4162697"/>
              <a:gd name="connsiteX245" fmla="*/ 7534427 w 12192000"/>
              <a:gd name="connsiteY245" fmla="*/ 4029171 h 4162697"/>
              <a:gd name="connsiteX246" fmla="*/ 7534427 w 12192000"/>
              <a:gd name="connsiteY246" fmla="*/ 4022572 h 4162697"/>
              <a:gd name="connsiteX247" fmla="*/ 7534427 w 12192000"/>
              <a:gd name="connsiteY247" fmla="*/ 4021629 h 4162697"/>
              <a:gd name="connsiteX248" fmla="*/ 7525990 w 12192000"/>
              <a:gd name="connsiteY248" fmla="*/ 4021629 h 4162697"/>
              <a:gd name="connsiteX249" fmla="*/ 7524785 w 12192000"/>
              <a:gd name="connsiteY249" fmla="*/ 4021629 h 4162697"/>
              <a:gd name="connsiteX250" fmla="*/ 7524785 w 12192000"/>
              <a:gd name="connsiteY250" fmla="*/ 4012831 h 4162697"/>
              <a:gd name="connsiteX251" fmla="*/ 7524785 w 12192000"/>
              <a:gd name="connsiteY251" fmla="*/ 4011574 h 4162697"/>
              <a:gd name="connsiteX252" fmla="*/ 7533222 w 12192000"/>
              <a:gd name="connsiteY252" fmla="*/ 4011574 h 4162697"/>
              <a:gd name="connsiteX253" fmla="*/ 7534427 w 12192000"/>
              <a:gd name="connsiteY253" fmla="*/ 4011574 h 4162697"/>
              <a:gd name="connsiteX254" fmla="*/ 7534427 w 12192000"/>
              <a:gd name="connsiteY254" fmla="*/ 4002774 h 4162697"/>
              <a:gd name="connsiteX255" fmla="*/ 7534427 w 12192000"/>
              <a:gd name="connsiteY255" fmla="*/ 4001518 h 4162697"/>
              <a:gd name="connsiteX256" fmla="*/ 7525990 w 12192000"/>
              <a:gd name="connsiteY256" fmla="*/ 4001518 h 4162697"/>
              <a:gd name="connsiteX257" fmla="*/ 7524785 w 12192000"/>
              <a:gd name="connsiteY257" fmla="*/ 4001518 h 4162697"/>
              <a:gd name="connsiteX258" fmla="*/ 7524785 w 12192000"/>
              <a:gd name="connsiteY258" fmla="*/ 3992719 h 4162697"/>
              <a:gd name="connsiteX259" fmla="*/ 7524785 w 12192000"/>
              <a:gd name="connsiteY259" fmla="*/ 3991462 h 4162697"/>
              <a:gd name="connsiteX260" fmla="*/ 7533222 w 12192000"/>
              <a:gd name="connsiteY260" fmla="*/ 3991462 h 4162697"/>
              <a:gd name="connsiteX261" fmla="*/ 7534427 w 12192000"/>
              <a:gd name="connsiteY261" fmla="*/ 3991462 h 4162697"/>
              <a:gd name="connsiteX262" fmla="*/ 7534427 w 12192000"/>
              <a:gd name="connsiteY262" fmla="*/ 3984863 h 4162697"/>
              <a:gd name="connsiteX263" fmla="*/ 7534427 w 12192000"/>
              <a:gd name="connsiteY263" fmla="*/ 3983921 h 4162697"/>
              <a:gd name="connsiteX264" fmla="*/ 7525990 w 12192000"/>
              <a:gd name="connsiteY264" fmla="*/ 3983921 h 4162697"/>
              <a:gd name="connsiteX265" fmla="*/ 7524785 w 12192000"/>
              <a:gd name="connsiteY265" fmla="*/ 3983921 h 4162697"/>
              <a:gd name="connsiteX266" fmla="*/ 7524785 w 12192000"/>
              <a:gd name="connsiteY266" fmla="*/ 3975121 h 4162697"/>
              <a:gd name="connsiteX267" fmla="*/ 7524785 w 12192000"/>
              <a:gd name="connsiteY267" fmla="*/ 3973865 h 4162697"/>
              <a:gd name="connsiteX268" fmla="*/ 7533222 w 12192000"/>
              <a:gd name="connsiteY268" fmla="*/ 3973865 h 4162697"/>
              <a:gd name="connsiteX269" fmla="*/ 7534427 w 12192000"/>
              <a:gd name="connsiteY269" fmla="*/ 3973865 h 4162697"/>
              <a:gd name="connsiteX270" fmla="*/ 7534427 w 12192000"/>
              <a:gd name="connsiteY270" fmla="*/ 3965066 h 4162697"/>
              <a:gd name="connsiteX271" fmla="*/ 7534427 w 12192000"/>
              <a:gd name="connsiteY271" fmla="*/ 3963808 h 4162697"/>
              <a:gd name="connsiteX272" fmla="*/ 7525990 w 12192000"/>
              <a:gd name="connsiteY272" fmla="*/ 3963808 h 4162697"/>
              <a:gd name="connsiteX273" fmla="*/ 7524785 w 12192000"/>
              <a:gd name="connsiteY273" fmla="*/ 3963808 h 4162697"/>
              <a:gd name="connsiteX274" fmla="*/ 7524785 w 12192000"/>
              <a:gd name="connsiteY274" fmla="*/ 3957209 h 4162697"/>
              <a:gd name="connsiteX275" fmla="*/ 7524785 w 12192000"/>
              <a:gd name="connsiteY275" fmla="*/ 3956266 h 4162697"/>
              <a:gd name="connsiteX276" fmla="*/ 7533222 w 12192000"/>
              <a:gd name="connsiteY276" fmla="*/ 3956266 h 4162697"/>
              <a:gd name="connsiteX277" fmla="*/ 7534427 w 12192000"/>
              <a:gd name="connsiteY277" fmla="*/ 3956266 h 4162697"/>
              <a:gd name="connsiteX278" fmla="*/ 7534427 w 12192000"/>
              <a:gd name="connsiteY278" fmla="*/ 3947468 h 4162697"/>
              <a:gd name="connsiteX279" fmla="*/ 7534427 w 12192000"/>
              <a:gd name="connsiteY279" fmla="*/ 3946211 h 4162697"/>
              <a:gd name="connsiteX280" fmla="*/ 7525990 w 12192000"/>
              <a:gd name="connsiteY280" fmla="*/ 3946211 h 4162697"/>
              <a:gd name="connsiteX281" fmla="*/ 7524785 w 12192000"/>
              <a:gd name="connsiteY281" fmla="*/ 3946211 h 4162697"/>
              <a:gd name="connsiteX282" fmla="*/ 7524785 w 12192000"/>
              <a:gd name="connsiteY282" fmla="*/ 3937412 h 4162697"/>
              <a:gd name="connsiteX283" fmla="*/ 7524785 w 12192000"/>
              <a:gd name="connsiteY283" fmla="*/ 3936155 h 4162697"/>
              <a:gd name="connsiteX284" fmla="*/ 7533222 w 12192000"/>
              <a:gd name="connsiteY284" fmla="*/ 3936155 h 4162697"/>
              <a:gd name="connsiteX285" fmla="*/ 7534427 w 12192000"/>
              <a:gd name="connsiteY285" fmla="*/ 3936155 h 4162697"/>
              <a:gd name="connsiteX286" fmla="*/ 7534427 w 12192000"/>
              <a:gd name="connsiteY286" fmla="*/ 3927357 h 4162697"/>
              <a:gd name="connsiteX287" fmla="*/ 7534427 w 12192000"/>
              <a:gd name="connsiteY287" fmla="*/ 3926100 h 4162697"/>
              <a:gd name="connsiteX288" fmla="*/ 7525990 w 12192000"/>
              <a:gd name="connsiteY288" fmla="*/ 3926100 h 4162697"/>
              <a:gd name="connsiteX289" fmla="*/ 7524785 w 12192000"/>
              <a:gd name="connsiteY289" fmla="*/ 3926100 h 4162697"/>
              <a:gd name="connsiteX290" fmla="*/ 7524785 w 12192000"/>
              <a:gd name="connsiteY290" fmla="*/ 3919500 h 4162697"/>
              <a:gd name="connsiteX291" fmla="*/ 7524785 w 12192000"/>
              <a:gd name="connsiteY291" fmla="*/ 3918558 h 4162697"/>
              <a:gd name="connsiteX292" fmla="*/ 7533222 w 12192000"/>
              <a:gd name="connsiteY292" fmla="*/ 3918558 h 4162697"/>
              <a:gd name="connsiteX293" fmla="*/ 7534427 w 12192000"/>
              <a:gd name="connsiteY293" fmla="*/ 3918558 h 4162697"/>
              <a:gd name="connsiteX294" fmla="*/ 7534427 w 12192000"/>
              <a:gd name="connsiteY294" fmla="*/ 3909758 h 4162697"/>
              <a:gd name="connsiteX295" fmla="*/ 7534427 w 12192000"/>
              <a:gd name="connsiteY295" fmla="*/ 3908502 h 4162697"/>
              <a:gd name="connsiteX296" fmla="*/ 7525990 w 12192000"/>
              <a:gd name="connsiteY296" fmla="*/ 3908502 h 4162697"/>
              <a:gd name="connsiteX297" fmla="*/ 7524785 w 12192000"/>
              <a:gd name="connsiteY297" fmla="*/ 3908502 h 4162697"/>
              <a:gd name="connsiteX298" fmla="*/ 7524785 w 12192000"/>
              <a:gd name="connsiteY298" fmla="*/ 3899703 h 4162697"/>
              <a:gd name="connsiteX299" fmla="*/ 7524785 w 12192000"/>
              <a:gd name="connsiteY299" fmla="*/ 3898446 h 4162697"/>
              <a:gd name="connsiteX300" fmla="*/ 7533222 w 12192000"/>
              <a:gd name="connsiteY300" fmla="*/ 3898446 h 4162697"/>
              <a:gd name="connsiteX301" fmla="*/ 7534427 w 12192000"/>
              <a:gd name="connsiteY301" fmla="*/ 3898446 h 4162697"/>
              <a:gd name="connsiteX302" fmla="*/ 7534427 w 12192000"/>
              <a:gd name="connsiteY302" fmla="*/ 3891847 h 4162697"/>
              <a:gd name="connsiteX303" fmla="*/ 7534427 w 12192000"/>
              <a:gd name="connsiteY303" fmla="*/ 3890905 h 4162697"/>
              <a:gd name="connsiteX304" fmla="*/ 7525990 w 12192000"/>
              <a:gd name="connsiteY304" fmla="*/ 3890905 h 4162697"/>
              <a:gd name="connsiteX305" fmla="*/ 7524785 w 12192000"/>
              <a:gd name="connsiteY305" fmla="*/ 3890905 h 4162697"/>
              <a:gd name="connsiteX306" fmla="*/ 7524785 w 12192000"/>
              <a:gd name="connsiteY306" fmla="*/ 3882105 h 4162697"/>
              <a:gd name="connsiteX307" fmla="*/ 7524785 w 12192000"/>
              <a:gd name="connsiteY307" fmla="*/ 3880848 h 4162697"/>
              <a:gd name="connsiteX308" fmla="*/ 7533222 w 12192000"/>
              <a:gd name="connsiteY308" fmla="*/ 3880848 h 4162697"/>
              <a:gd name="connsiteX309" fmla="*/ 7534427 w 12192000"/>
              <a:gd name="connsiteY309" fmla="*/ 3880848 h 4162697"/>
              <a:gd name="connsiteX310" fmla="*/ 7534427 w 12192000"/>
              <a:gd name="connsiteY310" fmla="*/ 3872050 h 4162697"/>
              <a:gd name="connsiteX311" fmla="*/ 7534427 w 12192000"/>
              <a:gd name="connsiteY311" fmla="*/ 3870792 h 4162697"/>
              <a:gd name="connsiteX312" fmla="*/ 7525990 w 12192000"/>
              <a:gd name="connsiteY312" fmla="*/ 3870792 h 4162697"/>
              <a:gd name="connsiteX313" fmla="*/ 7524785 w 12192000"/>
              <a:gd name="connsiteY313" fmla="*/ 3870792 h 4162697"/>
              <a:gd name="connsiteX314" fmla="*/ 7524785 w 12192000"/>
              <a:gd name="connsiteY314" fmla="*/ 3861994 h 4162697"/>
              <a:gd name="connsiteX315" fmla="*/ 7524785 w 12192000"/>
              <a:gd name="connsiteY315" fmla="*/ 3860737 h 4162697"/>
              <a:gd name="connsiteX316" fmla="*/ 7533222 w 12192000"/>
              <a:gd name="connsiteY316" fmla="*/ 3860737 h 4162697"/>
              <a:gd name="connsiteX317" fmla="*/ 7534427 w 12192000"/>
              <a:gd name="connsiteY317" fmla="*/ 3860737 h 4162697"/>
              <a:gd name="connsiteX318" fmla="*/ 7534427 w 12192000"/>
              <a:gd name="connsiteY318" fmla="*/ 3854138 h 4162697"/>
              <a:gd name="connsiteX319" fmla="*/ 7534427 w 12192000"/>
              <a:gd name="connsiteY319" fmla="*/ 3853195 h 4162697"/>
              <a:gd name="connsiteX320" fmla="*/ 7525990 w 12192000"/>
              <a:gd name="connsiteY320" fmla="*/ 3853195 h 4162697"/>
              <a:gd name="connsiteX321" fmla="*/ 7524785 w 12192000"/>
              <a:gd name="connsiteY321" fmla="*/ 3853195 h 4162697"/>
              <a:gd name="connsiteX322" fmla="*/ 7524785 w 12192000"/>
              <a:gd name="connsiteY322" fmla="*/ 3844396 h 4162697"/>
              <a:gd name="connsiteX323" fmla="*/ 7524785 w 12192000"/>
              <a:gd name="connsiteY323" fmla="*/ 3843139 h 4162697"/>
              <a:gd name="connsiteX324" fmla="*/ 7533222 w 12192000"/>
              <a:gd name="connsiteY324" fmla="*/ 3843139 h 4162697"/>
              <a:gd name="connsiteX325" fmla="*/ 7534427 w 12192000"/>
              <a:gd name="connsiteY325" fmla="*/ 3843139 h 4162697"/>
              <a:gd name="connsiteX326" fmla="*/ 7534427 w 12192000"/>
              <a:gd name="connsiteY326" fmla="*/ 3834340 h 4162697"/>
              <a:gd name="connsiteX327" fmla="*/ 7534427 w 12192000"/>
              <a:gd name="connsiteY327" fmla="*/ 3833084 h 4162697"/>
              <a:gd name="connsiteX328" fmla="*/ 7525990 w 12192000"/>
              <a:gd name="connsiteY328" fmla="*/ 3833084 h 4162697"/>
              <a:gd name="connsiteX329" fmla="*/ 7524785 w 12192000"/>
              <a:gd name="connsiteY329" fmla="*/ 3833084 h 4162697"/>
              <a:gd name="connsiteX330" fmla="*/ 7524785 w 12192000"/>
              <a:gd name="connsiteY330" fmla="*/ 3824284 h 4162697"/>
              <a:gd name="connsiteX331" fmla="*/ 7524785 w 12192000"/>
              <a:gd name="connsiteY331" fmla="*/ 3823028 h 4162697"/>
              <a:gd name="connsiteX332" fmla="*/ 7533222 w 12192000"/>
              <a:gd name="connsiteY332" fmla="*/ 3823028 h 4162697"/>
              <a:gd name="connsiteX333" fmla="*/ 7534427 w 12192000"/>
              <a:gd name="connsiteY333" fmla="*/ 3823028 h 4162697"/>
              <a:gd name="connsiteX334" fmla="*/ 7534427 w 12192000"/>
              <a:gd name="connsiteY334" fmla="*/ 3772749 h 4162697"/>
              <a:gd name="connsiteX335" fmla="*/ 7519964 w 12192000"/>
              <a:gd name="connsiteY335" fmla="*/ 3750123 h 4162697"/>
              <a:gd name="connsiteX336" fmla="*/ 7358458 w 12192000"/>
              <a:gd name="connsiteY336" fmla="*/ 3750123 h 4162697"/>
              <a:gd name="connsiteX337" fmla="*/ 7358458 w 12192000"/>
              <a:gd name="connsiteY337" fmla="*/ 3790347 h 4162697"/>
              <a:gd name="connsiteX338" fmla="*/ 7366896 w 12192000"/>
              <a:gd name="connsiteY338" fmla="*/ 3803545 h 4162697"/>
              <a:gd name="connsiteX339" fmla="*/ 7368101 w 12192000"/>
              <a:gd name="connsiteY339" fmla="*/ 3805429 h 4162697"/>
              <a:gd name="connsiteX340" fmla="*/ 7359664 w 12192000"/>
              <a:gd name="connsiteY340" fmla="*/ 3805429 h 4162697"/>
              <a:gd name="connsiteX341" fmla="*/ 7358458 w 12192000"/>
              <a:gd name="connsiteY341" fmla="*/ 3805429 h 4162697"/>
              <a:gd name="connsiteX342" fmla="*/ 7358458 w 12192000"/>
              <a:gd name="connsiteY342" fmla="*/ 3814229 h 4162697"/>
              <a:gd name="connsiteX343" fmla="*/ 7358458 w 12192000"/>
              <a:gd name="connsiteY343" fmla="*/ 3815486 h 4162697"/>
              <a:gd name="connsiteX344" fmla="*/ 7366896 w 12192000"/>
              <a:gd name="connsiteY344" fmla="*/ 3815486 h 4162697"/>
              <a:gd name="connsiteX345" fmla="*/ 7368101 w 12192000"/>
              <a:gd name="connsiteY345" fmla="*/ 3815486 h 4162697"/>
              <a:gd name="connsiteX346" fmla="*/ 7368101 w 12192000"/>
              <a:gd name="connsiteY346" fmla="*/ 3822085 h 4162697"/>
              <a:gd name="connsiteX347" fmla="*/ 7368101 w 12192000"/>
              <a:gd name="connsiteY347" fmla="*/ 3823028 h 4162697"/>
              <a:gd name="connsiteX348" fmla="*/ 7359664 w 12192000"/>
              <a:gd name="connsiteY348" fmla="*/ 3823028 h 4162697"/>
              <a:gd name="connsiteX349" fmla="*/ 7358458 w 12192000"/>
              <a:gd name="connsiteY349" fmla="*/ 3823028 h 4162697"/>
              <a:gd name="connsiteX350" fmla="*/ 7358458 w 12192000"/>
              <a:gd name="connsiteY350" fmla="*/ 3831826 h 4162697"/>
              <a:gd name="connsiteX351" fmla="*/ 7358458 w 12192000"/>
              <a:gd name="connsiteY351" fmla="*/ 3833084 h 4162697"/>
              <a:gd name="connsiteX352" fmla="*/ 7366896 w 12192000"/>
              <a:gd name="connsiteY352" fmla="*/ 3833084 h 4162697"/>
              <a:gd name="connsiteX353" fmla="*/ 7368101 w 12192000"/>
              <a:gd name="connsiteY353" fmla="*/ 3833084 h 4162697"/>
              <a:gd name="connsiteX354" fmla="*/ 7368101 w 12192000"/>
              <a:gd name="connsiteY354" fmla="*/ 3841882 h 4162697"/>
              <a:gd name="connsiteX355" fmla="*/ 7368101 w 12192000"/>
              <a:gd name="connsiteY355" fmla="*/ 3843139 h 4162697"/>
              <a:gd name="connsiteX356" fmla="*/ 7359664 w 12192000"/>
              <a:gd name="connsiteY356" fmla="*/ 3843139 h 4162697"/>
              <a:gd name="connsiteX357" fmla="*/ 7358458 w 12192000"/>
              <a:gd name="connsiteY357" fmla="*/ 3843139 h 4162697"/>
              <a:gd name="connsiteX358" fmla="*/ 7358458 w 12192000"/>
              <a:gd name="connsiteY358" fmla="*/ 3851939 h 4162697"/>
              <a:gd name="connsiteX359" fmla="*/ 7358458 w 12192000"/>
              <a:gd name="connsiteY359" fmla="*/ 3853195 h 4162697"/>
              <a:gd name="connsiteX360" fmla="*/ 7366896 w 12192000"/>
              <a:gd name="connsiteY360" fmla="*/ 3853195 h 4162697"/>
              <a:gd name="connsiteX361" fmla="*/ 7368101 w 12192000"/>
              <a:gd name="connsiteY361" fmla="*/ 3853195 h 4162697"/>
              <a:gd name="connsiteX362" fmla="*/ 7368101 w 12192000"/>
              <a:gd name="connsiteY362" fmla="*/ 3859794 h 4162697"/>
              <a:gd name="connsiteX363" fmla="*/ 7368101 w 12192000"/>
              <a:gd name="connsiteY363" fmla="*/ 3860737 h 4162697"/>
              <a:gd name="connsiteX364" fmla="*/ 7359664 w 12192000"/>
              <a:gd name="connsiteY364" fmla="*/ 3860737 h 4162697"/>
              <a:gd name="connsiteX365" fmla="*/ 7358458 w 12192000"/>
              <a:gd name="connsiteY365" fmla="*/ 3860737 h 4162697"/>
              <a:gd name="connsiteX366" fmla="*/ 7358458 w 12192000"/>
              <a:gd name="connsiteY366" fmla="*/ 3869536 h 4162697"/>
              <a:gd name="connsiteX367" fmla="*/ 7358458 w 12192000"/>
              <a:gd name="connsiteY367" fmla="*/ 3870792 h 4162697"/>
              <a:gd name="connsiteX368" fmla="*/ 7366896 w 12192000"/>
              <a:gd name="connsiteY368" fmla="*/ 3870792 h 4162697"/>
              <a:gd name="connsiteX369" fmla="*/ 7368101 w 12192000"/>
              <a:gd name="connsiteY369" fmla="*/ 3870792 h 4162697"/>
              <a:gd name="connsiteX370" fmla="*/ 7368101 w 12192000"/>
              <a:gd name="connsiteY370" fmla="*/ 3879592 h 4162697"/>
              <a:gd name="connsiteX371" fmla="*/ 7368101 w 12192000"/>
              <a:gd name="connsiteY371" fmla="*/ 3880848 h 4162697"/>
              <a:gd name="connsiteX372" fmla="*/ 7359664 w 12192000"/>
              <a:gd name="connsiteY372" fmla="*/ 3880848 h 4162697"/>
              <a:gd name="connsiteX373" fmla="*/ 7358458 w 12192000"/>
              <a:gd name="connsiteY373" fmla="*/ 3880848 h 4162697"/>
              <a:gd name="connsiteX374" fmla="*/ 7358458 w 12192000"/>
              <a:gd name="connsiteY374" fmla="*/ 3889647 h 4162697"/>
              <a:gd name="connsiteX375" fmla="*/ 7358458 w 12192000"/>
              <a:gd name="connsiteY375" fmla="*/ 3890905 h 4162697"/>
              <a:gd name="connsiteX376" fmla="*/ 7366896 w 12192000"/>
              <a:gd name="connsiteY376" fmla="*/ 3890905 h 4162697"/>
              <a:gd name="connsiteX377" fmla="*/ 7368101 w 12192000"/>
              <a:gd name="connsiteY377" fmla="*/ 3890905 h 4162697"/>
              <a:gd name="connsiteX378" fmla="*/ 7368101 w 12192000"/>
              <a:gd name="connsiteY378" fmla="*/ 3897504 h 4162697"/>
              <a:gd name="connsiteX379" fmla="*/ 7368101 w 12192000"/>
              <a:gd name="connsiteY379" fmla="*/ 3898446 h 4162697"/>
              <a:gd name="connsiteX380" fmla="*/ 7359664 w 12192000"/>
              <a:gd name="connsiteY380" fmla="*/ 3898446 h 4162697"/>
              <a:gd name="connsiteX381" fmla="*/ 7358458 w 12192000"/>
              <a:gd name="connsiteY381" fmla="*/ 3898446 h 4162697"/>
              <a:gd name="connsiteX382" fmla="*/ 7358458 w 12192000"/>
              <a:gd name="connsiteY382" fmla="*/ 3907245 h 4162697"/>
              <a:gd name="connsiteX383" fmla="*/ 7358458 w 12192000"/>
              <a:gd name="connsiteY383" fmla="*/ 3908502 h 4162697"/>
              <a:gd name="connsiteX384" fmla="*/ 7366896 w 12192000"/>
              <a:gd name="connsiteY384" fmla="*/ 3908502 h 4162697"/>
              <a:gd name="connsiteX385" fmla="*/ 7368101 w 12192000"/>
              <a:gd name="connsiteY385" fmla="*/ 3908502 h 4162697"/>
              <a:gd name="connsiteX386" fmla="*/ 7368101 w 12192000"/>
              <a:gd name="connsiteY386" fmla="*/ 3917300 h 4162697"/>
              <a:gd name="connsiteX387" fmla="*/ 7368101 w 12192000"/>
              <a:gd name="connsiteY387" fmla="*/ 3918558 h 4162697"/>
              <a:gd name="connsiteX388" fmla="*/ 7359664 w 12192000"/>
              <a:gd name="connsiteY388" fmla="*/ 3918558 h 4162697"/>
              <a:gd name="connsiteX389" fmla="*/ 7358458 w 12192000"/>
              <a:gd name="connsiteY389" fmla="*/ 3918558 h 4162697"/>
              <a:gd name="connsiteX390" fmla="*/ 7358458 w 12192000"/>
              <a:gd name="connsiteY390" fmla="*/ 3925157 h 4162697"/>
              <a:gd name="connsiteX391" fmla="*/ 7358458 w 12192000"/>
              <a:gd name="connsiteY391" fmla="*/ 3926100 h 4162697"/>
              <a:gd name="connsiteX392" fmla="*/ 7366896 w 12192000"/>
              <a:gd name="connsiteY392" fmla="*/ 3926100 h 4162697"/>
              <a:gd name="connsiteX393" fmla="*/ 7368101 w 12192000"/>
              <a:gd name="connsiteY393" fmla="*/ 3926100 h 4162697"/>
              <a:gd name="connsiteX394" fmla="*/ 7368101 w 12192000"/>
              <a:gd name="connsiteY394" fmla="*/ 3934898 h 4162697"/>
              <a:gd name="connsiteX395" fmla="*/ 7368101 w 12192000"/>
              <a:gd name="connsiteY395" fmla="*/ 3936155 h 4162697"/>
              <a:gd name="connsiteX396" fmla="*/ 7359664 w 12192000"/>
              <a:gd name="connsiteY396" fmla="*/ 3936155 h 4162697"/>
              <a:gd name="connsiteX397" fmla="*/ 7358458 w 12192000"/>
              <a:gd name="connsiteY397" fmla="*/ 3936155 h 4162697"/>
              <a:gd name="connsiteX398" fmla="*/ 7358458 w 12192000"/>
              <a:gd name="connsiteY398" fmla="*/ 3944955 h 4162697"/>
              <a:gd name="connsiteX399" fmla="*/ 7358458 w 12192000"/>
              <a:gd name="connsiteY399" fmla="*/ 3946211 h 4162697"/>
              <a:gd name="connsiteX400" fmla="*/ 7366896 w 12192000"/>
              <a:gd name="connsiteY400" fmla="*/ 3946211 h 4162697"/>
              <a:gd name="connsiteX401" fmla="*/ 7368101 w 12192000"/>
              <a:gd name="connsiteY401" fmla="*/ 3946211 h 4162697"/>
              <a:gd name="connsiteX402" fmla="*/ 7368101 w 12192000"/>
              <a:gd name="connsiteY402" fmla="*/ 3955010 h 4162697"/>
              <a:gd name="connsiteX403" fmla="*/ 7368101 w 12192000"/>
              <a:gd name="connsiteY403" fmla="*/ 3956266 h 4162697"/>
              <a:gd name="connsiteX404" fmla="*/ 7359664 w 12192000"/>
              <a:gd name="connsiteY404" fmla="*/ 3956266 h 4162697"/>
              <a:gd name="connsiteX405" fmla="*/ 7358458 w 12192000"/>
              <a:gd name="connsiteY405" fmla="*/ 3956266 h 4162697"/>
              <a:gd name="connsiteX406" fmla="*/ 7358458 w 12192000"/>
              <a:gd name="connsiteY406" fmla="*/ 3962866 h 4162697"/>
              <a:gd name="connsiteX407" fmla="*/ 7358458 w 12192000"/>
              <a:gd name="connsiteY407" fmla="*/ 3963808 h 4162697"/>
              <a:gd name="connsiteX408" fmla="*/ 7366896 w 12192000"/>
              <a:gd name="connsiteY408" fmla="*/ 3963808 h 4162697"/>
              <a:gd name="connsiteX409" fmla="*/ 7368101 w 12192000"/>
              <a:gd name="connsiteY409" fmla="*/ 3963808 h 4162697"/>
              <a:gd name="connsiteX410" fmla="*/ 7368101 w 12192000"/>
              <a:gd name="connsiteY410" fmla="*/ 3972608 h 4162697"/>
              <a:gd name="connsiteX411" fmla="*/ 7368101 w 12192000"/>
              <a:gd name="connsiteY411" fmla="*/ 3973865 h 4162697"/>
              <a:gd name="connsiteX412" fmla="*/ 7359664 w 12192000"/>
              <a:gd name="connsiteY412" fmla="*/ 3973865 h 4162697"/>
              <a:gd name="connsiteX413" fmla="*/ 7358458 w 12192000"/>
              <a:gd name="connsiteY413" fmla="*/ 3973865 h 4162697"/>
              <a:gd name="connsiteX414" fmla="*/ 7358458 w 12192000"/>
              <a:gd name="connsiteY414" fmla="*/ 3982663 h 4162697"/>
              <a:gd name="connsiteX415" fmla="*/ 7358458 w 12192000"/>
              <a:gd name="connsiteY415" fmla="*/ 3983921 h 4162697"/>
              <a:gd name="connsiteX416" fmla="*/ 7366896 w 12192000"/>
              <a:gd name="connsiteY416" fmla="*/ 3983921 h 4162697"/>
              <a:gd name="connsiteX417" fmla="*/ 7368101 w 12192000"/>
              <a:gd name="connsiteY417" fmla="*/ 3983921 h 4162697"/>
              <a:gd name="connsiteX418" fmla="*/ 7368101 w 12192000"/>
              <a:gd name="connsiteY418" fmla="*/ 3990520 h 4162697"/>
              <a:gd name="connsiteX419" fmla="*/ 7368101 w 12192000"/>
              <a:gd name="connsiteY419" fmla="*/ 3991462 h 4162697"/>
              <a:gd name="connsiteX420" fmla="*/ 7359664 w 12192000"/>
              <a:gd name="connsiteY420" fmla="*/ 3991462 h 4162697"/>
              <a:gd name="connsiteX421" fmla="*/ 7358458 w 12192000"/>
              <a:gd name="connsiteY421" fmla="*/ 3991462 h 4162697"/>
              <a:gd name="connsiteX422" fmla="*/ 7358458 w 12192000"/>
              <a:gd name="connsiteY422" fmla="*/ 4000261 h 4162697"/>
              <a:gd name="connsiteX423" fmla="*/ 7358458 w 12192000"/>
              <a:gd name="connsiteY423" fmla="*/ 4001518 h 4162697"/>
              <a:gd name="connsiteX424" fmla="*/ 7366896 w 12192000"/>
              <a:gd name="connsiteY424" fmla="*/ 4001518 h 4162697"/>
              <a:gd name="connsiteX425" fmla="*/ 7368101 w 12192000"/>
              <a:gd name="connsiteY425" fmla="*/ 4001518 h 4162697"/>
              <a:gd name="connsiteX426" fmla="*/ 7368101 w 12192000"/>
              <a:gd name="connsiteY426" fmla="*/ 4010316 h 4162697"/>
              <a:gd name="connsiteX427" fmla="*/ 7368101 w 12192000"/>
              <a:gd name="connsiteY427" fmla="*/ 4011574 h 4162697"/>
              <a:gd name="connsiteX428" fmla="*/ 7359664 w 12192000"/>
              <a:gd name="connsiteY428" fmla="*/ 4011574 h 4162697"/>
              <a:gd name="connsiteX429" fmla="*/ 7358458 w 12192000"/>
              <a:gd name="connsiteY429" fmla="*/ 4011574 h 4162697"/>
              <a:gd name="connsiteX430" fmla="*/ 7358458 w 12192000"/>
              <a:gd name="connsiteY430" fmla="*/ 4020373 h 4162697"/>
              <a:gd name="connsiteX431" fmla="*/ 7358458 w 12192000"/>
              <a:gd name="connsiteY431" fmla="*/ 4021629 h 4162697"/>
              <a:gd name="connsiteX432" fmla="*/ 7366896 w 12192000"/>
              <a:gd name="connsiteY432" fmla="*/ 4021629 h 4162697"/>
              <a:gd name="connsiteX433" fmla="*/ 7368101 w 12192000"/>
              <a:gd name="connsiteY433" fmla="*/ 4021629 h 4162697"/>
              <a:gd name="connsiteX434" fmla="*/ 7368101 w 12192000"/>
              <a:gd name="connsiteY434" fmla="*/ 4028228 h 4162697"/>
              <a:gd name="connsiteX435" fmla="*/ 7368101 w 12192000"/>
              <a:gd name="connsiteY435" fmla="*/ 4029171 h 4162697"/>
              <a:gd name="connsiteX436" fmla="*/ 7359664 w 12192000"/>
              <a:gd name="connsiteY436" fmla="*/ 4029171 h 4162697"/>
              <a:gd name="connsiteX437" fmla="*/ 7358458 w 12192000"/>
              <a:gd name="connsiteY437" fmla="*/ 4029171 h 4162697"/>
              <a:gd name="connsiteX438" fmla="*/ 7358458 w 12192000"/>
              <a:gd name="connsiteY438" fmla="*/ 4037971 h 4162697"/>
              <a:gd name="connsiteX439" fmla="*/ 7358458 w 12192000"/>
              <a:gd name="connsiteY439" fmla="*/ 4039227 h 4162697"/>
              <a:gd name="connsiteX440" fmla="*/ 7347912 w 12192000"/>
              <a:gd name="connsiteY440" fmla="*/ 4034828 h 4162697"/>
              <a:gd name="connsiteX441" fmla="*/ 7346406 w 12192000"/>
              <a:gd name="connsiteY441" fmla="*/ 4034199 h 4162697"/>
              <a:gd name="connsiteX442" fmla="*/ 7346406 w 12192000"/>
              <a:gd name="connsiteY442" fmla="*/ 4001518 h 4162697"/>
              <a:gd name="connsiteX443" fmla="*/ 7329532 w 12192000"/>
              <a:gd name="connsiteY443" fmla="*/ 3992719 h 4162697"/>
              <a:gd name="connsiteX444" fmla="*/ 7327122 w 12192000"/>
              <a:gd name="connsiteY444" fmla="*/ 3991462 h 4162697"/>
              <a:gd name="connsiteX445" fmla="*/ 7327122 w 12192000"/>
              <a:gd name="connsiteY445" fmla="*/ 3968837 h 4162697"/>
              <a:gd name="connsiteX446" fmla="*/ 7278911 w 12192000"/>
              <a:gd name="connsiteY446" fmla="*/ 3968837 h 4162697"/>
              <a:gd name="connsiteX447" fmla="*/ 7278911 w 12192000"/>
              <a:gd name="connsiteY447" fmla="*/ 3977635 h 4162697"/>
              <a:gd name="connsiteX448" fmla="*/ 7278911 w 12192000"/>
              <a:gd name="connsiteY448" fmla="*/ 3978892 h 4162697"/>
              <a:gd name="connsiteX449" fmla="*/ 7262733 w 12192000"/>
              <a:gd name="connsiteY449" fmla="*/ 3978892 h 4162697"/>
              <a:gd name="connsiteX450" fmla="*/ 7262733 w 12192000"/>
              <a:gd name="connsiteY450" fmla="*/ 3953753 h 4162697"/>
              <a:gd name="connsiteX451" fmla="*/ 7262733 w 12192000"/>
              <a:gd name="connsiteY451" fmla="*/ 3839367 h 4162697"/>
              <a:gd name="connsiteX452" fmla="*/ 7191494 w 12192000"/>
              <a:gd name="connsiteY452" fmla="*/ 3839367 h 4162697"/>
              <a:gd name="connsiteX453" fmla="*/ 7191494 w 12192000"/>
              <a:gd name="connsiteY453" fmla="*/ 3824466 h 4162697"/>
              <a:gd name="connsiteX454" fmla="*/ 7191494 w 12192000"/>
              <a:gd name="connsiteY454" fmla="*/ 3704259 h 4162697"/>
              <a:gd name="connsiteX455" fmla="*/ 7138892 w 12192000"/>
              <a:gd name="connsiteY455" fmla="*/ 3704259 h 4162697"/>
              <a:gd name="connsiteX456" fmla="*/ 7138892 w 12192000"/>
              <a:gd name="connsiteY456" fmla="*/ 3736988 h 4162697"/>
              <a:gd name="connsiteX457" fmla="*/ 7097249 w 12192000"/>
              <a:gd name="connsiteY457" fmla="*/ 3736988 h 4162697"/>
              <a:gd name="connsiteX458" fmla="*/ 7097249 w 12192000"/>
              <a:gd name="connsiteY458" fmla="*/ 3765042 h 4162697"/>
              <a:gd name="connsiteX459" fmla="*/ 7062182 w 12192000"/>
              <a:gd name="connsiteY459" fmla="*/ 3765042 h 4162697"/>
              <a:gd name="connsiteX460" fmla="*/ 7062182 w 12192000"/>
              <a:gd name="connsiteY460" fmla="*/ 3711272 h 4162697"/>
              <a:gd name="connsiteX461" fmla="*/ 7044647 w 12192000"/>
              <a:gd name="connsiteY461" fmla="*/ 3711272 h 4162697"/>
              <a:gd name="connsiteX462" fmla="*/ 7044647 w 12192000"/>
              <a:gd name="connsiteY462" fmla="*/ 3704259 h 4162697"/>
              <a:gd name="connsiteX463" fmla="*/ 7031497 w 12192000"/>
              <a:gd name="connsiteY463" fmla="*/ 3704259 h 4162697"/>
              <a:gd name="connsiteX464" fmla="*/ 7031497 w 12192000"/>
              <a:gd name="connsiteY464" fmla="*/ 3711272 h 4162697"/>
              <a:gd name="connsiteX465" fmla="*/ 7011772 w 12192000"/>
              <a:gd name="connsiteY465" fmla="*/ 3711272 h 4162697"/>
              <a:gd name="connsiteX466" fmla="*/ 7011772 w 12192000"/>
              <a:gd name="connsiteY466" fmla="*/ 3744001 h 4162697"/>
              <a:gd name="connsiteX467" fmla="*/ 6950404 w 12192000"/>
              <a:gd name="connsiteY467" fmla="*/ 3744001 h 4162697"/>
              <a:gd name="connsiteX468" fmla="*/ 6950404 w 12192000"/>
              <a:gd name="connsiteY468" fmla="*/ 3758029 h 4162697"/>
              <a:gd name="connsiteX469" fmla="*/ 6941637 w 12192000"/>
              <a:gd name="connsiteY469" fmla="*/ 3758029 h 4162697"/>
              <a:gd name="connsiteX470" fmla="*/ 6941637 w 12192000"/>
              <a:gd name="connsiteY470" fmla="*/ 3776731 h 4162697"/>
              <a:gd name="connsiteX471" fmla="*/ 6919719 w 12192000"/>
              <a:gd name="connsiteY471" fmla="*/ 3772055 h 4162697"/>
              <a:gd name="connsiteX472" fmla="*/ 6906569 w 12192000"/>
              <a:gd name="connsiteY472" fmla="*/ 3776731 h 4162697"/>
              <a:gd name="connsiteX473" fmla="*/ 6875885 w 12192000"/>
              <a:gd name="connsiteY473" fmla="*/ 3776731 h 4162697"/>
              <a:gd name="connsiteX474" fmla="*/ 6875885 w 12192000"/>
              <a:gd name="connsiteY474" fmla="*/ 3790758 h 4162697"/>
              <a:gd name="connsiteX475" fmla="*/ 6849584 w 12192000"/>
              <a:gd name="connsiteY475" fmla="*/ 3790758 h 4162697"/>
              <a:gd name="connsiteX476" fmla="*/ 6849584 w 12192000"/>
              <a:gd name="connsiteY476" fmla="*/ 3786082 h 4162697"/>
              <a:gd name="connsiteX477" fmla="*/ 6836434 w 12192000"/>
              <a:gd name="connsiteY477" fmla="*/ 3786082 h 4162697"/>
              <a:gd name="connsiteX478" fmla="*/ 6836434 w 12192000"/>
              <a:gd name="connsiteY478" fmla="*/ 3790758 h 4162697"/>
              <a:gd name="connsiteX479" fmla="*/ 6812325 w 12192000"/>
              <a:gd name="connsiteY479" fmla="*/ 3790758 h 4162697"/>
              <a:gd name="connsiteX480" fmla="*/ 6812325 w 12192000"/>
              <a:gd name="connsiteY480" fmla="*/ 3514896 h 4162697"/>
              <a:gd name="connsiteX481" fmla="*/ 6783832 w 12192000"/>
              <a:gd name="connsiteY481" fmla="*/ 3514896 h 4162697"/>
              <a:gd name="connsiteX482" fmla="*/ 6783832 w 12192000"/>
              <a:gd name="connsiteY482" fmla="*/ 3506713 h 4162697"/>
              <a:gd name="connsiteX483" fmla="*/ 6783832 w 12192000"/>
              <a:gd name="connsiteY483" fmla="*/ 3505544 h 4162697"/>
              <a:gd name="connsiteX484" fmla="*/ 6722464 w 12192000"/>
              <a:gd name="connsiteY484" fmla="*/ 3517234 h 4162697"/>
              <a:gd name="connsiteX485" fmla="*/ 6722464 w 12192000"/>
              <a:gd name="connsiteY485" fmla="*/ 3643476 h 4162697"/>
              <a:gd name="connsiteX486" fmla="*/ 6698355 w 12192000"/>
              <a:gd name="connsiteY486" fmla="*/ 3643476 h 4162697"/>
              <a:gd name="connsiteX487" fmla="*/ 6693972 w 12192000"/>
              <a:gd name="connsiteY487" fmla="*/ 3638800 h 4162697"/>
              <a:gd name="connsiteX488" fmla="*/ 6685204 w 12192000"/>
              <a:gd name="connsiteY488" fmla="*/ 3638800 h 4162697"/>
              <a:gd name="connsiteX489" fmla="*/ 6680821 w 12192000"/>
              <a:gd name="connsiteY489" fmla="*/ 3643476 h 4162697"/>
              <a:gd name="connsiteX490" fmla="*/ 6652329 w 12192000"/>
              <a:gd name="connsiteY490" fmla="*/ 3643476 h 4162697"/>
              <a:gd name="connsiteX491" fmla="*/ 6652329 w 12192000"/>
              <a:gd name="connsiteY491" fmla="*/ 3715948 h 4162697"/>
              <a:gd name="connsiteX492" fmla="*/ 6628219 w 12192000"/>
              <a:gd name="connsiteY492" fmla="*/ 3715948 h 4162697"/>
              <a:gd name="connsiteX493" fmla="*/ 6628219 w 12192000"/>
              <a:gd name="connsiteY493" fmla="*/ 3592044 h 4162697"/>
              <a:gd name="connsiteX494" fmla="*/ 6617261 w 12192000"/>
              <a:gd name="connsiteY494" fmla="*/ 3592044 h 4162697"/>
              <a:gd name="connsiteX495" fmla="*/ 6617261 w 12192000"/>
              <a:gd name="connsiteY495" fmla="*/ 3582692 h 4162697"/>
              <a:gd name="connsiteX496" fmla="*/ 6538359 w 12192000"/>
              <a:gd name="connsiteY496" fmla="*/ 3582692 h 4162697"/>
              <a:gd name="connsiteX497" fmla="*/ 6531784 w 12192000"/>
              <a:gd name="connsiteY497" fmla="*/ 3589706 h 4162697"/>
              <a:gd name="connsiteX498" fmla="*/ 6531784 w 12192000"/>
              <a:gd name="connsiteY498" fmla="*/ 3783744 h 4162697"/>
              <a:gd name="connsiteX499" fmla="*/ 6514250 w 12192000"/>
              <a:gd name="connsiteY499" fmla="*/ 3783744 h 4162697"/>
              <a:gd name="connsiteX500" fmla="*/ 6514250 w 12192000"/>
              <a:gd name="connsiteY500" fmla="*/ 3797771 h 4162697"/>
              <a:gd name="connsiteX501" fmla="*/ 6498907 w 12192000"/>
              <a:gd name="connsiteY501" fmla="*/ 3797771 h 4162697"/>
              <a:gd name="connsiteX502" fmla="*/ 6498907 w 12192000"/>
              <a:gd name="connsiteY502" fmla="*/ 3748678 h 4162697"/>
              <a:gd name="connsiteX503" fmla="*/ 6476990 w 12192000"/>
              <a:gd name="connsiteY503" fmla="*/ 3748678 h 4162697"/>
              <a:gd name="connsiteX504" fmla="*/ 6476990 w 12192000"/>
              <a:gd name="connsiteY504" fmla="*/ 3741663 h 4162697"/>
              <a:gd name="connsiteX505" fmla="*/ 6452882 w 12192000"/>
              <a:gd name="connsiteY505" fmla="*/ 3741663 h 4162697"/>
              <a:gd name="connsiteX506" fmla="*/ 6452882 w 12192000"/>
              <a:gd name="connsiteY506" fmla="*/ 3748678 h 4162697"/>
              <a:gd name="connsiteX507" fmla="*/ 6439731 w 12192000"/>
              <a:gd name="connsiteY507" fmla="*/ 3748678 h 4162697"/>
              <a:gd name="connsiteX508" fmla="*/ 6437539 w 12192000"/>
              <a:gd name="connsiteY508" fmla="*/ 3739326 h 4162697"/>
              <a:gd name="connsiteX509" fmla="*/ 6430964 w 12192000"/>
              <a:gd name="connsiteY509" fmla="*/ 3739326 h 4162697"/>
              <a:gd name="connsiteX510" fmla="*/ 6428772 w 12192000"/>
              <a:gd name="connsiteY510" fmla="*/ 3746340 h 4162697"/>
              <a:gd name="connsiteX511" fmla="*/ 6420005 w 12192000"/>
              <a:gd name="connsiteY511" fmla="*/ 3746340 h 4162697"/>
              <a:gd name="connsiteX512" fmla="*/ 6420005 w 12192000"/>
              <a:gd name="connsiteY512" fmla="*/ 3664516 h 4162697"/>
              <a:gd name="connsiteX513" fmla="*/ 6349870 w 12192000"/>
              <a:gd name="connsiteY513" fmla="*/ 3664516 h 4162697"/>
              <a:gd name="connsiteX514" fmla="*/ 6341103 w 12192000"/>
              <a:gd name="connsiteY514" fmla="*/ 3390992 h 4162697"/>
              <a:gd name="connsiteX515" fmla="*/ 6354254 w 12192000"/>
              <a:gd name="connsiteY515" fmla="*/ 3367613 h 4162697"/>
              <a:gd name="connsiteX516" fmla="*/ 6360829 w 12192000"/>
              <a:gd name="connsiteY516" fmla="*/ 3362937 h 4162697"/>
              <a:gd name="connsiteX517" fmla="*/ 6352062 w 12192000"/>
              <a:gd name="connsiteY517" fmla="*/ 3337222 h 4162697"/>
              <a:gd name="connsiteX518" fmla="*/ 6352062 w 12192000"/>
              <a:gd name="connsiteY518" fmla="*/ 3318520 h 4162697"/>
              <a:gd name="connsiteX519" fmla="*/ 6336720 w 12192000"/>
              <a:gd name="connsiteY519" fmla="*/ 3318520 h 4162697"/>
              <a:gd name="connsiteX520" fmla="*/ 6336720 w 12192000"/>
              <a:gd name="connsiteY520" fmla="*/ 3295141 h 4162697"/>
              <a:gd name="connsiteX521" fmla="*/ 6334528 w 12192000"/>
              <a:gd name="connsiteY521" fmla="*/ 3290465 h 4162697"/>
              <a:gd name="connsiteX522" fmla="*/ 6334528 w 12192000"/>
              <a:gd name="connsiteY522" fmla="*/ 3206304 h 4162697"/>
              <a:gd name="connsiteX523" fmla="*/ 6336720 w 12192000"/>
              <a:gd name="connsiteY523" fmla="*/ 3199291 h 4162697"/>
              <a:gd name="connsiteX524" fmla="*/ 6330145 w 12192000"/>
              <a:gd name="connsiteY524" fmla="*/ 3192277 h 4162697"/>
              <a:gd name="connsiteX525" fmla="*/ 6327952 w 12192000"/>
              <a:gd name="connsiteY525" fmla="*/ 3124481 h 4162697"/>
              <a:gd name="connsiteX526" fmla="*/ 6325761 w 12192000"/>
              <a:gd name="connsiteY526" fmla="*/ 3061360 h 4162697"/>
              <a:gd name="connsiteX527" fmla="*/ 6321377 w 12192000"/>
              <a:gd name="connsiteY527" fmla="*/ 3042657 h 4162697"/>
              <a:gd name="connsiteX528" fmla="*/ 6319185 w 12192000"/>
              <a:gd name="connsiteY528" fmla="*/ 3063698 h 4162697"/>
              <a:gd name="connsiteX529" fmla="*/ 6319185 w 12192000"/>
              <a:gd name="connsiteY529" fmla="*/ 3124481 h 4162697"/>
              <a:gd name="connsiteX530" fmla="*/ 6316994 w 12192000"/>
              <a:gd name="connsiteY530" fmla="*/ 3129156 h 4162697"/>
              <a:gd name="connsiteX531" fmla="*/ 6316994 w 12192000"/>
              <a:gd name="connsiteY531" fmla="*/ 3192277 h 4162697"/>
              <a:gd name="connsiteX532" fmla="*/ 6310419 w 12192000"/>
              <a:gd name="connsiteY532" fmla="*/ 3199291 h 4162697"/>
              <a:gd name="connsiteX533" fmla="*/ 6312610 w 12192000"/>
              <a:gd name="connsiteY533" fmla="*/ 3206304 h 4162697"/>
              <a:gd name="connsiteX534" fmla="*/ 6312610 w 12192000"/>
              <a:gd name="connsiteY534" fmla="*/ 3290465 h 4162697"/>
              <a:gd name="connsiteX535" fmla="*/ 6310419 w 12192000"/>
              <a:gd name="connsiteY535" fmla="*/ 3295141 h 4162697"/>
              <a:gd name="connsiteX536" fmla="*/ 6310419 w 12192000"/>
              <a:gd name="connsiteY536" fmla="*/ 3318520 h 4162697"/>
              <a:gd name="connsiteX537" fmla="*/ 6295077 w 12192000"/>
              <a:gd name="connsiteY537" fmla="*/ 3318520 h 4162697"/>
              <a:gd name="connsiteX538" fmla="*/ 6295077 w 12192000"/>
              <a:gd name="connsiteY538" fmla="*/ 3337222 h 4162697"/>
              <a:gd name="connsiteX539" fmla="*/ 6286310 w 12192000"/>
              <a:gd name="connsiteY539" fmla="*/ 3362937 h 4162697"/>
              <a:gd name="connsiteX540" fmla="*/ 6292885 w 12192000"/>
              <a:gd name="connsiteY540" fmla="*/ 3367613 h 4162697"/>
              <a:gd name="connsiteX541" fmla="*/ 6306035 w 12192000"/>
              <a:gd name="connsiteY541" fmla="*/ 3390992 h 4162697"/>
              <a:gd name="connsiteX542" fmla="*/ 6293134 w 12192000"/>
              <a:gd name="connsiteY542" fmla="*/ 3735040 h 4162697"/>
              <a:gd name="connsiteX543" fmla="*/ 6190268 w 12192000"/>
              <a:gd name="connsiteY543" fmla="*/ 3735040 h 4162697"/>
              <a:gd name="connsiteX544" fmla="*/ 6190268 w 12192000"/>
              <a:gd name="connsiteY544" fmla="*/ 3824466 h 4162697"/>
              <a:gd name="connsiteX545" fmla="*/ 6170048 w 12192000"/>
              <a:gd name="connsiteY545" fmla="*/ 3824466 h 4162697"/>
              <a:gd name="connsiteX546" fmla="*/ 6170048 w 12192000"/>
              <a:gd name="connsiteY546" fmla="*/ 3648163 h 4162697"/>
              <a:gd name="connsiteX547" fmla="*/ 5956653 w 12192000"/>
              <a:gd name="connsiteY547" fmla="*/ 3648163 h 4162697"/>
              <a:gd name="connsiteX548" fmla="*/ 5956653 w 12192000"/>
              <a:gd name="connsiteY548" fmla="*/ 3824466 h 4162697"/>
              <a:gd name="connsiteX549" fmla="*/ 5901909 w 12192000"/>
              <a:gd name="connsiteY549" fmla="*/ 3824466 h 4162697"/>
              <a:gd name="connsiteX550" fmla="*/ 5900565 w 12192000"/>
              <a:gd name="connsiteY550" fmla="*/ 3800109 h 4162697"/>
              <a:gd name="connsiteX551" fmla="*/ 5893990 w 12192000"/>
              <a:gd name="connsiteY551" fmla="*/ 3800109 h 4162697"/>
              <a:gd name="connsiteX552" fmla="*/ 5892647 w 12192000"/>
              <a:gd name="connsiteY552" fmla="*/ 3824466 h 4162697"/>
              <a:gd name="connsiteX553" fmla="*/ 5882183 w 12192000"/>
              <a:gd name="connsiteY553" fmla="*/ 3824466 h 4162697"/>
              <a:gd name="connsiteX554" fmla="*/ 5880840 w 12192000"/>
              <a:gd name="connsiteY554" fmla="*/ 3800109 h 4162697"/>
              <a:gd name="connsiteX555" fmla="*/ 5878781 w 12192000"/>
              <a:gd name="connsiteY555" fmla="*/ 3800109 h 4162697"/>
              <a:gd name="connsiteX556" fmla="*/ 5878781 w 12192000"/>
              <a:gd name="connsiteY556" fmla="*/ 3714927 h 4162697"/>
              <a:gd name="connsiteX557" fmla="*/ 5800909 w 12192000"/>
              <a:gd name="connsiteY557" fmla="*/ 3714927 h 4162697"/>
              <a:gd name="connsiteX558" fmla="*/ 5800909 w 12192000"/>
              <a:gd name="connsiteY558" fmla="*/ 3807122 h 4162697"/>
              <a:gd name="connsiteX559" fmla="*/ 5727420 w 12192000"/>
              <a:gd name="connsiteY559" fmla="*/ 3807122 h 4162697"/>
              <a:gd name="connsiteX560" fmla="*/ 5727420 w 12192000"/>
              <a:gd name="connsiteY560" fmla="*/ 3824466 h 4162697"/>
              <a:gd name="connsiteX561" fmla="*/ 5713406 w 12192000"/>
              <a:gd name="connsiteY561" fmla="*/ 3824466 h 4162697"/>
              <a:gd name="connsiteX562" fmla="*/ 5703310 w 12192000"/>
              <a:gd name="connsiteY562" fmla="*/ 3823488 h 4162697"/>
              <a:gd name="connsiteX563" fmla="*/ 5703310 w 12192000"/>
              <a:gd name="connsiteY563" fmla="*/ 3804784 h 4162697"/>
              <a:gd name="connsiteX564" fmla="*/ 5694543 w 12192000"/>
              <a:gd name="connsiteY564" fmla="*/ 3804784 h 4162697"/>
              <a:gd name="connsiteX565" fmla="*/ 5694543 w 12192000"/>
              <a:gd name="connsiteY565" fmla="*/ 3772055 h 4162697"/>
              <a:gd name="connsiteX566" fmla="*/ 5683585 w 12192000"/>
              <a:gd name="connsiteY566" fmla="*/ 3772055 h 4162697"/>
              <a:gd name="connsiteX567" fmla="*/ 5679201 w 12192000"/>
              <a:gd name="connsiteY567" fmla="*/ 3769718 h 4162697"/>
              <a:gd name="connsiteX568" fmla="*/ 5666051 w 12192000"/>
              <a:gd name="connsiteY568" fmla="*/ 3772055 h 4162697"/>
              <a:gd name="connsiteX569" fmla="*/ 5652900 w 12192000"/>
              <a:gd name="connsiteY569" fmla="*/ 3772055 h 4162697"/>
              <a:gd name="connsiteX570" fmla="*/ 5652900 w 12192000"/>
              <a:gd name="connsiteY570" fmla="*/ 3804784 h 4162697"/>
              <a:gd name="connsiteX571" fmla="*/ 5620025 w 12192000"/>
              <a:gd name="connsiteY571" fmla="*/ 3804784 h 4162697"/>
              <a:gd name="connsiteX572" fmla="*/ 5620025 w 12192000"/>
              <a:gd name="connsiteY572" fmla="*/ 3790758 h 4162697"/>
              <a:gd name="connsiteX573" fmla="*/ 5615641 w 12192000"/>
              <a:gd name="connsiteY573" fmla="*/ 3790758 h 4162697"/>
              <a:gd name="connsiteX574" fmla="*/ 5615641 w 12192000"/>
              <a:gd name="connsiteY574" fmla="*/ 3804784 h 4162697"/>
              <a:gd name="connsiteX575" fmla="*/ 5604134 w 12192000"/>
              <a:gd name="connsiteY575" fmla="*/ 3804784 h 4162697"/>
              <a:gd name="connsiteX576" fmla="*/ 5602490 w 12192000"/>
              <a:gd name="connsiteY576" fmla="*/ 3804784 h 4162697"/>
              <a:gd name="connsiteX577" fmla="*/ 5602490 w 12192000"/>
              <a:gd name="connsiteY577" fmla="*/ 3655165 h 4162697"/>
              <a:gd name="connsiteX578" fmla="*/ 5560849 w 12192000"/>
              <a:gd name="connsiteY578" fmla="*/ 3655165 h 4162697"/>
              <a:gd name="connsiteX579" fmla="*/ 5560849 w 12192000"/>
              <a:gd name="connsiteY579" fmla="*/ 3644937 h 4162697"/>
              <a:gd name="connsiteX580" fmla="*/ 5560849 w 12192000"/>
              <a:gd name="connsiteY580" fmla="*/ 3643476 h 4162697"/>
              <a:gd name="connsiteX581" fmla="*/ 5555095 w 12192000"/>
              <a:gd name="connsiteY581" fmla="*/ 3643476 h 4162697"/>
              <a:gd name="connsiteX582" fmla="*/ 5554274 w 12192000"/>
              <a:gd name="connsiteY582" fmla="*/ 3643476 h 4162697"/>
              <a:gd name="connsiteX583" fmla="*/ 5554274 w 12192000"/>
              <a:gd name="connsiteY583" fmla="*/ 3649612 h 4162697"/>
              <a:gd name="connsiteX584" fmla="*/ 5554274 w 12192000"/>
              <a:gd name="connsiteY584" fmla="*/ 3650489 h 4162697"/>
              <a:gd name="connsiteX585" fmla="*/ 5537013 w 12192000"/>
              <a:gd name="connsiteY585" fmla="*/ 3650489 h 4162697"/>
              <a:gd name="connsiteX586" fmla="*/ 5534547 w 12192000"/>
              <a:gd name="connsiteY586" fmla="*/ 3650489 h 4162697"/>
              <a:gd name="connsiteX587" fmla="*/ 5530163 w 12192000"/>
              <a:gd name="connsiteY587" fmla="*/ 3643476 h 4162697"/>
              <a:gd name="connsiteX588" fmla="*/ 5530163 w 12192000"/>
              <a:gd name="connsiteY588" fmla="*/ 3657795 h 4162697"/>
              <a:gd name="connsiteX589" fmla="*/ 5530163 w 12192000"/>
              <a:gd name="connsiteY589" fmla="*/ 3659840 h 4162697"/>
              <a:gd name="connsiteX590" fmla="*/ 5524411 w 12192000"/>
              <a:gd name="connsiteY590" fmla="*/ 3659840 h 4162697"/>
              <a:gd name="connsiteX591" fmla="*/ 5523588 w 12192000"/>
              <a:gd name="connsiteY591" fmla="*/ 3659840 h 4162697"/>
              <a:gd name="connsiteX592" fmla="*/ 5523588 w 12192000"/>
              <a:gd name="connsiteY592" fmla="*/ 3672113 h 4162697"/>
              <a:gd name="connsiteX593" fmla="*/ 5523588 w 12192000"/>
              <a:gd name="connsiteY593" fmla="*/ 3673867 h 4162697"/>
              <a:gd name="connsiteX594" fmla="*/ 5499481 w 12192000"/>
              <a:gd name="connsiteY594" fmla="*/ 3673867 h 4162697"/>
              <a:gd name="connsiteX595" fmla="*/ 5497288 w 12192000"/>
              <a:gd name="connsiteY595" fmla="*/ 3708934 h 4162697"/>
              <a:gd name="connsiteX596" fmla="*/ 5497288 w 12192000"/>
              <a:gd name="connsiteY596" fmla="*/ 3685556 h 4162697"/>
              <a:gd name="connsiteX597" fmla="*/ 5487699 w 12192000"/>
              <a:gd name="connsiteY597" fmla="*/ 3685556 h 4162697"/>
              <a:gd name="connsiteX598" fmla="*/ 5486330 w 12192000"/>
              <a:gd name="connsiteY598" fmla="*/ 3685556 h 4162697"/>
              <a:gd name="connsiteX599" fmla="*/ 5486330 w 12192000"/>
              <a:gd name="connsiteY599" fmla="*/ 3725299 h 4162697"/>
              <a:gd name="connsiteX600" fmla="*/ 5453453 w 12192000"/>
              <a:gd name="connsiteY600" fmla="*/ 3725299 h 4162697"/>
              <a:gd name="connsiteX601" fmla="*/ 5453453 w 12192000"/>
              <a:gd name="connsiteY601" fmla="*/ 3713025 h 4162697"/>
              <a:gd name="connsiteX602" fmla="*/ 5453453 w 12192000"/>
              <a:gd name="connsiteY602" fmla="*/ 3711272 h 4162697"/>
              <a:gd name="connsiteX603" fmla="*/ 5441948 w 12192000"/>
              <a:gd name="connsiteY603" fmla="*/ 3711272 h 4162697"/>
              <a:gd name="connsiteX604" fmla="*/ 5440303 w 12192000"/>
              <a:gd name="connsiteY604" fmla="*/ 3711272 h 4162697"/>
              <a:gd name="connsiteX605" fmla="*/ 5440303 w 12192000"/>
              <a:gd name="connsiteY605" fmla="*/ 3727637 h 4162697"/>
              <a:gd name="connsiteX606" fmla="*/ 5435920 w 12192000"/>
              <a:gd name="connsiteY606" fmla="*/ 3729974 h 4162697"/>
              <a:gd name="connsiteX607" fmla="*/ 5435920 w 12192000"/>
              <a:gd name="connsiteY607" fmla="*/ 3713610 h 4162697"/>
              <a:gd name="connsiteX608" fmla="*/ 5435920 w 12192000"/>
              <a:gd name="connsiteY608" fmla="*/ 3711272 h 4162697"/>
              <a:gd name="connsiteX609" fmla="*/ 5422495 w 12192000"/>
              <a:gd name="connsiteY609" fmla="*/ 3711272 h 4162697"/>
              <a:gd name="connsiteX610" fmla="*/ 5420577 w 12192000"/>
              <a:gd name="connsiteY610" fmla="*/ 3711272 h 4162697"/>
              <a:gd name="connsiteX611" fmla="*/ 5420577 w 12192000"/>
              <a:gd name="connsiteY611" fmla="*/ 3669191 h 4162697"/>
              <a:gd name="connsiteX612" fmla="*/ 5412906 w 12192000"/>
              <a:gd name="connsiteY612" fmla="*/ 3669191 h 4162697"/>
              <a:gd name="connsiteX613" fmla="*/ 5411810 w 12192000"/>
              <a:gd name="connsiteY613" fmla="*/ 3669191 h 4162697"/>
              <a:gd name="connsiteX614" fmla="*/ 5400852 w 12192000"/>
              <a:gd name="connsiteY614" fmla="*/ 3622435 h 4162697"/>
              <a:gd name="connsiteX615" fmla="*/ 5391263 w 12192000"/>
              <a:gd name="connsiteY615" fmla="*/ 3622435 h 4162697"/>
              <a:gd name="connsiteX616" fmla="*/ 5389893 w 12192000"/>
              <a:gd name="connsiteY616" fmla="*/ 3622435 h 4162697"/>
              <a:gd name="connsiteX617" fmla="*/ 5376743 w 12192000"/>
              <a:gd name="connsiteY617" fmla="*/ 3669191 h 4162697"/>
              <a:gd name="connsiteX618" fmla="*/ 5369072 w 12192000"/>
              <a:gd name="connsiteY618" fmla="*/ 3669191 h 4162697"/>
              <a:gd name="connsiteX619" fmla="*/ 5367976 w 12192000"/>
              <a:gd name="connsiteY619" fmla="*/ 3669191 h 4162697"/>
              <a:gd name="connsiteX620" fmla="*/ 5367976 w 12192000"/>
              <a:gd name="connsiteY620" fmla="*/ 3739326 h 4162697"/>
              <a:gd name="connsiteX621" fmla="*/ 5362222 w 12192000"/>
              <a:gd name="connsiteY621" fmla="*/ 3739326 h 4162697"/>
              <a:gd name="connsiteX622" fmla="*/ 5361400 w 12192000"/>
              <a:gd name="connsiteY622" fmla="*/ 3739326 h 4162697"/>
              <a:gd name="connsiteX623" fmla="*/ 5357017 w 12192000"/>
              <a:gd name="connsiteY623" fmla="*/ 3788420 h 4162697"/>
              <a:gd name="connsiteX624" fmla="*/ 5357017 w 12192000"/>
              <a:gd name="connsiteY624" fmla="*/ 3774101 h 4162697"/>
              <a:gd name="connsiteX625" fmla="*/ 5357017 w 12192000"/>
              <a:gd name="connsiteY625" fmla="*/ 3772055 h 4162697"/>
              <a:gd name="connsiteX626" fmla="*/ 5351264 w 12192000"/>
              <a:gd name="connsiteY626" fmla="*/ 3782283 h 4162697"/>
              <a:gd name="connsiteX627" fmla="*/ 5350442 w 12192000"/>
              <a:gd name="connsiteY627" fmla="*/ 3783744 h 4162697"/>
              <a:gd name="connsiteX628" fmla="*/ 5344689 w 12192000"/>
              <a:gd name="connsiteY628" fmla="*/ 3783744 h 4162697"/>
              <a:gd name="connsiteX629" fmla="*/ 5343867 w 12192000"/>
              <a:gd name="connsiteY629" fmla="*/ 3783744 h 4162697"/>
              <a:gd name="connsiteX630" fmla="*/ 5343867 w 12192000"/>
              <a:gd name="connsiteY630" fmla="*/ 3690231 h 4162697"/>
              <a:gd name="connsiteX631" fmla="*/ 5313183 w 12192000"/>
              <a:gd name="connsiteY631" fmla="*/ 3690231 h 4162697"/>
              <a:gd name="connsiteX632" fmla="*/ 5301676 w 12192000"/>
              <a:gd name="connsiteY632" fmla="*/ 3704551 h 4162697"/>
              <a:gd name="connsiteX633" fmla="*/ 5300032 w 12192000"/>
              <a:gd name="connsiteY633" fmla="*/ 3706597 h 4162697"/>
              <a:gd name="connsiteX634" fmla="*/ 5300032 w 12192000"/>
              <a:gd name="connsiteY634" fmla="*/ 3692277 h 4162697"/>
              <a:gd name="connsiteX635" fmla="*/ 5297840 w 12192000"/>
              <a:gd name="connsiteY635" fmla="*/ 3687893 h 4162697"/>
              <a:gd name="connsiteX636" fmla="*/ 5288251 w 12192000"/>
              <a:gd name="connsiteY636" fmla="*/ 3687893 h 4162697"/>
              <a:gd name="connsiteX637" fmla="*/ 5286882 w 12192000"/>
              <a:gd name="connsiteY637" fmla="*/ 3687893 h 4162697"/>
              <a:gd name="connsiteX638" fmla="*/ 5286882 w 12192000"/>
              <a:gd name="connsiteY638" fmla="*/ 3662178 h 4162697"/>
              <a:gd name="connsiteX639" fmla="*/ 5281129 w 12192000"/>
              <a:gd name="connsiteY639" fmla="*/ 3662178 h 4162697"/>
              <a:gd name="connsiteX640" fmla="*/ 5280307 w 12192000"/>
              <a:gd name="connsiteY640" fmla="*/ 3662178 h 4162697"/>
              <a:gd name="connsiteX641" fmla="*/ 5280307 w 12192000"/>
              <a:gd name="connsiteY641" fmla="*/ 3649904 h 4162697"/>
              <a:gd name="connsiteX642" fmla="*/ 5278115 w 12192000"/>
              <a:gd name="connsiteY642" fmla="*/ 3648151 h 4162697"/>
              <a:gd name="connsiteX643" fmla="*/ 5278115 w 12192000"/>
              <a:gd name="connsiteY643" fmla="*/ 3622435 h 4162697"/>
              <a:gd name="connsiteX644" fmla="*/ 5262773 w 12192000"/>
              <a:gd name="connsiteY644" fmla="*/ 3622435 h 4162697"/>
              <a:gd name="connsiteX645" fmla="*/ 5260581 w 12192000"/>
              <a:gd name="connsiteY645" fmla="*/ 3622435 h 4162697"/>
              <a:gd name="connsiteX646" fmla="*/ 5260581 w 12192000"/>
              <a:gd name="connsiteY646" fmla="*/ 3589706 h 4162697"/>
              <a:gd name="connsiteX647" fmla="*/ 5252910 w 12192000"/>
              <a:gd name="connsiteY647" fmla="*/ 3589706 h 4162697"/>
              <a:gd name="connsiteX648" fmla="*/ 5251815 w 12192000"/>
              <a:gd name="connsiteY648" fmla="*/ 3589706 h 4162697"/>
              <a:gd name="connsiteX649" fmla="*/ 5251815 w 12192000"/>
              <a:gd name="connsiteY649" fmla="*/ 3583569 h 4162697"/>
              <a:gd name="connsiteX650" fmla="*/ 5251815 w 12192000"/>
              <a:gd name="connsiteY650" fmla="*/ 3582692 h 4162697"/>
              <a:gd name="connsiteX651" fmla="*/ 5246061 w 12192000"/>
              <a:gd name="connsiteY651" fmla="*/ 3582692 h 4162697"/>
              <a:gd name="connsiteX652" fmla="*/ 5245240 w 12192000"/>
              <a:gd name="connsiteY652" fmla="*/ 3582692 h 4162697"/>
              <a:gd name="connsiteX653" fmla="*/ 5240855 w 12192000"/>
              <a:gd name="connsiteY653" fmla="*/ 3549963 h 4162697"/>
              <a:gd name="connsiteX654" fmla="*/ 5240855 w 12192000"/>
              <a:gd name="connsiteY654" fmla="*/ 3541780 h 4162697"/>
              <a:gd name="connsiteX655" fmla="*/ 5240855 w 12192000"/>
              <a:gd name="connsiteY655" fmla="*/ 3540611 h 4162697"/>
              <a:gd name="connsiteX656" fmla="*/ 5235102 w 12192000"/>
              <a:gd name="connsiteY656" fmla="*/ 3540611 h 4162697"/>
              <a:gd name="connsiteX657" fmla="*/ 5234281 w 12192000"/>
              <a:gd name="connsiteY657" fmla="*/ 3540611 h 4162697"/>
              <a:gd name="connsiteX658" fmla="*/ 5234281 w 12192000"/>
              <a:gd name="connsiteY658" fmla="*/ 3507883 h 4162697"/>
              <a:gd name="connsiteX659" fmla="*/ 5205788 w 12192000"/>
              <a:gd name="connsiteY659" fmla="*/ 3507883 h 4162697"/>
              <a:gd name="connsiteX660" fmla="*/ 5205788 w 12192000"/>
              <a:gd name="connsiteY660" fmla="*/ 3495608 h 4162697"/>
              <a:gd name="connsiteX661" fmla="*/ 5205788 w 12192000"/>
              <a:gd name="connsiteY661" fmla="*/ 3493855 h 4162697"/>
              <a:gd name="connsiteX662" fmla="*/ 5172913 w 12192000"/>
              <a:gd name="connsiteY662" fmla="*/ 3493855 h 4162697"/>
              <a:gd name="connsiteX663" fmla="*/ 5172913 w 12192000"/>
              <a:gd name="connsiteY663" fmla="*/ 3485673 h 4162697"/>
              <a:gd name="connsiteX664" fmla="*/ 5172913 w 12192000"/>
              <a:gd name="connsiteY664" fmla="*/ 3484504 h 4162697"/>
              <a:gd name="connsiteX665" fmla="*/ 5155652 w 12192000"/>
              <a:gd name="connsiteY665" fmla="*/ 3484504 h 4162697"/>
              <a:gd name="connsiteX666" fmla="*/ 5153186 w 12192000"/>
              <a:gd name="connsiteY666" fmla="*/ 3484504 h 4162697"/>
              <a:gd name="connsiteX667" fmla="*/ 5153186 w 12192000"/>
              <a:gd name="connsiteY667" fmla="*/ 3492686 h 4162697"/>
              <a:gd name="connsiteX668" fmla="*/ 5148803 w 12192000"/>
              <a:gd name="connsiteY668" fmla="*/ 3489179 h 4162697"/>
              <a:gd name="connsiteX669" fmla="*/ 5137845 w 12192000"/>
              <a:gd name="connsiteY669" fmla="*/ 3493855 h 4162697"/>
              <a:gd name="connsiteX670" fmla="*/ 5132093 w 12192000"/>
              <a:gd name="connsiteY670" fmla="*/ 3493855 h 4162697"/>
              <a:gd name="connsiteX671" fmla="*/ 5131270 w 12192000"/>
              <a:gd name="connsiteY671" fmla="*/ 3493855 h 4162697"/>
              <a:gd name="connsiteX672" fmla="*/ 5131270 w 12192000"/>
              <a:gd name="connsiteY672" fmla="*/ 3485673 h 4162697"/>
              <a:gd name="connsiteX673" fmla="*/ 5131270 w 12192000"/>
              <a:gd name="connsiteY673" fmla="*/ 3484504 h 4162697"/>
              <a:gd name="connsiteX674" fmla="*/ 5117845 w 12192000"/>
              <a:gd name="connsiteY674" fmla="*/ 3484504 h 4162697"/>
              <a:gd name="connsiteX675" fmla="*/ 5115927 w 12192000"/>
              <a:gd name="connsiteY675" fmla="*/ 3484504 h 4162697"/>
              <a:gd name="connsiteX676" fmla="*/ 5115927 w 12192000"/>
              <a:gd name="connsiteY676" fmla="*/ 3492686 h 4162697"/>
              <a:gd name="connsiteX677" fmla="*/ 5115927 w 12192000"/>
              <a:gd name="connsiteY677" fmla="*/ 3493855 h 4162697"/>
              <a:gd name="connsiteX678" fmla="*/ 5091818 w 12192000"/>
              <a:gd name="connsiteY678" fmla="*/ 3493855 h 4162697"/>
              <a:gd name="connsiteX679" fmla="*/ 5091818 w 12192000"/>
              <a:gd name="connsiteY679" fmla="*/ 3508175 h 4162697"/>
              <a:gd name="connsiteX680" fmla="*/ 5091818 w 12192000"/>
              <a:gd name="connsiteY680" fmla="*/ 3510219 h 4162697"/>
              <a:gd name="connsiteX681" fmla="*/ 5078394 w 12192000"/>
              <a:gd name="connsiteY681" fmla="*/ 3510219 h 4162697"/>
              <a:gd name="connsiteX682" fmla="*/ 5076476 w 12192000"/>
              <a:gd name="connsiteY682" fmla="*/ 3510219 h 4162697"/>
              <a:gd name="connsiteX683" fmla="*/ 5076476 w 12192000"/>
              <a:gd name="connsiteY683" fmla="*/ 3599057 h 4162697"/>
              <a:gd name="connsiteX684" fmla="*/ 5070723 w 12192000"/>
              <a:gd name="connsiteY684" fmla="*/ 3599057 h 4162697"/>
              <a:gd name="connsiteX685" fmla="*/ 5069901 w 12192000"/>
              <a:gd name="connsiteY685" fmla="*/ 3599057 h 4162697"/>
              <a:gd name="connsiteX686" fmla="*/ 5069901 w 12192000"/>
              <a:gd name="connsiteY686" fmla="*/ 3563989 h 4162697"/>
              <a:gd name="connsiteX687" fmla="*/ 5028258 w 12192000"/>
              <a:gd name="connsiteY687" fmla="*/ 3563989 h 4162697"/>
              <a:gd name="connsiteX688" fmla="*/ 5023875 w 12192000"/>
              <a:gd name="connsiteY688" fmla="*/ 3599057 h 4162697"/>
              <a:gd name="connsiteX689" fmla="*/ 5023875 w 12192000"/>
              <a:gd name="connsiteY689" fmla="*/ 3692569 h 4162697"/>
              <a:gd name="connsiteX690" fmla="*/ 5018122 w 12192000"/>
              <a:gd name="connsiteY690" fmla="*/ 3690523 h 4162697"/>
              <a:gd name="connsiteX691" fmla="*/ 5017300 w 12192000"/>
              <a:gd name="connsiteY691" fmla="*/ 3690231 h 4162697"/>
              <a:gd name="connsiteX692" fmla="*/ 5015108 w 12192000"/>
              <a:gd name="connsiteY692" fmla="*/ 3615421 h 4162697"/>
              <a:gd name="connsiteX693" fmla="*/ 5012916 w 12192000"/>
              <a:gd name="connsiteY693" fmla="*/ 3690231 h 4162697"/>
              <a:gd name="connsiteX694" fmla="*/ 5007162 w 12192000"/>
              <a:gd name="connsiteY694" fmla="*/ 3692277 h 4162697"/>
              <a:gd name="connsiteX695" fmla="*/ 5006341 w 12192000"/>
              <a:gd name="connsiteY695" fmla="*/ 3692569 h 4162697"/>
              <a:gd name="connsiteX696" fmla="*/ 4999765 w 12192000"/>
              <a:gd name="connsiteY696" fmla="*/ 3736988 h 4162697"/>
              <a:gd name="connsiteX697" fmla="*/ 4984423 w 12192000"/>
              <a:gd name="connsiteY697" fmla="*/ 3747217 h 4162697"/>
              <a:gd name="connsiteX698" fmla="*/ 4982232 w 12192000"/>
              <a:gd name="connsiteY698" fmla="*/ 3748678 h 4162697"/>
              <a:gd name="connsiteX699" fmla="*/ 4982232 w 12192000"/>
              <a:gd name="connsiteY699" fmla="*/ 3732312 h 4162697"/>
              <a:gd name="connsiteX700" fmla="*/ 4982232 w 12192000"/>
              <a:gd name="connsiteY700" fmla="*/ 3729974 h 4162697"/>
              <a:gd name="connsiteX701" fmla="*/ 4976478 w 12192000"/>
              <a:gd name="connsiteY701" fmla="*/ 3729974 h 4162697"/>
              <a:gd name="connsiteX702" fmla="*/ 4975656 w 12192000"/>
              <a:gd name="connsiteY702" fmla="*/ 3729974 h 4162697"/>
              <a:gd name="connsiteX703" fmla="*/ 4975656 w 12192000"/>
              <a:gd name="connsiteY703" fmla="*/ 3719747 h 4162697"/>
              <a:gd name="connsiteX704" fmla="*/ 4975656 w 12192000"/>
              <a:gd name="connsiteY704" fmla="*/ 3718286 h 4162697"/>
              <a:gd name="connsiteX705" fmla="*/ 4923055 w 12192000"/>
              <a:gd name="connsiteY705" fmla="*/ 3722961 h 4162697"/>
              <a:gd name="connsiteX706" fmla="*/ 4917302 w 12192000"/>
              <a:gd name="connsiteY706" fmla="*/ 3722961 h 4162697"/>
              <a:gd name="connsiteX707" fmla="*/ 4916480 w 12192000"/>
              <a:gd name="connsiteY707" fmla="*/ 3722961 h 4162697"/>
              <a:gd name="connsiteX708" fmla="*/ 4916480 w 12192000"/>
              <a:gd name="connsiteY708" fmla="*/ 3710688 h 4162697"/>
              <a:gd name="connsiteX709" fmla="*/ 4916480 w 12192000"/>
              <a:gd name="connsiteY709" fmla="*/ 3708934 h 4162697"/>
              <a:gd name="connsiteX710" fmla="*/ 4908808 w 12192000"/>
              <a:gd name="connsiteY710" fmla="*/ 3708934 h 4162697"/>
              <a:gd name="connsiteX711" fmla="*/ 4907713 w 12192000"/>
              <a:gd name="connsiteY711" fmla="*/ 3708934 h 4162697"/>
              <a:gd name="connsiteX712" fmla="*/ 4907713 w 12192000"/>
              <a:gd name="connsiteY712" fmla="*/ 3723253 h 4162697"/>
              <a:gd name="connsiteX713" fmla="*/ 4903330 w 12192000"/>
              <a:gd name="connsiteY713" fmla="*/ 3725299 h 4162697"/>
              <a:gd name="connsiteX714" fmla="*/ 4903330 w 12192000"/>
              <a:gd name="connsiteY714" fmla="*/ 3708934 h 4162697"/>
              <a:gd name="connsiteX715" fmla="*/ 4903330 w 12192000"/>
              <a:gd name="connsiteY715" fmla="*/ 3706597 h 4162697"/>
              <a:gd name="connsiteX716" fmla="*/ 4893742 w 12192000"/>
              <a:gd name="connsiteY716" fmla="*/ 3706597 h 4162697"/>
              <a:gd name="connsiteX717" fmla="*/ 4892372 w 12192000"/>
              <a:gd name="connsiteY717" fmla="*/ 3706597 h 4162697"/>
              <a:gd name="connsiteX718" fmla="*/ 4892372 w 12192000"/>
              <a:gd name="connsiteY718" fmla="*/ 3698413 h 4162697"/>
              <a:gd name="connsiteX719" fmla="*/ 4892372 w 12192000"/>
              <a:gd name="connsiteY719" fmla="*/ 3697245 h 4162697"/>
              <a:gd name="connsiteX720" fmla="*/ 4875111 w 12192000"/>
              <a:gd name="connsiteY720" fmla="*/ 3697245 h 4162697"/>
              <a:gd name="connsiteX721" fmla="*/ 4872645 w 12192000"/>
              <a:gd name="connsiteY721" fmla="*/ 3697245 h 4162697"/>
              <a:gd name="connsiteX722" fmla="*/ 4872645 w 12192000"/>
              <a:gd name="connsiteY722" fmla="*/ 3673867 h 4162697"/>
              <a:gd name="connsiteX723" fmla="*/ 4866070 w 12192000"/>
              <a:gd name="connsiteY723" fmla="*/ 3666853 h 4162697"/>
              <a:gd name="connsiteX724" fmla="*/ 4850729 w 12192000"/>
              <a:gd name="connsiteY724" fmla="*/ 3666853 h 4162697"/>
              <a:gd name="connsiteX725" fmla="*/ 4848536 w 12192000"/>
              <a:gd name="connsiteY725" fmla="*/ 3666853 h 4162697"/>
              <a:gd name="connsiteX726" fmla="*/ 4848536 w 12192000"/>
              <a:gd name="connsiteY726" fmla="*/ 3654580 h 4162697"/>
              <a:gd name="connsiteX727" fmla="*/ 4848536 w 12192000"/>
              <a:gd name="connsiteY727" fmla="*/ 3652827 h 4162697"/>
              <a:gd name="connsiteX728" fmla="*/ 4840865 w 12192000"/>
              <a:gd name="connsiteY728" fmla="*/ 3652827 h 4162697"/>
              <a:gd name="connsiteX729" fmla="*/ 4839770 w 12192000"/>
              <a:gd name="connsiteY729" fmla="*/ 3652827 h 4162697"/>
              <a:gd name="connsiteX730" fmla="*/ 4839770 w 12192000"/>
              <a:gd name="connsiteY730" fmla="*/ 3610746 h 4162697"/>
              <a:gd name="connsiteX731" fmla="*/ 4824429 w 12192000"/>
              <a:gd name="connsiteY731" fmla="*/ 3606070 h 4162697"/>
              <a:gd name="connsiteX732" fmla="*/ 4816756 w 12192000"/>
              <a:gd name="connsiteY732" fmla="*/ 3606070 h 4162697"/>
              <a:gd name="connsiteX733" fmla="*/ 4815660 w 12192000"/>
              <a:gd name="connsiteY733" fmla="*/ 3606070 h 4162697"/>
              <a:gd name="connsiteX734" fmla="*/ 4815660 w 12192000"/>
              <a:gd name="connsiteY734" fmla="*/ 3554638 h 4162697"/>
              <a:gd name="connsiteX735" fmla="*/ 4798401 w 12192000"/>
              <a:gd name="connsiteY735" fmla="*/ 3554638 h 4162697"/>
              <a:gd name="connsiteX736" fmla="*/ 4795935 w 12192000"/>
              <a:gd name="connsiteY736" fmla="*/ 3554638 h 4162697"/>
              <a:gd name="connsiteX737" fmla="*/ 4795935 w 12192000"/>
              <a:gd name="connsiteY737" fmla="*/ 3536228 h 4162697"/>
              <a:gd name="connsiteX738" fmla="*/ 4795935 w 12192000"/>
              <a:gd name="connsiteY738" fmla="*/ 3533598 h 4162697"/>
              <a:gd name="connsiteX739" fmla="*/ 4758675 w 12192000"/>
              <a:gd name="connsiteY739" fmla="*/ 3533598 h 4162697"/>
              <a:gd name="connsiteX740" fmla="*/ 4758675 w 12192000"/>
              <a:gd name="connsiteY740" fmla="*/ 3556976 h 4162697"/>
              <a:gd name="connsiteX741" fmla="*/ 4730183 w 12192000"/>
              <a:gd name="connsiteY741" fmla="*/ 3556976 h 4162697"/>
              <a:gd name="connsiteX742" fmla="*/ 4730183 w 12192000"/>
              <a:gd name="connsiteY742" fmla="*/ 3608408 h 4162697"/>
              <a:gd name="connsiteX743" fmla="*/ 4718677 w 12192000"/>
              <a:gd name="connsiteY743" fmla="*/ 3608408 h 4162697"/>
              <a:gd name="connsiteX744" fmla="*/ 4717033 w 12192000"/>
              <a:gd name="connsiteY744" fmla="*/ 3608408 h 4162697"/>
              <a:gd name="connsiteX745" fmla="*/ 4717033 w 12192000"/>
              <a:gd name="connsiteY745" fmla="*/ 3722961 h 4162697"/>
              <a:gd name="connsiteX746" fmla="*/ 4711280 w 12192000"/>
              <a:gd name="connsiteY746" fmla="*/ 3722961 h 4162697"/>
              <a:gd name="connsiteX747" fmla="*/ 4710458 w 12192000"/>
              <a:gd name="connsiteY747" fmla="*/ 3722961 h 4162697"/>
              <a:gd name="connsiteX748" fmla="*/ 4701691 w 12192000"/>
              <a:gd name="connsiteY748" fmla="*/ 3692569 h 4162697"/>
              <a:gd name="connsiteX749" fmla="*/ 4695937 w 12192000"/>
              <a:gd name="connsiteY749" fmla="*/ 3704843 h 4162697"/>
              <a:gd name="connsiteX750" fmla="*/ 4697308 w 12192000"/>
              <a:gd name="connsiteY750" fmla="*/ 3706597 h 4162697"/>
              <a:gd name="connsiteX751" fmla="*/ 4697308 w 12192000"/>
              <a:gd name="connsiteY751" fmla="*/ 3720916 h 4162697"/>
              <a:gd name="connsiteX752" fmla="*/ 4697308 w 12192000"/>
              <a:gd name="connsiteY752" fmla="*/ 3722961 h 4162697"/>
              <a:gd name="connsiteX753" fmla="*/ 4689636 w 12192000"/>
              <a:gd name="connsiteY753" fmla="*/ 3722961 h 4162697"/>
              <a:gd name="connsiteX754" fmla="*/ 4688540 w 12192000"/>
              <a:gd name="connsiteY754" fmla="*/ 3722961 h 4162697"/>
              <a:gd name="connsiteX755" fmla="*/ 4688540 w 12192000"/>
              <a:gd name="connsiteY755" fmla="*/ 3758029 h 4162697"/>
              <a:gd name="connsiteX756" fmla="*/ 4680870 w 12192000"/>
              <a:gd name="connsiteY756" fmla="*/ 3758029 h 4162697"/>
              <a:gd name="connsiteX757" fmla="*/ 4679773 w 12192000"/>
              <a:gd name="connsiteY757" fmla="*/ 3758029 h 4162697"/>
              <a:gd name="connsiteX758" fmla="*/ 4679773 w 12192000"/>
              <a:gd name="connsiteY758" fmla="*/ 3783744 h 4162697"/>
              <a:gd name="connsiteX759" fmla="*/ 4666350 w 12192000"/>
              <a:gd name="connsiteY759" fmla="*/ 3783744 h 4162697"/>
              <a:gd name="connsiteX760" fmla="*/ 4664431 w 12192000"/>
              <a:gd name="connsiteY760" fmla="*/ 3783744 h 4162697"/>
              <a:gd name="connsiteX761" fmla="*/ 4664431 w 12192000"/>
              <a:gd name="connsiteY761" fmla="*/ 3775562 h 4162697"/>
              <a:gd name="connsiteX762" fmla="*/ 4664431 w 12192000"/>
              <a:gd name="connsiteY762" fmla="*/ 3774393 h 4162697"/>
              <a:gd name="connsiteX763" fmla="*/ 4649089 w 12192000"/>
              <a:gd name="connsiteY763" fmla="*/ 3774393 h 4162697"/>
              <a:gd name="connsiteX764" fmla="*/ 4646898 w 12192000"/>
              <a:gd name="connsiteY764" fmla="*/ 3774393 h 4162697"/>
              <a:gd name="connsiteX765" fmla="*/ 4646898 w 12192000"/>
              <a:gd name="connsiteY765" fmla="*/ 3748678 h 4162697"/>
              <a:gd name="connsiteX766" fmla="*/ 4605255 w 12192000"/>
              <a:gd name="connsiteY766" fmla="*/ 3748678 h 4162697"/>
              <a:gd name="connsiteX767" fmla="*/ 4605255 w 12192000"/>
              <a:gd name="connsiteY767" fmla="*/ 3754814 h 4162697"/>
              <a:gd name="connsiteX768" fmla="*/ 4604433 w 12192000"/>
              <a:gd name="connsiteY768" fmla="*/ 3755873 h 4162697"/>
              <a:gd name="connsiteX769" fmla="*/ 4598680 w 12192000"/>
              <a:gd name="connsiteY769" fmla="*/ 3758029 h 4162697"/>
              <a:gd name="connsiteX770" fmla="*/ 4598680 w 12192000"/>
              <a:gd name="connsiteY770" fmla="*/ 3749847 h 4162697"/>
              <a:gd name="connsiteX771" fmla="*/ 4598680 w 12192000"/>
              <a:gd name="connsiteY771" fmla="*/ 3748678 h 4162697"/>
              <a:gd name="connsiteX772" fmla="*/ 4591008 w 12192000"/>
              <a:gd name="connsiteY772" fmla="*/ 3748678 h 4162697"/>
              <a:gd name="connsiteX773" fmla="*/ 4589913 w 12192000"/>
              <a:gd name="connsiteY773" fmla="*/ 3748678 h 4162697"/>
              <a:gd name="connsiteX774" fmla="*/ 4589913 w 12192000"/>
              <a:gd name="connsiteY774" fmla="*/ 3765042 h 4162697"/>
              <a:gd name="connsiteX775" fmla="*/ 4589913 w 12192000"/>
              <a:gd name="connsiteY775" fmla="*/ 3767380 h 4162697"/>
              <a:gd name="connsiteX776" fmla="*/ 4584160 w 12192000"/>
              <a:gd name="connsiteY776" fmla="*/ 3767380 h 4162697"/>
              <a:gd name="connsiteX777" fmla="*/ 4583338 w 12192000"/>
              <a:gd name="connsiteY777" fmla="*/ 3767380 h 4162697"/>
              <a:gd name="connsiteX778" fmla="*/ 4583338 w 12192000"/>
              <a:gd name="connsiteY778" fmla="*/ 3759198 h 4162697"/>
              <a:gd name="connsiteX779" fmla="*/ 4583338 w 12192000"/>
              <a:gd name="connsiteY779" fmla="*/ 3758029 h 4162697"/>
              <a:gd name="connsiteX780" fmla="*/ 4575666 w 12192000"/>
              <a:gd name="connsiteY780" fmla="*/ 3758029 h 4162697"/>
              <a:gd name="connsiteX781" fmla="*/ 4574570 w 12192000"/>
              <a:gd name="connsiteY781" fmla="*/ 3758029 h 4162697"/>
              <a:gd name="connsiteX782" fmla="*/ 4574570 w 12192000"/>
              <a:gd name="connsiteY782" fmla="*/ 3732312 h 4162697"/>
              <a:gd name="connsiteX783" fmla="*/ 4541695 w 12192000"/>
              <a:gd name="connsiteY783" fmla="*/ 3732312 h 4162697"/>
              <a:gd name="connsiteX784" fmla="*/ 4541695 w 12192000"/>
              <a:gd name="connsiteY784" fmla="*/ 3738449 h 4162697"/>
              <a:gd name="connsiteX785" fmla="*/ 4541695 w 12192000"/>
              <a:gd name="connsiteY785" fmla="*/ 3739326 h 4162697"/>
              <a:gd name="connsiteX786" fmla="*/ 4535941 w 12192000"/>
              <a:gd name="connsiteY786" fmla="*/ 3739326 h 4162697"/>
              <a:gd name="connsiteX787" fmla="*/ 4535120 w 12192000"/>
              <a:gd name="connsiteY787" fmla="*/ 3739326 h 4162697"/>
              <a:gd name="connsiteX788" fmla="*/ 4535120 w 12192000"/>
              <a:gd name="connsiteY788" fmla="*/ 3727052 h 4162697"/>
              <a:gd name="connsiteX789" fmla="*/ 4535120 w 12192000"/>
              <a:gd name="connsiteY789" fmla="*/ 3725299 h 4162697"/>
              <a:gd name="connsiteX790" fmla="*/ 4519779 w 12192000"/>
              <a:gd name="connsiteY790" fmla="*/ 3725299 h 4162697"/>
              <a:gd name="connsiteX791" fmla="*/ 4517586 w 12192000"/>
              <a:gd name="connsiteY791" fmla="*/ 3725299 h 4162697"/>
              <a:gd name="connsiteX792" fmla="*/ 4517586 w 12192000"/>
              <a:gd name="connsiteY792" fmla="*/ 3697245 h 4162697"/>
              <a:gd name="connsiteX793" fmla="*/ 4504161 w 12192000"/>
              <a:gd name="connsiteY793" fmla="*/ 3697245 h 4162697"/>
              <a:gd name="connsiteX794" fmla="*/ 4502243 w 12192000"/>
              <a:gd name="connsiteY794" fmla="*/ 3697245 h 4162697"/>
              <a:gd name="connsiteX795" fmla="*/ 4502243 w 12192000"/>
              <a:gd name="connsiteY795" fmla="*/ 3705428 h 4162697"/>
              <a:gd name="connsiteX796" fmla="*/ 4502243 w 12192000"/>
              <a:gd name="connsiteY796" fmla="*/ 3706597 h 4162697"/>
              <a:gd name="connsiteX797" fmla="*/ 4494573 w 12192000"/>
              <a:gd name="connsiteY797" fmla="*/ 3706597 h 4162697"/>
              <a:gd name="connsiteX798" fmla="*/ 4493477 w 12192000"/>
              <a:gd name="connsiteY798" fmla="*/ 3706597 h 4162697"/>
              <a:gd name="connsiteX799" fmla="*/ 4493477 w 12192000"/>
              <a:gd name="connsiteY799" fmla="*/ 3680880 h 4162697"/>
              <a:gd name="connsiteX800" fmla="*/ 4480052 w 12192000"/>
              <a:gd name="connsiteY800" fmla="*/ 3680880 h 4162697"/>
              <a:gd name="connsiteX801" fmla="*/ 4478134 w 12192000"/>
              <a:gd name="connsiteY801" fmla="*/ 3680880 h 4162697"/>
              <a:gd name="connsiteX802" fmla="*/ 4478134 w 12192000"/>
              <a:gd name="connsiteY802" fmla="*/ 3695199 h 4162697"/>
              <a:gd name="connsiteX803" fmla="*/ 4478134 w 12192000"/>
              <a:gd name="connsiteY803" fmla="*/ 3697245 h 4162697"/>
              <a:gd name="connsiteX804" fmla="*/ 4454025 w 12192000"/>
              <a:gd name="connsiteY804" fmla="*/ 3697245 h 4162697"/>
              <a:gd name="connsiteX805" fmla="*/ 4454025 w 12192000"/>
              <a:gd name="connsiteY805" fmla="*/ 3689062 h 4162697"/>
              <a:gd name="connsiteX806" fmla="*/ 4454025 w 12192000"/>
              <a:gd name="connsiteY806" fmla="*/ 3687893 h 4162697"/>
              <a:gd name="connsiteX807" fmla="*/ 4438683 w 12192000"/>
              <a:gd name="connsiteY807" fmla="*/ 3687893 h 4162697"/>
              <a:gd name="connsiteX808" fmla="*/ 4436491 w 12192000"/>
              <a:gd name="connsiteY808" fmla="*/ 3687893 h 4162697"/>
              <a:gd name="connsiteX809" fmla="*/ 4436491 w 12192000"/>
              <a:gd name="connsiteY809" fmla="*/ 3696076 h 4162697"/>
              <a:gd name="connsiteX810" fmla="*/ 4436491 w 12192000"/>
              <a:gd name="connsiteY810" fmla="*/ 3697245 h 4162697"/>
              <a:gd name="connsiteX811" fmla="*/ 4430738 w 12192000"/>
              <a:gd name="connsiteY811" fmla="*/ 3697245 h 4162697"/>
              <a:gd name="connsiteX812" fmla="*/ 4429916 w 12192000"/>
              <a:gd name="connsiteY812" fmla="*/ 3697245 h 4162697"/>
              <a:gd name="connsiteX813" fmla="*/ 4429916 w 12192000"/>
              <a:gd name="connsiteY813" fmla="*/ 3711565 h 4162697"/>
              <a:gd name="connsiteX814" fmla="*/ 4429916 w 12192000"/>
              <a:gd name="connsiteY814" fmla="*/ 3713610 h 4162697"/>
              <a:gd name="connsiteX815" fmla="*/ 4422245 w 12192000"/>
              <a:gd name="connsiteY815" fmla="*/ 3713610 h 4162697"/>
              <a:gd name="connsiteX816" fmla="*/ 4421149 w 12192000"/>
              <a:gd name="connsiteY816" fmla="*/ 3713610 h 4162697"/>
              <a:gd name="connsiteX817" fmla="*/ 4421149 w 12192000"/>
              <a:gd name="connsiteY817" fmla="*/ 3723838 h 4162697"/>
              <a:gd name="connsiteX818" fmla="*/ 4421149 w 12192000"/>
              <a:gd name="connsiteY818" fmla="*/ 3725299 h 4162697"/>
              <a:gd name="connsiteX819" fmla="*/ 4372931 w 12192000"/>
              <a:gd name="connsiteY819" fmla="*/ 3725299 h 4162697"/>
              <a:gd name="connsiteX820" fmla="*/ 4372931 w 12192000"/>
              <a:gd name="connsiteY820" fmla="*/ 3758029 h 4162697"/>
              <a:gd name="connsiteX821" fmla="*/ 4357589 w 12192000"/>
              <a:gd name="connsiteY821" fmla="*/ 3758029 h 4162697"/>
              <a:gd name="connsiteX822" fmla="*/ 4355398 w 12192000"/>
              <a:gd name="connsiteY822" fmla="*/ 3758029 h 4162697"/>
              <a:gd name="connsiteX823" fmla="*/ 4355398 w 12192000"/>
              <a:gd name="connsiteY823" fmla="*/ 3749847 h 4162697"/>
              <a:gd name="connsiteX824" fmla="*/ 4355398 w 12192000"/>
              <a:gd name="connsiteY824" fmla="*/ 3748678 h 4162697"/>
              <a:gd name="connsiteX825" fmla="*/ 4307180 w 12192000"/>
              <a:gd name="connsiteY825" fmla="*/ 3748678 h 4162697"/>
              <a:gd name="connsiteX826" fmla="*/ 4307180 w 12192000"/>
              <a:gd name="connsiteY826" fmla="*/ 3738449 h 4162697"/>
              <a:gd name="connsiteX827" fmla="*/ 4307180 w 12192000"/>
              <a:gd name="connsiteY827" fmla="*/ 3736988 h 4162697"/>
              <a:gd name="connsiteX828" fmla="*/ 4299508 w 12192000"/>
              <a:gd name="connsiteY828" fmla="*/ 3732897 h 4162697"/>
              <a:gd name="connsiteX829" fmla="*/ 4298413 w 12192000"/>
              <a:gd name="connsiteY829" fmla="*/ 3732312 h 4162697"/>
              <a:gd name="connsiteX830" fmla="*/ 4298413 w 12192000"/>
              <a:gd name="connsiteY830" fmla="*/ 3697245 h 4162697"/>
              <a:gd name="connsiteX831" fmla="*/ 4284989 w 12192000"/>
              <a:gd name="connsiteY831" fmla="*/ 3697245 h 4162697"/>
              <a:gd name="connsiteX832" fmla="*/ 4283071 w 12192000"/>
              <a:gd name="connsiteY832" fmla="*/ 3697245 h 4162697"/>
              <a:gd name="connsiteX833" fmla="*/ 4277317 w 12192000"/>
              <a:gd name="connsiteY833" fmla="*/ 3715656 h 4162697"/>
              <a:gd name="connsiteX834" fmla="*/ 4276496 w 12192000"/>
              <a:gd name="connsiteY834" fmla="*/ 3718286 h 4162697"/>
              <a:gd name="connsiteX835" fmla="*/ 4274577 w 12192000"/>
              <a:gd name="connsiteY835" fmla="*/ 3712149 h 4162697"/>
              <a:gd name="connsiteX836" fmla="*/ 4274303 w 12192000"/>
              <a:gd name="connsiteY836" fmla="*/ 3711272 h 4162697"/>
              <a:gd name="connsiteX837" fmla="*/ 4262797 w 12192000"/>
              <a:gd name="connsiteY837" fmla="*/ 3709227 h 4162697"/>
              <a:gd name="connsiteX838" fmla="*/ 4261153 w 12192000"/>
              <a:gd name="connsiteY838" fmla="*/ 3708934 h 4162697"/>
              <a:gd name="connsiteX839" fmla="*/ 4263345 w 12192000"/>
              <a:gd name="connsiteY839" fmla="*/ 3613084 h 4162697"/>
              <a:gd name="connsiteX840" fmla="*/ 4251839 w 12192000"/>
              <a:gd name="connsiteY840" fmla="*/ 3615129 h 4162697"/>
              <a:gd name="connsiteX841" fmla="*/ 4250195 w 12192000"/>
              <a:gd name="connsiteY841" fmla="*/ 3615421 h 4162697"/>
              <a:gd name="connsiteX842" fmla="*/ 4250195 w 12192000"/>
              <a:gd name="connsiteY842" fmla="*/ 3463464 h 4162697"/>
              <a:gd name="connsiteX843" fmla="*/ 4232934 w 12192000"/>
              <a:gd name="connsiteY843" fmla="*/ 3463464 h 4162697"/>
              <a:gd name="connsiteX844" fmla="*/ 4230469 w 12192000"/>
              <a:gd name="connsiteY844" fmla="*/ 3463464 h 4162697"/>
              <a:gd name="connsiteX845" fmla="*/ 4230469 w 12192000"/>
              <a:gd name="connsiteY845" fmla="*/ 3339560 h 4162697"/>
              <a:gd name="connsiteX846" fmla="*/ 4226635 w 12192000"/>
              <a:gd name="connsiteY846" fmla="*/ 3333423 h 4162697"/>
              <a:gd name="connsiteX847" fmla="*/ 4226086 w 12192000"/>
              <a:gd name="connsiteY847" fmla="*/ 3332546 h 4162697"/>
              <a:gd name="connsiteX848" fmla="*/ 4226086 w 12192000"/>
              <a:gd name="connsiteY848" fmla="*/ 3306830 h 4162697"/>
              <a:gd name="connsiteX849" fmla="*/ 4210743 w 12192000"/>
              <a:gd name="connsiteY849" fmla="*/ 3306830 h 4162697"/>
              <a:gd name="connsiteX850" fmla="*/ 4208552 w 12192000"/>
              <a:gd name="connsiteY850" fmla="*/ 3306830 h 4162697"/>
              <a:gd name="connsiteX851" fmla="*/ 4166909 w 12192000"/>
              <a:gd name="connsiteY851" fmla="*/ 3220331 h 4162697"/>
              <a:gd name="connsiteX852" fmla="*/ 4164718 w 12192000"/>
              <a:gd name="connsiteY852" fmla="*/ 2953820 h 4162697"/>
              <a:gd name="connsiteX853" fmla="*/ 4160333 w 12192000"/>
              <a:gd name="connsiteY853" fmla="*/ 3220331 h 4162697"/>
              <a:gd name="connsiteX854" fmla="*/ 4120883 w 12192000"/>
              <a:gd name="connsiteY854" fmla="*/ 3309167 h 4162697"/>
              <a:gd name="connsiteX855" fmla="*/ 4105541 w 12192000"/>
              <a:gd name="connsiteY855" fmla="*/ 3309167 h 4162697"/>
              <a:gd name="connsiteX856" fmla="*/ 4103349 w 12192000"/>
              <a:gd name="connsiteY856" fmla="*/ 3309167 h 4162697"/>
              <a:gd name="connsiteX857" fmla="*/ 4098965 w 12192000"/>
              <a:gd name="connsiteY857" fmla="*/ 3339560 h 4162697"/>
              <a:gd name="connsiteX858" fmla="*/ 4098965 w 12192000"/>
              <a:gd name="connsiteY858" fmla="*/ 3463464 h 4162697"/>
              <a:gd name="connsiteX859" fmla="*/ 4085541 w 12192000"/>
              <a:gd name="connsiteY859" fmla="*/ 3463464 h 4162697"/>
              <a:gd name="connsiteX860" fmla="*/ 4083623 w 12192000"/>
              <a:gd name="connsiteY860" fmla="*/ 3463464 h 4162697"/>
              <a:gd name="connsiteX861" fmla="*/ 4083623 w 12192000"/>
              <a:gd name="connsiteY861" fmla="*/ 3610746 h 4162697"/>
              <a:gd name="connsiteX862" fmla="*/ 4068281 w 12192000"/>
              <a:gd name="connsiteY862" fmla="*/ 3610746 h 4162697"/>
              <a:gd name="connsiteX863" fmla="*/ 4066089 w 12192000"/>
              <a:gd name="connsiteY863" fmla="*/ 3610746 h 4162697"/>
              <a:gd name="connsiteX864" fmla="*/ 4066089 w 12192000"/>
              <a:gd name="connsiteY864" fmla="*/ 3744001 h 4162697"/>
              <a:gd name="connsiteX865" fmla="*/ 4037597 w 12192000"/>
              <a:gd name="connsiteY865" fmla="*/ 3741663 h 4162697"/>
              <a:gd name="connsiteX866" fmla="*/ 4033762 w 12192000"/>
              <a:gd name="connsiteY866" fmla="*/ 3731436 h 4162697"/>
              <a:gd name="connsiteX867" fmla="*/ 4033213 w 12192000"/>
              <a:gd name="connsiteY867" fmla="*/ 3729974 h 4162697"/>
              <a:gd name="connsiteX868" fmla="*/ 4019790 w 12192000"/>
              <a:gd name="connsiteY868" fmla="*/ 3727929 h 4162697"/>
              <a:gd name="connsiteX869" fmla="*/ 4017871 w 12192000"/>
              <a:gd name="connsiteY869" fmla="*/ 3727637 h 4162697"/>
              <a:gd name="connsiteX870" fmla="*/ 4014036 w 12192000"/>
              <a:gd name="connsiteY870" fmla="*/ 3735819 h 4162697"/>
              <a:gd name="connsiteX871" fmla="*/ 4013488 w 12192000"/>
              <a:gd name="connsiteY871" fmla="*/ 3736988 h 4162697"/>
              <a:gd name="connsiteX872" fmla="*/ 3991571 w 12192000"/>
              <a:gd name="connsiteY872" fmla="*/ 3736988 h 4162697"/>
              <a:gd name="connsiteX873" fmla="*/ 3991571 w 12192000"/>
              <a:gd name="connsiteY873" fmla="*/ 3912324 h 4162697"/>
              <a:gd name="connsiteX874" fmla="*/ 3997394 w 12192000"/>
              <a:gd name="connsiteY874" fmla="*/ 3912324 h 4162697"/>
              <a:gd name="connsiteX875" fmla="*/ 3997394 w 12192000"/>
              <a:gd name="connsiteY875" fmla="*/ 3943696 h 4162697"/>
              <a:gd name="connsiteX876" fmla="*/ 3963016 w 12192000"/>
              <a:gd name="connsiteY876" fmla="*/ 3943696 h 4162697"/>
              <a:gd name="connsiteX877" fmla="*/ 3953402 w 12192000"/>
              <a:gd name="connsiteY877" fmla="*/ 3905359 h 4162697"/>
              <a:gd name="connsiteX878" fmla="*/ 3925078 w 12192000"/>
              <a:gd name="connsiteY878" fmla="*/ 3875820 h 4162697"/>
              <a:gd name="connsiteX879" fmla="*/ 3929899 w 12192000"/>
              <a:gd name="connsiteY879" fmla="*/ 3873306 h 4162697"/>
              <a:gd name="connsiteX880" fmla="*/ 3929899 w 12192000"/>
              <a:gd name="connsiteY880" fmla="*/ 3865764 h 4162697"/>
              <a:gd name="connsiteX881" fmla="*/ 3925078 w 12192000"/>
              <a:gd name="connsiteY881" fmla="*/ 3863250 h 4162697"/>
              <a:gd name="connsiteX882" fmla="*/ 3920257 w 12192000"/>
              <a:gd name="connsiteY882" fmla="*/ 3853194 h 4162697"/>
              <a:gd name="connsiteX883" fmla="*/ 3922668 w 12192000"/>
              <a:gd name="connsiteY883" fmla="*/ 3830569 h 4162697"/>
              <a:gd name="connsiteX884" fmla="*/ 3922668 w 12192000"/>
              <a:gd name="connsiteY884" fmla="*/ 3825541 h 4162697"/>
              <a:gd name="connsiteX885" fmla="*/ 3917847 w 12192000"/>
              <a:gd name="connsiteY885" fmla="*/ 3823027 h 4162697"/>
              <a:gd name="connsiteX886" fmla="*/ 3905793 w 12192000"/>
              <a:gd name="connsiteY886" fmla="*/ 3802916 h 4162697"/>
              <a:gd name="connsiteX887" fmla="*/ 3905793 w 12192000"/>
              <a:gd name="connsiteY887" fmla="*/ 3795374 h 4162697"/>
              <a:gd name="connsiteX888" fmla="*/ 3903383 w 12192000"/>
              <a:gd name="connsiteY888" fmla="*/ 3767720 h 4162697"/>
              <a:gd name="connsiteX889" fmla="*/ 3901274 w 12192000"/>
              <a:gd name="connsiteY889" fmla="*/ 3761122 h 4162697"/>
              <a:gd name="connsiteX890" fmla="*/ 3900972 w 12192000"/>
              <a:gd name="connsiteY890" fmla="*/ 3760178 h 4162697"/>
              <a:gd name="connsiteX891" fmla="*/ 3898863 w 12192000"/>
              <a:gd name="connsiteY891" fmla="*/ 3766777 h 4162697"/>
              <a:gd name="connsiteX892" fmla="*/ 3898562 w 12192000"/>
              <a:gd name="connsiteY892" fmla="*/ 3767720 h 4162697"/>
              <a:gd name="connsiteX893" fmla="*/ 3898562 w 12192000"/>
              <a:gd name="connsiteY893" fmla="*/ 3795374 h 4162697"/>
              <a:gd name="connsiteX894" fmla="*/ 3896151 w 12192000"/>
              <a:gd name="connsiteY894" fmla="*/ 3805429 h 4162697"/>
              <a:gd name="connsiteX895" fmla="*/ 3884098 w 12192000"/>
              <a:gd name="connsiteY895" fmla="*/ 3823027 h 4162697"/>
              <a:gd name="connsiteX896" fmla="*/ 3879277 w 12192000"/>
              <a:gd name="connsiteY896" fmla="*/ 3825541 h 4162697"/>
              <a:gd name="connsiteX897" fmla="*/ 3879277 w 12192000"/>
              <a:gd name="connsiteY897" fmla="*/ 3830569 h 4162697"/>
              <a:gd name="connsiteX898" fmla="*/ 3884098 w 12192000"/>
              <a:gd name="connsiteY898" fmla="*/ 3830569 h 4162697"/>
              <a:gd name="connsiteX899" fmla="*/ 3884098 w 12192000"/>
              <a:gd name="connsiteY899" fmla="*/ 3853194 h 4162697"/>
              <a:gd name="connsiteX900" fmla="*/ 3879277 w 12192000"/>
              <a:gd name="connsiteY900" fmla="*/ 3853194 h 4162697"/>
              <a:gd name="connsiteX901" fmla="*/ 3879277 w 12192000"/>
              <a:gd name="connsiteY901" fmla="*/ 3863250 h 4162697"/>
              <a:gd name="connsiteX902" fmla="*/ 3872046 w 12192000"/>
              <a:gd name="connsiteY902" fmla="*/ 3865764 h 4162697"/>
              <a:gd name="connsiteX903" fmla="*/ 3872046 w 12192000"/>
              <a:gd name="connsiteY903" fmla="*/ 3873306 h 4162697"/>
              <a:gd name="connsiteX904" fmla="*/ 3876867 w 12192000"/>
              <a:gd name="connsiteY904" fmla="*/ 3875820 h 4162697"/>
              <a:gd name="connsiteX905" fmla="*/ 3838299 w 12192000"/>
              <a:gd name="connsiteY905" fmla="*/ 3946210 h 4162697"/>
              <a:gd name="connsiteX906" fmla="*/ 3831067 w 12192000"/>
              <a:gd name="connsiteY906" fmla="*/ 3951238 h 4162697"/>
              <a:gd name="connsiteX907" fmla="*/ 3831067 w 12192000"/>
              <a:gd name="connsiteY907" fmla="*/ 3958780 h 4162697"/>
              <a:gd name="connsiteX908" fmla="*/ 3835888 w 12192000"/>
              <a:gd name="connsiteY908" fmla="*/ 3958780 h 4162697"/>
              <a:gd name="connsiteX909" fmla="*/ 3835888 w 12192000"/>
              <a:gd name="connsiteY909" fmla="*/ 3968836 h 4162697"/>
              <a:gd name="connsiteX910" fmla="*/ 3831067 w 12192000"/>
              <a:gd name="connsiteY910" fmla="*/ 3973864 h 4162697"/>
              <a:gd name="connsiteX911" fmla="*/ 3823836 w 12192000"/>
              <a:gd name="connsiteY911" fmla="*/ 3978891 h 4162697"/>
              <a:gd name="connsiteX912" fmla="*/ 3823836 w 12192000"/>
              <a:gd name="connsiteY912" fmla="*/ 3986433 h 4162697"/>
              <a:gd name="connsiteX913" fmla="*/ 3831067 w 12192000"/>
              <a:gd name="connsiteY913" fmla="*/ 3988948 h 4162697"/>
              <a:gd name="connsiteX914" fmla="*/ 3831067 w 12192000"/>
              <a:gd name="connsiteY914" fmla="*/ 4044254 h 4162697"/>
              <a:gd name="connsiteX915" fmla="*/ 3823836 w 12192000"/>
              <a:gd name="connsiteY915" fmla="*/ 4049282 h 4162697"/>
              <a:gd name="connsiteX916" fmla="*/ 3823836 w 12192000"/>
              <a:gd name="connsiteY916" fmla="*/ 4056823 h 4162697"/>
              <a:gd name="connsiteX917" fmla="*/ 3831067 w 12192000"/>
              <a:gd name="connsiteY917" fmla="*/ 4059338 h 4162697"/>
              <a:gd name="connsiteX918" fmla="*/ 3831067 w 12192000"/>
              <a:gd name="connsiteY918" fmla="*/ 4069394 h 4162697"/>
              <a:gd name="connsiteX919" fmla="*/ 3811783 w 12192000"/>
              <a:gd name="connsiteY919" fmla="*/ 4076936 h 4162697"/>
              <a:gd name="connsiteX920" fmla="*/ 3792499 w 12192000"/>
              <a:gd name="connsiteY920" fmla="*/ 4076936 h 4162697"/>
              <a:gd name="connsiteX921" fmla="*/ 3792499 w 12192000"/>
              <a:gd name="connsiteY921" fmla="*/ 3936154 h 4162697"/>
              <a:gd name="connsiteX922" fmla="*/ 3741878 w 12192000"/>
              <a:gd name="connsiteY922" fmla="*/ 3936154 h 4162697"/>
              <a:gd name="connsiteX923" fmla="*/ 3741878 w 12192000"/>
              <a:gd name="connsiteY923" fmla="*/ 3895932 h 4162697"/>
              <a:gd name="connsiteX924" fmla="*/ 3717772 w 12192000"/>
              <a:gd name="connsiteY924" fmla="*/ 3895932 h 4162697"/>
              <a:gd name="connsiteX925" fmla="*/ 3708130 w 12192000"/>
              <a:gd name="connsiteY925" fmla="*/ 3903473 h 4162697"/>
              <a:gd name="connsiteX926" fmla="*/ 3708130 w 12192000"/>
              <a:gd name="connsiteY926" fmla="*/ 3916043 h 4162697"/>
              <a:gd name="connsiteX927" fmla="*/ 3696078 w 12192000"/>
              <a:gd name="connsiteY927" fmla="*/ 3916043 h 4162697"/>
              <a:gd name="connsiteX928" fmla="*/ 3681615 w 12192000"/>
              <a:gd name="connsiteY928" fmla="*/ 3923585 h 4162697"/>
              <a:gd name="connsiteX929" fmla="*/ 3681615 w 12192000"/>
              <a:gd name="connsiteY929" fmla="*/ 3936154 h 4162697"/>
              <a:gd name="connsiteX930" fmla="*/ 3667151 w 12192000"/>
              <a:gd name="connsiteY930" fmla="*/ 3936154 h 4162697"/>
              <a:gd name="connsiteX931" fmla="*/ 3667151 w 12192000"/>
              <a:gd name="connsiteY931" fmla="*/ 4071907 h 4162697"/>
              <a:gd name="connsiteX932" fmla="*/ 3650278 w 12192000"/>
              <a:gd name="connsiteY932" fmla="*/ 4071907 h 4162697"/>
              <a:gd name="connsiteX933" fmla="*/ 3650278 w 12192000"/>
              <a:gd name="connsiteY933" fmla="*/ 3735038 h 4162697"/>
              <a:gd name="connsiteX934" fmla="*/ 3643046 w 12192000"/>
              <a:gd name="connsiteY934" fmla="*/ 3727497 h 4162697"/>
              <a:gd name="connsiteX935" fmla="*/ 3602068 w 12192000"/>
              <a:gd name="connsiteY935" fmla="*/ 3714927 h 4162697"/>
              <a:gd name="connsiteX936" fmla="*/ 3486362 w 12192000"/>
              <a:gd name="connsiteY936" fmla="*/ 3735038 h 4162697"/>
              <a:gd name="connsiteX937" fmla="*/ 3459847 w 12192000"/>
              <a:gd name="connsiteY937" fmla="*/ 3747609 h 4162697"/>
              <a:gd name="connsiteX938" fmla="*/ 3459847 w 12192000"/>
              <a:gd name="connsiteY938" fmla="*/ 3928612 h 4162697"/>
              <a:gd name="connsiteX939" fmla="*/ 3365837 w 12192000"/>
              <a:gd name="connsiteY939" fmla="*/ 3928612 h 4162697"/>
              <a:gd name="connsiteX940" fmla="*/ 3315215 w 12192000"/>
              <a:gd name="connsiteY940" fmla="*/ 3943696 h 4162697"/>
              <a:gd name="connsiteX941" fmla="*/ 3315215 w 12192000"/>
              <a:gd name="connsiteY941" fmla="*/ 4056823 h 4162697"/>
              <a:gd name="connsiteX942" fmla="*/ 3298341 w 12192000"/>
              <a:gd name="connsiteY942" fmla="*/ 4056823 h 4162697"/>
              <a:gd name="connsiteX943" fmla="*/ 3298341 w 12192000"/>
              <a:gd name="connsiteY943" fmla="*/ 4049282 h 4162697"/>
              <a:gd name="connsiteX944" fmla="*/ 3279057 w 12192000"/>
              <a:gd name="connsiteY944" fmla="*/ 4049282 h 4162697"/>
              <a:gd name="connsiteX945" fmla="*/ 3279057 w 12192000"/>
              <a:gd name="connsiteY945" fmla="*/ 4041740 h 4162697"/>
              <a:gd name="connsiteX946" fmla="*/ 3213973 w 12192000"/>
              <a:gd name="connsiteY946" fmla="*/ 4041740 h 4162697"/>
              <a:gd name="connsiteX947" fmla="*/ 3213973 w 12192000"/>
              <a:gd name="connsiteY947" fmla="*/ 4029170 h 4162697"/>
              <a:gd name="connsiteX948" fmla="*/ 3112731 w 12192000"/>
              <a:gd name="connsiteY948" fmla="*/ 4029170 h 4162697"/>
              <a:gd name="connsiteX949" fmla="*/ 3112731 w 12192000"/>
              <a:gd name="connsiteY949" fmla="*/ 4049282 h 4162697"/>
              <a:gd name="connsiteX950" fmla="*/ 3064521 w 12192000"/>
              <a:gd name="connsiteY950" fmla="*/ 4049282 h 4162697"/>
              <a:gd name="connsiteX951" fmla="*/ 3064521 w 12192000"/>
              <a:gd name="connsiteY951" fmla="*/ 4084477 h 4162697"/>
              <a:gd name="connsiteX952" fmla="*/ 3021071 w 12192000"/>
              <a:gd name="connsiteY952" fmla="*/ 4088054 h 4162697"/>
              <a:gd name="connsiteX953" fmla="*/ 2977976 w 12192000"/>
              <a:gd name="connsiteY953" fmla="*/ 4162697 h 4162697"/>
              <a:gd name="connsiteX954" fmla="*/ 0 w 12192000"/>
              <a:gd name="connsiteY954" fmla="*/ 4162697 h 416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</a:cxnLst>
            <a:rect l="l" t="t" r="r" b="b"/>
            <a:pathLst>
              <a:path w="12192000" h="4162697">
                <a:moveTo>
                  <a:pt x="0" y="0"/>
                </a:moveTo>
                <a:lnTo>
                  <a:pt x="12192000" y="0"/>
                </a:lnTo>
                <a:lnTo>
                  <a:pt x="12192000" y="4162697"/>
                </a:lnTo>
                <a:lnTo>
                  <a:pt x="9377368" y="4162697"/>
                </a:lnTo>
                <a:lnTo>
                  <a:pt x="9303751" y="4035188"/>
                </a:lnTo>
                <a:cubicBezTo>
                  <a:pt x="9303751" y="4042400"/>
                  <a:pt x="9303751" y="4049612"/>
                  <a:pt x="9303751" y="4056824"/>
                </a:cubicBezTo>
                <a:cubicBezTo>
                  <a:pt x="9298930" y="4056824"/>
                  <a:pt x="9291699" y="4056824"/>
                  <a:pt x="9286877" y="4056824"/>
                </a:cubicBezTo>
                <a:cubicBezTo>
                  <a:pt x="9286877" y="4054311"/>
                  <a:pt x="9286877" y="4051797"/>
                  <a:pt x="9286877" y="4049282"/>
                </a:cubicBezTo>
                <a:cubicBezTo>
                  <a:pt x="9279646" y="4049282"/>
                  <a:pt x="9272414" y="4049282"/>
                  <a:pt x="9267593" y="4049282"/>
                </a:cubicBezTo>
                <a:cubicBezTo>
                  <a:pt x="9267593" y="4046769"/>
                  <a:pt x="9267593" y="4044255"/>
                  <a:pt x="9267593" y="4041741"/>
                </a:cubicBezTo>
                <a:cubicBezTo>
                  <a:pt x="9245899" y="4041741"/>
                  <a:pt x="9224204" y="4041741"/>
                  <a:pt x="9202509" y="4041741"/>
                </a:cubicBezTo>
                <a:cubicBezTo>
                  <a:pt x="9202509" y="4036713"/>
                  <a:pt x="9202509" y="4034199"/>
                  <a:pt x="9202509" y="4029171"/>
                </a:cubicBezTo>
                <a:cubicBezTo>
                  <a:pt x="9168763" y="4029171"/>
                  <a:pt x="9135015" y="4029171"/>
                  <a:pt x="9101267" y="4029171"/>
                </a:cubicBezTo>
                <a:cubicBezTo>
                  <a:pt x="9101267" y="4036713"/>
                  <a:pt x="9101267" y="4041741"/>
                  <a:pt x="9101267" y="4049282"/>
                </a:cubicBezTo>
                <a:cubicBezTo>
                  <a:pt x="9086804" y="4049282"/>
                  <a:pt x="9069930" y="4049282"/>
                  <a:pt x="9053057" y="4049282"/>
                </a:cubicBezTo>
                <a:cubicBezTo>
                  <a:pt x="9053057" y="4061853"/>
                  <a:pt x="9053057" y="4071908"/>
                  <a:pt x="9053057" y="4084478"/>
                </a:cubicBezTo>
                <a:cubicBezTo>
                  <a:pt x="9021720" y="4086992"/>
                  <a:pt x="8992794" y="4089506"/>
                  <a:pt x="8961457" y="4092020"/>
                </a:cubicBezTo>
                <a:cubicBezTo>
                  <a:pt x="8961457" y="4079450"/>
                  <a:pt x="8961457" y="4069395"/>
                  <a:pt x="8961457" y="4056824"/>
                </a:cubicBezTo>
                <a:cubicBezTo>
                  <a:pt x="8956636" y="4056824"/>
                  <a:pt x="8951815" y="4056824"/>
                  <a:pt x="8946994" y="4056824"/>
                </a:cubicBezTo>
                <a:cubicBezTo>
                  <a:pt x="8946994" y="4049282"/>
                  <a:pt x="8946994" y="4041741"/>
                  <a:pt x="8946994" y="4034199"/>
                </a:cubicBezTo>
                <a:cubicBezTo>
                  <a:pt x="8944584" y="4034199"/>
                  <a:pt x="8942173" y="4034199"/>
                  <a:pt x="8939763" y="4034199"/>
                </a:cubicBezTo>
                <a:cubicBezTo>
                  <a:pt x="8939763" y="4016602"/>
                  <a:pt x="8939763" y="4001518"/>
                  <a:pt x="8939763" y="3986434"/>
                </a:cubicBezTo>
                <a:cubicBezTo>
                  <a:pt x="8937352" y="3986434"/>
                  <a:pt x="8934942" y="3986434"/>
                  <a:pt x="8932531" y="3986434"/>
                </a:cubicBezTo>
                <a:cubicBezTo>
                  <a:pt x="8932531" y="3973865"/>
                  <a:pt x="8932531" y="3958781"/>
                  <a:pt x="8932531" y="3946211"/>
                </a:cubicBezTo>
                <a:cubicBezTo>
                  <a:pt x="8927710" y="3946211"/>
                  <a:pt x="8922888" y="3946211"/>
                  <a:pt x="8918067" y="3946211"/>
                </a:cubicBezTo>
                <a:cubicBezTo>
                  <a:pt x="8918067" y="3946224"/>
                  <a:pt x="8918067" y="3948731"/>
                  <a:pt x="8918067" y="3951239"/>
                </a:cubicBezTo>
                <a:cubicBezTo>
                  <a:pt x="8898783" y="3941183"/>
                  <a:pt x="8881909" y="3931127"/>
                  <a:pt x="8862625" y="3921071"/>
                </a:cubicBezTo>
                <a:cubicBezTo>
                  <a:pt x="8860215" y="3913529"/>
                  <a:pt x="8860215" y="3905987"/>
                  <a:pt x="8857804" y="3898446"/>
                </a:cubicBezTo>
                <a:cubicBezTo>
                  <a:pt x="8857804" y="3905987"/>
                  <a:pt x="8857804" y="3913529"/>
                  <a:pt x="8855394" y="3921071"/>
                </a:cubicBezTo>
                <a:cubicBezTo>
                  <a:pt x="8838520" y="3928613"/>
                  <a:pt x="8819236" y="3938669"/>
                  <a:pt x="8802363" y="3943697"/>
                </a:cubicBezTo>
                <a:cubicBezTo>
                  <a:pt x="8795131" y="3943697"/>
                  <a:pt x="8790310" y="3943697"/>
                  <a:pt x="8785489" y="3943697"/>
                </a:cubicBezTo>
                <a:cubicBezTo>
                  <a:pt x="8785489" y="3958781"/>
                  <a:pt x="8785489" y="3971350"/>
                  <a:pt x="8785489" y="3986434"/>
                </a:cubicBezTo>
                <a:cubicBezTo>
                  <a:pt x="8783079" y="3986434"/>
                  <a:pt x="8780668" y="3986434"/>
                  <a:pt x="8778257" y="3986434"/>
                </a:cubicBezTo>
                <a:cubicBezTo>
                  <a:pt x="8778257" y="4001518"/>
                  <a:pt x="8778257" y="4014087"/>
                  <a:pt x="8778257" y="4029171"/>
                </a:cubicBezTo>
                <a:lnTo>
                  <a:pt x="8768615" y="4029171"/>
                </a:lnTo>
                <a:cubicBezTo>
                  <a:pt x="8768615" y="4039227"/>
                  <a:pt x="8768615" y="4049282"/>
                  <a:pt x="8768615" y="4061853"/>
                </a:cubicBezTo>
                <a:cubicBezTo>
                  <a:pt x="8756563" y="4061853"/>
                  <a:pt x="8744510" y="4061853"/>
                  <a:pt x="8732458" y="4061853"/>
                </a:cubicBezTo>
                <a:cubicBezTo>
                  <a:pt x="8732458" y="4064366"/>
                  <a:pt x="8732458" y="4066881"/>
                  <a:pt x="8732458" y="4069395"/>
                </a:cubicBezTo>
                <a:cubicBezTo>
                  <a:pt x="8698709" y="4064366"/>
                  <a:pt x="8698709" y="4064366"/>
                  <a:pt x="8698709" y="4064366"/>
                </a:cubicBezTo>
                <a:cubicBezTo>
                  <a:pt x="8698709" y="3893418"/>
                  <a:pt x="8698709" y="3893418"/>
                  <a:pt x="8698709" y="3893418"/>
                </a:cubicBezTo>
                <a:lnTo>
                  <a:pt x="8683946" y="3893418"/>
                </a:lnTo>
                <a:cubicBezTo>
                  <a:pt x="8681836" y="3893418"/>
                  <a:pt x="8681836" y="3893418"/>
                  <a:pt x="8681836" y="3893418"/>
                </a:cubicBezTo>
                <a:lnTo>
                  <a:pt x="8664962" y="3902216"/>
                </a:lnTo>
                <a:cubicBezTo>
                  <a:pt x="8662552" y="3903474"/>
                  <a:pt x="8662552" y="3903474"/>
                  <a:pt x="8662552" y="3903474"/>
                </a:cubicBezTo>
                <a:lnTo>
                  <a:pt x="8662552" y="3894675"/>
                </a:lnTo>
                <a:cubicBezTo>
                  <a:pt x="8662552" y="3893418"/>
                  <a:pt x="8662552" y="3893418"/>
                  <a:pt x="8657731" y="3893418"/>
                </a:cubicBezTo>
                <a:lnTo>
                  <a:pt x="8651403" y="3897817"/>
                </a:lnTo>
                <a:cubicBezTo>
                  <a:pt x="8650499" y="3898446"/>
                  <a:pt x="8650499" y="3898446"/>
                  <a:pt x="8650499" y="3898446"/>
                </a:cubicBezTo>
                <a:cubicBezTo>
                  <a:pt x="8650499" y="3991462"/>
                  <a:pt x="8650499" y="3991462"/>
                  <a:pt x="8650499" y="3991462"/>
                </a:cubicBezTo>
                <a:lnTo>
                  <a:pt x="8633626" y="3991462"/>
                </a:lnTo>
                <a:cubicBezTo>
                  <a:pt x="8631215" y="3991462"/>
                  <a:pt x="8631215" y="3991462"/>
                  <a:pt x="8631215" y="3991462"/>
                </a:cubicBezTo>
                <a:cubicBezTo>
                  <a:pt x="8631215" y="3848167"/>
                  <a:pt x="8631215" y="3848167"/>
                  <a:pt x="8631215" y="3848167"/>
                </a:cubicBezTo>
                <a:lnTo>
                  <a:pt x="8620669" y="3848167"/>
                </a:lnTo>
                <a:cubicBezTo>
                  <a:pt x="8619163" y="3848167"/>
                  <a:pt x="8619163" y="3848167"/>
                  <a:pt x="8619163" y="3848167"/>
                </a:cubicBezTo>
                <a:cubicBezTo>
                  <a:pt x="8619163" y="3750123"/>
                  <a:pt x="8619163" y="3750123"/>
                  <a:pt x="8619163" y="3750123"/>
                </a:cubicBezTo>
                <a:cubicBezTo>
                  <a:pt x="8578184" y="3750123"/>
                  <a:pt x="8578184" y="3750123"/>
                  <a:pt x="8578184" y="3750123"/>
                </a:cubicBezTo>
                <a:lnTo>
                  <a:pt x="8578184" y="3736925"/>
                </a:lnTo>
                <a:cubicBezTo>
                  <a:pt x="8578184" y="3735039"/>
                  <a:pt x="8578184" y="3735039"/>
                  <a:pt x="8578184" y="3735039"/>
                </a:cubicBezTo>
                <a:cubicBezTo>
                  <a:pt x="8537204" y="3735039"/>
                  <a:pt x="8537204" y="3735039"/>
                  <a:pt x="8537204" y="3735039"/>
                </a:cubicBezTo>
                <a:lnTo>
                  <a:pt x="8522441" y="3748238"/>
                </a:lnTo>
                <a:cubicBezTo>
                  <a:pt x="8520331" y="3750123"/>
                  <a:pt x="8520331" y="3750123"/>
                  <a:pt x="8520331" y="3750123"/>
                </a:cubicBezTo>
                <a:cubicBezTo>
                  <a:pt x="8488994" y="3750123"/>
                  <a:pt x="8488994" y="3750123"/>
                  <a:pt x="8488994" y="3750123"/>
                </a:cubicBezTo>
                <a:cubicBezTo>
                  <a:pt x="8464889" y="3762692"/>
                  <a:pt x="8464889" y="3762692"/>
                  <a:pt x="8464889" y="3762692"/>
                </a:cubicBezTo>
                <a:cubicBezTo>
                  <a:pt x="8464889" y="3853195"/>
                  <a:pt x="8464889" y="3853195"/>
                  <a:pt x="8464889" y="3853195"/>
                </a:cubicBezTo>
                <a:lnTo>
                  <a:pt x="8448015" y="3853195"/>
                </a:lnTo>
                <a:cubicBezTo>
                  <a:pt x="8445605" y="3853195"/>
                  <a:pt x="8445605" y="3853195"/>
                  <a:pt x="8445605" y="3853195"/>
                </a:cubicBezTo>
                <a:cubicBezTo>
                  <a:pt x="8445605" y="3772749"/>
                  <a:pt x="8445605" y="3772749"/>
                  <a:pt x="8445605" y="3772749"/>
                </a:cubicBezTo>
                <a:cubicBezTo>
                  <a:pt x="8337131" y="3772749"/>
                  <a:pt x="8337131" y="3772749"/>
                  <a:pt x="8337131" y="3772749"/>
                </a:cubicBezTo>
                <a:cubicBezTo>
                  <a:pt x="8337131" y="3833084"/>
                  <a:pt x="8337131" y="3833084"/>
                  <a:pt x="8332310" y="3833084"/>
                </a:cubicBezTo>
                <a:lnTo>
                  <a:pt x="8332310" y="3824284"/>
                </a:lnTo>
                <a:cubicBezTo>
                  <a:pt x="8332310" y="3823028"/>
                  <a:pt x="8332310" y="3823028"/>
                  <a:pt x="8332310" y="3823028"/>
                </a:cubicBezTo>
                <a:lnTo>
                  <a:pt x="8319655" y="3823028"/>
                </a:lnTo>
                <a:cubicBezTo>
                  <a:pt x="8317847" y="3823028"/>
                  <a:pt x="8317847" y="3823028"/>
                  <a:pt x="8317847" y="3823028"/>
                </a:cubicBezTo>
                <a:lnTo>
                  <a:pt x="8317847" y="3831826"/>
                </a:lnTo>
                <a:cubicBezTo>
                  <a:pt x="8317847" y="3833084"/>
                  <a:pt x="8317847" y="3833084"/>
                  <a:pt x="8317847" y="3833084"/>
                </a:cubicBezTo>
                <a:lnTo>
                  <a:pt x="8307301" y="3833084"/>
                </a:lnTo>
                <a:cubicBezTo>
                  <a:pt x="8305794" y="3833084"/>
                  <a:pt x="8305794" y="3833084"/>
                  <a:pt x="8305794" y="3833084"/>
                </a:cubicBezTo>
                <a:lnTo>
                  <a:pt x="8305794" y="3841882"/>
                </a:lnTo>
                <a:cubicBezTo>
                  <a:pt x="8305794" y="3843139"/>
                  <a:pt x="8305794" y="3843139"/>
                  <a:pt x="8305794" y="3843139"/>
                </a:cubicBezTo>
                <a:cubicBezTo>
                  <a:pt x="8279279" y="3843139"/>
                  <a:pt x="8279279" y="3843139"/>
                  <a:pt x="8279279" y="3843139"/>
                </a:cubicBezTo>
                <a:lnTo>
                  <a:pt x="8279279" y="3829941"/>
                </a:lnTo>
                <a:cubicBezTo>
                  <a:pt x="8279279" y="3828055"/>
                  <a:pt x="8279279" y="3828055"/>
                  <a:pt x="8279279" y="3828055"/>
                </a:cubicBezTo>
                <a:lnTo>
                  <a:pt x="8266624" y="3828055"/>
                </a:lnTo>
                <a:cubicBezTo>
                  <a:pt x="8264816" y="3828055"/>
                  <a:pt x="8264816" y="3828055"/>
                  <a:pt x="8264816" y="3828055"/>
                </a:cubicBezTo>
                <a:lnTo>
                  <a:pt x="8264816" y="3821456"/>
                </a:lnTo>
                <a:cubicBezTo>
                  <a:pt x="8264816" y="3820513"/>
                  <a:pt x="8264816" y="3820513"/>
                  <a:pt x="8264816" y="3820513"/>
                </a:cubicBezTo>
                <a:lnTo>
                  <a:pt x="8247942" y="3820513"/>
                </a:lnTo>
                <a:cubicBezTo>
                  <a:pt x="8245532" y="3820513"/>
                  <a:pt x="8245532" y="3820513"/>
                  <a:pt x="8245532" y="3820513"/>
                </a:cubicBezTo>
                <a:lnTo>
                  <a:pt x="8245532" y="3827113"/>
                </a:lnTo>
                <a:cubicBezTo>
                  <a:pt x="8245532" y="3828055"/>
                  <a:pt x="8245532" y="3828055"/>
                  <a:pt x="8245532" y="3828055"/>
                </a:cubicBezTo>
                <a:lnTo>
                  <a:pt x="8239204" y="3828055"/>
                </a:lnTo>
                <a:cubicBezTo>
                  <a:pt x="8238300" y="3828055"/>
                  <a:pt x="8238300" y="3828055"/>
                  <a:pt x="8238300" y="3828055"/>
                </a:cubicBezTo>
                <a:lnTo>
                  <a:pt x="8238300" y="3836855"/>
                </a:lnTo>
                <a:cubicBezTo>
                  <a:pt x="8238300" y="3838111"/>
                  <a:pt x="8238300" y="3838111"/>
                  <a:pt x="8238300" y="3838111"/>
                </a:cubicBezTo>
                <a:cubicBezTo>
                  <a:pt x="8206963" y="3848167"/>
                  <a:pt x="8206963" y="3848167"/>
                  <a:pt x="8206963" y="3848167"/>
                </a:cubicBezTo>
                <a:lnTo>
                  <a:pt x="8206963" y="3859166"/>
                </a:lnTo>
                <a:cubicBezTo>
                  <a:pt x="8206963" y="3860737"/>
                  <a:pt x="8206963" y="3860737"/>
                  <a:pt x="8206963" y="3860737"/>
                </a:cubicBezTo>
                <a:cubicBezTo>
                  <a:pt x="8180448" y="3860737"/>
                  <a:pt x="8180448" y="3860737"/>
                  <a:pt x="8182858" y="3853195"/>
                </a:cubicBezTo>
                <a:lnTo>
                  <a:pt x="8172312" y="3844396"/>
                </a:lnTo>
                <a:cubicBezTo>
                  <a:pt x="8170806" y="3843139"/>
                  <a:pt x="8170806" y="3843139"/>
                  <a:pt x="8170806" y="3843139"/>
                </a:cubicBezTo>
                <a:cubicBezTo>
                  <a:pt x="8170806" y="3805429"/>
                  <a:pt x="8170806" y="3805429"/>
                  <a:pt x="8170806" y="3805429"/>
                </a:cubicBezTo>
                <a:lnTo>
                  <a:pt x="8162368" y="3805429"/>
                </a:lnTo>
                <a:cubicBezTo>
                  <a:pt x="8161164" y="3805429"/>
                  <a:pt x="8161164" y="3805429"/>
                  <a:pt x="8161164" y="3810458"/>
                </a:cubicBezTo>
                <a:lnTo>
                  <a:pt x="8150617" y="3810458"/>
                </a:lnTo>
                <a:cubicBezTo>
                  <a:pt x="8149110" y="3810458"/>
                  <a:pt x="8149110" y="3810458"/>
                  <a:pt x="8149110" y="3805429"/>
                </a:cubicBezTo>
                <a:lnTo>
                  <a:pt x="8140674" y="3805429"/>
                </a:lnTo>
                <a:cubicBezTo>
                  <a:pt x="8139468" y="3805429"/>
                  <a:pt x="8139468" y="3805429"/>
                  <a:pt x="8139468" y="3805429"/>
                </a:cubicBezTo>
                <a:cubicBezTo>
                  <a:pt x="8139468" y="3838111"/>
                  <a:pt x="8139468" y="3838111"/>
                  <a:pt x="8139468" y="3838111"/>
                </a:cubicBezTo>
                <a:lnTo>
                  <a:pt x="8126813" y="3838111"/>
                </a:lnTo>
                <a:cubicBezTo>
                  <a:pt x="8125005" y="3838111"/>
                  <a:pt x="8125005" y="3838111"/>
                  <a:pt x="8125005" y="3838111"/>
                </a:cubicBezTo>
                <a:lnTo>
                  <a:pt x="8116569" y="3833712"/>
                </a:lnTo>
                <a:cubicBezTo>
                  <a:pt x="8115363" y="3833084"/>
                  <a:pt x="8115363" y="3833084"/>
                  <a:pt x="8115363" y="3833084"/>
                </a:cubicBezTo>
                <a:lnTo>
                  <a:pt x="8104817" y="3837483"/>
                </a:lnTo>
                <a:cubicBezTo>
                  <a:pt x="8103310" y="3838111"/>
                  <a:pt x="8103310" y="3838111"/>
                  <a:pt x="8103310" y="3838111"/>
                </a:cubicBezTo>
                <a:lnTo>
                  <a:pt x="8103310" y="3855708"/>
                </a:lnTo>
                <a:cubicBezTo>
                  <a:pt x="8103310" y="3858223"/>
                  <a:pt x="8103310" y="3858223"/>
                  <a:pt x="8098489" y="3858223"/>
                </a:cubicBezTo>
                <a:lnTo>
                  <a:pt x="8098489" y="3849424"/>
                </a:lnTo>
                <a:cubicBezTo>
                  <a:pt x="8098489" y="3848167"/>
                  <a:pt x="8098489" y="3848167"/>
                  <a:pt x="8098489" y="3848167"/>
                </a:cubicBezTo>
                <a:lnTo>
                  <a:pt x="8090053" y="3848167"/>
                </a:lnTo>
                <a:cubicBezTo>
                  <a:pt x="8088847" y="3848167"/>
                  <a:pt x="8088847" y="3848167"/>
                  <a:pt x="8088847" y="3848167"/>
                </a:cubicBezTo>
                <a:cubicBezTo>
                  <a:pt x="8088847" y="3898446"/>
                  <a:pt x="8088847" y="3898446"/>
                  <a:pt x="8086437" y="3898446"/>
                </a:cubicBezTo>
                <a:lnTo>
                  <a:pt x="8086437" y="3916044"/>
                </a:lnTo>
                <a:cubicBezTo>
                  <a:pt x="8086437" y="3918558"/>
                  <a:pt x="8086437" y="3918558"/>
                  <a:pt x="8086437" y="3918558"/>
                </a:cubicBezTo>
                <a:lnTo>
                  <a:pt x="8078001" y="3918558"/>
                </a:lnTo>
                <a:cubicBezTo>
                  <a:pt x="8076795" y="3918558"/>
                  <a:pt x="8076795" y="3918558"/>
                  <a:pt x="8076795" y="3918558"/>
                </a:cubicBezTo>
                <a:cubicBezTo>
                  <a:pt x="8076795" y="4044255"/>
                  <a:pt x="8076795" y="4044255"/>
                  <a:pt x="8076795" y="4044255"/>
                </a:cubicBezTo>
                <a:lnTo>
                  <a:pt x="8064140" y="4044255"/>
                </a:lnTo>
                <a:cubicBezTo>
                  <a:pt x="8062332" y="4044255"/>
                  <a:pt x="8062332" y="4044255"/>
                  <a:pt x="8062332" y="4044255"/>
                </a:cubicBezTo>
                <a:lnTo>
                  <a:pt x="8062332" y="4053053"/>
                </a:lnTo>
                <a:cubicBezTo>
                  <a:pt x="8062332" y="4054311"/>
                  <a:pt x="8062332" y="4054311"/>
                  <a:pt x="8062332" y="4054311"/>
                </a:cubicBezTo>
                <a:cubicBezTo>
                  <a:pt x="8040637" y="4054311"/>
                  <a:pt x="8040637" y="4054311"/>
                  <a:pt x="8040637" y="4056824"/>
                </a:cubicBezTo>
                <a:lnTo>
                  <a:pt x="8032200" y="4056824"/>
                </a:lnTo>
                <a:cubicBezTo>
                  <a:pt x="8030995" y="4056824"/>
                  <a:pt x="8030995" y="4056824"/>
                  <a:pt x="8030995" y="4056824"/>
                </a:cubicBezTo>
                <a:cubicBezTo>
                  <a:pt x="8030995" y="4081964"/>
                  <a:pt x="8030995" y="4081964"/>
                  <a:pt x="8035816" y="4081964"/>
                </a:cubicBezTo>
                <a:cubicBezTo>
                  <a:pt x="8035816" y="4104590"/>
                  <a:pt x="8035816" y="4104590"/>
                  <a:pt x="8035816" y="4104590"/>
                </a:cubicBezTo>
                <a:lnTo>
                  <a:pt x="8021051" y="4113389"/>
                </a:lnTo>
                <a:cubicBezTo>
                  <a:pt x="8018942" y="4114645"/>
                  <a:pt x="8018942" y="4114645"/>
                  <a:pt x="8018942" y="4114645"/>
                </a:cubicBezTo>
                <a:lnTo>
                  <a:pt x="8018942" y="4130044"/>
                </a:lnTo>
                <a:cubicBezTo>
                  <a:pt x="8018942" y="4132243"/>
                  <a:pt x="8018942" y="4132243"/>
                  <a:pt x="8018942" y="4132243"/>
                </a:cubicBezTo>
                <a:lnTo>
                  <a:pt x="8006288" y="4132243"/>
                </a:lnTo>
                <a:cubicBezTo>
                  <a:pt x="8004479" y="4132243"/>
                  <a:pt x="8004479" y="4132243"/>
                  <a:pt x="8004479" y="4132243"/>
                </a:cubicBezTo>
                <a:lnTo>
                  <a:pt x="8004479" y="4116845"/>
                </a:lnTo>
                <a:cubicBezTo>
                  <a:pt x="8004479" y="4114645"/>
                  <a:pt x="8004479" y="4114645"/>
                  <a:pt x="8004479" y="4114645"/>
                </a:cubicBezTo>
                <a:lnTo>
                  <a:pt x="7991823" y="4114645"/>
                </a:lnTo>
                <a:cubicBezTo>
                  <a:pt x="7990016" y="4114645"/>
                  <a:pt x="7990016" y="4114645"/>
                  <a:pt x="7990016" y="4109618"/>
                </a:cubicBezTo>
                <a:lnTo>
                  <a:pt x="7975252" y="4109618"/>
                </a:lnTo>
                <a:cubicBezTo>
                  <a:pt x="7973143" y="4109618"/>
                  <a:pt x="7973143" y="4109618"/>
                  <a:pt x="7973143" y="4109618"/>
                </a:cubicBezTo>
                <a:cubicBezTo>
                  <a:pt x="7973143" y="4049282"/>
                  <a:pt x="7973143" y="4049282"/>
                  <a:pt x="7973143" y="4049282"/>
                </a:cubicBezTo>
                <a:lnTo>
                  <a:pt x="7977964" y="4044255"/>
                </a:lnTo>
                <a:lnTo>
                  <a:pt x="7977964" y="4031057"/>
                </a:lnTo>
                <a:cubicBezTo>
                  <a:pt x="7977964" y="4029171"/>
                  <a:pt x="7977964" y="4029171"/>
                  <a:pt x="7973143" y="4029171"/>
                </a:cubicBezTo>
                <a:lnTo>
                  <a:pt x="7973143" y="4022572"/>
                </a:lnTo>
                <a:cubicBezTo>
                  <a:pt x="7973143" y="4021629"/>
                  <a:pt x="7973143" y="4021629"/>
                  <a:pt x="7977964" y="4021629"/>
                </a:cubicBezTo>
                <a:lnTo>
                  <a:pt x="7977964" y="4004032"/>
                </a:lnTo>
                <a:cubicBezTo>
                  <a:pt x="7977964" y="4001518"/>
                  <a:pt x="7977964" y="4001518"/>
                  <a:pt x="7977964" y="4001518"/>
                </a:cubicBezTo>
                <a:cubicBezTo>
                  <a:pt x="7956269" y="4001518"/>
                  <a:pt x="7956269" y="4001518"/>
                  <a:pt x="7956269" y="4001518"/>
                </a:cubicBezTo>
                <a:lnTo>
                  <a:pt x="7956269" y="3990520"/>
                </a:lnTo>
                <a:cubicBezTo>
                  <a:pt x="7956269" y="3988948"/>
                  <a:pt x="7956269" y="3988948"/>
                  <a:pt x="7956269" y="3988948"/>
                </a:cubicBezTo>
                <a:cubicBezTo>
                  <a:pt x="7915289" y="3988948"/>
                  <a:pt x="7915289" y="3988948"/>
                  <a:pt x="7915289" y="3988948"/>
                </a:cubicBezTo>
                <a:lnTo>
                  <a:pt x="7915289" y="4004346"/>
                </a:lnTo>
                <a:cubicBezTo>
                  <a:pt x="7915289" y="4006545"/>
                  <a:pt x="7915289" y="4006545"/>
                  <a:pt x="7915289" y="4006545"/>
                </a:cubicBezTo>
                <a:lnTo>
                  <a:pt x="7898416" y="4006545"/>
                </a:lnTo>
                <a:cubicBezTo>
                  <a:pt x="7896005" y="4006545"/>
                  <a:pt x="7896005" y="4006545"/>
                  <a:pt x="7896005" y="4006545"/>
                </a:cubicBezTo>
                <a:lnTo>
                  <a:pt x="7896005" y="4015345"/>
                </a:lnTo>
                <a:cubicBezTo>
                  <a:pt x="7896005" y="4016602"/>
                  <a:pt x="7896005" y="4016602"/>
                  <a:pt x="7896005" y="4016602"/>
                </a:cubicBezTo>
                <a:lnTo>
                  <a:pt x="7889678" y="4016602"/>
                </a:lnTo>
                <a:cubicBezTo>
                  <a:pt x="7888774" y="4016602"/>
                  <a:pt x="7888774" y="4016602"/>
                  <a:pt x="7888774" y="4011574"/>
                </a:cubicBezTo>
                <a:lnTo>
                  <a:pt x="7880338" y="4011574"/>
                </a:lnTo>
                <a:cubicBezTo>
                  <a:pt x="7879132" y="4011574"/>
                  <a:pt x="7879132" y="4011574"/>
                  <a:pt x="7879132" y="4011574"/>
                </a:cubicBezTo>
                <a:cubicBezTo>
                  <a:pt x="7879132" y="3976379"/>
                  <a:pt x="7879132" y="3976379"/>
                  <a:pt x="7883953" y="3976379"/>
                </a:cubicBezTo>
                <a:lnTo>
                  <a:pt x="7883953" y="3963180"/>
                </a:lnTo>
                <a:cubicBezTo>
                  <a:pt x="7883953" y="3961295"/>
                  <a:pt x="7883953" y="3961295"/>
                  <a:pt x="7879132" y="3961295"/>
                </a:cubicBezTo>
                <a:cubicBezTo>
                  <a:pt x="7874311" y="3936155"/>
                  <a:pt x="7874311" y="3936155"/>
                  <a:pt x="7874311" y="3936155"/>
                </a:cubicBezTo>
                <a:cubicBezTo>
                  <a:pt x="7871900" y="3961295"/>
                  <a:pt x="7871900" y="3961295"/>
                  <a:pt x="7867079" y="3961295"/>
                </a:cubicBezTo>
                <a:lnTo>
                  <a:pt x="7864970" y="3952495"/>
                </a:lnTo>
                <a:cubicBezTo>
                  <a:pt x="7864669" y="3951239"/>
                  <a:pt x="7864669" y="3951239"/>
                  <a:pt x="7864669" y="3951239"/>
                </a:cubicBezTo>
                <a:lnTo>
                  <a:pt x="7862560" y="3942440"/>
                </a:lnTo>
                <a:cubicBezTo>
                  <a:pt x="7862258" y="3941183"/>
                  <a:pt x="7862258" y="3941183"/>
                  <a:pt x="7862258" y="3941183"/>
                </a:cubicBezTo>
                <a:lnTo>
                  <a:pt x="7853822" y="3932384"/>
                </a:lnTo>
                <a:cubicBezTo>
                  <a:pt x="7852616" y="3931127"/>
                  <a:pt x="7852616" y="3931127"/>
                  <a:pt x="7852616" y="3931127"/>
                </a:cubicBezTo>
                <a:lnTo>
                  <a:pt x="7844180" y="3922329"/>
                </a:lnTo>
                <a:cubicBezTo>
                  <a:pt x="7842974" y="3921071"/>
                  <a:pt x="7842974" y="3921071"/>
                  <a:pt x="7842974" y="3921071"/>
                </a:cubicBezTo>
                <a:lnTo>
                  <a:pt x="7832428" y="3912273"/>
                </a:lnTo>
                <a:cubicBezTo>
                  <a:pt x="7830922" y="3911016"/>
                  <a:pt x="7830922" y="3911016"/>
                  <a:pt x="7830922" y="3911016"/>
                </a:cubicBezTo>
                <a:lnTo>
                  <a:pt x="7826703" y="3904416"/>
                </a:lnTo>
                <a:cubicBezTo>
                  <a:pt x="7826101" y="3903474"/>
                  <a:pt x="7826101" y="3903474"/>
                  <a:pt x="7826101" y="3903474"/>
                </a:cubicBezTo>
                <a:lnTo>
                  <a:pt x="7821882" y="3888076"/>
                </a:lnTo>
                <a:cubicBezTo>
                  <a:pt x="7821280" y="3885876"/>
                  <a:pt x="7821280" y="3885876"/>
                  <a:pt x="7821280" y="3885876"/>
                </a:cubicBezTo>
                <a:lnTo>
                  <a:pt x="7817061" y="3901275"/>
                </a:lnTo>
                <a:cubicBezTo>
                  <a:pt x="7816459" y="3903474"/>
                  <a:pt x="7816459" y="3903474"/>
                  <a:pt x="7816459" y="3903474"/>
                </a:cubicBezTo>
                <a:lnTo>
                  <a:pt x="7810131" y="3912273"/>
                </a:lnTo>
                <a:cubicBezTo>
                  <a:pt x="7809227" y="3913529"/>
                  <a:pt x="7809227" y="3913529"/>
                  <a:pt x="7809227" y="3913529"/>
                </a:cubicBezTo>
                <a:lnTo>
                  <a:pt x="7796572" y="3922329"/>
                </a:lnTo>
                <a:cubicBezTo>
                  <a:pt x="7794764" y="3923586"/>
                  <a:pt x="7794764" y="3923586"/>
                  <a:pt x="7794764" y="3923586"/>
                </a:cubicBezTo>
                <a:lnTo>
                  <a:pt x="7784218" y="3930184"/>
                </a:lnTo>
                <a:cubicBezTo>
                  <a:pt x="7782711" y="3931127"/>
                  <a:pt x="7782711" y="3931127"/>
                  <a:pt x="7782711" y="3931127"/>
                </a:cubicBezTo>
                <a:lnTo>
                  <a:pt x="7778493" y="3939926"/>
                </a:lnTo>
                <a:cubicBezTo>
                  <a:pt x="7777890" y="3941183"/>
                  <a:pt x="7777890" y="3941183"/>
                  <a:pt x="7777890" y="3941183"/>
                </a:cubicBezTo>
                <a:lnTo>
                  <a:pt x="7773672" y="3949982"/>
                </a:lnTo>
                <a:cubicBezTo>
                  <a:pt x="7773069" y="3951239"/>
                  <a:pt x="7773069" y="3951239"/>
                  <a:pt x="7773069" y="3951239"/>
                </a:cubicBezTo>
                <a:lnTo>
                  <a:pt x="7770959" y="3957838"/>
                </a:lnTo>
                <a:cubicBezTo>
                  <a:pt x="7770659" y="3958781"/>
                  <a:pt x="7770659" y="3958781"/>
                  <a:pt x="7768248" y="3961295"/>
                </a:cubicBezTo>
                <a:cubicBezTo>
                  <a:pt x="7763427" y="3936155"/>
                  <a:pt x="7763427" y="3936155"/>
                  <a:pt x="7763427" y="3936155"/>
                </a:cubicBezTo>
                <a:cubicBezTo>
                  <a:pt x="7758606" y="3961295"/>
                  <a:pt x="7758606" y="3961295"/>
                  <a:pt x="7758606" y="3961295"/>
                </a:cubicBezTo>
                <a:lnTo>
                  <a:pt x="7753784" y="3958781"/>
                </a:lnTo>
                <a:lnTo>
                  <a:pt x="7753784" y="3971979"/>
                </a:lnTo>
                <a:cubicBezTo>
                  <a:pt x="7753784" y="3973865"/>
                  <a:pt x="7753784" y="3973865"/>
                  <a:pt x="7758606" y="3973865"/>
                </a:cubicBezTo>
                <a:cubicBezTo>
                  <a:pt x="7758606" y="4016602"/>
                  <a:pt x="7758606" y="4016602"/>
                  <a:pt x="7758606" y="4016602"/>
                </a:cubicBezTo>
                <a:cubicBezTo>
                  <a:pt x="7734500" y="4016602"/>
                  <a:pt x="7734500" y="4016602"/>
                  <a:pt x="7734500" y="4016602"/>
                </a:cubicBezTo>
                <a:lnTo>
                  <a:pt x="7734500" y="4023201"/>
                </a:lnTo>
                <a:cubicBezTo>
                  <a:pt x="7734500" y="4024144"/>
                  <a:pt x="7734500" y="4024144"/>
                  <a:pt x="7734500" y="4024144"/>
                </a:cubicBezTo>
                <a:cubicBezTo>
                  <a:pt x="7695932" y="4024144"/>
                  <a:pt x="7695932" y="4024144"/>
                  <a:pt x="7695932" y="4024144"/>
                </a:cubicBezTo>
                <a:cubicBezTo>
                  <a:pt x="7695932" y="4104590"/>
                  <a:pt x="7695932" y="4104590"/>
                  <a:pt x="7695932" y="4104590"/>
                </a:cubicBezTo>
                <a:cubicBezTo>
                  <a:pt x="7654953" y="4104590"/>
                  <a:pt x="7654953" y="4104590"/>
                  <a:pt x="7654953" y="4104590"/>
                </a:cubicBezTo>
                <a:cubicBezTo>
                  <a:pt x="7654953" y="4159897"/>
                  <a:pt x="7654953" y="4159897"/>
                  <a:pt x="7645311" y="4157382"/>
                </a:cubicBezTo>
                <a:lnTo>
                  <a:pt x="7645311" y="4148584"/>
                </a:lnTo>
                <a:cubicBezTo>
                  <a:pt x="7645311" y="4147327"/>
                  <a:pt x="7645311" y="4147327"/>
                  <a:pt x="7645311" y="4147327"/>
                </a:cubicBezTo>
                <a:lnTo>
                  <a:pt x="7638984" y="4147327"/>
                </a:lnTo>
                <a:cubicBezTo>
                  <a:pt x="7638080" y="4147327"/>
                  <a:pt x="7638080" y="4147327"/>
                  <a:pt x="7638080" y="4147327"/>
                </a:cubicBezTo>
                <a:lnTo>
                  <a:pt x="7638080" y="4162697"/>
                </a:lnTo>
                <a:lnTo>
                  <a:pt x="7628438" y="4162697"/>
                </a:lnTo>
                <a:lnTo>
                  <a:pt x="7628438" y="4143124"/>
                </a:lnTo>
                <a:cubicBezTo>
                  <a:pt x="7628438" y="4127215"/>
                  <a:pt x="7628438" y="4127215"/>
                  <a:pt x="7628438" y="4127215"/>
                </a:cubicBezTo>
                <a:cubicBezTo>
                  <a:pt x="7601922" y="4092020"/>
                  <a:pt x="7601922" y="4092020"/>
                  <a:pt x="7601922" y="4092020"/>
                </a:cubicBezTo>
                <a:lnTo>
                  <a:pt x="7593485" y="4092020"/>
                </a:lnTo>
                <a:cubicBezTo>
                  <a:pt x="7592280" y="4092020"/>
                  <a:pt x="7592280" y="4092020"/>
                  <a:pt x="7592280" y="4086992"/>
                </a:cubicBezTo>
                <a:lnTo>
                  <a:pt x="7579624" y="4086992"/>
                </a:lnTo>
                <a:cubicBezTo>
                  <a:pt x="7577817" y="4086992"/>
                  <a:pt x="7577817" y="4086992"/>
                  <a:pt x="7577817" y="4086992"/>
                </a:cubicBezTo>
                <a:lnTo>
                  <a:pt x="7577817" y="4078193"/>
                </a:lnTo>
                <a:cubicBezTo>
                  <a:pt x="7577817" y="4076937"/>
                  <a:pt x="7577817" y="4076937"/>
                  <a:pt x="7577817" y="4076937"/>
                </a:cubicBezTo>
                <a:lnTo>
                  <a:pt x="7563052" y="4076937"/>
                </a:lnTo>
                <a:cubicBezTo>
                  <a:pt x="7560942" y="4076937"/>
                  <a:pt x="7560942" y="4076937"/>
                  <a:pt x="7560942" y="4076937"/>
                </a:cubicBezTo>
                <a:lnTo>
                  <a:pt x="7552506" y="4081336"/>
                </a:lnTo>
                <a:cubicBezTo>
                  <a:pt x="7551300" y="4081964"/>
                  <a:pt x="7551300" y="4081964"/>
                  <a:pt x="7551300" y="4081964"/>
                </a:cubicBezTo>
                <a:lnTo>
                  <a:pt x="7551300" y="4092963"/>
                </a:lnTo>
                <a:cubicBezTo>
                  <a:pt x="7551300" y="4094534"/>
                  <a:pt x="7551300" y="4094534"/>
                  <a:pt x="7551300" y="4094534"/>
                </a:cubicBezTo>
                <a:lnTo>
                  <a:pt x="7542864" y="4094534"/>
                </a:lnTo>
                <a:cubicBezTo>
                  <a:pt x="7541658" y="4094534"/>
                  <a:pt x="7541658" y="4094534"/>
                  <a:pt x="7541658" y="4094534"/>
                </a:cubicBezTo>
                <a:cubicBezTo>
                  <a:pt x="7541658" y="4066881"/>
                  <a:pt x="7541658" y="4066881"/>
                  <a:pt x="7541658" y="4066881"/>
                </a:cubicBezTo>
                <a:lnTo>
                  <a:pt x="7550095" y="4066881"/>
                </a:lnTo>
                <a:cubicBezTo>
                  <a:pt x="7551300" y="4066881"/>
                  <a:pt x="7551300" y="4066881"/>
                  <a:pt x="7551300" y="4061853"/>
                </a:cubicBezTo>
                <a:cubicBezTo>
                  <a:pt x="7524785" y="4039227"/>
                  <a:pt x="7524785" y="4039227"/>
                  <a:pt x="7524785" y="4039227"/>
                </a:cubicBezTo>
                <a:lnTo>
                  <a:pt x="7524785" y="4030428"/>
                </a:lnTo>
                <a:cubicBezTo>
                  <a:pt x="7524785" y="4029171"/>
                  <a:pt x="7524785" y="4029171"/>
                  <a:pt x="7524785" y="4029171"/>
                </a:cubicBezTo>
                <a:lnTo>
                  <a:pt x="7533222" y="4029171"/>
                </a:lnTo>
                <a:cubicBezTo>
                  <a:pt x="7534427" y="4029171"/>
                  <a:pt x="7534427" y="4029171"/>
                  <a:pt x="7534427" y="4029171"/>
                </a:cubicBezTo>
                <a:lnTo>
                  <a:pt x="7534427" y="4022572"/>
                </a:lnTo>
                <a:cubicBezTo>
                  <a:pt x="7534427" y="4021629"/>
                  <a:pt x="7534427" y="4021629"/>
                  <a:pt x="7534427" y="4021629"/>
                </a:cubicBezTo>
                <a:lnTo>
                  <a:pt x="7525990" y="4021629"/>
                </a:lnTo>
                <a:cubicBezTo>
                  <a:pt x="7524785" y="4021629"/>
                  <a:pt x="7524785" y="4021629"/>
                  <a:pt x="7524785" y="4021629"/>
                </a:cubicBezTo>
                <a:lnTo>
                  <a:pt x="7524785" y="4012831"/>
                </a:lnTo>
                <a:cubicBezTo>
                  <a:pt x="7524785" y="4011574"/>
                  <a:pt x="7524785" y="4011574"/>
                  <a:pt x="7524785" y="4011574"/>
                </a:cubicBezTo>
                <a:lnTo>
                  <a:pt x="7533222" y="4011574"/>
                </a:lnTo>
                <a:cubicBezTo>
                  <a:pt x="7534427" y="4011574"/>
                  <a:pt x="7534427" y="4011574"/>
                  <a:pt x="7534427" y="4011574"/>
                </a:cubicBezTo>
                <a:lnTo>
                  <a:pt x="7534427" y="4002774"/>
                </a:lnTo>
                <a:cubicBezTo>
                  <a:pt x="7534427" y="4001518"/>
                  <a:pt x="7534427" y="4001518"/>
                  <a:pt x="7534427" y="4001518"/>
                </a:cubicBezTo>
                <a:lnTo>
                  <a:pt x="7525990" y="4001518"/>
                </a:lnTo>
                <a:cubicBezTo>
                  <a:pt x="7524785" y="4001518"/>
                  <a:pt x="7524785" y="4001518"/>
                  <a:pt x="7524785" y="4001518"/>
                </a:cubicBezTo>
                <a:lnTo>
                  <a:pt x="7524785" y="3992719"/>
                </a:lnTo>
                <a:cubicBezTo>
                  <a:pt x="7524785" y="3991462"/>
                  <a:pt x="7524785" y="3991462"/>
                  <a:pt x="7524785" y="3991462"/>
                </a:cubicBezTo>
                <a:lnTo>
                  <a:pt x="7533222" y="3991462"/>
                </a:lnTo>
                <a:cubicBezTo>
                  <a:pt x="7534427" y="3991462"/>
                  <a:pt x="7534427" y="3991462"/>
                  <a:pt x="7534427" y="3991462"/>
                </a:cubicBezTo>
                <a:lnTo>
                  <a:pt x="7534427" y="3984863"/>
                </a:lnTo>
                <a:cubicBezTo>
                  <a:pt x="7534427" y="3983921"/>
                  <a:pt x="7534427" y="3983921"/>
                  <a:pt x="7534427" y="3983921"/>
                </a:cubicBezTo>
                <a:lnTo>
                  <a:pt x="7525990" y="3983921"/>
                </a:lnTo>
                <a:cubicBezTo>
                  <a:pt x="7524785" y="3983921"/>
                  <a:pt x="7524785" y="3983921"/>
                  <a:pt x="7524785" y="3983921"/>
                </a:cubicBezTo>
                <a:lnTo>
                  <a:pt x="7524785" y="3975121"/>
                </a:lnTo>
                <a:cubicBezTo>
                  <a:pt x="7524785" y="3973865"/>
                  <a:pt x="7524785" y="3973865"/>
                  <a:pt x="7524785" y="3973865"/>
                </a:cubicBezTo>
                <a:lnTo>
                  <a:pt x="7533222" y="3973865"/>
                </a:lnTo>
                <a:cubicBezTo>
                  <a:pt x="7534427" y="3973865"/>
                  <a:pt x="7534427" y="3973865"/>
                  <a:pt x="7534427" y="3973865"/>
                </a:cubicBezTo>
                <a:lnTo>
                  <a:pt x="7534427" y="3965066"/>
                </a:lnTo>
                <a:cubicBezTo>
                  <a:pt x="7534427" y="3963808"/>
                  <a:pt x="7534427" y="3963808"/>
                  <a:pt x="7534427" y="3963808"/>
                </a:cubicBezTo>
                <a:lnTo>
                  <a:pt x="7525990" y="3963808"/>
                </a:lnTo>
                <a:cubicBezTo>
                  <a:pt x="7524785" y="3963808"/>
                  <a:pt x="7524785" y="3963808"/>
                  <a:pt x="7524785" y="3963808"/>
                </a:cubicBezTo>
                <a:lnTo>
                  <a:pt x="7524785" y="3957209"/>
                </a:lnTo>
                <a:cubicBezTo>
                  <a:pt x="7524785" y="3956266"/>
                  <a:pt x="7524785" y="3956266"/>
                  <a:pt x="7524785" y="3956266"/>
                </a:cubicBezTo>
                <a:lnTo>
                  <a:pt x="7533222" y="3956266"/>
                </a:lnTo>
                <a:cubicBezTo>
                  <a:pt x="7534427" y="3956266"/>
                  <a:pt x="7534427" y="3956266"/>
                  <a:pt x="7534427" y="3956266"/>
                </a:cubicBezTo>
                <a:lnTo>
                  <a:pt x="7534427" y="3947468"/>
                </a:lnTo>
                <a:cubicBezTo>
                  <a:pt x="7534427" y="3946211"/>
                  <a:pt x="7534427" y="3946211"/>
                  <a:pt x="7534427" y="3946211"/>
                </a:cubicBezTo>
                <a:lnTo>
                  <a:pt x="7525990" y="3946211"/>
                </a:lnTo>
                <a:cubicBezTo>
                  <a:pt x="7524785" y="3946211"/>
                  <a:pt x="7524785" y="3946211"/>
                  <a:pt x="7524785" y="3946211"/>
                </a:cubicBezTo>
                <a:lnTo>
                  <a:pt x="7524785" y="3937412"/>
                </a:lnTo>
                <a:cubicBezTo>
                  <a:pt x="7524785" y="3936155"/>
                  <a:pt x="7524785" y="3936155"/>
                  <a:pt x="7524785" y="3936155"/>
                </a:cubicBezTo>
                <a:lnTo>
                  <a:pt x="7533222" y="3936155"/>
                </a:lnTo>
                <a:cubicBezTo>
                  <a:pt x="7534427" y="3936155"/>
                  <a:pt x="7534427" y="3936155"/>
                  <a:pt x="7534427" y="3936155"/>
                </a:cubicBezTo>
                <a:lnTo>
                  <a:pt x="7534427" y="3927357"/>
                </a:lnTo>
                <a:cubicBezTo>
                  <a:pt x="7534427" y="3926100"/>
                  <a:pt x="7534427" y="3926100"/>
                  <a:pt x="7534427" y="3926100"/>
                </a:cubicBezTo>
                <a:lnTo>
                  <a:pt x="7525990" y="3926100"/>
                </a:lnTo>
                <a:cubicBezTo>
                  <a:pt x="7524785" y="3926100"/>
                  <a:pt x="7524785" y="3926100"/>
                  <a:pt x="7524785" y="3926100"/>
                </a:cubicBezTo>
                <a:lnTo>
                  <a:pt x="7524785" y="3919500"/>
                </a:lnTo>
                <a:cubicBezTo>
                  <a:pt x="7524785" y="3918558"/>
                  <a:pt x="7524785" y="3918558"/>
                  <a:pt x="7524785" y="3918558"/>
                </a:cubicBezTo>
                <a:lnTo>
                  <a:pt x="7533222" y="3918558"/>
                </a:lnTo>
                <a:cubicBezTo>
                  <a:pt x="7534427" y="3918558"/>
                  <a:pt x="7534427" y="3918558"/>
                  <a:pt x="7534427" y="3918558"/>
                </a:cubicBezTo>
                <a:lnTo>
                  <a:pt x="7534427" y="3909758"/>
                </a:lnTo>
                <a:cubicBezTo>
                  <a:pt x="7534427" y="3908502"/>
                  <a:pt x="7534427" y="3908502"/>
                  <a:pt x="7534427" y="3908502"/>
                </a:cubicBezTo>
                <a:lnTo>
                  <a:pt x="7525990" y="3908502"/>
                </a:lnTo>
                <a:cubicBezTo>
                  <a:pt x="7524785" y="3908502"/>
                  <a:pt x="7524785" y="3908502"/>
                  <a:pt x="7524785" y="3908502"/>
                </a:cubicBezTo>
                <a:lnTo>
                  <a:pt x="7524785" y="3899703"/>
                </a:lnTo>
                <a:cubicBezTo>
                  <a:pt x="7524785" y="3898446"/>
                  <a:pt x="7524785" y="3898446"/>
                  <a:pt x="7524785" y="3898446"/>
                </a:cubicBezTo>
                <a:lnTo>
                  <a:pt x="7533222" y="3898446"/>
                </a:lnTo>
                <a:cubicBezTo>
                  <a:pt x="7534427" y="3898446"/>
                  <a:pt x="7534427" y="3898446"/>
                  <a:pt x="7534427" y="3898446"/>
                </a:cubicBezTo>
                <a:lnTo>
                  <a:pt x="7534427" y="3891847"/>
                </a:lnTo>
                <a:cubicBezTo>
                  <a:pt x="7534427" y="3890905"/>
                  <a:pt x="7534427" y="3890905"/>
                  <a:pt x="7534427" y="3890905"/>
                </a:cubicBezTo>
                <a:lnTo>
                  <a:pt x="7525990" y="3890905"/>
                </a:lnTo>
                <a:cubicBezTo>
                  <a:pt x="7524785" y="3890905"/>
                  <a:pt x="7524785" y="3890905"/>
                  <a:pt x="7524785" y="3890905"/>
                </a:cubicBezTo>
                <a:lnTo>
                  <a:pt x="7524785" y="3882105"/>
                </a:lnTo>
                <a:cubicBezTo>
                  <a:pt x="7524785" y="3880848"/>
                  <a:pt x="7524785" y="3880848"/>
                  <a:pt x="7524785" y="3880848"/>
                </a:cubicBezTo>
                <a:lnTo>
                  <a:pt x="7533222" y="3880848"/>
                </a:lnTo>
                <a:cubicBezTo>
                  <a:pt x="7534427" y="3880848"/>
                  <a:pt x="7534427" y="3880848"/>
                  <a:pt x="7534427" y="3880848"/>
                </a:cubicBezTo>
                <a:lnTo>
                  <a:pt x="7534427" y="3872050"/>
                </a:lnTo>
                <a:cubicBezTo>
                  <a:pt x="7534427" y="3870792"/>
                  <a:pt x="7534427" y="3870792"/>
                  <a:pt x="7534427" y="3870792"/>
                </a:cubicBezTo>
                <a:lnTo>
                  <a:pt x="7525990" y="3870792"/>
                </a:lnTo>
                <a:cubicBezTo>
                  <a:pt x="7524785" y="3870792"/>
                  <a:pt x="7524785" y="3870792"/>
                  <a:pt x="7524785" y="3870792"/>
                </a:cubicBezTo>
                <a:lnTo>
                  <a:pt x="7524785" y="3861994"/>
                </a:lnTo>
                <a:cubicBezTo>
                  <a:pt x="7524785" y="3860737"/>
                  <a:pt x="7524785" y="3860737"/>
                  <a:pt x="7524785" y="3860737"/>
                </a:cubicBezTo>
                <a:lnTo>
                  <a:pt x="7533222" y="3860737"/>
                </a:lnTo>
                <a:cubicBezTo>
                  <a:pt x="7534427" y="3860737"/>
                  <a:pt x="7534427" y="3860737"/>
                  <a:pt x="7534427" y="3860737"/>
                </a:cubicBezTo>
                <a:lnTo>
                  <a:pt x="7534427" y="3854138"/>
                </a:lnTo>
                <a:cubicBezTo>
                  <a:pt x="7534427" y="3853195"/>
                  <a:pt x="7534427" y="3853195"/>
                  <a:pt x="7534427" y="3853195"/>
                </a:cubicBezTo>
                <a:lnTo>
                  <a:pt x="7525990" y="3853195"/>
                </a:lnTo>
                <a:cubicBezTo>
                  <a:pt x="7524785" y="3853195"/>
                  <a:pt x="7524785" y="3853195"/>
                  <a:pt x="7524785" y="3853195"/>
                </a:cubicBezTo>
                <a:lnTo>
                  <a:pt x="7524785" y="3844396"/>
                </a:lnTo>
                <a:cubicBezTo>
                  <a:pt x="7524785" y="3843139"/>
                  <a:pt x="7524785" y="3843139"/>
                  <a:pt x="7524785" y="3843139"/>
                </a:cubicBezTo>
                <a:lnTo>
                  <a:pt x="7533222" y="3843139"/>
                </a:lnTo>
                <a:cubicBezTo>
                  <a:pt x="7534427" y="3843139"/>
                  <a:pt x="7534427" y="3843139"/>
                  <a:pt x="7534427" y="3843139"/>
                </a:cubicBezTo>
                <a:lnTo>
                  <a:pt x="7534427" y="3834340"/>
                </a:lnTo>
                <a:cubicBezTo>
                  <a:pt x="7534427" y="3833084"/>
                  <a:pt x="7534427" y="3833084"/>
                  <a:pt x="7534427" y="3833084"/>
                </a:cubicBezTo>
                <a:lnTo>
                  <a:pt x="7525990" y="3833084"/>
                </a:lnTo>
                <a:cubicBezTo>
                  <a:pt x="7524785" y="3833084"/>
                  <a:pt x="7524785" y="3833084"/>
                  <a:pt x="7524785" y="3833084"/>
                </a:cubicBezTo>
                <a:lnTo>
                  <a:pt x="7524785" y="3824284"/>
                </a:lnTo>
                <a:cubicBezTo>
                  <a:pt x="7524785" y="3823028"/>
                  <a:pt x="7524785" y="3823028"/>
                  <a:pt x="7524785" y="3823028"/>
                </a:cubicBezTo>
                <a:lnTo>
                  <a:pt x="7533222" y="3823028"/>
                </a:lnTo>
                <a:cubicBezTo>
                  <a:pt x="7534427" y="3823028"/>
                  <a:pt x="7534427" y="3823028"/>
                  <a:pt x="7534427" y="3823028"/>
                </a:cubicBezTo>
                <a:cubicBezTo>
                  <a:pt x="7534427" y="3772749"/>
                  <a:pt x="7534427" y="3772749"/>
                  <a:pt x="7534427" y="3772749"/>
                </a:cubicBezTo>
                <a:cubicBezTo>
                  <a:pt x="7519964" y="3750123"/>
                  <a:pt x="7519964" y="3750123"/>
                  <a:pt x="7519964" y="3750123"/>
                </a:cubicBezTo>
                <a:cubicBezTo>
                  <a:pt x="7358458" y="3750123"/>
                  <a:pt x="7358458" y="3750123"/>
                  <a:pt x="7358458" y="3750123"/>
                </a:cubicBezTo>
                <a:cubicBezTo>
                  <a:pt x="7358458" y="3790347"/>
                  <a:pt x="7358458" y="3790347"/>
                  <a:pt x="7358458" y="3790347"/>
                </a:cubicBezTo>
                <a:lnTo>
                  <a:pt x="7366896" y="3803545"/>
                </a:lnTo>
                <a:cubicBezTo>
                  <a:pt x="7368101" y="3805429"/>
                  <a:pt x="7368101" y="3805429"/>
                  <a:pt x="7368101" y="3805429"/>
                </a:cubicBezTo>
                <a:lnTo>
                  <a:pt x="7359664" y="3805429"/>
                </a:lnTo>
                <a:cubicBezTo>
                  <a:pt x="7358458" y="3805429"/>
                  <a:pt x="7358458" y="3805429"/>
                  <a:pt x="7358458" y="3805429"/>
                </a:cubicBezTo>
                <a:lnTo>
                  <a:pt x="7358458" y="3814229"/>
                </a:lnTo>
                <a:cubicBezTo>
                  <a:pt x="7358458" y="3815486"/>
                  <a:pt x="7358458" y="3815486"/>
                  <a:pt x="7358458" y="3815486"/>
                </a:cubicBezTo>
                <a:lnTo>
                  <a:pt x="7366896" y="3815486"/>
                </a:lnTo>
                <a:cubicBezTo>
                  <a:pt x="7368101" y="3815486"/>
                  <a:pt x="7368101" y="3815486"/>
                  <a:pt x="7368101" y="3815486"/>
                </a:cubicBezTo>
                <a:lnTo>
                  <a:pt x="7368101" y="3822085"/>
                </a:lnTo>
                <a:cubicBezTo>
                  <a:pt x="7368101" y="3823028"/>
                  <a:pt x="7368101" y="3823028"/>
                  <a:pt x="7368101" y="3823028"/>
                </a:cubicBezTo>
                <a:lnTo>
                  <a:pt x="7359664" y="3823028"/>
                </a:lnTo>
                <a:cubicBezTo>
                  <a:pt x="7358458" y="3823028"/>
                  <a:pt x="7358458" y="3823028"/>
                  <a:pt x="7358458" y="3823028"/>
                </a:cubicBezTo>
                <a:lnTo>
                  <a:pt x="7358458" y="3831826"/>
                </a:lnTo>
                <a:cubicBezTo>
                  <a:pt x="7358458" y="3833084"/>
                  <a:pt x="7358458" y="3833084"/>
                  <a:pt x="7358458" y="3833084"/>
                </a:cubicBezTo>
                <a:lnTo>
                  <a:pt x="7366896" y="3833084"/>
                </a:lnTo>
                <a:cubicBezTo>
                  <a:pt x="7368101" y="3833084"/>
                  <a:pt x="7368101" y="3833084"/>
                  <a:pt x="7368101" y="3833084"/>
                </a:cubicBezTo>
                <a:lnTo>
                  <a:pt x="7368101" y="3841882"/>
                </a:lnTo>
                <a:cubicBezTo>
                  <a:pt x="7368101" y="3843139"/>
                  <a:pt x="7368101" y="3843139"/>
                  <a:pt x="7368101" y="3843139"/>
                </a:cubicBezTo>
                <a:lnTo>
                  <a:pt x="7359664" y="3843139"/>
                </a:lnTo>
                <a:cubicBezTo>
                  <a:pt x="7358458" y="3843139"/>
                  <a:pt x="7358458" y="3843139"/>
                  <a:pt x="7358458" y="3843139"/>
                </a:cubicBezTo>
                <a:lnTo>
                  <a:pt x="7358458" y="3851939"/>
                </a:lnTo>
                <a:cubicBezTo>
                  <a:pt x="7358458" y="3853195"/>
                  <a:pt x="7358458" y="3853195"/>
                  <a:pt x="7358458" y="3853195"/>
                </a:cubicBezTo>
                <a:lnTo>
                  <a:pt x="7366896" y="3853195"/>
                </a:lnTo>
                <a:cubicBezTo>
                  <a:pt x="7368101" y="3853195"/>
                  <a:pt x="7368101" y="3853195"/>
                  <a:pt x="7368101" y="3853195"/>
                </a:cubicBezTo>
                <a:lnTo>
                  <a:pt x="7368101" y="3859794"/>
                </a:lnTo>
                <a:cubicBezTo>
                  <a:pt x="7368101" y="3860737"/>
                  <a:pt x="7368101" y="3860737"/>
                  <a:pt x="7368101" y="3860737"/>
                </a:cubicBezTo>
                <a:lnTo>
                  <a:pt x="7359664" y="3860737"/>
                </a:lnTo>
                <a:cubicBezTo>
                  <a:pt x="7358458" y="3860737"/>
                  <a:pt x="7358458" y="3860737"/>
                  <a:pt x="7358458" y="3860737"/>
                </a:cubicBezTo>
                <a:lnTo>
                  <a:pt x="7358458" y="3869536"/>
                </a:lnTo>
                <a:cubicBezTo>
                  <a:pt x="7358458" y="3870792"/>
                  <a:pt x="7358458" y="3870792"/>
                  <a:pt x="7358458" y="3870792"/>
                </a:cubicBezTo>
                <a:lnTo>
                  <a:pt x="7366896" y="3870792"/>
                </a:lnTo>
                <a:cubicBezTo>
                  <a:pt x="7368101" y="3870792"/>
                  <a:pt x="7368101" y="3870792"/>
                  <a:pt x="7368101" y="3870792"/>
                </a:cubicBezTo>
                <a:lnTo>
                  <a:pt x="7368101" y="3879592"/>
                </a:lnTo>
                <a:cubicBezTo>
                  <a:pt x="7368101" y="3880848"/>
                  <a:pt x="7368101" y="3880848"/>
                  <a:pt x="7368101" y="3880848"/>
                </a:cubicBezTo>
                <a:lnTo>
                  <a:pt x="7359664" y="3880848"/>
                </a:lnTo>
                <a:cubicBezTo>
                  <a:pt x="7358458" y="3880848"/>
                  <a:pt x="7358458" y="3880848"/>
                  <a:pt x="7358458" y="3880848"/>
                </a:cubicBezTo>
                <a:lnTo>
                  <a:pt x="7358458" y="3889647"/>
                </a:lnTo>
                <a:cubicBezTo>
                  <a:pt x="7358458" y="3890905"/>
                  <a:pt x="7358458" y="3890905"/>
                  <a:pt x="7358458" y="3890905"/>
                </a:cubicBezTo>
                <a:lnTo>
                  <a:pt x="7366896" y="3890905"/>
                </a:lnTo>
                <a:cubicBezTo>
                  <a:pt x="7368101" y="3890905"/>
                  <a:pt x="7368101" y="3890905"/>
                  <a:pt x="7368101" y="3890905"/>
                </a:cubicBezTo>
                <a:lnTo>
                  <a:pt x="7368101" y="3897504"/>
                </a:lnTo>
                <a:cubicBezTo>
                  <a:pt x="7368101" y="3898446"/>
                  <a:pt x="7368101" y="3898446"/>
                  <a:pt x="7368101" y="3898446"/>
                </a:cubicBezTo>
                <a:lnTo>
                  <a:pt x="7359664" y="3898446"/>
                </a:lnTo>
                <a:cubicBezTo>
                  <a:pt x="7358458" y="3898446"/>
                  <a:pt x="7358458" y="3898446"/>
                  <a:pt x="7358458" y="3898446"/>
                </a:cubicBezTo>
                <a:lnTo>
                  <a:pt x="7358458" y="3907245"/>
                </a:lnTo>
                <a:cubicBezTo>
                  <a:pt x="7358458" y="3908502"/>
                  <a:pt x="7358458" y="3908502"/>
                  <a:pt x="7358458" y="3908502"/>
                </a:cubicBezTo>
                <a:lnTo>
                  <a:pt x="7366896" y="3908502"/>
                </a:lnTo>
                <a:cubicBezTo>
                  <a:pt x="7368101" y="3908502"/>
                  <a:pt x="7368101" y="3908502"/>
                  <a:pt x="7368101" y="3908502"/>
                </a:cubicBezTo>
                <a:lnTo>
                  <a:pt x="7368101" y="3917300"/>
                </a:lnTo>
                <a:cubicBezTo>
                  <a:pt x="7368101" y="3918558"/>
                  <a:pt x="7368101" y="3918558"/>
                  <a:pt x="7368101" y="3918558"/>
                </a:cubicBezTo>
                <a:lnTo>
                  <a:pt x="7359664" y="3918558"/>
                </a:lnTo>
                <a:cubicBezTo>
                  <a:pt x="7358458" y="3918558"/>
                  <a:pt x="7358458" y="3918558"/>
                  <a:pt x="7358458" y="3918558"/>
                </a:cubicBezTo>
                <a:lnTo>
                  <a:pt x="7358458" y="3925157"/>
                </a:lnTo>
                <a:cubicBezTo>
                  <a:pt x="7358458" y="3926100"/>
                  <a:pt x="7358458" y="3926100"/>
                  <a:pt x="7358458" y="3926100"/>
                </a:cubicBezTo>
                <a:lnTo>
                  <a:pt x="7366896" y="3926100"/>
                </a:lnTo>
                <a:cubicBezTo>
                  <a:pt x="7368101" y="3926100"/>
                  <a:pt x="7368101" y="3926100"/>
                  <a:pt x="7368101" y="3926100"/>
                </a:cubicBezTo>
                <a:lnTo>
                  <a:pt x="7368101" y="3934898"/>
                </a:lnTo>
                <a:cubicBezTo>
                  <a:pt x="7368101" y="3936155"/>
                  <a:pt x="7368101" y="3936155"/>
                  <a:pt x="7368101" y="3936155"/>
                </a:cubicBezTo>
                <a:lnTo>
                  <a:pt x="7359664" y="3936155"/>
                </a:lnTo>
                <a:cubicBezTo>
                  <a:pt x="7358458" y="3936155"/>
                  <a:pt x="7358458" y="3936155"/>
                  <a:pt x="7358458" y="3936155"/>
                </a:cubicBezTo>
                <a:lnTo>
                  <a:pt x="7358458" y="3944955"/>
                </a:lnTo>
                <a:cubicBezTo>
                  <a:pt x="7358458" y="3946211"/>
                  <a:pt x="7358458" y="3946211"/>
                  <a:pt x="7358458" y="3946211"/>
                </a:cubicBezTo>
                <a:lnTo>
                  <a:pt x="7366896" y="3946211"/>
                </a:lnTo>
                <a:cubicBezTo>
                  <a:pt x="7368101" y="3946211"/>
                  <a:pt x="7368101" y="3946211"/>
                  <a:pt x="7368101" y="3946211"/>
                </a:cubicBezTo>
                <a:lnTo>
                  <a:pt x="7368101" y="3955010"/>
                </a:lnTo>
                <a:cubicBezTo>
                  <a:pt x="7368101" y="3956266"/>
                  <a:pt x="7368101" y="3956266"/>
                  <a:pt x="7368101" y="3956266"/>
                </a:cubicBezTo>
                <a:lnTo>
                  <a:pt x="7359664" y="3956266"/>
                </a:lnTo>
                <a:cubicBezTo>
                  <a:pt x="7358458" y="3956266"/>
                  <a:pt x="7358458" y="3956266"/>
                  <a:pt x="7358458" y="3956266"/>
                </a:cubicBezTo>
                <a:lnTo>
                  <a:pt x="7358458" y="3962866"/>
                </a:lnTo>
                <a:cubicBezTo>
                  <a:pt x="7358458" y="3963808"/>
                  <a:pt x="7358458" y="3963808"/>
                  <a:pt x="7358458" y="3963808"/>
                </a:cubicBezTo>
                <a:lnTo>
                  <a:pt x="7366896" y="3963808"/>
                </a:lnTo>
                <a:cubicBezTo>
                  <a:pt x="7368101" y="3963808"/>
                  <a:pt x="7368101" y="3963808"/>
                  <a:pt x="7368101" y="3963808"/>
                </a:cubicBezTo>
                <a:lnTo>
                  <a:pt x="7368101" y="3972608"/>
                </a:lnTo>
                <a:cubicBezTo>
                  <a:pt x="7368101" y="3973865"/>
                  <a:pt x="7368101" y="3973865"/>
                  <a:pt x="7368101" y="3973865"/>
                </a:cubicBezTo>
                <a:lnTo>
                  <a:pt x="7359664" y="3973865"/>
                </a:lnTo>
                <a:cubicBezTo>
                  <a:pt x="7358458" y="3973865"/>
                  <a:pt x="7358458" y="3973865"/>
                  <a:pt x="7358458" y="3973865"/>
                </a:cubicBezTo>
                <a:lnTo>
                  <a:pt x="7358458" y="3982663"/>
                </a:lnTo>
                <a:cubicBezTo>
                  <a:pt x="7358458" y="3983921"/>
                  <a:pt x="7358458" y="3983921"/>
                  <a:pt x="7358458" y="3983921"/>
                </a:cubicBezTo>
                <a:lnTo>
                  <a:pt x="7366896" y="3983921"/>
                </a:lnTo>
                <a:cubicBezTo>
                  <a:pt x="7368101" y="3983921"/>
                  <a:pt x="7368101" y="3983921"/>
                  <a:pt x="7368101" y="3983921"/>
                </a:cubicBezTo>
                <a:lnTo>
                  <a:pt x="7368101" y="3990520"/>
                </a:lnTo>
                <a:cubicBezTo>
                  <a:pt x="7368101" y="3991462"/>
                  <a:pt x="7368101" y="3991462"/>
                  <a:pt x="7368101" y="3991462"/>
                </a:cubicBezTo>
                <a:lnTo>
                  <a:pt x="7359664" y="3991462"/>
                </a:lnTo>
                <a:cubicBezTo>
                  <a:pt x="7358458" y="3991462"/>
                  <a:pt x="7358458" y="3991462"/>
                  <a:pt x="7358458" y="3991462"/>
                </a:cubicBezTo>
                <a:lnTo>
                  <a:pt x="7358458" y="4000261"/>
                </a:lnTo>
                <a:cubicBezTo>
                  <a:pt x="7358458" y="4001518"/>
                  <a:pt x="7358458" y="4001518"/>
                  <a:pt x="7358458" y="4001518"/>
                </a:cubicBezTo>
                <a:lnTo>
                  <a:pt x="7366896" y="4001518"/>
                </a:lnTo>
                <a:cubicBezTo>
                  <a:pt x="7368101" y="4001518"/>
                  <a:pt x="7368101" y="4001518"/>
                  <a:pt x="7368101" y="4001518"/>
                </a:cubicBezTo>
                <a:lnTo>
                  <a:pt x="7368101" y="4010316"/>
                </a:lnTo>
                <a:cubicBezTo>
                  <a:pt x="7368101" y="4011574"/>
                  <a:pt x="7368101" y="4011574"/>
                  <a:pt x="7368101" y="4011574"/>
                </a:cubicBezTo>
                <a:lnTo>
                  <a:pt x="7359664" y="4011574"/>
                </a:lnTo>
                <a:cubicBezTo>
                  <a:pt x="7358458" y="4011574"/>
                  <a:pt x="7358458" y="4011574"/>
                  <a:pt x="7358458" y="4011574"/>
                </a:cubicBezTo>
                <a:lnTo>
                  <a:pt x="7358458" y="4020373"/>
                </a:lnTo>
                <a:cubicBezTo>
                  <a:pt x="7358458" y="4021629"/>
                  <a:pt x="7358458" y="4021629"/>
                  <a:pt x="7358458" y="4021629"/>
                </a:cubicBezTo>
                <a:lnTo>
                  <a:pt x="7366896" y="4021629"/>
                </a:lnTo>
                <a:cubicBezTo>
                  <a:pt x="7368101" y="4021629"/>
                  <a:pt x="7368101" y="4021629"/>
                  <a:pt x="7368101" y="4021629"/>
                </a:cubicBezTo>
                <a:lnTo>
                  <a:pt x="7368101" y="4028228"/>
                </a:lnTo>
                <a:cubicBezTo>
                  <a:pt x="7368101" y="4029171"/>
                  <a:pt x="7368101" y="4029171"/>
                  <a:pt x="7368101" y="4029171"/>
                </a:cubicBezTo>
                <a:lnTo>
                  <a:pt x="7359664" y="4029171"/>
                </a:lnTo>
                <a:cubicBezTo>
                  <a:pt x="7358458" y="4029171"/>
                  <a:pt x="7358458" y="4029171"/>
                  <a:pt x="7358458" y="4029171"/>
                </a:cubicBezTo>
                <a:lnTo>
                  <a:pt x="7358458" y="4037971"/>
                </a:lnTo>
                <a:cubicBezTo>
                  <a:pt x="7358458" y="4039227"/>
                  <a:pt x="7358458" y="4039227"/>
                  <a:pt x="7358458" y="4039227"/>
                </a:cubicBezTo>
                <a:lnTo>
                  <a:pt x="7347912" y="4034828"/>
                </a:lnTo>
                <a:cubicBezTo>
                  <a:pt x="7346406" y="4034199"/>
                  <a:pt x="7346406" y="4034199"/>
                  <a:pt x="7346406" y="4034199"/>
                </a:cubicBezTo>
                <a:cubicBezTo>
                  <a:pt x="7346406" y="4001518"/>
                  <a:pt x="7346406" y="4001518"/>
                  <a:pt x="7346406" y="4001518"/>
                </a:cubicBezTo>
                <a:lnTo>
                  <a:pt x="7329532" y="3992719"/>
                </a:lnTo>
                <a:cubicBezTo>
                  <a:pt x="7327122" y="3991462"/>
                  <a:pt x="7327122" y="3991462"/>
                  <a:pt x="7327122" y="3991462"/>
                </a:cubicBezTo>
                <a:cubicBezTo>
                  <a:pt x="7327122" y="3968837"/>
                  <a:pt x="7327122" y="3968837"/>
                  <a:pt x="7327122" y="3968837"/>
                </a:cubicBezTo>
                <a:cubicBezTo>
                  <a:pt x="7278911" y="3968837"/>
                  <a:pt x="7278911" y="3968837"/>
                  <a:pt x="7278911" y="3968837"/>
                </a:cubicBezTo>
                <a:lnTo>
                  <a:pt x="7278911" y="3977635"/>
                </a:lnTo>
                <a:cubicBezTo>
                  <a:pt x="7278911" y="3978892"/>
                  <a:pt x="7278911" y="3978892"/>
                  <a:pt x="7278911" y="3978892"/>
                </a:cubicBezTo>
                <a:lnTo>
                  <a:pt x="7262733" y="3978892"/>
                </a:lnTo>
                <a:lnTo>
                  <a:pt x="7262733" y="3953753"/>
                </a:lnTo>
                <a:lnTo>
                  <a:pt x="7262733" y="3839367"/>
                </a:lnTo>
                <a:lnTo>
                  <a:pt x="7191494" y="3839367"/>
                </a:lnTo>
                <a:lnTo>
                  <a:pt x="7191494" y="3824466"/>
                </a:lnTo>
                <a:cubicBezTo>
                  <a:pt x="7191494" y="3706209"/>
                  <a:pt x="7191494" y="3704290"/>
                  <a:pt x="7191494" y="3704259"/>
                </a:cubicBezTo>
                <a:cubicBezTo>
                  <a:pt x="7173960" y="3704259"/>
                  <a:pt x="7156426" y="3704259"/>
                  <a:pt x="7138892" y="3704259"/>
                </a:cubicBezTo>
                <a:cubicBezTo>
                  <a:pt x="7138892" y="3715948"/>
                  <a:pt x="7138892" y="3725299"/>
                  <a:pt x="7138892" y="3736988"/>
                </a:cubicBezTo>
                <a:cubicBezTo>
                  <a:pt x="7125742" y="3736988"/>
                  <a:pt x="7110399" y="3736988"/>
                  <a:pt x="7097249" y="3736988"/>
                </a:cubicBezTo>
                <a:cubicBezTo>
                  <a:pt x="7097249" y="3746340"/>
                  <a:pt x="7097249" y="3755691"/>
                  <a:pt x="7097249" y="3765042"/>
                </a:cubicBezTo>
                <a:cubicBezTo>
                  <a:pt x="7086291" y="3765042"/>
                  <a:pt x="7073140" y="3765042"/>
                  <a:pt x="7062182" y="3765042"/>
                </a:cubicBezTo>
                <a:cubicBezTo>
                  <a:pt x="7062182" y="3746340"/>
                  <a:pt x="7062182" y="3727637"/>
                  <a:pt x="7062182" y="3711272"/>
                </a:cubicBezTo>
                <a:cubicBezTo>
                  <a:pt x="7055607" y="3711272"/>
                  <a:pt x="7051222" y="3711272"/>
                  <a:pt x="7044647" y="3711272"/>
                </a:cubicBezTo>
                <a:cubicBezTo>
                  <a:pt x="7044647" y="3708934"/>
                  <a:pt x="7044647" y="3706597"/>
                  <a:pt x="7044647" y="3704259"/>
                </a:cubicBezTo>
                <a:cubicBezTo>
                  <a:pt x="7040264" y="3704259"/>
                  <a:pt x="7035881" y="3704259"/>
                  <a:pt x="7031497" y="3704259"/>
                </a:cubicBezTo>
                <a:cubicBezTo>
                  <a:pt x="7031497" y="3706597"/>
                  <a:pt x="7031497" y="3708934"/>
                  <a:pt x="7031497" y="3711272"/>
                </a:cubicBezTo>
                <a:cubicBezTo>
                  <a:pt x="7024922" y="3711272"/>
                  <a:pt x="7018347" y="3711272"/>
                  <a:pt x="7011772" y="3711272"/>
                </a:cubicBezTo>
                <a:cubicBezTo>
                  <a:pt x="7011772" y="3722961"/>
                  <a:pt x="7011772" y="3732312"/>
                  <a:pt x="7011772" y="3744001"/>
                </a:cubicBezTo>
                <a:cubicBezTo>
                  <a:pt x="6992047" y="3744001"/>
                  <a:pt x="6970129" y="3744001"/>
                  <a:pt x="6950404" y="3744001"/>
                </a:cubicBezTo>
                <a:cubicBezTo>
                  <a:pt x="6950404" y="3748678"/>
                  <a:pt x="6950404" y="3753353"/>
                  <a:pt x="6950404" y="3758029"/>
                </a:cubicBezTo>
                <a:lnTo>
                  <a:pt x="6941637" y="3758029"/>
                </a:lnTo>
                <a:cubicBezTo>
                  <a:pt x="6941637" y="3765042"/>
                  <a:pt x="6941637" y="3769718"/>
                  <a:pt x="6941637" y="3776731"/>
                </a:cubicBezTo>
                <a:cubicBezTo>
                  <a:pt x="6935062" y="3776731"/>
                  <a:pt x="6926294" y="3776731"/>
                  <a:pt x="6919719" y="3772055"/>
                </a:cubicBezTo>
                <a:cubicBezTo>
                  <a:pt x="6915336" y="3772055"/>
                  <a:pt x="6910952" y="3772055"/>
                  <a:pt x="6906569" y="3776731"/>
                </a:cubicBezTo>
                <a:cubicBezTo>
                  <a:pt x="6897802" y="3776731"/>
                  <a:pt x="6886844" y="3776731"/>
                  <a:pt x="6875885" y="3776731"/>
                </a:cubicBezTo>
                <a:cubicBezTo>
                  <a:pt x="6875885" y="3781407"/>
                  <a:pt x="6875885" y="3786082"/>
                  <a:pt x="6875885" y="3790758"/>
                </a:cubicBezTo>
                <a:cubicBezTo>
                  <a:pt x="6867117" y="3790758"/>
                  <a:pt x="6858351" y="3790758"/>
                  <a:pt x="6849584" y="3790758"/>
                </a:cubicBezTo>
                <a:cubicBezTo>
                  <a:pt x="6849584" y="3788420"/>
                  <a:pt x="6849584" y="3788420"/>
                  <a:pt x="6849584" y="3786082"/>
                </a:cubicBezTo>
                <a:cubicBezTo>
                  <a:pt x="6845200" y="3786082"/>
                  <a:pt x="6840817" y="3786082"/>
                  <a:pt x="6836434" y="3786082"/>
                </a:cubicBezTo>
                <a:cubicBezTo>
                  <a:pt x="6836434" y="3788420"/>
                  <a:pt x="6836434" y="3788420"/>
                  <a:pt x="6836434" y="3790758"/>
                </a:cubicBezTo>
                <a:cubicBezTo>
                  <a:pt x="6827667" y="3790758"/>
                  <a:pt x="6818900" y="3790758"/>
                  <a:pt x="6812325" y="3790758"/>
                </a:cubicBezTo>
                <a:cubicBezTo>
                  <a:pt x="6812325" y="3517483"/>
                  <a:pt x="6812325" y="3514919"/>
                  <a:pt x="6812325" y="3514896"/>
                </a:cubicBezTo>
                <a:cubicBezTo>
                  <a:pt x="6784547" y="3514896"/>
                  <a:pt x="6783850" y="3514896"/>
                  <a:pt x="6783832" y="3514896"/>
                </a:cubicBezTo>
                <a:lnTo>
                  <a:pt x="6783832" y="3506713"/>
                </a:lnTo>
                <a:cubicBezTo>
                  <a:pt x="6783832" y="3505632"/>
                  <a:pt x="6783832" y="3505552"/>
                  <a:pt x="6783832" y="3505544"/>
                </a:cubicBezTo>
                <a:cubicBezTo>
                  <a:pt x="6723417" y="3517053"/>
                  <a:pt x="6722479" y="3517230"/>
                  <a:pt x="6722464" y="3517234"/>
                </a:cubicBezTo>
                <a:cubicBezTo>
                  <a:pt x="6722464" y="3559314"/>
                  <a:pt x="6722464" y="3601395"/>
                  <a:pt x="6722464" y="3643476"/>
                </a:cubicBezTo>
                <a:cubicBezTo>
                  <a:pt x="6713697" y="3643476"/>
                  <a:pt x="6704930" y="3643476"/>
                  <a:pt x="6698355" y="3643476"/>
                </a:cubicBezTo>
                <a:cubicBezTo>
                  <a:pt x="6696163" y="3643476"/>
                  <a:pt x="6696163" y="3641138"/>
                  <a:pt x="6693972" y="3638800"/>
                </a:cubicBezTo>
                <a:lnTo>
                  <a:pt x="6685204" y="3638800"/>
                </a:lnTo>
                <a:cubicBezTo>
                  <a:pt x="6683012" y="3641138"/>
                  <a:pt x="6683012" y="3643476"/>
                  <a:pt x="6680821" y="3643476"/>
                </a:cubicBezTo>
                <a:cubicBezTo>
                  <a:pt x="6672054" y="3643476"/>
                  <a:pt x="6661095" y="3643476"/>
                  <a:pt x="6652329" y="3643476"/>
                </a:cubicBezTo>
                <a:cubicBezTo>
                  <a:pt x="6652329" y="3669191"/>
                  <a:pt x="6652329" y="3692569"/>
                  <a:pt x="6652329" y="3715948"/>
                </a:cubicBezTo>
                <a:cubicBezTo>
                  <a:pt x="6643562" y="3715948"/>
                  <a:pt x="6636987" y="3715948"/>
                  <a:pt x="6628219" y="3715948"/>
                </a:cubicBezTo>
                <a:cubicBezTo>
                  <a:pt x="6628219" y="3676205"/>
                  <a:pt x="6628219" y="3634124"/>
                  <a:pt x="6628219" y="3592044"/>
                </a:cubicBezTo>
                <a:lnTo>
                  <a:pt x="6617261" y="3592044"/>
                </a:lnTo>
                <a:lnTo>
                  <a:pt x="6617261" y="3582692"/>
                </a:lnTo>
                <a:cubicBezTo>
                  <a:pt x="6590960" y="3582692"/>
                  <a:pt x="6564659" y="3582692"/>
                  <a:pt x="6538359" y="3582692"/>
                </a:cubicBezTo>
                <a:cubicBezTo>
                  <a:pt x="6536167" y="3585030"/>
                  <a:pt x="6533975" y="3587368"/>
                  <a:pt x="6531784" y="3589706"/>
                </a:cubicBezTo>
                <a:cubicBezTo>
                  <a:pt x="6531784" y="3655165"/>
                  <a:pt x="6531784" y="3718286"/>
                  <a:pt x="6531784" y="3783744"/>
                </a:cubicBezTo>
                <a:cubicBezTo>
                  <a:pt x="6527400" y="3783744"/>
                  <a:pt x="6520825" y="3783744"/>
                  <a:pt x="6514250" y="3783744"/>
                </a:cubicBezTo>
                <a:cubicBezTo>
                  <a:pt x="6514250" y="3788420"/>
                  <a:pt x="6514250" y="3793095"/>
                  <a:pt x="6514250" y="3797771"/>
                </a:cubicBezTo>
                <a:cubicBezTo>
                  <a:pt x="6509867" y="3797771"/>
                  <a:pt x="6503291" y="3797771"/>
                  <a:pt x="6498907" y="3797771"/>
                </a:cubicBezTo>
                <a:cubicBezTo>
                  <a:pt x="6498907" y="3781407"/>
                  <a:pt x="6498907" y="3765042"/>
                  <a:pt x="6498907" y="3748678"/>
                </a:cubicBezTo>
                <a:cubicBezTo>
                  <a:pt x="6492332" y="3748678"/>
                  <a:pt x="6483565" y="3748678"/>
                  <a:pt x="6476990" y="3748678"/>
                </a:cubicBezTo>
                <a:cubicBezTo>
                  <a:pt x="6476990" y="3746340"/>
                  <a:pt x="6476990" y="3744001"/>
                  <a:pt x="6476990" y="3741663"/>
                </a:cubicBezTo>
                <a:cubicBezTo>
                  <a:pt x="6468223" y="3741663"/>
                  <a:pt x="6461648" y="3741663"/>
                  <a:pt x="6452882" y="3741663"/>
                </a:cubicBezTo>
                <a:cubicBezTo>
                  <a:pt x="6452882" y="3744001"/>
                  <a:pt x="6452882" y="3746340"/>
                  <a:pt x="6452882" y="3748678"/>
                </a:cubicBezTo>
                <a:cubicBezTo>
                  <a:pt x="6448497" y="3748678"/>
                  <a:pt x="6444114" y="3748678"/>
                  <a:pt x="6439731" y="3748678"/>
                </a:cubicBezTo>
                <a:cubicBezTo>
                  <a:pt x="6437539" y="3744001"/>
                  <a:pt x="6437539" y="3741663"/>
                  <a:pt x="6437539" y="3739326"/>
                </a:cubicBezTo>
                <a:cubicBezTo>
                  <a:pt x="6435347" y="3739326"/>
                  <a:pt x="6433155" y="3739326"/>
                  <a:pt x="6430964" y="3739326"/>
                </a:cubicBezTo>
                <a:cubicBezTo>
                  <a:pt x="6430964" y="3741663"/>
                  <a:pt x="6428772" y="3744001"/>
                  <a:pt x="6428772" y="3746340"/>
                </a:cubicBezTo>
                <a:cubicBezTo>
                  <a:pt x="6426580" y="3746340"/>
                  <a:pt x="6424389" y="3746340"/>
                  <a:pt x="6420005" y="3746340"/>
                </a:cubicBezTo>
                <a:cubicBezTo>
                  <a:pt x="6420005" y="3720623"/>
                  <a:pt x="6420005" y="3692569"/>
                  <a:pt x="6420005" y="3664516"/>
                </a:cubicBezTo>
                <a:cubicBezTo>
                  <a:pt x="6398088" y="3664516"/>
                  <a:pt x="6373979" y="3664516"/>
                  <a:pt x="6349870" y="3664516"/>
                </a:cubicBezTo>
                <a:cubicBezTo>
                  <a:pt x="6347678" y="3573340"/>
                  <a:pt x="6343295" y="3482166"/>
                  <a:pt x="6341103" y="3390992"/>
                </a:cubicBezTo>
                <a:cubicBezTo>
                  <a:pt x="6349870" y="3388654"/>
                  <a:pt x="6376170" y="3379303"/>
                  <a:pt x="6354254" y="3367613"/>
                </a:cubicBezTo>
                <a:cubicBezTo>
                  <a:pt x="6356445" y="3365275"/>
                  <a:pt x="6358637" y="3362937"/>
                  <a:pt x="6360829" y="3362937"/>
                </a:cubicBezTo>
                <a:cubicBezTo>
                  <a:pt x="6360829" y="3346573"/>
                  <a:pt x="6360829" y="3346573"/>
                  <a:pt x="6352062" y="3337222"/>
                </a:cubicBezTo>
                <a:cubicBezTo>
                  <a:pt x="6352062" y="3332546"/>
                  <a:pt x="6352062" y="3325533"/>
                  <a:pt x="6352062" y="3318520"/>
                </a:cubicBezTo>
                <a:cubicBezTo>
                  <a:pt x="6347678" y="3318520"/>
                  <a:pt x="6341103" y="3318520"/>
                  <a:pt x="6336720" y="3318520"/>
                </a:cubicBezTo>
                <a:cubicBezTo>
                  <a:pt x="6336720" y="3309167"/>
                  <a:pt x="6336720" y="3302154"/>
                  <a:pt x="6336720" y="3295141"/>
                </a:cubicBezTo>
                <a:cubicBezTo>
                  <a:pt x="6336720" y="3292803"/>
                  <a:pt x="6334528" y="3292803"/>
                  <a:pt x="6334528" y="3290465"/>
                </a:cubicBezTo>
                <a:cubicBezTo>
                  <a:pt x="6334528" y="3262412"/>
                  <a:pt x="6334528" y="3234358"/>
                  <a:pt x="6334528" y="3206304"/>
                </a:cubicBezTo>
                <a:cubicBezTo>
                  <a:pt x="6334528" y="3203966"/>
                  <a:pt x="6336720" y="3201629"/>
                  <a:pt x="6336720" y="3199291"/>
                </a:cubicBezTo>
                <a:cubicBezTo>
                  <a:pt x="6334528" y="3196953"/>
                  <a:pt x="6332337" y="3194615"/>
                  <a:pt x="6330145" y="3192277"/>
                </a:cubicBezTo>
                <a:cubicBezTo>
                  <a:pt x="6330145" y="3171236"/>
                  <a:pt x="6330145" y="3150196"/>
                  <a:pt x="6327952" y="3124481"/>
                </a:cubicBezTo>
                <a:cubicBezTo>
                  <a:pt x="6327952" y="3105778"/>
                  <a:pt x="6327952" y="3084738"/>
                  <a:pt x="6325761" y="3061360"/>
                </a:cubicBezTo>
                <a:cubicBezTo>
                  <a:pt x="6325761" y="3054346"/>
                  <a:pt x="6325761" y="3049670"/>
                  <a:pt x="6321377" y="3042657"/>
                </a:cubicBezTo>
                <a:cubicBezTo>
                  <a:pt x="6321377" y="3049670"/>
                  <a:pt x="6321377" y="3054346"/>
                  <a:pt x="6319185" y="3063698"/>
                </a:cubicBezTo>
                <a:cubicBezTo>
                  <a:pt x="6319185" y="3084738"/>
                  <a:pt x="6319185" y="3105778"/>
                  <a:pt x="6319185" y="3124481"/>
                </a:cubicBezTo>
                <a:cubicBezTo>
                  <a:pt x="6316994" y="3126819"/>
                  <a:pt x="6316994" y="3126819"/>
                  <a:pt x="6316994" y="3129156"/>
                </a:cubicBezTo>
                <a:cubicBezTo>
                  <a:pt x="6316994" y="3150196"/>
                  <a:pt x="6316994" y="3171236"/>
                  <a:pt x="6316994" y="3192277"/>
                </a:cubicBezTo>
                <a:cubicBezTo>
                  <a:pt x="6314802" y="3194615"/>
                  <a:pt x="6312610" y="3196953"/>
                  <a:pt x="6310419" y="3199291"/>
                </a:cubicBezTo>
                <a:cubicBezTo>
                  <a:pt x="6310419" y="3201629"/>
                  <a:pt x="6312610" y="3203966"/>
                  <a:pt x="6312610" y="3206304"/>
                </a:cubicBezTo>
                <a:cubicBezTo>
                  <a:pt x="6312610" y="3234358"/>
                  <a:pt x="6312610" y="3262412"/>
                  <a:pt x="6312610" y="3290465"/>
                </a:cubicBezTo>
                <a:cubicBezTo>
                  <a:pt x="6312610" y="3292803"/>
                  <a:pt x="6310419" y="3292803"/>
                  <a:pt x="6310419" y="3295141"/>
                </a:cubicBezTo>
                <a:cubicBezTo>
                  <a:pt x="6310419" y="3302154"/>
                  <a:pt x="6310419" y="3309167"/>
                  <a:pt x="6310419" y="3318520"/>
                </a:cubicBezTo>
                <a:cubicBezTo>
                  <a:pt x="6303844" y="3318520"/>
                  <a:pt x="6299460" y="3318520"/>
                  <a:pt x="6295077" y="3318520"/>
                </a:cubicBezTo>
                <a:cubicBezTo>
                  <a:pt x="6295077" y="3325533"/>
                  <a:pt x="6295077" y="3332546"/>
                  <a:pt x="6295077" y="3337222"/>
                </a:cubicBezTo>
                <a:cubicBezTo>
                  <a:pt x="6284118" y="3346573"/>
                  <a:pt x="6286310" y="3348911"/>
                  <a:pt x="6286310" y="3362937"/>
                </a:cubicBezTo>
                <a:cubicBezTo>
                  <a:pt x="6288502" y="3362937"/>
                  <a:pt x="6290693" y="3365275"/>
                  <a:pt x="6292885" y="3367613"/>
                </a:cubicBezTo>
                <a:cubicBezTo>
                  <a:pt x="6268777" y="3376964"/>
                  <a:pt x="6295077" y="3390992"/>
                  <a:pt x="6306035" y="3390992"/>
                </a:cubicBezTo>
                <a:cubicBezTo>
                  <a:pt x="6301194" y="3506322"/>
                  <a:pt x="6297540" y="3620385"/>
                  <a:pt x="6293134" y="3735040"/>
                </a:cubicBezTo>
                <a:lnTo>
                  <a:pt x="6190268" y="3735040"/>
                </a:lnTo>
                <a:lnTo>
                  <a:pt x="6190268" y="3824466"/>
                </a:lnTo>
                <a:lnTo>
                  <a:pt x="6170048" y="3824466"/>
                </a:lnTo>
                <a:lnTo>
                  <a:pt x="6170048" y="3648163"/>
                </a:lnTo>
                <a:lnTo>
                  <a:pt x="5956653" y="3648163"/>
                </a:lnTo>
                <a:lnTo>
                  <a:pt x="5956653" y="3824466"/>
                </a:lnTo>
                <a:lnTo>
                  <a:pt x="5901909" y="3824466"/>
                </a:lnTo>
                <a:lnTo>
                  <a:pt x="5900565" y="3800109"/>
                </a:lnTo>
                <a:cubicBezTo>
                  <a:pt x="5898374" y="3800109"/>
                  <a:pt x="5896183" y="3800109"/>
                  <a:pt x="5893990" y="3800109"/>
                </a:cubicBezTo>
                <a:cubicBezTo>
                  <a:pt x="5893990" y="3808388"/>
                  <a:pt x="5893227" y="3816665"/>
                  <a:pt x="5892647" y="3824466"/>
                </a:cubicBezTo>
                <a:lnTo>
                  <a:pt x="5882183" y="3824466"/>
                </a:lnTo>
                <a:lnTo>
                  <a:pt x="5880840" y="3800109"/>
                </a:lnTo>
                <a:cubicBezTo>
                  <a:pt x="5880154" y="3800109"/>
                  <a:pt x="5879468" y="3800109"/>
                  <a:pt x="5878781" y="3800109"/>
                </a:cubicBezTo>
                <a:lnTo>
                  <a:pt x="5878781" y="3714927"/>
                </a:lnTo>
                <a:lnTo>
                  <a:pt x="5800909" y="3714927"/>
                </a:lnTo>
                <a:lnTo>
                  <a:pt x="5800909" y="3807122"/>
                </a:lnTo>
                <a:lnTo>
                  <a:pt x="5727420" y="3807122"/>
                </a:lnTo>
                <a:cubicBezTo>
                  <a:pt x="5727420" y="3813673"/>
                  <a:pt x="5727420" y="3818184"/>
                  <a:pt x="5727420" y="3824466"/>
                </a:cubicBezTo>
                <a:lnTo>
                  <a:pt x="5713406" y="3824466"/>
                </a:lnTo>
                <a:lnTo>
                  <a:pt x="5703310" y="3823488"/>
                </a:lnTo>
                <a:cubicBezTo>
                  <a:pt x="5703310" y="3818812"/>
                  <a:pt x="5703310" y="3811799"/>
                  <a:pt x="5703310" y="3804784"/>
                </a:cubicBezTo>
                <a:cubicBezTo>
                  <a:pt x="5698927" y="3804784"/>
                  <a:pt x="5696735" y="3804784"/>
                  <a:pt x="5694543" y="3804784"/>
                </a:cubicBezTo>
                <a:cubicBezTo>
                  <a:pt x="5694543" y="3795433"/>
                  <a:pt x="5694543" y="3783744"/>
                  <a:pt x="5694543" y="3772055"/>
                </a:cubicBezTo>
                <a:lnTo>
                  <a:pt x="5683585" y="3772055"/>
                </a:lnTo>
                <a:cubicBezTo>
                  <a:pt x="5681393" y="3772055"/>
                  <a:pt x="5681393" y="3769718"/>
                  <a:pt x="5679201" y="3769718"/>
                </a:cubicBezTo>
                <a:lnTo>
                  <a:pt x="5666051" y="3772055"/>
                </a:lnTo>
                <a:cubicBezTo>
                  <a:pt x="5661667" y="3772055"/>
                  <a:pt x="5657284" y="3772055"/>
                  <a:pt x="5652900" y="3772055"/>
                </a:cubicBezTo>
                <a:cubicBezTo>
                  <a:pt x="5652900" y="3783744"/>
                  <a:pt x="5652900" y="3793095"/>
                  <a:pt x="5652900" y="3804784"/>
                </a:cubicBezTo>
                <a:cubicBezTo>
                  <a:pt x="5641942" y="3804784"/>
                  <a:pt x="5630983" y="3804784"/>
                  <a:pt x="5620025" y="3804784"/>
                </a:cubicBezTo>
                <a:cubicBezTo>
                  <a:pt x="5620025" y="3800109"/>
                  <a:pt x="5620025" y="3795433"/>
                  <a:pt x="5620025" y="3790758"/>
                </a:cubicBezTo>
                <a:cubicBezTo>
                  <a:pt x="5617833" y="3790758"/>
                  <a:pt x="5617833" y="3790758"/>
                  <a:pt x="5615641" y="3790758"/>
                </a:cubicBezTo>
                <a:cubicBezTo>
                  <a:pt x="5615641" y="3795433"/>
                  <a:pt x="5615641" y="3800109"/>
                  <a:pt x="5615641" y="3804784"/>
                </a:cubicBezTo>
                <a:lnTo>
                  <a:pt x="5604134" y="3804784"/>
                </a:lnTo>
                <a:cubicBezTo>
                  <a:pt x="5602626" y="3804784"/>
                  <a:pt x="5602501" y="3804784"/>
                  <a:pt x="5602490" y="3804784"/>
                </a:cubicBezTo>
                <a:cubicBezTo>
                  <a:pt x="5602490" y="3656817"/>
                  <a:pt x="5602490" y="3655184"/>
                  <a:pt x="5602490" y="3655165"/>
                </a:cubicBezTo>
                <a:cubicBezTo>
                  <a:pt x="5561658" y="3655165"/>
                  <a:pt x="5560864" y="3655165"/>
                  <a:pt x="5560849" y="3655165"/>
                </a:cubicBezTo>
                <a:lnTo>
                  <a:pt x="5560849" y="3644937"/>
                </a:lnTo>
                <a:cubicBezTo>
                  <a:pt x="5560849" y="3643593"/>
                  <a:pt x="5560849" y="3643485"/>
                  <a:pt x="5560849" y="3643476"/>
                </a:cubicBezTo>
                <a:lnTo>
                  <a:pt x="5555095" y="3643476"/>
                </a:lnTo>
                <a:cubicBezTo>
                  <a:pt x="5554362" y="3643476"/>
                  <a:pt x="5554282" y="3643476"/>
                  <a:pt x="5554274" y="3643476"/>
                </a:cubicBezTo>
                <a:lnTo>
                  <a:pt x="5554274" y="3649612"/>
                </a:lnTo>
                <a:cubicBezTo>
                  <a:pt x="5554274" y="3650407"/>
                  <a:pt x="5554274" y="3650480"/>
                  <a:pt x="5554274" y="3650489"/>
                </a:cubicBezTo>
                <a:lnTo>
                  <a:pt x="5537013" y="3650489"/>
                </a:lnTo>
                <a:cubicBezTo>
                  <a:pt x="5534696" y="3650489"/>
                  <a:pt x="5534557" y="3650489"/>
                  <a:pt x="5534547" y="3650489"/>
                </a:cubicBezTo>
                <a:lnTo>
                  <a:pt x="5530163" y="3643476"/>
                </a:lnTo>
                <a:lnTo>
                  <a:pt x="5530163" y="3657795"/>
                </a:lnTo>
                <a:cubicBezTo>
                  <a:pt x="5530163" y="3659711"/>
                  <a:pt x="5530163" y="3659833"/>
                  <a:pt x="5530163" y="3659840"/>
                </a:cubicBezTo>
                <a:lnTo>
                  <a:pt x="5524411" y="3659840"/>
                </a:lnTo>
                <a:cubicBezTo>
                  <a:pt x="5523678" y="3659840"/>
                  <a:pt x="5523598" y="3659840"/>
                  <a:pt x="5523588" y="3659840"/>
                </a:cubicBezTo>
                <a:lnTo>
                  <a:pt x="5523588" y="3672113"/>
                </a:lnTo>
                <a:cubicBezTo>
                  <a:pt x="5523588" y="3673727"/>
                  <a:pt x="5523588" y="3673856"/>
                  <a:pt x="5523588" y="3673867"/>
                </a:cubicBezTo>
                <a:cubicBezTo>
                  <a:pt x="5500080" y="3673867"/>
                  <a:pt x="5499495" y="3673867"/>
                  <a:pt x="5499481" y="3673867"/>
                </a:cubicBezTo>
                <a:cubicBezTo>
                  <a:pt x="5499481" y="3708934"/>
                  <a:pt x="5499481" y="3708934"/>
                  <a:pt x="5497288" y="3708934"/>
                </a:cubicBezTo>
                <a:cubicBezTo>
                  <a:pt x="5497288" y="3686102"/>
                  <a:pt x="5497288" y="3685568"/>
                  <a:pt x="5497288" y="3685556"/>
                </a:cubicBezTo>
                <a:lnTo>
                  <a:pt x="5487699" y="3685556"/>
                </a:lnTo>
                <a:cubicBezTo>
                  <a:pt x="5486439" y="3685556"/>
                  <a:pt x="5486339" y="3685556"/>
                  <a:pt x="5486330" y="3685556"/>
                </a:cubicBezTo>
                <a:cubicBezTo>
                  <a:pt x="5486330" y="3724447"/>
                  <a:pt x="5486330" y="3725281"/>
                  <a:pt x="5486330" y="3725299"/>
                </a:cubicBezTo>
                <a:cubicBezTo>
                  <a:pt x="5454237" y="3725299"/>
                  <a:pt x="5453470" y="3725299"/>
                  <a:pt x="5453453" y="3725299"/>
                </a:cubicBezTo>
                <a:lnTo>
                  <a:pt x="5453453" y="3713025"/>
                </a:lnTo>
                <a:cubicBezTo>
                  <a:pt x="5453453" y="3711409"/>
                  <a:pt x="5453453" y="3711282"/>
                  <a:pt x="5453453" y="3711272"/>
                </a:cubicBezTo>
                <a:lnTo>
                  <a:pt x="5441948" y="3711272"/>
                </a:lnTo>
                <a:cubicBezTo>
                  <a:pt x="5440435" y="3711272"/>
                  <a:pt x="5440314" y="3711272"/>
                  <a:pt x="5440303" y="3711272"/>
                </a:cubicBezTo>
                <a:lnTo>
                  <a:pt x="5440303" y="3727637"/>
                </a:lnTo>
                <a:cubicBezTo>
                  <a:pt x="5440303" y="3729974"/>
                  <a:pt x="5440303" y="3729974"/>
                  <a:pt x="5435920" y="3729974"/>
                </a:cubicBezTo>
                <a:lnTo>
                  <a:pt x="5435920" y="3713610"/>
                </a:lnTo>
                <a:cubicBezTo>
                  <a:pt x="5435920" y="3711412"/>
                  <a:pt x="5435920" y="3711280"/>
                  <a:pt x="5435920" y="3711272"/>
                </a:cubicBezTo>
                <a:lnTo>
                  <a:pt x="5422495" y="3711272"/>
                </a:lnTo>
                <a:cubicBezTo>
                  <a:pt x="5420692" y="3711272"/>
                  <a:pt x="5420585" y="3711272"/>
                  <a:pt x="5420577" y="3711272"/>
                </a:cubicBezTo>
                <a:cubicBezTo>
                  <a:pt x="5420577" y="3669924"/>
                  <a:pt x="5420577" y="3669203"/>
                  <a:pt x="5420577" y="3669191"/>
                </a:cubicBezTo>
                <a:lnTo>
                  <a:pt x="5412906" y="3669191"/>
                </a:lnTo>
                <a:cubicBezTo>
                  <a:pt x="5411897" y="3669191"/>
                  <a:pt x="5411817" y="3669191"/>
                  <a:pt x="5411810" y="3669191"/>
                </a:cubicBezTo>
                <a:cubicBezTo>
                  <a:pt x="5401102" y="3623505"/>
                  <a:pt x="5400858" y="3622460"/>
                  <a:pt x="5400852" y="3622435"/>
                </a:cubicBezTo>
                <a:lnTo>
                  <a:pt x="5391263" y="3622435"/>
                </a:lnTo>
                <a:cubicBezTo>
                  <a:pt x="5390008" y="3622435"/>
                  <a:pt x="5389903" y="3622435"/>
                  <a:pt x="5389893" y="3622435"/>
                </a:cubicBezTo>
                <a:cubicBezTo>
                  <a:pt x="5377035" y="3668152"/>
                  <a:pt x="5376749" y="3669168"/>
                  <a:pt x="5376743" y="3669191"/>
                </a:cubicBezTo>
                <a:lnTo>
                  <a:pt x="5369072" y="3669191"/>
                </a:lnTo>
                <a:cubicBezTo>
                  <a:pt x="5368071" y="3669191"/>
                  <a:pt x="5367983" y="3669191"/>
                  <a:pt x="5367976" y="3669191"/>
                </a:cubicBezTo>
                <a:cubicBezTo>
                  <a:pt x="5367976" y="3738229"/>
                  <a:pt x="5367976" y="3739310"/>
                  <a:pt x="5367976" y="3739326"/>
                </a:cubicBezTo>
                <a:lnTo>
                  <a:pt x="5362222" y="3739326"/>
                </a:lnTo>
                <a:cubicBezTo>
                  <a:pt x="5361486" y="3739326"/>
                  <a:pt x="5361410" y="3739326"/>
                  <a:pt x="5361400" y="3739326"/>
                </a:cubicBezTo>
                <a:cubicBezTo>
                  <a:pt x="5361400" y="3788420"/>
                  <a:pt x="5361400" y="3788420"/>
                  <a:pt x="5357017" y="3788420"/>
                </a:cubicBezTo>
                <a:lnTo>
                  <a:pt x="5357017" y="3774101"/>
                </a:lnTo>
                <a:cubicBezTo>
                  <a:pt x="5357017" y="3772170"/>
                  <a:pt x="5357017" y="3772062"/>
                  <a:pt x="5357017" y="3772055"/>
                </a:cubicBezTo>
                <a:lnTo>
                  <a:pt x="5351264" y="3782283"/>
                </a:lnTo>
                <a:cubicBezTo>
                  <a:pt x="5350511" y="3783627"/>
                  <a:pt x="5350447" y="3783735"/>
                  <a:pt x="5350442" y="3783744"/>
                </a:cubicBezTo>
                <a:lnTo>
                  <a:pt x="5344689" y="3783744"/>
                </a:lnTo>
                <a:cubicBezTo>
                  <a:pt x="5343958" y="3783744"/>
                  <a:pt x="5343876" y="3783744"/>
                  <a:pt x="5343867" y="3783744"/>
                </a:cubicBezTo>
                <a:cubicBezTo>
                  <a:pt x="5343867" y="3691773"/>
                  <a:pt x="5343867" y="3690258"/>
                  <a:pt x="5343867" y="3690231"/>
                </a:cubicBezTo>
                <a:cubicBezTo>
                  <a:pt x="5313890" y="3690231"/>
                  <a:pt x="5313199" y="3690231"/>
                  <a:pt x="5313183" y="3690231"/>
                </a:cubicBezTo>
                <a:lnTo>
                  <a:pt x="5301676" y="3704551"/>
                </a:lnTo>
                <a:cubicBezTo>
                  <a:pt x="5300132" y="3706473"/>
                  <a:pt x="5300038" y="3706589"/>
                  <a:pt x="5300032" y="3706597"/>
                </a:cubicBezTo>
                <a:lnTo>
                  <a:pt x="5300032" y="3692277"/>
                </a:lnTo>
                <a:cubicBezTo>
                  <a:pt x="5300032" y="3690231"/>
                  <a:pt x="5300032" y="3690231"/>
                  <a:pt x="5297840" y="3687893"/>
                </a:cubicBezTo>
                <a:lnTo>
                  <a:pt x="5288251" y="3687893"/>
                </a:lnTo>
                <a:cubicBezTo>
                  <a:pt x="5286998" y="3687893"/>
                  <a:pt x="5286891" y="3687893"/>
                  <a:pt x="5286882" y="3687893"/>
                </a:cubicBezTo>
                <a:cubicBezTo>
                  <a:pt x="5286882" y="3662802"/>
                  <a:pt x="5286882" y="3662193"/>
                  <a:pt x="5286882" y="3662178"/>
                </a:cubicBezTo>
                <a:lnTo>
                  <a:pt x="5281129" y="3662178"/>
                </a:lnTo>
                <a:cubicBezTo>
                  <a:pt x="5280393" y="3662178"/>
                  <a:pt x="5280317" y="3662178"/>
                  <a:pt x="5280307" y="3662178"/>
                </a:cubicBezTo>
                <a:lnTo>
                  <a:pt x="5280307" y="3649904"/>
                </a:lnTo>
                <a:cubicBezTo>
                  <a:pt x="5280307" y="3648151"/>
                  <a:pt x="5280307" y="3648151"/>
                  <a:pt x="5278115" y="3648151"/>
                </a:cubicBezTo>
                <a:cubicBezTo>
                  <a:pt x="5278115" y="3623080"/>
                  <a:pt x="5278115" y="3622453"/>
                  <a:pt x="5278115" y="3622435"/>
                </a:cubicBezTo>
                <a:lnTo>
                  <a:pt x="5262773" y="3622435"/>
                </a:lnTo>
                <a:cubicBezTo>
                  <a:pt x="5260719" y="3622435"/>
                  <a:pt x="5260589" y="3622435"/>
                  <a:pt x="5260581" y="3622435"/>
                </a:cubicBezTo>
                <a:cubicBezTo>
                  <a:pt x="5260581" y="3590495"/>
                  <a:pt x="5260581" y="3589724"/>
                  <a:pt x="5260581" y="3589706"/>
                </a:cubicBezTo>
                <a:lnTo>
                  <a:pt x="5252910" y="3589706"/>
                </a:lnTo>
                <a:cubicBezTo>
                  <a:pt x="5251906" y="3589706"/>
                  <a:pt x="5251821" y="3589706"/>
                  <a:pt x="5251815" y="3589706"/>
                </a:cubicBezTo>
                <a:lnTo>
                  <a:pt x="5251815" y="3583569"/>
                </a:lnTo>
                <a:cubicBezTo>
                  <a:pt x="5251815" y="3582774"/>
                  <a:pt x="5251815" y="3582701"/>
                  <a:pt x="5251815" y="3582692"/>
                </a:cubicBezTo>
                <a:lnTo>
                  <a:pt x="5246061" y="3582692"/>
                </a:lnTo>
                <a:cubicBezTo>
                  <a:pt x="5245329" y="3582692"/>
                  <a:pt x="5245249" y="3582692"/>
                  <a:pt x="5245240" y="3582692"/>
                </a:cubicBezTo>
                <a:cubicBezTo>
                  <a:pt x="5245240" y="3549963"/>
                  <a:pt x="5245240" y="3549963"/>
                  <a:pt x="5240855" y="3549963"/>
                </a:cubicBezTo>
                <a:lnTo>
                  <a:pt x="5240855" y="3541780"/>
                </a:lnTo>
                <a:cubicBezTo>
                  <a:pt x="5240855" y="3540712"/>
                  <a:pt x="5240855" y="3540619"/>
                  <a:pt x="5240855" y="3540611"/>
                </a:cubicBezTo>
                <a:lnTo>
                  <a:pt x="5235102" y="3540611"/>
                </a:lnTo>
                <a:cubicBezTo>
                  <a:pt x="5234370" y="3540611"/>
                  <a:pt x="5234290" y="3540611"/>
                  <a:pt x="5234281" y="3540611"/>
                </a:cubicBezTo>
                <a:cubicBezTo>
                  <a:pt x="5234281" y="3508635"/>
                  <a:pt x="5234281" y="3507900"/>
                  <a:pt x="5234281" y="3507883"/>
                </a:cubicBezTo>
                <a:cubicBezTo>
                  <a:pt x="5206498" y="3507883"/>
                  <a:pt x="5205806" y="3507883"/>
                  <a:pt x="5205788" y="3507883"/>
                </a:cubicBezTo>
                <a:lnTo>
                  <a:pt x="5205788" y="3495608"/>
                </a:lnTo>
                <a:cubicBezTo>
                  <a:pt x="5205788" y="3493984"/>
                  <a:pt x="5205788" y="3493866"/>
                  <a:pt x="5205788" y="3493855"/>
                </a:cubicBezTo>
                <a:cubicBezTo>
                  <a:pt x="5173730" y="3493855"/>
                  <a:pt x="5172933" y="3493855"/>
                  <a:pt x="5172913" y="3493855"/>
                </a:cubicBezTo>
                <a:lnTo>
                  <a:pt x="5172913" y="3485673"/>
                </a:lnTo>
                <a:cubicBezTo>
                  <a:pt x="5172913" y="3484598"/>
                  <a:pt x="5172913" y="3484513"/>
                  <a:pt x="5172913" y="3484504"/>
                </a:cubicBezTo>
                <a:lnTo>
                  <a:pt x="5155652" y="3484504"/>
                </a:lnTo>
                <a:cubicBezTo>
                  <a:pt x="5153344" y="3484504"/>
                  <a:pt x="5153196" y="3484504"/>
                  <a:pt x="5153186" y="3484504"/>
                </a:cubicBezTo>
                <a:lnTo>
                  <a:pt x="5153186" y="3492686"/>
                </a:lnTo>
                <a:lnTo>
                  <a:pt x="5148803" y="3489179"/>
                </a:lnTo>
                <a:lnTo>
                  <a:pt x="5137845" y="3493855"/>
                </a:lnTo>
                <a:lnTo>
                  <a:pt x="5132093" y="3493855"/>
                </a:lnTo>
                <a:cubicBezTo>
                  <a:pt x="5131358" y="3493855"/>
                  <a:pt x="5131280" y="3493855"/>
                  <a:pt x="5131270" y="3493855"/>
                </a:cubicBezTo>
                <a:lnTo>
                  <a:pt x="5131270" y="3485673"/>
                </a:lnTo>
                <a:cubicBezTo>
                  <a:pt x="5131270" y="3484598"/>
                  <a:pt x="5131270" y="3484513"/>
                  <a:pt x="5131270" y="3484504"/>
                </a:cubicBezTo>
                <a:lnTo>
                  <a:pt x="5117845" y="3484504"/>
                </a:lnTo>
                <a:cubicBezTo>
                  <a:pt x="5116054" y="3484504"/>
                  <a:pt x="5115935" y="3484504"/>
                  <a:pt x="5115927" y="3484504"/>
                </a:cubicBezTo>
                <a:lnTo>
                  <a:pt x="5115927" y="3492686"/>
                </a:lnTo>
                <a:cubicBezTo>
                  <a:pt x="5115927" y="3493760"/>
                  <a:pt x="5115927" y="3493848"/>
                  <a:pt x="5115927" y="3493855"/>
                </a:cubicBezTo>
                <a:cubicBezTo>
                  <a:pt x="5092368" y="3493855"/>
                  <a:pt x="5091830" y="3493855"/>
                  <a:pt x="5091818" y="3493855"/>
                </a:cubicBezTo>
                <a:lnTo>
                  <a:pt x="5091818" y="3508175"/>
                </a:lnTo>
                <a:cubicBezTo>
                  <a:pt x="5091818" y="3510092"/>
                  <a:pt x="5091818" y="3510212"/>
                  <a:pt x="5091818" y="3510219"/>
                </a:cubicBezTo>
                <a:lnTo>
                  <a:pt x="5078394" y="3510219"/>
                </a:lnTo>
                <a:cubicBezTo>
                  <a:pt x="5076589" y="3510219"/>
                  <a:pt x="5076482" y="3510219"/>
                  <a:pt x="5076476" y="3510219"/>
                </a:cubicBezTo>
                <a:cubicBezTo>
                  <a:pt x="5076476" y="3597622"/>
                  <a:pt x="5076476" y="3599034"/>
                  <a:pt x="5076476" y="3599057"/>
                </a:cubicBezTo>
                <a:lnTo>
                  <a:pt x="5070723" y="3599057"/>
                </a:lnTo>
                <a:cubicBezTo>
                  <a:pt x="5069988" y="3599057"/>
                  <a:pt x="5069910" y="3599057"/>
                  <a:pt x="5069901" y="3599057"/>
                </a:cubicBezTo>
                <a:cubicBezTo>
                  <a:pt x="5069901" y="3564784"/>
                  <a:pt x="5069901" y="3564008"/>
                  <a:pt x="5069901" y="3563989"/>
                </a:cubicBezTo>
                <a:cubicBezTo>
                  <a:pt x="5029013" y="3563989"/>
                  <a:pt x="5028271" y="3563989"/>
                  <a:pt x="5028258" y="3563989"/>
                </a:cubicBezTo>
                <a:cubicBezTo>
                  <a:pt x="5028258" y="3599057"/>
                  <a:pt x="5028258" y="3599057"/>
                  <a:pt x="5023875" y="3599057"/>
                </a:cubicBezTo>
                <a:cubicBezTo>
                  <a:pt x="5023875" y="3691106"/>
                  <a:pt x="5023875" y="3692548"/>
                  <a:pt x="5023875" y="3692569"/>
                </a:cubicBezTo>
                <a:lnTo>
                  <a:pt x="5018122" y="3690523"/>
                </a:lnTo>
                <a:cubicBezTo>
                  <a:pt x="5017386" y="3690262"/>
                  <a:pt x="5017310" y="3690235"/>
                  <a:pt x="5017300" y="3690231"/>
                </a:cubicBezTo>
                <a:cubicBezTo>
                  <a:pt x="5015143" y="3616620"/>
                  <a:pt x="5015108" y="3615441"/>
                  <a:pt x="5015108" y="3615421"/>
                </a:cubicBezTo>
                <a:cubicBezTo>
                  <a:pt x="5012951" y="3689067"/>
                  <a:pt x="5012916" y="3690214"/>
                  <a:pt x="5012916" y="3690231"/>
                </a:cubicBezTo>
                <a:lnTo>
                  <a:pt x="5007162" y="3692277"/>
                </a:lnTo>
                <a:cubicBezTo>
                  <a:pt x="5006425" y="3692539"/>
                  <a:pt x="5006350" y="3692567"/>
                  <a:pt x="5006341" y="3692569"/>
                </a:cubicBezTo>
                <a:cubicBezTo>
                  <a:pt x="4999909" y="3736022"/>
                  <a:pt x="4999768" y="3736968"/>
                  <a:pt x="4999765" y="3736988"/>
                </a:cubicBezTo>
                <a:lnTo>
                  <a:pt x="4984423" y="3747217"/>
                </a:lnTo>
                <a:cubicBezTo>
                  <a:pt x="4982366" y="3748589"/>
                  <a:pt x="4982241" y="3748673"/>
                  <a:pt x="4982232" y="3748678"/>
                </a:cubicBezTo>
                <a:lnTo>
                  <a:pt x="4982232" y="3732312"/>
                </a:lnTo>
                <a:cubicBezTo>
                  <a:pt x="4982232" y="3730116"/>
                  <a:pt x="4982232" y="3729984"/>
                  <a:pt x="4982232" y="3729974"/>
                </a:cubicBezTo>
                <a:lnTo>
                  <a:pt x="4976478" y="3729974"/>
                </a:lnTo>
                <a:cubicBezTo>
                  <a:pt x="4975746" y="3729974"/>
                  <a:pt x="4975665" y="3729974"/>
                  <a:pt x="4975656" y="3729974"/>
                </a:cubicBezTo>
                <a:lnTo>
                  <a:pt x="4975656" y="3719747"/>
                </a:lnTo>
                <a:cubicBezTo>
                  <a:pt x="4975656" y="3718405"/>
                  <a:pt x="4975656" y="3718296"/>
                  <a:pt x="4975656" y="3718286"/>
                </a:cubicBezTo>
                <a:cubicBezTo>
                  <a:pt x="4923055" y="3718286"/>
                  <a:pt x="4923055" y="3718286"/>
                  <a:pt x="4923055" y="3722961"/>
                </a:cubicBezTo>
                <a:lnTo>
                  <a:pt x="4917302" y="3722961"/>
                </a:lnTo>
                <a:cubicBezTo>
                  <a:pt x="4916570" y="3722961"/>
                  <a:pt x="4916490" y="3722961"/>
                  <a:pt x="4916480" y="3722961"/>
                </a:cubicBezTo>
                <a:lnTo>
                  <a:pt x="4916480" y="3710688"/>
                </a:lnTo>
                <a:cubicBezTo>
                  <a:pt x="4916480" y="3709074"/>
                  <a:pt x="4916480" y="3708945"/>
                  <a:pt x="4916480" y="3708934"/>
                </a:cubicBezTo>
                <a:lnTo>
                  <a:pt x="4908808" y="3708934"/>
                </a:lnTo>
                <a:cubicBezTo>
                  <a:pt x="4907804" y="3708934"/>
                  <a:pt x="4907719" y="3708934"/>
                  <a:pt x="4907713" y="3708934"/>
                </a:cubicBezTo>
                <a:lnTo>
                  <a:pt x="4907713" y="3723253"/>
                </a:lnTo>
                <a:cubicBezTo>
                  <a:pt x="4907713" y="3725299"/>
                  <a:pt x="4907713" y="3725299"/>
                  <a:pt x="4903330" y="3725299"/>
                </a:cubicBezTo>
                <a:lnTo>
                  <a:pt x="4903330" y="3708934"/>
                </a:lnTo>
                <a:cubicBezTo>
                  <a:pt x="4903330" y="3706746"/>
                  <a:pt x="4903330" y="3706606"/>
                  <a:pt x="4903330" y="3706597"/>
                </a:cubicBezTo>
                <a:lnTo>
                  <a:pt x="4893742" y="3706597"/>
                </a:lnTo>
                <a:cubicBezTo>
                  <a:pt x="4892487" y="3706597"/>
                  <a:pt x="4892380" y="3706597"/>
                  <a:pt x="4892372" y="3706597"/>
                </a:cubicBezTo>
                <a:lnTo>
                  <a:pt x="4892372" y="3698413"/>
                </a:lnTo>
                <a:cubicBezTo>
                  <a:pt x="4892372" y="3697340"/>
                  <a:pt x="4892372" y="3697253"/>
                  <a:pt x="4892372" y="3697245"/>
                </a:cubicBezTo>
                <a:lnTo>
                  <a:pt x="4875111" y="3697245"/>
                </a:lnTo>
                <a:cubicBezTo>
                  <a:pt x="4872797" y="3697245"/>
                  <a:pt x="4872655" y="3697245"/>
                  <a:pt x="4872645" y="3697245"/>
                </a:cubicBezTo>
                <a:cubicBezTo>
                  <a:pt x="4872645" y="3674406"/>
                  <a:pt x="4872645" y="3673880"/>
                  <a:pt x="4872645" y="3673867"/>
                </a:cubicBezTo>
                <a:lnTo>
                  <a:pt x="4866070" y="3666853"/>
                </a:lnTo>
                <a:lnTo>
                  <a:pt x="4850729" y="3666853"/>
                </a:lnTo>
                <a:cubicBezTo>
                  <a:pt x="4848679" y="3666853"/>
                  <a:pt x="4848546" y="3666853"/>
                  <a:pt x="4848536" y="3666853"/>
                </a:cubicBezTo>
                <a:lnTo>
                  <a:pt x="4848536" y="3654580"/>
                </a:lnTo>
                <a:cubicBezTo>
                  <a:pt x="4848536" y="3652952"/>
                  <a:pt x="4848536" y="3652838"/>
                  <a:pt x="4848536" y="3652827"/>
                </a:cubicBezTo>
                <a:lnTo>
                  <a:pt x="4840865" y="3652827"/>
                </a:lnTo>
                <a:cubicBezTo>
                  <a:pt x="4839857" y="3652827"/>
                  <a:pt x="4839776" y="3652827"/>
                  <a:pt x="4839770" y="3652827"/>
                </a:cubicBezTo>
                <a:cubicBezTo>
                  <a:pt x="4839770" y="3611460"/>
                  <a:pt x="4839770" y="3610757"/>
                  <a:pt x="4839770" y="3610746"/>
                </a:cubicBezTo>
                <a:lnTo>
                  <a:pt x="4824429" y="3606070"/>
                </a:lnTo>
                <a:lnTo>
                  <a:pt x="4816756" y="3606070"/>
                </a:lnTo>
                <a:cubicBezTo>
                  <a:pt x="4815749" y="3606070"/>
                  <a:pt x="4815667" y="3606070"/>
                  <a:pt x="4815660" y="3606070"/>
                </a:cubicBezTo>
                <a:cubicBezTo>
                  <a:pt x="4815660" y="3555624"/>
                  <a:pt x="4815660" y="3554658"/>
                  <a:pt x="4815660" y="3554638"/>
                </a:cubicBezTo>
                <a:lnTo>
                  <a:pt x="4798401" y="3554638"/>
                </a:lnTo>
                <a:cubicBezTo>
                  <a:pt x="4796087" y="3554638"/>
                  <a:pt x="4795946" y="3554638"/>
                  <a:pt x="4795935" y="3554638"/>
                </a:cubicBezTo>
                <a:lnTo>
                  <a:pt x="4795935" y="3536228"/>
                </a:lnTo>
                <a:cubicBezTo>
                  <a:pt x="4795935" y="3533747"/>
                  <a:pt x="4795935" y="3533607"/>
                  <a:pt x="4795935" y="3533598"/>
                </a:cubicBezTo>
                <a:cubicBezTo>
                  <a:pt x="4759549" y="3533598"/>
                  <a:pt x="4758697" y="3533598"/>
                  <a:pt x="4758675" y="3533598"/>
                </a:cubicBezTo>
                <a:cubicBezTo>
                  <a:pt x="4758675" y="3556412"/>
                  <a:pt x="4758675" y="3556963"/>
                  <a:pt x="4758675" y="3556976"/>
                </a:cubicBezTo>
                <a:cubicBezTo>
                  <a:pt x="4730877" y="3556976"/>
                  <a:pt x="4730201" y="3556976"/>
                  <a:pt x="4730183" y="3556976"/>
                </a:cubicBezTo>
                <a:cubicBezTo>
                  <a:pt x="4730183" y="3607292"/>
                  <a:pt x="4730183" y="3608384"/>
                  <a:pt x="4730183" y="3608408"/>
                </a:cubicBezTo>
                <a:lnTo>
                  <a:pt x="4718677" y="3608408"/>
                </a:lnTo>
                <a:cubicBezTo>
                  <a:pt x="4717167" y="3608408"/>
                  <a:pt x="4717044" y="3608408"/>
                  <a:pt x="4717033" y="3608408"/>
                </a:cubicBezTo>
                <a:cubicBezTo>
                  <a:pt x="4717033" y="3721672"/>
                  <a:pt x="4717033" y="3722947"/>
                  <a:pt x="4717033" y="3722961"/>
                </a:cubicBezTo>
                <a:lnTo>
                  <a:pt x="4711280" y="3722961"/>
                </a:lnTo>
                <a:cubicBezTo>
                  <a:pt x="4710545" y="3722961"/>
                  <a:pt x="4710466" y="3722961"/>
                  <a:pt x="4710458" y="3722961"/>
                </a:cubicBezTo>
                <a:cubicBezTo>
                  <a:pt x="4701907" y="3693317"/>
                  <a:pt x="4701696" y="3692588"/>
                  <a:pt x="4701691" y="3692569"/>
                </a:cubicBezTo>
                <a:lnTo>
                  <a:pt x="4695937" y="3704843"/>
                </a:lnTo>
                <a:cubicBezTo>
                  <a:pt x="4695115" y="3706597"/>
                  <a:pt x="4695115" y="3706597"/>
                  <a:pt x="4697308" y="3706597"/>
                </a:cubicBezTo>
                <a:lnTo>
                  <a:pt x="4697308" y="3720916"/>
                </a:lnTo>
                <a:cubicBezTo>
                  <a:pt x="4697308" y="3722837"/>
                  <a:pt x="4697308" y="3722955"/>
                  <a:pt x="4697308" y="3722961"/>
                </a:cubicBezTo>
                <a:lnTo>
                  <a:pt x="4689636" y="3722961"/>
                </a:lnTo>
                <a:cubicBezTo>
                  <a:pt x="4688631" y="3722961"/>
                  <a:pt x="4688548" y="3722961"/>
                  <a:pt x="4688540" y="3722961"/>
                </a:cubicBezTo>
                <a:cubicBezTo>
                  <a:pt x="4688540" y="3757174"/>
                  <a:pt x="4688540" y="3758008"/>
                  <a:pt x="4688540" y="3758029"/>
                </a:cubicBezTo>
                <a:lnTo>
                  <a:pt x="4680870" y="3758029"/>
                </a:lnTo>
                <a:cubicBezTo>
                  <a:pt x="4679865" y="3758029"/>
                  <a:pt x="4679781" y="3758029"/>
                  <a:pt x="4679773" y="3758029"/>
                </a:cubicBezTo>
                <a:cubicBezTo>
                  <a:pt x="4679773" y="3783178"/>
                  <a:pt x="4679773" y="3783731"/>
                  <a:pt x="4679773" y="3783744"/>
                </a:cubicBezTo>
                <a:lnTo>
                  <a:pt x="4666350" y="3783744"/>
                </a:lnTo>
                <a:cubicBezTo>
                  <a:pt x="4664574" y="3783744"/>
                  <a:pt x="4664441" y="3783744"/>
                  <a:pt x="4664431" y="3783744"/>
                </a:cubicBezTo>
                <a:lnTo>
                  <a:pt x="4664431" y="3775562"/>
                </a:lnTo>
                <a:cubicBezTo>
                  <a:pt x="4664431" y="3774490"/>
                  <a:pt x="4664431" y="3774402"/>
                  <a:pt x="4664431" y="3774393"/>
                </a:cubicBezTo>
                <a:lnTo>
                  <a:pt x="4649089" y="3774393"/>
                </a:lnTo>
                <a:cubicBezTo>
                  <a:pt x="4647034" y="3774393"/>
                  <a:pt x="4646906" y="3774393"/>
                  <a:pt x="4646898" y="3774393"/>
                </a:cubicBezTo>
                <a:cubicBezTo>
                  <a:pt x="4646898" y="3749284"/>
                  <a:pt x="4646898" y="3748693"/>
                  <a:pt x="4646898" y="3748678"/>
                </a:cubicBezTo>
                <a:cubicBezTo>
                  <a:pt x="4606140" y="3748678"/>
                  <a:pt x="4605273" y="3748678"/>
                  <a:pt x="4605255" y="3748678"/>
                </a:cubicBezTo>
                <a:lnTo>
                  <a:pt x="4605255" y="3754814"/>
                </a:lnTo>
                <a:cubicBezTo>
                  <a:pt x="4605255" y="3755253"/>
                  <a:pt x="4605255" y="3755471"/>
                  <a:pt x="4604433" y="3755873"/>
                </a:cubicBezTo>
                <a:lnTo>
                  <a:pt x="4598680" y="3758029"/>
                </a:lnTo>
                <a:lnTo>
                  <a:pt x="4598680" y="3749847"/>
                </a:lnTo>
                <a:cubicBezTo>
                  <a:pt x="4598680" y="3748776"/>
                  <a:pt x="4598680" y="3748686"/>
                  <a:pt x="4598680" y="3748678"/>
                </a:cubicBezTo>
                <a:lnTo>
                  <a:pt x="4591008" y="3748678"/>
                </a:lnTo>
                <a:cubicBezTo>
                  <a:pt x="4590006" y="3748678"/>
                  <a:pt x="4589920" y="3748678"/>
                  <a:pt x="4589913" y="3748678"/>
                </a:cubicBezTo>
                <a:lnTo>
                  <a:pt x="4589913" y="3765042"/>
                </a:lnTo>
                <a:cubicBezTo>
                  <a:pt x="4589913" y="3767243"/>
                  <a:pt x="4589913" y="3767372"/>
                  <a:pt x="4589913" y="3767380"/>
                </a:cubicBezTo>
                <a:lnTo>
                  <a:pt x="4584160" y="3767380"/>
                </a:lnTo>
                <a:cubicBezTo>
                  <a:pt x="4583427" y="3767380"/>
                  <a:pt x="4583347" y="3767380"/>
                  <a:pt x="4583338" y="3767380"/>
                </a:cubicBezTo>
                <a:lnTo>
                  <a:pt x="4583338" y="3759198"/>
                </a:lnTo>
                <a:cubicBezTo>
                  <a:pt x="4583338" y="3758115"/>
                  <a:pt x="4583338" y="3758036"/>
                  <a:pt x="4583338" y="3758029"/>
                </a:cubicBezTo>
                <a:lnTo>
                  <a:pt x="4575666" y="3758029"/>
                </a:lnTo>
                <a:cubicBezTo>
                  <a:pt x="4574663" y="3758029"/>
                  <a:pt x="4574578" y="3758029"/>
                  <a:pt x="4574570" y="3758029"/>
                </a:cubicBezTo>
                <a:cubicBezTo>
                  <a:pt x="4574570" y="3732936"/>
                  <a:pt x="4574570" y="3732327"/>
                  <a:pt x="4574570" y="3732312"/>
                </a:cubicBezTo>
                <a:cubicBezTo>
                  <a:pt x="4542492" y="3732312"/>
                  <a:pt x="4541713" y="3732312"/>
                  <a:pt x="4541695" y="3732312"/>
                </a:cubicBezTo>
                <a:lnTo>
                  <a:pt x="4541695" y="3738449"/>
                </a:lnTo>
                <a:cubicBezTo>
                  <a:pt x="4541695" y="3739236"/>
                  <a:pt x="4541695" y="3739318"/>
                  <a:pt x="4541695" y="3739326"/>
                </a:cubicBezTo>
                <a:lnTo>
                  <a:pt x="4535941" y="3739326"/>
                </a:lnTo>
                <a:cubicBezTo>
                  <a:pt x="4535204" y="3739326"/>
                  <a:pt x="4535128" y="3739326"/>
                  <a:pt x="4535120" y="3739326"/>
                </a:cubicBezTo>
                <a:lnTo>
                  <a:pt x="4535120" y="3727052"/>
                </a:lnTo>
                <a:cubicBezTo>
                  <a:pt x="4535120" y="3725435"/>
                  <a:pt x="4535120" y="3725311"/>
                  <a:pt x="4535120" y="3725299"/>
                </a:cubicBezTo>
                <a:lnTo>
                  <a:pt x="4519779" y="3725299"/>
                </a:lnTo>
                <a:cubicBezTo>
                  <a:pt x="4517722" y="3725299"/>
                  <a:pt x="4517594" y="3725299"/>
                  <a:pt x="4517586" y="3725299"/>
                </a:cubicBezTo>
                <a:cubicBezTo>
                  <a:pt x="4517586" y="3697864"/>
                  <a:pt x="4517586" y="3697260"/>
                  <a:pt x="4517586" y="3697245"/>
                </a:cubicBezTo>
                <a:lnTo>
                  <a:pt x="4504161" y="3697245"/>
                </a:lnTo>
                <a:cubicBezTo>
                  <a:pt x="4502381" y="3697245"/>
                  <a:pt x="4502253" y="3697245"/>
                  <a:pt x="4502243" y="3697245"/>
                </a:cubicBezTo>
                <a:lnTo>
                  <a:pt x="4502243" y="3705428"/>
                </a:lnTo>
                <a:cubicBezTo>
                  <a:pt x="4502243" y="3706503"/>
                  <a:pt x="4502243" y="3706590"/>
                  <a:pt x="4502243" y="3706597"/>
                </a:cubicBezTo>
                <a:lnTo>
                  <a:pt x="4494573" y="3706597"/>
                </a:lnTo>
                <a:cubicBezTo>
                  <a:pt x="4493570" y="3706597"/>
                  <a:pt x="4493485" y="3706597"/>
                  <a:pt x="4493477" y="3706597"/>
                </a:cubicBezTo>
                <a:cubicBezTo>
                  <a:pt x="4493477" y="3681449"/>
                  <a:pt x="4493477" y="3680893"/>
                  <a:pt x="4493477" y="3680880"/>
                </a:cubicBezTo>
                <a:lnTo>
                  <a:pt x="4480052" y="3680880"/>
                </a:lnTo>
                <a:cubicBezTo>
                  <a:pt x="4478245" y="3680880"/>
                  <a:pt x="4478140" y="3680880"/>
                  <a:pt x="4478134" y="3680880"/>
                </a:cubicBezTo>
                <a:lnTo>
                  <a:pt x="4478134" y="3695199"/>
                </a:lnTo>
                <a:cubicBezTo>
                  <a:pt x="4478134" y="3697114"/>
                  <a:pt x="4478134" y="3697237"/>
                  <a:pt x="4478134" y="3697245"/>
                </a:cubicBezTo>
                <a:cubicBezTo>
                  <a:pt x="4454579" y="3697245"/>
                  <a:pt x="4454037" y="3697245"/>
                  <a:pt x="4454025" y="3697245"/>
                </a:cubicBezTo>
                <a:lnTo>
                  <a:pt x="4454025" y="3689062"/>
                </a:lnTo>
                <a:cubicBezTo>
                  <a:pt x="4454025" y="3687984"/>
                  <a:pt x="4454025" y="3687901"/>
                  <a:pt x="4454025" y="3687893"/>
                </a:cubicBezTo>
                <a:lnTo>
                  <a:pt x="4438683" y="3687893"/>
                </a:lnTo>
                <a:cubicBezTo>
                  <a:pt x="4436634" y="3687893"/>
                  <a:pt x="4436500" y="3687893"/>
                  <a:pt x="4436491" y="3687893"/>
                </a:cubicBezTo>
                <a:lnTo>
                  <a:pt x="4436491" y="3696076"/>
                </a:lnTo>
                <a:cubicBezTo>
                  <a:pt x="4436491" y="3697146"/>
                  <a:pt x="4436491" y="3697238"/>
                  <a:pt x="4436491" y="3697245"/>
                </a:cubicBezTo>
                <a:lnTo>
                  <a:pt x="4430738" y="3697245"/>
                </a:lnTo>
                <a:cubicBezTo>
                  <a:pt x="4430004" y="3697245"/>
                  <a:pt x="4429926" y="3697245"/>
                  <a:pt x="4429916" y="3697245"/>
                </a:cubicBezTo>
                <a:lnTo>
                  <a:pt x="4429916" y="3711565"/>
                </a:lnTo>
                <a:cubicBezTo>
                  <a:pt x="4429916" y="3713480"/>
                  <a:pt x="4429916" y="3713602"/>
                  <a:pt x="4429916" y="3713610"/>
                </a:cubicBezTo>
                <a:lnTo>
                  <a:pt x="4422245" y="3713610"/>
                </a:lnTo>
                <a:cubicBezTo>
                  <a:pt x="4421235" y="3713610"/>
                  <a:pt x="4421155" y="3713610"/>
                  <a:pt x="4421149" y="3713610"/>
                </a:cubicBezTo>
                <a:lnTo>
                  <a:pt x="4421149" y="3723838"/>
                </a:lnTo>
                <a:cubicBezTo>
                  <a:pt x="4421149" y="3725186"/>
                  <a:pt x="4421149" y="3725291"/>
                  <a:pt x="4421149" y="3725299"/>
                </a:cubicBezTo>
                <a:cubicBezTo>
                  <a:pt x="4373960" y="3725299"/>
                  <a:pt x="4372954" y="3725299"/>
                  <a:pt x="4372931" y="3725299"/>
                </a:cubicBezTo>
                <a:cubicBezTo>
                  <a:pt x="4372931" y="3757221"/>
                  <a:pt x="4372931" y="3758009"/>
                  <a:pt x="4372931" y="3758029"/>
                </a:cubicBezTo>
                <a:lnTo>
                  <a:pt x="4357589" y="3758029"/>
                </a:lnTo>
                <a:cubicBezTo>
                  <a:pt x="4355538" y="3758029"/>
                  <a:pt x="4355408" y="3758029"/>
                  <a:pt x="4355398" y="3758029"/>
                </a:cubicBezTo>
                <a:lnTo>
                  <a:pt x="4355398" y="3749847"/>
                </a:lnTo>
                <a:cubicBezTo>
                  <a:pt x="4355398" y="3748776"/>
                  <a:pt x="4355398" y="3748686"/>
                  <a:pt x="4355398" y="3748678"/>
                </a:cubicBezTo>
                <a:cubicBezTo>
                  <a:pt x="4308184" y="3748678"/>
                  <a:pt x="4307202" y="3748678"/>
                  <a:pt x="4307180" y="3748678"/>
                </a:cubicBezTo>
                <a:lnTo>
                  <a:pt x="4307180" y="3738449"/>
                </a:lnTo>
                <a:cubicBezTo>
                  <a:pt x="4307180" y="3737107"/>
                  <a:pt x="4307180" y="3736998"/>
                  <a:pt x="4307180" y="3736988"/>
                </a:cubicBezTo>
                <a:lnTo>
                  <a:pt x="4299508" y="3732897"/>
                </a:lnTo>
                <a:cubicBezTo>
                  <a:pt x="4298503" y="3732361"/>
                  <a:pt x="4298419" y="3732318"/>
                  <a:pt x="4298413" y="3732312"/>
                </a:cubicBezTo>
                <a:cubicBezTo>
                  <a:pt x="4298413" y="3698013"/>
                  <a:pt x="4298413" y="3697264"/>
                  <a:pt x="4298413" y="3697245"/>
                </a:cubicBezTo>
                <a:lnTo>
                  <a:pt x="4284989" y="3697245"/>
                </a:lnTo>
                <a:cubicBezTo>
                  <a:pt x="4283186" y="3697245"/>
                  <a:pt x="4283078" y="3697245"/>
                  <a:pt x="4283071" y="3697245"/>
                </a:cubicBezTo>
                <a:lnTo>
                  <a:pt x="4277317" y="3715656"/>
                </a:lnTo>
                <a:cubicBezTo>
                  <a:pt x="4276546" y="3718122"/>
                  <a:pt x="4276498" y="3718276"/>
                  <a:pt x="4276496" y="3718286"/>
                </a:cubicBezTo>
                <a:lnTo>
                  <a:pt x="4274577" y="3712149"/>
                </a:lnTo>
                <a:cubicBezTo>
                  <a:pt x="4274327" y="3711348"/>
                  <a:pt x="4274306" y="3711279"/>
                  <a:pt x="4274303" y="3711272"/>
                </a:cubicBezTo>
                <a:lnTo>
                  <a:pt x="4262797" y="3709227"/>
                </a:lnTo>
                <a:cubicBezTo>
                  <a:pt x="4261284" y="3708957"/>
                  <a:pt x="4261164" y="3708936"/>
                  <a:pt x="4261153" y="3708934"/>
                </a:cubicBezTo>
                <a:cubicBezTo>
                  <a:pt x="4263313" y="3614551"/>
                  <a:pt x="4263345" y="3613108"/>
                  <a:pt x="4263345" y="3613084"/>
                </a:cubicBezTo>
                <a:lnTo>
                  <a:pt x="4251839" y="3615129"/>
                </a:lnTo>
                <a:cubicBezTo>
                  <a:pt x="4250327" y="3615397"/>
                  <a:pt x="4250206" y="3615420"/>
                  <a:pt x="4250195" y="3615421"/>
                </a:cubicBezTo>
                <a:cubicBezTo>
                  <a:pt x="4250195" y="3465254"/>
                  <a:pt x="4250195" y="3463485"/>
                  <a:pt x="4250195" y="3463464"/>
                </a:cubicBezTo>
                <a:lnTo>
                  <a:pt x="4232934" y="3463464"/>
                </a:lnTo>
                <a:cubicBezTo>
                  <a:pt x="4230630" y="3463464"/>
                  <a:pt x="4230478" y="3463464"/>
                  <a:pt x="4230469" y="3463464"/>
                </a:cubicBezTo>
                <a:cubicBezTo>
                  <a:pt x="4230469" y="3341220"/>
                  <a:pt x="4230469" y="3339582"/>
                  <a:pt x="4230469" y="3339560"/>
                </a:cubicBezTo>
                <a:lnTo>
                  <a:pt x="4226635" y="3333423"/>
                </a:lnTo>
                <a:cubicBezTo>
                  <a:pt x="4226129" y="3332615"/>
                  <a:pt x="4226088" y="3332552"/>
                  <a:pt x="4226086" y="3332546"/>
                </a:cubicBezTo>
                <a:cubicBezTo>
                  <a:pt x="4226086" y="3307453"/>
                  <a:pt x="4226086" y="3306846"/>
                  <a:pt x="4226086" y="3306830"/>
                </a:cubicBezTo>
                <a:lnTo>
                  <a:pt x="4210743" y="3306830"/>
                </a:lnTo>
                <a:cubicBezTo>
                  <a:pt x="4208680" y="3306830"/>
                  <a:pt x="4208560" y="3306830"/>
                  <a:pt x="4208552" y="3306830"/>
                </a:cubicBezTo>
                <a:cubicBezTo>
                  <a:pt x="4167619" y="3221807"/>
                  <a:pt x="4166922" y="3220357"/>
                  <a:pt x="4166909" y="3220331"/>
                </a:cubicBezTo>
                <a:cubicBezTo>
                  <a:pt x="4164735" y="2956026"/>
                  <a:pt x="4164718" y="2953839"/>
                  <a:pt x="4164718" y="2953820"/>
                </a:cubicBezTo>
                <a:cubicBezTo>
                  <a:pt x="4160370" y="3218206"/>
                  <a:pt x="4160333" y="3220316"/>
                  <a:pt x="4160333" y="3220331"/>
                </a:cubicBezTo>
                <a:cubicBezTo>
                  <a:pt x="4121550" y="3307664"/>
                  <a:pt x="4120895" y="3309142"/>
                  <a:pt x="4120883" y="3309167"/>
                </a:cubicBezTo>
                <a:lnTo>
                  <a:pt x="4105541" y="3309167"/>
                </a:lnTo>
                <a:cubicBezTo>
                  <a:pt x="4103486" y="3309167"/>
                  <a:pt x="4103356" y="3309167"/>
                  <a:pt x="4103349" y="3309167"/>
                </a:cubicBezTo>
                <a:cubicBezTo>
                  <a:pt x="4103349" y="3337222"/>
                  <a:pt x="4103349" y="3337222"/>
                  <a:pt x="4098965" y="3339560"/>
                </a:cubicBezTo>
                <a:cubicBezTo>
                  <a:pt x="4098965" y="3461925"/>
                  <a:pt x="4098965" y="3463445"/>
                  <a:pt x="4098965" y="3463464"/>
                </a:cubicBezTo>
                <a:lnTo>
                  <a:pt x="4085541" y="3463464"/>
                </a:lnTo>
                <a:cubicBezTo>
                  <a:pt x="4083749" y="3463464"/>
                  <a:pt x="4083632" y="3463464"/>
                  <a:pt x="4083623" y="3463464"/>
                </a:cubicBezTo>
                <a:cubicBezTo>
                  <a:pt x="4083623" y="3608869"/>
                  <a:pt x="4083623" y="3610722"/>
                  <a:pt x="4083623" y="3610746"/>
                </a:cubicBezTo>
                <a:lnTo>
                  <a:pt x="4068281" y="3610746"/>
                </a:lnTo>
                <a:cubicBezTo>
                  <a:pt x="4066228" y="3610746"/>
                  <a:pt x="4066099" y="3610746"/>
                  <a:pt x="4066089" y="3610746"/>
                </a:cubicBezTo>
                <a:cubicBezTo>
                  <a:pt x="4066089" y="3742325"/>
                  <a:pt x="4066089" y="3743980"/>
                  <a:pt x="4066089" y="3744001"/>
                </a:cubicBezTo>
                <a:cubicBezTo>
                  <a:pt x="4038256" y="3741719"/>
                  <a:pt x="4037612" y="3741664"/>
                  <a:pt x="4037597" y="3741663"/>
                </a:cubicBezTo>
                <a:lnTo>
                  <a:pt x="4033762" y="3731436"/>
                </a:lnTo>
                <a:cubicBezTo>
                  <a:pt x="4033258" y="3730094"/>
                  <a:pt x="4033217" y="3729985"/>
                  <a:pt x="4033213" y="3729974"/>
                </a:cubicBezTo>
                <a:lnTo>
                  <a:pt x="4019790" y="3727929"/>
                </a:lnTo>
                <a:cubicBezTo>
                  <a:pt x="4018003" y="3727658"/>
                  <a:pt x="4017881" y="3727638"/>
                  <a:pt x="4017871" y="3727637"/>
                </a:cubicBezTo>
                <a:lnTo>
                  <a:pt x="4014036" y="3735819"/>
                </a:lnTo>
                <a:cubicBezTo>
                  <a:pt x="4013532" y="3736893"/>
                  <a:pt x="4013492" y="3736982"/>
                  <a:pt x="4013488" y="3736988"/>
                </a:cubicBezTo>
                <a:cubicBezTo>
                  <a:pt x="3992092" y="3736988"/>
                  <a:pt x="3991583" y="3736988"/>
                  <a:pt x="3991571" y="3736988"/>
                </a:cubicBezTo>
                <a:cubicBezTo>
                  <a:pt x="3991571" y="3910253"/>
                  <a:pt x="3991571" y="3912299"/>
                  <a:pt x="3991571" y="3912324"/>
                </a:cubicBezTo>
                <a:lnTo>
                  <a:pt x="3997394" y="3912324"/>
                </a:lnTo>
                <a:lnTo>
                  <a:pt x="3997394" y="3943696"/>
                </a:lnTo>
                <a:lnTo>
                  <a:pt x="3963016" y="3943696"/>
                </a:lnTo>
                <a:lnTo>
                  <a:pt x="3953402" y="3905359"/>
                </a:lnTo>
                <a:cubicBezTo>
                  <a:pt x="3947978" y="3893418"/>
                  <a:pt x="3939541" y="3883362"/>
                  <a:pt x="3925078" y="3875820"/>
                </a:cubicBezTo>
                <a:cubicBezTo>
                  <a:pt x="3927489" y="3875820"/>
                  <a:pt x="3927489" y="3875820"/>
                  <a:pt x="3929899" y="3873306"/>
                </a:cubicBezTo>
                <a:cubicBezTo>
                  <a:pt x="3929899" y="3870792"/>
                  <a:pt x="3929899" y="3868278"/>
                  <a:pt x="3929899" y="3865764"/>
                </a:cubicBezTo>
                <a:lnTo>
                  <a:pt x="3925078" y="3863250"/>
                </a:lnTo>
                <a:cubicBezTo>
                  <a:pt x="3925078" y="3858222"/>
                  <a:pt x="3925078" y="3855708"/>
                  <a:pt x="3920257" y="3853194"/>
                </a:cubicBezTo>
                <a:cubicBezTo>
                  <a:pt x="3920257" y="3845653"/>
                  <a:pt x="3920257" y="3838111"/>
                  <a:pt x="3922668" y="3830569"/>
                </a:cubicBezTo>
                <a:cubicBezTo>
                  <a:pt x="3922668" y="3828054"/>
                  <a:pt x="3922668" y="3828054"/>
                  <a:pt x="3922668" y="3825541"/>
                </a:cubicBezTo>
                <a:cubicBezTo>
                  <a:pt x="3920257" y="3825541"/>
                  <a:pt x="3920257" y="3823027"/>
                  <a:pt x="3917847" y="3823027"/>
                </a:cubicBezTo>
                <a:cubicBezTo>
                  <a:pt x="3915435" y="3817999"/>
                  <a:pt x="3910614" y="3810457"/>
                  <a:pt x="3905793" y="3802916"/>
                </a:cubicBezTo>
                <a:cubicBezTo>
                  <a:pt x="3905793" y="3800401"/>
                  <a:pt x="3905793" y="3797888"/>
                  <a:pt x="3905793" y="3795374"/>
                </a:cubicBezTo>
                <a:cubicBezTo>
                  <a:pt x="3910614" y="3787832"/>
                  <a:pt x="3908204" y="3775262"/>
                  <a:pt x="3903383" y="3767720"/>
                </a:cubicBezTo>
                <a:lnTo>
                  <a:pt x="3901274" y="3761122"/>
                </a:lnTo>
                <a:cubicBezTo>
                  <a:pt x="3900989" y="3760231"/>
                  <a:pt x="3900973" y="3760182"/>
                  <a:pt x="3900972" y="3760178"/>
                </a:cubicBezTo>
                <a:lnTo>
                  <a:pt x="3898863" y="3766777"/>
                </a:lnTo>
                <a:cubicBezTo>
                  <a:pt x="3898579" y="3767667"/>
                  <a:pt x="3898563" y="3767717"/>
                  <a:pt x="3898562" y="3767720"/>
                </a:cubicBezTo>
                <a:cubicBezTo>
                  <a:pt x="3893741" y="3775262"/>
                  <a:pt x="3893741" y="3787832"/>
                  <a:pt x="3898562" y="3795374"/>
                </a:cubicBezTo>
                <a:cubicBezTo>
                  <a:pt x="3898562" y="3797888"/>
                  <a:pt x="3898562" y="3800401"/>
                  <a:pt x="3896151" y="3805429"/>
                </a:cubicBezTo>
                <a:cubicBezTo>
                  <a:pt x="3891330" y="3812971"/>
                  <a:pt x="3888919" y="3817999"/>
                  <a:pt x="3884098" y="3823027"/>
                </a:cubicBezTo>
                <a:lnTo>
                  <a:pt x="3879277" y="3825541"/>
                </a:lnTo>
                <a:cubicBezTo>
                  <a:pt x="3879277" y="3828054"/>
                  <a:pt x="3879277" y="3828054"/>
                  <a:pt x="3879277" y="3830569"/>
                </a:cubicBezTo>
                <a:cubicBezTo>
                  <a:pt x="3881688" y="3830569"/>
                  <a:pt x="3881688" y="3830569"/>
                  <a:pt x="3884098" y="3830569"/>
                </a:cubicBezTo>
                <a:cubicBezTo>
                  <a:pt x="3884098" y="3838111"/>
                  <a:pt x="3884098" y="3845653"/>
                  <a:pt x="3884098" y="3853194"/>
                </a:cubicBezTo>
                <a:cubicBezTo>
                  <a:pt x="3881688" y="3853194"/>
                  <a:pt x="3881688" y="3853194"/>
                  <a:pt x="3879277" y="3853194"/>
                </a:cubicBezTo>
                <a:cubicBezTo>
                  <a:pt x="3879277" y="3855708"/>
                  <a:pt x="3879277" y="3858222"/>
                  <a:pt x="3879277" y="3863250"/>
                </a:cubicBezTo>
                <a:cubicBezTo>
                  <a:pt x="3876867" y="3863250"/>
                  <a:pt x="3874456" y="3865764"/>
                  <a:pt x="3872046" y="3865764"/>
                </a:cubicBezTo>
                <a:cubicBezTo>
                  <a:pt x="3872046" y="3868278"/>
                  <a:pt x="3872046" y="3870792"/>
                  <a:pt x="3872046" y="3873306"/>
                </a:cubicBezTo>
                <a:cubicBezTo>
                  <a:pt x="3874456" y="3873306"/>
                  <a:pt x="3874456" y="3875820"/>
                  <a:pt x="3876867" y="3875820"/>
                </a:cubicBezTo>
                <a:cubicBezTo>
                  <a:pt x="3847941" y="3890904"/>
                  <a:pt x="3840709" y="3916043"/>
                  <a:pt x="3838299" y="3946210"/>
                </a:cubicBezTo>
                <a:cubicBezTo>
                  <a:pt x="3835888" y="3948724"/>
                  <a:pt x="3833478" y="3951238"/>
                  <a:pt x="3831067" y="3951238"/>
                </a:cubicBezTo>
                <a:cubicBezTo>
                  <a:pt x="3831067" y="3953752"/>
                  <a:pt x="3831067" y="3956266"/>
                  <a:pt x="3831067" y="3958780"/>
                </a:cubicBezTo>
                <a:cubicBezTo>
                  <a:pt x="3833478" y="3958780"/>
                  <a:pt x="3833478" y="3958780"/>
                  <a:pt x="3835888" y="3958780"/>
                </a:cubicBezTo>
                <a:lnTo>
                  <a:pt x="3835888" y="3968836"/>
                </a:lnTo>
                <a:lnTo>
                  <a:pt x="3831067" y="3973864"/>
                </a:lnTo>
                <a:cubicBezTo>
                  <a:pt x="3828657" y="3976378"/>
                  <a:pt x="3826246" y="3976378"/>
                  <a:pt x="3823836" y="3978891"/>
                </a:cubicBezTo>
                <a:cubicBezTo>
                  <a:pt x="3823836" y="3981406"/>
                  <a:pt x="3823836" y="3983920"/>
                  <a:pt x="3823836" y="3986433"/>
                </a:cubicBezTo>
                <a:cubicBezTo>
                  <a:pt x="3826246" y="3986433"/>
                  <a:pt x="3828657" y="3988948"/>
                  <a:pt x="3831067" y="3988948"/>
                </a:cubicBezTo>
                <a:cubicBezTo>
                  <a:pt x="3831067" y="4006545"/>
                  <a:pt x="3831067" y="4026657"/>
                  <a:pt x="3831067" y="4044254"/>
                </a:cubicBezTo>
                <a:cubicBezTo>
                  <a:pt x="3828657" y="4046768"/>
                  <a:pt x="3826246" y="4046768"/>
                  <a:pt x="3823836" y="4049282"/>
                </a:cubicBezTo>
                <a:cubicBezTo>
                  <a:pt x="3823836" y="4051796"/>
                  <a:pt x="3823836" y="4054310"/>
                  <a:pt x="3823836" y="4056823"/>
                </a:cubicBezTo>
                <a:cubicBezTo>
                  <a:pt x="3826246" y="4056823"/>
                  <a:pt x="3828657" y="4059338"/>
                  <a:pt x="3831067" y="4059338"/>
                </a:cubicBezTo>
                <a:cubicBezTo>
                  <a:pt x="3831067" y="4061852"/>
                  <a:pt x="3831067" y="4064365"/>
                  <a:pt x="3831067" y="4069394"/>
                </a:cubicBezTo>
                <a:cubicBezTo>
                  <a:pt x="3823836" y="4071907"/>
                  <a:pt x="3819015" y="4074422"/>
                  <a:pt x="3811783" y="4076936"/>
                </a:cubicBezTo>
                <a:cubicBezTo>
                  <a:pt x="3806962" y="4076936"/>
                  <a:pt x="3799731" y="4076936"/>
                  <a:pt x="3792499" y="4076936"/>
                </a:cubicBezTo>
                <a:cubicBezTo>
                  <a:pt x="3792499" y="4029170"/>
                  <a:pt x="3792499" y="3983920"/>
                  <a:pt x="3792499" y="3936154"/>
                </a:cubicBezTo>
                <a:cubicBezTo>
                  <a:pt x="3775625" y="3936154"/>
                  <a:pt x="3758752" y="3936154"/>
                  <a:pt x="3741878" y="3936154"/>
                </a:cubicBezTo>
                <a:cubicBezTo>
                  <a:pt x="3741878" y="3923585"/>
                  <a:pt x="3741878" y="3908501"/>
                  <a:pt x="3741878" y="3895932"/>
                </a:cubicBezTo>
                <a:cubicBezTo>
                  <a:pt x="3734647" y="3895932"/>
                  <a:pt x="3725005" y="3895932"/>
                  <a:pt x="3717772" y="3895932"/>
                </a:cubicBezTo>
                <a:cubicBezTo>
                  <a:pt x="3715362" y="3898445"/>
                  <a:pt x="3710541" y="3900959"/>
                  <a:pt x="3708130" y="3903473"/>
                </a:cubicBezTo>
                <a:cubicBezTo>
                  <a:pt x="3708130" y="3908501"/>
                  <a:pt x="3708130" y="3911015"/>
                  <a:pt x="3708130" y="3916043"/>
                </a:cubicBezTo>
                <a:lnTo>
                  <a:pt x="3696078" y="3916043"/>
                </a:lnTo>
                <a:cubicBezTo>
                  <a:pt x="3691257" y="3918557"/>
                  <a:pt x="3686436" y="3921070"/>
                  <a:pt x="3681615" y="3923585"/>
                </a:cubicBezTo>
                <a:cubicBezTo>
                  <a:pt x="3681615" y="3928612"/>
                  <a:pt x="3681615" y="3931127"/>
                  <a:pt x="3681615" y="3936154"/>
                </a:cubicBezTo>
                <a:cubicBezTo>
                  <a:pt x="3676793" y="3936154"/>
                  <a:pt x="3671973" y="3936154"/>
                  <a:pt x="3667151" y="3936154"/>
                </a:cubicBezTo>
                <a:cubicBezTo>
                  <a:pt x="3667151" y="3981406"/>
                  <a:pt x="3667151" y="4026657"/>
                  <a:pt x="3667151" y="4071907"/>
                </a:cubicBezTo>
                <a:cubicBezTo>
                  <a:pt x="3659920" y="4071907"/>
                  <a:pt x="3655099" y="4071907"/>
                  <a:pt x="3650278" y="4071907"/>
                </a:cubicBezTo>
                <a:cubicBezTo>
                  <a:pt x="3650278" y="3961294"/>
                  <a:pt x="3650278" y="3848166"/>
                  <a:pt x="3650278" y="3735038"/>
                </a:cubicBezTo>
                <a:cubicBezTo>
                  <a:pt x="3647868" y="3732525"/>
                  <a:pt x="3645457" y="3730011"/>
                  <a:pt x="3643046" y="3727497"/>
                </a:cubicBezTo>
                <a:cubicBezTo>
                  <a:pt x="3628583" y="3724983"/>
                  <a:pt x="3616531" y="3719955"/>
                  <a:pt x="3602068" y="3714927"/>
                </a:cubicBezTo>
                <a:cubicBezTo>
                  <a:pt x="3563499" y="3722469"/>
                  <a:pt x="3524930" y="3730011"/>
                  <a:pt x="3486362" y="3735038"/>
                </a:cubicBezTo>
                <a:cubicBezTo>
                  <a:pt x="3476720" y="3740067"/>
                  <a:pt x="3467078" y="3742580"/>
                  <a:pt x="3459847" y="3747609"/>
                </a:cubicBezTo>
                <a:cubicBezTo>
                  <a:pt x="3459847" y="3807943"/>
                  <a:pt x="3459847" y="3868278"/>
                  <a:pt x="3459847" y="3928612"/>
                </a:cubicBezTo>
                <a:cubicBezTo>
                  <a:pt x="3428510" y="3928612"/>
                  <a:pt x="3397174" y="3928612"/>
                  <a:pt x="3365837" y="3928612"/>
                </a:cubicBezTo>
                <a:cubicBezTo>
                  <a:pt x="3348963" y="3933641"/>
                  <a:pt x="3332089" y="3938669"/>
                  <a:pt x="3315215" y="3943696"/>
                </a:cubicBezTo>
                <a:cubicBezTo>
                  <a:pt x="3315215" y="3981406"/>
                  <a:pt x="3315215" y="4019115"/>
                  <a:pt x="3315215" y="4056823"/>
                </a:cubicBezTo>
                <a:cubicBezTo>
                  <a:pt x="3310394" y="4056823"/>
                  <a:pt x="3303162" y="4056823"/>
                  <a:pt x="3298341" y="4056823"/>
                </a:cubicBezTo>
                <a:cubicBezTo>
                  <a:pt x="3298341" y="4054310"/>
                  <a:pt x="3298341" y="4051796"/>
                  <a:pt x="3298341" y="4049282"/>
                </a:cubicBezTo>
                <a:cubicBezTo>
                  <a:pt x="3291110" y="4049282"/>
                  <a:pt x="3283878" y="4049282"/>
                  <a:pt x="3279057" y="4049282"/>
                </a:cubicBezTo>
                <a:cubicBezTo>
                  <a:pt x="3279057" y="4046768"/>
                  <a:pt x="3279057" y="4044254"/>
                  <a:pt x="3279057" y="4041740"/>
                </a:cubicBezTo>
                <a:cubicBezTo>
                  <a:pt x="3257362" y="4041740"/>
                  <a:pt x="3235668" y="4041740"/>
                  <a:pt x="3213973" y="4041740"/>
                </a:cubicBezTo>
                <a:cubicBezTo>
                  <a:pt x="3213973" y="4036712"/>
                  <a:pt x="3213973" y="4034198"/>
                  <a:pt x="3213973" y="4029170"/>
                </a:cubicBezTo>
                <a:cubicBezTo>
                  <a:pt x="3180226" y="4029170"/>
                  <a:pt x="3146479" y="4029170"/>
                  <a:pt x="3112731" y="4029170"/>
                </a:cubicBezTo>
                <a:cubicBezTo>
                  <a:pt x="3112731" y="4036712"/>
                  <a:pt x="3112731" y="4041740"/>
                  <a:pt x="3112731" y="4049282"/>
                </a:cubicBezTo>
                <a:cubicBezTo>
                  <a:pt x="3098268" y="4049282"/>
                  <a:pt x="3081394" y="4049282"/>
                  <a:pt x="3064521" y="4049282"/>
                </a:cubicBezTo>
                <a:cubicBezTo>
                  <a:pt x="3064521" y="4061852"/>
                  <a:pt x="3064521" y="4071907"/>
                  <a:pt x="3064521" y="4084477"/>
                </a:cubicBezTo>
                <a:cubicBezTo>
                  <a:pt x="3049667" y="4085668"/>
                  <a:pt x="3035354" y="4086860"/>
                  <a:pt x="3021071" y="4088054"/>
                </a:cubicBezTo>
                <a:lnTo>
                  <a:pt x="2977976" y="4162697"/>
                </a:lnTo>
                <a:lnTo>
                  <a:pt x="0" y="4162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234084"/>
            <a:ext cx="11573197" cy="724247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Menyelesaikan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Masalah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tentang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Operasi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Matriks</a:t>
            </a:r>
            <a:endParaRPr 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Freeform 31">
            <a:extLst>
              <a:ext uri="{FF2B5EF4-FFF2-40B4-BE49-F238E27FC236}">
                <a16:creationId xmlns:a16="http://schemas.microsoft.com/office/drawing/2014/main" id="{8730C6CE-4628-4708-A8B3-0DB86B793E32}"/>
              </a:ext>
            </a:extLst>
          </p:cNvPr>
          <p:cNvSpPr>
            <a:spLocks noChangeAspect="1"/>
          </p:cNvSpPr>
          <p:nvPr/>
        </p:nvSpPr>
        <p:spPr>
          <a:xfrm flipH="1">
            <a:off x="2377295" y="2404872"/>
            <a:ext cx="1386485" cy="1022697"/>
          </a:xfrm>
          <a:custGeom>
            <a:avLst/>
            <a:gdLst/>
            <a:ahLst/>
            <a:cxnLst/>
            <a:rect l="l" t="t" r="r" b="b"/>
            <a:pathLst>
              <a:path w="4114619" h="3035027">
                <a:moveTo>
                  <a:pt x="1706623" y="964003"/>
                </a:moveTo>
                <a:cubicBezTo>
                  <a:pt x="1673002" y="964767"/>
                  <a:pt x="1638305" y="966867"/>
                  <a:pt x="1602517" y="970428"/>
                </a:cubicBezTo>
                <a:cubicBezTo>
                  <a:pt x="1003457" y="1065702"/>
                  <a:pt x="832535" y="1548487"/>
                  <a:pt x="834784" y="1813193"/>
                </a:cubicBezTo>
                <a:cubicBezTo>
                  <a:pt x="279249" y="1932729"/>
                  <a:pt x="246809" y="2324844"/>
                  <a:pt x="278530" y="2510899"/>
                </a:cubicBezTo>
                <a:cubicBezTo>
                  <a:pt x="357144" y="2907966"/>
                  <a:pt x="878476" y="3025951"/>
                  <a:pt x="1060528" y="3028220"/>
                </a:cubicBezTo>
                <a:lnTo>
                  <a:pt x="3365147" y="3035027"/>
                </a:lnTo>
                <a:cubicBezTo>
                  <a:pt x="3652018" y="3018010"/>
                  <a:pt x="3856137" y="2909101"/>
                  <a:pt x="4018881" y="2718507"/>
                </a:cubicBezTo>
                <a:cubicBezTo>
                  <a:pt x="4166453" y="2524512"/>
                  <a:pt x="4118326" y="2249189"/>
                  <a:pt x="4041606" y="2109953"/>
                </a:cubicBezTo>
                <a:cubicBezTo>
                  <a:pt x="3983031" y="2009644"/>
                  <a:pt x="3711620" y="1790446"/>
                  <a:pt x="3366010" y="1847712"/>
                </a:cubicBezTo>
                <a:cubicBezTo>
                  <a:pt x="3402670" y="1652995"/>
                  <a:pt x="3305111" y="1465798"/>
                  <a:pt x="3140917" y="1387281"/>
                </a:cubicBezTo>
                <a:cubicBezTo>
                  <a:pt x="2939269" y="1278394"/>
                  <a:pt x="2697755" y="1327745"/>
                  <a:pt x="2545756" y="1405314"/>
                </a:cubicBezTo>
                <a:cubicBezTo>
                  <a:pt x="2473349" y="1241523"/>
                  <a:pt x="2210948" y="952538"/>
                  <a:pt x="1706623" y="964003"/>
                </a:cubicBezTo>
                <a:close/>
                <a:moveTo>
                  <a:pt x="1291489" y="298"/>
                </a:moveTo>
                <a:cubicBezTo>
                  <a:pt x="1261262" y="985"/>
                  <a:pt x="1230068" y="2873"/>
                  <a:pt x="1197893" y="6075"/>
                </a:cubicBezTo>
                <a:cubicBezTo>
                  <a:pt x="659312" y="91730"/>
                  <a:pt x="505645" y="525775"/>
                  <a:pt x="507667" y="763758"/>
                </a:cubicBezTo>
                <a:cubicBezTo>
                  <a:pt x="8217" y="871226"/>
                  <a:pt x="-20949" y="1223755"/>
                  <a:pt x="7570" y="1391026"/>
                </a:cubicBezTo>
                <a:cubicBezTo>
                  <a:pt x="50640" y="1608564"/>
                  <a:pt x="241514" y="1732929"/>
                  <a:pt x="421358" y="1796630"/>
                </a:cubicBezTo>
                <a:cubicBezTo>
                  <a:pt x="490655" y="1763053"/>
                  <a:pt x="572067" y="1735693"/>
                  <a:pt x="666846" y="1715300"/>
                </a:cubicBezTo>
                <a:cubicBezTo>
                  <a:pt x="664284" y="1413784"/>
                  <a:pt x="858974" y="863866"/>
                  <a:pt x="1541336" y="755343"/>
                </a:cubicBezTo>
                <a:cubicBezTo>
                  <a:pt x="2193557" y="690442"/>
                  <a:pt x="2527763" y="1051697"/>
                  <a:pt x="2615736" y="1250702"/>
                </a:cubicBezTo>
                <a:cubicBezTo>
                  <a:pt x="2788871" y="1162348"/>
                  <a:pt x="3063969" y="1106134"/>
                  <a:pt x="3293657" y="1230163"/>
                </a:cubicBezTo>
                <a:cubicBezTo>
                  <a:pt x="3356880" y="1260396"/>
                  <a:pt x="3411430" y="1304775"/>
                  <a:pt x="3453316" y="1359656"/>
                </a:cubicBezTo>
                <a:cubicBezTo>
                  <a:pt x="3466700" y="1233986"/>
                  <a:pt x="3433709" y="1108535"/>
                  <a:pt x="3390743" y="1030558"/>
                </a:cubicBezTo>
                <a:cubicBezTo>
                  <a:pt x="3338082" y="940376"/>
                  <a:pt x="3094071" y="743307"/>
                  <a:pt x="2783352" y="794792"/>
                </a:cubicBezTo>
                <a:cubicBezTo>
                  <a:pt x="2816311" y="619733"/>
                  <a:pt x="2728601" y="451435"/>
                  <a:pt x="2580984" y="380845"/>
                </a:cubicBezTo>
                <a:cubicBezTo>
                  <a:pt x="2399693" y="282950"/>
                  <a:pt x="2182561" y="327319"/>
                  <a:pt x="2045907" y="397057"/>
                </a:cubicBezTo>
                <a:cubicBezTo>
                  <a:pt x="1980811" y="249801"/>
                  <a:pt x="1744899" y="-10010"/>
                  <a:pt x="1291489" y="29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Freeform 33">
            <a:extLst>
              <a:ext uri="{FF2B5EF4-FFF2-40B4-BE49-F238E27FC236}">
                <a16:creationId xmlns:a16="http://schemas.microsoft.com/office/drawing/2014/main" id="{85104681-BA6D-42D8-856E-AAE47F7D4A0E}"/>
              </a:ext>
            </a:extLst>
          </p:cNvPr>
          <p:cNvSpPr>
            <a:spLocks noChangeAspect="1"/>
          </p:cNvSpPr>
          <p:nvPr/>
        </p:nvSpPr>
        <p:spPr>
          <a:xfrm>
            <a:off x="18482" y="1040015"/>
            <a:ext cx="1801714" cy="1067203"/>
          </a:xfrm>
          <a:custGeom>
            <a:avLst/>
            <a:gdLst/>
            <a:ahLst/>
            <a:cxnLst/>
            <a:rect l="l" t="t" r="r" b="b"/>
            <a:pathLst>
              <a:path w="2601365" h="1217445">
                <a:moveTo>
                  <a:pt x="518058" y="120"/>
                </a:moveTo>
                <a:cubicBezTo>
                  <a:pt x="699936" y="-4015"/>
                  <a:pt x="794568" y="100203"/>
                  <a:pt x="820680" y="159272"/>
                </a:cubicBezTo>
                <a:cubicBezTo>
                  <a:pt x="875496" y="131298"/>
                  <a:pt x="962595" y="113500"/>
                  <a:pt x="1035317" y="152769"/>
                </a:cubicBezTo>
                <a:cubicBezTo>
                  <a:pt x="1094530" y="181085"/>
                  <a:pt x="1129714" y="248595"/>
                  <a:pt x="1116493" y="318816"/>
                </a:cubicBezTo>
                <a:cubicBezTo>
                  <a:pt x="1241132" y="298164"/>
                  <a:pt x="1339013" y="377215"/>
                  <a:pt x="1360137" y="413389"/>
                </a:cubicBezTo>
                <a:cubicBezTo>
                  <a:pt x="1371427" y="433879"/>
                  <a:pt x="1381000" y="462541"/>
                  <a:pt x="1382394" y="494326"/>
                </a:cubicBezTo>
                <a:cubicBezTo>
                  <a:pt x="1429405" y="444430"/>
                  <a:pt x="1497901" y="404502"/>
                  <a:pt x="1593680" y="389269"/>
                </a:cubicBezTo>
                <a:cubicBezTo>
                  <a:pt x="1608036" y="387841"/>
                  <a:pt x="1621954" y="386998"/>
                  <a:pt x="1635441" y="386692"/>
                </a:cubicBezTo>
                <a:cubicBezTo>
                  <a:pt x="1837742" y="382093"/>
                  <a:pt x="1942999" y="498014"/>
                  <a:pt x="1972044" y="563716"/>
                </a:cubicBezTo>
                <a:cubicBezTo>
                  <a:pt x="2033016" y="532600"/>
                  <a:pt x="2129895" y="512804"/>
                  <a:pt x="2210783" y="556482"/>
                </a:cubicBezTo>
                <a:cubicBezTo>
                  <a:pt x="2276646" y="587978"/>
                  <a:pt x="2315780" y="663068"/>
                  <a:pt x="2301075" y="741176"/>
                </a:cubicBezTo>
                <a:cubicBezTo>
                  <a:pt x="2439710" y="718204"/>
                  <a:pt x="2548582" y="806132"/>
                  <a:pt x="2572078" y="846369"/>
                </a:cubicBezTo>
                <a:cubicBezTo>
                  <a:pt x="2602853" y="902221"/>
                  <a:pt x="2622158" y="1012661"/>
                  <a:pt x="2562962" y="1090479"/>
                </a:cubicBezTo>
                <a:cubicBezTo>
                  <a:pt x="2497680" y="1166932"/>
                  <a:pt x="2415802" y="1210619"/>
                  <a:pt x="2300728" y="1217445"/>
                </a:cubicBezTo>
                <a:lnTo>
                  <a:pt x="1376271" y="1214715"/>
                </a:lnTo>
                <a:lnTo>
                  <a:pt x="1371014" y="1214296"/>
                </a:lnTo>
                <a:lnTo>
                  <a:pt x="1349870" y="1217445"/>
                </a:lnTo>
                <a:lnTo>
                  <a:pt x="425412" y="1214715"/>
                </a:lnTo>
                <a:cubicBezTo>
                  <a:pt x="352385" y="1213804"/>
                  <a:pt x="143262" y="1166477"/>
                  <a:pt x="111728" y="1007201"/>
                </a:cubicBezTo>
                <a:cubicBezTo>
                  <a:pt x="99003" y="932568"/>
                  <a:pt x="112016" y="775279"/>
                  <a:pt x="334859" y="727329"/>
                </a:cubicBezTo>
                <a:cubicBezTo>
                  <a:pt x="333957" y="621147"/>
                  <a:pt x="402519" y="427487"/>
                  <a:pt x="642822" y="389269"/>
                </a:cubicBezTo>
                <a:cubicBezTo>
                  <a:pt x="657177" y="387841"/>
                  <a:pt x="671096" y="386999"/>
                  <a:pt x="684582" y="386692"/>
                </a:cubicBezTo>
                <a:cubicBezTo>
                  <a:pt x="886883" y="382093"/>
                  <a:pt x="992141" y="498014"/>
                  <a:pt x="1021185" y="563716"/>
                </a:cubicBezTo>
                <a:cubicBezTo>
                  <a:pt x="1082157" y="532600"/>
                  <a:pt x="1179036" y="512804"/>
                  <a:pt x="1259924" y="556482"/>
                </a:cubicBezTo>
                <a:cubicBezTo>
                  <a:pt x="1281172" y="566643"/>
                  <a:pt x="1299638" y="581341"/>
                  <a:pt x="1313023" y="600362"/>
                </a:cubicBezTo>
                <a:cubicBezTo>
                  <a:pt x="1323561" y="572635"/>
                  <a:pt x="1339067" y="545030"/>
                  <a:pt x="1360422" y="519839"/>
                </a:cubicBezTo>
                <a:cubicBezTo>
                  <a:pt x="1348923" y="509093"/>
                  <a:pt x="1335621" y="500357"/>
                  <a:pt x="1321193" y="493457"/>
                </a:cubicBezTo>
                <a:cubicBezTo>
                  <a:pt x="1229057" y="443705"/>
                  <a:pt x="1118707" y="466254"/>
                  <a:pt x="1049257" y="501696"/>
                </a:cubicBezTo>
                <a:cubicBezTo>
                  <a:pt x="1013968" y="421869"/>
                  <a:pt x="879907" y="276958"/>
                  <a:pt x="618280" y="302992"/>
                </a:cubicBezTo>
                <a:cubicBezTo>
                  <a:pt x="344563" y="346524"/>
                  <a:pt x="266466" y="567113"/>
                  <a:pt x="267494" y="688061"/>
                </a:cubicBezTo>
                <a:cubicBezTo>
                  <a:pt x="229475" y="696241"/>
                  <a:pt x="196818" y="707216"/>
                  <a:pt x="169021" y="720685"/>
                </a:cubicBezTo>
                <a:cubicBezTo>
                  <a:pt x="96879" y="695133"/>
                  <a:pt x="20314" y="645246"/>
                  <a:pt x="3037" y="557984"/>
                </a:cubicBezTo>
                <a:cubicBezTo>
                  <a:pt x="-8404" y="490887"/>
                  <a:pt x="3296" y="349476"/>
                  <a:pt x="203642" y="306367"/>
                </a:cubicBezTo>
                <a:cubicBezTo>
                  <a:pt x="202831" y="210905"/>
                  <a:pt x="264472" y="36796"/>
                  <a:pt x="480514" y="2437"/>
                </a:cubicBezTo>
                <a:cubicBezTo>
                  <a:pt x="493420" y="1153"/>
                  <a:pt x="505933" y="395"/>
                  <a:pt x="518058" y="12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62B56C-7DB5-4EA8-885E-C4285603E7FB}"/>
              </a:ext>
            </a:extLst>
          </p:cNvPr>
          <p:cNvSpPr txBox="1"/>
          <p:nvPr/>
        </p:nvSpPr>
        <p:spPr>
          <a:xfrm>
            <a:off x="113510" y="2218601"/>
            <a:ext cx="1960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Menganalisis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teks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untuk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kemudian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diubah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bentuk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matriks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17D619-1F8D-AAC9-B912-BFD8099A718C}"/>
              </a:ext>
            </a:extLst>
          </p:cNvPr>
          <p:cNvSpPr txBox="1"/>
          <p:nvPr/>
        </p:nvSpPr>
        <p:spPr>
          <a:xfrm>
            <a:off x="309401" y="1548710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01</a:t>
            </a:r>
            <a:endParaRPr lang="ko-KR" altLang="en-US" sz="3200" b="1" dirty="0"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9B0E1-D6A8-24F0-C037-C581DCE95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2" y="6215045"/>
            <a:ext cx="12192000" cy="641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C13A7D-BD1D-B741-0063-DC63D51350EC}"/>
              </a:ext>
            </a:extLst>
          </p:cNvPr>
          <p:cNvSpPr txBox="1"/>
          <p:nvPr/>
        </p:nvSpPr>
        <p:spPr>
          <a:xfrm>
            <a:off x="2560117" y="2823716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02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4BEEB5-1508-EF5A-AD6B-D112CC445378}"/>
              </a:ext>
            </a:extLst>
          </p:cNvPr>
          <p:cNvSpPr txBox="1"/>
          <p:nvPr/>
        </p:nvSpPr>
        <p:spPr>
          <a:xfrm>
            <a:off x="3704783" y="2723864"/>
            <a:ext cx="196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Memilih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konsep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operasi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matriks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sesuai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Freeform 33">
            <a:extLst>
              <a:ext uri="{FF2B5EF4-FFF2-40B4-BE49-F238E27FC236}">
                <a16:creationId xmlns:a16="http://schemas.microsoft.com/office/drawing/2014/main" id="{350B9638-BB90-1A99-6204-A91149F63738}"/>
              </a:ext>
            </a:extLst>
          </p:cNvPr>
          <p:cNvSpPr>
            <a:spLocks noChangeAspect="1"/>
          </p:cNvSpPr>
          <p:nvPr/>
        </p:nvSpPr>
        <p:spPr>
          <a:xfrm>
            <a:off x="5136074" y="1192415"/>
            <a:ext cx="1801714" cy="1067203"/>
          </a:xfrm>
          <a:custGeom>
            <a:avLst/>
            <a:gdLst/>
            <a:ahLst/>
            <a:cxnLst/>
            <a:rect l="l" t="t" r="r" b="b"/>
            <a:pathLst>
              <a:path w="2601365" h="1217445">
                <a:moveTo>
                  <a:pt x="518058" y="120"/>
                </a:moveTo>
                <a:cubicBezTo>
                  <a:pt x="699936" y="-4015"/>
                  <a:pt x="794568" y="100203"/>
                  <a:pt x="820680" y="159272"/>
                </a:cubicBezTo>
                <a:cubicBezTo>
                  <a:pt x="875496" y="131298"/>
                  <a:pt x="962595" y="113500"/>
                  <a:pt x="1035317" y="152769"/>
                </a:cubicBezTo>
                <a:cubicBezTo>
                  <a:pt x="1094530" y="181085"/>
                  <a:pt x="1129714" y="248595"/>
                  <a:pt x="1116493" y="318816"/>
                </a:cubicBezTo>
                <a:cubicBezTo>
                  <a:pt x="1241132" y="298164"/>
                  <a:pt x="1339013" y="377215"/>
                  <a:pt x="1360137" y="413389"/>
                </a:cubicBezTo>
                <a:cubicBezTo>
                  <a:pt x="1371427" y="433879"/>
                  <a:pt x="1381000" y="462541"/>
                  <a:pt x="1382394" y="494326"/>
                </a:cubicBezTo>
                <a:cubicBezTo>
                  <a:pt x="1429405" y="444430"/>
                  <a:pt x="1497901" y="404502"/>
                  <a:pt x="1593680" y="389269"/>
                </a:cubicBezTo>
                <a:cubicBezTo>
                  <a:pt x="1608036" y="387841"/>
                  <a:pt x="1621954" y="386998"/>
                  <a:pt x="1635441" y="386692"/>
                </a:cubicBezTo>
                <a:cubicBezTo>
                  <a:pt x="1837742" y="382093"/>
                  <a:pt x="1942999" y="498014"/>
                  <a:pt x="1972044" y="563716"/>
                </a:cubicBezTo>
                <a:cubicBezTo>
                  <a:pt x="2033016" y="532600"/>
                  <a:pt x="2129895" y="512804"/>
                  <a:pt x="2210783" y="556482"/>
                </a:cubicBezTo>
                <a:cubicBezTo>
                  <a:pt x="2276646" y="587978"/>
                  <a:pt x="2315780" y="663068"/>
                  <a:pt x="2301075" y="741176"/>
                </a:cubicBezTo>
                <a:cubicBezTo>
                  <a:pt x="2439710" y="718204"/>
                  <a:pt x="2548582" y="806132"/>
                  <a:pt x="2572078" y="846369"/>
                </a:cubicBezTo>
                <a:cubicBezTo>
                  <a:pt x="2602853" y="902221"/>
                  <a:pt x="2622158" y="1012661"/>
                  <a:pt x="2562962" y="1090479"/>
                </a:cubicBezTo>
                <a:cubicBezTo>
                  <a:pt x="2497680" y="1166932"/>
                  <a:pt x="2415802" y="1210619"/>
                  <a:pt x="2300728" y="1217445"/>
                </a:cubicBezTo>
                <a:lnTo>
                  <a:pt x="1376271" y="1214715"/>
                </a:lnTo>
                <a:lnTo>
                  <a:pt x="1371014" y="1214296"/>
                </a:lnTo>
                <a:lnTo>
                  <a:pt x="1349870" y="1217445"/>
                </a:lnTo>
                <a:lnTo>
                  <a:pt x="425412" y="1214715"/>
                </a:lnTo>
                <a:cubicBezTo>
                  <a:pt x="352385" y="1213804"/>
                  <a:pt x="143262" y="1166477"/>
                  <a:pt x="111728" y="1007201"/>
                </a:cubicBezTo>
                <a:cubicBezTo>
                  <a:pt x="99003" y="932568"/>
                  <a:pt x="112016" y="775279"/>
                  <a:pt x="334859" y="727329"/>
                </a:cubicBezTo>
                <a:cubicBezTo>
                  <a:pt x="333957" y="621147"/>
                  <a:pt x="402519" y="427487"/>
                  <a:pt x="642822" y="389269"/>
                </a:cubicBezTo>
                <a:cubicBezTo>
                  <a:pt x="657177" y="387841"/>
                  <a:pt x="671096" y="386999"/>
                  <a:pt x="684582" y="386692"/>
                </a:cubicBezTo>
                <a:cubicBezTo>
                  <a:pt x="886883" y="382093"/>
                  <a:pt x="992141" y="498014"/>
                  <a:pt x="1021185" y="563716"/>
                </a:cubicBezTo>
                <a:cubicBezTo>
                  <a:pt x="1082157" y="532600"/>
                  <a:pt x="1179036" y="512804"/>
                  <a:pt x="1259924" y="556482"/>
                </a:cubicBezTo>
                <a:cubicBezTo>
                  <a:pt x="1281172" y="566643"/>
                  <a:pt x="1299638" y="581341"/>
                  <a:pt x="1313023" y="600362"/>
                </a:cubicBezTo>
                <a:cubicBezTo>
                  <a:pt x="1323561" y="572635"/>
                  <a:pt x="1339067" y="545030"/>
                  <a:pt x="1360422" y="519839"/>
                </a:cubicBezTo>
                <a:cubicBezTo>
                  <a:pt x="1348923" y="509093"/>
                  <a:pt x="1335621" y="500357"/>
                  <a:pt x="1321193" y="493457"/>
                </a:cubicBezTo>
                <a:cubicBezTo>
                  <a:pt x="1229057" y="443705"/>
                  <a:pt x="1118707" y="466254"/>
                  <a:pt x="1049257" y="501696"/>
                </a:cubicBezTo>
                <a:cubicBezTo>
                  <a:pt x="1013968" y="421869"/>
                  <a:pt x="879907" y="276958"/>
                  <a:pt x="618280" y="302992"/>
                </a:cubicBezTo>
                <a:cubicBezTo>
                  <a:pt x="344563" y="346524"/>
                  <a:pt x="266466" y="567113"/>
                  <a:pt x="267494" y="688061"/>
                </a:cubicBezTo>
                <a:cubicBezTo>
                  <a:pt x="229475" y="696241"/>
                  <a:pt x="196818" y="707216"/>
                  <a:pt x="169021" y="720685"/>
                </a:cubicBezTo>
                <a:cubicBezTo>
                  <a:pt x="96879" y="695133"/>
                  <a:pt x="20314" y="645246"/>
                  <a:pt x="3037" y="557984"/>
                </a:cubicBezTo>
                <a:cubicBezTo>
                  <a:pt x="-8404" y="490887"/>
                  <a:pt x="3296" y="349476"/>
                  <a:pt x="203642" y="306367"/>
                </a:cubicBezTo>
                <a:cubicBezTo>
                  <a:pt x="202831" y="210905"/>
                  <a:pt x="264472" y="36796"/>
                  <a:pt x="480514" y="2437"/>
                </a:cubicBezTo>
                <a:cubicBezTo>
                  <a:pt x="493420" y="1153"/>
                  <a:pt x="505933" y="395"/>
                  <a:pt x="518058" y="12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46E5C68-762F-66C5-8951-B3C092EC55BA}"/>
              </a:ext>
            </a:extLst>
          </p:cNvPr>
          <p:cNvSpPr txBox="1"/>
          <p:nvPr/>
        </p:nvSpPr>
        <p:spPr>
          <a:xfrm>
            <a:off x="5416947" y="1682494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03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E845BCB-35B9-0EDB-7792-5F39EE351FAC}"/>
              </a:ext>
            </a:extLst>
          </p:cNvPr>
          <p:cNvSpPr txBox="1"/>
          <p:nvPr/>
        </p:nvSpPr>
        <p:spPr>
          <a:xfrm>
            <a:off x="6846380" y="1591648"/>
            <a:ext cx="196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Melakukan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prosedur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penghitungan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2" name="Freeform 31">
            <a:extLst>
              <a:ext uri="{FF2B5EF4-FFF2-40B4-BE49-F238E27FC236}">
                <a16:creationId xmlns:a16="http://schemas.microsoft.com/office/drawing/2014/main" id="{32D5F72F-C354-19B3-A85D-D1CD210B2F8A}"/>
              </a:ext>
            </a:extLst>
          </p:cNvPr>
          <p:cNvSpPr>
            <a:spLocks noChangeAspect="1"/>
          </p:cNvSpPr>
          <p:nvPr/>
        </p:nvSpPr>
        <p:spPr>
          <a:xfrm flipH="1">
            <a:off x="8381855" y="2429256"/>
            <a:ext cx="1386485" cy="1022697"/>
          </a:xfrm>
          <a:custGeom>
            <a:avLst/>
            <a:gdLst/>
            <a:ahLst/>
            <a:cxnLst/>
            <a:rect l="l" t="t" r="r" b="b"/>
            <a:pathLst>
              <a:path w="4114619" h="3035027">
                <a:moveTo>
                  <a:pt x="1706623" y="964003"/>
                </a:moveTo>
                <a:cubicBezTo>
                  <a:pt x="1673002" y="964767"/>
                  <a:pt x="1638305" y="966867"/>
                  <a:pt x="1602517" y="970428"/>
                </a:cubicBezTo>
                <a:cubicBezTo>
                  <a:pt x="1003457" y="1065702"/>
                  <a:pt x="832535" y="1548487"/>
                  <a:pt x="834784" y="1813193"/>
                </a:cubicBezTo>
                <a:cubicBezTo>
                  <a:pt x="279249" y="1932729"/>
                  <a:pt x="246809" y="2324844"/>
                  <a:pt x="278530" y="2510899"/>
                </a:cubicBezTo>
                <a:cubicBezTo>
                  <a:pt x="357144" y="2907966"/>
                  <a:pt x="878476" y="3025951"/>
                  <a:pt x="1060528" y="3028220"/>
                </a:cubicBezTo>
                <a:lnTo>
                  <a:pt x="3365147" y="3035027"/>
                </a:lnTo>
                <a:cubicBezTo>
                  <a:pt x="3652018" y="3018010"/>
                  <a:pt x="3856137" y="2909101"/>
                  <a:pt x="4018881" y="2718507"/>
                </a:cubicBezTo>
                <a:cubicBezTo>
                  <a:pt x="4166453" y="2524512"/>
                  <a:pt x="4118326" y="2249189"/>
                  <a:pt x="4041606" y="2109953"/>
                </a:cubicBezTo>
                <a:cubicBezTo>
                  <a:pt x="3983031" y="2009644"/>
                  <a:pt x="3711620" y="1790446"/>
                  <a:pt x="3366010" y="1847712"/>
                </a:cubicBezTo>
                <a:cubicBezTo>
                  <a:pt x="3402670" y="1652995"/>
                  <a:pt x="3305111" y="1465798"/>
                  <a:pt x="3140917" y="1387281"/>
                </a:cubicBezTo>
                <a:cubicBezTo>
                  <a:pt x="2939269" y="1278394"/>
                  <a:pt x="2697755" y="1327745"/>
                  <a:pt x="2545756" y="1405314"/>
                </a:cubicBezTo>
                <a:cubicBezTo>
                  <a:pt x="2473349" y="1241523"/>
                  <a:pt x="2210948" y="952538"/>
                  <a:pt x="1706623" y="964003"/>
                </a:cubicBezTo>
                <a:close/>
                <a:moveTo>
                  <a:pt x="1291489" y="298"/>
                </a:moveTo>
                <a:cubicBezTo>
                  <a:pt x="1261262" y="985"/>
                  <a:pt x="1230068" y="2873"/>
                  <a:pt x="1197893" y="6075"/>
                </a:cubicBezTo>
                <a:cubicBezTo>
                  <a:pt x="659312" y="91730"/>
                  <a:pt x="505645" y="525775"/>
                  <a:pt x="507667" y="763758"/>
                </a:cubicBezTo>
                <a:cubicBezTo>
                  <a:pt x="8217" y="871226"/>
                  <a:pt x="-20949" y="1223755"/>
                  <a:pt x="7570" y="1391026"/>
                </a:cubicBezTo>
                <a:cubicBezTo>
                  <a:pt x="50640" y="1608564"/>
                  <a:pt x="241514" y="1732929"/>
                  <a:pt x="421358" y="1796630"/>
                </a:cubicBezTo>
                <a:cubicBezTo>
                  <a:pt x="490655" y="1763053"/>
                  <a:pt x="572067" y="1735693"/>
                  <a:pt x="666846" y="1715300"/>
                </a:cubicBezTo>
                <a:cubicBezTo>
                  <a:pt x="664284" y="1413784"/>
                  <a:pt x="858974" y="863866"/>
                  <a:pt x="1541336" y="755343"/>
                </a:cubicBezTo>
                <a:cubicBezTo>
                  <a:pt x="2193557" y="690442"/>
                  <a:pt x="2527763" y="1051697"/>
                  <a:pt x="2615736" y="1250702"/>
                </a:cubicBezTo>
                <a:cubicBezTo>
                  <a:pt x="2788871" y="1162348"/>
                  <a:pt x="3063969" y="1106134"/>
                  <a:pt x="3293657" y="1230163"/>
                </a:cubicBezTo>
                <a:cubicBezTo>
                  <a:pt x="3356880" y="1260396"/>
                  <a:pt x="3411430" y="1304775"/>
                  <a:pt x="3453316" y="1359656"/>
                </a:cubicBezTo>
                <a:cubicBezTo>
                  <a:pt x="3466700" y="1233986"/>
                  <a:pt x="3433709" y="1108535"/>
                  <a:pt x="3390743" y="1030558"/>
                </a:cubicBezTo>
                <a:cubicBezTo>
                  <a:pt x="3338082" y="940376"/>
                  <a:pt x="3094071" y="743307"/>
                  <a:pt x="2783352" y="794792"/>
                </a:cubicBezTo>
                <a:cubicBezTo>
                  <a:pt x="2816311" y="619733"/>
                  <a:pt x="2728601" y="451435"/>
                  <a:pt x="2580984" y="380845"/>
                </a:cubicBezTo>
                <a:cubicBezTo>
                  <a:pt x="2399693" y="282950"/>
                  <a:pt x="2182561" y="327319"/>
                  <a:pt x="2045907" y="397057"/>
                </a:cubicBezTo>
                <a:cubicBezTo>
                  <a:pt x="1980811" y="249801"/>
                  <a:pt x="1744899" y="-10010"/>
                  <a:pt x="1291489" y="298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0E46D7E-BA93-01D3-2660-324C8F68AAFC}"/>
              </a:ext>
            </a:extLst>
          </p:cNvPr>
          <p:cNvSpPr txBox="1"/>
          <p:nvPr/>
        </p:nvSpPr>
        <p:spPr>
          <a:xfrm>
            <a:off x="8564677" y="2848100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cs typeface="Arial" pitchFamily="34" charset="0"/>
              </a:rPr>
              <a:t>04</a:t>
            </a:r>
            <a:endParaRPr lang="ko-KR" altLang="en-US" sz="3200" b="1" dirty="0">
              <a:cs typeface="Arial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3CF10B-AB7F-82EC-82A4-690D0B5F7BA2}"/>
              </a:ext>
            </a:extLst>
          </p:cNvPr>
          <p:cNvSpPr txBox="1"/>
          <p:nvPr/>
        </p:nvSpPr>
        <p:spPr>
          <a:xfrm>
            <a:off x="9762943" y="2823716"/>
            <a:ext cx="1960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Melakukan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interpretasi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hasil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sesuai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pertanyaan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animBg="1"/>
      <p:bldP spid="20" grpId="0" animBg="1"/>
      <p:bldP spid="24" grpId="0"/>
      <p:bldP spid="3" grpId="0"/>
      <p:bldP spid="6" grpId="0"/>
      <p:bldP spid="7" grpId="0"/>
      <p:bldP spid="8" grpId="0" animBg="1"/>
      <p:bldP spid="50" grpId="0"/>
      <p:bldP spid="51" grpId="0"/>
      <p:bldP spid="52" grpId="0" animBg="1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 err="1">
                <a:solidFill>
                  <a:schemeClr val="accent3"/>
                </a:solidFill>
              </a:rPr>
              <a:t>Determinan</a:t>
            </a:r>
            <a:r>
              <a:rPr lang="en-US" altLang="ko-KR" dirty="0">
                <a:solidFill>
                  <a:schemeClr val="accent3"/>
                </a:solidFill>
              </a:rPr>
              <a:t> &amp;</a:t>
            </a:r>
            <a:r>
              <a:rPr lang="en-US" altLang="ko-KR" dirty="0">
                <a:solidFill>
                  <a:srgbClr val="0DD2D9"/>
                </a:solidFill>
              </a:rPr>
              <a:t> </a:t>
            </a:r>
            <a:r>
              <a:rPr lang="en-US" altLang="ko-KR" dirty="0">
                <a:solidFill>
                  <a:schemeClr val="accent2"/>
                </a:solidFill>
              </a:rPr>
              <a:t>Invers </a:t>
            </a:r>
            <a:r>
              <a:rPr lang="en-US" altLang="ko-KR" dirty="0" err="1">
                <a:solidFill>
                  <a:schemeClr val="accent2"/>
                </a:solidFill>
              </a:rPr>
              <a:t>Matriks</a:t>
            </a:r>
            <a:endParaRPr lang="ko-KR" altLang="en-US" dirty="0">
              <a:solidFill>
                <a:schemeClr val="accent2"/>
              </a:solidFill>
            </a:endParaRPr>
          </a:p>
        </p:txBody>
      </p:sp>
      <p:sp>
        <p:nvSpPr>
          <p:cNvPr id="4" name="Chord 14"/>
          <p:cNvSpPr/>
          <p:nvPr/>
        </p:nvSpPr>
        <p:spPr>
          <a:xfrm>
            <a:off x="9035377" y="2096851"/>
            <a:ext cx="2536080" cy="3196120"/>
          </a:xfrm>
          <a:custGeom>
            <a:avLst/>
            <a:gdLst/>
            <a:ahLst/>
            <a:cxnLst/>
            <a:rect l="l" t="t" r="r" b="b"/>
            <a:pathLst>
              <a:path w="2326624" h="2613114">
                <a:moveTo>
                  <a:pt x="2120961" y="161090"/>
                </a:moveTo>
                <a:cubicBezTo>
                  <a:pt x="2054048" y="153768"/>
                  <a:pt x="1951447" y="247149"/>
                  <a:pt x="1815565" y="379301"/>
                </a:cubicBezTo>
                <a:lnTo>
                  <a:pt x="1815565" y="914189"/>
                </a:lnTo>
                <a:lnTo>
                  <a:pt x="1812022" y="914189"/>
                </a:lnTo>
                <a:cubicBezTo>
                  <a:pt x="1807592" y="1011082"/>
                  <a:pt x="1792201" y="1103630"/>
                  <a:pt x="1767490" y="1189471"/>
                </a:cubicBezTo>
                <a:cubicBezTo>
                  <a:pt x="1907904" y="1255373"/>
                  <a:pt x="2005523" y="1182535"/>
                  <a:pt x="2079587" y="1079714"/>
                </a:cubicBezTo>
                <a:cubicBezTo>
                  <a:pt x="2155039" y="974966"/>
                  <a:pt x="2212284" y="748514"/>
                  <a:pt x="2212003" y="557796"/>
                </a:cubicBezTo>
                <a:cubicBezTo>
                  <a:pt x="2219908" y="279261"/>
                  <a:pt x="2188744" y="168506"/>
                  <a:pt x="2120961" y="161090"/>
                </a:cubicBezTo>
                <a:close/>
                <a:moveTo>
                  <a:pt x="205663" y="161090"/>
                </a:moveTo>
                <a:cubicBezTo>
                  <a:pt x="137880" y="168506"/>
                  <a:pt x="106717" y="279261"/>
                  <a:pt x="114621" y="557796"/>
                </a:cubicBezTo>
                <a:cubicBezTo>
                  <a:pt x="114340" y="748514"/>
                  <a:pt x="171585" y="974966"/>
                  <a:pt x="247037" y="1079714"/>
                </a:cubicBezTo>
                <a:cubicBezTo>
                  <a:pt x="321347" y="1182876"/>
                  <a:pt x="419370" y="1255856"/>
                  <a:pt x="560574" y="1188912"/>
                </a:cubicBezTo>
                <a:cubicBezTo>
                  <a:pt x="536003" y="1103130"/>
                  <a:pt x="520770" y="1010753"/>
                  <a:pt x="516493" y="914189"/>
                </a:cubicBezTo>
                <a:lnTo>
                  <a:pt x="512380" y="914189"/>
                </a:lnTo>
                <a:lnTo>
                  <a:pt x="512380" y="380558"/>
                </a:lnTo>
                <a:cubicBezTo>
                  <a:pt x="375835" y="247749"/>
                  <a:pt x="272792" y="153745"/>
                  <a:pt x="205663" y="161090"/>
                </a:cubicBezTo>
                <a:close/>
                <a:moveTo>
                  <a:pt x="187901" y="405"/>
                </a:moveTo>
                <a:cubicBezTo>
                  <a:pt x="292999" y="8780"/>
                  <a:pt x="420845" y="145098"/>
                  <a:pt x="512380" y="220481"/>
                </a:cubicBezTo>
                <a:lnTo>
                  <a:pt x="512380" y="152613"/>
                </a:lnTo>
                <a:cubicBezTo>
                  <a:pt x="489279" y="144263"/>
                  <a:pt x="472890" y="120340"/>
                  <a:pt x="472890" y="92234"/>
                </a:cubicBezTo>
                <a:cubicBezTo>
                  <a:pt x="472890" y="56482"/>
                  <a:pt x="499411" y="27498"/>
                  <a:pt x="532125" y="27498"/>
                </a:cubicBezTo>
                <a:lnTo>
                  <a:pt x="1795820" y="27498"/>
                </a:lnTo>
                <a:cubicBezTo>
                  <a:pt x="1828534" y="27498"/>
                  <a:pt x="1855056" y="56482"/>
                  <a:pt x="1855056" y="92234"/>
                </a:cubicBezTo>
                <a:cubicBezTo>
                  <a:pt x="1855056" y="120340"/>
                  <a:pt x="1838666" y="144263"/>
                  <a:pt x="1815565" y="152613"/>
                </a:cubicBezTo>
                <a:lnTo>
                  <a:pt x="1815565" y="219332"/>
                </a:lnTo>
                <a:cubicBezTo>
                  <a:pt x="1907032" y="143766"/>
                  <a:pt x="2034140" y="8738"/>
                  <a:pt x="2138723" y="405"/>
                </a:cubicBezTo>
                <a:cubicBezTo>
                  <a:pt x="2245413" y="-8097"/>
                  <a:pt x="2328660" y="115252"/>
                  <a:pt x="2326587" y="567919"/>
                </a:cubicBezTo>
                <a:cubicBezTo>
                  <a:pt x="2322440" y="807927"/>
                  <a:pt x="2258321" y="1045957"/>
                  <a:pt x="2156964" y="1168071"/>
                </a:cubicBezTo>
                <a:cubicBezTo>
                  <a:pt x="2057111" y="1288374"/>
                  <a:pt x="1909480" y="1389985"/>
                  <a:pt x="1727011" y="1303847"/>
                </a:cubicBezTo>
                <a:cubicBezTo>
                  <a:pt x="1643683" y="1506550"/>
                  <a:pt x="1504521" y="1658222"/>
                  <a:pt x="1338762" y="1720102"/>
                </a:cubicBezTo>
                <a:lnTo>
                  <a:pt x="1338762" y="1827101"/>
                </a:lnTo>
                <a:cubicBezTo>
                  <a:pt x="1363316" y="1833262"/>
                  <a:pt x="1381170" y="1857539"/>
                  <a:pt x="1381170" y="1886373"/>
                </a:cubicBezTo>
                <a:lnTo>
                  <a:pt x="1381170" y="2136535"/>
                </a:lnTo>
                <a:cubicBezTo>
                  <a:pt x="1381170" y="2165370"/>
                  <a:pt x="1363316" y="2189646"/>
                  <a:pt x="1338762" y="2195808"/>
                </a:cubicBezTo>
                <a:lnTo>
                  <a:pt x="1338762" y="2277702"/>
                </a:lnTo>
                <a:cubicBezTo>
                  <a:pt x="1338762" y="2288097"/>
                  <a:pt x="1336442" y="2297900"/>
                  <a:pt x="1331718" y="2306174"/>
                </a:cubicBezTo>
                <a:cubicBezTo>
                  <a:pt x="1618963" y="2325003"/>
                  <a:pt x="1828069" y="2390705"/>
                  <a:pt x="1843627" y="2469098"/>
                </a:cubicBezTo>
                <a:lnTo>
                  <a:pt x="1841187" y="2469098"/>
                </a:lnTo>
                <a:lnTo>
                  <a:pt x="1841187" y="2613114"/>
                </a:lnTo>
                <a:lnTo>
                  <a:pt x="473035" y="2613114"/>
                </a:lnTo>
                <a:lnTo>
                  <a:pt x="473035" y="2469098"/>
                </a:lnTo>
                <a:lnTo>
                  <a:pt x="470659" y="2469098"/>
                </a:lnTo>
                <a:cubicBezTo>
                  <a:pt x="486099" y="2389612"/>
                  <a:pt x="701025" y="2322977"/>
                  <a:pt x="995732" y="2305371"/>
                </a:cubicBezTo>
                <a:cubicBezTo>
                  <a:pt x="991352" y="2297246"/>
                  <a:pt x="989183" y="2287751"/>
                  <a:pt x="989183" y="2277702"/>
                </a:cubicBezTo>
                <a:lnTo>
                  <a:pt x="989183" y="2195808"/>
                </a:lnTo>
                <a:cubicBezTo>
                  <a:pt x="964630" y="2189646"/>
                  <a:pt x="946775" y="2165370"/>
                  <a:pt x="946775" y="2136535"/>
                </a:cubicBezTo>
                <a:lnTo>
                  <a:pt x="946775" y="1886373"/>
                </a:lnTo>
                <a:cubicBezTo>
                  <a:pt x="946775" y="1857539"/>
                  <a:pt x="964630" y="1833262"/>
                  <a:pt x="989183" y="1827101"/>
                </a:cubicBezTo>
                <a:lnTo>
                  <a:pt x="989183" y="1720560"/>
                </a:lnTo>
                <a:cubicBezTo>
                  <a:pt x="822949" y="1658288"/>
                  <a:pt x="683935" y="1506034"/>
                  <a:pt x="600908" y="1303358"/>
                </a:cubicBezTo>
                <a:cubicBezTo>
                  <a:pt x="417821" y="1390451"/>
                  <a:pt x="269743" y="1288649"/>
                  <a:pt x="169660" y="1168071"/>
                </a:cubicBezTo>
                <a:cubicBezTo>
                  <a:pt x="68303" y="1045957"/>
                  <a:pt x="4184" y="807927"/>
                  <a:pt x="38" y="567919"/>
                </a:cubicBezTo>
                <a:cubicBezTo>
                  <a:pt x="-2036" y="115252"/>
                  <a:pt x="81211" y="-8097"/>
                  <a:pt x="187901" y="4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7" name="Chord 14"/>
          <p:cNvSpPr/>
          <p:nvPr/>
        </p:nvSpPr>
        <p:spPr>
          <a:xfrm>
            <a:off x="7282593" y="3047089"/>
            <a:ext cx="1781724" cy="2245435"/>
          </a:xfrm>
          <a:custGeom>
            <a:avLst/>
            <a:gdLst/>
            <a:ahLst/>
            <a:cxnLst/>
            <a:rect l="l" t="t" r="r" b="b"/>
            <a:pathLst>
              <a:path w="2326624" h="2613114">
                <a:moveTo>
                  <a:pt x="2120961" y="161090"/>
                </a:moveTo>
                <a:cubicBezTo>
                  <a:pt x="2054048" y="153768"/>
                  <a:pt x="1951447" y="247149"/>
                  <a:pt x="1815565" y="379301"/>
                </a:cubicBezTo>
                <a:lnTo>
                  <a:pt x="1815565" y="914189"/>
                </a:lnTo>
                <a:lnTo>
                  <a:pt x="1812022" y="914189"/>
                </a:lnTo>
                <a:cubicBezTo>
                  <a:pt x="1807592" y="1011082"/>
                  <a:pt x="1792201" y="1103630"/>
                  <a:pt x="1767490" y="1189471"/>
                </a:cubicBezTo>
                <a:cubicBezTo>
                  <a:pt x="1907904" y="1255373"/>
                  <a:pt x="2005523" y="1182535"/>
                  <a:pt x="2079587" y="1079714"/>
                </a:cubicBezTo>
                <a:cubicBezTo>
                  <a:pt x="2155039" y="974966"/>
                  <a:pt x="2212284" y="748514"/>
                  <a:pt x="2212003" y="557796"/>
                </a:cubicBezTo>
                <a:cubicBezTo>
                  <a:pt x="2219908" y="279261"/>
                  <a:pt x="2188744" y="168506"/>
                  <a:pt x="2120961" y="161090"/>
                </a:cubicBezTo>
                <a:close/>
                <a:moveTo>
                  <a:pt x="205663" y="161090"/>
                </a:moveTo>
                <a:cubicBezTo>
                  <a:pt x="137880" y="168506"/>
                  <a:pt x="106717" y="279261"/>
                  <a:pt x="114621" y="557796"/>
                </a:cubicBezTo>
                <a:cubicBezTo>
                  <a:pt x="114340" y="748514"/>
                  <a:pt x="171585" y="974966"/>
                  <a:pt x="247037" y="1079714"/>
                </a:cubicBezTo>
                <a:cubicBezTo>
                  <a:pt x="321347" y="1182876"/>
                  <a:pt x="419370" y="1255856"/>
                  <a:pt x="560574" y="1188912"/>
                </a:cubicBezTo>
                <a:cubicBezTo>
                  <a:pt x="536003" y="1103130"/>
                  <a:pt x="520770" y="1010753"/>
                  <a:pt x="516493" y="914189"/>
                </a:cubicBezTo>
                <a:lnTo>
                  <a:pt x="512380" y="914189"/>
                </a:lnTo>
                <a:lnTo>
                  <a:pt x="512380" y="380558"/>
                </a:lnTo>
                <a:cubicBezTo>
                  <a:pt x="375835" y="247749"/>
                  <a:pt x="272792" y="153745"/>
                  <a:pt x="205663" y="161090"/>
                </a:cubicBezTo>
                <a:close/>
                <a:moveTo>
                  <a:pt x="187901" y="405"/>
                </a:moveTo>
                <a:cubicBezTo>
                  <a:pt x="292999" y="8780"/>
                  <a:pt x="420845" y="145098"/>
                  <a:pt x="512380" y="220481"/>
                </a:cubicBezTo>
                <a:lnTo>
                  <a:pt x="512380" y="152613"/>
                </a:lnTo>
                <a:cubicBezTo>
                  <a:pt x="489279" y="144263"/>
                  <a:pt x="472890" y="120340"/>
                  <a:pt x="472890" y="92234"/>
                </a:cubicBezTo>
                <a:cubicBezTo>
                  <a:pt x="472890" y="56482"/>
                  <a:pt x="499411" y="27498"/>
                  <a:pt x="532125" y="27498"/>
                </a:cubicBezTo>
                <a:lnTo>
                  <a:pt x="1795820" y="27498"/>
                </a:lnTo>
                <a:cubicBezTo>
                  <a:pt x="1828534" y="27498"/>
                  <a:pt x="1855056" y="56482"/>
                  <a:pt x="1855056" y="92234"/>
                </a:cubicBezTo>
                <a:cubicBezTo>
                  <a:pt x="1855056" y="120340"/>
                  <a:pt x="1838666" y="144263"/>
                  <a:pt x="1815565" y="152613"/>
                </a:cubicBezTo>
                <a:lnTo>
                  <a:pt x="1815565" y="219332"/>
                </a:lnTo>
                <a:cubicBezTo>
                  <a:pt x="1907032" y="143766"/>
                  <a:pt x="2034140" y="8738"/>
                  <a:pt x="2138723" y="405"/>
                </a:cubicBezTo>
                <a:cubicBezTo>
                  <a:pt x="2245413" y="-8097"/>
                  <a:pt x="2328660" y="115252"/>
                  <a:pt x="2326587" y="567919"/>
                </a:cubicBezTo>
                <a:cubicBezTo>
                  <a:pt x="2322440" y="807927"/>
                  <a:pt x="2258321" y="1045957"/>
                  <a:pt x="2156964" y="1168071"/>
                </a:cubicBezTo>
                <a:cubicBezTo>
                  <a:pt x="2057111" y="1288374"/>
                  <a:pt x="1909480" y="1389985"/>
                  <a:pt x="1727011" y="1303847"/>
                </a:cubicBezTo>
                <a:cubicBezTo>
                  <a:pt x="1643683" y="1506550"/>
                  <a:pt x="1504521" y="1658222"/>
                  <a:pt x="1338762" y="1720102"/>
                </a:cubicBezTo>
                <a:lnTo>
                  <a:pt x="1338762" y="1827101"/>
                </a:lnTo>
                <a:cubicBezTo>
                  <a:pt x="1363316" y="1833262"/>
                  <a:pt x="1381170" y="1857539"/>
                  <a:pt x="1381170" y="1886373"/>
                </a:cubicBezTo>
                <a:lnTo>
                  <a:pt x="1381170" y="2136535"/>
                </a:lnTo>
                <a:cubicBezTo>
                  <a:pt x="1381170" y="2165370"/>
                  <a:pt x="1363316" y="2189646"/>
                  <a:pt x="1338762" y="2195808"/>
                </a:cubicBezTo>
                <a:lnTo>
                  <a:pt x="1338762" y="2277702"/>
                </a:lnTo>
                <a:cubicBezTo>
                  <a:pt x="1338762" y="2288097"/>
                  <a:pt x="1336442" y="2297900"/>
                  <a:pt x="1331718" y="2306174"/>
                </a:cubicBezTo>
                <a:cubicBezTo>
                  <a:pt x="1618963" y="2325003"/>
                  <a:pt x="1828069" y="2390705"/>
                  <a:pt x="1843627" y="2469098"/>
                </a:cubicBezTo>
                <a:lnTo>
                  <a:pt x="1841187" y="2469098"/>
                </a:lnTo>
                <a:lnTo>
                  <a:pt x="1841187" y="2613114"/>
                </a:lnTo>
                <a:lnTo>
                  <a:pt x="473035" y="2613114"/>
                </a:lnTo>
                <a:lnTo>
                  <a:pt x="473035" y="2469098"/>
                </a:lnTo>
                <a:lnTo>
                  <a:pt x="470659" y="2469098"/>
                </a:lnTo>
                <a:cubicBezTo>
                  <a:pt x="486099" y="2389612"/>
                  <a:pt x="701025" y="2322977"/>
                  <a:pt x="995732" y="2305371"/>
                </a:cubicBezTo>
                <a:cubicBezTo>
                  <a:pt x="991352" y="2297246"/>
                  <a:pt x="989183" y="2287751"/>
                  <a:pt x="989183" y="2277702"/>
                </a:cubicBezTo>
                <a:lnTo>
                  <a:pt x="989183" y="2195808"/>
                </a:lnTo>
                <a:cubicBezTo>
                  <a:pt x="964630" y="2189646"/>
                  <a:pt x="946775" y="2165370"/>
                  <a:pt x="946775" y="2136535"/>
                </a:cubicBezTo>
                <a:lnTo>
                  <a:pt x="946775" y="1886373"/>
                </a:lnTo>
                <a:cubicBezTo>
                  <a:pt x="946775" y="1857539"/>
                  <a:pt x="964630" y="1833262"/>
                  <a:pt x="989183" y="1827101"/>
                </a:cubicBezTo>
                <a:lnTo>
                  <a:pt x="989183" y="1720560"/>
                </a:lnTo>
                <a:cubicBezTo>
                  <a:pt x="822949" y="1658288"/>
                  <a:pt x="683935" y="1506034"/>
                  <a:pt x="600908" y="1303358"/>
                </a:cubicBezTo>
                <a:cubicBezTo>
                  <a:pt x="417821" y="1390451"/>
                  <a:pt x="269743" y="1288649"/>
                  <a:pt x="169660" y="1168071"/>
                </a:cubicBezTo>
                <a:cubicBezTo>
                  <a:pt x="68303" y="1045957"/>
                  <a:pt x="4184" y="807927"/>
                  <a:pt x="38" y="567919"/>
                </a:cubicBezTo>
                <a:cubicBezTo>
                  <a:pt x="-2036" y="115252"/>
                  <a:pt x="81211" y="-8097"/>
                  <a:pt x="187901" y="40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8" name="Chord 14"/>
          <p:cNvSpPr/>
          <p:nvPr/>
        </p:nvSpPr>
        <p:spPr>
          <a:xfrm>
            <a:off x="6192011" y="3908038"/>
            <a:ext cx="1098927" cy="1384933"/>
          </a:xfrm>
          <a:custGeom>
            <a:avLst/>
            <a:gdLst/>
            <a:ahLst/>
            <a:cxnLst/>
            <a:rect l="l" t="t" r="r" b="b"/>
            <a:pathLst>
              <a:path w="2326624" h="2613114">
                <a:moveTo>
                  <a:pt x="2120961" y="161090"/>
                </a:moveTo>
                <a:cubicBezTo>
                  <a:pt x="2054048" y="153768"/>
                  <a:pt x="1951447" y="247149"/>
                  <a:pt x="1815565" y="379301"/>
                </a:cubicBezTo>
                <a:lnTo>
                  <a:pt x="1815565" y="914189"/>
                </a:lnTo>
                <a:lnTo>
                  <a:pt x="1812022" y="914189"/>
                </a:lnTo>
                <a:cubicBezTo>
                  <a:pt x="1807592" y="1011082"/>
                  <a:pt x="1792201" y="1103630"/>
                  <a:pt x="1767490" y="1189471"/>
                </a:cubicBezTo>
                <a:cubicBezTo>
                  <a:pt x="1907904" y="1255373"/>
                  <a:pt x="2005523" y="1182535"/>
                  <a:pt x="2079587" y="1079714"/>
                </a:cubicBezTo>
                <a:cubicBezTo>
                  <a:pt x="2155039" y="974966"/>
                  <a:pt x="2212284" y="748514"/>
                  <a:pt x="2212003" y="557796"/>
                </a:cubicBezTo>
                <a:cubicBezTo>
                  <a:pt x="2219908" y="279261"/>
                  <a:pt x="2188744" y="168506"/>
                  <a:pt x="2120961" y="161090"/>
                </a:cubicBezTo>
                <a:close/>
                <a:moveTo>
                  <a:pt x="205663" y="161090"/>
                </a:moveTo>
                <a:cubicBezTo>
                  <a:pt x="137880" y="168506"/>
                  <a:pt x="106717" y="279261"/>
                  <a:pt x="114621" y="557796"/>
                </a:cubicBezTo>
                <a:cubicBezTo>
                  <a:pt x="114340" y="748514"/>
                  <a:pt x="171585" y="974966"/>
                  <a:pt x="247037" y="1079714"/>
                </a:cubicBezTo>
                <a:cubicBezTo>
                  <a:pt x="321347" y="1182876"/>
                  <a:pt x="419370" y="1255856"/>
                  <a:pt x="560574" y="1188912"/>
                </a:cubicBezTo>
                <a:cubicBezTo>
                  <a:pt x="536003" y="1103130"/>
                  <a:pt x="520770" y="1010753"/>
                  <a:pt x="516493" y="914189"/>
                </a:cubicBezTo>
                <a:lnTo>
                  <a:pt x="512380" y="914189"/>
                </a:lnTo>
                <a:lnTo>
                  <a:pt x="512380" y="380558"/>
                </a:lnTo>
                <a:cubicBezTo>
                  <a:pt x="375835" y="247749"/>
                  <a:pt x="272792" y="153745"/>
                  <a:pt x="205663" y="161090"/>
                </a:cubicBezTo>
                <a:close/>
                <a:moveTo>
                  <a:pt x="187901" y="405"/>
                </a:moveTo>
                <a:cubicBezTo>
                  <a:pt x="292999" y="8780"/>
                  <a:pt x="420845" y="145098"/>
                  <a:pt x="512380" y="220481"/>
                </a:cubicBezTo>
                <a:lnTo>
                  <a:pt x="512380" y="152613"/>
                </a:lnTo>
                <a:cubicBezTo>
                  <a:pt x="489279" y="144263"/>
                  <a:pt x="472890" y="120340"/>
                  <a:pt x="472890" y="92234"/>
                </a:cubicBezTo>
                <a:cubicBezTo>
                  <a:pt x="472890" y="56482"/>
                  <a:pt x="499411" y="27498"/>
                  <a:pt x="532125" y="27498"/>
                </a:cubicBezTo>
                <a:lnTo>
                  <a:pt x="1795820" y="27498"/>
                </a:lnTo>
                <a:cubicBezTo>
                  <a:pt x="1828534" y="27498"/>
                  <a:pt x="1855056" y="56482"/>
                  <a:pt x="1855056" y="92234"/>
                </a:cubicBezTo>
                <a:cubicBezTo>
                  <a:pt x="1855056" y="120340"/>
                  <a:pt x="1838666" y="144263"/>
                  <a:pt x="1815565" y="152613"/>
                </a:cubicBezTo>
                <a:lnTo>
                  <a:pt x="1815565" y="219332"/>
                </a:lnTo>
                <a:cubicBezTo>
                  <a:pt x="1907032" y="143766"/>
                  <a:pt x="2034140" y="8738"/>
                  <a:pt x="2138723" y="405"/>
                </a:cubicBezTo>
                <a:cubicBezTo>
                  <a:pt x="2245413" y="-8097"/>
                  <a:pt x="2328660" y="115252"/>
                  <a:pt x="2326587" y="567919"/>
                </a:cubicBezTo>
                <a:cubicBezTo>
                  <a:pt x="2322440" y="807927"/>
                  <a:pt x="2258321" y="1045957"/>
                  <a:pt x="2156964" y="1168071"/>
                </a:cubicBezTo>
                <a:cubicBezTo>
                  <a:pt x="2057111" y="1288374"/>
                  <a:pt x="1909480" y="1389985"/>
                  <a:pt x="1727011" y="1303847"/>
                </a:cubicBezTo>
                <a:cubicBezTo>
                  <a:pt x="1643683" y="1506550"/>
                  <a:pt x="1504521" y="1658222"/>
                  <a:pt x="1338762" y="1720102"/>
                </a:cubicBezTo>
                <a:lnTo>
                  <a:pt x="1338762" y="1827101"/>
                </a:lnTo>
                <a:cubicBezTo>
                  <a:pt x="1363316" y="1833262"/>
                  <a:pt x="1381170" y="1857539"/>
                  <a:pt x="1381170" y="1886373"/>
                </a:cubicBezTo>
                <a:lnTo>
                  <a:pt x="1381170" y="2136535"/>
                </a:lnTo>
                <a:cubicBezTo>
                  <a:pt x="1381170" y="2165370"/>
                  <a:pt x="1363316" y="2189646"/>
                  <a:pt x="1338762" y="2195808"/>
                </a:cubicBezTo>
                <a:lnTo>
                  <a:pt x="1338762" y="2277702"/>
                </a:lnTo>
                <a:cubicBezTo>
                  <a:pt x="1338762" y="2288097"/>
                  <a:pt x="1336442" y="2297900"/>
                  <a:pt x="1331718" y="2306174"/>
                </a:cubicBezTo>
                <a:cubicBezTo>
                  <a:pt x="1618963" y="2325003"/>
                  <a:pt x="1828069" y="2390705"/>
                  <a:pt x="1843627" y="2469098"/>
                </a:cubicBezTo>
                <a:lnTo>
                  <a:pt x="1841187" y="2469098"/>
                </a:lnTo>
                <a:lnTo>
                  <a:pt x="1841187" y="2613114"/>
                </a:lnTo>
                <a:lnTo>
                  <a:pt x="473035" y="2613114"/>
                </a:lnTo>
                <a:lnTo>
                  <a:pt x="473035" y="2469098"/>
                </a:lnTo>
                <a:lnTo>
                  <a:pt x="470659" y="2469098"/>
                </a:lnTo>
                <a:cubicBezTo>
                  <a:pt x="486099" y="2389612"/>
                  <a:pt x="701025" y="2322977"/>
                  <a:pt x="995732" y="2305371"/>
                </a:cubicBezTo>
                <a:cubicBezTo>
                  <a:pt x="991352" y="2297246"/>
                  <a:pt x="989183" y="2287751"/>
                  <a:pt x="989183" y="2277702"/>
                </a:cubicBezTo>
                <a:lnTo>
                  <a:pt x="989183" y="2195808"/>
                </a:lnTo>
                <a:cubicBezTo>
                  <a:pt x="964630" y="2189646"/>
                  <a:pt x="946775" y="2165370"/>
                  <a:pt x="946775" y="2136535"/>
                </a:cubicBezTo>
                <a:lnTo>
                  <a:pt x="946775" y="1886373"/>
                </a:lnTo>
                <a:cubicBezTo>
                  <a:pt x="946775" y="1857539"/>
                  <a:pt x="964630" y="1833262"/>
                  <a:pt x="989183" y="1827101"/>
                </a:cubicBezTo>
                <a:lnTo>
                  <a:pt x="989183" y="1720560"/>
                </a:lnTo>
                <a:cubicBezTo>
                  <a:pt x="822949" y="1658288"/>
                  <a:pt x="683935" y="1506034"/>
                  <a:pt x="600908" y="1303358"/>
                </a:cubicBezTo>
                <a:cubicBezTo>
                  <a:pt x="417821" y="1390451"/>
                  <a:pt x="269743" y="1288649"/>
                  <a:pt x="169660" y="1168071"/>
                </a:cubicBezTo>
                <a:cubicBezTo>
                  <a:pt x="68303" y="1045957"/>
                  <a:pt x="4184" y="807927"/>
                  <a:pt x="38" y="567919"/>
                </a:cubicBezTo>
                <a:cubicBezTo>
                  <a:pt x="-2036" y="115252"/>
                  <a:pt x="81211" y="-8097"/>
                  <a:pt x="187901" y="4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9" name="TextBox 8"/>
          <p:cNvSpPr txBox="1"/>
          <p:nvPr/>
        </p:nvSpPr>
        <p:spPr>
          <a:xfrm>
            <a:off x="9697868" y="2756925"/>
            <a:ext cx="1247493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733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en-US" altLang="ko-KR" sz="26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lang="ko-KR" altLang="en-US" sz="2667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63915" y="3471585"/>
            <a:ext cx="104257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6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en-US" altLang="ko-KR" sz="2133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lang="ko-KR" altLang="en-US" sz="2133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9405" y="4197086"/>
            <a:ext cx="8241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133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altLang="ko-KR" sz="1467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%</a:t>
            </a:r>
            <a:endParaRPr lang="ko-KR" altLang="en-US" sz="1467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4BBA76-2DE3-DCC5-0E2D-0E7BC8AEF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CB7D4D8-7862-F5BF-2AE7-BC0572F3CE83}"/>
                  </a:ext>
                </a:extLst>
              </p:cNvPr>
              <p:cNvSpPr txBox="1"/>
              <p:nvPr/>
            </p:nvSpPr>
            <p:spPr>
              <a:xfrm>
                <a:off x="410616" y="2695369"/>
                <a:ext cx="56853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𝑫𝒆𝒕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r>
                  <a:rPr lang="en-US" altLang="ko-KR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CB7D4D8-7862-F5BF-2AE7-BC0572F3CE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16" y="2695369"/>
                <a:ext cx="5685384" cy="461665"/>
              </a:xfrm>
              <a:prstGeom prst="rect">
                <a:avLst/>
              </a:prstGeom>
              <a:blipFill>
                <a:blip r:embed="rId4"/>
                <a:stretch>
                  <a:fillRect l="-21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2014735-6025-ACD7-B819-7C03C29298DB}"/>
                  </a:ext>
                </a:extLst>
              </p:cNvPr>
              <p:cNvSpPr txBox="1"/>
              <p:nvPr/>
            </p:nvSpPr>
            <p:spPr>
              <a:xfrm>
                <a:off x="3253308" y="1102381"/>
                <a:ext cx="6893520" cy="707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/>
                  <a:t>Misalkan </a:t>
                </a:r>
                <a:r>
                  <a:rPr lang="en-US" sz="2400" b="1" dirty="0" err="1"/>
                  <a:t>terdapat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matriks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2014735-6025-ACD7-B819-7C03C2929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3308" y="1102381"/>
                <a:ext cx="6893520" cy="707245"/>
              </a:xfrm>
              <a:prstGeom prst="rect">
                <a:avLst/>
              </a:prstGeom>
              <a:blipFill>
                <a:blip r:embed="rId5"/>
                <a:stretch>
                  <a:fillRect l="-1415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DD8AAB9-9F15-9E68-B932-4FAC23E77973}"/>
                  </a:ext>
                </a:extLst>
              </p:cNvPr>
              <p:cNvSpPr txBox="1"/>
              <p:nvPr/>
            </p:nvSpPr>
            <p:spPr>
              <a:xfrm>
                <a:off x="229444" y="3410094"/>
                <a:ext cx="5685384" cy="6620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dirty="0"/>
                  <a:t>Invers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𝑨</m:t>
                            </m:r>
                          </m:e>
                        </m:d>
                      </m:den>
                    </m:f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𝒂𝒅𝒋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DD8AAB9-9F15-9E68-B932-4FAC23E77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44" y="3410094"/>
                <a:ext cx="5685384" cy="662041"/>
              </a:xfrm>
              <a:prstGeom prst="rect">
                <a:avLst/>
              </a:prstGeom>
              <a:blipFill>
                <a:blip r:embed="rId6"/>
                <a:stretch>
                  <a:fillRect l="-1717" b="-2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6CFDF44-3BDC-C36D-3EEC-56B893AF0302}"/>
                  </a:ext>
                </a:extLst>
              </p:cNvPr>
              <p:cNvSpPr txBox="1"/>
              <p:nvPr/>
            </p:nvSpPr>
            <p:spPr>
              <a:xfrm>
                <a:off x="-825667" y="4169806"/>
                <a:ext cx="5685384" cy="707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𝒂𝒅𝒋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6CFDF44-3BDC-C36D-3EEC-56B893AF0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25667" y="4169806"/>
                <a:ext cx="5685384" cy="7072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33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08403" y="1569269"/>
            <a:ext cx="9142125" cy="3960252"/>
            <a:chOff x="81302" y="1176951"/>
            <a:chExt cx="6863807" cy="297018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Isosceles Triangle 18"/>
            <p:cNvSpPr/>
            <p:nvPr/>
          </p:nvSpPr>
          <p:spPr>
            <a:xfrm rot="13765150">
              <a:off x="2496084" y="-301886"/>
              <a:ext cx="2034244" cy="6863807"/>
            </a:xfrm>
            <a:custGeom>
              <a:avLst/>
              <a:gdLst>
                <a:gd name="connsiteX0" fmla="*/ 0 w 573709"/>
                <a:gd name="connsiteY0" fmla="*/ 5046201 h 5046201"/>
                <a:gd name="connsiteX1" fmla="*/ 286855 w 573709"/>
                <a:gd name="connsiteY1" fmla="*/ 0 h 5046201"/>
                <a:gd name="connsiteX2" fmla="*/ 573709 w 573709"/>
                <a:gd name="connsiteY2" fmla="*/ 5046201 h 5046201"/>
                <a:gd name="connsiteX3" fmla="*/ 0 w 573709"/>
                <a:gd name="connsiteY3" fmla="*/ 5046201 h 5046201"/>
                <a:gd name="connsiteX0" fmla="*/ 0 w 1102449"/>
                <a:gd name="connsiteY0" fmla="*/ 5046201 h 5046201"/>
                <a:gd name="connsiteX1" fmla="*/ 286855 w 1102449"/>
                <a:gd name="connsiteY1" fmla="*/ 0 h 5046201"/>
                <a:gd name="connsiteX2" fmla="*/ 573709 w 1102449"/>
                <a:gd name="connsiteY2" fmla="*/ 5046201 h 5046201"/>
                <a:gd name="connsiteX3" fmla="*/ 0 w 1102449"/>
                <a:gd name="connsiteY3" fmla="*/ 5046201 h 5046201"/>
                <a:gd name="connsiteX0" fmla="*/ 0 w 1259161"/>
                <a:gd name="connsiteY0" fmla="*/ 5046201 h 5046201"/>
                <a:gd name="connsiteX1" fmla="*/ 286855 w 1259161"/>
                <a:gd name="connsiteY1" fmla="*/ 0 h 5046201"/>
                <a:gd name="connsiteX2" fmla="*/ 573709 w 1259161"/>
                <a:gd name="connsiteY2" fmla="*/ 5046201 h 5046201"/>
                <a:gd name="connsiteX3" fmla="*/ 0 w 1259161"/>
                <a:gd name="connsiteY3" fmla="*/ 5046201 h 5046201"/>
                <a:gd name="connsiteX0" fmla="*/ 0 w 1065786"/>
                <a:gd name="connsiteY0" fmla="*/ 5046201 h 5046201"/>
                <a:gd name="connsiteX1" fmla="*/ 286855 w 1065786"/>
                <a:gd name="connsiteY1" fmla="*/ 0 h 5046201"/>
                <a:gd name="connsiteX2" fmla="*/ 573709 w 1065786"/>
                <a:gd name="connsiteY2" fmla="*/ 5046201 h 5046201"/>
                <a:gd name="connsiteX3" fmla="*/ 0 w 1065786"/>
                <a:gd name="connsiteY3" fmla="*/ 5046201 h 5046201"/>
                <a:gd name="connsiteX0" fmla="*/ 237762 w 926505"/>
                <a:gd name="connsiteY0" fmla="*/ 5046201 h 6381729"/>
                <a:gd name="connsiteX1" fmla="*/ 524617 w 926505"/>
                <a:gd name="connsiteY1" fmla="*/ 0 h 6381729"/>
                <a:gd name="connsiteX2" fmla="*/ 0 w 926505"/>
                <a:gd name="connsiteY2" fmla="*/ 6381729 h 6381729"/>
                <a:gd name="connsiteX3" fmla="*/ 237762 w 926505"/>
                <a:gd name="connsiteY3" fmla="*/ 5046201 h 6381729"/>
                <a:gd name="connsiteX0" fmla="*/ 0 w 1414452"/>
                <a:gd name="connsiteY0" fmla="*/ 6113763 h 6381729"/>
                <a:gd name="connsiteX1" fmla="*/ 1012564 w 1414452"/>
                <a:gd name="connsiteY1" fmla="*/ 0 h 6381729"/>
                <a:gd name="connsiteX2" fmla="*/ 487947 w 1414452"/>
                <a:gd name="connsiteY2" fmla="*/ 6381729 h 6381729"/>
                <a:gd name="connsiteX3" fmla="*/ 0 w 1414452"/>
                <a:gd name="connsiteY3" fmla="*/ 6113763 h 6381729"/>
                <a:gd name="connsiteX0" fmla="*/ 0 w 1319354"/>
                <a:gd name="connsiteY0" fmla="*/ 6113763 h 6901460"/>
                <a:gd name="connsiteX1" fmla="*/ 1012564 w 1319354"/>
                <a:gd name="connsiteY1" fmla="*/ 0 h 6901460"/>
                <a:gd name="connsiteX2" fmla="*/ 87708 w 1319354"/>
                <a:gd name="connsiteY2" fmla="*/ 6901460 h 6901460"/>
                <a:gd name="connsiteX3" fmla="*/ 0 w 1319354"/>
                <a:gd name="connsiteY3" fmla="*/ 6113763 h 6901460"/>
                <a:gd name="connsiteX0" fmla="*/ 0 w 1390651"/>
                <a:gd name="connsiteY0" fmla="*/ 6113763 h 6901460"/>
                <a:gd name="connsiteX1" fmla="*/ 1012564 w 1390651"/>
                <a:gd name="connsiteY1" fmla="*/ 0 h 6901460"/>
                <a:gd name="connsiteX2" fmla="*/ 87708 w 1390651"/>
                <a:gd name="connsiteY2" fmla="*/ 6901460 h 6901460"/>
                <a:gd name="connsiteX3" fmla="*/ 0 w 1390651"/>
                <a:gd name="connsiteY3" fmla="*/ 6113763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99834"/>
                <a:gd name="connsiteY0" fmla="*/ 6455120 h 6901460"/>
                <a:gd name="connsiteX1" fmla="*/ 1421747 w 1799834"/>
                <a:gd name="connsiteY1" fmla="*/ 0 h 6901460"/>
                <a:gd name="connsiteX2" fmla="*/ 496891 w 1799834"/>
                <a:gd name="connsiteY2" fmla="*/ 6901460 h 6901460"/>
                <a:gd name="connsiteX3" fmla="*/ 0 w 1799834"/>
                <a:gd name="connsiteY3" fmla="*/ 6455120 h 6901460"/>
                <a:gd name="connsiteX0" fmla="*/ 0 w 1732437"/>
                <a:gd name="connsiteY0" fmla="*/ 6575741 h 6901460"/>
                <a:gd name="connsiteX1" fmla="*/ 1354350 w 1732437"/>
                <a:gd name="connsiteY1" fmla="*/ 0 h 6901460"/>
                <a:gd name="connsiteX2" fmla="*/ 429494 w 1732437"/>
                <a:gd name="connsiteY2" fmla="*/ 6901460 h 6901460"/>
                <a:gd name="connsiteX3" fmla="*/ 0 w 1732437"/>
                <a:gd name="connsiteY3" fmla="*/ 6575741 h 6901460"/>
                <a:gd name="connsiteX0" fmla="*/ 0 w 1732437"/>
                <a:gd name="connsiteY0" fmla="*/ 6575741 h 6901460"/>
                <a:gd name="connsiteX1" fmla="*/ 1354350 w 1732437"/>
                <a:gd name="connsiteY1" fmla="*/ 0 h 6901460"/>
                <a:gd name="connsiteX2" fmla="*/ 429494 w 1732437"/>
                <a:gd name="connsiteY2" fmla="*/ 6901460 h 6901460"/>
                <a:gd name="connsiteX3" fmla="*/ 0 w 1732437"/>
                <a:gd name="connsiteY3" fmla="*/ 6575741 h 6901460"/>
                <a:gd name="connsiteX0" fmla="*/ 0 w 1732437"/>
                <a:gd name="connsiteY0" fmla="*/ 6575741 h 6901460"/>
                <a:gd name="connsiteX1" fmla="*/ 1354350 w 1732437"/>
                <a:gd name="connsiteY1" fmla="*/ 0 h 6901460"/>
                <a:gd name="connsiteX2" fmla="*/ 429494 w 1732437"/>
                <a:gd name="connsiteY2" fmla="*/ 6901460 h 6901460"/>
                <a:gd name="connsiteX3" fmla="*/ 0 w 1732437"/>
                <a:gd name="connsiteY3" fmla="*/ 6575741 h 6901460"/>
                <a:gd name="connsiteX0" fmla="*/ 0 w 1765698"/>
                <a:gd name="connsiteY0" fmla="*/ 6575741 h 6901460"/>
                <a:gd name="connsiteX1" fmla="*/ 1354350 w 1765698"/>
                <a:gd name="connsiteY1" fmla="*/ 0 h 6901460"/>
                <a:gd name="connsiteX2" fmla="*/ 429494 w 1765698"/>
                <a:gd name="connsiteY2" fmla="*/ 6901460 h 6901460"/>
                <a:gd name="connsiteX3" fmla="*/ 0 w 1765698"/>
                <a:gd name="connsiteY3" fmla="*/ 6575741 h 6901460"/>
                <a:gd name="connsiteX0" fmla="*/ 0 w 1771852"/>
                <a:gd name="connsiteY0" fmla="*/ 6575741 h 6901460"/>
                <a:gd name="connsiteX1" fmla="*/ 1354350 w 1771852"/>
                <a:gd name="connsiteY1" fmla="*/ 0 h 6901460"/>
                <a:gd name="connsiteX2" fmla="*/ 429494 w 1771852"/>
                <a:gd name="connsiteY2" fmla="*/ 6901460 h 6901460"/>
                <a:gd name="connsiteX3" fmla="*/ 0 w 1771852"/>
                <a:gd name="connsiteY3" fmla="*/ 6575741 h 6901460"/>
                <a:gd name="connsiteX0" fmla="*/ 0 w 1771852"/>
                <a:gd name="connsiteY0" fmla="*/ 6575741 h 6901460"/>
                <a:gd name="connsiteX1" fmla="*/ 1354350 w 1771852"/>
                <a:gd name="connsiteY1" fmla="*/ 0 h 6901460"/>
                <a:gd name="connsiteX2" fmla="*/ 429494 w 1771852"/>
                <a:gd name="connsiteY2" fmla="*/ 6901460 h 6901460"/>
                <a:gd name="connsiteX3" fmla="*/ 0 w 1771852"/>
                <a:gd name="connsiteY3" fmla="*/ 6575741 h 6901460"/>
                <a:gd name="connsiteX0" fmla="*/ 0 w 1771852"/>
                <a:gd name="connsiteY0" fmla="*/ 6575741 h 6934899"/>
                <a:gd name="connsiteX1" fmla="*/ 1354350 w 1771852"/>
                <a:gd name="connsiteY1" fmla="*/ 0 h 6934899"/>
                <a:gd name="connsiteX2" fmla="*/ 429494 w 1771852"/>
                <a:gd name="connsiteY2" fmla="*/ 6901460 h 6934899"/>
                <a:gd name="connsiteX3" fmla="*/ 379454 w 1771852"/>
                <a:gd name="connsiteY3" fmla="*/ 6934594 h 6934899"/>
                <a:gd name="connsiteX4" fmla="*/ 0 w 1771852"/>
                <a:gd name="connsiteY4" fmla="*/ 6575741 h 6934899"/>
                <a:gd name="connsiteX0" fmla="*/ 0 w 2153116"/>
                <a:gd name="connsiteY0" fmla="*/ 6339028 h 6934899"/>
                <a:gd name="connsiteX1" fmla="*/ 1735614 w 2153116"/>
                <a:gd name="connsiteY1" fmla="*/ 0 h 6934899"/>
                <a:gd name="connsiteX2" fmla="*/ 810758 w 2153116"/>
                <a:gd name="connsiteY2" fmla="*/ 6901460 h 6934899"/>
                <a:gd name="connsiteX3" fmla="*/ 760718 w 2153116"/>
                <a:gd name="connsiteY3" fmla="*/ 6934594 h 6934899"/>
                <a:gd name="connsiteX4" fmla="*/ 0 w 2153116"/>
                <a:gd name="connsiteY4" fmla="*/ 6339028 h 6934899"/>
                <a:gd name="connsiteX0" fmla="*/ 0 w 2078512"/>
                <a:gd name="connsiteY0" fmla="*/ 6339028 h 6934890"/>
                <a:gd name="connsiteX1" fmla="*/ 1735614 w 2078512"/>
                <a:gd name="connsiteY1" fmla="*/ 0 h 6934890"/>
                <a:gd name="connsiteX2" fmla="*/ 515436 w 2078512"/>
                <a:gd name="connsiteY2" fmla="*/ 6900086 h 6934890"/>
                <a:gd name="connsiteX3" fmla="*/ 760718 w 2078512"/>
                <a:gd name="connsiteY3" fmla="*/ 6934594 h 6934890"/>
                <a:gd name="connsiteX4" fmla="*/ 0 w 2078512"/>
                <a:gd name="connsiteY4" fmla="*/ 6339028 h 6934890"/>
                <a:gd name="connsiteX0" fmla="*/ 52808 w 2131320"/>
                <a:gd name="connsiteY0" fmla="*/ 6339028 h 7490704"/>
                <a:gd name="connsiteX1" fmla="*/ 1788422 w 2131320"/>
                <a:gd name="connsiteY1" fmla="*/ 0 h 7490704"/>
                <a:gd name="connsiteX2" fmla="*/ 568244 w 2131320"/>
                <a:gd name="connsiteY2" fmla="*/ 6900086 h 7490704"/>
                <a:gd name="connsiteX3" fmla="*/ 52808 w 2131320"/>
                <a:gd name="connsiteY3" fmla="*/ 6339028 h 7490704"/>
                <a:gd name="connsiteX0" fmla="*/ 50558 w 2129070"/>
                <a:gd name="connsiteY0" fmla="*/ 6339028 h 6982312"/>
                <a:gd name="connsiteX1" fmla="*/ 1786172 w 2129070"/>
                <a:gd name="connsiteY1" fmla="*/ 0 h 6982312"/>
                <a:gd name="connsiteX2" fmla="*/ 565994 w 2129070"/>
                <a:gd name="connsiteY2" fmla="*/ 6900086 h 6982312"/>
                <a:gd name="connsiteX3" fmla="*/ 50558 w 2129070"/>
                <a:gd name="connsiteY3" fmla="*/ 6339028 h 6982312"/>
                <a:gd name="connsiteX0" fmla="*/ 0 w 2078512"/>
                <a:gd name="connsiteY0" fmla="*/ 6339028 h 6900086"/>
                <a:gd name="connsiteX1" fmla="*/ 1735614 w 2078512"/>
                <a:gd name="connsiteY1" fmla="*/ 0 h 6900086"/>
                <a:gd name="connsiteX2" fmla="*/ 515436 w 2078512"/>
                <a:gd name="connsiteY2" fmla="*/ 6900086 h 6900086"/>
                <a:gd name="connsiteX3" fmla="*/ 0 w 2078512"/>
                <a:gd name="connsiteY3" fmla="*/ 6339028 h 6900086"/>
                <a:gd name="connsiteX0" fmla="*/ 0 w 2085350"/>
                <a:gd name="connsiteY0" fmla="*/ 6339028 h 6863807"/>
                <a:gd name="connsiteX1" fmla="*/ 1735614 w 2085350"/>
                <a:gd name="connsiteY1" fmla="*/ 0 h 6863807"/>
                <a:gd name="connsiteX2" fmla="*/ 546509 w 2085350"/>
                <a:gd name="connsiteY2" fmla="*/ 6863807 h 6863807"/>
                <a:gd name="connsiteX3" fmla="*/ 0 w 2085350"/>
                <a:gd name="connsiteY3" fmla="*/ 6339028 h 6863807"/>
                <a:gd name="connsiteX0" fmla="*/ 0 w 2085350"/>
                <a:gd name="connsiteY0" fmla="*/ 6339028 h 6863807"/>
                <a:gd name="connsiteX1" fmla="*/ 1735614 w 2085350"/>
                <a:gd name="connsiteY1" fmla="*/ 0 h 6863807"/>
                <a:gd name="connsiteX2" fmla="*/ 546509 w 2085350"/>
                <a:gd name="connsiteY2" fmla="*/ 6863807 h 6863807"/>
                <a:gd name="connsiteX3" fmla="*/ 0 w 2085350"/>
                <a:gd name="connsiteY3" fmla="*/ 6339028 h 6863807"/>
                <a:gd name="connsiteX0" fmla="*/ 0 w 2085350"/>
                <a:gd name="connsiteY0" fmla="*/ 6339028 h 6863807"/>
                <a:gd name="connsiteX1" fmla="*/ 1735614 w 2085350"/>
                <a:gd name="connsiteY1" fmla="*/ 0 h 6863807"/>
                <a:gd name="connsiteX2" fmla="*/ 546509 w 2085350"/>
                <a:gd name="connsiteY2" fmla="*/ 6863807 h 6863807"/>
                <a:gd name="connsiteX3" fmla="*/ 0 w 2085350"/>
                <a:gd name="connsiteY3" fmla="*/ 6339028 h 6863807"/>
                <a:gd name="connsiteX0" fmla="*/ 0 w 2011283"/>
                <a:gd name="connsiteY0" fmla="*/ 6483332 h 6863807"/>
                <a:gd name="connsiteX1" fmla="*/ 1661547 w 2011283"/>
                <a:gd name="connsiteY1" fmla="*/ 0 h 6863807"/>
                <a:gd name="connsiteX2" fmla="*/ 472442 w 2011283"/>
                <a:gd name="connsiteY2" fmla="*/ 6863807 h 6863807"/>
                <a:gd name="connsiteX3" fmla="*/ 0 w 2011283"/>
                <a:gd name="connsiteY3" fmla="*/ 6483332 h 6863807"/>
                <a:gd name="connsiteX0" fmla="*/ 0 w 2034244"/>
                <a:gd name="connsiteY0" fmla="*/ 6436711 h 6863807"/>
                <a:gd name="connsiteX1" fmla="*/ 1684508 w 2034244"/>
                <a:gd name="connsiteY1" fmla="*/ 0 h 6863807"/>
                <a:gd name="connsiteX2" fmla="*/ 495403 w 2034244"/>
                <a:gd name="connsiteY2" fmla="*/ 6863807 h 6863807"/>
                <a:gd name="connsiteX3" fmla="*/ 0 w 2034244"/>
                <a:gd name="connsiteY3" fmla="*/ 6436711 h 6863807"/>
                <a:gd name="connsiteX0" fmla="*/ 0 w 2034244"/>
                <a:gd name="connsiteY0" fmla="*/ 6436711 h 6863807"/>
                <a:gd name="connsiteX1" fmla="*/ 1684508 w 2034244"/>
                <a:gd name="connsiteY1" fmla="*/ 0 h 6863807"/>
                <a:gd name="connsiteX2" fmla="*/ 495403 w 2034244"/>
                <a:gd name="connsiteY2" fmla="*/ 6863807 h 6863807"/>
                <a:gd name="connsiteX3" fmla="*/ 0 w 2034244"/>
                <a:gd name="connsiteY3" fmla="*/ 6436711 h 6863807"/>
                <a:gd name="connsiteX0" fmla="*/ 0 w 2034244"/>
                <a:gd name="connsiteY0" fmla="*/ 6436711 h 6863807"/>
                <a:gd name="connsiteX1" fmla="*/ 1684508 w 2034244"/>
                <a:gd name="connsiteY1" fmla="*/ 0 h 6863807"/>
                <a:gd name="connsiteX2" fmla="*/ 495403 w 2034244"/>
                <a:gd name="connsiteY2" fmla="*/ 6863807 h 6863807"/>
                <a:gd name="connsiteX3" fmla="*/ 0 w 2034244"/>
                <a:gd name="connsiteY3" fmla="*/ 6436711 h 686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4244" h="6863807">
                  <a:moveTo>
                    <a:pt x="0" y="6436711"/>
                  </a:moveTo>
                  <a:cubicBezTo>
                    <a:pt x="1399248" y="4673254"/>
                    <a:pt x="2105413" y="2082553"/>
                    <a:pt x="1684508" y="0"/>
                  </a:cubicBezTo>
                  <a:cubicBezTo>
                    <a:pt x="2463404" y="2006750"/>
                    <a:pt x="1886739" y="5134580"/>
                    <a:pt x="495403" y="6863807"/>
                  </a:cubicBezTo>
                  <a:cubicBezTo>
                    <a:pt x="244171" y="6659076"/>
                    <a:pt x="210034" y="6611053"/>
                    <a:pt x="0" y="64367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  <p:sp>
          <p:nvSpPr>
            <p:cNvPr id="20" name="Right Triangle 19"/>
            <p:cNvSpPr/>
            <p:nvPr/>
          </p:nvSpPr>
          <p:spPr>
            <a:xfrm rot="13500000">
              <a:off x="5913507" y="1176951"/>
              <a:ext cx="914400" cy="9144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/>
            </a:p>
          </p:txBody>
        </p:sp>
      </p:grpSp>
      <p:sp>
        <p:nvSpPr>
          <p:cNvPr id="21" name="Oval 20"/>
          <p:cNvSpPr/>
          <p:nvPr/>
        </p:nvSpPr>
        <p:spPr>
          <a:xfrm>
            <a:off x="6670932" y="1672901"/>
            <a:ext cx="1248139" cy="1248139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4" name="Oval 23"/>
          <p:cNvSpPr/>
          <p:nvPr/>
        </p:nvSpPr>
        <p:spPr>
          <a:xfrm>
            <a:off x="4686203" y="2436888"/>
            <a:ext cx="1008000" cy="1008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5" name="Oval 24"/>
          <p:cNvSpPr/>
          <p:nvPr/>
        </p:nvSpPr>
        <p:spPr>
          <a:xfrm>
            <a:off x="2941472" y="3539001"/>
            <a:ext cx="768000" cy="7680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26" name="Oval 25"/>
          <p:cNvSpPr/>
          <p:nvPr/>
        </p:nvSpPr>
        <p:spPr>
          <a:xfrm>
            <a:off x="1436741" y="4925353"/>
            <a:ext cx="528000" cy="5280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12B532-D98F-EBCA-D9E0-12B5DD52A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CF360C0-C4F8-9CE2-E191-FCCA91512962}"/>
                  </a:ext>
                </a:extLst>
              </p:cNvPr>
              <p:cNvSpPr txBox="1"/>
              <p:nvPr/>
            </p:nvSpPr>
            <p:spPr>
              <a:xfrm>
                <a:off x="2765692" y="103531"/>
                <a:ext cx="9058617" cy="7454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/>
                  <a:t>C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</a:rPr>
                      <m:t>𝐨𝐧𝐭𝐨𝐡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: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diketahui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matri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𝑘𝑠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b="1" dirty="0"/>
                  <a:t>. </a:t>
                </a:r>
                <a:r>
                  <a:rPr lang="en-US" sz="2400" dirty="0" err="1"/>
                  <a:t>Tentukan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CF360C0-C4F8-9CE2-E191-FCCA915129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5692" y="103531"/>
                <a:ext cx="9058617" cy="745460"/>
              </a:xfrm>
              <a:prstGeom prst="rect">
                <a:avLst/>
              </a:prstGeom>
              <a:blipFill>
                <a:blip r:embed="rId4"/>
                <a:stretch>
                  <a:fillRect l="-1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6F5899F-DBAA-6926-54E3-515B3269F3FA}"/>
                  </a:ext>
                </a:extLst>
              </p:cNvPr>
              <p:cNvSpPr txBox="1"/>
              <p:nvPr/>
            </p:nvSpPr>
            <p:spPr>
              <a:xfrm>
                <a:off x="314397" y="1682964"/>
                <a:ext cx="6184900" cy="1413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  =</m:t>
                      </m:r>
                      <m:d>
                        <m:dPr>
                          <m:ctrlPr>
                            <a:rPr lang="en-US" altLang="ko-KR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1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1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sz="18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1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sz="1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1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ko-KR" sz="18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altLang="ko-KR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altLang="ko-KR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.1−</m:t>
                      </m:r>
                      <m:d>
                        <m:dPr>
                          <m:ctrlP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altLang="ko-KR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.2</m:t>
                      </m:r>
                    </m:oMath>
                  </m:oMathPara>
                </a14:m>
                <a:endParaRPr lang="en-US" altLang="ko-KR" sz="1800" b="0" dirty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ko-KR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altLang="ko-KR" sz="1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=−5</m:t>
                    </m:r>
                  </m:oMath>
                </a14:m>
                <a:r>
                  <a:rPr lang="en-US" dirty="0"/>
                  <a:t>+4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altLang="ko-KR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6F5899F-DBAA-6926-54E3-515B3269F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97" y="1682964"/>
                <a:ext cx="6184900" cy="14131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8A72FF5-731A-5D3E-7A93-94B6269D22E9}"/>
                  </a:ext>
                </a:extLst>
              </p:cNvPr>
              <p:cNvSpPr txBox="1"/>
              <p:nvPr/>
            </p:nvSpPr>
            <p:spPr>
              <a:xfrm>
                <a:off x="5694203" y="3209434"/>
                <a:ext cx="6184900" cy="5524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Adj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8A72FF5-731A-5D3E-7A93-94B6269D2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4203" y="3209434"/>
                <a:ext cx="6184900" cy="552459"/>
              </a:xfrm>
              <a:prstGeom prst="rect">
                <a:avLst/>
              </a:prstGeom>
              <a:blipFill>
                <a:blip r:embed="rId6"/>
                <a:stretch>
                  <a:fillRect l="-788" b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AA9B13-E186-4BD9-5CC3-9E0B73D998B4}"/>
                  </a:ext>
                </a:extLst>
              </p:cNvPr>
              <p:cNvSpPr txBox="1"/>
              <p:nvPr/>
            </p:nvSpPr>
            <p:spPr>
              <a:xfrm>
                <a:off x="5694203" y="4090605"/>
                <a:ext cx="4260850" cy="1669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</m:den>
                      </m:f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𝑎𝑑𝑗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</m:oMath>
                  </m:oMathPara>
                </a14:m>
                <a:endParaRPr lang="en-US" sz="18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b="0" i="1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den>
                      </m:f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altLang="ko-K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b="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AA9B13-E186-4BD9-5CC3-9E0B73D99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4203" y="4090605"/>
                <a:ext cx="4260850" cy="166949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251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: Rounded Corners 1"/>
              <p:cNvSpPr/>
              <p:nvPr/>
            </p:nvSpPr>
            <p:spPr>
              <a:xfrm>
                <a:off x="2543243" y="-19046"/>
                <a:ext cx="7180369" cy="928622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DETERMINAN MATRIKS 3</a:t>
                </a:r>
                <a14:m>
                  <m:oMath xmlns:m="http://schemas.openxmlformats.org/officeDocument/2006/math">
                    <m:r>
                      <a:rPr lang="en-US" sz="26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</m:t>
                    </m:r>
                  </m:oMath>
                </a14:m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 (</a:t>
                </a:r>
                <a:r>
                  <a:rPr lang="en-US" sz="2667" dirty="0" err="1">
                    <a:solidFill>
                      <a:schemeClr val="tx1"/>
                    </a:solidFill>
                    <a:latin typeface="Trebuchet MS" pitchFamily="34" charset="0"/>
                  </a:rPr>
                  <a:t>Metode</a:t>
                </a:r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 </a:t>
                </a:r>
                <a:r>
                  <a:rPr lang="en-US" sz="2667" dirty="0" err="1">
                    <a:solidFill>
                      <a:schemeClr val="tx1"/>
                    </a:solidFill>
                    <a:latin typeface="Trebuchet MS" pitchFamily="34" charset="0"/>
                  </a:rPr>
                  <a:t>Sarrus</a:t>
                </a:r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" name="Rectangle: Rounded Corners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243" y="-19046"/>
                <a:ext cx="7180369" cy="92862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18F7BDF-DD93-0442-A6C7-BCF6CDDE1C5F}"/>
                  </a:ext>
                </a:extLst>
              </p:cNvPr>
              <p:cNvSpPr txBox="1"/>
              <p:nvPr/>
            </p:nvSpPr>
            <p:spPr>
              <a:xfrm>
                <a:off x="265286" y="2536605"/>
                <a:ext cx="5685384" cy="11076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𝑫𝒆𝒕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altLang="ko-KR" sz="2400" b="1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32</m:t>
                                </m:r>
                              </m:sub>
                            </m:sSub>
                          </m:e>
                        </m:mr>
                      </m:m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18F7BDF-DD93-0442-A6C7-BCF6CDDE1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86" y="2536605"/>
                <a:ext cx="5685384" cy="110761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/>
              <p:nvPr/>
            </p:nvSpPr>
            <p:spPr>
              <a:xfrm>
                <a:off x="382484" y="1201129"/>
                <a:ext cx="7344117" cy="11094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/>
                  <a:t>Misalkan </a:t>
                </a:r>
                <a:r>
                  <a:rPr lang="en-US" sz="2400" b="1" dirty="0" err="1"/>
                  <a:t>terdapat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matriks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484" y="1201129"/>
                <a:ext cx="7344117" cy="1109471"/>
              </a:xfrm>
              <a:prstGeom prst="rect">
                <a:avLst/>
              </a:prstGeom>
              <a:blipFill>
                <a:blip r:embed="rId6"/>
                <a:stretch>
                  <a:fillRect l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376DD5E-F413-C992-9190-E0198656A8A7}"/>
                  </a:ext>
                </a:extLst>
              </p:cNvPr>
              <p:cNvSpPr txBox="1"/>
              <p:nvPr/>
            </p:nvSpPr>
            <p:spPr>
              <a:xfrm>
                <a:off x="481147" y="5505750"/>
                <a:ext cx="11478957" cy="442674"/>
              </a:xfrm>
              <a:prstGeom prst="flowChartAlternateProcess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33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)+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23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22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23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−(</m:t>
                    </m:r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33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376DD5E-F413-C992-9190-E0198656A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47" y="5505750"/>
                <a:ext cx="11478957" cy="442674"/>
              </a:xfrm>
              <a:prstGeom prst="flowChartAlternateProcess">
                <a:avLst/>
              </a:prstGeom>
              <a:blipFill>
                <a:blip r:embed="rId7"/>
                <a:stretch>
                  <a:fillRect b="-82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13C0731-4CD0-0C67-CAE8-4D90536DF4C6}"/>
                  </a:ext>
                </a:extLst>
              </p:cNvPr>
              <p:cNvSpPr txBox="1"/>
              <p:nvPr/>
            </p:nvSpPr>
            <p:spPr>
              <a:xfrm>
                <a:off x="2323533" y="3812850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13C0731-4CD0-0C67-CAE8-4D90536DF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533" y="3812850"/>
                <a:ext cx="46482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282A69F-4346-346C-BB2C-A9487CC77FD9}"/>
                  </a:ext>
                </a:extLst>
              </p:cNvPr>
              <p:cNvSpPr txBox="1"/>
              <p:nvPr/>
            </p:nvSpPr>
            <p:spPr>
              <a:xfrm>
                <a:off x="684036" y="4167903"/>
                <a:ext cx="6096000" cy="10699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altLang="ko-KR" sz="2400" b="1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</m:e>
                        </m:mr>
                        <m:m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32</m:t>
                                </m:r>
                              </m:sub>
                            </m:sSub>
                          </m:e>
                        </m:mr>
                      </m:m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282A69F-4346-346C-BB2C-A9487CC77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036" y="4167903"/>
                <a:ext cx="6096000" cy="10699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383393-0719-09ED-5D34-9208EB7C1745}"/>
              </a:ext>
            </a:extLst>
          </p:cNvPr>
          <p:cNvCxnSpPr/>
          <p:nvPr/>
        </p:nvCxnSpPr>
        <p:spPr>
          <a:xfrm flipH="1">
            <a:off x="2543243" y="4295765"/>
            <a:ext cx="1881433" cy="9109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ABA9DC-F9FD-1D5A-8687-C7C2CB5F3E32}"/>
              </a:ext>
            </a:extLst>
          </p:cNvPr>
          <p:cNvCxnSpPr/>
          <p:nvPr/>
        </p:nvCxnSpPr>
        <p:spPr>
          <a:xfrm flipH="1">
            <a:off x="3229043" y="4295765"/>
            <a:ext cx="1881433" cy="9109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1876AC-3469-6822-8D52-7C48078EC1C5}"/>
              </a:ext>
            </a:extLst>
          </p:cNvPr>
          <p:cNvCxnSpPr/>
          <p:nvPr/>
        </p:nvCxnSpPr>
        <p:spPr>
          <a:xfrm flipH="1">
            <a:off x="3902143" y="4308465"/>
            <a:ext cx="1881433" cy="9109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363E14-080E-9E1A-1522-F97DE8C51893}"/>
              </a:ext>
            </a:extLst>
          </p:cNvPr>
          <p:cNvCxnSpPr>
            <a:cxnSpLocks/>
          </p:cNvCxnSpPr>
          <p:nvPr/>
        </p:nvCxnSpPr>
        <p:spPr>
          <a:xfrm>
            <a:off x="2555943" y="4277365"/>
            <a:ext cx="1868735" cy="8787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499996E-3AC4-6376-AB29-1059761A547F}"/>
              </a:ext>
            </a:extLst>
          </p:cNvPr>
          <p:cNvCxnSpPr>
            <a:cxnSpLocks/>
          </p:cNvCxnSpPr>
          <p:nvPr/>
        </p:nvCxnSpPr>
        <p:spPr>
          <a:xfrm>
            <a:off x="3229043" y="4225671"/>
            <a:ext cx="1868735" cy="8787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40E24D-0C03-3FF4-A5CF-800CA7EAF8A6}"/>
              </a:ext>
            </a:extLst>
          </p:cNvPr>
          <p:cNvCxnSpPr>
            <a:cxnSpLocks/>
          </p:cNvCxnSpPr>
          <p:nvPr/>
        </p:nvCxnSpPr>
        <p:spPr>
          <a:xfrm>
            <a:off x="4024061" y="4290065"/>
            <a:ext cx="1868735" cy="8787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03F43BC-EB4E-F61F-EED4-1192456AB2A8}"/>
                  </a:ext>
                </a:extLst>
              </p:cNvPr>
              <p:cNvSpPr txBox="1"/>
              <p:nvPr/>
            </p:nvSpPr>
            <p:spPr>
              <a:xfrm>
                <a:off x="3009333" y="3850950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03F43BC-EB4E-F61F-EED4-1192456AB2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333" y="3850950"/>
                <a:ext cx="464820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1B6DC4D-279A-7946-BEBB-C9591ECE5FB2}"/>
                  </a:ext>
                </a:extLst>
              </p:cNvPr>
              <p:cNvSpPr txBox="1"/>
              <p:nvPr/>
            </p:nvSpPr>
            <p:spPr>
              <a:xfrm>
                <a:off x="3822133" y="3876350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400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1B6DC4D-279A-7946-BEBB-C9591ECE5F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133" y="3876350"/>
                <a:ext cx="464820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840193D-EC5C-4653-7F7E-9E4E66595718}"/>
                  </a:ext>
                </a:extLst>
              </p:cNvPr>
              <p:cNvSpPr txBox="1"/>
              <p:nvPr/>
            </p:nvSpPr>
            <p:spPr>
              <a:xfrm>
                <a:off x="4227545" y="3889050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840193D-EC5C-4653-7F7E-9E4E66595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7545" y="3889050"/>
                <a:ext cx="464820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E3843BF-79D4-BE9B-3B61-FCB5D7A420EE}"/>
                  </a:ext>
                </a:extLst>
              </p:cNvPr>
              <p:cNvSpPr txBox="1"/>
              <p:nvPr/>
            </p:nvSpPr>
            <p:spPr>
              <a:xfrm>
                <a:off x="4835873" y="3861468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E3843BF-79D4-BE9B-3B61-FCB5D7A42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873" y="3861468"/>
                <a:ext cx="464820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F8100F-1329-D1D0-0381-96CBD5844977}"/>
                  </a:ext>
                </a:extLst>
              </p:cNvPr>
              <p:cNvSpPr txBox="1"/>
              <p:nvPr/>
            </p:nvSpPr>
            <p:spPr>
              <a:xfrm>
                <a:off x="5499095" y="3885010"/>
                <a:ext cx="464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F8100F-1329-D1D0-0381-96CBD5844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9095" y="3885010"/>
                <a:ext cx="464820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oogle Shape;5279;p35">
            <a:extLst>
              <a:ext uri="{FF2B5EF4-FFF2-40B4-BE49-F238E27FC236}">
                <a16:creationId xmlns:a16="http://schemas.microsoft.com/office/drawing/2014/main" id="{0C9C9363-7A27-CAFA-F20E-E3CD88ABC2A2}"/>
              </a:ext>
            </a:extLst>
          </p:cNvPr>
          <p:cNvGrpSpPr/>
          <p:nvPr/>
        </p:nvGrpSpPr>
        <p:grpSpPr>
          <a:xfrm>
            <a:off x="9166272" y="1040088"/>
            <a:ext cx="2575720" cy="4465662"/>
            <a:chOff x="3049775" y="2411200"/>
            <a:chExt cx="645900" cy="1137075"/>
          </a:xfrm>
        </p:grpSpPr>
        <p:sp>
          <p:nvSpPr>
            <p:cNvPr id="13" name="Google Shape;5280;p35">
              <a:extLst>
                <a:ext uri="{FF2B5EF4-FFF2-40B4-BE49-F238E27FC236}">
                  <a16:creationId xmlns:a16="http://schemas.microsoft.com/office/drawing/2014/main" id="{150A93FF-E345-9BDC-B960-57CA5488B452}"/>
                </a:ext>
              </a:extLst>
            </p:cNvPr>
            <p:cNvSpPr/>
            <p:nvPr/>
          </p:nvSpPr>
          <p:spPr>
            <a:xfrm>
              <a:off x="3334425" y="3452650"/>
              <a:ext cx="129400" cy="95625"/>
            </a:xfrm>
            <a:custGeom>
              <a:avLst/>
              <a:gdLst/>
              <a:ahLst/>
              <a:cxnLst/>
              <a:rect l="l" t="t" r="r" b="b"/>
              <a:pathLst>
                <a:path w="5176" h="3825" extrusionOk="0">
                  <a:moveTo>
                    <a:pt x="5176" y="1"/>
                  </a:moveTo>
                  <a:lnTo>
                    <a:pt x="2725" y="106"/>
                  </a:lnTo>
                  <a:cubicBezTo>
                    <a:pt x="2725" y="803"/>
                    <a:pt x="2725" y="1501"/>
                    <a:pt x="2725" y="2198"/>
                  </a:cubicBezTo>
                  <a:cubicBezTo>
                    <a:pt x="2725" y="2261"/>
                    <a:pt x="2725" y="2324"/>
                    <a:pt x="2704" y="2388"/>
                  </a:cubicBezTo>
                  <a:cubicBezTo>
                    <a:pt x="2662" y="2451"/>
                    <a:pt x="2599" y="2472"/>
                    <a:pt x="2535" y="2515"/>
                  </a:cubicBezTo>
                  <a:cubicBezTo>
                    <a:pt x="1669" y="2874"/>
                    <a:pt x="381" y="2895"/>
                    <a:pt x="0" y="3824"/>
                  </a:cubicBezTo>
                  <a:lnTo>
                    <a:pt x="5155" y="3824"/>
                  </a:lnTo>
                  <a:cubicBezTo>
                    <a:pt x="5155" y="3423"/>
                    <a:pt x="5176" y="1141"/>
                    <a:pt x="51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5281;p35">
              <a:extLst>
                <a:ext uri="{FF2B5EF4-FFF2-40B4-BE49-F238E27FC236}">
                  <a16:creationId xmlns:a16="http://schemas.microsoft.com/office/drawing/2014/main" id="{ACE4AC92-3A91-3419-7BBF-DB7D39E1FB0D}"/>
                </a:ext>
              </a:extLst>
            </p:cNvPr>
            <p:cNvSpPr/>
            <p:nvPr/>
          </p:nvSpPr>
          <p:spPr>
            <a:xfrm>
              <a:off x="3395675" y="350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5282;p35">
              <a:extLst>
                <a:ext uri="{FF2B5EF4-FFF2-40B4-BE49-F238E27FC236}">
                  <a16:creationId xmlns:a16="http://schemas.microsoft.com/office/drawing/2014/main" id="{6F4E5075-D91D-3626-FAB9-EADD76C0399E}"/>
                </a:ext>
              </a:extLst>
            </p:cNvPr>
            <p:cNvSpPr/>
            <p:nvPr/>
          </p:nvSpPr>
          <p:spPr>
            <a:xfrm>
              <a:off x="3395150" y="350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" name="Google Shape;5283;p35">
              <a:extLst>
                <a:ext uri="{FF2B5EF4-FFF2-40B4-BE49-F238E27FC236}">
                  <a16:creationId xmlns:a16="http://schemas.microsoft.com/office/drawing/2014/main" id="{59852079-2ACE-E4CE-FF36-52F46356091E}"/>
                </a:ext>
              </a:extLst>
            </p:cNvPr>
            <p:cNvSpPr/>
            <p:nvPr/>
          </p:nvSpPr>
          <p:spPr>
            <a:xfrm>
              <a:off x="3396750" y="35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5284;p35">
              <a:extLst>
                <a:ext uri="{FF2B5EF4-FFF2-40B4-BE49-F238E27FC236}">
                  <a16:creationId xmlns:a16="http://schemas.microsoft.com/office/drawing/2014/main" id="{754FE04A-4CAC-910D-86A8-CF52E974674D}"/>
                </a:ext>
              </a:extLst>
            </p:cNvPr>
            <p:cNvSpPr/>
            <p:nvPr/>
          </p:nvSpPr>
          <p:spPr>
            <a:xfrm>
              <a:off x="3394100" y="3494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5285;p35">
              <a:extLst>
                <a:ext uri="{FF2B5EF4-FFF2-40B4-BE49-F238E27FC236}">
                  <a16:creationId xmlns:a16="http://schemas.microsoft.com/office/drawing/2014/main" id="{B11F7267-9B2B-8818-3231-6936E4DE9138}"/>
                </a:ext>
              </a:extLst>
            </p:cNvPr>
            <p:cNvSpPr/>
            <p:nvPr/>
          </p:nvSpPr>
          <p:spPr>
            <a:xfrm>
              <a:off x="3394625" y="35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5286;p35">
              <a:extLst>
                <a:ext uri="{FF2B5EF4-FFF2-40B4-BE49-F238E27FC236}">
                  <a16:creationId xmlns:a16="http://schemas.microsoft.com/office/drawing/2014/main" id="{9E9267E7-C537-5477-1909-33140C8B08CC}"/>
                </a:ext>
              </a:extLst>
            </p:cNvPr>
            <p:cNvSpPr/>
            <p:nvPr/>
          </p:nvSpPr>
          <p:spPr>
            <a:xfrm>
              <a:off x="3395675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" name="Google Shape;5287;p35">
              <a:extLst>
                <a:ext uri="{FF2B5EF4-FFF2-40B4-BE49-F238E27FC236}">
                  <a16:creationId xmlns:a16="http://schemas.microsoft.com/office/drawing/2014/main" id="{C8FF18C1-C63C-D291-587C-74B114BC3B6A}"/>
                </a:ext>
              </a:extLst>
            </p:cNvPr>
            <p:cNvSpPr/>
            <p:nvPr/>
          </p:nvSpPr>
          <p:spPr>
            <a:xfrm>
              <a:off x="3397275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" name="Google Shape;5288;p35">
              <a:extLst>
                <a:ext uri="{FF2B5EF4-FFF2-40B4-BE49-F238E27FC236}">
                  <a16:creationId xmlns:a16="http://schemas.microsoft.com/office/drawing/2014/main" id="{2B9EA6A8-5DD2-E614-03BD-692BC8F81A67}"/>
                </a:ext>
              </a:extLst>
            </p:cNvPr>
            <p:cNvSpPr/>
            <p:nvPr/>
          </p:nvSpPr>
          <p:spPr>
            <a:xfrm>
              <a:off x="3396750" y="351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" name="Google Shape;5289;p35">
              <a:extLst>
                <a:ext uri="{FF2B5EF4-FFF2-40B4-BE49-F238E27FC236}">
                  <a16:creationId xmlns:a16="http://schemas.microsoft.com/office/drawing/2014/main" id="{7EE560CC-33EA-6402-1260-39DE0DC5D034}"/>
                </a:ext>
              </a:extLst>
            </p:cNvPr>
            <p:cNvSpPr/>
            <p:nvPr/>
          </p:nvSpPr>
          <p:spPr>
            <a:xfrm>
              <a:off x="3396750" y="351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5290;p35">
              <a:extLst>
                <a:ext uri="{FF2B5EF4-FFF2-40B4-BE49-F238E27FC236}">
                  <a16:creationId xmlns:a16="http://schemas.microsoft.com/office/drawing/2014/main" id="{E945CF5E-08A2-A0ED-BBA2-A4D0981EBE81}"/>
                </a:ext>
              </a:extLst>
            </p:cNvPr>
            <p:cNvSpPr/>
            <p:nvPr/>
          </p:nvSpPr>
          <p:spPr>
            <a:xfrm>
              <a:off x="3399900" y="35123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cubicBezTo>
                    <a:pt x="1" y="22"/>
                    <a:pt x="1" y="22"/>
                    <a:pt x="22" y="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5291;p35">
              <a:extLst>
                <a:ext uri="{FF2B5EF4-FFF2-40B4-BE49-F238E27FC236}">
                  <a16:creationId xmlns:a16="http://schemas.microsoft.com/office/drawing/2014/main" id="{A3829CED-FEF1-3B2B-3457-B6CBDA040ECE}"/>
                </a:ext>
              </a:extLst>
            </p:cNvPr>
            <p:cNvSpPr/>
            <p:nvPr/>
          </p:nvSpPr>
          <p:spPr>
            <a:xfrm>
              <a:off x="3394625" y="349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5292;p35">
              <a:extLst>
                <a:ext uri="{FF2B5EF4-FFF2-40B4-BE49-F238E27FC236}">
                  <a16:creationId xmlns:a16="http://schemas.microsoft.com/office/drawing/2014/main" id="{294BD7EC-6503-6CD4-92BF-5E102CE79E96}"/>
                </a:ext>
              </a:extLst>
            </p:cNvPr>
            <p:cNvSpPr/>
            <p:nvPr/>
          </p:nvSpPr>
          <p:spPr>
            <a:xfrm>
              <a:off x="3400975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5293;p35">
              <a:extLst>
                <a:ext uri="{FF2B5EF4-FFF2-40B4-BE49-F238E27FC236}">
                  <a16:creationId xmlns:a16="http://schemas.microsoft.com/office/drawing/2014/main" id="{8F1AB509-BA88-AEE9-508B-3E0F0A7A6404}"/>
                </a:ext>
              </a:extLst>
            </p:cNvPr>
            <p:cNvSpPr/>
            <p:nvPr/>
          </p:nvSpPr>
          <p:spPr>
            <a:xfrm>
              <a:off x="3394625" y="351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5294;p35">
              <a:extLst>
                <a:ext uri="{FF2B5EF4-FFF2-40B4-BE49-F238E27FC236}">
                  <a16:creationId xmlns:a16="http://schemas.microsoft.com/office/drawing/2014/main" id="{81750D5E-6D51-25BF-69B0-1D3E8D5EABF5}"/>
                </a:ext>
              </a:extLst>
            </p:cNvPr>
            <p:cNvSpPr/>
            <p:nvPr/>
          </p:nvSpPr>
          <p:spPr>
            <a:xfrm>
              <a:off x="3397275" y="348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5295;p35">
              <a:extLst>
                <a:ext uri="{FF2B5EF4-FFF2-40B4-BE49-F238E27FC236}">
                  <a16:creationId xmlns:a16="http://schemas.microsoft.com/office/drawing/2014/main" id="{7D170DF2-E776-B4B6-1CEF-514E98F33A78}"/>
                </a:ext>
              </a:extLst>
            </p:cNvPr>
            <p:cNvSpPr/>
            <p:nvPr/>
          </p:nvSpPr>
          <p:spPr>
            <a:xfrm>
              <a:off x="3400975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5296;p35">
              <a:extLst>
                <a:ext uri="{FF2B5EF4-FFF2-40B4-BE49-F238E27FC236}">
                  <a16:creationId xmlns:a16="http://schemas.microsoft.com/office/drawing/2014/main" id="{EEACF50B-5B66-1E75-F38C-0DB1383DDA2E}"/>
                </a:ext>
              </a:extLst>
            </p:cNvPr>
            <p:cNvSpPr/>
            <p:nvPr/>
          </p:nvSpPr>
          <p:spPr>
            <a:xfrm>
              <a:off x="3397275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5297;p35">
              <a:extLst>
                <a:ext uri="{FF2B5EF4-FFF2-40B4-BE49-F238E27FC236}">
                  <a16:creationId xmlns:a16="http://schemas.microsoft.com/office/drawing/2014/main" id="{E2FDBCBE-4C7F-F5F1-7AEF-B358B59E612B}"/>
                </a:ext>
              </a:extLst>
            </p:cNvPr>
            <p:cNvSpPr/>
            <p:nvPr/>
          </p:nvSpPr>
          <p:spPr>
            <a:xfrm>
              <a:off x="3397275" y="349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5298;p35">
              <a:extLst>
                <a:ext uri="{FF2B5EF4-FFF2-40B4-BE49-F238E27FC236}">
                  <a16:creationId xmlns:a16="http://schemas.microsoft.com/office/drawing/2014/main" id="{4A200A30-3277-5F27-C761-C563AEAE7980}"/>
                </a:ext>
              </a:extLst>
            </p:cNvPr>
            <p:cNvSpPr/>
            <p:nvPr/>
          </p:nvSpPr>
          <p:spPr>
            <a:xfrm>
              <a:off x="3400425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5299;p35">
              <a:extLst>
                <a:ext uri="{FF2B5EF4-FFF2-40B4-BE49-F238E27FC236}">
                  <a16:creationId xmlns:a16="http://schemas.microsoft.com/office/drawing/2014/main" id="{289FE3E2-06EA-85B2-D195-BB341613312F}"/>
                </a:ext>
              </a:extLst>
            </p:cNvPr>
            <p:cNvSpPr/>
            <p:nvPr/>
          </p:nvSpPr>
          <p:spPr>
            <a:xfrm>
              <a:off x="339885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5300;p35">
              <a:extLst>
                <a:ext uri="{FF2B5EF4-FFF2-40B4-BE49-F238E27FC236}">
                  <a16:creationId xmlns:a16="http://schemas.microsoft.com/office/drawing/2014/main" id="{B487E9A7-2001-749E-22C1-AD480D77340A}"/>
                </a:ext>
              </a:extLst>
            </p:cNvPr>
            <p:cNvSpPr/>
            <p:nvPr/>
          </p:nvSpPr>
          <p:spPr>
            <a:xfrm>
              <a:off x="3394625" y="35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5301;p35">
              <a:extLst>
                <a:ext uri="{FF2B5EF4-FFF2-40B4-BE49-F238E27FC236}">
                  <a16:creationId xmlns:a16="http://schemas.microsoft.com/office/drawing/2014/main" id="{25C7AB13-4D8A-89AA-CFAC-F8882B3B8002}"/>
                </a:ext>
              </a:extLst>
            </p:cNvPr>
            <p:cNvSpPr/>
            <p:nvPr/>
          </p:nvSpPr>
          <p:spPr>
            <a:xfrm>
              <a:off x="3390925" y="349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5302;p35">
              <a:extLst>
                <a:ext uri="{FF2B5EF4-FFF2-40B4-BE49-F238E27FC236}">
                  <a16:creationId xmlns:a16="http://schemas.microsoft.com/office/drawing/2014/main" id="{E9C846E2-E6E5-234A-47DC-6D3A970A6AE1}"/>
                </a:ext>
              </a:extLst>
            </p:cNvPr>
            <p:cNvSpPr/>
            <p:nvPr/>
          </p:nvSpPr>
          <p:spPr>
            <a:xfrm>
              <a:off x="3390925" y="349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5303;p35">
              <a:extLst>
                <a:ext uri="{FF2B5EF4-FFF2-40B4-BE49-F238E27FC236}">
                  <a16:creationId xmlns:a16="http://schemas.microsoft.com/office/drawing/2014/main" id="{576D3109-79B1-5F42-6534-B5FE5B848E77}"/>
                </a:ext>
              </a:extLst>
            </p:cNvPr>
            <p:cNvSpPr/>
            <p:nvPr/>
          </p:nvSpPr>
          <p:spPr>
            <a:xfrm>
              <a:off x="3390925" y="349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5304;p35">
              <a:extLst>
                <a:ext uri="{FF2B5EF4-FFF2-40B4-BE49-F238E27FC236}">
                  <a16:creationId xmlns:a16="http://schemas.microsoft.com/office/drawing/2014/main" id="{8EE844F6-5FE4-93AC-7E2F-35DFDD1370C9}"/>
                </a:ext>
              </a:extLst>
            </p:cNvPr>
            <p:cNvSpPr/>
            <p:nvPr/>
          </p:nvSpPr>
          <p:spPr>
            <a:xfrm>
              <a:off x="3391450" y="35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5305;p35">
              <a:extLst>
                <a:ext uri="{FF2B5EF4-FFF2-40B4-BE49-F238E27FC236}">
                  <a16:creationId xmlns:a16="http://schemas.microsoft.com/office/drawing/2014/main" id="{3D5738A4-C1D2-7468-CD77-B02A837B5620}"/>
                </a:ext>
              </a:extLst>
            </p:cNvPr>
            <p:cNvSpPr/>
            <p:nvPr/>
          </p:nvSpPr>
          <p:spPr>
            <a:xfrm>
              <a:off x="3390925" y="35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5306;p35">
              <a:extLst>
                <a:ext uri="{FF2B5EF4-FFF2-40B4-BE49-F238E27FC236}">
                  <a16:creationId xmlns:a16="http://schemas.microsoft.com/office/drawing/2014/main" id="{7F3ABBCA-F2C4-9EC2-3F78-8322C050E925}"/>
                </a:ext>
              </a:extLst>
            </p:cNvPr>
            <p:cNvSpPr/>
            <p:nvPr/>
          </p:nvSpPr>
          <p:spPr>
            <a:xfrm>
              <a:off x="3390400" y="349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5307;p35">
              <a:extLst>
                <a:ext uri="{FF2B5EF4-FFF2-40B4-BE49-F238E27FC236}">
                  <a16:creationId xmlns:a16="http://schemas.microsoft.com/office/drawing/2014/main" id="{AABCF4F8-DCF5-7C75-A3FE-C1E15413A1FF}"/>
                </a:ext>
              </a:extLst>
            </p:cNvPr>
            <p:cNvSpPr/>
            <p:nvPr/>
          </p:nvSpPr>
          <p:spPr>
            <a:xfrm>
              <a:off x="3388825" y="3485925"/>
              <a:ext cx="15325" cy="30125"/>
            </a:xfrm>
            <a:custGeom>
              <a:avLst/>
              <a:gdLst/>
              <a:ahLst/>
              <a:cxnLst/>
              <a:rect l="l" t="t" r="r" b="b"/>
              <a:pathLst>
                <a:path w="613" h="1205" extrusionOk="0">
                  <a:moveTo>
                    <a:pt x="42" y="317"/>
                  </a:moveTo>
                  <a:cubicBezTo>
                    <a:pt x="42" y="317"/>
                    <a:pt x="42" y="339"/>
                    <a:pt x="42" y="339"/>
                  </a:cubicBezTo>
                  <a:cubicBezTo>
                    <a:pt x="64" y="339"/>
                    <a:pt x="42" y="339"/>
                    <a:pt x="42" y="317"/>
                  </a:cubicBezTo>
                  <a:close/>
                  <a:moveTo>
                    <a:pt x="127" y="698"/>
                  </a:moveTo>
                  <a:cubicBezTo>
                    <a:pt x="127" y="719"/>
                    <a:pt x="148" y="719"/>
                    <a:pt x="148" y="719"/>
                  </a:cubicBezTo>
                  <a:cubicBezTo>
                    <a:pt x="148" y="698"/>
                    <a:pt x="127" y="698"/>
                    <a:pt x="127" y="698"/>
                  </a:cubicBezTo>
                  <a:close/>
                  <a:moveTo>
                    <a:pt x="233" y="1015"/>
                  </a:moveTo>
                  <a:cubicBezTo>
                    <a:pt x="211" y="1015"/>
                    <a:pt x="211" y="1036"/>
                    <a:pt x="211" y="1036"/>
                  </a:cubicBezTo>
                  <a:cubicBezTo>
                    <a:pt x="211" y="1036"/>
                    <a:pt x="233" y="1015"/>
                    <a:pt x="233" y="1015"/>
                  </a:cubicBezTo>
                  <a:close/>
                  <a:moveTo>
                    <a:pt x="211" y="1"/>
                  </a:moveTo>
                  <a:cubicBezTo>
                    <a:pt x="211" y="1"/>
                    <a:pt x="211" y="22"/>
                    <a:pt x="211" y="22"/>
                  </a:cubicBezTo>
                  <a:cubicBezTo>
                    <a:pt x="204" y="15"/>
                    <a:pt x="200" y="12"/>
                    <a:pt x="196" y="12"/>
                  </a:cubicBezTo>
                  <a:cubicBezTo>
                    <a:pt x="188" y="12"/>
                    <a:pt x="183" y="22"/>
                    <a:pt x="169" y="22"/>
                  </a:cubicBezTo>
                  <a:cubicBezTo>
                    <a:pt x="155" y="22"/>
                    <a:pt x="150" y="12"/>
                    <a:pt x="143" y="12"/>
                  </a:cubicBezTo>
                  <a:cubicBezTo>
                    <a:pt x="139" y="12"/>
                    <a:pt x="134" y="15"/>
                    <a:pt x="127" y="22"/>
                  </a:cubicBezTo>
                  <a:cubicBezTo>
                    <a:pt x="85" y="43"/>
                    <a:pt x="64" y="85"/>
                    <a:pt x="42" y="148"/>
                  </a:cubicBezTo>
                  <a:cubicBezTo>
                    <a:pt x="42" y="148"/>
                    <a:pt x="42" y="170"/>
                    <a:pt x="42" y="191"/>
                  </a:cubicBezTo>
                  <a:lnTo>
                    <a:pt x="21" y="191"/>
                  </a:lnTo>
                  <a:cubicBezTo>
                    <a:pt x="21" y="191"/>
                    <a:pt x="21" y="218"/>
                    <a:pt x="21" y="218"/>
                  </a:cubicBezTo>
                  <a:cubicBezTo>
                    <a:pt x="21" y="237"/>
                    <a:pt x="21" y="256"/>
                    <a:pt x="21" y="275"/>
                  </a:cubicBezTo>
                  <a:cubicBezTo>
                    <a:pt x="0" y="296"/>
                    <a:pt x="42" y="296"/>
                    <a:pt x="42" y="317"/>
                  </a:cubicBezTo>
                  <a:cubicBezTo>
                    <a:pt x="64" y="317"/>
                    <a:pt x="42" y="339"/>
                    <a:pt x="64" y="339"/>
                  </a:cubicBezTo>
                  <a:cubicBezTo>
                    <a:pt x="64" y="339"/>
                    <a:pt x="64" y="360"/>
                    <a:pt x="64" y="360"/>
                  </a:cubicBezTo>
                  <a:cubicBezTo>
                    <a:pt x="64" y="360"/>
                    <a:pt x="64" y="360"/>
                    <a:pt x="64" y="381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42" y="423"/>
                    <a:pt x="64" y="423"/>
                    <a:pt x="64" y="423"/>
                  </a:cubicBezTo>
                  <a:cubicBezTo>
                    <a:pt x="64" y="423"/>
                    <a:pt x="85" y="423"/>
                    <a:pt x="85" y="444"/>
                  </a:cubicBezTo>
                  <a:lnTo>
                    <a:pt x="64" y="444"/>
                  </a:lnTo>
                  <a:cubicBezTo>
                    <a:pt x="85" y="444"/>
                    <a:pt x="64" y="444"/>
                    <a:pt x="85" y="465"/>
                  </a:cubicBezTo>
                  <a:cubicBezTo>
                    <a:pt x="85" y="486"/>
                    <a:pt x="85" y="486"/>
                    <a:pt x="85" y="486"/>
                  </a:cubicBezTo>
                  <a:lnTo>
                    <a:pt x="106" y="486"/>
                  </a:lnTo>
                  <a:cubicBezTo>
                    <a:pt x="106" y="486"/>
                    <a:pt x="89" y="486"/>
                    <a:pt x="100" y="472"/>
                  </a:cubicBezTo>
                  <a:lnTo>
                    <a:pt x="100" y="472"/>
                  </a:lnTo>
                  <a:cubicBezTo>
                    <a:pt x="103" y="475"/>
                    <a:pt x="106" y="479"/>
                    <a:pt x="106" y="486"/>
                  </a:cubicBezTo>
                  <a:cubicBezTo>
                    <a:pt x="85" y="508"/>
                    <a:pt x="106" y="508"/>
                    <a:pt x="85" y="508"/>
                  </a:cubicBezTo>
                  <a:cubicBezTo>
                    <a:pt x="85" y="508"/>
                    <a:pt x="85" y="529"/>
                    <a:pt x="85" y="529"/>
                  </a:cubicBezTo>
                  <a:cubicBezTo>
                    <a:pt x="85" y="550"/>
                    <a:pt x="85" y="550"/>
                    <a:pt x="85" y="550"/>
                  </a:cubicBezTo>
                  <a:cubicBezTo>
                    <a:pt x="85" y="550"/>
                    <a:pt x="85" y="571"/>
                    <a:pt x="64" y="571"/>
                  </a:cubicBezTo>
                  <a:cubicBezTo>
                    <a:pt x="85" y="571"/>
                    <a:pt x="64" y="592"/>
                    <a:pt x="85" y="592"/>
                  </a:cubicBezTo>
                  <a:cubicBezTo>
                    <a:pt x="85" y="571"/>
                    <a:pt x="64" y="571"/>
                    <a:pt x="85" y="571"/>
                  </a:cubicBezTo>
                  <a:cubicBezTo>
                    <a:pt x="85" y="571"/>
                    <a:pt x="85" y="571"/>
                    <a:pt x="85" y="592"/>
                  </a:cubicBezTo>
                  <a:lnTo>
                    <a:pt x="106" y="592"/>
                  </a:lnTo>
                  <a:cubicBezTo>
                    <a:pt x="106" y="592"/>
                    <a:pt x="106" y="592"/>
                    <a:pt x="106" y="613"/>
                  </a:cubicBezTo>
                  <a:cubicBezTo>
                    <a:pt x="106" y="613"/>
                    <a:pt x="106" y="634"/>
                    <a:pt x="106" y="634"/>
                  </a:cubicBezTo>
                  <a:cubicBezTo>
                    <a:pt x="106" y="655"/>
                    <a:pt x="127" y="655"/>
                    <a:pt x="127" y="655"/>
                  </a:cubicBezTo>
                  <a:cubicBezTo>
                    <a:pt x="127" y="655"/>
                    <a:pt x="106" y="677"/>
                    <a:pt x="106" y="677"/>
                  </a:cubicBezTo>
                  <a:lnTo>
                    <a:pt x="127" y="677"/>
                  </a:lnTo>
                  <a:cubicBezTo>
                    <a:pt x="127" y="677"/>
                    <a:pt x="127" y="677"/>
                    <a:pt x="127" y="698"/>
                  </a:cubicBezTo>
                  <a:lnTo>
                    <a:pt x="148" y="698"/>
                  </a:lnTo>
                  <a:lnTo>
                    <a:pt x="148" y="719"/>
                  </a:lnTo>
                  <a:cubicBezTo>
                    <a:pt x="148" y="719"/>
                    <a:pt x="148" y="740"/>
                    <a:pt x="127" y="740"/>
                  </a:cubicBezTo>
                  <a:cubicBezTo>
                    <a:pt x="127" y="750"/>
                    <a:pt x="132" y="750"/>
                    <a:pt x="138" y="750"/>
                  </a:cubicBezTo>
                  <a:cubicBezTo>
                    <a:pt x="143" y="750"/>
                    <a:pt x="148" y="750"/>
                    <a:pt x="148" y="761"/>
                  </a:cubicBezTo>
                  <a:lnTo>
                    <a:pt x="127" y="761"/>
                  </a:lnTo>
                  <a:cubicBezTo>
                    <a:pt x="127" y="761"/>
                    <a:pt x="127" y="782"/>
                    <a:pt x="127" y="782"/>
                  </a:cubicBezTo>
                  <a:cubicBezTo>
                    <a:pt x="148" y="782"/>
                    <a:pt x="169" y="782"/>
                    <a:pt x="169" y="803"/>
                  </a:cubicBezTo>
                  <a:cubicBezTo>
                    <a:pt x="169" y="803"/>
                    <a:pt x="148" y="824"/>
                    <a:pt x="169" y="824"/>
                  </a:cubicBezTo>
                  <a:cubicBezTo>
                    <a:pt x="169" y="824"/>
                    <a:pt x="169" y="846"/>
                    <a:pt x="169" y="846"/>
                  </a:cubicBezTo>
                  <a:lnTo>
                    <a:pt x="190" y="846"/>
                  </a:lnTo>
                  <a:cubicBezTo>
                    <a:pt x="190" y="867"/>
                    <a:pt x="190" y="867"/>
                    <a:pt x="190" y="867"/>
                  </a:cubicBezTo>
                  <a:cubicBezTo>
                    <a:pt x="190" y="867"/>
                    <a:pt x="190" y="888"/>
                    <a:pt x="190" y="888"/>
                  </a:cubicBezTo>
                  <a:cubicBezTo>
                    <a:pt x="190" y="888"/>
                    <a:pt x="190" y="909"/>
                    <a:pt x="211" y="909"/>
                  </a:cubicBezTo>
                  <a:cubicBezTo>
                    <a:pt x="190" y="909"/>
                    <a:pt x="211" y="909"/>
                    <a:pt x="190" y="930"/>
                  </a:cubicBezTo>
                  <a:lnTo>
                    <a:pt x="211" y="930"/>
                  </a:lnTo>
                  <a:cubicBezTo>
                    <a:pt x="211" y="930"/>
                    <a:pt x="211" y="951"/>
                    <a:pt x="190" y="951"/>
                  </a:cubicBezTo>
                  <a:lnTo>
                    <a:pt x="211" y="951"/>
                  </a:lnTo>
                  <a:cubicBezTo>
                    <a:pt x="190" y="951"/>
                    <a:pt x="211" y="951"/>
                    <a:pt x="211" y="972"/>
                  </a:cubicBezTo>
                  <a:cubicBezTo>
                    <a:pt x="233" y="972"/>
                    <a:pt x="233" y="972"/>
                    <a:pt x="233" y="993"/>
                  </a:cubicBezTo>
                  <a:lnTo>
                    <a:pt x="254" y="993"/>
                  </a:lnTo>
                  <a:cubicBezTo>
                    <a:pt x="254" y="993"/>
                    <a:pt x="254" y="1015"/>
                    <a:pt x="254" y="1015"/>
                  </a:cubicBezTo>
                  <a:lnTo>
                    <a:pt x="233" y="1015"/>
                  </a:lnTo>
                  <a:cubicBezTo>
                    <a:pt x="233" y="1036"/>
                    <a:pt x="233" y="1036"/>
                    <a:pt x="233" y="1036"/>
                  </a:cubicBezTo>
                  <a:cubicBezTo>
                    <a:pt x="240" y="1029"/>
                    <a:pt x="244" y="1026"/>
                    <a:pt x="247" y="1026"/>
                  </a:cubicBezTo>
                  <a:cubicBezTo>
                    <a:pt x="254" y="1026"/>
                    <a:pt x="254" y="1036"/>
                    <a:pt x="254" y="1036"/>
                  </a:cubicBezTo>
                  <a:cubicBezTo>
                    <a:pt x="254" y="1036"/>
                    <a:pt x="254" y="1057"/>
                    <a:pt x="254" y="1057"/>
                  </a:cubicBezTo>
                  <a:cubicBezTo>
                    <a:pt x="254" y="1057"/>
                    <a:pt x="244" y="1066"/>
                    <a:pt x="238" y="1066"/>
                  </a:cubicBezTo>
                  <a:cubicBezTo>
                    <a:pt x="235" y="1066"/>
                    <a:pt x="233" y="1064"/>
                    <a:pt x="233" y="1057"/>
                  </a:cubicBezTo>
                  <a:lnTo>
                    <a:pt x="233" y="1057"/>
                  </a:lnTo>
                  <a:cubicBezTo>
                    <a:pt x="233" y="1078"/>
                    <a:pt x="254" y="1078"/>
                    <a:pt x="254" y="1078"/>
                  </a:cubicBezTo>
                  <a:lnTo>
                    <a:pt x="275" y="1078"/>
                  </a:lnTo>
                  <a:cubicBezTo>
                    <a:pt x="275" y="1078"/>
                    <a:pt x="275" y="1078"/>
                    <a:pt x="275" y="1099"/>
                  </a:cubicBezTo>
                  <a:cubicBezTo>
                    <a:pt x="275" y="1099"/>
                    <a:pt x="275" y="1120"/>
                    <a:pt x="275" y="1120"/>
                  </a:cubicBezTo>
                  <a:cubicBezTo>
                    <a:pt x="275" y="1141"/>
                    <a:pt x="296" y="1141"/>
                    <a:pt x="296" y="1162"/>
                  </a:cubicBezTo>
                  <a:cubicBezTo>
                    <a:pt x="303" y="1155"/>
                    <a:pt x="305" y="1153"/>
                    <a:pt x="306" y="1153"/>
                  </a:cubicBezTo>
                  <a:lnTo>
                    <a:pt x="306" y="1153"/>
                  </a:lnTo>
                  <a:cubicBezTo>
                    <a:pt x="308" y="1153"/>
                    <a:pt x="303" y="1162"/>
                    <a:pt x="317" y="1162"/>
                  </a:cubicBezTo>
                  <a:lnTo>
                    <a:pt x="296" y="1162"/>
                  </a:lnTo>
                  <a:cubicBezTo>
                    <a:pt x="296" y="1184"/>
                    <a:pt x="296" y="1184"/>
                    <a:pt x="296" y="1184"/>
                  </a:cubicBezTo>
                  <a:cubicBezTo>
                    <a:pt x="296" y="1191"/>
                    <a:pt x="296" y="1193"/>
                    <a:pt x="297" y="1193"/>
                  </a:cubicBezTo>
                  <a:cubicBezTo>
                    <a:pt x="298" y="1193"/>
                    <a:pt x="303" y="1184"/>
                    <a:pt x="317" y="1184"/>
                  </a:cubicBezTo>
                  <a:cubicBezTo>
                    <a:pt x="317" y="1162"/>
                    <a:pt x="338" y="1162"/>
                    <a:pt x="338" y="1162"/>
                  </a:cubicBezTo>
                  <a:cubicBezTo>
                    <a:pt x="338" y="1141"/>
                    <a:pt x="317" y="1141"/>
                    <a:pt x="317" y="1141"/>
                  </a:cubicBezTo>
                  <a:lnTo>
                    <a:pt x="317" y="1120"/>
                  </a:lnTo>
                  <a:cubicBezTo>
                    <a:pt x="317" y="1120"/>
                    <a:pt x="317" y="1111"/>
                    <a:pt x="323" y="1111"/>
                  </a:cubicBezTo>
                  <a:cubicBezTo>
                    <a:pt x="326" y="1111"/>
                    <a:pt x="331" y="1113"/>
                    <a:pt x="338" y="1120"/>
                  </a:cubicBezTo>
                  <a:lnTo>
                    <a:pt x="317" y="1099"/>
                  </a:lnTo>
                  <a:cubicBezTo>
                    <a:pt x="317" y="1099"/>
                    <a:pt x="296" y="1078"/>
                    <a:pt x="317" y="1078"/>
                  </a:cubicBezTo>
                  <a:cubicBezTo>
                    <a:pt x="317" y="1078"/>
                    <a:pt x="317" y="1078"/>
                    <a:pt x="296" y="1057"/>
                  </a:cubicBezTo>
                  <a:cubicBezTo>
                    <a:pt x="304" y="1057"/>
                    <a:pt x="309" y="1054"/>
                    <a:pt x="312" y="1051"/>
                  </a:cubicBezTo>
                  <a:lnTo>
                    <a:pt x="312" y="1051"/>
                  </a:lnTo>
                  <a:cubicBezTo>
                    <a:pt x="317" y="1057"/>
                    <a:pt x="317" y="1057"/>
                    <a:pt x="317" y="1057"/>
                  </a:cubicBezTo>
                  <a:cubicBezTo>
                    <a:pt x="317" y="1050"/>
                    <a:pt x="317" y="1047"/>
                    <a:pt x="316" y="1047"/>
                  </a:cubicBezTo>
                  <a:cubicBezTo>
                    <a:pt x="316" y="1047"/>
                    <a:pt x="314" y="1049"/>
                    <a:pt x="312" y="1051"/>
                  </a:cubicBezTo>
                  <a:lnTo>
                    <a:pt x="312" y="1051"/>
                  </a:lnTo>
                  <a:cubicBezTo>
                    <a:pt x="309" y="1048"/>
                    <a:pt x="304" y="1043"/>
                    <a:pt x="296" y="1036"/>
                  </a:cubicBezTo>
                  <a:lnTo>
                    <a:pt x="317" y="1036"/>
                  </a:lnTo>
                  <a:cubicBezTo>
                    <a:pt x="317" y="1036"/>
                    <a:pt x="317" y="1036"/>
                    <a:pt x="317" y="1015"/>
                  </a:cubicBezTo>
                  <a:cubicBezTo>
                    <a:pt x="317" y="993"/>
                    <a:pt x="317" y="993"/>
                    <a:pt x="296" y="993"/>
                  </a:cubicBezTo>
                  <a:cubicBezTo>
                    <a:pt x="296" y="972"/>
                    <a:pt x="275" y="972"/>
                    <a:pt x="296" y="972"/>
                  </a:cubicBezTo>
                  <a:cubicBezTo>
                    <a:pt x="296" y="951"/>
                    <a:pt x="296" y="951"/>
                    <a:pt x="275" y="951"/>
                  </a:cubicBezTo>
                  <a:cubicBezTo>
                    <a:pt x="296" y="930"/>
                    <a:pt x="296" y="930"/>
                    <a:pt x="296" y="930"/>
                  </a:cubicBezTo>
                  <a:lnTo>
                    <a:pt x="275" y="930"/>
                  </a:lnTo>
                  <a:cubicBezTo>
                    <a:pt x="275" y="909"/>
                    <a:pt x="275" y="909"/>
                    <a:pt x="275" y="909"/>
                  </a:cubicBezTo>
                  <a:cubicBezTo>
                    <a:pt x="275" y="888"/>
                    <a:pt x="254" y="888"/>
                    <a:pt x="275" y="867"/>
                  </a:cubicBezTo>
                  <a:cubicBezTo>
                    <a:pt x="275" y="846"/>
                    <a:pt x="254" y="846"/>
                    <a:pt x="254" y="846"/>
                  </a:cubicBezTo>
                  <a:cubicBezTo>
                    <a:pt x="254" y="824"/>
                    <a:pt x="275" y="824"/>
                    <a:pt x="254" y="824"/>
                  </a:cubicBezTo>
                  <a:cubicBezTo>
                    <a:pt x="254" y="824"/>
                    <a:pt x="254" y="803"/>
                    <a:pt x="254" y="803"/>
                  </a:cubicBezTo>
                  <a:cubicBezTo>
                    <a:pt x="254" y="803"/>
                    <a:pt x="254" y="803"/>
                    <a:pt x="254" y="782"/>
                  </a:cubicBezTo>
                  <a:cubicBezTo>
                    <a:pt x="254" y="772"/>
                    <a:pt x="254" y="766"/>
                    <a:pt x="254" y="761"/>
                  </a:cubicBezTo>
                  <a:cubicBezTo>
                    <a:pt x="233" y="740"/>
                    <a:pt x="254" y="740"/>
                    <a:pt x="254" y="740"/>
                  </a:cubicBezTo>
                  <a:lnTo>
                    <a:pt x="254" y="719"/>
                  </a:lnTo>
                  <a:cubicBezTo>
                    <a:pt x="254" y="719"/>
                    <a:pt x="254" y="719"/>
                    <a:pt x="254" y="698"/>
                  </a:cubicBezTo>
                  <a:cubicBezTo>
                    <a:pt x="233" y="698"/>
                    <a:pt x="254" y="655"/>
                    <a:pt x="233" y="655"/>
                  </a:cubicBezTo>
                  <a:lnTo>
                    <a:pt x="254" y="634"/>
                  </a:lnTo>
                  <a:lnTo>
                    <a:pt x="233" y="634"/>
                  </a:lnTo>
                  <a:cubicBezTo>
                    <a:pt x="233" y="613"/>
                    <a:pt x="233" y="613"/>
                    <a:pt x="233" y="592"/>
                  </a:cubicBezTo>
                  <a:cubicBezTo>
                    <a:pt x="211" y="592"/>
                    <a:pt x="211" y="592"/>
                    <a:pt x="211" y="571"/>
                  </a:cubicBezTo>
                  <a:lnTo>
                    <a:pt x="233" y="571"/>
                  </a:lnTo>
                  <a:cubicBezTo>
                    <a:pt x="233" y="571"/>
                    <a:pt x="233" y="550"/>
                    <a:pt x="233" y="550"/>
                  </a:cubicBezTo>
                  <a:lnTo>
                    <a:pt x="211" y="550"/>
                  </a:lnTo>
                  <a:cubicBezTo>
                    <a:pt x="233" y="550"/>
                    <a:pt x="211" y="550"/>
                    <a:pt x="211" y="529"/>
                  </a:cubicBezTo>
                  <a:lnTo>
                    <a:pt x="211" y="529"/>
                  </a:lnTo>
                  <a:cubicBezTo>
                    <a:pt x="211" y="529"/>
                    <a:pt x="221" y="538"/>
                    <a:pt x="227" y="538"/>
                  </a:cubicBezTo>
                  <a:cubicBezTo>
                    <a:pt x="230" y="538"/>
                    <a:pt x="233" y="536"/>
                    <a:pt x="233" y="529"/>
                  </a:cubicBezTo>
                  <a:lnTo>
                    <a:pt x="211" y="529"/>
                  </a:lnTo>
                  <a:lnTo>
                    <a:pt x="211" y="508"/>
                  </a:lnTo>
                  <a:cubicBezTo>
                    <a:pt x="211" y="497"/>
                    <a:pt x="211" y="497"/>
                    <a:pt x="211" y="497"/>
                  </a:cubicBezTo>
                  <a:cubicBezTo>
                    <a:pt x="211" y="497"/>
                    <a:pt x="211" y="497"/>
                    <a:pt x="211" y="486"/>
                  </a:cubicBezTo>
                  <a:cubicBezTo>
                    <a:pt x="211" y="465"/>
                    <a:pt x="211" y="465"/>
                    <a:pt x="211" y="465"/>
                  </a:cubicBezTo>
                  <a:cubicBezTo>
                    <a:pt x="211" y="465"/>
                    <a:pt x="233" y="444"/>
                    <a:pt x="211" y="444"/>
                  </a:cubicBezTo>
                  <a:lnTo>
                    <a:pt x="211" y="423"/>
                  </a:lnTo>
                  <a:cubicBezTo>
                    <a:pt x="211" y="402"/>
                    <a:pt x="211" y="402"/>
                    <a:pt x="211" y="381"/>
                  </a:cubicBezTo>
                  <a:cubicBezTo>
                    <a:pt x="211" y="381"/>
                    <a:pt x="211" y="381"/>
                    <a:pt x="211" y="360"/>
                  </a:cubicBezTo>
                  <a:cubicBezTo>
                    <a:pt x="211" y="360"/>
                    <a:pt x="233" y="339"/>
                    <a:pt x="211" y="339"/>
                  </a:cubicBezTo>
                  <a:cubicBezTo>
                    <a:pt x="211" y="317"/>
                    <a:pt x="211" y="317"/>
                    <a:pt x="211" y="317"/>
                  </a:cubicBezTo>
                  <a:cubicBezTo>
                    <a:pt x="211" y="317"/>
                    <a:pt x="211" y="317"/>
                    <a:pt x="211" y="296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1" y="254"/>
                    <a:pt x="211" y="254"/>
                    <a:pt x="211" y="254"/>
                  </a:cubicBezTo>
                  <a:cubicBezTo>
                    <a:pt x="211" y="254"/>
                    <a:pt x="211" y="233"/>
                    <a:pt x="211" y="233"/>
                  </a:cubicBezTo>
                  <a:lnTo>
                    <a:pt x="233" y="233"/>
                  </a:lnTo>
                  <a:cubicBezTo>
                    <a:pt x="233" y="233"/>
                    <a:pt x="233" y="233"/>
                    <a:pt x="233" y="254"/>
                  </a:cubicBezTo>
                  <a:cubicBezTo>
                    <a:pt x="240" y="247"/>
                    <a:pt x="242" y="245"/>
                    <a:pt x="243" y="245"/>
                  </a:cubicBezTo>
                  <a:lnTo>
                    <a:pt x="243" y="245"/>
                  </a:lnTo>
                  <a:cubicBezTo>
                    <a:pt x="244" y="245"/>
                    <a:pt x="240" y="254"/>
                    <a:pt x="254" y="254"/>
                  </a:cubicBezTo>
                  <a:lnTo>
                    <a:pt x="254" y="275"/>
                  </a:lnTo>
                  <a:lnTo>
                    <a:pt x="275" y="275"/>
                  </a:lnTo>
                  <a:cubicBezTo>
                    <a:pt x="275" y="296"/>
                    <a:pt x="296" y="317"/>
                    <a:pt x="296" y="360"/>
                  </a:cubicBezTo>
                  <a:cubicBezTo>
                    <a:pt x="296" y="360"/>
                    <a:pt x="317" y="381"/>
                    <a:pt x="317" y="381"/>
                  </a:cubicBezTo>
                  <a:cubicBezTo>
                    <a:pt x="317" y="381"/>
                    <a:pt x="338" y="381"/>
                    <a:pt x="338" y="402"/>
                  </a:cubicBezTo>
                  <a:cubicBezTo>
                    <a:pt x="338" y="402"/>
                    <a:pt x="338" y="423"/>
                    <a:pt x="338" y="444"/>
                  </a:cubicBezTo>
                  <a:cubicBezTo>
                    <a:pt x="359" y="444"/>
                    <a:pt x="338" y="465"/>
                    <a:pt x="359" y="465"/>
                  </a:cubicBezTo>
                  <a:lnTo>
                    <a:pt x="338" y="465"/>
                  </a:lnTo>
                  <a:cubicBezTo>
                    <a:pt x="359" y="465"/>
                    <a:pt x="359" y="486"/>
                    <a:pt x="380" y="486"/>
                  </a:cubicBezTo>
                  <a:cubicBezTo>
                    <a:pt x="359" y="486"/>
                    <a:pt x="380" y="486"/>
                    <a:pt x="359" y="508"/>
                  </a:cubicBezTo>
                  <a:lnTo>
                    <a:pt x="380" y="486"/>
                  </a:lnTo>
                  <a:lnTo>
                    <a:pt x="380" y="486"/>
                  </a:lnTo>
                  <a:cubicBezTo>
                    <a:pt x="380" y="508"/>
                    <a:pt x="380" y="508"/>
                    <a:pt x="359" y="508"/>
                  </a:cubicBezTo>
                  <a:lnTo>
                    <a:pt x="380" y="508"/>
                  </a:lnTo>
                  <a:cubicBezTo>
                    <a:pt x="380" y="529"/>
                    <a:pt x="380" y="529"/>
                    <a:pt x="380" y="550"/>
                  </a:cubicBezTo>
                  <a:cubicBezTo>
                    <a:pt x="380" y="550"/>
                    <a:pt x="402" y="592"/>
                    <a:pt x="402" y="613"/>
                  </a:cubicBezTo>
                  <a:lnTo>
                    <a:pt x="402" y="634"/>
                  </a:lnTo>
                  <a:cubicBezTo>
                    <a:pt x="402" y="655"/>
                    <a:pt x="402" y="655"/>
                    <a:pt x="423" y="655"/>
                  </a:cubicBezTo>
                  <a:cubicBezTo>
                    <a:pt x="423" y="655"/>
                    <a:pt x="423" y="677"/>
                    <a:pt x="402" y="677"/>
                  </a:cubicBezTo>
                  <a:cubicBezTo>
                    <a:pt x="402" y="677"/>
                    <a:pt x="423" y="761"/>
                    <a:pt x="423" y="846"/>
                  </a:cubicBezTo>
                  <a:cubicBezTo>
                    <a:pt x="423" y="930"/>
                    <a:pt x="423" y="1015"/>
                    <a:pt x="444" y="1057"/>
                  </a:cubicBezTo>
                  <a:cubicBezTo>
                    <a:pt x="465" y="1078"/>
                    <a:pt x="465" y="1078"/>
                    <a:pt x="465" y="1078"/>
                  </a:cubicBezTo>
                  <a:lnTo>
                    <a:pt x="486" y="1078"/>
                  </a:lnTo>
                  <a:cubicBezTo>
                    <a:pt x="486" y="1078"/>
                    <a:pt x="465" y="1057"/>
                    <a:pt x="486" y="1057"/>
                  </a:cubicBezTo>
                  <a:lnTo>
                    <a:pt x="507" y="1057"/>
                  </a:lnTo>
                  <a:lnTo>
                    <a:pt x="507" y="1036"/>
                  </a:lnTo>
                  <a:lnTo>
                    <a:pt x="528" y="1036"/>
                  </a:lnTo>
                  <a:lnTo>
                    <a:pt x="528" y="1015"/>
                  </a:lnTo>
                  <a:cubicBezTo>
                    <a:pt x="528" y="1015"/>
                    <a:pt x="528" y="993"/>
                    <a:pt x="528" y="993"/>
                  </a:cubicBezTo>
                  <a:cubicBezTo>
                    <a:pt x="549" y="993"/>
                    <a:pt x="528" y="993"/>
                    <a:pt x="528" y="972"/>
                  </a:cubicBezTo>
                  <a:lnTo>
                    <a:pt x="549" y="972"/>
                  </a:lnTo>
                  <a:cubicBezTo>
                    <a:pt x="549" y="951"/>
                    <a:pt x="592" y="930"/>
                    <a:pt x="571" y="909"/>
                  </a:cubicBezTo>
                  <a:lnTo>
                    <a:pt x="592" y="909"/>
                  </a:lnTo>
                  <a:cubicBezTo>
                    <a:pt x="571" y="888"/>
                    <a:pt x="592" y="888"/>
                    <a:pt x="592" y="867"/>
                  </a:cubicBezTo>
                  <a:cubicBezTo>
                    <a:pt x="613" y="846"/>
                    <a:pt x="592" y="824"/>
                    <a:pt x="613" y="782"/>
                  </a:cubicBezTo>
                  <a:lnTo>
                    <a:pt x="592" y="782"/>
                  </a:lnTo>
                  <a:cubicBezTo>
                    <a:pt x="613" y="761"/>
                    <a:pt x="592" y="698"/>
                    <a:pt x="592" y="655"/>
                  </a:cubicBezTo>
                  <a:cubicBezTo>
                    <a:pt x="592" y="613"/>
                    <a:pt x="571" y="550"/>
                    <a:pt x="571" y="508"/>
                  </a:cubicBezTo>
                  <a:lnTo>
                    <a:pt x="549" y="508"/>
                  </a:lnTo>
                  <a:cubicBezTo>
                    <a:pt x="571" y="486"/>
                    <a:pt x="549" y="486"/>
                    <a:pt x="549" y="465"/>
                  </a:cubicBezTo>
                  <a:cubicBezTo>
                    <a:pt x="528" y="444"/>
                    <a:pt x="549" y="402"/>
                    <a:pt x="507" y="381"/>
                  </a:cubicBezTo>
                  <a:cubicBezTo>
                    <a:pt x="507" y="370"/>
                    <a:pt x="507" y="365"/>
                    <a:pt x="507" y="360"/>
                  </a:cubicBezTo>
                  <a:cubicBezTo>
                    <a:pt x="486" y="339"/>
                    <a:pt x="507" y="339"/>
                    <a:pt x="486" y="339"/>
                  </a:cubicBezTo>
                  <a:cubicBezTo>
                    <a:pt x="507" y="339"/>
                    <a:pt x="486" y="317"/>
                    <a:pt x="486" y="317"/>
                  </a:cubicBezTo>
                  <a:cubicBezTo>
                    <a:pt x="486" y="317"/>
                    <a:pt x="465" y="296"/>
                    <a:pt x="465" y="275"/>
                  </a:cubicBezTo>
                  <a:cubicBezTo>
                    <a:pt x="465" y="275"/>
                    <a:pt x="465" y="275"/>
                    <a:pt x="465" y="254"/>
                  </a:cubicBezTo>
                  <a:cubicBezTo>
                    <a:pt x="444" y="233"/>
                    <a:pt x="444" y="212"/>
                    <a:pt x="423" y="191"/>
                  </a:cubicBezTo>
                  <a:lnTo>
                    <a:pt x="402" y="191"/>
                  </a:lnTo>
                  <a:cubicBezTo>
                    <a:pt x="402" y="170"/>
                    <a:pt x="402" y="170"/>
                    <a:pt x="402" y="170"/>
                  </a:cubicBezTo>
                  <a:cubicBezTo>
                    <a:pt x="402" y="148"/>
                    <a:pt x="380" y="148"/>
                    <a:pt x="359" y="106"/>
                  </a:cubicBezTo>
                  <a:cubicBezTo>
                    <a:pt x="359" y="106"/>
                    <a:pt x="339" y="85"/>
                    <a:pt x="359" y="85"/>
                  </a:cubicBezTo>
                  <a:lnTo>
                    <a:pt x="359" y="85"/>
                  </a:lnTo>
                  <a:cubicBezTo>
                    <a:pt x="339" y="85"/>
                    <a:pt x="359" y="106"/>
                    <a:pt x="338" y="106"/>
                  </a:cubicBezTo>
                  <a:cubicBezTo>
                    <a:pt x="338" y="106"/>
                    <a:pt x="338" y="85"/>
                    <a:pt x="338" y="85"/>
                  </a:cubicBezTo>
                  <a:lnTo>
                    <a:pt x="338" y="64"/>
                  </a:lnTo>
                  <a:cubicBezTo>
                    <a:pt x="317" y="64"/>
                    <a:pt x="296" y="22"/>
                    <a:pt x="275" y="22"/>
                  </a:cubicBezTo>
                  <a:cubicBezTo>
                    <a:pt x="275" y="22"/>
                    <a:pt x="296" y="43"/>
                    <a:pt x="275" y="43"/>
                  </a:cubicBezTo>
                  <a:cubicBezTo>
                    <a:pt x="275" y="43"/>
                    <a:pt x="275" y="22"/>
                    <a:pt x="275" y="22"/>
                  </a:cubicBezTo>
                  <a:lnTo>
                    <a:pt x="233" y="22"/>
                  </a:lnTo>
                  <a:cubicBezTo>
                    <a:pt x="233" y="11"/>
                    <a:pt x="233" y="11"/>
                    <a:pt x="235" y="11"/>
                  </a:cubicBezTo>
                  <a:cubicBezTo>
                    <a:pt x="238" y="11"/>
                    <a:pt x="243" y="11"/>
                    <a:pt x="254" y="1"/>
                  </a:cubicBezTo>
                  <a:cubicBezTo>
                    <a:pt x="233" y="1"/>
                    <a:pt x="211" y="1"/>
                    <a:pt x="233" y="22"/>
                  </a:cubicBezTo>
                  <a:cubicBezTo>
                    <a:pt x="211" y="22"/>
                    <a:pt x="211" y="1"/>
                    <a:pt x="211" y="1"/>
                  </a:cubicBezTo>
                  <a:close/>
                  <a:moveTo>
                    <a:pt x="317" y="1184"/>
                  </a:moveTo>
                  <a:cubicBezTo>
                    <a:pt x="317" y="1205"/>
                    <a:pt x="317" y="1205"/>
                    <a:pt x="317" y="1205"/>
                  </a:cubicBezTo>
                  <a:lnTo>
                    <a:pt x="338" y="1205"/>
                  </a:lnTo>
                  <a:cubicBezTo>
                    <a:pt x="338" y="1205"/>
                    <a:pt x="338" y="1205"/>
                    <a:pt x="338" y="1184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5308;p35">
              <a:extLst>
                <a:ext uri="{FF2B5EF4-FFF2-40B4-BE49-F238E27FC236}">
                  <a16:creationId xmlns:a16="http://schemas.microsoft.com/office/drawing/2014/main" id="{4ECCB445-6D37-8864-CE4A-5A2B2F561246}"/>
                </a:ext>
              </a:extLst>
            </p:cNvPr>
            <p:cNvSpPr/>
            <p:nvPr/>
          </p:nvSpPr>
          <p:spPr>
            <a:xfrm>
              <a:off x="3390925" y="35012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22" y="2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5309;p35">
              <a:extLst>
                <a:ext uri="{FF2B5EF4-FFF2-40B4-BE49-F238E27FC236}">
                  <a16:creationId xmlns:a16="http://schemas.microsoft.com/office/drawing/2014/main" id="{149EC89C-30D0-A9A4-A3D2-0BC1437BFE51}"/>
                </a:ext>
              </a:extLst>
            </p:cNvPr>
            <p:cNvSpPr/>
            <p:nvPr/>
          </p:nvSpPr>
          <p:spPr>
            <a:xfrm>
              <a:off x="3390400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5310;p35">
              <a:extLst>
                <a:ext uri="{FF2B5EF4-FFF2-40B4-BE49-F238E27FC236}">
                  <a16:creationId xmlns:a16="http://schemas.microsoft.com/office/drawing/2014/main" id="{1E97EEEF-6DCD-51E7-3363-57169BE040BF}"/>
                </a:ext>
              </a:extLst>
            </p:cNvPr>
            <p:cNvSpPr/>
            <p:nvPr/>
          </p:nvSpPr>
          <p:spPr>
            <a:xfrm>
              <a:off x="3390400" y="3495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5311;p35">
              <a:extLst>
                <a:ext uri="{FF2B5EF4-FFF2-40B4-BE49-F238E27FC236}">
                  <a16:creationId xmlns:a16="http://schemas.microsoft.com/office/drawing/2014/main" id="{D0079E7F-BA0A-613F-550D-6324D6B3837B}"/>
                </a:ext>
              </a:extLst>
            </p:cNvPr>
            <p:cNvSpPr/>
            <p:nvPr/>
          </p:nvSpPr>
          <p:spPr>
            <a:xfrm>
              <a:off x="3391975" y="35038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5312;p35">
              <a:extLst>
                <a:ext uri="{FF2B5EF4-FFF2-40B4-BE49-F238E27FC236}">
                  <a16:creationId xmlns:a16="http://schemas.microsoft.com/office/drawing/2014/main" id="{AF0E4D3A-2500-3817-8F8C-48904757DD27}"/>
                </a:ext>
              </a:extLst>
            </p:cNvPr>
            <p:cNvSpPr/>
            <p:nvPr/>
          </p:nvSpPr>
          <p:spPr>
            <a:xfrm>
              <a:off x="3394100" y="35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5313;p35">
              <a:extLst>
                <a:ext uri="{FF2B5EF4-FFF2-40B4-BE49-F238E27FC236}">
                  <a16:creationId xmlns:a16="http://schemas.microsoft.com/office/drawing/2014/main" id="{E8079FF6-8CFD-A51A-D587-7F1C088EBCE5}"/>
                </a:ext>
              </a:extLst>
            </p:cNvPr>
            <p:cNvSpPr/>
            <p:nvPr/>
          </p:nvSpPr>
          <p:spPr>
            <a:xfrm>
              <a:off x="3394625" y="351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5314;p35">
              <a:extLst>
                <a:ext uri="{FF2B5EF4-FFF2-40B4-BE49-F238E27FC236}">
                  <a16:creationId xmlns:a16="http://schemas.microsoft.com/office/drawing/2014/main" id="{A96CBC19-8355-56DC-F3EB-6B6D3C43C2E5}"/>
                </a:ext>
              </a:extLst>
            </p:cNvPr>
            <p:cNvSpPr/>
            <p:nvPr/>
          </p:nvSpPr>
          <p:spPr>
            <a:xfrm>
              <a:off x="3391450" y="3502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5315;p35">
              <a:extLst>
                <a:ext uri="{FF2B5EF4-FFF2-40B4-BE49-F238E27FC236}">
                  <a16:creationId xmlns:a16="http://schemas.microsoft.com/office/drawing/2014/main" id="{056433E6-DE30-6965-B913-8836CE0942B4}"/>
                </a:ext>
              </a:extLst>
            </p:cNvPr>
            <p:cNvSpPr/>
            <p:nvPr/>
          </p:nvSpPr>
          <p:spPr>
            <a:xfrm>
              <a:off x="3394100" y="3510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5316;p35">
              <a:extLst>
                <a:ext uri="{FF2B5EF4-FFF2-40B4-BE49-F238E27FC236}">
                  <a16:creationId xmlns:a16="http://schemas.microsoft.com/office/drawing/2014/main" id="{0C81197B-EF00-B1E3-4F35-FAE1ADFB0FE4}"/>
                </a:ext>
              </a:extLst>
            </p:cNvPr>
            <p:cNvSpPr/>
            <p:nvPr/>
          </p:nvSpPr>
          <p:spPr>
            <a:xfrm>
              <a:off x="3394100" y="35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5317;p35">
              <a:extLst>
                <a:ext uri="{FF2B5EF4-FFF2-40B4-BE49-F238E27FC236}">
                  <a16:creationId xmlns:a16="http://schemas.microsoft.com/office/drawing/2014/main" id="{D2098DE9-8430-FF58-558B-492824EA7FFB}"/>
                </a:ext>
              </a:extLst>
            </p:cNvPr>
            <p:cNvSpPr/>
            <p:nvPr/>
          </p:nvSpPr>
          <p:spPr>
            <a:xfrm>
              <a:off x="3393050" y="35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5318;p35">
              <a:extLst>
                <a:ext uri="{FF2B5EF4-FFF2-40B4-BE49-F238E27FC236}">
                  <a16:creationId xmlns:a16="http://schemas.microsoft.com/office/drawing/2014/main" id="{EF6477DA-4B83-C8F2-4187-0CF3BD8A6011}"/>
                </a:ext>
              </a:extLst>
            </p:cNvPr>
            <p:cNvSpPr/>
            <p:nvPr/>
          </p:nvSpPr>
          <p:spPr>
            <a:xfrm>
              <a:off x="3393575" y="3510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5319;p35">
              <a:extLst>
                <a:ext uri="{FF2B5EF4-FFF2-40B4-BE49-F238E27FC236}">
                  <a16:creationId xmlns:a16="http://schemas.microsoft.com/office/drawing/2014/main" id="{4EC22128-59CD-DEAD-258E-8C500471E5DE}"/>
                </a:ext>
              </a:extLst>
            </p:cNvPr>
            <p:cNvSpPr/>
            <p:nvPr/>
          </p:nvSpPr>
          <p:spPr>
            <a:xfrm>
              <a:off x="3394625" y="351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5320;p35">
              <a:extLst>
                <a:ext uri="{FF2B5EF4-FFF2-40B4-BE49-F238E27FC236}">
                  <a16:creationId xmlns:a16="http://schemas.microsoft.com/office/drawing/2014/main" id="{F0932C39-87FD-BCB4-9505-264BD6E647FB}"/>
                </a:ext>
              </a:extLst>
            </p:cNvPr>
            <p:cNvSpPr/>
            <p:nvPr/>
          </p:nvSpPr>
          <p:spPr>
            <a:xfrm>
              <a:off x="3393575" y="35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5321;p35">
              <a:extLst>
                <a:ext uri="{FF2B5EF4-FFF2-40B4-BE49-F238E27FC236}">
                  <a16:creationId xmlns:a16="http://schemas.microsoft.com/office/drawing/2014/main" id="{0CC39ED8-2239-C284-4593-64991FA21588}"/>
                </a:ext>
              </a:extLst>
            </p:cNvPr>
            <p:cNvSpPr/>
            <p:nvPr/>
          </p:nvSpPr>
          <p:spPr>
            <a:xfrm>
              <a:off x="3385650" y="351340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5322;p35">
              <a:extLst>
                <a:ext uri="{FF2B5EF4-FFF2-40B4-BE49-F238E27FC236}">
                  <a16:creationId xmlns:a16="http://schemas.microsoft.com/office/drawing/2014/main" id="{DD93E6B0-E2A5-1EED-541B-56B4E8696ED7}"/>
                </a:ext>
              </a:extLst>
            </p:cNvPr>
            <p:cNvSpPr/>
            <p:nvPr/>
          </p:nvSpPr>
          <p:spPr>
            <a:xfrm>
              <a:off x="3383525" y="350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5323;p35">
              <a:extLst>
                <a:ext uri="{FF2B5EF4-FFF2-40B4-BE49-F238E27FC236}">
                  <a16:creationId xmlns:a16="http://schemas.microsoft.com/office/drawing/2014/main" id="{A36B1586-46A5-3174-9FD5-CC8ED30D5854}"/>
                </a:ext>
              </a:extLst>
            </p:cNvPr>
            <p:cNvSpPr/>
            <p:nvPr/>
          </p:nvSpPr>
          <p:spPr>
            <a:xfrm>
              <a:off x="3386700" y="35155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cubicBezTo>
                    <a:pt x="22" y="1"/>
                    <a:pt x="22" y="22"/>
                    <a:pt x="22" y="22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5324;p35">
              <a:extLst>
                <a:ext uri="{FF2B5EF4-FFF2-40B4-BE49-F238E27FC236}">
                  <a16:creationId xmlns:a16="http://schemas.microsoft.com/office/drawing/2014/main" id="{46789D32-674B-D26D-437D-89B332D205DF}"/>
                </a:ext>
              </a:extLst>
            </p:cNvPr>
            <p:cNvSpPr/>
            <p:nvPr/>
          </p:nvSpPr>
          <p:spPr>
            <a:xfrm>
              <a:off x="3380900" y="35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5325;p35">
              <a:extLst>
                <a:ext uri="{FF2B5EF4-FFF2-40B4-BE49-F238E27FC236}">
                  <a16:creationId xmlns:a16="http://schemas.microsoft.com/office/drawing/2014/main" id="{64E64F1A-38DB-EFA3-65BC-773DE5D5A3B6}"/>
                </a:ext>
              </a:extLst>
            </p:cNvPr>
            <p:cNvSpPr/>
            <p:nvPr/>
          </p:nvSpPr>
          <p:spPr>
            <a:xfrm>
              <a:off x="3381950" y="35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5326;p35">
              <a:extLst>
                <a:ext uri="{FF2B5EF4-FFF2-40B4-BE49-F238E27FC236}">
                  <a16:creationId xmlns:a16="http://schemas.microsoft.com/office/drawing/2014/main" id="{74AAA52C-E235-6295-7259-96A302DEF9C2}"/>
                </a:ext>
              </a:extLst>
            </p:cNvPr>
            <p:cNvSpPr/>
            <p:nvPr/>
          </p:nvSpPr>
          <p:spPr>
            <a:xfrm>
              <a:off x="3386700" y="35176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5327;p35">
              <a:extLst>
                <a:ext uri="{FF2B5EF4-FFF2-40B4-BE49-F238E27FC236}">
                  <a16:creationId xmlns:a16="http://schemas.microsoft.com/office/drawing/2014/main" id="{1CC9A883-AFF2-D723-4A8F-92B210B1CD69}"/>
                </a:ext>
              </a:extLst>
            </p:cNvPr>
            <p:cNvSpPr/>
            <p:nvPr/>
          </p:nvSpPr>
          <p:spPr>
            <a:xfrm>
              <a:off x="3388825" y="351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5328;p35">
              <a:extLst>
                <a:ext uri="{FF2B5EF4-FFF2-40B4-BE49-F238E27FC236}">
                  <a16:creationId xmlns:a16="http://schemas.microsoft.com/office/drawing/2014/main" id="{79E77BCC-7319-A142-E3EF-023DB757F272}"/>
                </a:ext>
              </a:extLst>
            </p:cNvPr>
            <p:cNvSpPr/>
            <p:nvPr/>
          </p:nvSpPr>
          <p:spPr>
            <a:xfrm>
              <a:off x="3388300" y="351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5329;p35">
              <a:extLst>
                <a:ext uri="{FF2B5EF4-FFF2-40B4-BE49-F238E27FC236}">
                  <a16:creationId xmlns:a16="http://schemas.microsoft.com/office/drawing/2014/main" id="{A0D95DEF-220B-8A6D-669F-9ACACC67E437}"/>
                </a:ext>
              </a:extLst>
            </p:cNvPr>
            <p:cNvSpPr/>
            <p:nvPr/>
          </p:nvSpPr>
          <p:spPr>
            <a:xfrm>
              <a:off x="3388300" y="351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5330;p35">
              <a:extLst>
                <a:ext uri="{FF2B5EF4-FFF2-40B4-BE49-F238E27FC236}">
                  <a16:creationId xmlns:a16="http://schemas.microsoft.com/office/drawing/2014/main" id="{19A27340-C08A-3F04-7C60-A8A709E6B86B}"/>
                </a:ext>
              </a:extLst>
            </p:cNvPr>
            <p:cNvSpPr/>
            <p:nvPr/>
          </p:nvSpPr>
          <p:spPr>
            <a:xfrm>
              <a:off x="3395150" y="3515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5331;p35">
              <a:extLst>
                <a:ext uri="{FF2B5EF4-FFF2-40B4-BE49-F238E27FC236}">
                  <a16:creationId xmlns:a16="http://schemas.microsoft.com/office/drawing/2014/main" id="{C814B66E-6825-EBC1-C6CC-4331272C6D8F}"/>
                </a:ext>
              </a:extLst>
            </p:cNvPr>
            <p:cNvSpPr/>
            <p:nvPr/>
          </p:nvSpPr>
          <p:spPr>
            <a:xfrm>
              <a:off x="3381425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5332;p35">
              <a:extLst>
                <a:ext uri="{FF2B5EF4-FFF2-40B4-BE49-F238E27FC236}">
                  <a16:creationId xmlns:a16="http://schemas.microsoft.com/office/drawing/2014/main" id="{9D5DA9DD-6B15-7D1D-56D4-F35B0A89E237}"/>
                </a:ext>
              </a:extLst>
            </p:cNvPr>
            <p:cNvSpPr/>
            <p:nvPr/>
          </p:nvSpPr>
          <p:spPr>
            <a:xfrm>
              <a:off x="3396200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5333;p35">
              <a:extLst>
                <a:ext uri="{FF2B5EF4-FFF2-40B4-BE49-F238E27FC236}">
                  <a16:creationId xmlns:a16="http://schemas.microsoft.com/office/drawing/2014/main" id="{35CD7A6A-5360-0C11-4FCE-46219C57139E}"/>
                </a:ext>
              </a:extLst>
            </p:cNvPr>
            <p:cNvSpPr/>
            <p:nvPr/>
          </p:nvSpPr>
          <p:spPr>
            <a:xfrm>
              <a:off x="3385125" y="3516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5334;p35">
              <a:extLst>
                <a:ext uri="{FF2B5EF4-FFF2-40B4-BE49-F238E27FC236}">
                  <a16:creationId xmlns:a16="http://schemas.microsoft.com/office/drawing/2014/main" id="{177C8517-2443-DD0F-82C8-8557B58840A9}"/>
                </a:ext>
              </a:extLst>
            </p:cNvPr>
            <p:cNvSpPr/>
            <p:nvPr/>
          </p:nvSpPr>
          <p:spPr>
            <a:xfrm>
              <a:off x="3384075" y="349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5335;p35">
              <a:extLst>
                <a:ext uri="{FF2B5EF4-FFF2-40B4-BE49-F238E27FC236}">
                  <a16:creationId xmlns:a16="http://schemas.microsoft.com/office/drawing/2014/main" id="{3022A670-6392-1C44-6705-AD63EAAA958C}"/>
                </a:ext>
              </a:extLst>
            </p:cNvPr>
            <p:cNvSpPr/>
            <p:nvPr/>
          </p:nvSpPr>
          <p:spPr>
            <a:xfrm>
              <a:off x="3396200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5336;p35">
              <a:extLst>
                <a:ext uri="{FF2B5EF4-FFF2-40B4-BE49-F238E27FC236}">
                  <a16:creationId xmlns:a16="http://schemas.microsoft.com/office/drawing/2014/main" id="{21D99103-D646-B403-67D8-AAFA7F2E7D4C}"/>
                </a:ext>
              </a:extLst>
            </p:cNvPr>
            <p:cNvSpPr/>
            <p:nvPr/>
          </p:nvSpPr>
          <p:spPr>
            <a:xfrm>
              <a:off x="3386175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5337;p35">
              <a:extLst>
                <a:ext uri="{FF2B5EF4-FFF2-40B4-BE49-F238E27FC236}">
                  <a16:creationId xmlns:a16="http://schemas.microsoft.com/office/drawing/2014/main" id="{E9F278C8-5928-04D4-053D-23E21D092909}"/>
                </a:ext>
              </a:extLst>
            </p:cNvPr>
            <p:cNvSpPr/>
            <p:nvPr/>
          </p:nvSpPr>
          <p:spPr>
            <a:xfrm>
              <a:off x="3386175" y="35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5338;p35">
              <a:extLst>
                <a:ext uri="{FF2B5EF4-FFF2-40B4-BE49-F238E27FC236}">
                  <a16:creationId xmlns:a16="http://schemas.microsoft.com/office/drawing/2014/main" id="{BF2EF885-B43E-C8A9-A741-150A13DFC8EA}"/>
                </a:ext>
              </a:extLst>
            </p:cNvPr>
            <p:cNvSpPr/>
            <p:nvPr/>
          </p:nvSpPr>
          <p:spPr>
            <a:xfrm>
              <a:off x="3395150" y="3516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5339;p35">
              <a:extLst>
                <a:ext uri="{FF2B5EF4-FFF2-40B4-BE49-F238E27FC236}">
                  <a16:creationId xmlns:a16="http://schemas.microsoft.com/office/drawing/2014/main" id="{583D2DF8-6075-8ADC-2D6A-0CA6CD9A6D86}"/>
                </a:ext>
              </a:extLst>
            </p:cNvPr>
            <p:cNvSpPr/>
            <p:nvPr/>
          </p:nvSpPr>
          <p:spPr>
            <a:xfrm>
              <a:off x="3389350" y="35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5340;p35">
              <a:extLst>
                <a:ext uri="{FF2B5EF4-FFF2-40B4-BE49-F238E27FC236}">
                  <a16:creationId xmlns:a16="http://schemas.microsoft.com/office/drawing/2014/main" id="{DC28B4E3-67B1-8651-E1B7-C76CF38B1E29}"/>
                </a:ext>
              </a:extLst>
            </p:cNvPr>
            <p:cNvSpPr/>
            <p:nvPr/>
          </p:nvSpPr>
          <p:spPr>
            <a:xfrm>
              <a:off x="3381950" y="35065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5341;p35">
              <a:extLst>
                <a:ext uri="{FF2B5EF4-FFF2-40B4-BE49-F238E27FC236}">
                  <a16:creationId xmlns:a16="http://schemas.microsoft.com/office/drawing/2014/main" id="{E361AF97-ECC9-8910-3B33-1633C31070FD}"/>
                </a:ext>
              </a:extLst>
            </p:cNvPr>
            <p:cNvSpPr/>
            <p:nvPr/>
          </p:nvSpPr>
          <p:spPr>
            <a:xfrm>
              <a:off x="3378250" y="350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5342;p35">
              <a:extLst>
                <a:ext uri="{FF2B5EF4-FFF2-40B4-BE49-F238E27FC236}">
                  <a16:creationId xmlns:a16="http://schemas.microsoft.com/office/drawing/2014/main" id="{93CB8867-0F56-F711-BC0C-CB73A329917C}"/>
                </a:ext>
              </a:extLst>
            </p:cNvPr>
            <p:cNvSpPr/>
            <p:nvPr/>
          </p:nvSpPr>
          <p:spPr>
            <a:xfrm>
              <a:off x="3378250" y="35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5343;p35">
              <a:extLst>
                <a:ext uri="{FF2B5EF4-FFF2-40B4-BE49-F238E27FC236}">
                  <a16:creationId xmlns:a16="http://schemas.microsoft.com/office/drawing/2014/main" id="{D40FE068-8067-3519-9B0D-AB31671673A2}"/>
                </a:ext>
              </a:extLst>
            </p:cNvPr>
            <p:cNvSpPr/>
            <p:nvPr/>
          </p:nvSpPr>
          <p:spPr>
            <a:xfrm>
              <a:off x="3379300" y="35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5344;p35">
              <a:extLst>
                <a:ext uri="{FF2B5EF4-FFF2-40B4-BE49-F238E27FC236}">
                  <a16:creationId xmlns:a16="http://schemas.microsoft.com/office/drawing/2014/main" id="{3481036B-C38D-EB2E-8E5B-6D5D6E0582FE}"/>
                </a:ext>
              </a:extLst>
            </p:cNvPr>
            <p:cNvSpPr/>
            <p:nvPr/>
          </p:nvSpPr>
          <p:spPr>
            <a:xfrm>
              <a:off x="3378775" y="350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5345;p35">
              <a:extLst>
                <a:ext uri="{FF2B5EF4-FFF2-40B4-BE49-F238E27FC236}">
                  <a16:creationId xmlns:a16="http://schemas.microsoft.com/office/drawing/2014/main" id="{4C66EDAF-E525-18AF-C6AD-5AF6BD4170C7}"/>
                </a:ext>
              </a:extLst>
            </p:cNvPr>
            <p:cNvSpPr/>
            <p:nvPr/>
          </p:nvSpPr>
          <p:spPr>
            <a:xfrm>
              <a:off x="337720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5346;p35">
              <a:extLst>
                <a:ext uri="{FF2B5EF4-FFF2-40B4-BE49-F238E27FC236}">
                  <a16:creationId xmlns:a16="http://schemas.microsoft.com/office/drawing/2014/main" id="{BD4CA3F6-3A1F-665B-65F4-5E253E66C826}"/>
                </a:ext>
              </a:extLst>
            </p:cNvPr>
            <p:cNvSpPr/>
            <p:nvPr/>
          </p:nvSpPr>
          <p:spPr>
            <a:xfrm>
              <a:off x="3376150" y="3491725"/>
              <a:ext cx="20075" cy="29075"/>
            </a:xfrm>
            <a:custGeom>
              <a:avLst/>
              <a:gdLst/>
              <a:ahLst/>
              <a:cxnLst/>
              <a:rect l="l" t="t" r="r" b="b"/>
              <a:pathLst>
                <a:path w="803" h="1163" extrusionOk="0">
                  <a:moveTo>
                    <a:pt x="15" y="224"/>
                  </a:moveTo>
                  <a:cubicBezTo>
                    <a:pt x="12" y="224"/>
                    <a:pt x="7" y="226"/>
                    <a:pt x="0" y="233"/>
                  </a:cubicBezTo>
                  <a:lnTo>
                    <a:pt x="21" y="233"/>
                  </a:lnTo>
                  <a:cubicBezTo>
                    <a:pt x="21" y="233"/>
                    <a:pt x="21" y="224"/>
                    <a:pt x="15" y="224"/>
                  </a:cubicBezTo>
                  <a:close/>
                  <a:moveTo>
                    <a:pt x="233" y="212"/>
                  </a:moveTo>
                  <a:lnTo>
                    <a:pt x="233" y="212"/>
                  </a:lnTo>
                  <a:cubicBezTo>
                    <a:pt x="233" y="212"/>
                    <a:pt x="211" y="233"/>
                    <a:pt x="211" y="233"/>
                  </a:cubicBezTo>
                  <a:cubicBezTo>
                    <a:pt x="222" y="223"/>
                    <a:pt x="227" y="223"/>
                    <a:pt x="230" y="223"/>
                  </a:cubicBezTo>
                  <a:cubicBezTo>
                    <a:pt x="233" y="223"/>
                    <a:pt x="233" y="223"/>
                    <a:pt x="233" y="212"/>
                  </a:cubicBezTo>
                  <a:close/>
                  <a:moveTo>
                    <a:pt x="42" y="423"/>
                  </a:moveTo>
                  <a:cubicBezTo>
                    <a:pt x="42" y="423"/>
                    <a:pt x="42" y="423"/>
                    <a:pt x="42" y="445"/>
                  </a:cubicBezTo>
                  <a:cubicBezTo>
                    <a:pt x="64" y="423"/>
                    <a:pt x="64" y="423"/>
                    <a:pt x="64" y="423"/>
                  </a:cubicBezTo>
                  <a:close/>
                  <a:moveTo>
                    <a:pt x="85" y="592"/>
                  </a:moveTo>
                  <a:cubicBezTo>
                    <a:pt x="85" y="592"/>
                    <a:pt x="85" y="614"/>
                    <a:pt x="85" y="614"/>
                  </a:cubicBezTo>
                  <a:cubicBezTo>
                    <a:pt x="106" y="592"/>
                    <a:pt x="85" y="592"/>
                    <a:pt x="85" y="592"/>
                  </a:cubicBezTo>
                  <a:close/>
                  <a:moveTo>
                    <a:pt x="797" y="830"/>
                  </a:moveTo>
                  <a:cubicBezTo>
                    <a:pt x="798" y="835"/>
                    <a:pt x="800" y="840"/>
                    <a:pt x="803" y="846"/>
                  </a:cubicBezTo>
                  <a:cubicBezTo>
                    <a:pt x="803" y="838"/>
                    <a:pt x="800" y="833"/>
                    <a:pt x="797" y="830"/>
                  </a:cubicBezTo>
                  <a:close/>
                  <a:moveTo>
                    <a:pt x="359" y="994"/>
                  </a:moveTo>
                  <a:cubicBezTo>
                    <a:pt x="338" y="994"/>
                    <a:pt x="338" y="1015"/>
                    <a:pt x="359" y="1015"/>
                  </a:cubicBezTo>
                  <a:lnTo>
                    <a:pt x="359" y="994"/>
                  </a:lnTo>
                  <a:close/>
                  <a:moveTo>
                    <a:pt x="380" y="1036"/>
                  </a:moveTo>
                  <a:cubicBezTo>
                    <a:pt x="380" y="1036"/>
                    <a:pt x="390" y="1045"/>
                    <a:pt x="396" y="1045"/>
                  </a:cubicBezTo>
                  <a:cubicBezTo>
                    <a:pt x="399" y="1045"/>
                    <a:pt x="402" y="1043"/>
                    <a:pt x="402" y="1036"/>
                  </a:cubicBezTo>
                  <a:close/>
                  <a:moveTo>
                    <a:pt x="169" y="1"/>
                  </a:moveTo>
                  <a:cubicBezTo>
                    <a:pt x="169" y="1"/>
                    <a:pt x="169" y="1"/>
                    <a:pt x="169" y="22"/>
                  </a:cubicBezTo>
                  <a:cubicBezTo>
                    <a:pt x="162" y="15"/>
                    <a:pt x="155" y="13"/>
                    <a:pt x="149" y="13"/>
                  </a:cubicBezTo>
                  <a:cubicBezTo>
                    <a:pt x="136" y="13"/>
                    <a:pt x="127" y="22"/>
                    <a:pt x="127" y="22"/>
                  </a:cubicBezTo>
                  <a:lnTo>
                    <a:pt x="85" y="22"/>
                  </a:lnTo>
                  <a:cubicBezTo>
                    <a:pt x="85" y="22"/>
                    <a:pt x="85" y="43"/>
                    <a:pt x="64" y="43"/>
                  </a:cubicBezTo>
                  <a:cubicBezTo>
                    <a:pt x="42" y="64"/>
                    <a:pt x="21" y="128"/>
                    <a:pt x="21" y="170"/>
                  </a:cubicBezTo>
                  <a:cubicBezTo>
                    <a:pt x="21" y="191"/>
                    <a:pt x="21" y="191"/>
                    <a:pt x="21" y="212"/>
                  </a:cubicBezTo>
                  <a:cubicBezTo>
                    <a:pt x="21" y="233"/>
                    <a:pt x="21" y="233"/>
                    <a:pt x="21" y="233"/>
                  </a:cubicBezTo>
                  <a:cubicBezTo>
                    <a:pt x="21" y="233"/>
                    <a:pt x="21" y="243"/>
                    <a:pt x="15" y="243"/>
                  </a:cubicBezTo>
                  <a:cubicBezTo>
                    <a:pt x="12" y="243"/>
                    <a:pt x="7" y="240"/>
                    <a:pt x="0" y="233"/>
                  </a:cubicBezTo>
                  <a:lnTo>
                    <a:pt x="0" y="276"/>
                  </a:lnTo>
                  <a:lnTo>
                    <a:pt x="21" y="276"/>
                  </a:lnTo>
                  <a:cubicBezTo>
                    <a:pt x="14" y="283"/>
                    <a:pt x="10" y="285"/>
                    <a:pt x="7" y="285"/>
                  </a:cubicBezTo>
                  <a:cubicBezTo>
                    <a:pt x="0" y="285"/>
                    <a:pt x="0" y="276"/>
                    <a:pt x="0" y="276"/>
                  </a:cubicBezTo>
                  <a:lnTo>
                    <a:pt x="0" y="276"/>
                  </a:lnTo>
                  <a:cubicBezTo>
                    <a:pt x="0" y="318"/>
                    <a:pt x="21" y="318"/>
                    <a:pt x="21" y="339"/>
                  </a:cubicBezTo>
                  <a:lnTo>
                    <a:pt x="42" y="339"/>
                  </a:lnTo>
                  <a:cubicBezTo>
                    <a:pt x="42" y="339"/>
                    <a:pt x="42" y="339"/>
                    <a:pt x="42" y="360"/>
                  </a:cubicBezTo>
                  <a:cubicBezTo>
                    <a:pt x="42" y="360"/>
                    <a:pt x="42" y="360"/>
                    <a:pt x="42" y="381"/>
                  </a:cubicBezTo>
                  <a:lnTo>
                    <a:pt x="64" y="381"/>
                  </a:lnTo>
                  <a:cubicBezTo>
                    <a:pt x="53" y="392"/>
                    <a:pt x="48" y="392"/>
                    <a:pt x="45" y="392"/>
                  </a:cubicBezTo>
                  <a:cubicBezTo>
                    <a:pt x="42" y="392"/>
                    <a:pt x="42" y="392"/>
                    <a:pt x="42" y="402"/>
                  </a:cubicBezTo>
                  <a:cubicBezTo>
                    <a:pt x="42" y="402"/>
                    <a:pt x="64" y="402"/>
                    <a:pt x="64" y="423"/>
                  </a:cubicBezTo>
                  <a:cubicBezTo>
                    <a:pt x="64" y="445"/>
                    <a:pt x="64" y="445"/>
                    <a:pt x="64" y="445"/>
                  </a:cubicBezTo>
                  <a:cubicBezTo>
                    <a:pt x="64" y="466"/>
                    <a:pt x="64" y="466"/>
                    <a:pt x="64" y="466"/>
                  </a:cubicBezTo>
                  <a:cubicBezTo>
                    <a:pt x="64" y="487"/>
                    <a:pt x="85" y="487"/>
                    <a:pt x="85" y="487"/>
                  </a:cubicBezTo>
                  <a:cubicBezTo>
                    <a:pt x="85" y="466"/>
                    <a:pt x="85" y="466"/>
                    <a:pt x="85" y="466"/>
                  </a:cubicBezTo>
                  <a:cubicBezTo>
                    <a:pt x="85" y="487"/>
                    <a:pt x="106" y="487"/>
                    <a:pt x="106" y="487"/>
                  </a:cubicBezTo>
                  <a:lnTo>
                    <a:pt x="85" y="487"/>
                  </a:lnTo>
                  <a:cubicBezTo>
                    <a:pt x="106" y="508"/>
                    <a:pt x="85" y="508"/>
                    <a:pt x="85" y="508"/>
                  </a:cubicBezTo>
                  <a:lnTo>
                    <a:pt x="106" y="508"/>
                  </a:lnTo>
                  <a:cubicBezTo>
                    <a:pt x="85" y="508"/>
                    <a:pt x="106" y="529"/>
                    <a:pt x="85" y="529"/>
                  </a:cubicBezTo>
                  <a:cubicBezTo>
                    <a:pt x="85" y="529"/>
                    <a:pt x="85" y="529"/>
                    <a:pt x="85" y="550"/>
                  </a:cubicBezTo>
                  <a:cubicBezTo>
                    <a:pt x="85" y="571"/>
                    <a:pt x="85" y="571"/>
                    <a:pt x="85" y="571"/>
                  </a:cubicBezTo>
                  <a:cubicBezTo>
                    <a:pt x="85" y="571"/>
                    <a:pt x="85" y="592"/>
                    <a:pt x="85" y="592"/>
                  </a:cubicBezTo>
                  <a:lnTo>
                    <a:pt x="106" y="592"/>
                  </a:lnTo>
                  <a:cubicBezTo>
                    <a:pt x="127" y="614"/>
                    <a:pt x="127" y="614"/>
                    <a:pt x="127" y="614"/>
                  </a:cubicBezTo>
                  <a:cubicBezTo>
                    <a:pt x="106" y="614"/>
                    <a:pt x="127" y="614"/>
                    <a:pt x="127" y="635"/>
                  </a:cubicBezTo>
                  <a:cubicBezTo>
                    <a:pt x="127" y="635"/>
                    <a:pt x="127" y="635"/>
                    <a:pt x="127" y="656"/>
                  </a:cubicBezTo>
                  <a:lnTo>
                    <a:pt x="169" y="656"/>
                  </a:lnTo>
                  <a:cubicBezTo>
                    <a:pt x="148" y="677"/>
                    <a:pt x="148" y="677"/>
                    <a:pt x="148" y="677"/>
                  </a:cubicBezTo>
                  <a:lnTo>
                    <a:pt x="148" y="698"/>
                  </a:lnTo>
                  <a:cubicBezTo>
                    <a:pt x="148" y="698"/>
                    <a:pt x="148" y="677"/>
                    <a:pt x="169" y="677"/>
                  </a:cubicBezTo>
                  <a:cubicBezTo>
                    <a:pt x="169" y="698"/>
                    <a:pt x="169" y="698"/>
                    <a:pt x="169" y="698"/>
                  </a:cubicBezTo>
                  <a:cubicBezTo>
                    <a:pt x="169" y="698"/>
                    <a:pt x="169" y="707"/>
                    <a:pt x="175" y="707"/>
                  </a:cubicBezTo>
                  <a:cubicBezTo>
                    <a:pt x="179" y="707"/>
                    <a:pt x="183" y="705"/>
                    <a:pt x="190" y="698"/>
                  </a:cubicBezTo>
                  <a:lnTo>
                    <a:pt x="190" y="719"/>
                  </a:lnTo>
                  <a:cubicBezTo>
                    <a:pt x="190" y="719"/>
                    <a:pt x="190" y="719"/>
                    <a:pt x="190" y="740"/>
                  </a:cubicBezTo>
                  <a:cubicBezTo>
                    <a:pt x="190" y="761"/>
                    <a:pt x="190" y="761"/>
                    <a:pt x="190" y="761"/>
                  </a:cubicBezTo>
                  <a:cubicBezTo>
                    <a:pt x="169" y="783"/>
                    <a:pt x="190" y="783"/>
                    <a:pt x="190" y="783"/>
                  </a:cubicBezTo>
                  <a:cubicBezTo>
                    <a:pt x="201" y="793"/>
                    <a:pt x="211" y="793"/>
                    <a:pt x="219" y="793"/>
                  </a:cubicBezTo>
                  <a:cubicBezTo>
                    <a:pt x="227" y="793"/>
                    <a:pt x="233" y="793"/>
                    <a:pt x="233" y="804"/>
                  </a:cubicBezTo>
                  <a:lnTo>
                    <a:pt x="233" y="783"/>
                  </a:lnTo>
                  <a:cubicBezTo>
                    <a:pt x="233" y="804"/>
                    <a:pt x="233" y="804"/>
                    <a:pt x="254" y="804"/>
                  </a:cubicBezTo>
                  <a:cubicBezTo>
                    <a:pt x="233" y="804"/>
                    <a:pt x="233" y="825"/>
                    <a:pt x="233" y="825"/>
                  </a:cubicBezTo>
                  <a:lnTo>
                    <a:pt x="254" y="825"/>
                  </a:lnTo>
                  <a:cubicBezTo>
                    <a:pt x="254" y="825"/>
                    <a:pt x="254" y="846"/>
                    <a:pt x="254" y="846"/>
                  </a:cubicBezTo>
                  <a:cubicBezTo>
                    <a:pt x="275" y="846"/>
                    <a:pt x="275" y="867"/>
                    <a:pt x="275" y="867"/>
                  </a:cubicBezTo>
                  <a:cubicBezTo>
                    <a:pt x="275" y="867"/>
                    <a:pt x="275" y="867"/>
                    <a:pt x="275" y="888"/>
                  </a:cubicBezTo>
                  <a:lnTo>
                    <a:pt x="296" y="888"/>
                  </a:lnTo>
                  <a:cubicBezTo>
                    <a:pt x="275" y="909"/>
                    <a:pt x="296" y="909"/>
                    <a:pt x="296" y="909"/>
                  </a:cubicBezTo>
                  <a:cubicBezTo>
                    <a:pt x="296" y="909"/>
                    <a:pt x="296" y="919"/>
                    <a:pt x="302" y="919"/>
                  </a:cubicBezTo>
                  <a:cubicBezTo>
                    <a:pt x="305" y="919"/>
                    <a:pt x="310" y="916"/>
                    <a:pt x="317" y="909"/>
                  </a:cubicBezTo>
                  <a:cubicBezTo>
                    <a:pt x="317" y="930"/>
                    <a:pt x="317" y="930"/>
                    <a:pt x="317" y="930"/>
                  </a:cubicBezTo>
                  <a:cubicBezTo>
                    <a:pt x="317" y="930"/>
                    <a:pt x="317" y="952"/>
                    <a:pt x="317" y="952"/>
                  </a:cubicBezTo>
                  <a:lnTo>
                    <a:pt x="380" y="952"/>
                  </a:lnTo>
                  <a:lnTo>
                    <a:pt x="359" y="973"/>
                  </a:lnTo>
                  <a:lnTo>
                    <a:pt x="380" y="973"/>
                  </a:lnTo>
                  <a:cubicBezTo>
                    <a:pt x="380" y="973"/>
                    <a:pt x="359" y="973"/>
                    <a:pt x="359" y="994"/>
                  </a:cubicBezTo>
                  <a:cubicBezTo>
                    <a:pt x="373" y="994"/>
                    <a:pt x="378" y="1003"/>
                    <a:pt x="380" y="1003"/>
                  </a:cubicBezTo>
                  <a:cubicBezTo>
                    <a:pt x="380" y="1003"/>
                    <a:pt x="380" y="1001"/>
                    <a:pt x="380" y="994"/>
                  </a:cubicBezTo>
                  <a:lnTo>
                    <a:pt x="402" y="994"/>
                  </a:lnTo>
                  <a:cubicBezTo>
                    <a:pt x="380" y="994"/>
                    <a:pt x="380" y="1015"/>
                    <a:pt x="380" y="1015"/>
                  </a:cubicBezTo>
                  <a:lnTo>
                    <a:pt x="380" y="1036"/>
                  </a:lnTo>
                  <a:cubicBezTo>
                    <a:pt x="402" y="1036"/>
                    <a:pt x="380" y="1015"/>
                    <a:pt x="402" y="1015"/>
                  </a:cubicBezTo>
                  <a:cubicBezTo>
                    <a:pt x="402" y="1036"/>
                    <a:pt x="402" y="1036"/>
                    <a:pt x="402" y="1036"/>
                  </a:cubicBezTo>
                  <a:lnTo>
                    <a:pt x="423" y="1036"/>
                  </a:lnTo>
                  <a:cubicBezTo>
                    <a:pt x="423" y="1036"/>
                    <a:pt x="423" y="1057"/>
                    <a:pt x="423" y="1057"/>
                  </a:cubicBezTo>
                  <a:cubicBezTo>
                    <a:pt x="423" y="1057"/>
                    <a:pt x="423" y="1078"/>
                    <a:pt x="423" y="1078"/>
                  </a:cubicBezTo>
                  <a:lnTo>
                    <a:pt x="444" y="1078"/>
                  </a:lnTo>
                  <a:cubicBezTo>
                    <a:pt x="423" y="1078"/>
                    <a:pt x="444" y="1099"/>
                    <a:pt x="465" y="1099"/>
                  </a:cubicBezTo>
                  <a:lnTo>
                    <a:pt x="465" y="1120"/>
                  </a:lnTo>
                  <a:lnTo>
                    <a:pt x="486" y="1120"/>
                  </a:lnTo>
                  <a:cubicBezTo>
                    <a:pt x="486" y="1099"/>
                    <a:pt x="486" y="1099"/>
                    <a:pt x="486" y="1099"/>
                  </a:cubicBezTo>
                  <a:lnTo>
                    <a:pt x="507" y="1099"/>
                  </a:lnTo>
                  <a:cubicBezTo>
                    <a:pt x="507" y="1089"/>
                    <a:pt x="502" y="1089"/>
                    <a:pt x="497" y="1089"/>
                  </a:cubicBezTo>
                  <a:cubicBezTo>
                    <a:pt x="491" y="1089"/>
                    <a:pt x="486" y="1089"/>
                    <a:pt x="486" y="1078"/>
                  </a:cubicBezTo>
                  <a:cubicBezTo>
                    <a:pt x="486" y="1078"/>
                    <a:pt x="465" y="1078"/>
                    <a:pt x="486" y="1057"/>
                  </a:cubicBezTo>
                  <a:lnTo>
                    <a:pt x="465" y="1036"/>
                  </a:lnTo>
                  <a:cubicBezTo>
                    <a:pt x="444" y="1015"/>
                    <a:pt x="444" y="1015"/>
                    <a:pt x="444" y="1015"/>
                  </a:cubicBezTo>
                  <a:cubicBezTo>
                    <a:pt x="444" y="1015"/>
                    <a:pt x="444" y="994"/>
                    <a:pt x="444" y="994"/>
                  </a:cubicBezTo>
                  <a:lnTo>
                    <a:pt x="444" y="973"/>
                  </a:lnTo>
                  <a:lnTo>
                    <a:pt x="423" y="973"/>
                  </a:lnTo>
                  <a:cubicBezTo>
                    <a:pt x="423" y="973"/>
                    <a:pt x="423" y="952"/>
                    <a:pt x="423" y="952"/>
                  </a:cubicBezTo>
                  <a:cubicBezTo>
                    <a:pt x="406" y="952"/>
                    <a:pt x="416" y="952"/>
                    <a:pt x="420" y="941"/>
                  </a:cubicBezTo>
                  <a:lnTo>
                    <a:pt x="420" y="941"/>
                  </a:lnTo>
                  <a:cubicBezTo>
                    <a:pt x="422" y="944"/>
                    <a:pt x="423" y="947"/>
                    <a:pt x="423" y="952"/>
                  </a:cubicBezTo>
                  <a:lnTo>
                    <a:pt x="423" y="930"/>
                  </a:lnTo>
                  <a:cubicBezTo>
                    <a:pt x="423" y="935"/>
                    <a:pt x="422" y="938"/>
                    <a:pt x="420" y="941"/>
                  </a:cubicBezTo>
                  <a:lnTo>
                    <a:pt x="420" y="941"/>
                  </a:lnTo>
                  <a:cubicBezTo>
                    <a:pt x="415" y="930"/>
                    <a:pt x="402" y="930"/>
                    <a:pt x="402" y="930"/>
                  </a:cubicBezTo>
                  <a:cubicBezTo>
                    <a:pt x="402" y="909"/>
                    <a:pt x="402" y="909"/>
                    <a:pt x="380" y="909"/>
                  </a:cubicBezTo>
                  <a:cubicBezTo>
                    <a:pt x="380" y="888"/>
                    <a:pt x="402" y="888"/>
                    <a:pt x="380" y="888"/>
                  </a:cubicBezTo>
                  <a:cubicBezTo>
                    <a:pt x="380" y="867"/>
                    <a:pt x="359" y="867"/>
                    <a:pt x="380" y="867"/>
                  </a:cubicBezTo>
                  <a:lnTo>
                    <a:pt x="359" y="867"/>
                  </a:lnTo>
                  <a:cubicBezTo>
                    <a:pt x="359" y="846"/>
                    <a:pt x="338" y="846"/>
                    <a:pt x="359" y="846"/>
                  </a:cubicBezTo>
                  <a:lnTo>
                    <a:pt x="338" y="825"/>
                  </a:lnTo>
                  <a:cubicBezTo>
                    <a:pt x="338" y="825"/>
                    <a:pt x="338" y="804"/>
                    <a:pt x="338" y="804"/>
                  </a:cubicBezTo>
                  <a:cubicBezTo>
                    <a:pt x="317" y="804"/>
                    <a:pt x="317" y="783"/>
                    <a:pt x="317" y="783"/>
                  </a:cubicBezTo>
                  <a:cubicBezTo>
                    <a:pt x="317" y="772"/>
                    <a:pt x="317" y="772"/>
                    <a:pt x="317" y="772"/>
                  </a:cubicBezTo>
                  <a:cubicBezTo>
                    <a:pt x="317" y="772"/>
                    <a:pt x="317" y="772"/>
                    <a:pt x="317" y="761"/>
                  </a:cubicBezTo>
                  <a:cubicBezTo>
                    <a:pt x="296" y="761"/>
                    <a:pt x="296" y="761"/>
                    <a:pt x="296" y="740"/>
                  </a:cubicBezTo>
                  <a:lnTo>
                    <a:pt x="317" y="740"/>
                  </a:lnTo>
                  <a:cubicBezTo>
                    <a:pt x="296" y="740"/>
                    <a:pt x="317" y="740"/>
                    <a:pt x="296" y="719"/>
                  </a:cubicBezTo>
                  <a:lnTo>
                    <a:pt x="296" y="698"/>
                  </a:lnTo>
                  <a:cubicBezTo>
                    <a:pt x="296" y="698"/>
                    <a:pt x="275" y="698"/>
                    <a:pt x="296" y="677"/>
                  </a:cubicBezTo>
                  <a:lnTo>
                    <a:pt x="275" y="677"/>
                  </a:lnTo>
                  <a:cubicBezTo>
                    <a:pt x="254" y="677"/>
                    <a:pt x="275" y="656"/>
                    <a:pt x="254" y="635"/>
                  </a:cubicBezTo>
                  <a:cubicBezTo>
                    <a:pt x="254" y="624"/>
                    <a:pt x="254" y="624"/>
                    <a:pt x="256" y="624"/>
                  </a:cubicBezTo>
                  <a:cubicBezTo>
                    <a:pt x="259" y="624"/>
                    <a:pt x="264" y="624"/>
                    <a:pt x="275" y="614"/>
                  </a:cubicBezTo>
                  <a:lnTo>
                    <a:pt x="254" y="614"/>
                  </a:lnTo>
                  <a:cubicBezTo>
                    <a:pt x="254" y="614"/>
                    <a:pt x="233" y="592"/>
                    <a:pt x="233" y="592"/>
                  </a:cubicBezTo>
                  <a:cubicBezTo>
                    <a:pt x="233" y="592"/>
                    <a:pt x="233" y="571"/>
                    <a:pt x="233" y="571"/>
                  </a:cubicBezTo>
                  <a:cubicBezTo>
                    <a:pt x="233" y="550"/>
                    <a:pt x="233" y="550"/>
                    <a:pt x="233" y="550"/>
                  </a:cubicBezTo>
                  <a:cubicBezTo>
                    <a:pt x="233" y="550"/>
                    <a:pt x="211" y="529"/>
                    <a:pt x="211" y="529"/>
                  </a:cubicBezTo>
                  <a:lnTo>
                    <a:pt x="211" y="508"/>
                  </a:lnTo>
                  <a:cubicBezTo>
                    <a:pt x="211" y="508"/>
                    <a:pt x="211" y="487"/>
                    <a:pt x="211" y="487"/>
                  </a:cubicBezTo>
                  <a:lnTo>
                    <a:pt x="190" y="487"/>
                  </a:lnTo>
                  <a:cubicBezTo>
                    <a:pt x="190" y="466"/>
                    <a:pt x="190" y="466"/>
                    <a:pt x="211" y="466"/>
                  </a:cubicBezTo>
                  <a:cubicBezTo>
                    <a:pt x="190" y="445"/>
                    <a:pt x="211" y="445"/>
                    <a:pt x="211" y="445"/>
                  </a:cubicBezTo>
                  <a:lnTo>
                    <a:pt x="211" y="423"/>
                  </a:lnTo>
                  <a:cubicBezTo>
                    <a:pt x="211" y="402"/>
                    <a:pt x="190" y="402"/>
                    <a:pt x="190" y="381"/>
                  </a:cubicBezTo>
                  <a:lnTo>
                    <a:pt x="190" y="360"/>
                  </a:lnTo>
                  <a:cubicBezTo>
                    <a:pt x="190" y="360"/>
                    <a:pt x="193" y="357"/>
                    <a:pt x="197" y="355"/>
                  </a:cubicBezTo>
                  <a:lnTo>
                    <a:pt x="197" y="355"/>
                  </a:lnTo>
                  <a:cubicBezTo>
                    <a:pt x="200" y="358"/>
                    <a:pt x="205" y="360"/>
                    <a:pt x="211" y="360"/>
                  </a:cubicBezTo>
                  <a:cubicBezTo>
                    <a:pt x="211" y="353"/>
                    <a:pt x="209" y="351"/>
                    <a:pt x="206" y="351"/>
                  </a:cubicBezTo>
                  <a:cubicBezTo>
                    <a:pt x="203" y="351"/>
                    <a:pt x="200" y="353"/>
                    <a:pt x="197" y="355"/>
                  </a:cubicBezTo>
                  <a:lnTo>
                    <a:pt x="197" y="355"/>
                  </a:lnTo>
                  <a:cubicBezTo>
                    <a:pt x="190" y="348"/>
                    <a:pt x="190" y="339"/>
                    <a:pt x="190" y="339"/>
                  </a:cubicBezTo>
                  <a:cubicBezTo>
                    <a:pt x="190" y="339"/>
                    <a:pt x="190" y="339"/>
                    <a:pt x="190" y="318"/>
                  </a:cubicBezTo>
                  <a:cubicBezTo>
                    <a:pt x="190" y="297"/>
                    <a:pt x="211" y="297"/>
                    <a:pt x="190" y="297"/>
                  </a:cubicBezTo>
                  <a:cubicBezTo>
                    <a:pt x="190" y="276"/>
                    <a:pt x="190" y="276"/>
                    <a:pt x="190" y="254"/>
                  </a:cubicBezTo>
                  <a:cubicBezTo>
                    <a:pt x="190" y="233"/>
                    <a:pt x="211" y="233"/>
                    <a:pt x="190" y="233"/>
                  </a:cubicBezTo>
                  <a:lnTo>
                    <a:pt x="211" y="233"/>
                  </a:lnTo>
                  <a:cubicBezTo>
                    <a:pt x="211" y="233"/>
                    <a:pt x="211" y="212"/>
                    <a:pt x="190" y="212"/>
                  </a:cubicBezTo>
                  <a:lnTo>
                    <a:pt x="211" y="212"/>
                  </a:lnTo>
                  <a:cubicBezTo>
                    <a:pt x="211" y="212"/>
                    <a:pt x="211" y="212"/>
                    <a:pt x="211" y="233"/>
                  </a:cubicBezTo>
                  <a:cubicBezTo>
                    <a:pt x="211" y="212"/>
                    <a:pt x="211" y="212"/>
                    <a:pt x="233" y="212"/>
                  </a:cubicBezTo>
                  <a:cubicBezTo>
                    <a:pt x="233" y="212"/>
                    <a:pt x="233" y="212"/>
                    <a:pt x="233" y="233"/>
                  </a:cubicBezTo>
                  <a:cubicBezTo>
                    <a:pt x="254" y="233"/>
                    <a:pt x="254" y="254"/>
                    <a:pt x="254" y="254"/>
                  </a:cubicBezTo>
                  <a:lnTo>
                    <a:pt x="275" y="254"/>
                  </a:lnTo>
                  <a:cubicBezTo>
                    <a:pt x="275" y="276"/>
                    <a:pt x="317" y="297"/>
                    <a:pt x="317" y="318"/>
                  </a:cubicBezTo>
                  <a:cubicBezTo>
                    <a:pt x="338" y="339"/>
                    <a:pt x="359" y="339"/>
                    <a:pt x="359" y="360"/>
                  </a:cubicBezTo>
                  <a:cubicBezTo>
                    <a:pt x="380" y="381"/>
                    <a:pt x="380" y="402"/>
                    <a:pt x="402" y="402"/>
                  </a:cubicBezTo>
                  <a:cubicBezTo>
                    <a:pt x="423" y="402"/>
                    <a:pt x="402" y="423"/>
                    <a:pt x="423" y="423"/>
                  </a:cubicBezTo>
                  <a:lnTo>
                    <a:pt x="402" y="423"/>
                  </a:lnTo>
                  <a:cubicBezTo>
                    <a:pt x="423" y="423"/>
                    <a:pt x="423" y="445"/>
                    <a:pt x="444" y="445"/>
                  </a:cubicBezTo>
                  <a:cubicBezTo>
                    <a:pt x="444" y="445"/>
                    <a:pt x="444" y="466"/>
                    <a:pt x="444" y="466"/>
                  </a:cubicBezTo>
                  <a:cubicBezTo>
                    <a:pt x="444" y="466"/>
                    <a:pt x="465" y="487"/>
                    <a:pt x="465" y="487"/>
                  </a:cubicBezTo>
                  <a:cubicBezTo>
                    <a:pt x="486" y="508"/>
                    <a:pt x="486" y="529"/>
                    <a:pt x="507" y="550"/>
                  </a:cubicBezTo>
                  <a:lnTo>
                    <a:pt x="528" y="550"/>
                  </a:lnTo>
                  <a:lnTo>
                    <a:pt x="528" y="571"/>
                  </a:lnTo>
                  <a:cubicBezTo>
                    <a:pt x="528" y="592"/>
                    <a:pt x="528" y="592"/>
                    <a:pt x="549" y="592"/>
                  </a:cubicBezTo>
                  <a:cubicBezTo>
                    <a:pt x="549" y="592"/>
                    <a:pt x="549" y="614"/>
                    <a:pt x="549" y="614"/>
                  </a:cubicBezTo>
                  <a:cubicBezTo>
                    <a:pt x="549" y="614"/>
                    <a:pt x="592" y="698"/>
                    <a:pt x="613" y="761"/>
                  </a:cubicBezTo>
                  <a:cubicBezTo>
                    <a:pt x="655" y="846"/>
                    <a:pt x="718" y="930"/>
                    <a:pt x="761" y="952"/>
                  </a:cubicBezTo>
                  <a:cubicBezTo>
                    <a:pt x="761" y="952"/>
                    <a:pt x="761" y="961"/>
                    <a:pt x="767" y="961"/>
                  </a:cubicBezTo>
                  <a:cubicBezTo>
                    <a:pt x="770" y="961"/>
                    <a:pt x="775" y="959"/>
                    <a:pt x="782" y="952"/>
                  </a:cubicBezTo>
                  <a:lnTo>
                    <a:pt x="782" y="952"/>
                  </a:lnTo>
                  <a:cubicBezTo>
                    <a:pt x="781" y="952"/>
                    <a:pt x="761" y="973"/>
                    <a:pt x="782" y="973"/>
                  </a:cubicBezTo>
                  <a:cubicBezTo>
                    <a:pt x="782" y="962"/>
                    <a:pt x="782" y="962"/>
                    <a:pt x="784" y="962"/>
                  </a:cubicBezTo>
                  <a:cubicBezTo>
                    <a:pt x="787" y="962"/>
                    <a:pt x="792" y="962"/>
                    <a:pt x="803" y="952"/>
                  </a:cubicBezTo>
                  <a:cubicBezTo>
                    <a:pt x="782" y="952"/>
                    <a:pt x="782" y="952"/>
                    <a:pt x="782" y="930"/>
                  </a:cubicBezTo>
                  <a:lnTo>
                    <a:pt x="803" y="930"/>
                  </a:lnTo>
                  <a:lnTo>
                    <a:pt x="803" y="909"/>
                  </a:lnTo>
                  <a:lnTo>
                    <a:pt x="782" y="909"/>
                  </a:lnTo>
                  <a:cubicBezTo>
                    <a:pt x="803" y="909"/>
                    <a:pt x="782" y="909"/>
                    <a:pt x="782" y="888"/>
                  </a:cubicBezTo>
                  <a:lnTo>
                    <a:pt x="803" y="888"/>
                  </a:lnTo>
                  <a:lnTo>
                    <a:pt x="803" y="867"/>
                  </a:lnTo>
                  <a:lnTo>
                    <a:pt x="782" y="867"/>
                  </a:lnTo>
                  <a:cubicBezTo>
                    <a:pt x="803" y="867"/>
                    <a:pt x="782" y="867"/>
                    <a:pt x="803" y="846"/>
                  </a:cubicBezTo>
                  <a:lnTo>
                    <a:pt x="782" y="825"/>
                  </a:lnTo>
                  <a:lnTo>
                    <a:pt x="782" y="825"/>
                  </a:lnTo>
                  <a:cubicBezTo>
                    <a:pt x="782" y="825"/>
                    <a:pt x="790" y="825"/>
                    <a:pt x="797" y="830"/>
                  </a:cubicBezTo>
                  <a:lnTo>
                    <a:pt x="797" y="830"/>
                  </a:lnTo>
                  <a:cubicBezTo>
                    <a:pt x="787" y="798"/>
                    <a:pt x="803" y="780"/>
                    <a:pt x="803" y="761"/>
                  </a:cubicBezTo>
                  <a:cubicBezTo>
                    <a:pt x="782" y="740"/>
                    <a:pt x="803" y="719"/>
                    <a:pt x="803" y="719"/>
                  </a:cubicBezTo>
                  <a:lnTo>
                    <a:pt x="782" y="719"/>
                  </a:lnTo>
                  <a:cubicBezTo>
                    <a:pt x="803" y="698"/>
                    <a:pt x="782" y="677"/>
                    <a:pt x="761" y="635"/>
                  </a:cubicBezTo>
                  <a:cubicBezTo>
                    <a:pt x="761" y="614"/>
                    <a:pt x="718" y="571"/>
                    <a:pt x="718" y="529"/>
                  </a:cubicBezTo>
                  <a:cubicBezTo>
                    <a:pt x="676" y="487"/>
                    <a:pt x="655" y="445"/>
                    <a:pt x="634" y="402"/>
                  </a:cubicBezTo>
                  <a:lnTo>
                    <a:pt x="613" y="402"/>
                  </a:lnTo>
                  <a:cubicBezTo>
                    <a:pt x="634" y="381"/>
                    <a:pt x="592" y="381"/>
                    <a:pt x="613" y="360"/>
                  </a:cubicBezTo>
                  <a:cubicBezTo>
                    <a:pt x="571" y="339"/>
                    <a:pt x="571" y="318"/>
                    <a:pt x="549" y="297"/>
                  </a:cubicBezTo>
                  <a:cubicBezTo>
                    <a:pt x="549" y="276"/>
                    <a:pt x="528" y="276"/>
                    <a:pt x="528" y="276"/>
                  </a:cubicBezTo>
                  <a:cubicBezTo>
                    <a:pt x="507" y="276"/>
                    <a:pt x="528" y="276"/>
                    <a:pt x="507" y="254"/>
                  </a:cubicBezTo>
                  <a:cubicBezTo>
                    <a:pt x="507" y="254"/>
                    <a:pt x="486" y="254"/>
                    <a:pt x="507" y="233"/>
                  </a:cubicBezTo>
                  <a:cubicBezTo>
                    <a:pt x="486" y="233"/>
                    <a:pt x="486" y="233"/>
                    <a:pt x="465" y="212"/>
                  </a:cubicBezTo>
                  <a:cubicBezTo>
                    <a:pt x="465" y="212"/>
                    <a:pt x="465" y="212"/>
                    <a:pt x="465" y="191"/>
                  </a:cubicBezTo>
                  <a:cubicBezTo>
                    <a:pt x="444" y="191"/>
                    <a:pt x="423" y="170"/>
                    <a:pt x="402" y="149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2" y="138"/>
                    <a:pt x="402" y="138"/>
                    <a:pt x="402" y="128"/>
                  </a:cubicBezTo>
                  <a:cubicBezTo>
                    <a:pt x="402" y="138"/>
                    <a:pt x="396" y="144"/>
                    <a:pt x="391" y="144"/>
                  </a:cubicBezTo>
                  <a:cubicBezTo>
                    <a:pt x="386" y="144"/>
                    <a:pt x="380" y="138"/>
                    <a:pt x="380" y="128"/>
                  </a:cubicBezTo>
                  <a:cubicBezTo>
                    <a:pt x="380" y="107"/>
                    <a:pt x="359" y="107"/>
                    <a:pt x="338" y="85"/>
                  </a:cubicBezTo>
                  <a:cubicBezTo>
                    <a:pt x="359" y="85"/>
                    <a:pt x="317" y="85"/>
                    <a:pt x="338" y="64"/>
                  </a:cubicBezTo>
                  <a:cubicBezTo>
                    <a:pt x="317" y="64"/>
                    <a:pt x="338" y="85"/>
                    <a:pt x="317" y="8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275" y="43"/>
                    <a:pt x="275" y="22"/>
                    <a:pt x="233" y="22"/>
                  </a:cubicBezTo>
                  <a:lnTo>
                    <a:pt x="211" y="22"/>
                  </a:lnTo>
                  <a:lnTo>
                    <a:pt x="211" y="1"/>
                  </a:lnTo>
                  <a:cubicBezTo>
                    <a:pt x="211" y="22"/>
                    <a:pt x="211" y="22"/>
                    <a:pt x="190" y="22"/>
                  </a:cubicBezTo>
                  <a:cubicBezTo>
                    <a:pt x="190" y="1"/>
                    <a:pt x="190" y="1"/>
                    <a:pt x="211" y="1"/>
                  </a:cubicBezTo>
                  <a:lnTo>
                    <a:pt x="190" y="1"/>
                  </a:lnTo>
                  <a:cubicBezTo>
                    <a:pt x="183" y="8"/>
                    <a:pt x="179" y="10"/>
                    <a:pt x="175" y="10"/>
                  </a:cubicBezTo>
                  <a:cubicBezTo>
                    <a:pt x="169" y="10"/>
                    <a:pt x="169" y="1"/>
                    <a:pt x="169" y="1"/>
                  </a:cubicBezTo>
                  <a:close/>
                  <a:moveTo>
                    <a:pt x="507" y="1099"/>
                  </a:moveTo>
                  <a:lnTo>
                    <a:pt x="486" y="1120"/>
                  </a:lnTo>
                  <a:cubicBezTo>
                    <a:pt x="486" y="1120"/>
                    <a:pt x="507" y="1120"/>
                    <a:pt x="507" y="1099"/>
                  </a:cubicBezTo>
                  <a:close/>
                  <a:moveTo>
                    <a:pt x="486" y="1120"/>
                  </a:moveTo>
                  <a:cubicBezTo>
                    <a:pt x="465" y="1142"/>
                    <a:pt x="486" y="1142"/>
                    <a:pt x="465" y="1142"/>
                  </a:cubicBezTo>
                  <a:lnTo>
                    <a:pt x="486" y="1142"/>
                  </a:lnTo>
                  <a:cubicBezTo>
                    <a:pt x="486" y="1142"/>
                    <a:pt x="486" y="1163"/>
                    <a:pt x="486" y="1163"/>
                  </a:cubicBezTo>
                  <a:cubicBezTo>
                    <a:pt x="486" y="1163"/>
                    <a:pt x="486" y="1142"/>
                    <a:pt x="507" y="1142"/>
                  </a:cubicBezTo>
                  <a:lnTo>
                    <a:pt x="507" y="1142"/>
                  </a:lnTo>
                  <a:cubicBezTo>
                    <a:pt x="493" y="1142"/>
                    <a:pt x="498" y="1151"/>
                    <a:pt x="503" y="1151"/>
                  </a:cubicBezTo>
                  <a:cubicBezTo>
                    <a:pt x="505" y="1151"/>
                    <a:pt x="507" y="1149"/>
                    <a:pt x="507" y="1142"/>
                  </a:cubicBezTo>
                  <a:cubicBezTo>
                    <a:pt x="507" y="1142"/>
                    <a:pt x="507" y="1142"/>
                    <a:pt x="507" y="1120"/>
                  </a:cubicBezTo>
                  <a:cubicBezTo>
                    <a:pt x="507" y="1120"/>
                    <a:pt x="498" y="1130"/>
                    <a:pt x="492" y="1130"/>
                  </a:cubicBezTo>
                  <a:cubicBezTo>
                    <a:pt x="488" y="1130"/>
                    <a:pt x="486" y="1128"/>
                    <a:pt x="486" y="112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5347;p35">
              <a:extLst>
                <a:ext uri="{FF2B5EF4-FFF2-40B4-BE49-F238E27FC236}">
                  <a16:creationId xmlns:a16="http://schemas.microsoft.com/office/drawing/2014/main" id="{69EE4580-52C2-AA49-B4DB-33EAC24CD49C}"/>
                </a:ext>
              </a:extLst>
            </p:cNvPr>
            <p:cNvSpPr/>
            <p:nvPr/>
          </p:nvSpPr>
          <p:spPr>
            <a:xfrm>
              <a:off x="3378775" y="3507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5348;p35">
              <a:extLst>
                <a:ext uri="{FF2B5EF4-FFF2-40B4-BE49-F238E27FC236}">
                  <a16:creationId xmlns:a16="http://schemas.microsoft.com/office/drawing/2014/main" id="{BF0D89E8-2200-5C0F-76F9-B26595C47752}"/>
                </a:ext>
              </a:extLst>
            </p:cNvPr>
            <p:cNvSpPr/>
            <p:nvPr/>
          </p:nvSpPr>
          <p:spPr>
            <a:xfrm>
              <a:off x="3377725" y="35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5349;p35">
              <a:extLst>
                <a:ext uri="{FF2B5EF4-FFF2-40B4-BE49-F238E27FC236}">
                  <a16:creationId xmlns:a16="http://schemas.microsoft.com/office/drawing/2014/main" id="{25D343D8-EE25-CE8C-234F-A11904EA66FB}"/>
                </a:ext>
              </a:extLst>
            </p:cNvPr>
            <p:cNvSpPr/>
            <p:nvPr/>
          </p:nvSpPr>
          <p:spPr>
            <a:xfrm>
              <a:off x="337720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5350;p35">
              <a:extLst>
                <a:ext uri="{FF2B5EF4-FFF2-40B4-BE49-F238E27FC236}">
                  <a16:creationId xmlns:a16="http://schemas.microsoft.com/office/drawing/2014/main" id="{F574793A-BB43-B054-AE9C-6CAB9EBEE6A1}"/>
                </a:ext>
              </a:extLst>
            </p:cNvPr>
            <p:cNvSpPr/>
            <p:nvPr/>
          </p:nvSpPr>
          <p:spPr>
            <a:xfrm>
              <a:off x="3380900" y="35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5351;p35">
              <a:extLst>
                <a:ext uri="{FF2B5EF4-FFF2-40B4-BE49-F238E27FC236}">
                  <a16:creationId xmlns:a16="http://schemas.microsoft.com/office/drawing/2014/main" id="{AD6A5E49-19A0-6F13-A7C1-D377BEFD7158}"/>
                </a:ext>
              </a:extLst>
            </p:cNvPr>
            <p:cNvSpPr/>
            <p:nvPr/>
          </p:nvSpPr>
          <p:spPr>
            <a:xfrm>
              <a:off x="3384600" y="351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5352;p35">
              <a:extLst>
                <a:ext uri="{FF2B5EF4-FFF2-40B4-BE49-F238E27FC236}">
                  <a16:creationId xmlns:a16="http://schemas.microsoft.com/office/drawing/2014/main" id="{A6EA5F00-4FAB-D3F4-240E-7CE24B2965BE}"/>
                </a:ext>
              </a:extLst>
            </p:cNvPr>
            <p:cNvSpPr/>
            <p:nvPr/>
          </p:nvSpPr>
          <p:spPr>
            <a:xfrm>
              <a:off x="3384600" y="351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5353;p35">
              <a:extLst>
                <a:ext uri="{FF2B5EF4-FFF2-40B4-BE49-F238E27FC236}">
                  <a16:creationId xmlns:a16="http://schemas.microsoft.com/office/drawing/2014/main" id="{A33C475A-B977-C6D6-4D2C-CADDAC58EE41}"/>
                </a:ext>
              </a:extLst>
            </p:cNvPr>
            <p:cNvSpPr/>
            <p:nvPr/>
          </p:nvSpPr>
          <p:spPr>
            <a:xfrm>
              <a:off x="3379850" y="350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5354;p35">
              <a:extLst>
                <a:ext uri="{FF2B5EF4-FFF2-40B4-BE49-F238E27FC236}">
                  <a16:creationId xmlns:a16="http://schemas.microsoft.com/office/drawing/2014/main" id="{0AA8101D-1F76-3C5E-E83A-8607AFA3027B}"/>
                </a:ext>
              </a:extLst>
            </p:cNvPr>
            <p:cNvSpPr/>
            <p:nvPr/>
          </p:nvSpPr>
          <p:spPr>
            <a:xfrm>
              <a:off x="3384600" y="3515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5355;p35">
              <a:extLst>
                <a:ext uri="{FF2B5EF4-FFF2-40B4-BE49-F238E27FC236}">
                  <a16:creationId xmlns:a16="http://schemas.microsoft.com/office/drawing/2014/main" id="{DB366312-4BD9-358D-C43C-A3E571DDA7E5}"/>
                </a:ext>
              </a:extLst>
            </p:cNvPr>
            <p:cNvSpPr/>
            <p:nvPr/>
          </p:nvSpPr>
          <p:spPr>
            <a:xfrm>
              <a:off x="3384600" y="3516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0" y="1"/>
                    <a:pt x="0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5356;p35">
              <a:extLst>
                <a:ext uri="{FF2B5EF4-FFF2-40B4-BE49-F238E27FC236}">
                  <a16:creationId xmlns:a16="http://schemas.microsoft.com/office/drawing/2014/main" id="{D69C88E5-DB4E-1516-4E87-2AE44D13AA4D}"/>
                </a:ext>
              </a:extLst>
            </p:cNvPr>
            <p:cNvSpPr/>
            <p:nvPr/>
          </p:nvSpPr>
          <p:spPr>
            <a:xfrm>
              <a:off x="3382475" y="351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5357;p35">
              <a:extLst>
                <a:ext uri="{FF2B5EF4-FFF2-40B4-BE49-F238E27FC236}">
                  <a16:creationId xmlns:a16="http://schemas.microsoft.com/office/drawing/2014/main" id="{83E4D02E-7358-3188-C8B3-CFA91B7EDFB4}"/>
                </a:ext>
              </a:extLst>
            </p:cNvPr>
            <p:cNvSpPr/>
            <p:nvPr/>
          </p:nvSpPr>
          <p:spPr>
            <a:xfrm>
              <a:off x="3384075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5358;p35">
              <a:extLst>
                <a:ext uri="{FF2B5EF4-FFF2-40B4-BE49-F238E27FC236}">
                  <a16:creationId xmlns:a16="http://schemas.microsoft.com/office/drawing/2014/main" id="{6E22EBFC-3AFC-1E77-DFBB-372E2AAECCAA}"/>
                </a:ext>
              </a:extLst>
            </p:cNvPr>
            <p:cNvSpPr/>
            <p:nvPr/>
          </p:nvSpPr>
          <p:spPr>
            <a:xfrm>
              <a:off x="3385125" y="351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5359;p35">
              <a:extLst>
                <a:ext uri="{FF2B5EF4-FFF2-40B4-BE49-F238E27FC236}">
                  <a16:creationId xmlns:a16="http://schemas.microsoft.com/office/drawing/2014/main" id="{38960368-520D-500C-9FC8-1C054CE7C521}"/>
                </a:ext>
              </a:extLst>
            </p:cNvPr>
            <p:cNvSpPr/>
            <p:nvPr/>
          </p:nvSpPr>
          <p:spPr>
            <a:xfrm>
              <a:off x="3383000" y="351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5360;p35">
              <a:extLst>
                <a:ext uri="{FF2B5EF4-FFF2-40B4-BE49-F238E27FC236}">
                  <a16:creationId xmlns:a16="http://schemas.microsoft.com/office/drawing/2014/main" id="{07FA2252-3EF6-6B27-DA44-881C5CCC0725}"/>
                </a:ext>
              </a:extLst>
            </p:cNvPr>
            <p:cNvSpPr/>
            <p:nvPr/>
          </p:nvSpPr>
          <p:spPr>
            <a:xfrm>
              <a:off x="3170725" y="3452650"/>
              <a:ext cx="129400" cy="95625"/>
            </a:xfrm>
            <a:custGeom>
              <a:avLst/>
              <a:gdLst/>
              <a:ahLst/>
              <a:cxnLst/>
              <a:rect l="l" t="t" r="r" b="b"/>
              <a:pathLst>
                <a:path w="5176" h="3825" extrusionOk="0">
                  <a:moveTo>
                    <a:pt x="5175" y="1"/>
                  </a:moveTo>
                  <a:lnTo>
                    <a:pt x="2725" y="106"/>
                  </a:lnTo>
                  <a:cubicBezTo>
                    <a:pt x="2725" y="803"/>
                    <a:pt x="2725" y="1501"/>
                    <a:pt x="2725" y="2198"/>
                  </a:cubicBezTo>
                  <a:cubicBezTo>
                    <a:pt x="2725" y="2261"/>
                    <a:pt x="2725" y="2324"/>
                    <a:pt x="2704" y="2388"/>
                  </a:cubicBezTo>
                  <a:cubicBezTo>
                    <a:pt x="2662" y="2451"/>
                    <a:pt x="2598" y="2472"/>
                    <a:pt x="2514" y="2515"/>
                  </a:cubicBezTo>
                  <a:cubicBezTo>
                    <a:pt x="1669" y="2874"/>
                    <a:pt x="380" y="2895"/>
                    <a:pt x="0" y="3824"/>
                  </a:cubicBezTo>
                  <a:lnTo>
                    <a:pt x="5154" y="3824"/>
                  </a:lnTo>
                  <a:cubicBezTo>
                    <a:pt x="5154" y="3423"/>
                    <a:pt x="5154" y="1141"/>
                    <a:pt x="51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5361;p35">
              <a:extLst>
                <a:ext uri="{FF2B5EF4-FFF2-40B4-BE49-F238E27FC236}">
                  <a16:creationId xmlns:a16="http://schemas.microsoft.com/office/drawing/2014/main" id="{EDF7BF6B-9386-3281-7480-93C3D25A4B01}"/>
                </a:ext>
              </a:extLst>
            </p:cNvPr>
            <p:cNvSpPr/>
            <p:nvPr/>
          </p:nvSpPr>
          <p:spPr>
            <a:xfrm>
              <a:off x="3231975" y="350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5362;p35">
              <a:extLst>
                <a:ext uri="{FF2B5EF4-FFF2-40B4-BE49-F238E27FC236}">
                  <a16:creationId xmlns:a16="http://schemas.microsoft.com/office/drawing/2014/main" id="{B7DB0E64-2C7A-6685-3B5B-A7495DF2BA89}"/>
                </a:ext>
              </a:extLst>
            </p:cNvPr>
            <p:cNvSpPr/>
            <p:nvPr/>
          </p:nvSpPr>
          <p:spPr>
            <a:xfrm>
              <a:off x="3231450" y="350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5363;p35">
              <a:extLst>
                <a:ext uri="{FF2B5EF4-FFF2-40B4-BE49-F238E27FC236}">
                  <a16:creationId xmlns:a16="http://schemas.microsoft.com/office/drawing/2014/main" id="{F01A0CF8-B20C-F34A-2F54-70247D16F9A5}"/>
                </a:ext>
              </a:extLst>
            </p:cNvPr>
            <p:cNvSpPr/>
            <p:nvPr/>
          </p:nvSpPr>
          <p:spPr>
            <a:xfrm>
              <a:off x="3232500" y="3511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5364;p35">
              <a:extLst>
                <a:ext uri="{FF2B5EF4-FFF2-40B4-BE49-F238E27FC236}">
                  <a16:creationId xmlns:a16="http://schemas.microsoft.com/office/drawing/2014/main" id="{DB5B950A-2629-87EA-F819-6EC899D96823}"/>
                </a:ext>
              </a:extLst>
            </p:cNvPr>
            <p:cNvSpPr/>
            <p:nvPr/>
          </p:nvSpPr>
          <p:spPr>
            <a:xfrm>
              <a:off x="3230400" y="3494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5365;p35">
              <a:extLst>
                <a:ext uri="{FF2B5EF4-FFF2-40B4-BE49-F238E27FC236}">
                  <a16:creationId xmlns:a16="http://schemas.microsoft.com/office/drawing/2014/main" id="{75EAC1AB-0369-DCDA-1896-7B741B75F1A9}"/>
                </a:ext>
              </a:extLst>
            </p:cNvPr>
            <p:cNvSpPr/>
            <p:nvPr/>
          </p:nvSpPr>
          <p:spPr>
            <a:xfrm>
              <a:off x="3230400" y="3500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5366;p35">
              <a:extLst>
                <a:ext uri="{FF2B5EF4-FFF2-40B4-BE49-F238E27FC236}">
                  <a16:creationId xmlns:a16="http://schemas.microsoft.com/office/drawing/2014/main" id="{94568139-3E92-A108-BC4B-C57DAE3AA7FA}"/>
                </a:ext>
              </a:extLst>
            </p:cNvPr>
            <p:cNvSpPr/>
            <p:nvPr/>
          </p:nvSpPr>
          <p:spPr>
            <a:xfrm>
              <a:off x="3231450" y="3512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5367;p35">
              <a:extLst>
                <a:ext uri="{FF2B5EF4-FFF2-40B4-BE49-F238E27FC236}">
                  <a16:creationId xmlns:a16="http://schemas.microsoft.com/office/drawing/2014/main" id="{428D092B-C1C9-2408-1812-A73B41B8C6CF}"/>
                </a:ext>
              </a:extLst>
            </p:cNvPr>
            <p:cNvSpPr/>
            <p:nvPr/>
          </p:nvSpPr>
          <p:spPr>
            <a:xfrm>
              <a:off x="3233025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5368;p35">
              <a:extLst>
                <a:ext uri="{FF2B5EF4-FFF2-40B4-BE49-F238E27FC236}">
                  <a16:creationId xmlns:a16="http://schemas.microsoft.com/office/drawing/2014/main" id="{9A147DE0-371F-502C-2AFD-D0C9A1223676}"/>
                </a:ext>
              </a:extLst>
            </p:cNvPr>
            <p:cNvSpPr/>
            <p:nvPr/>
          </p:nvSpPr>
          <p:spPr>
            <a:xfrm>
              <a:off x="3233025" y="351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5369;p35">
              <a:extLst>
                <a:ext uri="{FF2B5EF4-FFF2-40B4-BE49-F238E27FC236}">
                  <a16:creationId xmlns:a16="http://schemas.microsoft.com/office/drawing/2014/main" id="{6DDBF60E-9A60-425A-8085-1F1D944E8F43}"/>
                </a:ext>
              </a:extLst>
            </p:cNvPr>
            <p:cNvSpPr/>
            <p:nvPr/>
          </p:nvSpPr>
          <p:spPr>
            <a:xfrm>
              <a:off x="3233025" y="351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5370;p35">
              <a:extLst>
                <a:ext uri="{FF2B5EF4-FFF2-40B4-BE49-F238E27FC236}">
                  <a16:creationId xmlns:a16="http://schemas.microsoft.com/office/drawing/2014/main" id="{E0D575C6-BA5E-AD6C-D33F-5A9462E01A9E}"/>
                </a:ext>
              </a:extLst>
            </p:cNvPr>
            <p:cNvSpPr/>
            <p:nvPr/>
          </p:nvSpPr>
          <p:spPr>
            <a:xfrm>
              <a:off x="3236200" y="3512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5371;p35">
              <a:extLst>
                <a:ext uri="{FF2B5EF4-FFF2-40B4-BE49-F238E27FC236}">
                  <a16:creationId xmlns:a16="http://schemas.microsoft.com/office/drawing/2014/main" id="{58F9D83E-BAD0-9A4A-DB4D-9D761D7D40D9}"/>
                </a:ext>
              </a:extLst>
            </p:cNvPr>
            <p:cNvSpPr/>
            <p:nvPr/>
          </p:nvSpPr>
          <p:spPr>
            <a:xfrm>
              <a:off x="3230925" y="349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5372;p35">
              <a:extLst>
                <a:ext uri="{FF2B5EF4-FFF2-40B4-BE49-F238E27FC236}">
                  <a16:creationId xmlns:a16="http://schemas.microsoft.com/office/drawing/2014/main" id="{81392CF8-1541-9218-83D5-447055121874}"/>
                </a:ext>
              </a:extLst>
            </p:cNvPr>
            <p:cNvSpPr/>
            <p:nvPr/>
          </p:nvSpPr>
          <p:spPr>
            <a:xfrm>
              <a:off x="3237250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5373;p35">
              <a:extLst>
                <a:ext uri="{FF2B5EF4-FFF2-40B4-BE49-F238E27FC236}">
                  <a16:creationId xmlns:a16="http://schemas.microsoft.com/office/drawing/2014/main" id="{4A03E940-4E18-3EB3-7930-ADD4BFA8BA3A}"/>
                </a:ext>
              </a:extLst>
            </p:cNvPr>
            <p:cNvSpPr/>
            <p:nvPr/>
          </p:nvSpPr>
          <p:spPr>
            <a:xfrm>
              <a:off x="3230400" y="3511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0" y="1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5374;p35">
              <a:extLst>
                <a:ext uri="{FF2B5EF4-FFF2-40B4-BE49-F238E27FC236}">
                  <a16:creationId xmlns:a16="http://schemas.microsoft.com/office/drawing/2014/main" id="{BCD03E36-74DD-299E-233E-6092B8D3D8F1}"/>
                </a:ext>
              </a:extLst>
            </p:cNvPr>
            <p:cNvSpPr/>
            <p:nvPr/>
          </p:nvSpPr>
          <p:spPr>
            <a:xfrm>
              <a:off x="3233550" y="348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5375;p35">
              <a:extLst>
                <a:ext uri="{FF2B5EF4-FFF2-40B4-BE49-F238E27FC236}">
                  <a16:creationId xmlns:a16="http://schemas.microsoft.com/office/drawing/2014/main" id="{1DC00DAF-7EFD-6320-CA9D-27E6E59338C8}"/>
                </a:ext>
              </a:extLst>
            </p:cNvPr>
            <p:cNvSpPr/>
            <p:nvPr/>
          </p:nvSpPr>
          <p:spPr>
            <a:xfrm>
              <a:off x="3237250" y="351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5376;p35">
              <a:extLst>
                <a:ext uri="{FF2B5EF4-FFF2-40B4-BE49-F238E27FC236}">
                  <a16:creationId xmlns:a16="http://schemas.microsoft.com/office/drawing/2014/main" id="{166B6E69-7857-F82F-12B5-CD278BF112ED}"/>
                </a:ext>
              </a:extLst>
            </p:cNvPr>
            <p:cNvSpPr/>
            <p:nvPr/>
          </p:nvSpPr>
          <p:spPr>
            <a:xfrm>
              <a:off x="3233550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5377;p35">
              <a:extLst>
                <a:ext uri="{FF2B5EF4-FFF2-40B4-BE49-F238E27FC236}">
                  <a16:creationId xmlns:a16="http://schemas.microsoft.com/office/drawing/2014/main" id="{9B817F69-FBDD-0FA5-EFD1-836E6D04B0A7}"/>
                </a:ext>
              </a:extLst>
            </p:cNvPr>
            <p:cNvSpPr/>
            <p:nvPr/>
          </p:nvSpPr>
          <p:spPr>
            <a:xfrm>
              <a:off x="3233550" y="349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5378;p35">
              <a:extLst>
                <a:ext uri="{FF2B5EF4-FFF2-40B4-BE49-F238E27FC236}">
                  <a16:creationId xmlns:a16="http://schemas.microsoft.com/office/drawing/2014/main" id="{0B2FCDF6-1310-28CC-FE3B-50EA2E818948}"/>
                </a:ext>
              </a:extLst>
            </p:cNvPr>
            <p:cNvSpPr/>
            <p:nvPr/>
          </p:nvSpPr>
          <p:spPr>
            <a:xfrm>
              <a:off x="3236200" y="3512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2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5379;p35">
              <a:extLst>
                <a:ext uri="{FF2B5EF4-FFF2-40B4-BE49-F238E27FC236}">
                  <a16:creationId xmlns:a16="http://schemas.microsoft.com/office/drawing/2014/main" id="{73F2A3DD-68BE-C5BF-AE44-AE87BD839253}"/>
                </a:ext>
              </a:extLst>
            </p:cNvPr>
            <p:cNvSpPr/>
            <p:nvPr/>
          </p:nvSpPr>
          <p:spPr>
            <a:xfrm>
              <a:off x="323515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5380;p35">
              <a:extLst>
                <a:ext uri="{FF2B5EF4-FFF2-40B4-BE49-F238E27FC236}">
                  <a16:creationId xmlns:a16="http://schemas.microsoft.com/office/drawing/2014/main" id="{2B2CC134-2256-C6CA-4EDE-9B08C3BFFCB1}"/>
                </a:ext>
              </a:extLst>
            </p:cNvPr>
            <p:cNvSpPr/>
            <p:nvPr/>
          </p:nvSpPr>
          <p:spPr>
            <a:xfrm>
              <a:off x="3230925" y="35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5381;p35">
              <a:extLst>
                <a:ext uri="{FF2B5EF4-FFF2-40B4-BE49-F238E27FC236}">
                  <a16:creationId xmlns:a16="http://schemas.microsoft.com/office/drawing/2014/main" id="{44920FEC-62D5-A32E-6607-33680F8C9AB8}"/>
                </a:ext>
              </a:extLst>
            </p:cNvPr>
            <p:cNvSpPr/>
            <p:nvPr/>
          </p:nvSpPr>
          <p:spPr>
            <a:xfrm>
              <a:off x="3227225" y="349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5382;p35">
              <a:extLst>
                <a:ext uri="{FF2B5EF4-FFF2-40B4-BE49-F238E27FC236}">
                  <a16:creationId xmlns:a16="http://schemas.microsoft.com/office/drawing/2014/main" id="{0411F217-1DDC-2B9C-E5B5-E4B3D8DE2347}"/>
                </a:ext>
              </a:extLst>
            </p:cNvPr>
            <p:cNvSpPr/>
            <p:nvPr/>
          </p:nvSpPr>
          <p:spPr>
            <a:xfrm>
              <a:off x="3227225" y="349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5383;p35">
              <a:extLst>
                <a:ext uri="{FF2B5EF4-FFF2-40B4-BE49-F238E27FC236}">
                  <a16:creationId xmlns:a16="http://schemas.microsoft.com/office/drawing/2014/main" id="{2C9CF84D-8343-16C2-91CE-6CFD8AFC375A}"/>
                </a:ext>
              </a:extLst>
            </p:cNvPr>
            <p:cNvSpPr/>
            <p:nvPr/>
          </p:nvSpPr>
          <p:spPr>
            <a:xfrm>
              <a:off x="3227225" y="35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5384;p35">
              <a:extLst>
                <a:ext uri="{FF2B5EF4-FFF2-40B4-BE49-F238E27FC236}">
                  <a16:creationId xmlns:a16="http://schemas.microsoft.com/office/drawing/2014/main" id="{3ADD5318-550A-D66C-AA99-10C85E9C34A3}"/>
                </a:ext>
              </a:extLst>
            </p:cNvPr>
            <p:cNvSpPr/>
            <p:nvPr/>
          </p:nvSpPr>
          <p:spPr>
            <a:xfrm>
              <a:off x="3227225" y="35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5385;p35">
              <a:extLst>
                <a:ext uri="{FF2B5EF4-FFF2-40B4-BE49-F238E27FC236}">
                  <a16:creationId xmlns:a16="http://schemas.microsoft.com/office/drawing/2014/main" id="{5C9E9A04-D1B4-5EAB-CE73-5782FCFF9816}"/>
                </a:ext>
              </a:extLst>
            </p:cNvPr>
            <p:cNvSpPr/>
            <p:nvPr/>
          </p:nvSpPr>
          <p:spPr>
            <a:xfrm>
              <a:off x="3226700" y="349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5386;p35">
              <a:extLst>
                <a:ext uri="{FF2B5EF4-FFF2-40B4-BE49-F238E27FC236}">
                  <a16:creationId xmlns:a16="http://schemas.microsoft.com/office/drawing/2014/main" id="{96B1C8D5-9133-F771-9DA1-8F3166C078B9}"/>
                </a:ext>
              </a:extLst>
            </p:cNvPr>
            <p:cNvSpPr/>
            <p:nvPr/>
          </p:nvSpPr>
          <p:spPr>
            <a:xfrm>
              <a:off x="3225100" y="3485925"/>
              <a:ext cx="15350" cy="30125"/>
            </a:xfrm>
            <a:custGeom>
              <a:avLst/>
              <a:gdLst/>
              <a:ahLst/>
              <a:cxnLst/>
              <a:rect l="l" t="t" r="r" b="b"/>
              <a:pathLst>
                <a:path w="614" h="1205" extrusionOk="0">
                  <a:moveTo>
                    <a:pt x="402" y="170"/>
                  </a:moveTo>
                  <a:cubicBezTo>
                    <a:pt x="402" y="191"/>
                    <a:pt x="402" y="191"/>
                    <a:pt x="423" y="191"/>
                  </a:cubicBezTo>
                  <a:cubicBezTo>
                    <a:pt x="423" y="191"/>
                    <a:pt x="402" y="191"/>
                    <a:pt x="402" y="170"/>
                  </a:cubicBezTo>
                  <a:close/>
                  <a:moveTo>
                    <a:pt x="212" y="1"/>
                  </a:moveTo>
                  <a:cubicBezTo>
                    <a:pt x="212" y="1"/>
                    <a:pt x="212" y="22"/>
                    <a:pt x="212" y="22"/>
                  </a:cubicBezTo>
                  <a:cubicBezTo>
                    <a:pt x="205" y="15"/>
                    <a:pt x="198" y="12"/>
                    <a:pt x="192" y="12"/>
                  </a:cubicBezTo>
                  <a:cubicBezTo>
                    <a:pt x="179" y="12"/>
                    <a:pt x="170" y="22"/>
                    <a:pt x="170" y="22"/>
                  </a:cubicBezTo>
                  <a:cubicBezTo>
                    <a:pt x="156" y="22"/>
                    <a:pt x="151" y="12"/>
                    <a:pt x="143" y="12"/>
                  </a:cubicBezTo>
                  <a:cubicBezTo>
                    <a:pt x="139" y="12"/>
                    <a:pt x="135" y="15"/>
                    <a:pt x="128" y="22"/>
                  </a:cubicBezTo>
                  <a:cubicBezTo>
                    <a:pt x="85" y="43"/>
                    <a:pt x="64" y="85"/>
                    <a:pt x="43" y="148"/>
                  </a:cubicBezTo>
                  <a:cubicBezTo>
                    <a:pt x="43" y="148"/>
                    <a:pt x="43" y="170"/>
                    <a:pt x="43" y="191"/>
                  </a:cubicBezTo>
                  <a:lnTo>
                    <a:pt x="22" y="191"/>
                  </a:lnTo>
                  <a:cubicBezTo>
                    <a:pt x="22" y="191"/>
                    <a:pt x="22" y="218"/>
                    <a:pt x="22" y="218"/>
                  </a:cubicBezTo>
                  <a:cubicBezTo>
                    <a:pt x="22" y="237"/>
                    <a:pt x="22" y="256"/>
                    <a:pt x="22" y="275"/>
                  </a:cubicBezTo>
                  <a:cubicBezTo>
                    <a:pt x="1" y="296"/>
                    <a:pt x="43" y="296"/>
                    <a:pt x="43" y="317"/>
                  </a:cubicBezTo>
                  <a:cubicBezTo>
                    <a:pt x="43" y="317"/>
                    <a:pt x="43" y="339"/>
                    <a:pt x="64" y="339"/>
                  </a:cubicBezTo>
                  <a:cubicBezTo>
                    <a:pt x="43" y="339"/>
                    <a:pt x="64" y="360"/>
                    <a:pt x="43" y="360"/>
                  </a:cubicBezTo>
                  <a:cubicBezTo>
                    <a:pt x="64" y="360"/>
                    <a:pt x="64" y="360"/>
                    <a:pt x="64" y="381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43" y="423"/>
                    <a:pt x="64" y="423"/>
                    <a:pt x="64" y="423"/>
                  </a:cubicBezTo>
                  <a:cubicBezTo>
                    <a:pt x="64" y="423"/>
                    <a:pt x="64" y="423"/>
                    <a:pt x="64" y="444"/>
                  </a:cubicBezTo>
                  <a:cubicBezTo>
                    <a:pt x="85" y="444"/>
                    <a:pt x="64" y="444"/>
                    <a:pt x="64" y="465"/>
                  </a:cubicBezTo>
                  <a:lnTo>
                    <a:pt x="85" y="465"/>
                  </a:lnTo>
                  <a:cubicBezTo>
                    <a:pt x="85" y="465"/>
                    <a:pt x="85" y="465"/>
                    <a:pt x="85" y="465"/>
                  </a:cubicBezTo>
                  <a:lnTo>
                    <a:pt x="85" y="465"/>
                  </a:lnTo>
                  <a:cubicBezTo>
                    <a:pt x="85" y="465"/>
                    <a:pt x="106" y="465"/>
                    <a:pt x="106" y="486"/>
                  </a:cubicBezTo>
                  <a:cubicBezTo>
                    <a:pt x="85" y="486"/>
                    <a:pt x="85" y="486"/>
                    <a:pt x="85" y="465"/>
                  </a:cubicBezTo>
                  <a:cubicBezTo>
                    <a:pt x="85" y="486"/>
                    <a:pt x="85" y="486"/>
                    <a:pt x="85" y="486"/>
                  </a:cubicBezTo>
                  <a:cubicBezTo>
                    <a:pt x="85" y="508"/>
                    <a:pt x="106" y="508"/>
                    <a:pt x="85" y="508"/>
                  </a:cubicBezTo>
                  <a:cubicBezTo>
                    <a:pt x="85" y="508"/>
                    <a:pt x="85" y="529"/>
                    <a:pt x="85" y="529"/>
                  </a:cubicBezTo>
                  <a:cubicBezTo>
                    <a:pt x="85" y="550"/>
                    <a:pt x="85" y="550"/>
                    <a:pt x="85" y="550"/>
                  </a:cubicBezTo>
                  <a:cubicBezTo>
                    <a:pt x="85" y="550"/>
                    <a:pt x="85" y="571"/>
                    <a:pt x="64" y="571"/>
                  </a:cubicBezTo>
                  <a:cubicBezTo>
                    <a:pt x="64" y="571"/>
                    <a:pt x="64" y="592"/>
                    <a:pt x="85" y="592"/>
                  </a:cubicBezTo>
                  <a:cubicBezTo>
                    <a:pt x="85" y="571"/>
                    <a:pt x="64" y="571"/>
                    <a:pt x="85" y="571"/>
                  </a:cubicBezTo>
                  <a:cubicBezTo>
                    <a:pt x="85" y="571"/>
                    <a:pt x="85" y="571"/>
                    <a:pt x="85" y="592"/>
                  </a:cubicBezTo>
                  <a:cubicBezTo>
                    <a:pt x="96" y="592"/>
                    <a:pt x="101" y="592"/>
                    <a:pt x="104" y="595"/>
                  </a:cubicBezTo>
                  <a:lnTo>
                    <a:pt x="104" y="595"/>
                  </a:lnTo>
                  <a:cubicBezTo>
                    <a:pt x="87" y="613"/>
                    <a:pt x="106" y="613"/>
                    <a:pt x="106" y="613"/>
                  </a:cubicBezTo>
                  <a:lnTo>
                    <a:pt x="85" y="613"/>
                  </a:lnTo>
                  <a:cubicBezTo>
                    <a:pt x="106" y="613"/>
                    <a:pt x="85" y="634"/>
                    <a:pt x="106" y="634"/>
                  </a:cubicBezTo>
                  <a:cubicBezTo>
                    <a:pt x="106" y="655"/>
                    <a:pt x="128" y="655"/>
                    <a:pt x="128" y="655"/>
                  </a:cubicBezTo>
                  <a:lnTo>
                    <a:pt x="106" y="655"/>
                  </a:lnTo>
                  <a:cubicBezTo>
                    <a:pt x="128" y="655"/>
                    <a:pt x="106" y="677"/>
                    <a:pt x="106" y="677"/>
                  </a:cubicBezTo>
                  <a:lnTo>
                    <a:pt x="128" y="677"/>
                  </a:lnTo>
                  <a:cubicBezTo>
                    <a:pt x="128" y="677"/>
                    <a:pt x="128" y="677"/>
                    <a:pt x="128" y="698"/>
                  </a:cubicBezTo>
                  <a:lnTo>
                    <a:pt x="149" y="698"/>
                  </a:lnTo>
                  <a:lnTo>
                    <a:pt x="130" y="716"/>
                  </a:lnTo>
                  <a:lnTo>
                    <a:pt x="130" y="716"/>
                  </a:lnTo>
                  <a:cubicBezTo>
                    <a:pt x="128" y="713"/>
                    <a:pt x="128" y="708"/>
                    <a:pt x="128" y="698"/>
                  </a:cubicBezTo>
                  <a:cubicBezTo>
                    <a:pt x="128" y="698"/>
                    <a:pt x="128" y="698"/>
                    <a:pt x="128" y="719"/>
                  </a:cubicBezTo>
                  <a:lnTo>
                    <a:pt x="130" y="716"/>
                  </a:lnTo>
                  <a:lnTo>
                    <a:pt x="130" y="716"/>
                  </a:lnTo>
                  <a:cubicBezTo>
                    <a:pt x="133" y="719"/>
                    <a:pt x="138" y="719"/>
                    <a:pt x="149" y="719"/>
                  </a:cubicBezTo>
                  <a:lnTo>
                    <a:pt x="128" y="719"/>
                  </a:lnTo>
                  <a:cubicBezTo>
                    <a:pt x="149" y="719"/>
                    <a:pt x="128" y="740"/>
                    <a:pt x="128" y="740"/>
                  </a:cubicBezTo>
                  <a:cubicBezTo>
                    <a:pt x="128" y="750"/>
                    <a:pt x="133" y="750"/>
                    <a:pt x="138" y="750"/>
                  </a:cubicBezTo>
                  <a:cubicBezTo>
                    <a:pt x="143" y="750"/>
                    <a:pt x="149" y="750"/>
                    <a:pt x="149" y="761"/>
                  </a:cubicBezTo>
                  <a:lnTo>
                    <a:pt x="128" y="761"/>
                  </a:lnTo>
                  <a:cubicBezTo>
                    <a:pt x="128" y="761"/>
                    <a:pt x="128" y="782"/>
                    <a:pt x="128" y="782"/>
                  </a:cubicBezTo>
                  <a:cubicBezTo>
                    <a:pt x="149" y="782"/>
                    <a:pt x="170" y="782"/>
                    <a:pt x="170" y="803"/>
                  </a:cubicBezTo>
                  <a:cubicBezTo>
                    <a:pt x="170" y="803"/>
                    <a:pt x="149" y="824"/>
                    <a:pt x="149" y="824"/>
                  </a:cubicBezTo>
                  <a:lnTo>
                    <a:pt x="170" y="824"/>
                  </a:lnTo>
                  <a:cubicBezTo>
                    <a:pt x="170" y="824"/>
                    <a:pt x="170" y="846"/>
                    <a:pt x="170" y="846"/>
                  </a:cubicBezTo>
                  <a:cubicBezTo>
                    <a:pt x="191" y="867"/>
                    <a:pt x="191" y="867"/>
                    <a:pt x="170" y="867"/>
                  </a:cubicBezTo>
                  <a:lnTo>
                    <a:pt x="191" y="867"/>
                  </a:lnTo>
                  <a:cubicBezTo>
                    <a:pt x="170" y="867"/>
                    <a:pt x="191" y="888"/>
                    <a:pt x="191" y="888"/>
                  </a:cubicBezTo>
                  <a:cubicBezTo>
                    <a:pt x="191" y="888"/>
                    <a:pt x="191" y="909"/>
                    <a:pt x="191" y="909"/>
                  </a:cubicBezTo>
                  <a:cubicBezTo>
                    <a:pt x="191" y="909"/>
                    <a:pt x="212" y="909"/>
                    <a:pt x="191" y="930"/>
                  </a:cubicBezTo>
                  <a:lnTo>
                    <a:pt x="212" y="930"/>
                  </a:lnTo>
                  <a:cubicBezTo>
                    <a:pt x="212" y="930"/>
                    <a:pt x="191" y="951"/>
                    <a:pt x="191" y="951"/>
                  </a:cubicBezTo>
                  <a:lnTo>
                    <a:pt x="212" y="951"/>
                  </a:lnTo>
                  <a:cubicBezTo>
                    <a:pt x="191" y="951"/>
                    <a:pt x="191" y="951"/>
                    <a:pt x="191" y="972"/>
                  </a:cubicBezTo>
                  <a:lnTo>
                    <a:pt x="212" y="972"/>
                  </a:lnTo>
                  <a:cubicBezTo>
                    <a:pt x="233" y="972"/>
                    <a:pt x="212" y="972"/>
                    <a:pt x="233" y="993"/>
                  </a:cubicBezTo>
                  <a:lnTo>
                    <a:pt x="254" y="993"/>
                  </a:lnTo>
                  <a:cubicBezTo>
                    <a:pt x="254" y="993"/>
                    <a:pt x="254" y="1015"/>
                    <a:pt x="254" y="1015"/>
                  </a:cubicBezTo>
                  <a:lnTo>
                    <a:pt x="233" y="1015"/>
                  </a:lnTo>
                  <a:cubicBezTo>
                    <a:pt x="233" y="1036"/>
                    <a:pt x="233" y="1036"/>
                    <a:pt x="233" y="1036"/>
                  </a:cubicBezTo>
                  <a:cubicBezTo>
                    <a:pt x="233" y="1029"/>
                    <a:pt x="236" y="1026"/>
                    <a:pt x="239" y="1026"/>
                  </a:cubicBezTo>
                  <a:cubicBezTo>
                    <a:pt x="245" y="1026"/>
                    <a:pt x="254" y="1036"/>
                    <a:pt x="254" y="1036"/>
                  </a:cubicBezTo>
                  <a:cubicBezTo>
                    <a:pt x="254" y="1057"/>
                    <a:pt x="254" y="1057"/>
                    <a:pt x="254" y="1057"/>
                  </a:cubicBezTo>
                  <a:cubicBezTo>
                    <a:pt x="254" y="1057"/>
                    <a:pt x="245" y="1066"/>
                    <a:pt x="239" y="1066"/>
                  </a:cubicBezTo>
                  <a:cubicBezTo>
                    <a:pt x="236" y="1066"/>
                    <a:pt x="233" y="1064"/>
                    <a:pt x="233" y="1057"/>
                  </a:cubicBezTo>
                  <a:lnTo>
                    <a:pt x="233" y="1057"/>
                  </a:lnTo>
                  <a:cubicBezTo>
                    <a:pt x="233" y="1078"/>
                    <a:pt x="254" y="1078"/>
                    <a:pt x="254" y="1078"/>
                  </a:cubicBezTo>
                  <a:lnTo>
                    <a:pt x="275" y="1078"/>
                  </a:lnTo>
                  <a:cubicBezTo>
                    <a:pt x="275" y="1078"/>
                    <a:pt x="275" y="1078"/>
                    <a:pt x="275" y="1099"/>
                  </a:cubicBezTo>
                  <a:cubicBezTo>
                    <a:pt x="275" y="1099"/>
                    <a:pt x="275" y="1120"/>
                    <a:pt x="275" y="1120"/>
                  </a:cubicBezTo>
                  <a:cubicBezTo>
                    <a:pt x="275" y="1141"/>
                    <a:pt x="297" y="1141"/>
                    <a:pt x="297" y="1162"/>
                  </a:cubicBezTo>
                  <a:cubicBezTo>
                    <a:pt x="297" y="1155"/>
                    <a:pt x="297" y="1153"/>
                    <a:pt x="297" y="1153"/>
                  </a:cubicBezTo>
                  <a:cubicBezTo>
                    <a:pt x="299" y="1153"/>
                    <a:pt x="304" y="1162"/>
                    <a:pt x="318" y="1162"/>
                  </a:cubicBezTo>
                  <a:lnTo>
                    <a:pt x="297" y="1162"/>
                  </a:lnTo>
                  <a:cubicBezTo>
                    <a:pt x="297" y="1169"/>
                    <a:pt x="297" y="1172"/>
                    <a:pt x="296" y="1172"/>
                  </a:cubicBezTo>
                  <a:cubicBezTo>
                    <a:pt x="294" y="1172"/>
                    <a:pt x="290" y="1162"/>
                    <a:pt x="275" y="1162"/>
                  </a:cubicBezTo>
                  <a:cubicBezTo>
                    <a:pt x="297" y="1184"/>
                    <a:pt x="297" y="1184"/>
                    <a:pt x="297" y="1184"/>
                  </a:cubicBezTo>
                  <a:cubicBezTo>
                    <a:pt x="297" y="1191"/>
                    <a:pt x="297" y="1193"/>
                    <a:pt x="297" y="1193"/>
                  </a:cubicBezTo>
                  <a:cubicBezTo>
                    <a:pt x="299" y="1193"/>
                    <a:pt x="304" y="1184"/>
                    <a:pt x="318" y="1184"/>
                  </a:cubicBezTo>
                  <a:cubicBezTo>
                    <a:pt x="318" y="1162"/>
                    <a:pt x="339" y="1162"/>
                    <a:pt x="339" y="1162"/>
                  </a:cubicBezTo>
                  <a:cubicBezTo>
                    <a:pt x="339" y="1141"/>
                    <a:pt x="318" y="1141"/>
                    <a:pt x="318" y="1141"/>
                  </a:cubicBezTo>
                  <a:lnTo>
                    <a:pt x="318" y="1120"/>
                  </a:lnTo>
                  <a:cubicBezTo>
                    <a:pt x="318" y="1120"/>
                    <a:pt x="318" y="1111"/>
                    <a:pt x="324" y="1111"/>
                  </a:cubicBezTo>
                  <a:cubicBezTo>
                    <a:pt x="327" y="1111"/>
                    <a:pt x="332" y="1113"/>
                    <a:pt x="339" y="1120"/>
                  </a:cubicBezTo>
                  <a:lnTo>
                    <a:pt x="318" y="1099"/>
                  </a:lnTo>
                  <a:cubicBezTo>
                    <a:pt x="318" y="1099"/>
                    <a:pt x="297" y="1078"/>
                    <a:pt x="318" y="1078"/>
                  </a:cubicBezTo>
                  <a:cubicBezTo>
                    <a:pt x="318" y="1078"/>
                    <a:pt x="318" y="1078"/>
                    <a:pt x="297" y="1057"/>
                  </a:cubicBezTo>
                  <a:cubicBezTo>
                    <a:pt x="302" y="1057"/>
                    <a:pt x="305" y="1055"/>
                    <a:pt x="306" y="1054"/>
                  </a:cubicBezTo>
                  <a:lnTo>
                    <a:pt x="306" y="1054"/>
                  </a:lnTo>
                  <a:cubicBezTo>
                    <a:pt x="312" y="1057"/>
                    <a:pt x="318" y="1057"/>
                    <a:pt x="318" y="1057"/>
                  </a:cubicBezTo>
                  <a:cubicBezTo>
                    <a:pt x="311" y="1050"/>
                    <a:pt x="308" y="1047"/>
                    <a:pt x="308" y="1047"/>
                  </a:cubicBezTo>
                  <a:lnTo>
                    <a:pt x="308" y="1047"/>
                  </a:lnTo>
                  <a:cubicBezTo>
                    <a:pt x="307" y="1047"/>
                    <a:pt x="308" y="1051"/>
                    <a:pt x="306" y="1054"/>
                  </a:cubicBezTo>
                  <a:lnTo>
                    <a:pt x="306" y="1054"/>
                  </a:lnTo>
                  <a:cubicBezTo>
                    <a:pt x="301" y="1051"/>
                    <a:pt x="297" y="1045"/>
                    <a:pt x="297" y="1036"/>
                  </a:cubicBezTo>
                  <a:cubicBezTo>
                    <a:pt x="318" y="1036"/>
                    <a:pt x="318" y="1036"/>
                    <a:pt x="318" y="1015"/>
                  </a:cubicBezTo>
                  <a:lnTo>
                    <a:pt x="297" y="1015"/>
                  </a:lnTo>
                  <a:cubicBezTo>
                    <a:pt x="297" y="993"/>
                    <a:pt x="297" y="993"/>
                    <a:pt x="297" y="993"/>
                  </a:cubicBezTo>
                  <a:cubicBezTo>
                    <a:pt x="297" y="972"/>
                    <a:pt x="275" y="972"/>
                    <a:pt x="275" y="972"/>
                  </a:cubicBezTo>
                  <a:lnTo>
                    <a:pt x="297" y="972"/>
                  </a:lnTo>
                  <a:cubicBezTo>
                    <a:pt x="297" y="951"/>
                    <a:pt x="297" y="951"/>
                    <a:pt x="275" y="951"/>
                  </a:cubicBezTo>
                  <a:cubicBezTo>
                    <a:pt x="275" y="930"/>
                    <a:pt x="297" y="930"/>
                    <a:pt x="297" y="930"/>
                  </a:cubicBezTo>
                  <a:lnTo>
                    <a:pt x="275" y="930"/>
                  </a:lnTo>
                  <a:cubicBezTo>
                    <a:pt x="275" y="909"/>
                    <a:pt x="275" y="909"/>
                    <a:pt x="275" y="909"/>
                  </a:cubicBezTo>
                  <a:cubicBezTo>
                    <a:pt x="275" y="888"/>
                    <a:pt x="254" y="888"/>
                    <a:pt x="275" y="867"/>
                  </a:cubicBezTo>
                  <a:lnTo>
                    <a:pt x="275" y="846"/>
                  </a:lnTo>
                  <a:lnTo>
                    <a:pt x="254" y="867"/>
                  </a:lnTo>
                  <a:cubicBezTo>
                    <a:pt x="254" y="846"/>
                    <a:pt x="254" y="846"/>
                    <a:pt x="254" y="846"/>
                  </a:cubicBezTo>
                  <a:cubicBezTo>
                    <a:pt x="254" y="824"/>
                    <a:pt x="275" y="824"/>
                    <a:pt x="254" y="824"/>
                  </a:cubicBezTo>
                  <a:cubicBezTo>
                    <a:pt x="254" y="824"/>
                    <a:pt x="254" y="803"/>
                    <a:pt x="254" y="803"/>
                  </a:cubicBezTo>
                  <a:cubicBezTo>
                    <a:pt x="254" y="803"/>
                    <a:pt x="254" y="803"/>
                    <a:pt x="254" y="782"/>
                  </a:cubicBezTo>
                  <a:cubicBezTo>
                    <a:pt x="254" y="772"/>
                    <a:pt x="254" y="766"/>
                    <a:pt x="254" y="761"/>
                  </a:cubicBezTo>
                  <a:cubicBezTo>
                    <a:pt x="233" y="740"/>
                    <a:pt x="254" y="740"/>
                    <a:pt x="254" y="740"/>
                  </a:cubicBezTo>
                  <a:lnTo>
                    <a:pt x="254" y="719"/>
                  </a:lnTo>
                  <a:lnTo>
                    <a:pt x="233" y="719"/>
                  </a:lnTo>
                  <a:cubicBezTo>
                    <a:pt x="254" y="719"/>
                    <a:pt x="254" y="719"/>
                    <a:pt x="254" y="698"/>
                  </a:cubicBezTo>
                  <a:cubicBezTo>
                    <a:pt x="212" y="698"/>
                    <a:pt x="254" y="655"/>
                    <a:pt x="233" y="655"/>
                  </a:cubicBezTo>
                  <a:lnTo>
                    <a:pt x="233" y="634"/>
                  </a:lnTo>
                  <a:cubicBezTo>
                    <a:pt x="233" y="613"/>
                    <a:pt x="212" y="613"/>
                    <a:pt x="233" y="592"/>
                  </a:cubicBezTo>
                  <a:lnTo>
                    <a:pt x="212" y="592"/>
                  </a:lnTo>
                  <a:cubicBezTo>
                    <a:pt x="212" y="592"/>
                    <a:pt x="212" y="592"/>
                    <a:pt x="212" y="571"/>
                  </a:cubicBezTo>
                  <a:lnTo>
                    <a:pt x="233" y="571"/>
                  </a:lnTo>
                  <a:cubicBezTo>
                    <a:pt x="233" y="571"/>
                    <a:pt x="212" y="550"/>
                    <a:pt x="233" y="550"/>
                  </a:cubicBezTo>
                  <a:lnTo>
                    <a:pt x="212" y="550"/>
                  </a:lnTo>
                  <a:cubicBezTo>
                    <a:pt x="233" y="550"/>
                    <a:pt x="212" y="550"/>
                    <a:pt x="212" y="529"/>
                  </a:cubicBezTo>
                  <a:lnTo>
                    <a:pt x="212" y="508"/>
                  </a:lnTo>
                  <a:cubicBezTo>
                    <a:pt x="212" y="497"/>
                    <a:pt x="212" y="497"/>
                    <a:pt x="212" y="497"/>
                  </a:cubicBezTo>
                  <a:cubicBezTo>
                    <a:pt x="212" y="497"/>
                    <a:pt x="212" y="497"/>
                    <a:pt x="212" y="486"/>
                  </a:cubicBezTo>
                  <a:cubicBezTo>
                    <a:pt x="212" y="465"/>
                    <a:pt x="191" y="465"/>
                    <a:pt x="212" y="465"/>
                  </a:cubicBezTo>
                  <a:cubicBezTo>
                    <a:pt x="212" y="465"/>
                    <a:pt x="233" y="444"/>
                    <a:pt x="212" y="444"/>
                  </a:cubicBezTo>
                  <a:lnTo>
                    <a:pt x="212" y="423"/>
                  </a:lnTo>
                  <a:cubicBezTo>
                    <a:pt x="212" y="402"/>
                    <a:pt x="212" y="402"/>
                    <a:pt x="212" y="381"/>
                  </a:cubicBezTo>
                  <a:cubicBezTo>
                    <a:pt x="212" y="381"/>
                    <a:pt x="212" y="381"/>
                    <a:pt x="212" y="360"/>
                  </a:cubicBezTo>
                  <a:cubicBezTo>
                    <a:pt x="212" y="360"/>
                    <a:pt x="212" y="339"/>
                    <a:pt x="212" y="339"/>
                  </a:cubicBezTo>
                  <a:cubicBezTo>
                    <a:pt x="212" y="317"/>
                    <a:pt x="212" y="317"/>
                    <a:pt x="212" y="317"/>
                  </a:cubicBezTo>
                  <a:cubicBezTo>
                    <a:pt x="212" y="317"/>
                    <a:pt x="212" y="317"/>
                    <a:pt x="212" y="296"/>
                  </a:cubicBezTo>
                  <a:lnTo>
                    <a:pt x="191" y="296"/>
                  </a:lnTo>
                  <a:cubicBezTo>
                    <a:pt x="212" y="275"/>
                    <a:pt x="191" y="275"/>
                    <a:pt x="212" y="275"/>
                  </a:cubicBezTo>
                  <a:cubicBezTo>
                    <a:pt x="212" y="254"/>
                    <a:pt x="191" y="254"/>
                    <a:pt x="191" y="254"/>
                  </a:cubicBezTo>
                  <a:lnTo>
                    <a:pt x="212" y="254"/>
                  </a:lnTo>
                  <a:cubicBezTo>
                    <a:pt x="212" y="254"/>
                    <a:pt x="212" y="233"/>
                    <a:pt x="212" y="233"/>
                  </a:cubicBezTo>
                  <a:lnTo>
                    <a:pt x="233" y="233"/>
                  </a:lnTo>
                  <a:cubicBezTo>
                    <a:pt x="254" y="233"/>
                    <a:pt x="233" y="254"/>
                    <a:pt x="233" y="254"/>
                  </a:cubicBezTo>
                  <a:cubicBezTo>
                    <a:pt x="240" y="247"/>
                    <a:pt x="243" y="245"/>
                    <a:pt x="243" y="245"/>
                  </a:cubicBezTo>
                  <a:lnTo>
                    <a:pt x="243" y="245"/>
                  </a:lnTo>
                  <a:cubicBezTo>
                    <a:pt x="245" y="245"/>
                    <a:pt x="240" y="254"/>
                    <a:pt x="254" y="254"/>
                  </a:cubicBezTo>
                  <a:lnTo>
                    <a:pt x="254" y="275"/>
                  </a:lnTo>
                  <a:cubicBezTo>
                    <a:pt x="254" y="296"/>
                    <a:pt x="297" y="317"/>
                    <a:pt x="297" y="360"/>
                  </a:cubicBezTo>
                  <a:cubicBezTo>
                    <a:pt x="297" y="360"/>
                    <a:pt x="318" y="381"/>
                    <a:pt x="318" y="381"/>
                  </a:cubicBezTo>
                  <a:lnTo>
                    <a:pt x="318" y="402"/>
                  </a:lnTo>
                  <a:cubicBezTo>
                    <a:pt x="318" y="402"/>
                    <a:pt x="339" y="423"/>
                    <a:pt x="339" y="444"/>
                  </a:cubicBezTo>
                  <a:cubicBezTo>
                    <a:pt x="360" y="444"/>
                    <a:pt x="339" y="465"/>
                    <a:pt x="339" y="465"/>
                  </a:cubicBezTo>
                  <a:cubicBezTo>
                    <a:pt x="360" y="465"/>
                    <a:pt x="360" y="486"/>
                    <a:pt x="360" y="486"/>
                  </a:cubicBezTo>
                  <a:cubicBezTo>
                    <a:pt x="360" y="486"/>
                    <a:pt x="381" y="486"/>
                    <a:pt x="360" y="508"/>
                  </a:cubicBezTo>
                  <a:cubicBezTo>
                    <a:pt x="360" y="529"/>
                    <a:pt x="381" y="529"/>
                    <a:pt x="360" y="550"/>
                  </a:cubicBezTo>
                  <a:cubicBezTo>
                    <a:pt x="381" y="550"/>
                    <a:pt x="381" y="592"/>
                    <a:pt x="402" y="613"/>
                  </a:cubicBezTo>
                  <a:lnTo>
                    <a:pt x="402" y="634"/>
                  </a:lnTo>
                  <a:cubicBezTo>
                    <a:pt x="402" y="655"/>
                    <a:pt x="402" y="655"/>
                    <a:pt x="423" y="655"/>
                  </a:cubicBezTo>
                  <a:cubicBezTo>
                    <a:pt x="423" y="655"/>
                    <a:pt x="402" y="677"/>
                    <a:pt x="402" y="677"/>
                  </a:cubicBezTo>
                  <a:cubicBezTo>
                    <a:pt x="402" y="677"/>
                    <a:pt x="402" y="761"/>
                    <a:pt x="423" y="846"/>
                  </a:cubicBezTo>
                  <a:cubicBezTo>
                    <a:pt x="423" y="930"/>
                    <a:pt x="423" y="1015"/>
                    <a:pt x="444" y="1057"/>
                  </a:cubicBezTo>
                  <a:cubicBezTo>
                    <a:pt x="444" y="1078"/>
                    <a:pt x="466" y="1078"/>
                    <a:pt x="466" y="1078"/>
                  </a:cubicBezTo>
                  <a:lnTo>
                    <a:pt x="487" y="1078"/>
                  </a:lnTo>
                  <a:cubicBezTo>
                    <a:pt x="487" y="1078"/>
                    <a:pt x="466" y="1057"/>
                    <a:pt x="487" y="1057"/>
                  </a:cubicBezTo>
                  <a:lnTo>
                    <a:pt x="508" y="1057"/>
                  </a:lnTo>
                  <a:lnTo>
                    <a:pt x="508" y="1036"/>
                  </a:lnTo>
                  <a:lnTo>
                    <a:pt x="529" y="1036"/>
                  </a:lnTo>
                  <a:lnTo>
                    <a:pt x="529" y="1015"/>
                  </a:lnTo>
                  <a:cubicBezTo>
                    <a:pt x="529" y="1015"/>
                    <a:pt x="529" y="993"/>
                    <a:pt x="529" y="993"/>
                  </a:cubicBezTo>
                  <a:cubicBezTo>
                    <a:pt x="550" y="993"/>
                    <a:pt x="529" y="993"/>
                    <a:pt x="529" y="972"/>
                  </a:cubicBezTo>
                  <a:lnTo>
                    <a:pt x="550" y="972"/>
                  </a:lnTo>
                  <a:cubicBezTo>
                    <a:pt x="550" y="951"/>
                    <a:pt x="571" y="930"/>
                    <a:pt x="571" y="909"/>
                  </a:cubicBezTo>
                  <a:lnTo>
                    <a:pt x="592" y="909"/>
                  </a:lnTo>
                  <a:cubicBezTo>
                    <a:pt x="571" y="888"/>
                    <a:pt x="592" y="888"/>
                    <a:pt x="592" y="867"/>
                  </a:cubicBezTo>
                  <a:cubicBezTo>
                    <a:pt x="613" y="846"/>
                    <a:pt x="592" y="824"/>
                    <a:pt x="592" y="782"/>
                  </a:cubicBezTo>
                  <a:cubicBezTo>
                    <a:pt x="592" y="761"/>
                    <a:pt x="592" y="698"/>
                    <a:pt x="592" y="655"/>
                  </a:cubicBezTo>
                  <a:cubicBezTo>
                    <a:pt x="571" y="613"/>
                    <a:pt x="571" y="550"/>
                    <a:pt x="550" y="508"/>
                  </a:cubicBezTo>
                  <a:cubicBezTo>
                    <a:pt x="571" y="486"/>
                    <a:pt x="529" y="486"/>
                    <a:pt x="550" y="465"/>
                  </a:cubicBezTo>
                  <a:cubicBezTo>
                    <a:pt x="529" y="444"/>
                    <a:pt x="550" y="402"/>
                    <a:pt x="508" y="381"/>
                  </a:cubicBezTo>
                  <a:cubicBezTo>
                    <a:pt x="508" y="360"/>
                    <a:pt x="508" y="360"/>
                    <a:pt x="508" y="339"/>
                  </a:cubicBezTo>
                  <a:lnTo>
                    <a:pt x="487" y="360"/>
                  </a:lnTo>
                  <a:cubicBezTo>
                    <a:pt x="487" y="339"/>
                    <a:pt x="508" y="339"/>
                    <a:pt x="487" y="339"/>
                  </a:cubicBezTo>
                  <a:cubicBezTo>
                    <a:pt x="508" y="339"/>
                    <a:pt x="487" y="317"/>
                    <a:pt x="487" y="317"/>
                  </a:cubicBezTo>
                  <a:cubicBezTo>
                    <a:pt x="487" y="317"/>
                    <a:pt x="466" y="296"/>
                    <a:pt x="466" y="275"/>
                  </a:cubicBezTo>
                  <a:cubicBezTo>
                    <a:pt x="466" y="275"/>
                    <a:pt x="466" y="275"/>
                    <a:pt x="466" y="254"/>
                  </a:cubicBezTo>
                  <a:cubicBezTo>
                    <a:pt x="444" y="233"/>
                    <a:pt x="444" y="212"/>
                    <a:pt x="423" y="191"/>
                  </a:cubicBezTo>
                  <a:lnTo>
                    <a:pt x="402" y="191"/>
                  </a:lnTo>
                  <a:cubicBezTo>
                    <a:pt x="402" y="170"/>
                    <a:pt x="402" y="170"/>
                    <a:pt x="402" y="170"/>
                  </a:cubicBezTo>
                  <a:cubicBezTo>
                    <a:pt x="402" y="148"/>
                    <a:pt x="381" y="148"/>
                    <a:pt x="360" y="106"/>
                  </a:cubicBezTo>
                  <a:cubicBezTo>
                    <a:pt x="360" y="106"/>
                    <a:pt x="339" y="85"/>
                    <a:pt x="360" y="85"/>
                  </a:cubicBezTo>
                  <a:lnTo>
                    <a:pt x="360" y="85"/>
                  </a:lnTo>
                  <a:cubicBezTo>
                    <a:pt x="339" y="85"/>
                    <a:pt x="339" y="106"/>
                    <a:pt x="339" y="106"/>
                  </a:cubicBezTo>
                  <a:cubicBezTo>
                    <a:pt x="339" y="106"/>
                    <a:pt x="339" y="85"/>
                    <a:pt x="339" y="85"/>
                  </a:cubicBezTo>
                  <a:lnTo>
                    <a:pt x="318" y="64"/>
                  </a:lnTo>
                  <a:lnTo>
                    <a:pt x="339" y="64"/>
                  </a:lnTo>
                  <a:cubicBezTo>
                    <a:pt x="318" y="64"/>
                    <a:pt x="297" y="22"/>
                    <a:pt x="275" y="22"/>
                  </a:cubicBezTo>
                  <a:cubicBezTo>
                    <a:pt x="275" y="22"/>
                    <a:pt x="275" y="43"/>
                    <a:pt x="275" y="43"/>
                  </a:cubicBezTo>
                  <a:cubicBezTo>
                    <a:pt x="275" y="43"/>
                    <a:pt x="275" y="22"/>
                    <a:pt x="254" y="22"/>
                  </a:cubicBezTo>
                  <a:lnTo>
                    <a:pt x="233" y="22"/>
                  </a:lnTo>
                  <a:cubicBezTo>
                    <a:pt x="233" y="11"/>
                    <a:pt x="233" y="11"/>
                    <a:pt x="236" y="11"/>
                  </a:cubicBezTo>
                  <a:cubicBezTo>
                    <a:pt x="238" y="11"/>
                    <a:pt x="244" y="11"/>
                    <a:pt x="254" y="1"/>
                  </a:cubicBezTo>
                  <a:cubicBezTo>
                    <a:pt x="233" y="1"/>
                    <a:pt x="212" y="1"/>
                    <a:pt x="233" y="22"/>
                  </a:cubicBezTo>
                  <a:cubicBezTo>
                    <a:pt x="212" y="22"/>
                    <a:pt x="212" y="1"/>
                    <a:pt x="212" y="1"/>
                  </a:cubicBezTo>
                  <a:close/>
                  <a:moveTo>
                    <a:pt x="318" y="1184"/>
                  </a:moveTo>
                  <a:cubicBezTo>
                    <a:pt x="318" y="1205"/>
                    <a:pt x="318" y="1205"/>
                    <a:pt x="297" y="1205"/>
                  </a:cubicBezTo>
                  <a:lnTo>
                    <a:pt x="339" y="1205"/>
                  </a:lnTo>
                  <a:cubicBezTo>
                    <a:pt x="339" y="1205"/>
                    <a:pt x="318" y="1205"/>
                    <a:pt x="339" y="1184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5387;p35">
              <a:extLst>
                <a:ext uri="{FF2B5EF4-FFF2-40B4-BE49-F238E27FC236}">
                  <a16:creationId xmlns:a16="http://schemas.microsoft.com/office/drawing/2014/main" id="{E15F13F8-CE53-7ABE-DE55-37481E542D9B}"/>
                </a:ext>
              </a:extLst>
            </p:cNvPr>
            <p:cNvSpPr/>
            <p:nvPr/>
          </p:nvSpPr>
          <p:spPr>
            <a:xfrm>
              <a:off x="3227225" y="3501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5388;p35">
              <a:extLst>
                <a:ext uri="{FF2B5EF4-FFF2-40B4-BE49-F238E27FC236}">
                  <a16:creationId xmlns:a16="http://schemas.microsoft.com/office/drawing/2014/main" id="{501978CB-367A-BF5B-0299-5107BED2B471}"/>
                </a:ext>
              </a:extLst>
            </p:cNvPr>
            <p:cNvSpPr/>
            <p:nvPr/>
          </p:nvSpPr>
          <p:spPr>
            <a:xfrm>
              <a:off x="3226700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5389;p35">
              <a:extLst>
                <a:ext uri="{FF2B5EF4-FFF2-40B4-BE49-F238E27FC236}">
                  <a16:creationId xmlns:a16="http://schemas.microsoft.com/office/drawing/2014/main" id="{5DC365E7-7B8E-2288-241A-9A3048DFDC21}"/>
                </a:ext>
              </a:extLst>
            </p:cNvPr>
            <p:cNvSpPr/>
            <p:nvPr/>
          </p:nvSpPr>
          <p:spPr>
            <a:xfrm>
              <a:off x="3226175" y="34954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22"/>
                  </a:cubicBezTo>
                  <a:cubicBezTo>
                    <a:pt x="0" y="22"/>
                    <a:pt x="21" y="22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5390;p35">
              <a:extLst>
                <a:ext uri="{FF2B5EF4-FFF2-40B4-BE49-F238E27FC236}">
                  <a16:creationId xmlns:a16="http://schemas.microsoft.com/office/drawing/2014/main" id="{26A4CE6B-F098-CE62-A426-155562F23861}"/>
                </a:ext>
              </a:extLst>
            </p:cNvPr>
            <p:cNvSpPr/>
            <p:nvPr/>
          </p:nvSpPr>
          <p:spPr>
            <a:xfrm>
              <a:off x="3228275" y="35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5391;p35">
              <a:extLst>
                <a:ext uri="{FF2B5EF4-FFF2-40B4-BE49-F238E27FC236}">
                  <a16:creationId xmlns:a16="http://schemas.microsoft.com/office/drawing/2014/main" id="{EECE0E74-0C24-9534-CC45-4DE6A8AE5D53}"/>
                </a:ext>
              </a:extLst>
            </p:cNvPr>
            <p:cNvSpPr/>
            <p:nvPr/>
          </p:nvSpPr>
          <p:spPr>
            <a:xfrm>
              <a:off x="3230400" y="35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5392;p35">
              <a:extLst>
                <a:ext uri="{FF2B5EF4-FFF2-40B4-BE49-F238E27FC236}">
                  <a16:creationId xmlns:a16="http://schemas.microsoft.com/office/drawing/2014/main" id="{B8CD9474-24C4-729D-A27F-C7AC32A51102}"/>
                </a:ext>
              </a:extLst>
            </p:cNvPr>
            <p:cNvSpPr/>
            <p:nvPr/>
          </p:nvSpPr>
          <p:spPr>
            <a:xfrm>
              <a:off x="3230400" y="351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5393;p35">
              <a:extLst>
                <a:ext uri="{FF2B5EF4-FFF2-40B4-BE49-F238E27FC236}">
                  <a16:creationId xmlns:a16="http://schemas.microsoft.com/office/drawing/2014/main" id="{F6FB0B54-03D8-90A3-A9CB-778EF41AA5A5}"/>
                </a:ext>
              </a:extLst>
            </p:cNvPr>
            <p:cNvSpPr/>
            <p:nvPr/>
          </p:nvSpPr>
          <p:spPr>
            <a:xfrm>
              <a:off x="3227750" y="35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5394;p35">
              <a:extLst>
                <a:ext uri="{FF2B5EF4-FFF2-40B4-BE49-F238E27FC236}">
                  <a16:creationId xmlns:a16="http://schemas.microsoft.com/office/drawing/2014/main" id="{31F76D95-9719-2264-00A6-E9C044243EED}"/>
                </a:ext>
              </a:extLst>
            </p:cNvPr>
            <p:cNvSpPr/>
            <p:nvPr/>
          </p:nvSpPr>
          <p:spPr>
            <a:xfrm>
              <a:off x="3230400" y="3510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5395;p35">
              <a:extLst>
                <a:ext uri="{FF2B5EF4-FFF2-40B4-BE49-F238E27FC236}">
                  <a16:creationId xmlns:a16="http://schemas.microsoft.com/office/drawing/2014/main" id="{94FB456A-DD00-1B5B-A59A-54D050FBB1D6}"/>
                </a:ext>
              </a:extLst>
            </p:cNvPr>
            <p:cNvSpPr/>
            <p:nvPr/>
          </p:nvSpPr>
          <p:spPr>
            <a:xfrm>
              <a:off x="3230400" y="35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5396;p35">
              <a:extLst>
                <a:ext uri="{FF2B5EF4-FFF2-40B4-BE49-F238E27FC236}">
                  <a16:creationId xmlns:a16="http://schemas.microsoft.com/office/drawing/2014/main" id="{0847987D-9250-C931-2CB6-64BE04E8AC3A}"/>
                </a:ext>
              </a:extLst>
            </p:cNvPr>
            <p:cNvSpPr/>
            <p:nvPr/>
          </p:nvSpPr>
          <p:spPr>
            <a:xfrm>
              <a:off x="3229325" y="35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5397;p35">
              <a:extLst>
                <a:ext uri="{FF2B5EF4-FFF2-40B4-BE49-F238E27FC236}">
                  <a16:creationId xmlns:a16="http://schemas.microsoft.com/office/drawing/2014/main" id="{D86951C2-44AC-6A2C-4EF3-84F22034E5B0}"/>
                </a:ext>
              </a:extLst>
            </p:cNvPr>
            <p:cNvSpPr/>
            <p:nvPr/>
          </p:nvSpPr>
          <p:spPr>
            <a:xfrm>
              <a:off x="3229850" y="35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5398;p35">
              <a:extLst>
                <a:ext uri="{FF2B5EF4-FFF2-40B4-BE49-F238E27FC236}">
                  <a16:creationId xmlns:a16="http://schemas.microsoft.com/office/drawing/2014/main" id="{D788CE4F-A358-2691-44F6-FC42AC45C4D0}"/>
                </a:ext>
              </a:extLst>
            </p:cNvPr>
            <p:cNvSpPr/>
            <p:nvPr/>
          </p:nvSpPr>
          <p:spPr>
            <a:xfrm>
              <a:off x="3230400" y="351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5399;p35">
              <a:extLst>
                <a:ext uri="{FF2B5EF4-FFF2-40B4-BE49-F238E27FC236}">
                  <a16:creationId xmlns:a16="http://schemas.microsoft.com/office/drawing/2014/main" id="{506F32C1-B16E-F657-7566-F21D21DD2BAB}"/>
                </a:ext>
              </a:extLst>
            </p:cNvPr>
            <p:cNvSpPr/>
            <p:nvPr/>
          </p:nvSpPr>
          <p:spPr>
            <a:xfrm>
              <a:off x="3229325" y="3508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5400;p35">
              <a:extLst>
                <a:ext uri="{FF2B5EF4-FFF2-40B4-BE49-F238E27FC236}">
                  <a16:creationId xmlns:a16="http://schemas.microsoft.com/office/drawing/2014/main" id="{3BFFBD99-2C3B-37EF-CD7C-D21DDC4E3DF0}"/>
                </a:ext>
              </a:extLst>
            </p:cNvPr>
            <p:cNvSpPr/>
            <p:nvPr/>
          </p:nvSpPr>
          <p:spPr>
            <a:xfrm>
              <a:off x="3221950" y="351340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5401;p35">
              <a:extLst>
                <a:ext uri="{FF2B5EF4-FFF2-40B4-BE49-F238E27FC236}">
                  <a16:creationId xmlns:a16="http://schemas.microsoft.com/office/drawing/2014/main" id="{11E5DAFB-81D7-A943-2F52-C2962FDC83E8}"/>
                </a:ext>
              </a:extLst>
            </p:cNvPr>
            <p:cNvSpPr/>
            <p:nvPr/>
          </p:nvSpPr>
          <p:spPr>
            <a:xfrm>
              <a:off x="3219825" y="350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5402;p35">
              <a:extLst>
                <a:ext uri="{FF2B5EF4-FFF2-40B4-BE49-F238E27FC236}">
                  <a16:creationId xmlns:a16="http://schemas.microsoft.com/office/drawing/2014/main" id="{7CD04D71-12F0-B3BA-6411-82E071E8B5E2}"/>
                </a:ext>
              </a:extLst>
            </p:cNvPr>
            <p:cNvSpPr/>
            <p:nvPr/>
          </p:nvSpPr>
          <p:spPr>
            <a:xfrm>
              <a:off x="3223000" y="35155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cubicBezTo>
                    <a:pt x="0" y="1"/>
                    <a:pt x="0" y="22"/>
                    <a:pt x="21" y="2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5403;p35">
              <a:extLst>
                <a:ext uri="{FF2B5EF4-FFF2-40B4-BE49-F238E27FC236}">
                  <a16:creationId xmlns:a16="http://schemas.microsoft.com/office/drawing/2014/main" id="{44C7B14D-7A9B-623A-292C-1BD1FFC93408}"/>
                </a:ext>
              </a:extLst>
            </p:cNvPr>
            <p:cNvSpPr/>
            <p:nvPr/>
          </p:nvSpPr>
          <p:spPr>
            <a:xfrm>
              <a:off x="3217175" y="35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5404;p35">
              <a:extLst>
                <a:ext uri="{FF2B5EF4-FFF2-40B4-BE49-F238E27FC236}">
                  <a16:creationId xmlns:a16="http://schemas.microsoft.com/office/drawing/2014/main" id="{91D4D29E-260B-E122-EC2A-29A7ABEFD952}"/>
                </a:ext>
              </a:extLst>
            </p:cNvPr>
            <p:cNvSpPr/>
            <p:nvPr/>
          </p:nvSpPr>
          <p:spPr>
            <a:xfrm>
              <a:off x="3218250" y="35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5405;p35">
              <a:extLst>
                <a:ext uri="{FF2B5EF4-FFF2-40B4-BE49-F238E27FC236}">
                  <a16:creationId xmlns:a16="http://schemas.microsoft.com/office/drawing/2014/main" id="{2CC06194-8D91-7FA1-0D8C-2A4E1BCDC315}"/>
                </a:ext>
              </a:extLst>
            </p:cNvPr>
            <p:cNvSpPr/>
            <p:nvPr/>
          </p:nvSpPr>
          <p:spPr>
            <a:xfrm>
              <a:off x="3222475" y="35176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5406;p35">
              <a:extLst>
                <a:ext uri="{FF2B5EF4-FFF2-40B4-BE49-F238E27FC236}">
                  <a16:creationId xmlns:a16="http://schemas.microsoft.com/office/drawing/2014/main" id="{8F5066B1-F018-A0BB-6645-EFF1164A52E7}"/>
                </a:ext>
              </a:extLst>
            </p:cNvPr>
            <p:cNvSpPr/>
            <p:nvPr/>
          </p:nvSpPr>
          <p:spPr>
            <a:xfrm>
              <a:off x="3224575" y="351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5407;p35">
              <a:extLst>
                <a:ext uri="{FF2B5EF4-FFF2-40B4-BE49-F238E27FC236}">
                  <a16:creationId xmlns:a16="http://schemas.microsoft.com/office/drawing/2014/main" id="{0A45AA3B-5159-7809-B247-356A2826F691}"/>
                </a:ext>
              </a:extLst>
            </p:cNvPr>
            <p:cNvSpPr/>
            <p:nvPr/>
          </p:nvSpPr>
          <p:spPr>
            <a:xfrm>
              <a:off x="3224575" y="351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5408;p35">
              <a:extLst>
                <a:ext uri="{FF2B5EF4-FFF2-40B4-BE49-F238E27FC236}">
                  <a16:creationId xmlns:a16="http://schemas.microsoft.com/office/drawing/2014/main" id="{72C36C96-0C53-36E4-AFED-A2DDD6FB1337}"/>
                </a:ext>
              </a:extLst>
            </p:cNvPr>
            <p:cNvSpPr/>
            <p:nvPr/>
          </p:nvSpPr>
          <p:spPr>
            <a:xfrm>
              <a:off x="3224575" y="351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5409;p35">
              <a:extLst>
                <a:ext uri="{FF2B5EF4-FFF2-40B4-BE49-F238E27FC236}">
                  <a16:creationId xmlns:a16="http://schemas.microsoft.com/office/drawing/2014/main" id="{5DE39F02-C187-3168-799D-2E2DB3783A10}"/>
                </a:ext>
              </a:extLst>
            </p:cNvPr>
            <p:cNvSpPr/>
            <p:nvPr/>
          </p:nvSpPr>
          <p:spPr>
            <a:xfrm>
              <a:off x="3231450" y="3515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5410;p35">
              <a:extLst>
                <a:ext uri="{FF2B5EF4-FFF2-40B4-BE49-F238E27FC236}">
                  <a16:creationId xmlns:a16="http://schemas.microsoft.com/office/drawing/2014/main" id="{04A9105D-AAED-A933-0857-5F6F03248F7E}"/>
                </a:ext>
              </a:extLst>
            </p:cNvPr>
            <p:cNvSpPr/>
            <p:nvPr/>
          </p:nvSpPr>
          <p:spPr>
            <a:xfrm>
              <a:off x="3217725" y="34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5411;p35">
              <a:extLst>
                <a:ext uri="{FF2B5EF4-FFF2-40B4-BE49-F238E27FC236}">
                  <a16:creationId xmlns:a16="http://schemas.microsoft.com/office/drawing/2014/main" id="{4BF04EEF-B315-C588-A71A-F9F9511DDA0B}"/>
                </a:ext>
              </a:extLst>
            </p:cNvPr>
            <p:cNvSpPr/>
            <p:nvPr/>
          </p:nvSpPr>
          <p:spPr>
            <a:xfrm>
              <a:off x="3232500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5412;p35">
              <a:extLst>
                <a:ext uri="{FF2B5EF4-FFF2-40B4-BE49-F238E27FC236}">
                  <a16:creationId xmlns:a16="http://schemas.microsoft.com/office/drawing/2014/main" id="{E2DDC07D-2224-0F55-E568-9D384DE568C7}"/>
                </a:ext>
              </a:extLst>
            </p:cNvPr>
            <p:cNvSpPr/>
            <p:nvPr/>
          </p:nvSpPr>
          <p:spPr>
            <a:xfrm>
              <a:off x="3221400" y="3516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5413;p35">
              <a:extLst>
                <a:ext uri="{FF2B5EF4-FFF2-40B4-BE49-F238E27FC236}">
                  <a16:creationId xmlns:a16="http://schemas.microsoft.com/office/drawing/2014/main" id="{4180B754-68E5-1B6D-514A-84BB40604460}"/>
                </a:ext>
              </a:extLst>
            </p:cNvPr>
            <p:cNvSpPr/>
            <p:nvPr/>
          </p:nvSpPr>
          <p:spPr>
            <a:xfrm>
              <a:off x="3220350" y="349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5414;p35">
              <a:extLst>
                <a:ext uri="{FF2B5EF4-FFF2-40B4-BE49-F238E27FC236}">
                  <a16:creationId xmlns:a16="http://schemas.microsoft.com/office/drawing/2014/main" id="{9E04F86D-7525-0AEF-6348-65F6CBE6CA12}"/>
                </a:ext>
              </a:extLst>
            </p:cNvPr>
            <p:cNvSpPr/>
            <p:nvPr/>
          </p:nvSpPr>
          <p:spPr>
            <a:xfrm>
              <a:off x="3232500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5415;p35">
              <a:extLst>
                <a:ext uri="{FF2B5EF4-FFF2-40B4-BE49-F238E27FC236}">
                  <a16:creationId xmlns:a16="http://schemas.microsoft.com/office/drawing/2014/main" id="{81E56833-C668-2180-0243-B7D931CF1602}"/>
                </a:ext>
              </a:extLst>
            </p:cNvPr>
            <p:cNvSpPr/>
            <p:nvPr/>
          </p:nvSpPr>
          <p:spPr>
            <a:xfrm>
              <a:off x="3222475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5416;p35">
              <a:extLst>
                <a:ext uri="{FF2B5EF4-FFF2-40B4-BE49-F238E27FC236}">
                  <a16:creationId xmlns:a16="http://schemas.microsoft.com/office/drawing/2014/main" id="{4F13FFC0-AD1A-8A09-6EBE-45B1A6F1F4E4}"/>
                </a:ext>
              </a:extLst>
            </p:cNvPr>
            <p:cNvSpPr/>
            <p:nvPr/>
          </p:nvSpPr>
          <p:spPr>
            <a:xfrm>
              <a:off x="3222475" y="35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5417;p35">
              <a:extLst>
                <a:ext uri="{FF2B5EF4-FFF2-40B4-BE49-F238E27FC236}">
                  <a16:creationId xmlns:a16="http://schemas.microsoft.com/office/drawing/2014/main" id="{139E9A33-B965-7935-D10A-B0DF1A73F1B0}"/>
                </a:ext>
              </a:extLst>
            </p:cNvPr>
            <p:cNvSpPr/>
            <p:nvPr/>
          </p:nvSpPr>
          <p:spPr>
            <a:xfrm>
              <a:off x="3231450" y="351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5418;p35">
              <a:extLst>
                <a:ext uri="{FF2B5EF4-FFF2-40B4-BE49-F238E27FC236}">
                  <a16:creationId xmlns:a16="http://schemas.microsoft.com/office/drawing/2014/main" id="{A5981B0C-EE6C-9070-53A9-6B2A19AE3535}"/>
                </a:ext>
              </a:extLst>
            </p:cNvPr>
            <p:cNvSpPr/>
            <p:nvPr/>
          </p:nvSpPr>
          <p:spPr>
            <a:xfrm>
              <a:off x="3225625" y="35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5419;p35">
              <a:extLst>
                <a:ext uri="{FF2B5EF4-FFF2-40B4-BE49-F238E27FC236}">
                  <a16:creationId xmlns:a16="http://schemas.microsoft.com/office/drawing/2014/main" id="{54F6FED7-97A5-7819-890F-4DE76DC7F007}"/>
                </a:ext>
              </a:extLst>
            </p:cNvPr>
            <p:cNvSpPr/>
            <p:nvPr/>
          </p:nvSpPr>
          <p:spPr>
            <a:xfrm>
              <a:off x="3218250" y="35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5420;p35">
              <a:extLst>
                <a:ext uri="{FF2B5EF4-FFF2-40B4-BE49-F238E27FC236}">
                  <a16:creationId xmlns:a16="http://schemas.microsoft.com/office/drawing/2014/main" id="{9894CD48-94A8-D527-D843-B190EAE123FA}"/>
                </a:ext>
              </a:extLst>
            </p:cNvPr>
            <p:cNvSpPr/>
            <p:nvPr/>
          </p:nvSpPr>
          <p:spPr>
            <a:xfrm>
              <a:off x="3214550" y="350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5421;p35">
              <a:extLst>
                <a:ext uri="{FF2B5EF4-FFF2-40B4-BE49-F238E27FC236}">
                  <a16:creationId xmlns:a16="http://schemas.microsoft.com/office/drawing/2014/main" id="{20CCC13C-9771-2FED-280E-1FE1989032B6}"/>
                </a:ext>
              </a:extLst>
            </p:cNvPr>
            <p:cNvSpPr/>
            <p:nvPr/>
          </p:nvSpPr>
          <p:spPr>
            <a:xfrm>
              <a:off x="3214025" y="35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5422;p35">
              <a:extLst>
                <a:ext uri="{FF2B5EF4-FFF2-40B4-BE49-F238E27FC236}">
                  <a16:creationId xmlns:a16="http://schemas.microsoft.com/office/drawing/2014/main" id="{A7D62691-CABF-AD53-FE87-45097EB5AA09}"/>
                </a:ext>
              </a:extLst>
            </p:cNvPr>
            <p:cNvSpPr/>
            <p:nvPr/>
          </p:nvSpPr>
          <p:spPr>
            <a:xfrm>
              <a:off x="3215075" y="35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5423;p35">
              <a:extLst>
                <a:ext uri="{FF2B5EF4-FFF2-40B4-BE49-F238E27FC236}">
                  <a16:creationId xmlns:a16="http://schemas.microsoft.com/office/drawing/2014/main" id="{4691B7F7-202B-58F8-DE1C-3CAAAF47EA64}"/>
                </a:ext>
              </a:extLst>
            </p:cNvPr>
            <p:cNvSpPr/>
            <p:nvPr/>
          </p:nvSpPr>
          <p:spPr>
            <a:xfrm>
              <a:off x="3215075" y="350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5424;p35">
              <a:extLst>
                <a:ext uri="{FF2B5EF4-FFF2-40B4-BE49-F238E27FC236}">
                  <a16:creationId xmlns:a16="http://schemas.microsoft.com/office/drawing/2014/main" id="{3D8CA5DF-8BBA-83E0-9117-1A411CE48BAD}"/>
                </a:ext>
              </a:extLst>
            </p:cNvPr>
            <p:cNvSpPr/>
            <p:nvPr/>
          </p:nvSpPr>
          <p:spPr>
            <a:xfrm>
              <a:off x="321350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5425;p35">
              <a:extLst>
                <a:ext uri="{FF2B5EF4-FFF2-40B4-BE49-F238E27FC236}">
                  <a16:creationId xmlns:a16="http://schemas.microsoft.com/office/drawing/2014/main" id="{C9FF117C-7802-390D-7644-4C0269540EC6}"/>
                </a:ext>
              </a:extLst>
            </p:cNvPr>
            <p:cNvSpPr/>
            <p:nvPr/>
          </p:nvSpPr>
          <p:spPr>
            <a:xfrm>
              <a:off x="3212425" y="3491725"/>
              <a:ext cx="20100" cy="28775"/>
            </a:xfrm>
            <a:custGeom>
              <a:avLst/>
              <a:gdLst/>
              <a:ahLst/>
              <a:cxnLst/>
              <a:rect l="l" t="t" r="r" b="b"/>
              <a:pathLst>
                <a:path w="804" h="1151" extrusionOk="0">
                  <a:moveTo>
                    <a:pt x="11" y="224"/>
                  </a:moveTo>
                  <a:cubicBezTo>
                    <a:pt x="10" y="224"/>
                    <a:pt x="8" y="226"/>
                    <a:pt x="1" y="233"/>
                  </a:cubicBezTo>
                  <a:lnTo>
                    <a:pt x="22" y="233"/>
                  </a:lnTo>
                  <a:cubicBezTo>
                    <a:pt x="8" y="233"/>
                    <a:pt x="13" y="224"/>
                    <a:pt x="11" y="224"/>
                  </a:cubicBezTo>
                  <a:close/>
                  <a:moveTo>
                    <a:pt x="64" y="487"/>
                  </a:moveTo>
                  <a:cubicBezTo>
                    <a:pt x="64" y="487"/>
                    <a:pt x="64" y="487"/>
                    <a:pt x="64" y="508"/>
                  </a:cubicBezTo>
                  <a:cubicBezTo>
                    <a:pt x="85" y="487"/>
                    <a:pt x="85" y="487"/>
                    <a:pt x="85" y="487"/>
                  </a:cubicBezTo>
                  <a:close/>
                  <a:moveTo>
                    <a:pt x="128" y="677"/>
                  </a:moveTo>
                  <a:cubicBezTo>
                    <a:pt x="135" y="684"/>
                    <a:pt x="139" y="686"/>
                    <a:pt x="142" y="686"/>
                  </a:cubicBezTo>
                  <a:cubicBezTo>
                    <a:pt x="149" y="686"/>
                    <a:pt x="149" y="677"/>
                    <a:pt x="149" y="677"/>
                  </a:cubicBezTo>
                  <a:close/>
                  <a:moveTo>
                    <a:pt x="149" y="698"/>
                  </a:moveTo>
                  <a:cubicBezTo>
                    <a:pt x="149" y="698"/>
                    <a:pt x="158" y="707"/>
                    <a:pt x="164" y="707"/>
                  </a:cubicBezTo>
                  <a:cubicBezTo>
                    <a:pt x="167" y="707"/>
                    <a:pt x="170" y="705"/>
                    <a:pt x="170" y="698"/>
                  </a:cubicBezTo>
                  <a:close/>
                  <a:moveTo>
                    <a:pt x="797" y="830"/>
                  </a:moveTo>
                  <a:cubicBezTo>
                    <a:pt x="799" y="835"/>
                    <a:pt x="801" y="840"/>
                    <a:pt x="804" y="846"/>
                  </a:cubicBezTo>
                  <a:cubicBezTo>
                    <a:pt x="804" y="838"/>
                    <a:pt x="801" y="833"/>
                    <a:pt x="797" y="830"/>
                  </a:cubicBezTo>
                  <a:close/>
                  <a:moveTo>
                    <a:pt x="360" y="994"/>
                  </a:moveTo>
                  <a:cubicBezTo>
                    <a:pt x="339" y="994"/>
                    <a:pt x="339" y="1015"/>
                    <a:pt x="339" y="1015"/>
                  </a:cubicBezTo>
                  <a:lnTo>
                    <a:pt x="360" y="994"/>
                  </a:lnTo>
                  <a:close/>
                  <a:moveTo>
                    <a:pt x="381" y="1036"/>
                  </a:moveTo>
                  <a:cubicBezTo>
                    <a:pt x="381" y="1036"/>
                    <a:pt x="381" y="1045"/>
                    <a:pt x="387" y="1045"/>
                  </a:cubicBezTo>
                  <a:cubicBezTo>
                    <a:pt x="390" y="1045"/>
                    <a:pt x="395" y="1043"/>
                    <a:pt x="402" y="1036"/>
                  </a:cubicBezTo>
                  <a:close/>
                  <a:moveTo>
                    <a:pt x="459" y="1111"/>
                  </a:moveTo>
                  <a:cubicBezTo>
                    <a:pt x="456" y="1111"/>
                    <a:pt x="451" y="1113"/>
                    <a:pt x="444" y="1120"/>
                  </a:cubicBezTo>
                  <a:lnTo>
                    <a:pt x="466" y="1120"/>
                  </a:lnTo>
                  <a:cubicBezTo>
                    <a:pt x="466" y="1120"/>
                    <a:pt x="466" y="1111"/>
                    <a:pt x="459" y="1111"/>
                  </a:cubicBezTo>
                  <a:close/>
                  <a:moveTo>
                    <a:pt x="508" y="1099"/>
                  </a:moveTo>
                  <a:lnTo>
                    <a:pt x="487" y="1120"/>
                  </a:lnTo>
                  <a:cubicBezTo>
                    <a:pt x="487" y="1120"/>
                    <a:pt x="508" y="1120"/>
                    <a:pt x="508" y="1099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22"/>
                  </a:cubicBezTo>
                  <a:cubicBezTo>
                    <a:pt x="163" y="15"/>
                    <a:pt x="156" y="13"/>
                    <a:pt x="149" y="13"/>
                  </a:cubicBezTo>
                  <a:cubicBezTo>
                    <a:pt x="137" y="13"/>
                    <a:pt x="128" y="22"/>
                    <a:pt x="128" y="22"/>
                  </a:cubicBezTo>
                  <a:lnTo>
                    <a:pt x="85" y="22"/>
                  </a:lnTo>
                  <a:cubicBezTo>
                    <a:pt x="85" y="22"/>
                    <a:pt x="85" y="43"/>
                    <a:pt x="64" y="43"/>
                  </a:cubicBezTo>
                  <a:cubicBezTo>
                    <a:pt x="43" y="64"/>
                    <a:pt x="22" y="128"/>
                    <a:pt x="22" y="170"/>
                  </a:cubicBezTo>
                  <a:cubicBezTo>
                    <a:pt x="22" y="191"/>
                    <a:pt x="22" y="191"/>
                    <a:pt x="22" y="212"/>
                  </a:cubicBezTo>
                  <a:lnTo>
                    <a:pt x="1" y="212"/>
                  </a:lnTo>
                  <a:cubicBezTo>
                    <a:pt x="22" y="233"/>
                    <a:pt x="22" y="233"/>
                    <a:pt x="22" y="233"/>
                  </a:cubicBezTo>
                  <a:cubicBezTo>
                    <a:pt x="8" y="233"/>
                    <a:pt x="3" y="243"/>
                    <a:pt x="2" y="243"/>
                  </a:cubicBezTo>
                  <a:cubicBezTo>
                    <a:pt x="1" y="243"/>
                    <a:pt x="1" y="240"/>
                    <a:pt x="1" y="233"/>
                  </a:cubicBezTo>
                  <a:lnTo>
                    <a:pt x="1" y="276"/>
                  </a:lnTo>
                  <a:cubicBezTo>
                    <a:pt x="1" y="318"/>
                    <a:pt x="22" y="318"/>
                    <a:pt x="22" y="339"/>
                  </a:cubicBezTo>
                  <a:lnTo>
                    <a:pt x="43" y="339"/>
                  </a:lnTo>
                  <a:cubicBezTo>
                    <a:pt x="43" y="339"/>
                    <a:pt x="43" y="339"/>
                    <a:pt x="43" y="360"/>
                  </a:cubicBezTo>
                  <a:cubicBezTo>
                    <a:pt x="43" y="360"/>
                    <a:pt x="43" y="360"/>
                    <a:pt x="43" y="381"/>
                  </a:cubicBezTo>
                  <a:cubicBezTo>
                    <a:pt x="43" y="392"/>
                    <a:pt x="43" y="392"/>
                    <a:pt x="43" y="392"/>
                  </a:cubicBezTo>
                  <a:cubicBezTo>
                    <a:pt x="43" y="392"/>
                    <a:pt x="43" y="392"/>
                    <a:pt x="43" y="402"/>
                  </a:cubicBezTo>
                  <a:cubicBezTo>
                    <a:pt x="43" y="402"/>
                    <a:pt x="43" y="402"/>
                    <a:pt x="43" y="423"/>
                  </a:cubicBezTo>
                  <a:cubicBezTo>
                    <a:pt x="43" y="423"/>
                    <a:pt x="43" y="423"/>
                    <a:pt x="43" y="445"/>
                  </a:cubicBezTo>
                  <a:cubicBezTo>
                    <a:pt x="43" y="423"/>
                    <a:pt x="43" y="423"/>
                    <a:pt x="64" y="423"/>
                  </a:cubicBezTo>
                  <a:cubicBezTo>
                    <a:pt x="64" y="445"/>
                    <a:pt x="64" y="445"/>
                    <a:pt x="64" y="445"/>
                  </a:cubicBezTo>
                  <a:cubicBezTo>
                    <a:pt x="64" y="466"/>
                    <a:pt x="64" y="466"/>
                    <a:pt x="64" y="466"/>
                  </a:cubicBezTo>
                  <a:cubicBezTo>
                    <a:pt x="64" y="487"/>
                    <a:pt x="64" y="487"/>
                    <a:pt x="64" y="487"/>
                  </a:cubicBezTo>
                  <a:cubicBezTo>
                    <a:pt x="64" y="466"/>
                    <a:pt x="85" y="466"/>
                    <a:pt x="85" y="466"/>
                  </a:cubicBezTo>
                  <a:lnTo>
                    <a:pt x="85" y="466"/>
                  </a:lnTo>
                  <a:cubicBezTo>
                    <a:pt x="64" y="487"/>
                    <a:pt x="106" y="487"/>
                    <a:pt x="85" y="487"/>
                  </a:cubicBezTo>
                  <a:cubicBezTo>
                    <a:pt x="85" y="508"/>
                    <a:pt x="85" y="508"/>
                    <a:pt x="85" y="508"/>
                  </a:cubicBezTo>
                  <a:cubicBezTo>
                    <a:pt x="85" y="508"/>
                    <a:pt x="106" y="529"/>
                    <a:pt x="85" y="529"/>
                  </a:cubicBezTo>
                  <a:cubicBezTo>
                    <a:pt x="85" y="529"/>
                    <a:pt x="85" y="529"/>
                    <a:pt x="85" y="550"/>
                  </a:cubicBezTo>
                  <a:cubicBezTo>
                    <a:pt x="85" y="571"/>
                    <a:pt x="85" y="571"/>
                    <a:pt x="85" y="571"/>
                  </a:cubicBezTo>
                  <a:cubicBezTo>
                    <a:pt x="85" y="571"/>
                    <a:pt x="85" y="592"/>
                    <a:pt x="85" y="592"/>
                  </a:cubicBezTo>
                  <a:cubicBezTo>
                    <a:pt x="106" y="592"/>
                    <a:pt x="106" y="592"/>
                    <a:pt x="106" y="614"/>
                  </a:cubicBezTo>
                  <a:cubicBezTo>
                    <a:pt x="106" y="592"/>
                    <a:pt x="106" y="592"/>
                    <a:pt x="106" y="592"/>
                  </a:cubicBezTo>
                  <a:cubicBezTo>
                    <a:pt x="106" y="614"/>
                    <a:pt x="128" y="614"/>
                    <a:pt x="128" y="614"/>
                  </a:cubicBezTo>
                  <a:cubicBezTo>
                    <a:pt x="128" y="621"/>
                    <a:pt x="128" y="623"/>
                    <a:pt x="127" y="623"/>
                  </a:cubicBezTo>
                  <a:cubicBezTo>
                    <a:pt x="125" y="623"/>
                    <a:pt x="121" y="614"/>
                    <a:pt x="106" y="614"/>
                  </a:cubicBezTo>
                  <a:cubicBezTo>
                    <a:pt x="106" y="614"/>
                    <a:pt x="128" y="614"/>
                    <a:pt x="128" y="635"/>
                  </a:cubicBezTo>
                  <a:lnTo>
                    <a:pt x="106" y="635"/>
                  </a:lnTo>
                  <a:cubicBezTo>
                    <a:pt x="128" y="635"/>
                    <a:pt x="128" y="635"/>
                    <a:pt x="128" y="656"/>
                  </a:cubicBezTo>
                  <a:lnTo>
                    <a:pt x="149" y="656"/>
                  </a:lnTo>
                  <a:cubicBezTo>
                    <a:pt x="149" y="677"/>
                    <a:pt x="149" y="677"/>
                    <a:pt x="149" y="677"/>
                  </a:cubicBezTo>
                  <a:lnTo>
                    <a:pt x="149" y="698"/>
                  </a:lnTo>
                  <a:cubicBezTo>
                    <a:pt x="149" y="698"/>
                    <a:pt x="149" y="677"/>
                    <a:pt x="170" y="677"/>
                  </a:cubicBezTo>
                  <a:cubicBezTo>
                    <a:pt x="170" y="698"/>
                    <a:pt x="170" y="698"/>
                    <a:pt x="170" y="698"/>
                  </a:cubicBezTo>
                  <a:lnTo>
                    <a:pt x="170" y="719"/>
                  </a:lnTo>
                  <a:lnTo>
                    <a:pt x="191" y="719"/>
                  </a:lnTo>
                  <a:cubicBezTo>
                    <a:pt x="191" y="719"/>
                    <a:pt x="191" y="719"/>
                    <a:pt x="191" y="740"/>
                  </a:cubicBezTo>
                  <a:cubicBezTo>
                    <a:pt x="191" y="761"/>
                    <a:pt x="191" y="761"/>
                    <a:pt x="170" y="761"/>
                  </a:cubicBezTo>
                  <a:lnTo>
                    <a:pt x="191" y="761"/>
                  </a:lnTo>
                  <a:cubicBezTo>
                    <a:pt x="170" y="783"/>
                    <a:pt x="191" y="783"/>
                    <a:pt x="191" y="783"/>
                  </a:cubicBezTo>
                  <a:cubicBezTo>
                    <a:pt x="202" y="793"/>
                    <a:pt x="212" y="793"/>
                    <a:pt x="220" y="793"/>
                  </a:cubicBezTo>
                  <a:cubicBezTo>
                    <a:pt x="228" y="793"/>
                    <a:pt x="233" y="793"/>
                    <a:pt x="233" y="804"/>
                  </a:cubicBezTo>
                  <a:cubicBezTo>
                    <a:pt x="233" y="804"/>
                    <a:pt x="233" y="825"/>
                    <a:pt x="233" y="825"/>
                  </a:cubicBezTo>
                  <a:lnTo>
                    <a:pt x="254" y="825"/>
                  </a:lnTo>
                  <a:cubicBezTo>
                    <a:pt x="254" y="825"/>
                    <a:pt x="233" y="846"/>
                    <a:pt x="254" y="846"/>
                  </a:cubicBezTo>
                  <a:cubicBezTo>
                    <a:pt x="275" y="846"/>
                    <a:pt x="275" y="867"/>
                    <a:pt x="275" y="867"/>
                  </a:cubicBezTo>
                  <a:cubicBezTo>
                    <a:pt x="275" y="867"/>
                    <a:pt x="275" y="867"/>
                    <a:pt x="275" y="888"/>
                  </a:cubicBezTo>
                  <a:lnTo>
                    <a:pt x="297" y="888"/>
                  </a:lnTo>
                  <a:cubicBezTo>
                    <a:pt x="275" y="909"/>
                    <a:pt x="297" y="909"/>
                    <a:pt x="297" y="909"/>
                  </a:cubicBezTo>
                  <a:cubicBezTo>
                    <a:pt x="297" y="909"/>
                    <a:pt x="297" y="919"/>
                    <a:pt x="303" y="919"/>
                  </a:cubicBezTo>
                  <a:cubicBezTo>
                    <a:pt x="306" y="919"/>
                    <a:pt x="311" y="916"/>
                    <a:pt x="318" y="909"/>
                  </a:cubicBezTo>
                  <a:lnTo>
                    <a:pt x="318" y="909"/>
                  </a:lnTo>
                  <a:cubicBezTo>
                    <a:pt x="318" y="930"/>
                    <a:pt x="318" y="930"/>
                    <a:pt x="297" y="930"/>
                  </a:cubicBezTo>
                  <a:lnTo>
                    <a:pt x="318" y="930"/>
                  </a:lnTo>
                  <a:cubicBezTo>
                    <a:pt x="318" y="930"/>
                    <a:pt x="318" y="952"/>
                    <a:pt x="318" y="952"/>
                  </a:cubicBezTo>
                  <a:lnTo>
                    <a:pt x="339" y="952"/>
                  </a:lnTo>
                  <a:cubicBezTo>
                    <a:pt x="339" y="973"/>
                    <a:pt x="339" y="973"/>
                    <a:pt x="339" y="973"/>
                  </a:cubicBezTo>
                  <a:cubicBezTo>
                    <a:pt x="339" y="973"/>
                    <a:pt x="360" y="973"/>
                    <a:pt x="360" y="952"/>
                  </a:cubicBezTo>
                  <a:lnTo>
                    <a:pt x="360" y="973"/>
                  </a:lnTo>
                  <a:lnTo>
                    <a:pt x="381" y="973"/>
                  </a:lnTo>
                  <a:cubicBezTo>
                    <a:pt x="381" y="973"/>
                    <a:pt x="360" y="973"/>
                    <a:pt x="360" y="994"/>
                  </a:cubicBezTo>
                  <a:cubicBezTo>
                    <a:pt x="374" y="994"/>
                    <a:pt x="379" y="1003"/>
                    <a:pt x="380" y="1003"/>
                  </a:cubicBezTo>
                  <a:cubicBezTo>
                    <a:pt x="381" y="1003"/>
                    <a:pt x="381" y="1001"/>
                    <a:pt x="381" y="994"/>
                  </a:cubicBezTo>
                  <a:cubicBezTo>
                    <a:pt x="381" y="994"/>
                    <a:pt x="381" y="1015"/>
                    <a:pt x="381" y="1015"/>
                  </a:cubicBezTo>
                  <a:lnTo>
                    <a:pt x="381" y="1036"/>
                  </a:lnTo>
                  <a:cubicBezTo>
                    <a:pt x="381" y="1036"/>
                    <a:pt x="381" y="1015"/>
                    <a:pt x="402" y="1015"/>
                  </a:cubicBezTo>
                  <a:cubicBezTo>
                    <a:pt x="402" y="1036"/>
                    <a:pt x="402" y="1036"/>
                    <a:pt x="402" y="1036"/>
                  </a:cubicBezTo>
                  <a:lnTo>
                    <a:pt x="423" y="1036"/>
                  </a:lnTo>
                  <a:cubicBezTo>
                    <a:pt x="423" y="1036"/>
                    <a:pt x="423" y="1057"/>
                    <a:pt x="423" y="1057"/>
                  </a:cubicBezTo>
                  <a:cubicBezTo>
                    <a:pt x="423" y="1057"/>
                    <a:pt x="423" y="1078"/>
                    <a:pt x="423" y="1078"/>
                  </a:cubicBezTo>
                  <a:lnTo>
                    <a:pt x="444" y="1078"/>
                  </a:lnTo>
                  <a:cubicBezTo>
                    <a:pt x="423" y="1078"/>
                    <a:pt x="444" y="1099"/>
                    <a:pt x="466" y="1099"/>
                  </a:cubicBezTo>
                  <a:lnTo>
                    <a:pt x="466" y="1120"/>
                  </a:lnTo>
                  <a:cubicBezTo>
                    <a:pt x="466" y="1142"/>
                    <a:pt x="487" y="1142"/>
                    <a:pt x="466" y="1142"/>
                  </a:cubicBezTo>
                  <a:lnTo>
                    <a:pt x="487" y="1142"/>
                  </a:lnTo>
                  <a:cubicBezTo>
                    <a:pt x="487" y="1142"/>
                    <a:pt x="496" y="1151"/>
                    <a:pt x="502" y="1151"/>
                  </a:cubicBezTo>
                  <a:cubicBezTo>
                    <a:pt x="505" y="1151"/>
                    <a:pt x="508" y="1149"/>
                    <a:pt x="508" y="1142"/>
                  </a:cubicBezTo>
                  <a:cubicBezTo>
                    <a:pt x="508" y="1142"/>
                    <a:pt x="508" y="1142"/>
                    <a:pt x="508" y="1120"/>
                  </a:cubicBezTo>
                  <a:cubicBezTo>
                    <a:pt x="508" y="1120"/>
                    <a:pt x="498" y="1130"/>
                    <a:pt x="492" y="1130"/>
                  </a:cubicBezTo>
                  <a:cubicBezTo>
                    <a:pt x="489" y="1130"/>
                    <a:pt x="487" y="1128"/>
                    <a:pt x="487" y="1120"/>
                  </a:cubicBezTo>
                  <a:cubicBezTo>
                    <a:pt x="487" y="1099"/>
                    <a:pt x="487" y="1099"/>
                    <a:pt x="487" y="1099"/>
                  </a:cubicBezTo>
                  <a:lnTo>
                    <a:pt x="508" y="1099"/>
                  </a:lnTo>
                  <a:cubicBezTo>
                    <a:pt x="508" y="1089"/>
                    <a:pt x="503" y="1089"/>
                    <a:pt x="497" y="1089"/>
                  </a:cubicBezTo>
                  <a:cubicBezTo>
                    <a:pt x="492" y="1089"/>
                    <a:pt x="487" y="1089"/>
                    <a:pt x="487" y="1078"/>
                  </a:cubicBezTo>
                  <a:cubicBezTo>
                    <a:pt x="466" y="1078"/>
                    <a:pt x="466" y="1078"/>
                    <a:pt x="466" y="1057"/>
                  </a:cubicBezTo>
                  <a:lnTo>
                    <a:pt x="487" y="1057"/>
                  </a:lnTo>
                  <a:lnTo>
                    <a:pt x="466" y="1036"/>
                  </a:lnTo>
                  <a:cubicBezTo>
                    <a:pt x="444" y="1015"/>
                    <a:pt x="444" y="1015"/>
                    <a:pt x="444" y="1015"/>
                  </a:cubicBezTo>
                  <a:cubicBezTo>
                    <a:pt x="444" y="1015"/>
                    <a:pt x="444" y="994"/>
                    <a:pt x="444" y="994"/>
                  </a:cubicBezTo>
                  <a:lnTo>
                    <a:pt x="444" y="973"/>
                  </a:lnTo>
                  <a:lnTo>
                    <a:pt x="423" y="973"/>
                  </a:lnTo>
                  <a:cubicBezTo>
                    <a:pt x="423" y="973"/>
                    <a:pt x="423" y="952"/>
                    <a:pt x="423" y="952"/>
                  </a:cubicBezTo>
                  <a:cubicBezTo>
                    <a:pt x="407" y="952"/>
                    <a:pt x="416" y="952"/>
                    <a:pt x="421" y="941"/>
                  </a:cubicBezTo>
                  <a:lnTo>
                    <a:pt x="421" y="941"/>
                  </a:lnTo>
                  <a:cubicBezTo>
                    <a:pt x="422" y="944"/>
                    <a:pt x="423" y="947"/>
                    <a:pt x="423" y="952"/>
                  </a:cubicBezTo>
                  <a:lnTo>
                    <a:pt x="423" y="930"/>
                  </a:lnTo>
                  <a:cubicBezTo>
                    <a:pt x="423" y="935"/>
                    <a:pt x="422" y="938"/>
                    <a:pt x="421" y="941"/>
                  </a:cubicBezTo>
                  <a:lnTo>
                    <a:pt x="421" y="941"/>
                  </a:lnTo>
                  <a:cubicBezTo>
                    <a:pt x="416" y="930"/>
                    <a:pt x="402" y="930"/>
                    <a:pt x="402" y="930"/>
                  </a:cubicBezTo>
                  <a:cubicBezTo>
                    <a:pt x="402" y="909"/>
                    <a:pt x="402" y="909"/>
                    <a:pt x="381" y="909"/>
                  </a:cubicBezTo>
                  <a:cubicBezTo>
                    <a:pt x="381" y="888"/>
                    <a:pt x="381" y="888"/>
                    <a:pt x="381" y="888"/>
                  </a:cubicBezTo>
                  <a:cubicBezTo>
                    <a:pt x="381" y="867"/>
                    <a:pt x="360" y="867"/>
                    <a:pt x="381" y="867"/>
                  </a:cubicBezTo>
                  <a:lnTo>
                    <a:pt x="360" y="867"/>
                  </a:lnTo>
                  <a:cubicBezTo>
                    <a:pt x="360" y="846"/>
                    <a:pt x="339" y="846"/>
                    <a:pt x="360" y="846"/>
                  </a:cubicBezTo>
                  <a:lnTo>
                    <a:pt x="339" y="825"/>
                  </a:lnTo>
                  <a:cubicBezTo>
                    <a:pt x="339" y="825"/>
                    <a:pt x="339" y="804"/>
                    <a:pt x="339" y="804"/>
                  </a:cubicBezTo>
                  <a:lnTo>
                    <a:pt x="318" y="804"/>
                  </a:lnTo>
                  <a:cubicBezTo>
                    <a:pt x="318" y="804"/>
                    <a:pt x="318" y="783"/>
                    <a:pt x="318" y="783"/>
                  </a:cubicBezTo>
                  <a:cubicBezTo>
                    <a:pt x="318" y="772"/>
                    <a:pt x="318" y="772"/>
                    <a:pt x="318" y="772"/>
                  </a:cubicBezTo>
                  <a:cubicBezTo>
                    <a:pt x="318" y="772"/>
                    <a:pt x="318" y="772"/>
                    <a:pt x="318" y="761"/>
                  </a:cubicBezTo>
                  <a:cubicBezTo>
                    <a:pt x="297" y="761"/>
                    <a:pt x="297" y="761"/>
                    <a:pt x="297" y="740"/>
                  </a:cubicBezTo>
                  <a:cubicBezTo>
                    <a:pt x="297" y="740"/>
                    <a:pt x="318" y="740"/>
                    <a:pt x="297" y="719"/>
                  </a:cubicBezTo>
                  <a:lnTo>
                    <a:pt x="297" y="698"/>
                  </a:lnTo>
                  <a:cubicBezTo>
                    <a:pt x="297" y="698"/>
                    <a:pt x="275" y="698"/>
                    <a:pt x="297" y="677"/>
                  </a:cubicBezTo>
                  <a:lnTo>
                    <a:pt x="275" y="677"/>
                  </a:lnTo>
                  <a:cubicBezTo>
                    <a:pt x="254" y="677"/>
                    <a:pt x="275" y="656"/>
                    <a:pt x="254" y="635"/>
                  </a:cubicBezTo>
                  <a:cubicBezTo>
                    <a:pt x="254" y="624"/>
                    <a:pt x="254" y="624"/>
                    <a:pt x="254" y="624"/>
                  </a:cubicBezTo>
                  <a:cubicBezTo>
                    <a:pt x="254" y="624"/>
                    <a:pt x="254" y="624"/>
                    <a:pt x="254" y="614"/>
                  </a:cubicBezTo>
                  <a:cubicBezTo>
                    <a:pt x="254" y="614"/>
                    <a:pt x="233" y="592"/>
                    <a:pt x="233" y="592"/>
                  </a:cubicBezTo>
                  <a:cubicBezTo>
                    <a:pt x="233" y="592"/>
                    <a:pt x="233" y="571"/>
                    <a:pt x="233" y="571"/>
                  </a:cubicBezTo>
                  <a:cubicBezTo>
                    <a:pt x="233" y="550"/>
                    <a:pt x="233" y="550"/>
                    <a:pt x="233" y="550"/>
                  </a:cubicBezTo>
                  <a:cubicBezTo>
                    <a:pt x="233" y="550"/>
                    <a:pt x="212" y="529"/>
                    <a:pt x="212" y="529"/>
                  </a:cubicBezTo>
                  <a:lnTo>
                    <a:pt x="212" y="508"/>
                  </a:lnTo>
                  <a:cubicBezTo>
                    <a:pt x="212" y="508"/>
                    <a:pt x="191" y="487"/>
                    <a:pt x="212" y="487"/>
                  </a:cubicBezTo>
                  <a:lnTo>
                    <a:pt x="191" y="487"/>
                  </a:lnTo>
                  <a:cubicBezTo>
                    <a:pt x="191" y="466"/>
                    <a:pt x="191" y="466"/>
                    <a:pt x="191" y="466"/>
                  </a:cubicBezTo>
                  <a:lnTo>
                    <a:pt x="212" y="466"/>
                  </a:lnTo>
                  <a:cubicBezTo>
                    <a:pt x="191" y="445"/>
                    <a:pt x="212" y="445"/>
                    <a:pt x="212" y="445"/>
                  </a:cubicBezTo>
                  <a:lnTo>
                    <a:pt x="212" y="423"/>
                  </a:lnTo>
                  <a:cubicBezTo>
                    <a:pt x="212" y="402"/>
                    <a:pt x="191" y="402"/>
                    <a:pt x="191" y="381"/>
                  </a:cubicBezTo>
                  <a:lnTo>
                    <a:pt x="191" y="360"/>
                  </a:lnTo>
                  <a:cubicBezTo>
                    <a:pt x="191" y="360"/>
                    <a:pt x="191" y="339"/>
                    <a:pt x="191" y="339"/>
                  </a:cubicBezTo>
                  <a:cubicBezTo>
                    <a:pt x="191" y="339"/>
                    <a:pt x="191" y="339"/>
                    <a:pt x="191" y="318"/>
                  </a:cubicBezTo>
                  <a:cubicBezTo>
                    <a:pt x="191" y="297"/>
                    <a:pt x="212" y="297"/>
                    <a:pt x="191" y="297"/>
                  </a:cubicBezTo>
                  <a:cubicBezTo>
                    <a:pt x="191" y="276"/>
                    <a:pt x="191" y="276"/>
                    <a:pt x="191" y="254"/>
                  </a:cubicBezTo>
                  <a:cubicBezTo>
                    <a:pt x="191" y="233"/>
                    <a:pt x="191" y="233"/>
                    <a:pt x="191" y="233"/>
                  </a:cubicBezTo>
                  <a:lnTo>
                    <a:pt x="212" y="233"/>
                  </a:lnTo>
                  <a:cubicBezTo>
                    <a:pt x="212" y="233"/>
                    <a:pt x="191" y="212"/>
                    <a:pt x="191" y="212"/>
                  </a:cubicBezTo>
                  <a:lnTo>
                    <a:pt x="233" y="212"/>
                  </a:lnTo>
                  <a:cubicBezTo>
                    <a:pt x="233" y="212"/>
                    <a:pt x="233" y="212"/>
                    <a:pt x="233" y="233"/>
                  </a:cubicBezTo>
                  <a:cubicBezTo>
                    <a:pt x="254" y="233"/>
                    <a:pt x="233" y="254"/>
                    <a:pt x="254" y="254"/>
                  </a:cubicBezTo>
                  <a:lnTo>
                    <a:pt x="275" y="254"/>
                  </a:lnTo>
                  <a:cubicBezTo>
                    <a:pt x="275" y="276"/>
                    <a:pt x="318" y="297"/>
                    <a:pt x="318" y="318"/>
                  </a:cubicBezTo>
                  <a:cubicBezTo>
                    <a:pt x="339" y="339"/>
                    <a:pt x="339" y="339"/>
                    <a:pt x="360" y="360"/>
                  </a:cubicBezTo>
                  <a:cubicBezTo>
                    <a:pt x="381" y="381"/>
                    <a:pt x="381" y="402"/>
                    <a:pt x="402" y="402"/>
                  </a:cubicBezTo>
                  <a:cubicBezTo>
                    <a:pt x="423" y="402"/>
                    <a:pt x="402" y="423"/>
                    <a:pt x="423" y="423"/>
                  </a:cubicBezTo>
                  <a:lnTo>
                    <a:pt x="402" y="423"/>
                  </a:lnTo>
                  <a:cubicBezTo>
                    <a:pt x="423" y="423"/>
                    <a:pt x="423" y="445"/>
                    <a:pt x="444" y="445"/>
                  </a:cubicBezTo>
                  <a:cubicBezTo>
                    <a:pt x="444" y="445"/>
                    <a:pt x="444" y="466"/>
                    <a:pt x="444" y="466"/>
                  </a:cubicBezTo>
                  <a:cubicBezTo>
                    <a:pt x="444" y="466"/>
                    <a:pt x="466" y="487"/>
                    <a:pt x="466" y="487"/>
                  </a:cubicBezTo>
                  <a:cubicBezTo>
                    <a:pt x="487" y="508"/>
                    <a:pt x="487" y="529"/>
                    <a:pt x="508" y="550"/>
                  </a:cubicBezTo>
                  <a:lnTo>
                    <a:pt x="529" y="550"/>
                  </a:lnTo>
                  <a:lnTo>
                    <a:pt x="508" y="571"/>
                  </a:lnTo>
                  <a:lnTo>
                    <a:pt x="529" y="571"/>
                  </a:lnTo>
                  <a:cubicBezTo>
                    <a:pt x="529" y="592"/>
                    <a:pt x="529" y="592"/>
                    <a:pt x="550" y="592"/>
                  </a:cubicBezTo>
                  <a:cubicBezTo>
                    <a:pt x="550" y="592"/>
                    <a:pt x="550" y="599"/>
                    <a:pt x="546" y="605"/>
                  </a:cubicBezTo>
                  <a:lnTo>
                    <a:pt x="546" y="605"/>
                  </a:lnTo>
                  <a:cubicBezTo>
                    <a:pt x="546" y="604"/>
                    <a:pt x="545" y="604"/>
                    <a:pt x="544" y="604"/>
                  </a:cubicBezTo>
                  <a:cubicBezTo>
                    <a:pt x="541" y="604"/>
                    <a:pt x="536" y="606"/>
                    <a:pt x="529" y="614"/>
                  </a:cubicBezTo>
                  <a:cubicBezTo>
                    <a:pt x="538" y="614"/>
                    <a:pt x="543" y="609"/>
                    <a:pt x="546" y="605"/>
                  </a:cubicBezTo>
                  <a:lnTo>
                    <a:pt x="546" y="605"/>
                  </a:lnTo>
                  <a:cubicBezTo>
                    <a:pt x="550" y="607"/>
                    <a:pt x="550" y="614"/>
                    <a:pt x="550" y="614"/>
                  </a:cubicBezTo>
                  <a:cubicBezTo>
                    <a:pt x="550" y="614"/>
                    <a:pt x="592" y="698"/>
                    <a:pt x="613" y="761"/>
                  </a:cubicBezTo>
                  <a:cubicBezTo>
                    <a:pt x="656" y="846"/>
                    <a:pt x="698" y="930"/>
                    <a:pt x="761" y="952"/>
                  </a:cubicBezTo>
                  <a:cubicBezTo>
                    <a:pt x="761" y="952"/>
                    <a:pt x="761" y="961"/>
                    <a:pt x="768" y="961"/>
                  </a:cubicBezTo>
                  <a:cubicBezTo>
                    <a:pt x="771" y="961"/>
                    <a:pt x="775" y="959"/>
                    <a:pt x="782" y="952"/>
                  </a:cubicBezTo>
                  <a:lnTo>
                    <a:pt x="782" y="952"/>
                  </a:lnTo>
                  <a:cubicBezTo>
                    <a:pt x="782" y="952"/>
                    <a:pt x="761" y="973"/>
                    <a:pt x="782" y="973"/>
                  </a:cubicBezTo>
                  <a:cubicBezTo>
                    <a:pt x="782" y="962"/>
                    <a:pt x="782" y="962"/>
                    <a:pt x="785" y="962"/>
                  </a:cubicBezTo>
                  <a:cubicBezTo>
                    <a:pt x="788" y="962"/>
                    <a:pt x="793" y="962"/>
                    <a:pt x="804" y="952"/>
                  </a:cubicBezTo>
                  <a:lnTo>
                    <a:pt x="782" y="952"/>
                  </a:lnTo>
                  <a:cubicBezTo>
                    <a:pt x="782" y="952"/>
                    <a:pt x="761" y="952"/>
                    <a:pt x="782" y="930"/>
                  </a:cubicBezTo>
                  <a:lnTo>
                    <a:pt x="804" y="930"/>
                  </a:lnTo>
                  <a:cubicBezTo>
                    <a:pt x="804" y="923"/>
                    <a:pt x="801" y="921"/>
                    <a:pt x="798" y="921"/>
                  </a:cubicBezTo>
                  <a:cubicBezTo>
                    <a:pt x="797" y="921"/>
                    <a:pt x="796" y="921"/>
                    <a:pt x="795" y="922"/>
                  </a:cubicBezTo>
                  <a:lnTo>
                    <a:pt x="795" y="922"/>
                  </a:lnTo>
                  <a:lnTo>
                    <a:pt x="782" y="909"/>
                  </a:lnTo>
                  <a:cubicBezTo>
                    <a:pt x="804" y="909"/>
                    <a:pt x="782" y="909"/>
                    <a:pt x="782" y="888"/>
                  </a:cubicBezTo>
                  <a:lnTo>
                    <a:pt x="804" y="888"/>
                  </a:lnTo>
                  <a:lnTo>
                    <a:pt x="782" y="867"/>
                  </a:lnTo>
                  <a:cubicBezTo>
                    <a:pt x="804" y="867"/>
                    <a:pt x="782" y="867"/>
                    <a:pt x="804" y="846"/>
                  </a:cubicBezTo>
                  <a:lnTo>
                    <a:pt x="782" y="846"/>
                  </a:lnTo>
                  <a:lnTo>
                    <a:pt x="782" y="825"/>
                  </a:lnTo>
                  <a:cubicBezTo>
                    <a:pt x="782" y="825"/>
                    <a:pt x="791" y="825"/>
                    <a:pt x="797" y="830"/>
                  </a:cubicBezTo>
                  <a:lnTo>
                    <a:pt x="797" y="830"/>
                  </a:lnTo>
                  <a:cubicBezTo>
                    <a:pt x="787" y="798"/>
                    <a:pt x="801" y="780"/>
                    <a:pt x="782" y="761"/>
                  </a:cubicBezTo>
                  <a:lnTo>
                    <a:pt x="804" y="761"/>
                  </a:lnTo>
                  <a:cubicBezTo>
                    <a:pt x="782" y="740"/>
                    <a:pt x="804" y="719"/>
                    <a:pt x="804" y="719"/>
                  </a:cubicBezTo>
                  <a:lnTo>
                    <a:pt x="782" y="719"/>
                  </a:lnTo>
                  <a:cubicBezTo>
                    <a:pt x="804" y="698"/>
                    <a:pt x="782" y="677"/>
                    <a:pt x="761" y="635"/>
                  </a:cubicBezTo>
                  <a:cubicBezTo>
                    <a:pt x="761" y="614"/>
                    <a:pt x="719" y="571"/>
                    <a:pt x="719" y="529"/>
                  </a:cubicBezTo>
                  <a:cubicBezTo>
                    <a:pt x="677" y="487"/>
                    <a:pt x="656" y="445"/>
                    <a:pt x="635" y="402"/>
                  </a:cubicBezTo>
                  <a:lnTo>
                    <a:pt x="613" y="402"/>
                  </a:lnTo>
                  <a:cubicBezTo>
                    <a:pt x="635" y="381"/>
                    <a:pt x="592" y="381"/>
                    <a:pt x="592" y="360"/>
                  </a:cubicBezTo>
                  <a:cubicBezTo>
                    <a:pt x="571" y="339"/>
                    <a:pt x="571" y="318"/>
                    <a:pt x="550" y="297"/>
                  </a:cubicBezTo>
                  <a:cubicBezTo>
                    <a:pt x="529" y="276"/>
                    <a:pt x="529" y="276"/>
                    <a:pt x="529" y="276"/>
                  </a:cubicBezTo>
                  <a:lnTo>
                    <a:pt x="508" y="276"/>
                  </a:lnTo>
                  <a:cubicBezTo>
                    <a:pt x="508" y="276"/>
                    <a:pt x="529" y="276"/>
                    <a:pt x="508" y="254"/>
                  </a:cubicBezTo>
                  <a:cubicBezTo>
                    <a:pt x="508" y="254"/>
                    <a:pt x="487" y="254"/>
                    <a:pt x="487" y="233"/>
                  </a:cubicBezTo>
                  <a:cubicBezTo>
                    <a:pt x="487" y="233"/>
                    <a:pt x="466" y="233"/>
                    <a:pt x="466" y="212"/>
                  </a:cubicBezTo>
                  <a:cubicBezTo>
                    <a:pt x="466" y="212"/>
                    <a:pt x="466" y="212"/>
                    <a:pt x="466" y="191"/>
                  </a:cubicBezTo>
                  <a:cubicBezTo>
                    <a:pt x="444" y="191"/>
                    <a:pt x="423" y="170"/>
                    <a:pt x="402" y="149"/>
                  </a:cubicBezTo>
                  <a:cubicBezTo>
                    <a:pt x="402" y="144"/>
                    <a:pt x="401" y="141"/>
                    <a:pt x="399" y="140"/>
                  </a:cubicBezTo>
                  <a:lnTo>
                    <a:pt x="399" y="140"/>
                  </a:lnTo>
                  <a:cubicBezTo>
                    <a:pt x="397" y="142"/>
                    <a:pt x="394" y="144"/>
                    <a:pt x="392" y="144"/>
                  </a:cubicBezTo>
                  <a:cubicBezTo>
                    <a:pt x="386" y="144"/>
                    <a:pt x="381" y="138"/>
                    <a:pt x="381" y="128"/>
                  </a:cubicBezTo>
                  <a:lnTo>
                    <a:pt x="381" y="128"/>
                  </a:lnTo>
                  <a:cubicBezTo>
                    <a:pt x="381" y="138"/>
                    <a:pt x="386" y="138"/>
                    <a:pt x="392" y="138"/>
                  </a:cubicBezTo>
                  <a:cubicBezTo>
                    <a:pt x="394" y="138"/>
                    <a:pt x="397" y="138"/>
                    <a:pt x="399" y="140"/>
                  </a:cubicBezTo>
                  <a:lnTo>
                    <a:pt x="399" y="140"/>
                  </a:lnTo>
                  <a:cubicBezTo>
                    <a:pt x="401" y="137"/>
                    <a:pt x="402" y="133"/>
                    <a:pt x="402" y="128"/>
                  </a:cubicBezTo>
                  <a:lnTo>
                    <a:pt x="381" y="128"/>
                  </a:lnTo>
                  <a:cubicBezTo>
                    <a:pt x="381" y="107"/>
                    <a:pt x="360" y="107"/>
                    <a:pt x="339" y="85"/>
                  </a:cubicBezTo>
                  <a:cubicBezTo>
                    <a:pt x="360" y="85"/>
                    <a:pt x="318" y="85"/>
                    <a:pt x="339" y="64"/>
                  </a:cubicBezTo>
                  <a:cubicBezTo>
                    <a:pt x="318" y="64"/>
                    <a:pt x="339" y="85"/>
                    <a:pt x="318" y="85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275" y="43"/>
                    <a:pt x="275" y="22"/>
                    <a:pt x="233" y="22"/>
                  </a:cubicBezTo>
                  <a:lnTo>
                    <a:pt x="212" y="22"/>
                  </a:lnTo>
                  <a:lnTo>
                    <a:pt x="212" y="1"/>
                  </a:lnTo>
                  <a:cubicBezTo>
                    <a:pt x="212" y="22"/>
                    <a:pt x="191" y="22"/>
                    <a:pt x="191" y="22"/>
                  </a:cubicBezTo>
                  <a:cubicBezTo>
                    <a:pt x="191" y="1"/>
                    <a:pt x="191" y="1"/>
                    <a:pt x="212" y="1"/>
                  </a:cubicBezTo>
                  <a:lnTo>
                    <a:pt x="191" y="1"/>
                  </a:lnTo>
                  <a:cubicBezTo>
                    <a:pt x="184" y="8"/>
                    <a:pt x="179" y="10"/>
                    <a:pt x="176" y="10"/>
                  </a:cubicBezTo>
                  <a:cubicBezTo>
                    <a:pt x="170" y="10"/>
                    <a:pt x="170" y="1"/>
                    <a:pt x="17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5426;p35">
              <a:extLst>
                <a:ext uri="{FF2B5EF4-FFF2-40B4-BE49-F238E27FC236}">
                  <a16:creationId xmlns:a16="http://schemas.microsoft.com/office/drawing/2014/main" id="{5CD12F8E-92F8-CA7A-D3DA-1B2B6E0E9678}"/>
                </a:ext>
              </a:extLst>
            </p:cNvPr>
            <p:cNvSpPr/>
            <p:nvPr/>
          </p:nvSpPr>
          <p:spPr>
            <a:xfrm>
              <a:off x="3215075" y="35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5427;p35">
              <a:extLst>
                <a:ext uri="{FF2B5EF4-FFF2-40B4-BE49-F238E27FC236}">
                  <a16:creationId xmlns:a16="http://schemas.microsoft.com/office/drawing/2014/main" id="{D74D6AAA-9E9B-0E92-BF0F-E7DF287AF4F7}"/>
                </a:ext>
              </a:extLst>
            </p:cNvPr>
            <p:cNvSpPr/>
            <p:nvPr/>
          </p:nvSpPr>
          <p:spPr>
            <a:xfrm>
              <a:off x="3214025" y="35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5428;p35">
              <a:extLst>
                <a:ext uri="{FF2B5EF4-FFF2-40B4-BE49-F238E27FC236}">
                  <a16:creationId xmlns:a16="http://schemas.microsoft.com/office/drawing/2014/main" id="{516C57E8-3EE7-FCF0-E291-99D316090D40}"/>
                </a:ext>
              </a:extLst>
            </p:cNvPr>
            <p:cNvSpPr/>
            <p:nvPr/>
          </p:nvSpPr>
          <p:spPr>
            <a:xfrm>
              <a:off x="3213500" y="35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5429;p35">
              <a:extLst>
                <a:ext uri="{FF2B5EF4-FFF2-40B4-BE49-F238E27FC236}">
                  <a16:creationId xmlns:a16="http://schemas.microsoft.com/office/drawing/2014/main" id="{7C66BBE3-066C-B46E-BBDA-6B5DE1DAC1A8}"/>
                </a:ext>
              </a:extLst>
            </p:cNvPr>
            <p:cNvSpPr/>
            <p:nvPr/>
          </p:nvSpPr>
          <p:spPr>
            <a:xfrm>
              <a:off x="3216650" y="3510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5430;p35">
              <a:extLst>
                <a:ext uri="{FF2B5EF4-FFF2-40B4-BE49-F238E27FC236}">
                  <a16:creationId xmlns:a16="http://schemas.microsoft.com/office/drawing/2014/main" id="{F9871A5C-A873-AA45-7806-64AD94FF3286}"/>
                </a:ext>
              </a:extLst>
            </p:cNvPr>
            <p:cNvSpPr/>
            <p:nvPr/>
          </p:nvSpPr>
          <p:spPr>
            <a:xfrm>
              <a:off x="3220875" y="351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5431;p35">
              <a:extLst>
                <a:ext uri="{FF2B5EF4-FFF2-40B4-BE49-F238E27FC236}">
                  <a16:creationId xmlns:a16="http://schemas.microsoft.com/office/drawing/2014/main" id="{BBA70A32-409F-0F61-6F51-69B9D768D81E}"/>
                </a:ext>
              </a:extLst>
            </p:cNvPr>
            <p:cNvSpPr/>
            <p:nvPr/>
          </p:nvSpPr>
          <p:spPr>
            <a:xfrm>
              <a:off x="3220875" y="351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5432;p35">
              <a:extLst>
                <a:ext uri="{FF2B5EF4-FFF2-40B4-BE49-F238E27FC236}">
                  <a16:creationId xmlns:a16="http://schemas.microsoft.com/office/drawing/2014/main" id="{9474B823-9529-35B5-4016-2490A263BC14}"/>
                </a:ext>
              </a:extLst>
            </p:cNvPr>
            <p:cNvSpPr/>
            <p:nvPr/>
          </p:nvSpPr>
          <p:spPr>
            <a:xfrm>
              <a:off x="3216125" y="350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5433;p35">
              <a:extLst>
                <a:ext uri="{FF2B5EF4-FFF2-40B4-BE49-F238E27FC236}">
                  <a16:creationId xmlns:a16="http://schemas.microsoft.com/office/drawing/2014/main" id="{84651172-E0F1-1544-5591-D929F269476F}"/>
                </a:ext>
              </a:extLst>
            </p:cNvPr>
            <p:cNvSpPr/>
            <p:nvPr/>
          </p:nvSpPr>
          <p:spPr>
            <a:xfrm>
              <a:off x="3220875" y="3515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5434;p35">
              <a:extLst>
                <a:ext uri="{FF2B5EF4-FFF2-40B4-BE49-F238E27FC236}">
                  <a16:creationId xmlns:a16="http://schemas.microsoft.com/office/drawing/2014/main" id="{172C2B8F-A81F-B0A7-8942-FDA1E015F46D}"/>
                </a:ext>
              </a:extLst>
            </p:cNvPr>
            <p:cNvSpPr/>
            <p:nvPr/>
          </p:nvSpPr>
          <p:spPr>
            <a:xfrm>
              <a:off x="3220875" y="351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5435;p35">
              <a:extLst>
                <a:ext uri="{FF2B5EF4-FFF2-40B4-BE49-F238E27FC236}">
                  <a16:creationId xmlns:a16="http://schemas.microsoft.com/office/drawing/2014/main" id="{5C4D07A0-CB88-2242-8B19-87BC39CEE504}"/>
                </a:ext>
              </a:extLst>
            </p:cNvPr>
            <p:cNvSpPr/>
            <p:nvPr/>
          </p:nvSpPr>
          <p:spPr>
            <a:xfrm>
              <a:off x="3218250" y="3512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5436;p35">
              <a:extLst>
                <a:ext uri="{FF2B5EF4-FFF2-40B4-BE49-F238E27FC236}">
                  <a16:creationId xmlns:a16="http://schemas.microsoft.com/office/drawing/2014/main" id="{8E6C3C2B-A307-C84F-C9AB-7F659210CA59}"/>
                </a:ext>
              </a:extLst>
            </p:cNvPr>
            <p:cNvSpPr/>
            <p:nvPr/>
          </p:nvSpPr>
          <p:spPr>
            <a:xfrm>
              <a:off x="3220350" y="3515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5437;p35">
              <a:extLst>
                <a:ext uri="{FF2B5EF4-FFF2-40B4-BE49-F238E27FC236}">
                  <a16:creationId xmlns:a16="http://schemas.microsoft.com/office/drawing/2014/main" id="{0B252A6D-FD93-5755-862C-7C100B746F41}"/>
                </a:ext>
              </a:extLst>
            </p:cNvPr>
            <p:cNvSpPr/>
            <p:nvPr/>
          </p:nvSpPr>
          <p:spPr>
            <a:xfrm>
              <a:off x="3221400" y="351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5438;p35">
              <a:extLst>
                <a:ext uri="{FF2B5EF4-FFF2-40B4-BE49-F238E27FC236}">
                  <a16:creationId xmlns:a16="http://schemas.microsoft.com/office/drawing/2014/main" id="{762D3821-D504-A628-494A-95BEC16F3907}"/>
                </a:ext>
              </a:extLst>
            </p:cNvPr>
            <p:cNvSpPr/>
            <p:nvPr/>
          </p:nvSpPr>
          <p:spPr>
            <a:xfrm>
              <a:off x="3219300" y="351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5439;p35">
              <a:extLst>
                <a:ext uri="{FF2B5EF4-FFF2-40B4-BE49-F238E27FC236}">
                  <a16:creationId xmlns:a16="http://schemas.microsoft.com/office/drawing/2014/main" id="{EB81A1DF-BC65-D1EB-41F3-A59F2B99B342}"/>
                </a:ext>
              </a:extLst>
            </p:cNvPr>
            <p:cNvSpPr/>
            <p:nvPr/>
          </p:nvSpPr>
          <p:spPr>
            <a:xfrm>
              <a:off x="3218775" y="3021200"/>
              <a:ext cx="276225" cy="450500"/>
            </a:xfrm>
            <a:custGeom>
              <a:avLst/>
              <a:gdLst/>
              <a:ahLst/>
              <a:cxnLst/>
              <a:rect l="l" t="t" r="r" b="b"/>
              <a:pathLst>
                <a:path w="11049" h="18020" extrusionOk="0">
                  <a:moveTo>
                    <a:pt x="275" y="0"/>
                  </a:moveTo>
                  <a:lnTo>
                    <a:pt x="0" y="17998"/>
                  </a:lnTo>
                  <a:lnTo>
                    <a:pt x="3591" y="18019"/>
                  </a:lnTo>
                  <a:lnTo>
                    <a:pt x="5133" y="4415"/>
                  </a:lnTo>
                  <a:lnTo>
                    <a:pt x="6000" y="4542"/>
                  </a:lnTo>
                  <a:lnTo>
                    <a:pt x="6718" y="17998"/>
                  </a:lnTo>
                  <a:lnTo>
                    <a:pt x="10267" y="18019"/>
                  </a:lnTo>
                  <a:cubicBezTo>
                    <a:pt x="10203" y="12210"/>
                    <a:pt x="10689" y="5239"/>
                    <a:pt x="11048" y="655"/>
                  </a:cubicBezTo>
                  <a:lnTo>
                    <a:pt x="275" y="0"/>
                  </a:lnTo>
                  <a:close/>
                </a:path>
              </a:pathLst>
            </a:custGeom>
            <a:solidFill>
              <a:srgbClr val="ED58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5440;p35">
              <a:extLst>
                <a:ext uri="{FF2B5EF4-FFF2-40B4-BE49-F238E27FC236}">
                  <a16:creationId xmlns:a16="http://schemas.microsoft.com/office/drawing/2014/main" id="{623D671D-50B0-F887-230F-34AC5F76C1AD}"/>
                </a:ext>
              </a:extLst>
            </p:cNvPr>
            <p:cNvSpPr/>
            <p:nvPr/>
          </p:nvSpPr>
          <p:spPr>
            <a:xfrm>
              <a:off x="3218775" y="3021200"/>
              <a:ext cx="276225" cy="450500"/>
            </a:xfrm>
            <a:custGeom>
              <a:avLst/>
              <a:gdLst/>
              <a:ahLst/>
              <a:cxnLst/>
              <a:rect l="l" t="t" r="r" b="b"/>
              <a:pathLst>
                <a:path w="11049" h="18020" extrusionOk="0">
                  <a:moveTo>
                    <a:pt x="275" y="0"/>
                  </a:moveTo>
                  <a:lnTo>
                    <a:pt x="0" y="17998"/>
                  </a:lnTo>
                  <a:lnTo>
                    <a:pt x="3591" y="18019"/>
                  </a:lnTo>
                  <a:lnTo>
                    <a:pt x="5133" y="4415"/>
                  </a:lnTo>
                  <a:lnTo>
                    <a:pt x="6000" y="4542"/>
                  </a:lnTo>
                  <a:lnTo>
                    <a:pt x="6718" y="17998"/>
                  </a:lnTo>
                  <a:lnTo>
                    <a:pt x="10267" y="18019"/>
                  </a:lnTo>
                  <a:cubicBezTo>
                    <a:pt x="10203" y="12210"/>
                    <a:pt x="10689" y="5239"/>
                    <a:pt x="11048" y="655"/>
                  </a:cubicBezTo>
                  <a:lnTo>
                    <a:pt x="27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5441;p35">
              <a:extLst>
                <a:ext uri="{FF2B5EF4-FFF2-40B4-BE49-F238E27FC236}">
                  <a16:creationId xmlns:a16="http://schemas.microsoft.com/office/drawing/2014/main" id="{FF32AB30-F01D-EF26-9EAC-0D1D53785F8C}"/>
                </a:ext>
              </a:extLst>
            </p:cNvPr>
            <p:cNvSpPr/>
            <p:nvPr/>
          </p:nvSpPr>
          <p:spPr>
            <a:xfrm>
              <a:off x="3245700" y="3076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5442;p35">
              <a:extLst>
                <a:ext uri="{FF2B5EF4-FFF2-40B4-BE49-F238E27FC236}">
                  <a16:creationId xmlns:a16="http://schemas.microsoft.com/office/drawing/2014/main" id="{E4C39ED8-08D9-C44C-7FF4-35A4D5BD0DE8}"/>
                </a:ext>
              </a:extLst>
            </p:cNvPr>
            <p:cNvSpPr/>
            <p:nvPr/>
          </p:nvSpPr>
          <p:spPr>
            <a:xfrm>
              <a:off x="3242525" y="3111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5443;p35">
              <a:extLst>
                <a:ext uri="{FF2B5EF4-FFF2-40B4-BE49-F238E27FC236}">
                  <a16:creationId xmlns:a16="http://schemas.microsoft.com/office/drawing/2014/main" id="{A5BFA79D-4A5B-B015-963A-E689ACA5ED46}"/>
                </a:ext>
              </a:extLst>
            </p:cNvPr>
            <p:cNvSpPr/>
            <p:nvPr/>
          </p:nvSpPr>
          <p:spPr>
            <a:xfrm>
              <a:off x="3248350" y="305287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0" y="64"/>
                  </a:moveTo>
                  <a:lnTo>
                    <a:pt x="0" y="64"/>
                  </a:lnTo>
                  <a:cubicBezTo>
                    <a:pt x="0" y="64"/>
                    <a:pt x="0" y="43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5444;p35">
              <a:extLst>
                <a:ext uri="{FF2B5EF4-FFF2-40B4-BE49-F238E27FC236}">
                  <a16:creationId xmlns:a16="http://schemas.microsoft.com/office/drawing/2014/main" id="{DCBBBF95-50BC-0E33-19F1-2659A081E149}"/>
                </a:ext>
              </a:extLst>
            </p:cNvPr>
            <p:cNvSpPr/>
            <p:nvPr/>
          </p:nvSpPr>
          <p:spPr>
            <a:xfrm>
              <a:off x="3236200" y="318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5445;p35">
              <a:extLst>
                <a:ext uri="{FF2B5EF4-FFF2-40B4-BE49-F238E27FC236}">
                  <a16:creationId xmlns:a16="http://schemas.microsoft.com/office/drawing/2014/main" id="{080C93C8-B81B-E4C1-0ADA-85CA0929C442}"/>
                </a:ext>
              </a:extLst>
            </p:cNvPr>
            <p:cNvSpPr/>
            <p:nvPr/>
          </p:nvSpPr>
          <p:spPr>
            <a:xfrm>
              <a:off x="3239900" y="3143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5446;p35">
              <a:extLst>
                <a:ext uri="{FF2B5EF4-FFF2-40B4-BE49-F238E27FC236}">
                  <a16:creationId xmlns:a16="http://schemas.microsoft.com/office/drawing/2014/main" id="{36BD0A71-843D-6DBB-913C-6BAB90A3C682}"/>
                </a:ext>
              </a:extLst>
            </p:cNvPr>
            <p:cNvSpPr/>
            <p:nvPr/>
          </p:nvSpPr>
          <p:spPr>
            <a:xfrm>
              <a:off x="3250450" y="30433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lnTo>
                    <a:pt x="1" y="22"/>
                  </a:lnTo>
                  <a:cubicBezTo>
                    <a:pt x="1" y="22"/>
                    <a:pt x="22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5447;p35">
              <a:extLst>
                <a:ext uri="{FF2B5EF4-FFF2-40B4-BE49-F238E27FC236}">
                  <a16:creationId xmlns:a16="http://schemas.microsoft.com/office/drawing/2014/main" id="{43E1B46E-2F42-568F-7F2D-C5AD5A86966A}"/>
                </a:ext>
              </a:extLst>
            </p:cNvPr>
            <p:cNvSpPr/>
            <p:nvPr/>
          </p:nvSpPr>
          <p:spPr>
            <a:xfrm>
              <a:off x="3252575" y="302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5448;p35">
              <a:extLst>
                <a:ext uri="{FF2B5EF4-FFF2-40B4-BE49-F238E27FC236}">
                  <a16:creationId xmlns:a16="http://schemas.microsoft.com/office/drawing/2014/main" id="{600FCE00-AF2E-E534-EC8F-46E3525D2A88}"/>
                </a:ext>
              </a:extLst>
            </p:cNvPr>
            <p:cNvSpPr/>
            <p:nvPr/>
          </p:nvSpPr>
          <p:spPr>
            <a:xfrm>
              <a:off x="3251525" y="3030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5449;p35">
              <a:extLst>
                <a:ext uri="{FF2B5EF4-FFF2-40B4-BE49-F238E27FC236}">
                  <a16:creationId xmlns:a16="http://schemas.microsoft.com/office/drawing/2014/main" id="{9468D8CF-1D85-0B6F-7817-092E04970BF5}"/>
                </a:ext>
              </a:extLst>
            </p:cNvPr>
            <p:cNvSpPr/>
            <p:nvPr/>
          </p:nvSpPr>
          <p:spPr>
            <a:xfrm>
              <a:off x="3251525" y="303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5450;p35">
              <a:extLst>
                <a:ext uri="{FF2B5EF4-FFF2-40B4-BE49-F238E27FC236}">
                  <a16:creationId xmlns:a16="http://schemas.microsoft.com/office/drawing/2014/main" id="{E51FB9F2-B1C5-2B6E-034B-51B539B13840}"/>
                </a:ext>
              </a:extLst>
            </p:cNvPr>
            <p:cNvSpPr/>
            <p:nvPr/>
          </p:nvSpPr>
          <p:spPr>
            <a:xfrm>
              <a:off x="3228800" y="346692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1"/>
                    <a:pt x="1" y="42"/>
                    <a:pt x="1" y="6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5451;p35">
              <a:extLst>
                <a:ext uri="{FF2B5EF4-FFF2-40B4-BE49-F238E27FC236}">
                  <a16:creationId xmlns:a16="http://schemas.microsoft.com/office/drawing/2014/main" id="{7A7DE190-D123-4026-2114-0452A533C745}"/>
                </a:ext>
              </a:extLst>
            </p:cNvPr>
            <p:cNvSpPr/>
            <p:nvPr/>
          </p:nvSpPr>
          <p:spPr>
            <a:xfrm>
              <a:off x="3232500" y="325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5452;p35">
              <a:extLst>
                <a:ext uri="{FF2B5EF4-FFF2-40B4-BE49-F238E27FC236}">
                  <a16:creationId xmlns:a16="http://schemas.microsoft.com/office/drawing/2014/main" id="{64A6EF7A-CE78-5D0F-8BE6-0332CEDFB0D5}"/>
                </a:ext>
              </a:extLst>
            </p:cNvPr>
            <p:cNvSpPr/>
            <p:nvPr/>
          </p:nvSpPr>
          <p:spPr>
            <a:xfrm>
              <a:off x="3229325" y="3467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5453;p35">
              <a:extLst>
                <a:ext uri="{FF2B5EF4-FFF2-40B4-BE49-F238E27FC236}">
                  <a16:creationId xmlns:a16="http://schemas.microsoft.com/office/drawing/2014/main" id="{22032F9E-82AB-AA9D-FBBE-8E121CC9FD9D}"/>
                </a:ext>
              </a:extLst>
            </p:cNvPr>
            <p:cNvSpPr/>
            <p:nvPr/>
          </p:nvSpPr>
          <p:spPr>
            <a:xfrm>
              <a:off x="3249925" y="305500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2"/>
                    <a:pt x="1" y="64"/>
                    <a:pt x="1" y="64"/>
                  </a:cubicBezTo>
                  <a:cubicBezTo>
                    <a:pt x="1" y="43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5454;p35">
              <a:extLst>
                <a:ext uri="{FF2B5EF4-FFF2-40B4-BE49-F238E27FC236}">
                  <a16:creationId xmlns:a16="http://schemas.microsoft.com/office/drawing/2014/main" id="{DE81FEE6-037F-7FE2-BAAC-DD7D97A654D7}"/>
                </a:ext>
              </a:extLst>
            </p:cNvPr>
            <p:cNvSpPr/>
            <p:nvPr/>
          </p:nvSpPr>
          <p:spPr>
            <a:xfrm>
              <a:off x="3235675" y="3272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2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5455;p35">
              <a:extLst>
                <a:ext uri="{FF2B5EF4-FFF2-40B4-BE49-F238E27FC236}">
                  <a16:creationId xmlns:a16="http://schemas.microsoft.com/office/drawing/2014/main" id="{C52C3773-C029-6360-9D43-84BC5FE37BC3}"/>
                </a:ext>
              </a:extLst>
            </p:cNvPr>
            <p:cNvSpPr/>
            <p:nvPr/>
          </p:nvSpPr>
          <p:spPr>
            <a:xfrm>
              <a:off x="3229325" y="34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5456;p35">
              <a:extLst>
                <a:ext uri="{FF2B5EF4-FFF2-40B4-BE49-F238E27FC236}">
                  <a16:creationId xmlns:a16="http://schemas.microsoft.com/office/drawing/2014/main" id="{9DB316E2-5DF3-4915-3051-03677DF9D7D5}"/>
                </a:ext>
              </a:extLst>
            </p:cNvPr>
            <p:cNvSpPr/>
            <p:nvPr/>
          </p:nvSpPr>
          <p:spPr>
            <a:xfrm>
              <a:off x="3229850" y="3329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5457;p35">
              <a:extLst>
                <a:ext uri="{FF2B5EF4-FFF2-40B4-BE49-F238E27FC236}">
                  <a16:creationId xmlns:a16="http://schemas.microsoft.com/office/drawing/2014/main" id="{74329E09-52E9-2903-88A2-E7C6DC0F5E5E}"/>
                </a:ext>
              </a:extLst>
            </p:cNvPr>
            <p:cNvSpPr/>
            <p:nvPr/>
          </p:nvSpPr>
          <p:spPr>
            <a:xfrm>
              <a:off x="3229325" y="33327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43"/>
                  </a:moveTo>
                  <a:cubicBezTo>
                    <a:pt x="1" y="43"/>
                    <a:pt x="1" y="22"/>
                    <a:pt x="1" y="1"/>
                  </a:cubicBezTo>
                  <a:cubicBezTo>
                    <a:pt x="1" y="22"/>
                    <a:pt x="1" y="43"/>
                    <a:pt x="1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5458;p35">
              <a:extLst>
                <a:ext uri="{FF2B5EF4-FFF2-40B4-BE49-F238E27FC236}">
                  <a16:creationId xmlns:a16="http://schemas.microsoft.com/office/drawing/2014/main" id="{F87C19B8-C49B-9EC0-FE5B-B0312F7195E2}"/>
                </a:ext>
              </a:extLst>
            </p:cNvPr>
            <p:cNvSpPr/>
            <p:nvPr/>
          </p:nvSpPr>
          <p:spPr>
            <a:xfrm>
              <a:off x="3228800" y="34685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43"/>
                  </a:lnTo>
                  <a:cubicBezTo>
                    <a:pt x="1" y="43"/>
                    <a:pt x="1" y="22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5459;p35">
              <a:extLst>
                <a:ext uri="{FF2B5EF4-FFF2-40B4-BE49-F238E27FC236}">
                  <a16:creationId xmlns:a16="http://schemas.microsoft.com/office/drawing/2014/main" id="{B70CE904-406D-9A5F-E602-2779E300295B}"/>
                </a:ext>
              </a:extLst>
            </p:cNvPr>
            <p:cNvSpPr/>
            <p:nvPr/>
          </p:nvSpPr>
          <p:spPr>
            <a:xfrm>
              <a:off x="3228800" y="337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5460;p35">
              <a:extLst>
                <a:ext uri="{FF2B5EF4-FFF2-40B4-BE49-F238E27FC236}">
                  <a16:creationId xmlns:a16="http://schemas.microsoft.com/office/drawing/2014/main" id="{545634A3-F259-7467-DA61-85223B2CB891}"/>
                </a:ext>
              </a:extLst>
            </p:cNvPr>
            <p:cNvSpPr/>
            <p:nvPr/>
          </p:nvSpPr>
          <p:spPr>
            <a:xfrm>
              <a:off x="3239900" y="31395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0"/>
                    <a:pt x="0" y="21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5461;p35">
              <a:extLst>
                <a:ext uri="{FF2B5EF4-FFF2-40B4-BE49-F238E27FC236}">
                  <a16:creationId xmlns:a16="http://schemas.microsoft.com/office/drawing/2014/main" id="{479EE8BF-0D60-CBDF-183A-B49555D22805}"/>
                </a:ext>
              </a:extLst>
            </p:cNvPr>
            <p:cNvSpPr/>
            <p:nvPr/>
          </p:nvSpPr>
          <p:spPr>
            <a:xfrm>
              <a:off x="3240950" y="316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5462;p35">
              <a:extLst>
                <a:ext uri="{FF2B5EF4-FFF2-40B4-BE49-F238E27FC236}">
                  <a16:creationId xmlns:a16="http://schemas.microsoft.com/office/drawing/2014/main" id="{E8685915-22DC-E08D-6ED5-6294B8063C9F}"/>
                </a:ext>
              </a:extLst>
            </p:cNvPr>
            <p:cNvSpPr/>
            <p:nvPr/>
          </p:nvSpPr>
          <p:spPr>
            <a:xfrm>
              <a:off x="3240950" y="3167475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1" y="1"/>
                  </a:moveTo>
                  <a:cubicBezTo>
                    <a:pt x="1" y="1"/>
                    <a:pt x="1" y="43"/>
                    <a:pt x="1" y="43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5463;p35">
              <a:extLst>
                <a:ext uri="{FF2B5EF4-FFF2-40B4-BE49-F238E27FC236}">
                  <a16:creationId xmlns:a16="http://schemas.microsoft.com/office/drawing/2014/main" id="{60A497AE-A896-6C44-7966-04F468B18EEA}"/>
                </a:ext>
              </a:extLst>
            </p:cNvPr>
            <p:cNvSpPr/>
            <p:nvPr/>
          </p:nvSpPr>
          <p:spPr>
            <a:xfrm>
              <a:off x="3240425" y="3171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5464;p35">
              <a:extLst>
                <a:ext uri="{FF2B5EF4-FFF2-40B4-BE49-F238E27FC236}">
                  <a16:creationId xmlns:a16="http://schemas.microsoft.com/office/drawing/2014/main" id="{A79F1BA7-9420-5C22-6D62-1444897DF179}"/>
                </a:ext>
              </a:extLst>
            </p:cNvPr>
            <p:cNvSpPr/>
            <p:nvPr/>
          </p:nvSpPr>
          <p:spPr>
            <a:xfrm>
              <a:off x="3243075" y="314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5465;p35">
              <a:extLst>
                <a:ext uri="{FF2B5EF4-FFF2-40B4-BE49-F238E27FC236}">
                  <a16:creationId xmlns:a16="http://schemas.microsoft.com/office/drawing/2014/main" id="{EE168BB4-35D7-3C4F-BCA9-D9B63EA46045}"/>
                </a:ext>
              </a:extLst>
            </p:cNvPr>
            <p:cNvSpPr/>
            <p:nvPr/>
          </p:nvSpPr>
          <p:spPr>
            <a:xfrm>
              <a:off x="3242525" y="3147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5466;p35">
              <a:extLst>
                <a:ext uri="{FF2B5EF4-FFF2-40B4-BE49-F238E27FC236}">
                  <a16:creationId xmlns:a16="http://schemas.microsoft.com/office/drawing/2014/main" id="{2BC00BE2-D88C-FA7B-7122-DD6065A91787}"/>
                </a:ext>
              </a:extLst>
            </p:cNvPr>
            <p:cNvSpPr/>
            <p:nvPr/>
          </p:nvSpPr>
          <p:spPr>
            <a:xfrm>
              <a:off x="3239900" y="318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5467;p35">
              <a:extLst>
                <a:ext uri="{FF2B5EF4-FFF2-40B4-BE49-F238E27FC236}">
                  <a16:creationId xmlns:a16="http://schemas.microsoft.com/office/drawing/2014/main" id="{50186ECA-3CDA-5A7E-7D8A-3F763C97D4FC}"/>
                </a:ext>
              </a:extLst>
            </p:cNvPr>
            <p:cNvSpPr/>
            <p:nvPr/>
          </p:nvSpPr>
          <p:spPr>
            <a:xfrm>
              <a:off x="3227750" y="3014850"/>
              <a:ext cx="25900" cy="455775"/>
            </a:xfrm>
            <a:custGeom>
              <a:avLst/>
              <a:gdLst/>
              <a:ahLst/>
              <a:cxnLst/>
              <a:rect l="l" t="t" r="r" b="b"/>
              <a:pathLst>
                <a:path w="1036" h="18231" extrusionOk="0">
                  <a:moveTo>
                    <a:pt x="930" y="1226"/>
                  </a:moveTo>
                  <a:cubicBezTo>
                    <a:pt x="924" y="1232"/>
                    <a:pt x="920" y="1241"/>
                    <a:pt x="917" y="1251"/>
                  </a:cubicBezTo>
                  <a:lnTo>
                    <a:pt x="917" y="1251"/>
                  </a:lnTo>
                  <a:lnTo>
                    <a:pt x="930" y="1226"/>
                  </a:lnTo>
                  <a:close/>
                  <a:moveTo>
                    <a:pt x="915" y="1259"/>
                  </a:moveTo>
                  <a:cubicBezTo>
                    <a:pt x="912" y="1272"/>
                    <a:pt x="910" y="1284"/>
                    <a:pt x="909" y="1284"/>
                  </a:cubicBezTo>
                  <a:cubicBezTo>
                    <a:pt x="909" y="1284"/>
                    <a:pt x="909" y="1280"/>
                    <a:pt x="909" y="1268"/>
                  </a:cubicBezTo>
                  <a:lnTo>
                    <a:pt x="909" y="1268"/>
                  </a:lnTo>
                  <a:cubicBezTo>
                    <a:pt x="909" y="1268"/>
                    <a:pt x="909" y="1268"/>
                    <a:pt x="909" y="1268"/>
                  </a:cubicBezTo>
                  <a:lnTo>
                    <a:pt x="909" y="1268"/>
                  </a:lnTo>
                  <a:lnTo>
                    <a:pt x="909" y="1268"/>
                  </a:lnTo>
                  <a:cubicBezTo>
                    <a:pt x="912" y="1263"/>
                    <a:pt x="914" y="1260"/>
                    <a:pt x="915" y="1259"/>
                  </a:cubicBezTo>
                  <a:close/>
                  <a:moveTo>
                    <a:pt x="888" y="1670"/>
                  </a:moveTo>
                  <a:cubicBezTo>
                    <a:pt x="888" y="1670"/>
                    <a:pt x="888" y="1670"/>
                    <a:pt x="888" y="1670"/>
                  </a:cubicBezTo>
                  <a:lnTo>
                    <a:pt x="888" y="1670"/>
                  </a:lnTo>
                  <a:close/>
                  <a:moveTo>
                    <a:pt x="888" y="1670"/>
                  </a:moveTo>
                  <a:cubicBezTo>
                    <a:pt x="888" y="1684"/>
                    <a:pt x="888" y="1697"/>
                    <a:pt x="887" y="1706"/>
                  </a:cubicBezTo>
                  <a:lnTo>
                    <a:pt x="887" y="1706"/>
                  </a:lnTo>
                  <a:cubicBezTo>
                    <a:pt x="888" y="1703"/>
                    <a:pt x="888" y="1698"/>
                    <a:pt x="888" y="1691"/>
                  </a:cubicBezTo>
                  <a:lnTo>
                    <a:pt x="888" y="1670"/>
                  </a:lnTo>
                  <a:close/>
                  <a:moveTo>
                    <a:pt x="867" y="1733"/>
                  </a:moveTo>
                  <a:cubicBezTo>
                    <a:pt x="867" y="1775"/>
                    <a:pt x="867" y="1796"/>
                    <a:pt x="867" y="1818"/>
                  </a:cubicBezTo>
                  <a:cubicBezTo>
                    <a:pt x="888" y="1754"/>
                    <a:pt x="867" y="1796"/>
                    <a:pt x="867" y="1733"/>
                  </a:cubicBezTo>
                  <a:close/>
                  <a:moveTo>
                    <a:pt x="761" y="2958"/>
                  </a:moveTo>
                  <a:cubicBezTo>
                    <a:pt x="757" y="2962"/>
                    <a:pt x="755" y="2966"/>
                    <a:pt x="752" y="2970"/>
                  </a:cubicBezTo>
                  <a:lnTo>
                    <a:pt x="752" y="2970"/>
                  </a:lnTo>
                  <a:cubicBezTo>
                    <a:pt x="757" y="2967"/>
                    <a:pt x="761" y="2958"/>
                    <a:pt x="761" y="2958"/>
                  </a:cubicBezTo>
                  <a:close/>
                  <a:moveTo>
                    <a:pt x="548" y="5917"/>
                  </a:moveTo>
                  <a:cubicBezTo>
                    <a:pt x="547" y="5924"/>
                    <a:pt x="546" y="5931"/>
                    <a:pt x="544" y="5937"/>
                  </a:cubicBezTo>
                  <a:lnTo>
                    <a:pt x="550" y="5937"/>
                  </a:lnTo>
                  <a:cubicBezTo>
                    <a:pt x="550" y="5927"/>
                    <a:pt x="550" y="5922"/>
                    <a:pt x="548" y="5917"/>
                  </a:cubicBezTo>
                  <a:close/>
                  <a:moveTo>
                    <a:pt x="529" y="5937"/>
                  </a:moveTo>
                  <a:cubicBezTo>
                    <a:pt x="532" y="5944"/>
                    <a:pt x="535" y="5947"/>
                    <a:pt x="538" y="5947"/>
                  </a:cubicBezTo>
                  <a:cubicBezTo>
                    <a:pt x="540" y="5947"/>
                    <a:pt x="543" y="5943"/>
                    <a:pt x="544" y="5937"/>
                  </a:cubicBezTo>
                  <a:close/>
                  <a:moveTo>
                    <a:pt x="507" y="6148"/>
                  </a:moveTo>
                  <a:cubicBezTo>
                    <a:pt x="507" y="6148"/>
                    <a:pt x="507" y="6169"/>
                    <a:pt x="507" y="6190"/>
                  </a:cubicBezTo>
                  <a:cubicBezTo>
                    <a:pt x="507" y="6233"/>
                    <a:pt x="529" y="6233"/>
                    <a:pt x="529" y="6296"/>
                  </a:cubicBezTo>
                  <a:cubicBezTo>
                    <a:pt x="529" y="6254"/>
                    <a:pt x="529" y="6211"/>
                    <a:pt x="529" y="6211"/>
                  </a:cubicBezTo>
                  <a:cubicBezTo>
                    <a:pt x="529" y="6190"/>
                    <a:pt x="529" y="6169"/>
                    <a:pt x="529" y="6148"/>
                  </a:cubicBezTo>
                  <a:cubicBezTo>
                    <a:pt x="529" y="6148"/>
                    <a:pt x="519" y="6167"/>
                    <a:pt x="513" y="6167"/>
                  </a:cubicBezTo>
                  <a:cubicBezTo>
                    <a:pt x="510" y="6167"/>
                    <a:pt x="507" y="6162"/>
                    <a:pt x="507" y="6148"/>
                  </a:cubicBezTo>
                  <a:close/>
                  <a:moveTo>
                    <a:pt x="465" y="7352"/>
                  </a:moveTo>
                  <a:cubicBezTo>
                    <a:pt x="447" y="7371"/>
                    <a:pt x="461" y="7389"/>
                    <a:pt x="464" y="7422"/>
                  </a:cubicBezTo>
                  <a:lnTo>
                    <a:pt x="464" y="7422"/>
                  </a:lnTo>
                  <a:cubicBezTo>
                    <a:pt x="465" y="7420"/>
                    <a:pt x="465" y="7418"/>
                    <a:pt x="465" y="7415"/>
                  </a:cubicBezTo>
                  <a:lnTo>
                    <a:pt x="465" y="7415"/>
                  </a:lnTo>
                  <a:cubicBezTo>
                    <a:pt x="465" y="7389"/>
                    <a:pt x="465" y="7352"/>
                    <a:pt x="465" y="7352"/>
                  </a:cubicBezTo>
                  <a:close/>
                  <a:moveTo>
                    <a:pt x="464" y="7422"/>
                  </a:moveTo>
                  <a:lnTo>
                    <a:pt x="464" y="7422"/>
                  </a:lnTo>
                  <a:cubicBezTo>
                    <a:pt x="464" y="7427"/>
                    <a:pt x="463" y="7432"/>
                    <a:pt x="463" y="7436"/>
                  </a:cubicBezTo>
                  <a:lnTo>
                    <a:pt x="463" y="7436"/>
                  </a:lnTo>
                  <a:cubicBezTo>
                    <a:pt x="464" y="7436"/>
                    <a:pt x="464" y="7437"/>
                    <a:pt x="465" y="7437"/>
                  </a:cubicBezTo>
                  <a:cubicBezTo>
                    <a:pt x="465" y="7431"/>
                    <a:pt x="465" y="7427"/>
                    <a:pt x="464" y="7422"/>
                  </a:cubicBezTo>
                  <a:close/>
                  <a:moveTo>
                    <a:pt x="169" y="10056"/>
                  </a:moveTo>
                  <a:lnTo>
                    <a:pt x="169" y="10077"/>
                  </a:lnTo>
                  <a:lnTo>
                    <a:pt x="172" y="10056"/>
                  </a:lnTo>
                  <a:lnTo>
                    <a:pt x="172" y="10056"/>
                  </a:lnTo>
                  <a:cubicBezTo>
                    <a:pt x="171" y="10056"/>
                    <a:pt x="170" y="10056"/>
                    <a:pt x="169" y="10056"/>
                  </a:cubicBezTo>
                  <a:close/>
                  <a:moveTo>
                    <a:pt x="22" y="14640"/>
                  </a:moveTo>
                  <a:cubicBezTo>
                    <a:pt x="24" y="14642"/>
                    <a:pt x="26" y="14643"/>
                    <a:pt x="27" y="14644"/>
                  </a:cubicBezTo>
                  <a:lnTo>
                    <a:pt x="27" y="14644"/>
                  </a:lnTo>
                  <a:cubicBezTo>
                    <a:pt x="26" y="14641"/>
                    <a:pt x="24" y="14640"/>
                    <a:pt x="22" y="14640"/>
                  </a:cubicBezTo>
                  <a:close/>
                  <a:moveTo>
                    <a:pt x="1036" y="1"/>
                  </a:moveTo>
                  <a:lnTo>
                    <a:pt x="1036" y="1"/>
                  </a:lnTo>
                  <a:cubicBezTo>
                    <a:pt x="1014" y="107"/>
                    <a:pt x="1014" y="85"/>
                    <a:pt x="993" y="170"/>
                  </a:cubicBezTo>
                  <a:cubicBezTo>
                    <a:pt x="993" y="191"/>
                    <a:pt x="1014" y="191"/>
                    <a:pt x="993" y="254"/>
                  </a:cubicBezTo>
                  <a:cubicBezTo>
                    <a:pt x="993" y="262"/>
                    <a:pt x="993" y="269"/>
                    <a:pt x="993" y="276"/>
                  </a:cubicBezTo>
                  <a:cubicBezTo>
                    <a:pt x="993" y="288"/>
                    <a:pt x="993" y="324"/>
                    <a:pt x="993" y="339"/>
                  </a:cubicBezTo>
                  <a:cubicBezTo>
                    <a:pt x="993" y="342"/>
                    <a:pt x="993" y="343"/>
                    <a:pt x="993" y="343"/>
                  </a:cubicBezTo>
                  <a:cubicBezTo>
                    <a:pt x="993" y="343"/>
                    <a:pt x="992" y="331"/>
                    <a:pt x="988" y="331"/>
                  </a:cubicBezTo>
                  <a:cubicBezTo>
                    <a:pt x="984" y="331"/>
                    <a:pt x="980" y="338"/>
                    <a:pt x="972" y="360"/>
                  </a:cubicBezTo>
                  <a:lnTo>
                    <a:pt x="993" y="381"/>
                  </a:lnTo>
                  <a:cubicBezTo>
                    <a:pt x="988" y="386"/>
                    <a:pt x="984" y="388"/>
                    <a:pt x="981" y="388"/>
                  </a:cubicBezTo>
                  <a:cubicBezTo>
                    <a:pt x="978" y="388"/>
                    <a:pt x="976" y="386"/>
                    <a:pt x="975" y="386"/>
                  </a:cubicBezTo>
                  <a:cubicBezTo>
                    <a:pt x="972" y="386"/>
                    <a:pt x="972" y="392"/>
                    <a:pt x="972" y="423"/>
                  </a:cubicBezTo>
                  <a:cubicBezTo>
                    <a:pt x="972" y="381"/>
                    <a:pt x="972" y="423"/>
                    <a:pt x="972" y="339"/>
                  </a:cubicBezTo>
                  <a:cubicBezTo>
                    <a:pt x="951" y="423"/>
                    <a:pt x="972" y="487"/>
                    <a:pt x="951" y="550"/>
                  </a:cubicBezTo>
                  <a:cubicBezTo>
                    <a:pt x="951" y="564"/>
                    <a:pt x="951" y="578"/>
                    <a:pt x="951" y="592"/>
                  </a:cubicBezTo>
                  <a:lnTo>
                    <a:pt x="951" y="635"/>
                  </a:lnTo>
                  <a:cubicBezTo>
                    <a:pt x="951" y="656"/>
                    <a:pt x="930" y="677"/>
                    <a:pt x="930" y="677"/>
                  </a:cubicBezTo>
                  <a:lnTo>
                    <a:pt x="930" y="719"/>
                  </a:lnTo>
                  <a:lnTo>
                    <a:pt x="909" y="846"/>
                  </a:lnTo>
                  <a:cubicBezTo>
                    <a:pt x="909" y="885"/>
                    <a:pt x="909" y="996"/>
                    <a:pt x="892" y="996"/>
                  </a:cubicBezTo>
                  <a:cubicBezTo>
                    <a:pt x="891" y="996"/>
                    <a:pt x="889" y="995"/>
                    <a:pt x="888" y="994"/>
                  </a:cubicBezTo>
                  <a:cubicBezTo>
                    <a:pt x="888" y="1078"/>
                    <a:pt x="888" y="1099"/>
                    <a:pt x="867" y="1226"/>
                  </a:cubicBezTo>
                  <a:cubicBezTo>
                    <a:pt x="845" y="1268"/>
                    <a:pt x="867" y="1290"/>
                    <a:pt x="867" y="1332"/>
                  </a:cubicBezTo>
                  <a:cubicBezTo>
                    <a:pt x="858" y="1341"/>
                    <a:pt x="853" y="1346"/>
                    <a:pt x="850" y="1346"/>
                  </a:cubicBezTo>
                  <a:cubicBezTo>
                    <a:pt x="845" y="1346"/>
                    <a:pt x="845" y="1335"/>
                    <a:pt x="845" y="1311"/>
                  </a:cubicBezTo>
                  <a:lnTo>
                    <a:pt x="845" y="1353"/>
                  </a:lnTo>
                  <a:lnTo>
                    <a:pt x="845" y="1395"/>
                  </a:lnTo>
                  <a:cubicBezTo>
                    <a:pt x="845" y="1416"/>
                    <a:pt x="845" y="1416"/>
                    <a:pt x="843" y="1416"/>
                  </a:cubicBezTo>
                  <a:cubicBezTo>
                    <a:pt x="840" y="1416"/>
                    <a:pt x="835" y="1416"/>
                    <a:pt x="824" y="1437"/>
                  </a:cubicBezTo>
                  <a:lnTo>
                    <a:pt x="845" y="1459"/>
                  </a:lnTo>
                  <a:lnTo>
                    <a:pt x="824" y="1480"/>
                  </a:lnTo>
                  <a:cubicBezTo>
                    <a:pt x="824" y="1480"/>
                    <a:pt x="824" y="1501"/>
                    <a:pt x="824" y="1543"/>
                  </a:cubicBezTo>
                  <a:lnTo>
                    <a:pt x="824" y="1564"/>
                  </a:lnTo>
                  <a:cubicBezTo>
                    <a:pt x="824" y="1570"/>
                    <a:pt x="824" y="1580"/>
                    <a:pt x="824" y="1585"/>
                  </a:cubicBezTo>
                  <a:cubicBezTo>
                    <a:pt x="824" y="1628"/>
                    <a:pt x="824" y="1628"/>
                    <a:pt x="803" y="1691"/>
                  </a:cubicBezTo>
                  <a:lnTo>
                    <a:pt x="824" y="1670"/>
                  </a:lnTo>
                  <a:lnTo>
                    <a:pt x="824" y="1670"/>
                  </a:lnTo>
                  <a:cubicBezTo>
                    <a:pt x="816" y="1704"/>
                    <a:pt x="811" y="1710"/>
                    <a:pt x="808" y="1710"/>
                  </a:cubicBezTo>
                  <a:cubicBezTo>
                    <a:pt x="806" y="1710"/>
                    <a:pt x="805" y="1707"/>
                    <a:pt x="804" y="1707"/>
                  </a:cubicBezTo>
                  <a:cubicBezTo>
                    <a:pt x="803" y="1707"/>
                    <a:pt x="803" y="1712"/>
                    <a:pt x="803" y="1733"/>
                  </a:cubicBezTo>
                  <a:cubicBezTo>
                    <a:pt x="782" y="1839"/>
                    <a:pt x="803" y="1902"/>
                    <a:pt x="782" y="1965"/>
                  </a:cubicBezTo>
                  <a:cubicBezTo>
                    <a:pt x="782" y="1955"/>
                    <a:pt x="782" y="1948"/>
                    <a:pt x="782" y="1944"/>
                  </a:cubicBezTo>
                  <a:cubicBezTo>
                    <a:pt x="782" y="2008"/>
                    <a:pt x="761" y="2092"/>
                    <a:pt x="761" y="2156"/>
                  </a:cubicBezTo>
                  <a:cubicBezTo>
                    <a:pt x="761" y="2177"/>
                    <a:pt x="761" y="2177"/>
                    <a:pt x="740" y="2240"/>
                  </a:cubicBezTo>
                  <a:cubicBezTo>
                    <a:pt x="740" y="2282"/>
                    <a:pt x="740" y="2303"/>
                    <a:pt x="740" y="2325"/>
                  </a:cubicBezTo>
                  <a:cubicBezTo>
                    <a:pt x="740" y="2367"/>
                    <a:pt x="740" y="2451"/>
                    <a:pt x="719" y="2451"/>
                  </a:cubicBezTo>
                  <a:cubicBezTo>
                    <a:pt x="740" y="2451"/>
                    <a:pt x="719" y="2494"/>
                    <a:pt x="719" y="2515"/>
                  </a:cubicBezTo>
                  <a:lnTo>
                    <a:pt x="740" y="2515"/>
                  </a:lnTo>
                  <a:cubicBezTo>
                    <a:pt x="719" y="2599"/>
                    <a:pt x="719" y="2641"/>
                    <a:pt x="698" y="2726"/>
                  </a:cubicBezTo>
                  <a:lnTo>
                    <a:pt x="676" y="2895"/>
                  </a:lnTo>
                  <a:lnTo>
                    <a:pt x="698" y="2853"/>
                  </a:lnTo>
                  <a:lnTo>
                    <a:pt x="698" y="2853"/>
                  </a:lnTo>
                  <a:cubicBezTo>
                    <a:pt x="698" y="2895"/>
                    <a:pt x="698" y="2916"/>
                    <a:pt x="676" y="2958"/>
                  </a:cubicBezTo>
                  <a:cubicBezTo>
                    <a:pt x="676" y="2979"/>
                    <a:pt x="676" y="3011"/>
                    <a:pt x="676" y="3022"/>
                  </a:cubicBezTo>
                  <a:cubicBezTo>
                    <a:pt x="676" y="3085"/>
                    <a:pt x="655" y="3064"/>
                    <a:pt x="655" y="3127"/>
                  </a:cubicBezTo>
                  <a:lnTo>
                    <a:pt x="676" y="3085"/>
                  </a:lnTo>
                  <a:cubicBezTo>
                    <a:pt x="676" y="3095"/>
                    <a:pt x="676" y="3115"/>
                    <a:pt x="676" y="3127"/>
                  </a:cubicBezTo>
                  <a:cubicBezTo>
                    <a:pt x="655" y="3170"/>
                    <a:pt x="655" y="3233"/>
                    <a:pt x="655" y="3254"/>
                  </a:cubicBezTo>
                  <a:cubicBezTo>
                    <a:pt x="655" y="3265"/>
                    <a:pt x="655" y="3271"/>
                    <a:pt x="655" y="3275"/>
                  </a:cubicBezTo>
                  <a:cubicBezTo>
                    <a:pt x="634" y="3381"/>
                    <a:pt x="655" y="3317"/>
                    <a:pt x="634" y="3423"/>
                  </a:cubicBezTo>
                  <a:lnTo>
                    <a:pt x="634" y="3444"/>
                  </a:lnTo>
                  <a:lnTo>
                    <a:pt x="634" y="3486"/>
                  </a:lnTo>
                  <a:cubicBezTo>
                    <a:pt x="634" y="3504"/>
                    <a:pt x="634" y="3521"/>
                    <a:pt x="634" y="3550"/>
                  </a:cubicBezTo>
                  <a:cubicBezTo>
                    <a:pt x="613" y="3655"/>
                    <a:pt x="613" y="3655"/>
                    <a:pt x="613" y="3740"/>
                  </a:cubicBezTo>
                  <a:cubicBezTo>
                    <a:pt x="613" y="3824"/>
                    <a:pt x="592" y="3803"/>
                    <a:pt x="592" y="3888"/>
                  </a:cubicBezTo>
                  <a:lnTo>
                    <a:pt x="592" y="3909"/>
                  </a:lnTo>
                  <a:lnTo>
                    <a:pt x="592" y="3951"/>
                  </a:lnTo>
                  <a:lnTo>
                    <a:pt x="571" y="3972"/>
                  </a:lnTo>
                  <a:lnTo>
                    <a:pt x="592" y="3972"/>
                  </a:lnTo>
                  <a:cubicBezTo>
                    <a:pt x="571" y="4015"/>
                    <a:pt x="571" y="4078"/>
                    <a:pt x="550" y="4120"/>
                  </a:cubicBezTo>
                  <a:lnTo>
                    <a:pt x="571" y="4120"/>
                  </a:lnTo>
                  <a:cubicBezTo>
                    <a:pt x="571" y="4268"/>
                    <a:pt x="529" y="4437"/>
                    <a:pt x="529" y="4606"/>
                  </a:cubicBezTo>
                  <a:lnTo>
                    <a:pt x="529" y="4669"/>
                  </a:lnTo>
                  <a:cubicBezTo>
                    <a:pt x="523" y="4680"/>
                    <a:pt x="521" y="4684"/>
                    <a:pt x="519" y="4684"/>
                  </a:cubicBezTo>
                  <a:cubicBezTo>
                    <a:pt x="515" y="4684"/>
                    <a:pt x="523" y="4648"/>
                    <a:pt x="507" y="4648"/>
                  </a:cubicBezTo>
                  <a:cubicBezTo>
                    <a:pt x="507" y="4733"/>
                    <a:pt x="529" y="4690"/>
                    <a:pt x="529" y="4775"/>
                  </a:cubicBezTo>
                  <a:cubicBezTo>
                    <a:pt x="523" y="4785"/>
                    <a:pt x="520" y="4789"/>
                    <a:pt x="517" y="4789"/>
                  </a:cubicBezTo>
                  <a:cubicBezTo>
                    <a:pt x="507" y="4789"/>
                    <a:pt x="507" y="4749"/>
                    <a:pt x="507" y="4733"/>
                  </a:cubicBezTo>
                  <a:cubicBezTo>
                    <a:pt x="507" y="4817"/>
                    <a:pt x="507" y="4944"/>
                    <a:pt x="507" y="4986"/>
                  </a:cubicBezTo>
                  <a:cubicBezTo>
                    <a:pt x="507" y="5050"/>
                    <a:pt x="486" y="5113"/>
                    <a:pt x="486" y="5176"/>
                  </a:cubicBezTo>
                  <a:cubicBezTo>
                    <a:pt x="486" y="5183"/>
                    <a:pt x="486" y="5190"/>
                    <a:pt x="486" y="5197"/>
                  </a:cubicBezTo>
                  <a:cubicBezTo>
                    <a:pt x="465" y="5240"/>
                    <a:pt x="465" y="5324"/>
                    <a:pt x="465" y="5345"/>
                  </a:cubicBezTo>
                  <a:cubicBezTo>
                    <a:pt x="465" y="5351"/>
                    <a:pt x="465" y="5358"/>
                    <a:pt x="465" y="5366"/>
                  </a:cubicBezTo>
                  <a:cubicBezTo>
                    <a:pt x="465" y="5384"/>
                    <a:pt x="465" y="5445"/>
                    <a:pt x="453" y="5501"/>
                  </a:cubicBezTo>
                  <a:lnTo>
                    <a:pt x="453" y="5501"/>
                  </a:lnTo>
                  <a:cubicBezTo>
                    <a:pt x="452" y="5496"/>
                    <a:pt x="450" y="5493"/>
                    <a:pt x="444" y="5493"/>
                  </a:cubicBezTo>
                  <a:cubicBezTo>
                    <a:pt x="444" y="5535"/>
                    <a:pt x="444" y="5557"/>
                    <a:pt x="444" y="5599"/>
                  </a:cubicBezTo>
                  <a:lnTo>
                    <a:pt x="444" y="5726"/>
                  </a:lnTo>
                  <a:cubicBezTo>
                    <a:pt x="425" y="5745"/>
                    <a:pt x="441" y="5855"/>
                    <a:pt x="427" y="5855"/>
                  </a:cubicBezTo>
                  <a:cubicBezTo>
                    <a:pt x="426" y="5855"/>
                    <a:pt x="425" y="5854"/>
                    <a:pt x="423" y="5852"/>
                  </a:cubicBezTo>
                  <a:lnTo>
                    <a:pt x="423" y="5852"/>
                  </a:lnTo>
                  <a:cubicBezTo>
                    <a:pt x="423" y="5868"/>
                    <a:pt x="424" y="5873"/>
                    <a:pt x="426" y="5873"/>
                  </a:cubicBezTo>
                  <a:cubicBezTo>
                    <a:pt x="430" y="5873"/>
                    <a:pt x="437" y="5852"/>
                    <a:pt x="441" y="5852"/>
                  </a:cubicBezTo>
                  <a:cubicBezTo>
                    <a:pt x="443" y="5852"/>
                    <a:pt x="444" y="5858"/>
                    <a:pt x="444" y="5873"/>
                  </a:cubicBezTo>
                  <a:cubicBezTo>
                    <a:pt x="423" y="5895"/>
                    <a:pt x="423" y="5937"/>
                    <a:pt x="423" y="5937"/>
                  </a:cubicBezTo>
                  <a:cubicBezTo>
                    <a:pt x="423" y="5979"/>
                    <a:pt x="423" y="6021"/>
                    <a:pt x="423" y="6021"/>
                  </a:cubicBezTo>
                  <a:cubicBezTo>
                    <a:pt x="423" y="6042"/>
                    <a:pt x="423" y="6106"/>
                    <a:pt x="423" y="6127"/>
                  </a:cubicBezTo>
                  <a:lnTo>
                    <a:pt x="402" y="6106"/>
                  </a:lnTo>
                  <a:cubicBezTo>
                    <a:pt x="402" y="6211"/>
                    <a:pt x="381" y="6275"/>
                    <a:pt x="381" y="6359"/>
                  </a:cubicBezTo>
                  <a:lnTo>
                    <a:pt x="381" y="6423"/>
                  </a:lnTo>
                  <a:lnTo>
                    <a:pt x="381" y="6507"/>
                  </a:lnTo>
                  <a:cubicBezTo>
                    <a:pt x="381" y="6592"/>
                    <a:pt x="360" y="6697"/>
                    <a:pt x="360" y="6782"/>
                  </a:cubicBezTo>
                  <a:cubicBezTo>
                    <a:pt x="360" y="6887"/>
                    <a:pt x="338" y="6866"/>
                    <a:pt x="338" y="6951"/>
                  </a:cubicBezTo>
                  <a:lnTo>
                    <a:pt x="338" y="6993"/>
                  </a:lnTo>
                  <a:cubicBezTo>
                    <a:pt x="338" y="7031"/>
                    <a:pt x="322" y="7102"/>
                    <a:pt x="333" y="7102"/>
                  </a:cubicBezTo>
                  <a:cubicBezTo>
                    <a:pt x="334" y="7102"/>
                    <a:pt x="336" y="7101"/>
                    <a:pt x="338" y="7099"/>
                  </a:cubicBezTo>
                  <a:cubicBezTo>
                    <a:pt x="338" y="7120"/>
                    <a:pt x="338" y="7183"/>
                    <a:pt x="338" y="7183"/>
                  </a:cubicBezTo>
                  <a:cubicBezTo>
                    <a:pt x="338" y="7246"/>
                    <a:pt x="338" y="7204"/>
                    <a:pt x="317" y="7246"/>
                  </a:cubicBezTo>
                  <a:cubicBezTo>
                    <a:pt x="317" y="7289"/>
                    <a:pt x="317" y="7310"/>
                    <a:pt x="317" y="7373"/>
                  </a:cubicBezTo>
                  <a:cubicBezTo>
                    <a:pt x="317" y="7408"/>
                    <a:pt x="317" y="7428"/>
                    <a:pt x="317" y="7458"/>
                  </a:cubicBezTo>
                  <a:cubicBezTo>
                    <a:pt x="317" y="7542"/>
                    <a:pt x="296" y="7563"/>
                    <a:pt x="317" y="7606"/>
                  </a:cubicBezTo>
                  <a:cubicBezTo>
                    <a:pt x="296" y="7648"/>
                    <a:pt x="296" y="7711"/>
                    <a:pt x="296" y="7711"/>
                  </a:cubicBezTo>
                  <a:cubicBezTo>
                    <a:pt x="296" y="7796"/>
                    <a:pt x="296" y="7859"/>
                    <a:pt x="296" y="7965"/>
                  </a:cubicBezTo>
                  <a:cubicBezTo>
                    <a:pt x="275" y="7965"/>
                    <a:pt x="296" y="7986"/>
                    <a:pt x="275" y="8028"/>
                  </a:cubicBezTo>
                  <a:lnTo>
                    <a:pt x="296" y="8028"/>
                  </a:lnTo>
                  <a:cubicBezTo>
                    <a:pt x="275" y="8155"/>
                    <a:pt x="254" y="8324"/>
                    <a:pt x="254" y="8451"/>
                  </a:cubicBezTo>
                  <a:lnTo>
                    <a:pt x="254" y="8472"/>
                  </a:lnTo>
                  <a:lnTo>
                    <a:pt x="254" y="8493"/>
                  </a:lnTo>
                  <a:cubicBezTo>
                    <a:pt x="233" y="8641"/>
                    <a:pt x="233" y="8852"/>
                    <a:pt x="212" y="8979"/>
                  </a:cubicBezTo>
                  <a:cubicBezTo>
                    <a:pt x="212" y="9021"/>
                    <a:pt x="233" y="9084"/>
                    <a:pt x="212" y="9148"/>
                  </a:cubicBezTo>
                  <a:cubicBezTo>
                    <a:pt x="212" y="9265"/>
                    <a:pt x="212" y="9366"/>
                    <a:pt x="212" y="9486"/>
                  </a:cubicBezTo>
                  <a:lnTo>
                    <a:pt x="191" y="9486"/>
                  </a:lnTo>
                  <a:cubicBezTo>
                    <a:pt x="207" y="9502"/>
                    <a:pt x="198" y="9532"/>
                    <a:pt x="193" y="9554"/>
                  </a:cubicBezTo>
                  <a:lnTo>
                    <a:pt x="193" y="9554"/>
                  </a:lnTo>
                  <a:cubicBezTo>
                    <a:pt x="192" y="9552"/>
                    <a:pt x="191" y="9551"/>
                    <a:pt x="191" y="9549"/>
                  </a:cubicBezTo>
                  <a:lnTo>
                    <a:pt x="191" y="9570"/>
                  </a:lnTo>
                  <a:cubicBezTo>
                    <a:pt x="191" y="9566"/>
                    <a:pt x="192" y="9560"/>
                    <a:pt x="193" y="9554"/>
                  </a:cubicBezTo>
                  <a:lnTo>
                    <a:pt x="193" y="9554"/>
                  </a:lnTo>
                  <a:cubicBezTo>
                    <a:pt x="210" y="9595"/>
                    <a:pt x="191" y="9634"/>
                    <a:pt x="191" y="9655"/>
                  </a:cubicBezTo>
                  <a:lnTo>
                    <a:pt x="191" y="9697"/>
                  </a:lnTo>
                  <a:cubicBezTo>
                    <a:pt x="191" y="9718"/>
                    <a:pt x="191" y="9718"/>
                    <a:pt x="191" y="9718"/>
                  </a:cubicBezTo>
                  <a:lnTo>
                    <a:pt x="191" y="9760"/>
                  </a:lnTo>
                  <a:cubicBezTo>
                    <a:pt x="191" y="9760"/>
                    <a:pt x="191" y="9845"/>
                    <a:pt x="191" y="9866"/>
                  </a:cubicBezTo>
                  <a:cubicBezTo>
                    <a:pt x="191" y="9866"/>
                    <a:pt x="191" y="9877"/>
                    <a:pt x="191" y="9887"/>
                  </a:cubicBezTo>
                  <a:lnTo>
                    <a:pt x="172" y="10056"/>
                  </a:lnTo>
                  <a:lnTo>
                    <a:pt x="172" y="10056"/>
                  </a:lnTo>
                  <a:cubicBezTo>
                    <a:pt x="191" y="10059"/>
                    <a:pt x="191" y="10100"/>
                    <a:pt x="191" y="10140"/>
                  </a:cubicBezTo>
                  <a:cubicBezTo>
                    <a:pt x="184" y="10127"/>
                    <a:pt x="179" y="10122"/>
                    <a:pt x="176" y="10122"/>
                  </a:cubicBezTo>
                  <a:cubicBezTo>
                    <a:pt x="169" y="10122"/>
                    <a:pt x="169" y="10147"/>
                    <a:pt x="169" y="10162"/>
                  </a:cubicBezTo>
                  <a:cubicBezTo>
                    <a:pt x="169" y="10202"/>
                    <a:pt x="169" y="10249"/>
                    <a:pt x="169" y="10267"/>
                  </a:cubicBezTo>
                  <a:cubicBezTo>
                    <a:pt x="169" y="10297"/>
                    <a:pt x="169" y="10321"/>
                    <a:pt x="169" y="10373"/>
                  </a:cubicBezTo>
                  <a:cubicBezTo>
                    <a:pt x="169" y="10394"/>
                    <a:pt x="148" y="10436"/>
                    <a:pt x="169" y="10436"/>
                  </a:cubicBezTo>
                  <a:cubicBezTo>
                    <a:pt x="169" y="10478"/>
                    <a:pt x="169" y="10457"/>
                    <a:pt x="148" y="10478"/>
                  </a:cubicBezTo>
                  <a:cubicBezTo>
                    <a:pt x="169" y="10500"/>
                    <a:pt x="148" y="10584"/>
                    <a:pt x="148" y="10584"/>
                  </a:cubicBezTo>
                  <a:cubicBezTo>
                    <a:pt x="169" y="10626"/>
                    <a:pt x="148" y="10753"/>
                    <a:pt x="148" y="10774"/>
                  </a:cubicBezTo>
                  <a:lnTo>
                    <a:pt x="148" y="10816"/>
                  </a:lnTo>
                  <a:cubicBezTo>
                    <a:pt x="148" y="10816"/>
                    <a:pt x="148" y="10816"/>
                    <a:pt x="148" y="10859"/>
                  </a:cubicBezTo>
                  <a:cubicBezTo>
                    <a:pt x="148" y="10901"/>
                    <a:pt x="148" y="10901"/>
                    <a:pt x="127" y="10901"/>
                  </a:cubicBezTo>
                  <a:lnTo>
                    <a:pt x="148" y="10922"/>
                  </a:lnTo>
                  <a:cubicBezTo>
                    <a:pt x="127" y="11154"/>
                    <a:pt x="127" y="11429"/>
                    <a:pt x="106" y="11661"/>
                  </a:cubicBezTo>
                  <a:cubicBezTo>
                    <a:pt x="106" y="11761"/>
                    <a:pt x="106" y="11899"/>
                    <a:pt x="106" y="12021"/>
                  </a:cubicBezTo>
                  <a:lnTo>
                    <a:pt x="85" y="12147"/>
                  </a:lnTo>
                  <a:lnTo>
                    <a:pt x="106" y="12042"/>
                  </a:lnTo>
                  <a:cubicBezTo>
                    <a:pt x="106" y="12084"/>
                    <a:pt x="106" y="12105"/>
                    <a:pt x="106" y="12126"/>
                  </a:cubicBezTo>
                  <a:cubicBezTo>
                    <a:pt x="85" y="12253"/>
                    <a:pt x="85" y="12443"/>
                    <a:pt x="85" y="12612"/>
                  </a:cubicBezTo>
                  <a:cubicBezTo>
                    <a:pt x="85" y="12718"/>
                    <a:pt x="64" y="12675"/>
                    <a:pt x="85" y="12781"/>
                  </a:cubicBezTo>
                  <a:cubicBezTo>
                    <a:pt x="64" y="12781"/>
                    <a:pt x="64" y="12760"/>
                    <a:pt x="64" y="12760"/>
                  </a:cubicBezTo>
                  <a:lnTo>
                    <a:pt x="64" y="12760"/>
                  </a:lnTo>
                  <a:cubicBezTo>
                    <a:pt x="64" y="12865"/>
                    <a:pt x="64" y="12929"/>
                    <a:pt x="85" y="13034"/>
                  </a:cubicBezTo>
                  <a:cubicBezTo>
                    <a:pt x="66" y="13034"/>
                    <a:pt x="81" y="13101"/>
                    <a:pt x="69" y="13101"/>
                  </a:cubicBezTo>
                  <a:cubicBezTo>
                    <a:pt x="68" y="13101"/>
                    <a:pt x="66" y="13100"/>
                    <a:pt x="64" y="13098"/>
                  </a:cubicBezTo>
                  <a:lnTo>
                    <a:pt x="64" y="13098"/>
                  </a:lnTo>
                  <a:lnTo>
                    <a:pt x="85" y="13119"/>
                  </a:lnTo>
                  <a:cubicBezTo>
                    <a:pt x="67" y="13137"/>
                    <a:pt x="64" y="13187"/>
                    <a:pt x="64" y="13187"/>
                  </a:cubicBezTo>
                  <a:cubicBezTo>
                    <a:pt x="64" y="13187"/>
                    <a:pt x="64" y="13185"/>
                    <a:pt x="64" y="13182"/>
                  </a:cubicBezTo>
                  <a:lnTo>
                    <a:pt x="64" y="13246"/>
                  </a:lnTo>
                  <a:cubicBezTo>
                    <a:pt x="64" y="13309"/>
                    <a:pt x="64" y="13457"/>
                    <a:pt x="43" y="13478"/>
                  </a:cubicBezTo>
                  <a:cubicBezTo>
                    <a:pt x="64" y="13647"/>
                    <a:pt x="43" y="13901"/>
                    <a:pt x="43" y="14091"/>
                  </a:cubicBezTo>
                  <a:cubicBezTo>
                    <a:pt x="43" y="14133"/>
                    <a:pt x="43" y="14175"/>
                    <a:pt x="43" y="14239"/>
                  </a:cubicBezTo>
                  <a:lnTo>
                    <a:pt x="43" y="14281"/>
                  </a:lnTo>
                  <a:cubicBezTo>
                    <a:pt x="43" y="14323"/>
                    <a:pt x="43" y="14386"/>
                    <a:pt x="43" y="14429"/>
                  </a:cubicBezTo>
                  <a:cubicBezTo>
                    <a:pt x="43" y="14481"/>
                    <a:pt x="43" y="14518"/>
                    <a:pt x="43" y="14555"/>
                  </a:cubicBezTo>
                  <a:cubicBezTo>
                    <a:pt x="43" y="14592"/>
                    <a:pt x="43" y="14644"/>
                    <a:pt x="29" y="14644"/>
                  </a:cubicBezTo>
                  <a:cubicBezTo>
                    <a:pt x="29" y="14644"/>
                    <a:pt x="28" y="14644"/>
                    <a:pt x="27" y="14644"/>
                  </a:cubicBezTo>
                  <a:lnTo>
                    <a:pt x="27" y="14644"/>
                  </a:lnTo>
                  <a:cubicBezTo>
                    <a:pt x="38" y="14663"/>
                    <a:pt x="22" y="14746"/>
                    <a:pt x="22" y="14746"/>
                  </a:cubicBezTo>
                  <a:cubicBezTo>
                    <a:pt x="22" y="14746"/>
                    <a:pt x="0" y="15421"/>
                    <a:pt x="0" y="16182"/>
                  </a:cubicBezTo>
                  <a:cubicBezTo>
                    <a:pt x="0" y="16921"/>
                    <a:pt x="0" y="17766"/>
                    <a:pt x="43" y="18083"/>
                  </a:cubicBezTo>
                  <a:cubicBezTo>
                    <a:pt x="43" y="18098"/>
                    <a:pt x="43" y="18134"/>
                    <a:pt x="43" y="18146"/>
                  </a:cubicBezTo>
                  <a:cubicBezTo>
                    <a:pt x="64" y="18189"/>
                    <a:pt x="43" y="18210"/>
                    <a:pt x="43" y="18231"/>
                  </a:cubicBezTo>
                  <a:cubicBezTo>
                    <a:pt x="51" y="18206"/>
                    <a:pt x="56" y="18201"/>
                    <a:pt x="59" y="18201"/>
                  </a:cubicBezTo>
                  <a:cubicBezTo>
                    <a:pt x="61" y="18201"/>
                    <a:pt x="63" y="18204"/>
                    <a:pt x="63" y="18204"/>
                  </a:cubicBezTo>
                  <a:cubicBezTo>
                    <a:pt x="64" y="18204"/>
                    <a:pt x="64" y="18201"/>
                    <a:pt x="64" y="18189"/>
                  </a:cubicBezTo>
                  <a:lnTo>
                    <a:pt x="64" y="18210"/>
                  </a:lnTo>
                  <a:cubicBezTo>
                    <a:pt x="67" y="18213"/>
                    <a:pt x="69" y="18214"/>
                    <a:pt x="71" y="18214"/>
                  </a:cubicBezTo>
                  <a:cubicBezTo>
                    <a:pt x="80" y="18214"/>
                    <a:pt x="67" y="18168"/>
                    <a:pt x="85" y="18168"/>
                  </a:cubicBezTo>
                  <a:lnTo>
                    <a:pt x="64" y="18168"/>
                  </a:lnTo>
                  <a:cubicBezTo>
                    <a:pt x="64" y="18125"/>
                    <a:pt x="64" y="18104"/>
                    <a:pt x="64" y="18104"/>
                  </a:cubicBezTo>
                  <a:cubicBezTo>
                    <a:pt x="64" y="18066"/>
                    <a:pt x="64" y="18062"/>
                    <a:pt x="64" y="17999"/>
                  </a:cubicBezTo>
                  <a:cubicBezTo>
                    <a:pt x="64" y="17973"/>
                    <a:pt x="64" y="17961"/>
                    <a:pt x="64" y="17956"/>
                  </a:cubicBezTo>
                  <a:lnTo>
                    <a:pt x="85" y="17914"/>
                  </a:lnTo>
                  <a:lnTo>
                    <a:pt x="85" y="17914"/>
                  </a:lnTo>
                  <a:cubicBezTo>
                    <a:pt x="69" y="17947"/>
                    <a:pt x="77" y="17991"/>
                    <a:pt x="82" y="17991"/>
                  </a:cubicBezTo>
                  <a:cubicBezTo>
                    <a:pt x="84" y="17991"/>
                    <a:pt x="85" y="17987"/>
                    <a:pt x="85" y="17977"/>
                  </a:cubicBezTo>
                  <a:cubicBezTo>
                    <a:pt x="85" y="17966"/>
                    <a:pt x="85" y="17960"/>
                    <a:pt x="85" y="17956"/>
                  </a:cubicBezTo>
                  <a:cubicBezTo>
                    <a:pt x="85" y="17914"/>
                    <a:pt x="85" y="17914"/>
                    <a:pt x="85" y="17914"/>
                  </a:cubicBezTo>
                  <a:lnTo>
                    <a:pt x="85" y="17872"/>
                  </a:lnTo>
                  <a:lnTo>
                    <a:pt x="85" y="17808"/>
                  </a:lnTo>
                  <a:cubicBezTo>
                    <a:pt x="102" y="17792"/>
                    <a:pt x="92" y="17748"/>
                    <a:pt x="87" y="17709"/>
                  </a:cubicBezTo>
                  <a:lnTo>
                    <a:pt x="87" y="17709"/>
                  </a:lnTo>
                  <a:cubicBezTo>
                    <a:pt x="89" y="17706"/>
                    <a:pt x="92" y="17698"/>
                    <a:pt x="98" y="17698"/>
                  </a:cubicBezTo>
                  <a:cubicBezTo>
                    <a:pt x="100" y="17698"/>
                    <a:pt x="103" y="17700"/>
                    <a:pt x="106" y="17703"/>
                  </a:cubicBezTo>
                  <a:lnTo>
                    <a:pt x="106" y="17576"/>
                  </a:lnTo>
                  <a:cubicBezTo>
                    <a:pt x="106" y="17555"/>
                    <a:pt x="106" y="17534"/>
                    <a:pt x="106" y="17534"/>
                  </a:cubicBezTo>
                  <a:cubicBezTo>
                    <a:pt x="106" y="17513"/>
                    <a:pt x="106" y="17428"/>
                    <a:pt x="106" y="17428"/>
                  </a:cubicBezTo>
                  <a:cubicBezTo>
                    <a:pt x="106" y="17344"/>
                    <a:pt x="85" y="17386"/>
                    <a:pt x="106" y="17302"/>
                  </a:cubicBezTo>
                  <a:cubicBezTo>
                    <a:pt x="106" y="17069"/>
                    <a:pt x="148" y="16942"/>
                    <a:pt x="127" y="16731"/>
                  </a:cubicBezTo>
                  <a:cubicBezTo>
                    <a:pt x="131" y="16727"/>
                    <a:pt x="134" y="16725"/>
                    <a:pt x="137" y="16725"/>
                  </a:cubicBezTo>
                  <a:cubicBezTo>
                    <a:pt x="148" y="16725"/>
                    <a:pt x="148" y="16756"/>
                    <a:pt x="148" y="16773"/>
                  </a:cubicBezTo>
                  <a:cubicBezTo>
                    <a:pt x="148" y="16626"/>
                    <a:pt x="148" y="16562"/>
                    <a:pt x="148" y="16435"/>
                  </a:cubicBezTo>
                  <a:lnTo>
                    <a:pt x="148" y="16414"/>
                  </a:lnTo>
                  <a:cubicBezTo>
                    <a:pt x="169" y="16245"/>
                    <a:pt x="169" y="16013"/>
                    <a:pt x="169" y="15823"/>
                  </a:cubicBezTo>
                  <a:cubicBezTo>
                    <a:pt x="169" y="15788"/>
                    <a:pt x="169" y="15756"/>
                    <a:pt x="169" y="15738"/>
                  </a:cubicBezTo>
                  <a:cubicBezTo>
                    <a:pt x="169" y="15736"/>
                    <a:pt x="169" y="15734"/>
                    <a:pt x="169" y="15733"/>
                  </a:cubicBezTo>
                  <a:cubicBezTo>
                    <a:pt x="169" y="15733"/>
                    <a:pt x="169" y="15730"/>
                    <a:pt x="169" y="15717"/>
                  </a:cubicBezTo>
                  <a:cubicBezTo>
                    <a:pt x="169" y="15548"/>
                    <a:pt x="169" y="15168"/>
                    <a:pt x="191" y="14893"/>
                  </a:cubicBezTo>
                  <a:cubicBezTo>
                    <a:pt x="191" y="14492"/>
                    <a:pt x="212" y="14070"/>
                    <a:pt x="212" y="13668"/>
                  </a:cubicBezTo>
                  <a:cubicBezTo>
                    <a:pt x="233" y="13541"/>
                    <a:pt x="212" y="13457"/>
                    <a:pt x="233" y="13330"/>
                  </a:cubicBezTo>
                  <a:cubicBezTo>
                    <a:pt x="233" y="13098"/>
                    <a:pt x="254" y="12908"/>
                    <a:pt x="233" y="12696"/>
                  </a:cubicBezTo>
                  <a:lnTo>
                    <a:pt x="254" y="12696"/>
                  </a:lnTo>
                  <a:cubicBezTo>
                    <a:pt x="254" y="12654"/>
                    <a:pt x="254" y="12654"/>
                    <a:pt x="254" y="12612"/>
                  </a:cubicBezTo>
                  <a:cubicBezTo>
                    <a:pt x="254" y="12549"/>
                    <a:pt x="254" y="12443"/>
                    <a:pt x="254" y="12401"/>
                  </a:cubicBezTo>
                  <a:cubicBezTo>
                    <a:pt x="254" y="12364"/>
                    <a:pt x="254" y="12375"/>
                    <a:pt x="254" y="12337"/>
                  </a:cubicBezTo>
                  <a:lnTo>
                    <a:pt x="254" y="12274"/>
                  </a:lnTo>
                  <a:cubicBezTo>
                    <a:pt x="254" y="12274"/>
                    <a:pt x="254" y="12147"/>
                    <a:pt x="254" y="12105"/>
                  </a:cubicBezTo>
                  <a:cubicBezTo>
                    <a:pt x="254" y="12042"/>
                    <a:pt x="254" y="11936"/>
                    <a:pt x="254" y="11852"/>
                  </a:cubicBezTo>
                  <a:cubicBezTo>
                    <a:pt x="275" y="11830"/>
                    <a:pt x="275" y="11704"/>
                    <a:pt x="275" y="11640"/>
                  </a:cubicBezTo>
                  <a:cubicBezTo>
                    <a:pt x="275" y="11514"/>
                    <a:pt x="296" y="11302"/>
                    <a:pt x="296" y="11133"/>
                  </a:cubicBezTo>
                  <a:lnTo>
                    <a:pt x="296" y="11091"/>
                  </a:lnTo>
                  <a:cubicBezTo>
                    <a:pt x="296" y="11055"/>
                    <a:pt x="296" y="11005"/>
                    <a:pt x="296" y="10964"/>
                  </a:cubicBezTo>
                  <a:lnTo>
                    <a:pt x="296" y="10922"/>
                  </a:lnTo>
                  <a:cubicBezTo>
                    <a:pt x="296" y="10922"/>
                    <a:pt x="296" y="10880"/>
                    <a:pt x="317" y="10880"/>
                  </a:cubicBezTo>
                  <a:cubicBezTo>
                    <a:pt x="317" y="10732"/>
                    <a:pt x="296" y="10626"/>
                    <a:pt x="317" y="10478"/>
                  </a:cubicBezTo>
                  <a:cubicBezTo>
                    <a:pt x="317" y="10480"/>
                    <a:pt x="317" y="10481"/>
                    <a:pt x="317" y="10481"/>
                  </a:cubicBezTo>
                  <a:cubicBezTo>
                    <a:pt x="317" y="10481"/>
                    <a:pt x="319" y="10392"/>
                    <a:pt x="334" y="10392"/>
                  </a:cubicBezTo>
                  <a:cubicBezTo>
                    <a:pt x="335" y="10392"/>
                    <a:pt x="337" y="10392"/>
                    <a:pt x="338" y="10394"/>
                  </a:cubicBezTo>
                  <a:cubicBezTo>
                    <a:pt x="332" y="10368"/>
                    <a:pt x="328" y="10360"/>
                    <a:pt x="324" y="10360"/>
                  </a:cubicBezTo>
                  <a:cubicBezTo>
                    <a:pt x="319" y="10360"/>
                    <a:pt x="318" y="10383"/>
                    <a:pt x="317" y="10383"/>
                  </a:cubicBezTo>
                  <a:cubicBezTo>
                    <a:pt x="317" y="10383"/>
                    <a:pt x="317" y="10380"/>
                    <a:pt x="317" y="10373"/>
                  </a:cubicBezTo>
                  <a:cubicBezTo>
                    <a:pt x="317" y="10352"/>
                    <a:pt x="317" y="10309"/>
                    <a:pt x="317" y="10309"/>
                  </a:cubicBezTo>
                  <a:lnTo>
                    <a:pt x="317" y="10267"/>
                  </a:lnTo>
                  <a:cubicBezTo>
                    <a:pt x="317" y="10140"/>
                    <a:pt x="338" y="10035"/>
                    <a:pt x="338" y="9929"/>
                  </a:cubicBezTo>
                  <a:cubicBezTo>
                    <a:pt x="338" y="9935"/>
                    <a:pt x="338" y="9945"/>
                    <a:pt x="338" y="9950"/>
                  </a:cubicBezTo>
                  <a:cubicBezTo>
                    <a:pt x="338" y="9845"/>
                    <a:pt x="360" y="9866"/>
                    <a:pt x="338" y="9760"/>
                  </a:cubicBezTo>
                  <a:lnTo>
                    <a:pt x="338" y="9760"/>
                  </a:lnTo>
                  <a:lnTo>
                    <a:pt x="360" y="9781"/>
                  </a:lnTo>
                  <a:cubicBezTo>
                    <a:pt x="360" y="9739"/>
                    <a:pt x="338" y="9718"/>
                    <a:pt x="360" y="9676"/>
                  </a:cubicBezTo>
                  <a:cubicBezTo>
                    <a:pt x="360" y="9657"/>
                    <a:pt x="360" y="9640"/>
                    <a:pt x="360" y="9633"/>
                  </a:cubicBezTo>
                  <a:cubicBezTo>
                    <a:pt x="360" y="9605"/>
                    <a:pt x="360" y="9586"/>
                    <a:pt x="360" y="9570"/>
                  </a:cubicBezTo>
                  <a:cubicBezTo>
                    <a:pt x="360" y="9507"/>
                    <a:pt x="360" y="9401"/>
                    <a:pt x="381" y="9317"/>
                  </a:cubicBezTo>
                  <a:cubicBezTo>
                    <a:pt x="381" y="9253"/>
                    <a:pt x="381" y="9274"/>
                    <a:pt x="381" y="9190"/>
                  </a:cubicBezTo>
                  <a:cubicBezTo>
                    <a:pt x="402" y="8958"/>
                    <a:pt x="402" y="8662"/>
                    <a:pt x="423" y="8429"/>
                  </a:cubicBezTo>
                  <a:cubicBezTo>
                    <a:pt x="423" y="8366"/>
                    <a:pt x="423" y="8303"/>
                    <a:pt x="423" y="8239"/>
                  </a:cubicBezTo>
                  <a:lnTo>
                    <a:pt x="423" y="8218"/>
                  </a:lnTo>
                  <a:lnTo>
                    <a:pt x="423" y="8155"/>
                  </a:lnTo>
                  <a:cubicBezTo>
                    <a:pt x="425" y="8152"/>
                    <a:pt x="427" y="8151"/>
                    <a:pt x="429" y="8151"/>
                  </a:cubicBezTo>
                  <a:cubicBezTo>
                    <a:pt x="437" y="8151"/>
                    <a:pt x="431" y="8188"/>
                    <a:pt x="436" y="8188"/>
                  </a:cubicBezTo>
                  <a:cubicBezTo>
                    <a:pt x="437" y="8188"/>
                    <a:pt x="440" y="8185"/>
                    <a:pt x="444" y="8176"/>
                  </a:cubicBezTo>
                  <a:lnTo>
                    <a:pt x="423" y="8134"/>
                  </a:lnTo>
                  <a:cubicBezTo>
                    <a:pt x="438" y="8134"/>
                    <a:pt x="443" y="8053"/>
                    <a:pt x="444" y="8053"/>
                  </a:cubicBezTo>
                  <a:cubicBezTo>
                    <a:pt x="444" y="8053"/>
                    <a:pt x="444" y="8064"/>
                    <a:pt x="444" y="8091"/>
                  </a:cubicBezTo>
                  <a:lnTo>
                    <a:pt x="465" y="7859"/>
                  </a:lnTo>
                  <a:cubicBezTo>
                    <a:pt x="465" y="7796"/>
                    <a:pt x="444" y="7817"/>
                    <a:pt x="465" y="7775"/>
                  </a:cubicBezTo>
                  <a:cubicBezTo>
                    <a:pt x="485" y="7613"/>
                    <a:pt x="448" y="7587"/>
                    <a:pt x="463" y="7436"/>
                  </a:cubicBezTo>
                  <a:lnTo>
                    <a:pt x="463" y="7436"/>
                  </a:lnTo>
                  <a:cubicBezTo>
                    <a:pt x="446" y="7432"/>
                    <a:pt x="464" y="7373"/>
                    <a:pt x="444" y="7373"/>
                  </a:cubicBezTo>
                  <a:cubicBezTo>
                    <a:pt x="465" y="7331"/>
                    <a:pt x="444" y="7310"/>
                    <a:pt x="465" y="7289"/>
                  </a:cubicBezTo>
                  <a:cubicBezTo>
                    <a:pt x="465" y="7225"/>
                    <a:pt x="465" y="7141"/>
                    <a:pt x="465" y="7099"/>
                  </a:cubicBezTo>
                  <a:cubicBezTo>
                    <a:pt x="465" y="7077"/>
                    <a:pt x="465" y="7035"/>
                    <a:pt x="465" y="6993"/>
                  </a:cubicBezTo>
                  <a:cubicBezTo>
                    <a:pt x="486" y="6951"/>
                    <a:pt x="486" y="6993"/>
                    <a:pt x="486" y="6930"/>
                  </a:cubicBezTo>
                  <a:cubicBezTo>
                    <a:pt x="486" y="6887"/>
                    <a:pt x="486" y="6887"/>
                    <a:pt x="486" y="6887"/>
                  </a:cubicBezTo>
                  <a:cubicBezTo>
                    <a:pt x="486" y="6858"/>
                    <a:pt x="486" y="6849"/>
                    <a:pt x="486" y="6824"/>
                  </a:cubicBezTo>
                  <a:cubicBezTo>
                    <a:pt x="486" y="6782"/>
                    <a:pt x="486" y="6761"/>
                    <a:pt x="507" y="6697"/>
                  </a:cubicBezTo>
                  <a:cubicBezTo>
                    <a:pt x="507" y="6680"/>
                    <a:pt x="507" y="6668"/>
                    <a:pt x="507" y="6655"/>
                  </a:cubicBezTo>
                  <a:cubicBezTo>
                    <a:pt x="507" y="6655"/>
                    <a:pt x="496" y="6691"/>
                    <a:pt x="490" y="6691"/>
                  </a:cubicBezTo>
                  <a:cubicBezTo>
                    <a:pt x="488" y="6691"/>
                    <a:pt x="486" y="6687"/>
                    <a:pt x="486" y="6676"/>
                  </a:cubicBezTo>
                  <a:cubicBezTo>
                    <a:pt x="486" y="6655"/>
                    <a:pt x="486" y="6613"/>
                    <a:pt x="486" y="6592"/>
                  </a:cubicBezTo>
                  <a:lnTo>
                    <a:pt x="507" y="6634"/>
                  </a:lnTo>
                  <a:cubicBezTo>
                    <a:pt x="507" y="6571"/>
                    <a:pt x="486" y="6592"/>
                    <a:pt x="507" y="6507"/>
                  </a:cubicBezTo>
                  <a:cubicBezTo>
                    <a:pt x="507" y="6458"/>
                    <a:pt x="507" y="6409"/>
                    <a:pt x="507" y="6359"/>
                  </a:cubicBezTo>
                  <a:cubicBezTo>
                    <a:pt x="507" y="6341"/>
                    <a:pt x="507" y="6327"/>
                    <a:pt x="507" y="6317"/>
                  </a:cubicBezTo>
                  <a:cubicBezTo>
                    <a:pt x="507" y="6275"/>
                    <a:pt x="486" y="6233"/>
                    <a:pt x="507" y="6148"/>
                  </a:cubicBezTo>
                  <a:cubicBezTo>
                    <a:pt x="507" y="6106"/>
                    <a:pt x="529" y="6127"/>
                    <a:pt x="529" y="6106"/>
                  </a:cubicBezTo>
                  <a:cubicBezTo>
                    <a:pt x="529" y="6042"/>
                    <a:pt x="507" y="6085"/>
                    <a:pt x="529" y="6021"/>
                  </a:cubicBezTo>
                  <a:cubicBezTo>
                    <a:pt x="529" y="5977"/>
                    <a:pt x="529" y="5913"/>
                    <a:pt x="529" y="5895"/>
                  </a:cubicBezTo>
                  <a:cubicBezTo>
                    <a:pt x="540" y="5906"/>
                    <a:pt x="545" y="5911"/>
                    <a:pt x="548" y="5917"/>
                  </a:cubicBezTo>
                  <a:lnTo>
                    <a:pt x="548" y="5917"/>
                  </a:lnTo>
                  <a:cubicBezTo>
                    <a:pt x="549" y="5904"/>
                    <a:pt x="550" y="5892"/>
                    <a:pt x="550" y="5892"/>
                  </a:cubicBezTo>
                  <a:cubicBezTo>
                    <a:pt x="550" y="5892"/>
                    <a:pt x="550" y="5893"/>
                    <a:pt x="550" y="5895"/>
                  </a:cubicBezTo>
                  <a:cubicBezTo>
                    <a:pt x="550" y="5895"/>
                    <a:pt x="550" y="5831"/>
                    <a:pt x="550" y="5810"/>
                  </a:cubicBezTo>
                  <a:cubicBezTo>
                    <a:pt x="539" y="5757"/>
                    <a:pt x="539" y="5757"/>
                    <a:pt x="544" y="5757"/>
                  </a:cubicBezTo>
                  <a:cubicBezTo>
                    <a:pt x="550" y="5757"/>
                    <a:pt x="560" y="5757"/>
                    <a:pt x="571" y="5704"/>
                  </a:cubicBezTo>
                  <a:cubicBezTo>
                    <a:pt x="571" y="5689"/>
                    <a:pt x="570" y="5684"/>
                    <a:pt x="568" y="5684"/>
                  </a:cubicBezTo>
                  <a:cubicBezTo>
                    <a:pt x="563" y="5684"/>
                    <a:pt x="555" y="5715"/>
                    <a:pt x="551" y="5715"/>
                  </a:cubicBezTo>
                  <a:cubicBezTo>
                    <a:pt x="550" y="5715"/>
                    <a:pt x="550" y="5712"/>
                    <a:pt x="550" y="5704"/>
                  </a:cubicBezTo>
                  <a:cubicBezTo>
                    <a:pt x="571" y="5641"/>
                    <a:pt x="571" y="5641"/>
                    <a:pt x="571" y="5557"/>
                  </a:cubicBezTo>
                  <a:cubicBezTo>
                    <a:pt x="571" y="5557"/>
                    <a:pt x="571" y="5514"/>
                    <a:pt x="592" y="5514"/>
                  </a:cubicBezTo>
                  <a:cubicBezTo>
                    <a:pt x="592" y="5472"/>
                    <a:pt x="592" y="5388"/>
                    <a:pt x="592" y="5366"/>
                  </a:cubicBezTo>
                  <a:cubicBezTo>
                    <a:pt x="592" y="5430"/>
                    <a:pt x="592" y="5430"/>
                    <a:pt x="571" y="5514"/>
                  </a:cubicBezTo>
                  <a:lnTo>
                    <a:pt x="571" y="5493"/>
                  </a:lnTo>
                  <a:cubicBezTo>
                    <a:pt x="571" y="5430"/>
                    <a:pt x="592" y="5366"/>
                    <a:pt x="592" y="5324"/>
                  </a:cubicBezTo>
                  <a:cubicBezTo>
                    <a:pt x="592" y="5240"/>
                    <a:pt x="571" y="5219"/>
                    <a:pt x="592" y="5155"/>
                  </a:cubicBezTo>
                  <a:cubicBezTo>
                    <a:pt x="592" y="5139"/>
                    <a:pt x="592" y="5119"/>
                    <a:pt x="592" y="5092"/>
                  </a:cubicBezTo>
                  <a:cubicBezTo>
                    <a:pt x="613" y="5092"/>
                    <a:pt x="592" y="5134"/>
                    <a:pt x="592" y="5155"/>
                  </a:cubicBezTo>
                  <a:lnTo>
                    <a:pt x="613" y="5071"/>
                  </a:lnTo>
                  <a:cubicBezTo>
                    <a:pt x="592" y="5050"/>
                    <a:pt x="613" y="5007"/>
                    <a:pt x="613" y="4944"/>
                  </a:cubicBezTo>
                  <a:cubicBezTo>
                    <a:pt x="613" y="4832"/>
                    <a:pt x="613" y="4803"/>
                    <a:pt x="613" y="4754"/>
                  </a:cubicBezTo>
                  <a:cubicBezTo>
                    <a:pt x="613" y="4719"/>
                    <a:pt x="627" y="4685"/>
                    <a:pt x="632" y="4685"/>
                  </a:cubicBezTo>
                  <a:cubicBezTo>
                    <a:pt x="633" y="4685"/>
                    <a:pt x="634" y="4687"/>
                    <a:pt x="634" y="4690"/>
                  </a:cubicBezTo>
                  <a:cubicBezTo>
                    <a:pt x="634" y="4679"/>
                    <a:pt x="634" y="4673"/>
                    <a:pt x="634" y="4669"/>
                  </a:cubicBezTo>
                  <a:lnTo>
                    <a:pt x="634" y="4599"/>
                  </a:lnTo>
                  <a:cubicBezTo>
                    <a:pt x="634" y="4599"/>
                    <a:pt x="634" y="4591"/>
                    <a:pt x="634" y="4564"/>
                  </a:cubicBezTo>
                  <a:cubicBezTo>
                    <a:pt x="634" y="4527"/>
                    <a:pt x="634" y="4522"/>
                    <a:pt x="634" y="4479"/>
                  </a:cubicBezTo>
                  <a:cubicBezTo>
                    <a:pt x="634" y="4460"/>
                    <a:pt x="651" y="4424"/>
                    <a:pt x="639" y="4401"/>
                  </a:cubicBezTo>
                  <a:lnTo>
                    <a:pt x="639" y="4401"/>
                  </a:lnTo>
                  <a:cubicBezTo>
                    <a:pt x="643" y="4383"/>
                    <a:pt x="646" y="4345"/>
                    <a:pt x="640" y="4345"/>
                  </a:cubicBezTo>
                  <a:lnTo>
                    <a:pt x="640" y="4345"/>
                  </a:lnTo>
                  <a:cubicBezTo>
                    <a:pt x="639" y="4345"/>
                    <a:pt x="637" y="4347"/>
                    <a:pt x="634" y="4352"/>
                  </a:cubicBezTo>
                  <a:lnTo>
                    <a:pt x="648" y="4311"/>
                  </a:lnTo>
                  <a:lnTo>
                    <a:pt x="648" y="4311"/>
                  </a:lnTo>
                  <a:cubicBezTo>
                    <a:pt x="651" y="4316"/>
                    <a:pt x="655" y="4321"/>
                    <a:pt x="655" y="4331"/>
                  </a:cubicBezTo>
                  <a:cubicBezTo>
                    <a:pt x="655" y="4310"/>
                    <a:pt x="655" y="4289"/>
                    <a:pt x="655" y="4268"/>
                  </a:cubicBezTo>
                  <a:cubicBezTo>
                    <a:pt x="655" y="4247"/>
                    <a:pt x="655" y="4184"/>
                    <a:pt x="655" y="4184"/>
                  </a:cubicBezTo>
                  <a:cubicBezTo>
                    <a:pt x="655" y="4162"/>
                    <a:pt x="655" y="4120"/>
                    <a:pt x="676" y="4120"/>
                  </a:cubicBezTo>
                  <a:cubicBezTo>
                    <a:pt x="676" y="4110"/>
                    <a:pt x="671" y="4110"/>
                    <a:pt x="666" y="4110"/>
                  </a:cubicBezTo>
                  <a:cubicBezTo>
                    <a:pt x="661" y="4110"/>
                    <a:pt x="655" y="4110"/>
                    <a:pt x="655" y="4099"/>
                  </a:cubicBezTo>
                  <a:lnTo>
                    <a:pt x="676" y="4015"/>
                  </a:lnTo>
                  <a:cubicBezTo>
                    <a:pt x="676" y="3993"/>
                    <a:pt x="676" y="4015"/>
                    <a:pt x="676" y="3951"/>
                  </a:cubicBezTo>
                  <a:cubicBezTo>
                    <a:pt x="676" y="3958"/>
                    <a:pt x="677" y="3961"/>
                    <a:pt x="678" y="3961"/>
                  </a:cubicBezTo>
                  <a:cubicBezTo>
                    <a:pt x="682" y="3961"/>
                    <a:pt x="692" y="3920"/>
                    <a:pt x="696" y="3920"/>
                  </a:cubicBezTo>
                  <a:cubicBezTo>
                    <a:pt x="697" y="3920"/>
                    <a:pt x="698" y="3923"/>
                    <a:pt x="698" y="3930"/>
                  </a:cubicBezTo>
                  <a:cubicBezTo>
                    <a:pt x="698" y="3909"/>
                    <a:pt x="719" y="3824"/>
                    <a:pt x="719" y="3761"/>
                  </a:cubicBezTo>
                  <a:cubicBezTo>
                    <a:pt x="719" y="3759"/>
                    <a:pt x="718" y="3758"/>
                    <a:pt x="718" y="3758"/>
                  </a:cubicBezTo>
                  <a:cubicBezTo>
                    <a:pt x="714" y="3758"/>
                    <a:pt x="698" y="3824"/>
                    <a:pt x="698" y="3824"/>
                  </a:cubicBezTo>
                  <a:cubicBezTo>
                    <a:pt x="719" y="3677"/>
                    <a:pt x="698" y="3677"/>
                    <a:pt x="698" y="3571"/>
                  </a:cubicBezTo>
                  <a:cubicBezTo>
                    <a:pt x="698" y="3548"/>
                    <a:pt x="698" y="3541"/>
                    <a:pt x="698" y="3508"/>
                  </a:cubicBezTo>
                  <a:cubicBezTo>
                    <a:pt x="698" y="3510"/>
                    <a:pt x="698" y="3511"/>
                    <a:pt x="698" y="3511"/>
                  </a:cubicBezTo>
                  <a:cubicBezTo>
                    <a:pt x="702" y="3511"/>
                    <a:pt x="721" y="3433"/>
                    <a:pt x="740" y="3339"/>
                  </a:cubicBezTo>
                  <a:cubicBezTo>
                    <a:pt x="722" y="3339"/>
                    <a:pt x="719" y="3385"/>
                    <a:pt x="719" y="3385"/>
                  </a:cubicBezTo>
                  <a:cubicBezTo>
                    <a:pt x="719" y="3385"/>
                    <a:pt x="719" y="3384"/>
                    <a:pt x="719" y="3381"/>
                  </a:cubicBezTo>
                  <a:lnTo>
                    <a:pt x="719" y="3339"/>
                  </a:lnTo>
                  <a:cubicBezTo>
                    <a:pt x="719" y="3275"/>
                    <a:pt x="740" y="3233"/>
                    <a:pt x="740" y="3212"/>
                  </a:cubicBezTo>
                  <a:lnTo>
                    <a:pt x="740" y="3170"/>
                  </a:lnTo>
                  <a:cubicBezTo>
                    <a:pt x="740" y="3170"/>
                    <a:pt x="740" y="3085"/>
                    <a:pt x="740" y="3085"/>
                  </a:cubicBezTo>
                  <a:cubicBezTo>
                    <a:pt x="740" y="3032"/>
                    <a:pt x="740" y="2994"/>
                    <a:pt x="752" y="2970"/>
                  </a:cubicBezTo>
                  <a:lnTo>
                    <a:pt x="752" y="2970"/>
                  </a:lnTo>
                  <a:cubicBezTo>
                    <a:pt x="751" y="2971"/>
                    <a:pt x="749" y="2972"/>
                    <a:pt x="748" y="2972"/>
                  </a:cubicBezTo>
                  <a:cubicBezTo>
                    <a:pt x="744" y="2972"/>
                    <a:pt x="740" y="2964"/>
                    <a:pt x="740" y="2937"/>
                  </a:cubicBezTo>
                  <a:cubicBezTo>
                    <a:pt x="761" y="2937"/>
                    <a:pt x="761" y="2832"/>
                    <a:pt x="761" y="2832"/>
                  </a:cubicBezTo>
                  <a:cubicBezTo>
                    <a:pt x="761" y="2810"/>
                    <a:pt x="782" y="2768"/>
                    <a:pt x="782" y="2768"/>
                  </a:cubicBezTo>
                  <a:cubicBezTo>
                    <a:pt x="761" y="2768"/>
                    <a:pt x="782" y="2684"/>
                    <a:pt x="782" y="2620"/>
                  </a:cubicBezTo>
                  <a:cubicBezTo>
                    <a:pt x="784" y="2623"/>
                    <a:pt x="786" y="2624"/>
                    <a:pt x="788" y="2624"/>
                  </a:cubicBezTo>
                  <a:cubicBezTo>
                    <a:pt x="799" y="2624"/>
                    <a:pt x="784" y="2555"/>
                    <a:pt x="803" y="2536"/>
                  </a:cubicBezTo>
                  <a:cubicBezTo>
                    <a:pt x="782" y="2536"/>
                    <a:pt x="803" y="2430"/>
                    <a:pt x="803" y="2430"/>
                  </a:cubicBezTo>
                  <a:cubicBezTo>
                    <a:pt x="803" y="2367"/>
                    <a:pt x="803" y="2388"/>
                    <a:pt x="824" y="2367"/>
                  </a:cubicBezTo>
                  <a:lnTo>
                    <a:pt x="824" y="2346"/>
                  </a:lnTo>
                  <a:cubicBezTo>
                    <a:pt x="824" y="2325"/>
                    <a:pt x="824" y="2240"/>
                    <a:pt x="845" y="2198"/>
                  </a:cubicBezTo>
                  <a:lnTo>
                    <a:pt x="824" y="2134"/>
                  </a:lnTo>
                  <a:lnTo>
                    <a:pt x="845" y="2113"/>
                  </a:lnTo>
                  <a:cubicBezTo>
                    <a:pt x="845" y="2113"/>
                    <a:pt x="845" y="2086"/>
                    <a:pt x="835" y="2086"/>
                  </a:cubicBezTo>
                  <a:cubicBezTo>
                    <a:pt x="832" y="2086"/>
                    <a:pt x="828" y="2088"/>
                    <a:pt x="824" y="2092"/>
                  </a:cubicBezTo>
                  <a:lnTo>
                    <a:pt x="845" y="2071"/>
                  </a:lnTo>
                  <a:cubicBezTo>
                    <a:pt x="824" y="2071"/>
                    <a:pt x="845" y="2029"/>
                    <a:pt x="845" y="1987"/>
                  </a:cubicBezTo>
                  <a:cubicBezTo>
                    <a:pt x="845" y="1965"/>
                    <a:pt x="845" y="1965"/>
                    <a:pt x="845" y="1965"/>
                  </a:cubicBezTo>
                  <a:cubicBezTo>
                    <a:pt x="845" y="1967"/>
                    <a:pt x="845" y="1968"/>
                    <a:pt x="845" y="1968"/>
                  </a:cubicBezTo>
                  <a:cubicBezTo>
                    <a:pt x="845" y="1968"/>
                    <a:pt x="844" y="1905"/>
                    <a:pt x="835" y="1905"/>
                  </a:cubicBezTo>
                  <a:cubicBezTo>
                    <a:pt x="832" y="1905"/>
                    <a:pt x="829" y="1910"/>
                    <a:pt x="824" y="1923"/>
                  </a:cubicBezTo>
                  <a:cubicBezTo>
                    <a:pt x="824" y="1913"/>
                    <a:pt x="824" y="1894"/>
                    <a:pt x="824" y="1881"/>
                  </a:cubicBezTo>
                  <a:lnTo>
                    <a:pt x="845" y="1860"/>
                  </a:lnTo>
                  <a:lnTo>
                    <a:pt x="845" y="1818"/>
                  </a:lnTo>
                  <a:cubicBezTo>
                    <a:pt x="845" y="1796"/>
                    <a:pt x="845" y="1775"/>
                    <a:pt x="845" y="1733"/>
                  </a:cubicBezTo>
                  <a:cubicBezTo>
                    <a:pt x="845" y="1758"/>
                    <a:pt x="852" y="1782"/>
                    <a:pt x="858" y="1782"/>
                  </a:cubicBezTo>
                  <a:cubicBezTo>
                    <a:pt x="863" y="1782"/>
                    <a:pt x="867" y="1769"/>
                    <a:pt x="867" y="1733"/>
                  </a:cubicBezTo>
                  <a:cubicBezTo>
                    <a:pt x="880" y="1733"/>
                    <a:pt x="885" y="1724"/>
                    <a:pt x="887" y="1706"/>
                  </a:cubicBezTo>
                  <a:lnTo>
                    <a:pt x="887" y="1706"/>
                  </a:lnTo>
                  <a:cubicBezTo>
                    <a:pt x="885" y="1712"/>
                    <a:pt x="880" y="1712"/>
                    <a:pt x="867" y="1712"/>
                  </a:cubicBezTo>
                  <a:cubicBezTo>
                    <a:pt x="884" y="1712"/>
                    <a:pt x="873" y="1669"/>
                    <a:pt x="880" y="1642"/>
                  </a:cubicBezTo>
                  <a:lnTo>
                    <a:pt x="880" y="1642"/>
                  </a:lnTo>
                  <a:cubicBezTo>
                    <a:pt x="880" y="1642"/>
                    <a:pt x="880" y="1642"/>
                    <a:pt x="880" y="1642"/>
                  </a:cubicBezTo>
                  <a:cubicBezTo>
                    <a:pt x="882" y="1642"/>
                    <a:pt x="884" y="1638"/>
                    <a:pt x="888" y="1628"/>
                  </a:cubicBezTo>
                  <a:lnTo>
                    <a:pt x="888" y="1628"/>
                  </a:lnTo>
                  <a:cubicBezTo>
                    <a:pt x="884" y="1631"/>
                    <a:pt x="882" y="1636"/>
                    <a:pt x="880" y="1642"/>
                  </a:cubicBezTo>
                  <a:lnTo>
                    <a:pt x="880" y="1642"/>
                  </a:lnTo>
                  <a:cubicBezTo>
                    <a:pt x="874" y="1639"/>
                    <a:pt x="881" y="1557"/>
                    <a:pt x="872" y="1557"/>
                  </a:cubicBezTo>
                  <a:cubicBezTo>
                    <a:pt x="871" y="1557"/>
                    <a:pt x="869" y="1559"/>
                    <a:pt x="867" y="1564"/>
                  </a:cubicBezTo>
                  <a:cubicBezTo>
                    <a:pt x="867" y="1543"/>
                    <a:pt x="867" y="1501"/>
                    <a:pt x="867" y="1501"/>
                  </a:cubicBezTo>
                  <a:cubicBezTo>
                    <a:pt x="871" y="1515"/>
                    <a:pt x="875" y="1521"/>
                    <a:pt x="878" y="1521"/>
                  </a:cubicBezTo>
                  <a:cubicBezTo>
                    <a:pt x="888" y="1521"/>
                    <a:pt x="888" y="1459"/>
                    <a:pt x="888" y="1459"/>
                  </a:cubicBezTo>
                  <a:cubicBezTo>
                    <a:pt x="888" y="1464"/>
                    <a:pt x="888" y="1474"/>
                    <a:pt x="888" y="1480"/>
                  </a:cubicBezTo>
                  <a:cubicBezTo>
                    <a:pt x="888" y="1459"/>
                    <a:pt x="888" y="1416"/>
                    <a:pt x="909" y="1416"/>
                  </a:cubicBezTo>
                  <a:lnTo>
                    <a:pt x="909" y="1374"/>
                  </a:lnTo>
                  <a:cubicBezTo>
                    <a:pt x="909" y="1371"/>
                    <a:pt x="908" y="1370"/>
                    <a:pt x="907" y="1370"/>
                  </a:cubicBezTo>
                  <a:cubicBezTo>
                    <a:pt x="904" y="1370"/>
                    <a:pt x="896" y="1389"/>
                    <a:pt x="891" y="1389"/>
                  </a:cubicBezTo>
                  <a:cubicBezTo>
                    <a:pt x="889" y="1389"/>
                    <a:pt x="888" y="1385"/>
                    <a:pt x="888" y="1374"/>
                  </a:cubicBezTo>
                  <a:cubicBezTo>
                    <a:pt x="909" y="1353"/>
                    <a:pt x="909" y="1311"/>
                    <a:pt x="909" y="1311"/>
                  </a:cubicBezTo>
                  <a:cubicBezTo>
                    <a:pt x="909" y="1332"/>
                    <a:pt x="909" y="1332"/>
                    <a:pt x="909" y="1374"/>
                  </a:cubicBezTo>
                  <a:cubicBezTo>
                    <a:pt x="909" y="1339"/>
                    <a:pt x="924" y="1259"/>
                    <a:pt x="916" y="1259"/>
                  </a:cubicBezTo>
                  <a:lnTo>
                    <a:pt x="916" y="1259"/>
                  </a:lnTo>
                  <a:cubicBezTo>
                    <a:pt x="916" y="1259"/>
                    <a:pt x="916" y="1259"/>
                    <a:pt x="915" y="1259"/>
                  </a:cubicBezTo>
                  <a:lnTo>
                    <a:pt x="915" y="1259"/>
                  </a:lnTo>
                  <a:cubicBezTo>
                    <a:pt x="916" y="1256"/>
                    <a:pt x="917" y="1254"/>
                    <a:pt x="917" y="1251"/>
                  </a:cubicBezTo>
                  <a:lnTo>
                    <a:pt x="917" y="1251"/>
                  </a:lnTo>
                  <a:lnTo>
                    <a:pt x="909" y="1268"/>
                  </a:lnTo>
                  <a:lnTo>
                    <a:pt x="909" y="1268"/>
                  </a:lnTo>
                  <a:cubicBezTo>
                    <a:pt x="909" y="1263"/>
                    <a:pt x="909" y="1256"/>
                    <a:pt x="909" y="1247"/>
                  </a:cubicBezTo>
                  <a:lnTo>
                    <a:pt x="909" y="1184"/>
                  </a:lnTo>
                  <a:lnTo>
                    <a:pt x="909" y="1163"/>
                  </a:lnTo>
                  <a:cubicBezTo>
                    <a:pt x="909" y="1163"/>
                    <a:pt x="909" y="1163"/>
                    <a:pt x="909" y="1142"/>
                  </a:cubicBezTo>
                  <a:cubicBezTo>
                    <a:pt x="909" y="1121"/>
                    <a:pt x="930" y="1121"/>
                    <a:pt x="930" y="1121"/>
                  </a:cubicBezTo>
                  <a:cubicBezTo>
                    <a:pt x="930" y="1057"/>
                    <a:pt x="930" y="1057"/>
                    <a:pt x="930" y="1057"/>
                  </a:cubicBezTo>
                  <a:cubicBezTo>
                    <a:pt x="930" y="1015"/>
                    <a:pt x="930" y="1015"/>
                    <a:pt x="930" y="1015"/>
                  </a:cubicBezTo>
                  <a:cubicBezTo>
                    <a:pt x="930" y="973"/>
                    <a:pt x="951" y="888"/>
                    <a:pt x="951" y="867"/>
                  </a:cubicBezTo>
                  <a:cubicBezTo>
                    <a:pt x="951" y="856"/>
                    <a:pt x="951" y="849"/>
                    <a:pt x="951" y="846"/>
                  </a:cubicBezTo>
                  <a:cubicBezTo>
                    <a:pt x="972" y="804"/>
                    <a:pt x="972" y="656"/>
                    <a:pt x="972" y="550"/>
                  </a:cubicBezTo>
                  <a:cubicBezTo>
                    <a:pt x="972" y="540"/>
                    <a:pt x="972" y="520"/>
                    <a:pt x="972" y="508"/>
                  </a:cubicBezTo>
                  <a:cubicBezTo>
                    <a:pt x="972" y="510"/>
                    <a:pt x="972" y="510"/>
                    <a:pt x="973" y="510"/>
                  </a:cubicBezTo>
                  <a:cubicBezTo>
                    <a:pt x="975" y="510"/>
                    <a:pt x="984" y="457"/>
                    <a:pt x="990" y="457"/>
                  </a:cubicBezTo>
                  <a:cubicBezTo>
                    <a:pt x="992" y="457"/>
                    <a:pt x="993" y="465"/>
                    <a:pt x="993" y="487"/>
                  </a:cubicBezTo>
                  <a:cubicBezTo>
                    <a:pt x="1014" y="423"/>
                    <a:pt x="993" y="381"/>
                    <a:pt x="1014" y="318"/>
                  </a:cubicBezTo>
                  <a:cubicBezTo>
                    <a:pt x="1036" y="191"/>
                    <a:pt x="1014" y="276"/>
                    <a:pt x="1014" y="212"/>
                  </a:cubicBezTo>
                  <a:cubicBezTo>
                    <a:pt x="1014" y="156"/>
                    <a:pt x="1024" y="146"/>
                    <a:pt x="1030" y="146"/>
                  </a:cubicBezTo>
                  <a:cubicBezTo>
                    <a:pt x="1033" y="146"/>
                    <a:pt x="1036" y="149"/>
                    <a:pt x="1036" y="149"/>
                  </a:cubicBezTo>
                  <a:cubicBezTo>
                    <a:pt x="1036" y="128"/>
                    <a:pt x="1036" y="85"/>
                    <a:pt x="1036" y="64"/>
                  </a:cubicBezTo>
                  <a:cubicBezTo>
                    <a:pt x="1036" y="112"/>
                    <a:pt x="1024" y="136"/>
                    <a:pt x="1018" y="136"/>
                  </a:cubicBezTo>
                  <a:cubicBezTo>
                    <a:pt x="1016" y="136"/>
                    <a:pt x="1014" y="133"/>
                    <a:pt x="1014" y="128"/>
                  </a:cubicBezTo>
                  <a:cubicBezTo>
                    <a:pt x="1036" y="107"/>
                    <a:pt x="1036" y="22"/>
                    <a:pt x="10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5468;p35">
              <a:extLst>
                <a:ext uri="{FF2B5EF4-FFF2-40B4-BE49-F238E27FC236}">
                  <a16:creationId xmlns:a16="http://schemas.microsoft.com/office/drawing/2014/main" id="{7A018530-B2D5-C7A6-43DF-3C2A8951E701}"/>
                </a:ext>
              </a:extLst>
            </p:cNvPr>
            <p:cNvSpPr/>
            <p:nvPr/>
          </p:nvSpPr>
          <p:spPr>
            <a:xfrm>
              <a:off x="3243075" y="31405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3"/>
                  </a:ln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5469;p35">
              <a:extLst>
                <a:ext uri="{FF2B5EF4-FFF2-40B4-BE49-F238E27FC236}">
                  <a16:creationId xmlns:a16="http://schemas.microsoft.com/office/drawing/2014/main" id="{573AC1BA-EADA-7101-D577-2B47EFE5EDC5}"/>
                </a:ext>
              </a:extLst>
            </p:cNvPr>
            <p:cNvSpPr/>
            <p:nvPr/>
          </p:nvSpPr>
          <p:spPr>
            <a:xfrm>
              <a:off x="3240425" y="317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5470;p35">
              <a:extLst>
                <a:ext uri="{FF2B5EF4-FFF2-40B4-BE49-F238E27FC236}">
                  <a16:creationId xmlns:a16="http://schemas.microsoft.com/office/drawing/2014/main" id="{AEA584CB-48D4-99DC-E259-1BC0014B9A09}"/>
                </a:ext>
              </a:extLst>
            </p:cNvPr>
            <p:cNvSpPr/>
            <p:nvPr/>
          </p:nvSpPr>
          <p:spPr>
            <a:xfrm>
              <a:off x="3239900" y="3186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5471;p35">
              <a:extLst>
                <a:ext uri="{FF2B5EF4-FFF2-40B4-BE49-F238E27FC236}">
                  <a16:creationId xmlns:a16="http://schemas.microsoft.com/office/drawing/2014/main" id="{7E38D68A-D722-6C46-CFA1-1F150C61B750}"/>
                </a:ext>
              </a:extLst>
            </p:cNvPr>
            <p:cNvSpPr/>
            <p:nvPr/>
          </p:nvSpPr>
          <p:spPr>
            <a:xfrm>
              <a:off x="3244125" y="3119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5472;p35">
              <a:extLst>
                <a:ext uri="{FF2B5EF4-FFF2-40B4-BE49-F238E27FC236}">
                  <a16:creationId xmlns:a16="http://schemas.microsoft.com/office/drawing/2014/main" id="{EB620653-0D16-7D38-F25F-21EB139D3811}"/>
                </a:ext>
              </a:extLst>
            </p:cNvPr>
            <p:cNvSpPr/>
            <p:nvPr/>
          </p:nvSpPr>
          <p:spPr>
            <a:xfrm>
              <a:off x="3249400" y="3061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5473;p35">
              <a:extLst>
                <a:ext uri="{FF2B5EF4-FFF2-40B4-BE49-F238E27FC236}">
                  <a16:creationId xmlns:a16="http://schemas.microsoft.com/office/drawing/2014/main" id="{77F80207-54AA-6621-B23E-4626EECE6C20}"/>
                </a:ext>
              </a:extLst>
            </p:cNvPr>
            <p:cNvSpPr/>
            <p:nvPr/>
          </p:nvSpPr>
          <p:spPr>
            <a:xfrm>
              <a:off x="3248875" y="3064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5474;p35">
              <a:extLst>
                <a:ext uri="{FF2B5EF4-FFF2-40B4-BE49-F238E27FC236}">
                  <a16:creationId xmlns:a16="http://schemas.microsoft.com/office/drawing/2014/main" id="{51A836D1-6FA8-AFD1-B26F-7FB00323C3FC}"/>
                </a:ext>
              </a:extLst>
            </p:cNvPr>
            <p:cNvSpPr/>
            <p:nvPr/>
          </p:nvSpPr>
          <p:spPr>
            <a:xfrm>
              <a:off x="3243075" y="3133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5475;p35">
              <a:extLst>
                <a:ext uri="{FF2B5EF4-FFF2-40B4-BE49-F238E27FC236}">
                  <a16:creationId xmlns:a16="http://schemas.microsoft.com/office/drawing/2014/main" id="{4FE5075C-D955-EC78-B8A3-5E7D6BF7D369}"/>
                </a:ext>
              </a:extLst>
            </p:cNvPr>
            <p:cNvSpPr/>
            <p:nvPr/>
          </p:nvSpPr>
          <p:spPr>
            <a:xfrm>
              <a:off x="3248875" y="30660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5476;p35">
              <a:extLst>
                <a:ext uri="{FF2B5EF4-FFF2-40B4-BE49-F238E27FC236}">
                  <a16:creationId xmlns:a16="http://schemas.microsoft.com/office/drawing/2014/main" id="{9CAAA30F-0433-705C-0C15-1BF0CFFBB257}"/>
                </a:ext>
              </a:extLst>
            </p:cNvPr>
            <p:cNvSpPr/>
            <p:nvPr/>
          </p:nvSpPr>
          <p:spPr>
            <a:xfrm>
              <a:off x="3249400" y="30602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1"/>
                  </a:moveTo>
                  <a:cubicBezTo>
                    <a:pt x="1" y="22"/>
                    <a:pt x="1" y="22"/>
                    <a:pt x="1" y="43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5477;p35">
              <a:extLst>
                <a:ext uri="{FF2B5EF4-FFF2-40B4-BE49-F238E27FC236}">
                  <a16:creationId xmlns:a16="http://schemas.microsoft.com/office/drawing/2014/main" id="{1F356B87-CED3-02B9-44EF-601E1AD5379E}"/>
                </a:ext>
              </a:extLst>
            </p:cNvPr>
            <p:cNvSpPr/>
            <p:nvPr/>
          </p:nvSpPr>
          <p:spPr>
            <a:xfrm>
              <a:off x="3245700" y="3098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5478;p35">
              <a:extLst>
                <a:ext uri="{FF2B5EF4-FFF2-40B4-BE49-F238E27FC236}">
                  <a16:creationId xmlns:a16="http://schemas.microsoft.com/office/drawing/2014/main" id="{3D70CCF8-8091-DFBE-811E-D79E827E0732}"/>
                </a:ext>
              </a:extLst>
            </p:cNvPr>
            <p:cNvSpPr/>
            <p:nvPr/>
          </p:nvSpPr>
          <p:spPr>
            <a:xfrm>
              <a:off x="3248875" y="3069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5479;p35">
              <a:extLst>
                <a:ext uri="{FF2B5EF4-FFF2-40B4-BE49-F238E27FC236}">
                  <a16:creationId xmlns:a16="http://schemas.microsoft.com/office/drawing/2014/main" id="{7315CE0A-4AA4-357C-471B-40604F0E6120}"/>
                </a:ext>
              </a:extLst>
            </p:cNvPr>
            <p:cNvSpPr/>
            <p:nvPr/>
          </p:nvSpPr>
          <p:spPr>
            <a:xfrm>
              <a:off x="3249925" y="3056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5480;p35">
              <a:extLst>
                <a:ext uri="{FF2B5EF4-FFF2-40B4-BE49-F238E27FC236}">
                  <a16:creationId xmlns:a16="http://schemas.microsoft.com/office/drawing/2014/main" id="{BEC3F1E5-9A04-4282-063B-91BC4DE58030}"/>
                </a:ext>
              </a:extLst>
            </p:cNvPr>
            <p:cNvSpPr/>
            <p:nvPr/>
          </p:nvSpPr>
          <p:spPr>
            <a:xfrm>
              <a:off x="3246750" y="3085625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1" y="1"/>
                  </a:moveTo>
                  <a:cubicBezTo>
                    <a:pt x="1" y="22"/>
                    <a:pt x="1" y="22"/>
                    <a:pt x="22" y="22"/>
                  </a:cubicBez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5481;p35">
              <a:extLst>
                <a:ext uri="{FF2B5EF4-FFF2-40B4-BE49-F238E27FC236}">
                  <a16:creationId xmlns:a16="http://schemas.microsoft.com/office/drawing/2014/main" id="{2D23ACFE-C0E8-B2B2-214E-13E87A19C953}"/>
                </a:ext>
              </a:extLst>
            </p:cNvPr>
            <p:cNvSpPr/>
            <p:nvPr/>
          </p:nvSpPr>
          <p:spPr>
            <a:xfrm>
              <a:off x="3277925" y="305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5482;p35">
              <a:extLst>
                <a:ext uri="{FF2B5EF4-FFF2-40B4-BE49-F238E27FC236}">
                  <a16:creationId xmlns:a16="http://schemas.microsoft.com/office/drawing/2014/main" id="{B2154696-28DD-6E5F-1538-137BBC61D1D3}"/>
                </a:ext>
              </a:extLst>
            </p:cNvPr>
            <p:cNvSpPr/>
            <p:nvPr/>
          </p:nvSpPr>
          <p:spPr>
            <a:xfrm>
              <a:off x="3272625" y="3093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5483;p35">
              <a:extLst>
                <a:ext uri="{FF2B5EF4-FFF2-40B4-BE49-F238E27FC236}">
                  <a16:creationId xmlns:a16="http://schemas.microsoft.com/office/drawing/2014/main" id="{B6E57411-B7E4-CF17-A078-2AFE1739FDA5}"/>
                </a:ext>
              </a:extLst>
            </p:cNvPr>
            <p:cNvSpPr/>
            <p:nvPr/>
          </p:nvSpPr>
          <p:spPr>
            <a:xfrm>
              <a:off x="3281075" y="3033875"/>
              <a:ext cx="575" cy="1075"/>
            </a:xfrm>
            <a:custGeom>
              <a:avLst/>
              <a:gdLst/>
              <a:ahLst/>
              <a:cxnLst/>
              <a:rect l="l" t="t" r="r" b="b"/>
              <a:pathLst>
                <a:path w="23" h="43" extrusionOk="0">
                  <a:moveTo>
                    <a:pt x="22" y="0"/>
                  </a:moveTo>
                  <a:cubicBezTo>
                    <a:pt x="1" y="22"/>
                    <a:pt x="1" y="43"/>
                    <a:pt x="1" y="43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5484;p35">
              <a:extLst>
                <a:ext uri="{FF2B5EF4-FFF2-40B4-BE49-F238E27FC236}">
                  <a16:creationId xmlns:a16="http://schemas.microsoft.com/office/drawing/2014/main" id="{4021DA94-1764-C51A-459B-E60D7607B041}"/>
                </a:ext>
              </a:extLst>
            </p:cNvPr>
            <p:cNvSpPr/>
            <p:nvPr/>
          </p:nvSpPr>
          <p:spPr>
            <a:xfrm>
              <a:off x="3263125" y="3172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5485;p35">
              <a:extLst>
                <a:ext uri="{FF2B5EF4-FFF2-40B4-BE49-F238E27FC236}">
                  <a16:creationId xmlns:a16="http://schemas.microsoft.com/office/drawing/2014/main" id="{39BE5F4E-95E8-FD44-69DB-C0855B5B1F39}"/>
                </a:ext>
              </a:extLst>
            </p:cNvPr>
            <p:cNvSpPr/>
            <p:nvPr/>
          </p:nvSpPr>
          <p:spPr>
            <a:xfrm>
              <a:off x="3268950" y="3126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5486;p35">
              <a:extLst>
                <a:ext uri="{FF2B5EF4-FFF2-40B4-BE49-F238E27FC236}">
                  <a16:creationId xmlns:a16="http://schemas.microsoft.com/office/drawing/2014/main" id="{272242C2-2B8C-A6CF-97B6-644FE66FF0F2}"/>
                </a:ext>
              </a:extLst>
            </p:cNvPr>
            <p:cNvSpPr/>
            <p:nvPr/>
          </p:nvSpPr>
          <p:spPr>
            <a:xfrm>
              <a:off x="3284250" y="3023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5487;p35">
              <a:extLst>
                <a:ext uri="{FF2B5EF4-FFF2-40B4-BE49-F238E27FC236}">
                  <a16:creationId xmlns:a16="http://schemas.microsoft.com/office/drawing/2014/main" id="{2AA50FF8-6657-030B-921A-E6162FB7A989}"/>
                </a:ext>
              </a:extLst>
            </p:cNvPr>
            <p:cNvSpPr/>
            <p:nvPr/>
          </p:nvSpPr>
          <p:spPr>
            <a:xfrm>
              <a:off x="3242525" y="3461100"/>
              <a:ext cx="25" cy="2150"/>
            </a:xfrm>
            <a:custGeom>
              <a:avLst/>
              <a:gdLst/>
              <a:ahLst/>
              <a:cxnLst/>
              <a:rect l="l" t="t" r="r" b="b"/>
              <a:pathLst>
                <a:path w="1" h="86" extrusionOk="0">
                  <a:moveTo>
                    <a:pt x="1" y="1"/>
                  </a:moveTo>
                  <a:cubicBezTo>
                    <a:pt x="1" y="22"/>
                    <a:pt x="1" y="43"/>
                    <a:pt x="1" y="85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5488;p35">
              <a:extLst>
                <a:ext uri="{FF2B5EF4-FFF2-40B4-BE49-F238E27FC236}">
                  <a16:creationId xmlns:a16="http://schemas.microsoft.com/office/drawing/2014/main" id="{B70946DB-4E70-8E4B-A797-ABDB730C410D}"/>
                </a:ext>
              </a:extLst>
            </p:cNvPr>
            <p:cNvSpPr/>
            <p:nvPr/>
          </p:nvSpPr>
          <p:spPr>
            <a:xfrm>
              <a:off x="3256275" y="324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5489;p35">
              <a:extLst>
                <a:ext uri="{FF2B5EF4-FFF2-40B4-BE49-F238E27FC236}">
                  <a16:creationId xmlns:a16="http://schemas.microsoft.com/office/drawing/2014/main" id="{8D49105E-2BDB-AFF9-F936-241A5B0D4426}"/>
                </a:ext>
              </a:extLst>
            </p:cNvPr>
            <p:cNvSpPr/>
            <p:nvPr/>
          </p:nvSpPr>
          <p:spPr>
            <a:xfrm>
              <a:off x="3243600" y="34621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5490;p35">
              <a:extLst>
                <a:ext uri="{FF2B5EF4-FFF2-40B4-BE49-F238E27FC236}">
                  <a16:creationId xmlns:a16="http://schemas.microsoft.com/office/drawing/2014/main" id="{505F26D7-81B0-1DB1-023E-0B582B139DED}"/>
                </a:ext>
              </a:extLst>
            </p:cNvPr>
            <p:cNvSpPr/>
            <p:nvPr/>
          </p:nvSpPr>
          <p:spPr>
            <a:xfrm>
              <a:off x="3282675" y="30354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1" y="0"/>
                  </a:moveTo>
                  <a:cubicBezTo>
                    <a:pt x="21" y="21"/>
                    <a:pt x="0" y="63"/>
                    <a:pt x="0" y="84"/>
                  </a:cubicBezTo>
                  <a:cubicBezTo>
                    <a:pt x="0" y="84"/>
                    <a:pt x="21" y="22"/>
                    <a:pt x="2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5491;p35">
              <a:extLst>
                <a:ext uri="{FF2B5EF4-FFF2-40B4-BE49-F238E27FC236}">
                  <a16:creationId xmlns:a16="http://schemas.microsoft.com/office/drawing/2014/main" id="{5C51BBDB-E57F-2B39-A1C0-90C243F2FB86}"/>
                </a:ext>
              </a:extLst>
            </p:cNvPr>
            <p:cNvSpPr/>
            <p:nvPr/>
          </p:nvSpPr>
          <p:spPr>
            <a:xfrm>
              <a:off x="3258375" y="326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5492;p35">
              <a:extLst>
                <a:ext uri="{FF2B5EF4-FFF2-40B4-BE49-F238E27FC236}">
                  <a16:creationId xmlns:a16="http://schemas.microsoft.com/office/drawing/2014/main" id="{332A2745-0062-0B16-18C9-588D74B6EE31}"/>
                </a:ext>
              </a:extLst>
            </p:cNvPr>
            <p:cNvSpPr/>
            <p:nvPr/>
          </p:nvSpPr>
          <p:spPr>
            <a:xfrm>
              <a:off x="3243600" y="3461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5493;p35">
              <a:extLst>
                <a:ext uri="{FF2B5EF4-FFF2-40B4-BE49-F238E27FC236}">
                  <a16:creationId xmlns:a16="http://schemas.microsoft.com/office/drawing/2014/main" id="{3783031C-07A1-EAEB-1A58-92BBB1235B2F}"/>
                </a:ext>
              </a:extLst>
            </p:cNvPr>
            <p:cNvSpPr/>
            <p:nvPr/>
          </p:nvSpPr>
          <p:spPr>
            <a:xfrm>
              <a:off x="3249925" y="331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5494;p35">
              <a:extLst>
                <a:ext uri="{FF2B5EF4-FFF2-40B4-BE49-F238E27FC236}">
                  <a16:creationId xmlns:a16="http://schemas.microsoft.com/office/drawing/2014/main" id="{39823ABE-6ADE-3C02-DB3F-B7D9F73DAB0C}"/>
                </a:ext>
              </a:extLst>
            </p:cNvPr>
            <p:cNvSpPr/>
            <p:nvPr/>
          </p:nvSpPr>
          <p:spPr>
            <a:xfrm>
              <a:off x="3249400" y="3322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5495;p35">
              <a:extLst>
                <a:ext uri="{FF2B5EF4-FFF2-40B4-BE49-F238E27FC236}">
                  <a16:creationId xmlns:a16="http://schemas.microsoft.com/office/drawing/2014/main" id="{3505FECD-15E1-9D62-DC7D-26CE8B98395E}"/>
                </a:ext>
              </a:extLst>
            </p:cNvPr>
            <p:cNvSpPr/>
            <p:nvPr/>
          </p:nvSpPr>
          <p:spPr>
            <a:xfrm>
              <a:off x="3242525" y="3463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5496;p35">
              <a:extLst>
                <a:ext uri="{FF2B5EF4-FFF2-40B4-BE49-F238E27FC236}">
                  <a16:creationId xmlns:a16="http://schemas.microsoft.com/office/drawing/2014/main" id="{89DC27F6-F306-AF57-DAE9-88298D4EDB21}"/>
                </a:ext>
              </a:extLst>
            </p:cNvPr>
            <p:cNvSpPr/>
            <p:nvPr/>
          </p:nvSpPr>
          <p:spPr>
            <a:xfrm>
              <a:off x="3246750" y="33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5497;p35">
              <a:extLst>
                <a:ext uri="{FF2B5EF4-FFF2-40B4-BE49-F238E27FC236}">
                  <a16:creationId xmlns:a16="http://schemas.microsoft.com/office/drawing/2014/main" id="{3A24CE2C-69A4-8C4C-0193-484114CFA9A1}"/>
                </a:ext>
              </a:extLst>
            </p:cNvPr>
            <p:cNvSpPr/>
            <p:nvPr/>
          </p:nvSpPr>
          <p:spPr>
            <a:xfrm>
              <a:off x="3268950" y="312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5498;p35">
              <a:extLst>
                <a:ext uri="{FF2B5EF4-FFF2-40B4-BE49-F238E27FC236}">
                  <a16:creationId xmlns:a16="http://schemas.microsoft.com/office/drawing/2014/main" id="{80481036-09E4-F950-B5C6-C0A9B409CC8B}"/>
                </a:ext>
              </a:extLst>
            </p:cNvPr>
            <p:cNvSpPr/>
            <p:nvPr/>
          </p:nvSpPr>
          <p:spPr>
            <a:xfrm>
              <a:off x="3268400" y="3153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5499;p35">
              <a:extLst>
                <a:ext uri="{FF2B5EF4-FFF2-40B4-BE49-F238E27FC236}">
                  <a16:creationId xmlns:a16="http://schemas.microsoft.com/office/drawing/2014/main" id="{120FD936-86BB-1EFA-D1AC-6289896A0F53}"/>
                </a:ext>
              </a:extLst>
            </p:cNvPr>
            <p:cNvSpPr/>
            <p:nvPr/>
          </p:nvSpPr>
          <p:spPr>
            <a:xfrm>
              <a:off x="3268400" y="315165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1"/>
                    <a:pt x="1" y="42"/>
                    <a:pt x="1" y="63"/>
                  </a:cubicBezTo>
                  <a:cubicBezTo>
                    <a:pt x="1" y="42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5500;p35">
              <a:extLst>
                <a:ext uri="{FF2B5EF4-FFF2-40B4-BE49-F238E27FC236}">
                  <a16:creationId xmlns:a16="http://schemas.microsoft.com/office/drawing/2014/main" id="{4AA8108D-8145-02D2-1CAF-8C9318F2B02B}"/>
                </a:ext>
              </a:extLst>
            </p:cNvPr>
            <p:cNvSpPr/>
            <p:nvPr/>
          </p:nvSpPr>
          <p:spPr>
            <a:xfrm>
              <a:off x="3267875" y="3156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5501;p35">
              <a:extLst>
                <a:ext uri="{FF2B5EF4-FFF2-40B4-BE49-F238E27FC236}">
                  <a16:creationId xmlns:a16="http://schemas.microsoft.com/office/drawing/2014/main" id="{15B79DF0-0DC9-EA6E-F8A0-CBF204C7C0D4}"/>
                </a:ext>
              </a:extLst>
            </p:cNvPr>
            <p:cNvSpPr/>
            <p:nvPr/>
          </p:nvSpPr>
          <p:spPr>
            <a:xfrm>
              <a:off x="3272100" y="3124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5502;p35">
              <a:extLst>
                <a:ext uri="{FF2B5EF4-FFF2-40B4-BE49-F238E27FC236}">
                  <a16:creationId xmlns:a16="http://schemas.microsoft.com/office/drawing/2014/main" id="{0796C3F8-312E-0F62-58AD-A72683C0F0E6}"/>
                </a:ext>
              </a:extLst>
            </p:cNvPr>
            <p:cNvSpPr/>
            <p:nvPr/>
          </p:nvSpPr>
          <p:spPr>
            <a:xfrm>
              <a:off x="3271050" y="3131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5503;p35">
              <a:extLst>
                <a:ext uri="{FF2B5EF4-FFF2-40B4-BE49-F238E27FC236}">
                  <a16:creationId xmlns:a16="http://schemas.microsoft.com/office/drawing/2014/main" id="{85A2C05E-77A8-3A3A-C5EA-09C0F9866E4C}"/>
                </a:ext>
              </a:extLst>
            </p:cNvPr>
            <p:cNvSpPr/>
            <p:nvPr/>
          </p:nvSpPr>
          <p:spPr>
            <a:xfrm>
              <a:off x="3266825" y="317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5504;p35">
              <a:extLst>
                <a:ext uri="{FF2B5EF4-FFF2-40B4-BE49-F238E27FC236}">
                  <a16:creationId xmlns:a16="http://schemas.microsoft.com/office/drawing/2014/main" id="{291A6949-37F4-6F75-383D-7D6E43B60EAE}"/>
                </a:ext>
              </a:extLst>
            </p:cNvPr>
            <p:cNvSpPr/>
            <p:nvPr/>
          </p:nvSpPr>
          <p:spPr>
            <a:xfrm>
              <a:off x="3242000" y="2994275"/>
              <a:ext cx="46500" cy="470550"/>
            </a:xfrm>
            <a:custGeom>
              <a:avLst/>
              <a:gdLst/>
              <a:ahLst/>
              <a:cxnLst/>
              <a:rect l="l" t="t" r="r" b="b"/>
              <a:pathLst>
                <a:path w="1860" h="18822" extrusionOk="0">
                  <a:moveTo>
                    <a:pt x="1860" y="85"/>
                  </a:moveTo>
                  <a:cubicBezTo>
                    <a:pt x="1860" y="109"/>
                    <a:pt x="1853" y="134"/>
                    <a:pt x="1847" y="146"/>
                  </a:cubicBezTo>
                  <a:lnTo>
                    <a:pt x="1847" y="146"/>
                  </a:lnTo>
                  <a:cubicBezTo>
                    <a:pt x="1850" y="146"/>
                    <a:pt x="1854" y="148"/>
                    <a:pt x="1860" y="148"/>
                  </a:cubicBezTo>
                  <a:cubicBezTo>
                    <a:pt x="1860" y="148"/>
                    <a:pt x="1860" y="106"/>
                    <a:pt x="1860" y="85"/>
                  </a:cubicBezTo>
                  <a:close/>
                  <a:moveTo>
                    <a:pt x="1753" y="588"/>
                  </a:moveTo>
                  <a:cubicBezTo>
                    <a:pt x="1751" y="588"/>
                    <a:pt x="1745" y="609"/>
                    <a:pt x="1745" y="620"/>
                  </a:cubicBezTo>
                  <a:lnTo>
                    <a:pt x="1745" y="620"/>
                  </a:lnTo>
                  <a:lnTo>
                    <a:pt x="1754" y="592"/>
                  </a:lnTo>
                  <a:cubicBezTo>
                    <a:pt x="1754" y="589"/>
                    <a:pt x="1754" y="588"/>
                    <a:pt x="1753" y="588"/>
                  </a:cubicBezTo>
                  <a:close/>
                  <a:moveTo>
                    <a:pt x="1679" y="1389"/>
                  </a:moveTo>
                  <a:cubicBezTo>
                    <a:pt x="1676" y="1399"/>
                    <a:pt x="1673" y="1408"/>
                    <a:pt x="1670" y="1415"/>
                  </a:cubicBezTo>
                  <a:cubicBezTo>
                    <a:pt x="1675" y="1404"/>
                    <a:pt x="1678" y="1396"/>
                    <a:pt x="1679" y="1389"/>
                  </a:cubicBezTo>
                  <a:close/>
                  <a:moveTo>
                    <a:pt x="1585" y="2028"/>
                  </a:moveTo>
                  <a:cubicBezTo>
                    <a:pt x="1585" y="2028"/>
                    <a:pt x="1585" y="2028"/>
                    <a:pt x="1585" y="2028"/>
                  </a:cubicBezTo>
                  <a:lnTo>
                    <a:pt x="1585" y="2028"/>
                  </a:lnTo>
                  <a:cubicBezTo>
                    <a:pt x="1585" y="2030"/>
                    <a:pt x="1585" y="2030"/>
                    <a:pt x="1585" y="2030"/>
                  </a:cubicBezTo>
                  <a:cubicBezTo>
                    <a:pt x="1585" y="2030"/>
                    <a:pt x="1585" y="2030"/>
                    <a:pt x="1585" y="2028"/>
                  </a:cubicBezTo>
                  <a:close/>
                  <a:moveTo>
                    <a:pt x="402" y="14132"/>
                  </a:moveTo>
                  <a:cubicBezTo>
                    <a:pt x="402" y="14136"/>
                    <a:pt x="402" y="14140"/>
                    <a:pt x="401" y="14143"/>
                  </a:cubicBezTo>
                  <a:lnTo>
                    <a:pt x="401" y="14143"/>
                  </a:lnTo>
                  <a:cubicBezTo>
                    <a:pt x="402" y="14140"/>
                    <a:pt x="402" y="14137"/>
                    <a:pt x="402" y="14132"/>
                  </a:cubicBezTo>
                  <a:close/>
                  <a:moveTo>
                    <a:pt x="128" y="17871"/>
                  </a:moveTo>
                  <a:cubicBezTo>
                    <a:pt x="127" y="17872"/>
                    <a:pt x="120" y="17900"/>
                    <a:pt x="118" y="17916"/>
                  </a:cubicBezTo>
                  <a:lnTo>
                    <a:pt x="118" y="17916"/>
                  </a:lnTo>
                  <a:cubicBezTo>
                    <a:pt x="119" y="17906"/>
                    <a:pt x="122" y="17893"/>
                    <a:pt x="128" y="17871"/>
                  </a:cubicBezTo>
                  <a:close/>
                  <a:moveTo>
                    <a:pt x="30" y="18802"/>
                  </a:moveTo>
                  <a:cubicBezTo>
                    <a:pt x="28" y="18806"/>
                    <a:pt x="25" y="18812"/>
                    <a:pt x="22" y="18822"/>
                  </a:cubicBezTo>
                  <a:cubicBezTo>
                    <a:pt x="22" y="18822"/>
                    <a:pt x="26" y="18814"/>
                    <a:pt x="30" y="18802"/>
                  </a:cubicBezTo>
                  <a:close/>
                  <a:moveTo>
                    <a:pt x="1860" y="0"/>
                  </a:moveTo>
                  <a:cubicBezTo>
                    <a:pt x="1839" y="106"/>
                    <a:pt x="1839" y="85"/>
                    <a:pt x="1817" y="190"/>
                  </a:cubicBezTo>
                  <a:cubicBezTo>
                    <a:pt x="1817" y="211"/>
                    <a:pt x="1817" y="211"/>
                    <a:pt x="1817" y="275"/>
                  </a:cubicBezTo>
                  <a:cubicBezTo>
                    <a:pt x="1817" y="261"/>
                    <a:pt x="1817" y="256"/>
                    <a:pt x="1817" y="256"/>
                  </a:cubicBezTo>
                  <a:cubicBezTo>
                    <a:pt x="1815" y="256"/>
                    <a:pt x="1810" y="275"/>
                    <a:pt x="1796" y="275"/>
                  </a:cubicBezTo>
                  <a:cubicBezTo>
                    <a:pt x="1817" y="275"/>
                    <a:pt x="1796" y="317"/>
                    <a:pt x="1796" y="338"/>
                  </a:cubicBezTo>
                  <a:cubicBezTo>
                    <a:pt x="1796" y="341"/>
                    <a:pt x="1796" y="343"/>
                    <a:pt x="1796" y="343"/>
                  </a:cubicBezTo>
                  <a:cubicBezTo>
                    <a:pt x="1796" y="343"/>
                    <a:pt x="1795" y="335"/>
                    <a:pt x="1792" y="335"/>
                  </a:cubicBezTo>
                  <a:cubicBezTo>
                    <a:pt x="1790" y="335"/>
                    <a:pt x="1784" y="344"/>
                    <a:pt x="1775" y="380"/>
                  </a:cubicBezTo>
                  <a:lnTo>
                    <a:pt x="1796" y="380"/>
                  </a:lnTo>
                  <a:cubicBezTo>
                    <a:pt x="1796" y="401"/>
                    <a:pt x="1775" y="380"/>
                    <a:pt x="1775" y="423"/>
                  </a:cubicBezTo>
                  <a:cubicBezTo>
                    <a:pt x="1775" y="416"/>
                    <a:pt x="1775" y="416"/>
                    <a:pt x="1775" y="416"/>
                  </a:cubicBezTo>
                  <a:cubicBezTo>
                    <a:pt x="1775" y="416"/>
                    <a:pt x="1775" y="416"/>
                    <a:pt x="1775" y="359"/>
                  </a:cubicBezTo>
                  <a:cubicBezTo>
                    <a:pt x="1754" y="444"/>
                    <a:pt x="1754" y="507"/>
                    <a:pt x="1754" y="570"/>
                  </a:cubicBezTo>
                  <a:cubicBezTo>
                    <a:pt x="1754" y="585"/>
                    <a:pt x="1754" y="599"/>
                    <a:pt x="1754" y="613"/>
                  </a:cubicBezTo>
                  <a:cubicBezTo>
                    <a:pt x="1750" y="621"/>
                    <a:pt x="1747" y="625"/>
                    <a:pt x="1746" y="625"/>
                  </a:cubicBezTo>
                  <a:cubicBezTo>
                    <a:pt x="1745" y="625"/>
                    <a:pt x="1745" y="623"/>
                    <a:pt x="1745" y="620"/>
                  </a:cubicBezTo>
                  <a:lnTo>
                    <a:pt x="1745" y="620"/>
                  </a:lnTo>
                  <a:lnTo>
                    <a:pt x="1733" y="655"/>
                  </a:lnTo>
                  <a:lnTo>
                    <a:pt x="1712" y="739"/>
                  </a:lnTo>
                  <a:lnTo>
                    <a:pt x="1691" y="866"/>
                  </a:lnTo>
                  <a:cubicBezTo>
                    <a:pt x="1691" y="905"/>
                    <a:pt x="1673" y="1016"/>
                    <a:pt x="1670" y="1016"/>
                  </a:cubicBezTo>
                  <a:cubicBezTo>
                    <a:pt x="1670" y="1016"/>
                    <a:pt x="1670" y="1016"/>
                    <a:pt x="1670" y="1014"/>
                  </a:cubicBezTo>
                  <a:cubicBezTo>
                    <a:pt x="1670" y="1120"/>
                    <a:pt x="1648" y="1141"/>
                    <a:pt x="1648" y="1246"/>
                  </a:cubicBezTo>
                  <a:cubicBezTo>
                    <a:pt x="1648" y="1230"/>
                    <a:pt x="1648" y="1224"/>
                    <a:pt x="1646" y="1224"/>
                  </a:cubicBezTo>
                  <a:cubicBezTo>
                    <a:pt x="1642" y="1224"/>
                    <a:pt x="1633" y="1290"/>
                    <a:pt x="1629" y="1290"/>
                  </a:cubicBezTo>
                  <a:cubicBezTo>
                    <a:pt x="1628" y="1290"/>
                    <a:pt x="1627" y="1284"/>
                    <a:pt x="1627" y="1268"/>
                  </a:cubicBezTo>
                  <a:cubicBezTo>
                    <a:pt x="1627" y="1310"/>
                    <a:pt x="1627" y="1331"/>
                    <a:pt x="1627" y="1373"/>
                  </a:cubicBezTo>
                  <a:cubicBezTo>
                    <a:pt x="1619" y="1382"/>
                    <a:pt x="1613" y="1387"/>
                    <a:pt x="1610" y="1387"/>
                  </a:cubicBezTo>
                  <a:cubicBezTo>
                    <a:pt x="1606" y="1387"/>
                    <a:pt x="1606" y="1377"/>
                    <a:pt x="1606" y="1352"/>
                  </a:cubicBezTo>
                  <a:lnTo>
                    <a:pt x="1606" y="1394"/>
                  </a:lnTo>
                  <a:lnTo>
                    <a:pt x="1606" y="1437"/>
                  </a:lnTo>
                  <a:cubicBezTo>
                    <a:pt x="1596" y="1458"/>
                    <a:pt x="1590" y="1458"/>
                    <a:pt x="1588" y="1458"/>
                  </a:cubicBezTo>
                  <a:cubicBezTo>
                    <a:pt x="1585" y="1458"/>
                    <a:pt x="1585" y="1458"/>
                    <a:pt x="1585" y="1479"/>
                  </a:cubicBezTo>
                  <a:lnTo>
                    <a:pt x="1585" y="1500"/>
                  </a:lnTo>
                  <a:lnTo>
                    <a:pt x="1585" y="1521"/>
                  </a:lnTo>
                  <a:cubicBezTo>
                    <a:pt x="1585" y="1521"/>
                    <a:pt x="1585" y="1542"/>
                    <a:pt x="1585" y="1584"/>
                  </a:cubicBezTo>
                  <a:lnTo>
                    <a:pt x="1585" y="1627"/>
                  </a:lnTo>
                  <a:cubicBezTo>
                    <a:pt x="1585" y="1618"/>
                    <a:pt x="1584" y="1615"/>
                    <a:pt x="1583" y="1615"/>
                  </a:cubicBezTo>
                  <a:cubicBezTo>
                    <a:pt x="1578" y="1615"/>
                    <a:pt x="1568" y="1651"/>
                    <a:pt x="1565" y="1651"/>
                  </a:cubicBezTo>
                  <a:cubicBezTo>
                    <a:pt x="1564" y="1651"/>
                    <a:pt x="1564" y="1650"/>
                    <a:pt x="1564" y="1648"/>
                  </a:cubicBezTo>
                  <a:cubicBezTo>
                    <a:pt x="1564" y="1669"/>
                    <a:pt x="1564" y="1669"/>
                    <a:pt x="1564" y="1732"/>
                  </a:cubicBezTo>
                  <a:cubicBezTo>
                    <a:pt x="1555" y="1766"/>
                    <a:pt x="1550" y="1773"/>
                    <a:pt x="1547" y="1773"/>
                  </a:cubicBezTo>
                  <a:cubicBezTo>
                    <a:pt x="1545" y="1773"/>
                    <a:pt x="1544" y="1770"/>
                    <a:pt x="1544" y="1770"/>
                  </a:cubicBezTo>
                  <a:cubicBezTo>
                    <a:pt x="1543" y="1770"/>
                    <a:pt x="1543" y="1775"/>
                    <a:pt x="1543" y="1796"/>
                  </a:cubicBezTo>
                  <a:cubicBezTo>
                    <a:pt x="1522" y="1880"/>
                    <a:pt x="1522" y="1965"/>
                    <a:pt x="1522" y="2028"/>
                  </a:cubicBezTo>
                  <a:cubicBezTo>
                    <a:pt x="1522" y="2017"/>
                    <a:pt x="1522" y="2011"/>
                    <a:pt x="1522" y="2007"/>
                  </a:cubicBezTo>
                  <a:cubicBezTo>
                    <a:pt x="1501" y="2049"/>
                    <a:pt x="1501" y="2155"/>
                    <a:pt x="1479" y="2218"/>
                  </a:cubicBezTo>
                  <a:cubicBezTo>
                    <a:pt x="1479" y="2239"/>
                    <a:pt x="1479" y="2260"/>
                    <a:pt x="1458" y="2324"/>
                  </a:cubicBezTo>
                  <a:cubicBezTo>
                    <a:pt x="1458" y="2366"/>
                    <a:pt x="1458" y="2366"/>
                    <a:pt x="1458" y="2387"/>
                  </a:cubicBezTo>
                  <a:cubicBezTo>
                    <a:pt x="1458" y="2429"/>
                    <a:pt x="1437" y="2514"/>
                    <a:pt x="1437" y="2514"/>
                  </a:cubicBezTo>
                  <a:cubicBezTo>
                    <a:pt x="1437" y="2535"/>
                    <a:pt x="1437" y="2556"/>
                    <a:pt x="1437" y="2598"/>
                  </a:cubicBezTo>
                  <a:cubicBezTo>
                    <a:pt x="1416" y="2662"/>
                    <a:pt x="1416" y="2725"/>
                    <a:pt x="1395" y="2810"/>
                  </a:cubicBezTo>
                  <a:lnTo>
                    <a:pt x="1374" y="2979"/>
                  </a:lnTo>
                  <a:cubicBezTo>
                    <a:pt x="1374" y="2994"/>
                    <a:pt x="1374" y="3013"/>
                    <a:pt x="1374" y="3042"/>
                  </a:cubicBezTo>
                  <a:cubicBezTo>
                    <a:pt x="1374" y="3029"/>
                    <a:pt x="1374" y="3024"/>
                    <a:pt x="1374" y="3024"/>
                  </a:cubicBezTo>
                  <a:cubicBezTo>
                    <a:pt x="1373" y="3024"/>
                    <a:pt x="1370" y="3105"/>
                    <a:pt x="1353" y="3105"/>
                  </a:cubicBezTo>
                  <a:cubicBezTo>
                    <a:pt x="1353" y="3126"/>
                    <a:pt x="1353" y="3126"/>
                    <a:pt x="1353" y="3126"/>
                  </a:cubicBezTo>
                  <a:cubicBezTo>
                    <a:pt x="1353" y="3169"/>
                    <a:pt x="1353" y="3148"/>
                    <a:pt x="1332" y="3211"/>
                  </a:cubicBezTo>
                  <a:lnTo>
                    <a:pt x="1353" y="3169"/>
                  </a:lnTo>
                  <a:cubicBezTo>
                    <a:pt x="1353" y="3169"/>
                    <a:pt x="1353" y="3190"/>
                    <a:pt x="1353" y="3211"/>
                  </a:cubicBezTo>
                  <a:cubicBezTo>
                    <a:pt x="1353" y="3226"/>
                    <a:pt x="1342" y="3241"/>
                    <a:pt x="1343" y="3241"/>
                  </a:cubicBezTo>
                  <a:cubicBezTo>
                    <a:pt x="1344" y="3241"/>
                    <a:pt x="1347" y="3238"/>
                    <a:pt x="1353" y="3232"/>
                  </a:cubicBezTo>
                  <a:lnTo>
                    <a:pt x="1353" y="3232"/>
                  </a:lnTo>
                  <a:cubicBezTo>
                    <a:pt x="1332" y="3274"/>
                    <a:pt x="1332" y="3338"/>
                    <a:pt x="1332" y="3359"/>
                  </a:cubicBezTo>
                  <a:cubicBezTo>
                    <a:pt x="1332" y="3377"/>
                    <a:pt x="1328" y="3383"/>
                    <a:pt x="1323" y="3383"/>
                  </a:cubicBezTo>
                  <a:cubicBezTo>
                    <a:pt x="1317" y="3383"/>
                    <a:pt x="1310" y="3371"/>
                    <a:pt x="1310" y="3359"/>
                  </a:cubicBezTo>
                  <a:cubicBezTo>
                    <a:pt x="1310" y="3486"/>
                    <a:pt x="1310" y="3401"/>
                    <a:pt x="1310" y="3528"/>
                  </a:cubicBezTo>
                  <a:lnTo>
                    <a:pt x="1310" y="3549"/>
                  </a:lnTo>
                  <a:lnTo>
                    <a:pt x="1289" y="3612"/>
                  </a:lnTo>
                  <a:cubicBezTo>
                    <a:pt x="1289" y="3624"/>
                    <a:pt x="1289" y="3637"/>
                    <a:pt x="1289" y="3655"/>
                  </a:cubicBezTo>
                  <a:cubicBezTo>
                    <a:pt x="1268" y="3760"/>
                    <a:pt x="1268" y="3781"/>
                    <a:pt x="1247" y="3866"/>
                  </a:cubicBezTo>
                  <a:cubicBezTo>
                    <a:pt x="1247" y="3866"/>
                    <a:pt x="1247" y="3866"/>
                    <a:pt x="1247" y="3845"/>
                  </a:cubicBezTo>
                  <a:cubicBezTo>
                    <a:pt x="1247" y="3929"/>
                    <a:pt x="1226" y="3908"/>
                    <a:pt x="1226" y="3993"/>
                  </a:cubicBezTo>
                  <a:lnTo>
                    <a:pt x="1226" y="4035"/>
                  </a:lnTo>
                  <a:lnTo>
                    <a:pt x="1226" y="4056"/>
                  </a:lnTo>
                  <a:lnTo>
                    <a:pt x="1226" y="4077"/>
                  </a:lnTo>
                  <a:lnTo>
                    <a:pt x="1226" y="4098"/>
                  </a:lnTo>
                  <a:cubicBezTo>
                    <a:pt x="1205" y="4140"/>
                    <a:pt x="1205" y="4204"/>
                    <a:pt x="1184" y="4267"/>
                  </a:cubicBezTo>
                  <a:lnTo>
                    <a:pt x="1205" y="4246"/>
                  </a:lnTo>
                  <a:lnTo>
                    <a:pt x="1205" y="4246"/>
                  </a:lnTo>
                  <a:cubicBezTo>
                    <a:pt x="1205" y="4394"/>
                    <a:pt x="1141" y="4563"/>
                    <a:pt x="1141" y="4753"/>
                  </a:cubicBezTo>
                  <a:lnTo>
                    <a:pt x="1120" y="4732"/>
                  </a:lnTo>
                  <a:lnTo>
                    <a:pt x="1120" y="4816"/>
                  </a:lnTo>
                  <a:cubicBezTo>
                    <a:pt x="1120" y="4873"/>
                    <a:pt x="1120" y="4846"/>
                    <a:pt x="1120" y="4922"/>
                  </a:cubicBezTo>
                  <a:cubicBezTo>
                    <a:pt x="1115" y="4932"/>
                    <a:pt x="1113" y="4936"/>
                    <a:pt x="1112" y="4936"/>
                  </a:cubicBezTo>
                  <a:cubicBezTo>
                    <a:pt x="1108" y="4936"/>
                    <a:pt x="1120" y="4896"/>
                    <a:pt x="1120" y="4880"/>
                  </a:cubicBezTo>
                  <a:lnTo>
                    <a:pt x="1120" y="4880"/>
                  </a:lnTo>
                  <a:cubicBezTo>
                    <a:pt x="1099" y="4964"/>
                    <a:pt x="1099" y="5091"/>
                    <a:pt x="1078" y="5154"/>
                  </a:cubicBezTo>
                  <a:lnTo>
                    <a:pt x="1099" y="5154"/>
                  </a:lnTo>
                  <a:cubicBezTo>
                    <a:pt x="1078" y="5197"/>
                    <a:pt x="1078" y="5281"/>
                    <a:pt x="1057" y="5344"/>
                  </a:cubicBezTo>
                  <a:cubicBezTo>
                    <a:pt x="1057" y="5408"/>
                    <a:pt x="1036" y="5492"/>
                    <a:pt x="1036" y="5492"/>
                  </a:cubicBezTo>
                  <a:cubicBezTo>
                    <a:pt x="1036" y="5492"/>
                    <a:pt x="1036" y="5492"/>
                    <a:pt x="1036" y="5535"/>
                  </a:cubicBezTo>
                  <a:cubicBezTo>
                    <a:pt x="1036" y="5556"/>
                    <a:pt x="1036" y="5640"/>
                    <a:pt x="1015" y="5704"/>
                  </a:cubicBezTo>
                  <a:cubicBezTo>
                    <a:pt x="1015" y="5715"/>
                    <a:pt x="1015" y="5728"/>
                    <a:pt x="1015" y="5746"/>
                  </a:cubicBezTo>
                  <a:lnTo>
                    <a:pt x="994" y="5915"/>
                  </a:lnTo>
                  <a:cubicBezTo>
                    <a:pt x="994" y="5936"/>
                    <a:pt x="994" y="6042"/>
                    <a:pt x="972" y="6042"/>
                  </a:cubicBezTo>
                  <a:cubicBezTo>
                    <a:pt x="972" y="6051"/>
                    <a:pt x="973" y="6054"/>
                    <a:pt x="975" y="6054"/>
                  </a:cubicBezTo>
                  <a:cubicBezTo>
                    <a:pt x="975" y="6054"/>
                    <a:pt x="975" y="6054"/>
                    <a:pt x="976" y="6054"/>
                  </a:cubicBezTo>
                  <a:lnTo>
                    <a:pt x="976" y="6054"/>
                  </a:lnTo>
                  <a:cubicBezTo>
                    <a:pt x="975" y="6056"/>
                    <a:pt x="974" y="6059"/>
                    <a:pt x="972" y="6063"/>
                  </a:cubicBezTo>
                  <a:cubicBezTo>
                    <a:pt x="972" y="6084"/>
                    <a:pt x="972" y="6126"/>
                    <a:pt x="972" y="6126"/>
                  </a:cubicBezTo>
                  <a:cubicBezTo>
                    <a:pt x="951" y="6168"/>
                    <a:pt x="972" y="6189"/>
                    <a:pt x="972" y="6211"/>
                  </a:cubicBezTo>
                  <a:cubicBezTo>
                    <a:pt x="951" y="6232"/>
                    <a:pt x="951" y="6295"/>
                    <a:pt x="951" y="6316"/>
                  </a:cubicBezTo>
                  <a:lnTo>
                    <a:pt x="951" y="6295"/>
                  </a:lnTo>
                  <a:cubicBezTo>
                    <a:pt x="930" y="6401"/>
                    <a:pt x="909" y="6485"/>
                    <a:pt x="909" y="6570"/>
                  </a:cubicBezTo>
                  <a:lnTo>
                    <a:pt x="909" y="6612"/>
                  </a:lnTo>
                  <a:lnTo>
                    <a:pt x="888" y="6718"/>
                  </a:lnTo>
                  <a:cubicBezTo>
                    <a:pt x="888" y="6802"/>
                    <a:pt x="867" y="6908"/>
                    <a:pt x="867" y="6992"/>
                  </a:cubicBezTo>
                  <a:cubicBezTo>
                    <a:pt x="867" y="7098"/>
                    <a:pt x="846" y="7098"/>
                    <a:pt x="846" y="7161"/>
                  </a:cubicBezTo>
                  <a:lnTo>
                    <a:pt x="846" y="7203"/>
                  </a:lnTo>
                  <a:cubicBezTo>
                    <a:pt x="846" y="7260"/>
                    <a:pt x="812" y="7333"/>
                    <a:pt x="820" y="7333"/>
                  </a:cubicBezTo>
                  <a:cubicBezTo>
                    <a:pt x="821" y="7333"/>
                    <a:pt x="822" y="7332"/>
                    <a:pt x="825" y="7330"/>
                  </a:cubicBezTo>
                  <a:cubicBezTo>
                    <a:pt x="825" y="7351"/>
                    <a:pt x="825" y="7394"/>
                    <a:pt x="825" y="7415"/>
                  </a:cubicBezTo>
                  <a:cubicBezTo>
                    <a:pt x="825" y="7478"/>
                    <a:pt x="825" y="7436"/>
                    <a:pt x="803" y="7478"/>
                  </a:cubicBezTo>
                  <a:cubicBezTo>
                    <a:pt x="803" y="7520"/>
                    <a:pt x="803" y="7541"/>
                    <a:pt x="803" y="7605"/>
                  </a:cubicBezTo>
                  <a:cubicBezTo>
                    <a:pt x="782" y="7647"/>
                    <a:pt x="782" y="7668"/>
                    <a:pt x="782" y="7710"/>
                  </a:cubicBezTo>
                  <a:lnTo>
                    <a:pt x="782" y="7689"/>
                  </a:lnTo>
                  <a:cubicBezTo>
                    <a:pt x="782" y="7774"/>
                    <a:pt x="761" y="7795"/>
                    <a:pt x="782" y="7858"/>
                  </a:cubicBezTo>
                  <a:cubicBezTo>
                    <a:pt x="761" y="7879"/>
                    <a:pt x="761" y="7943"/>
                    <a:pt x="761" y="7943"/>
                  </a:cubicBezTo>
                  <a:cubicBezTo>
                    <a:pt x="761" y="8048"/>
                    <a:pt x="740" y="8112"/>
                    <a:pt x="740" y="8217"/>
                  </a:cubicBezTo>
                  <a:cubicBezTo>
                    <a:pt x="719" y="8217"/>
                    <a:pt x="740" y="8238"/>
                    <a:pt x="719" y="8281"/>
                  </a:cubicBezTo>
                  <a:lnTo>
                    <a:pt x="740" y="8281"/>
                  </a:lnTo>
                  <a:cubicBezTo>
                    <a:pt x="719" y="8429"/>
                    <a:pt x="698" y="8576"/>
                    <a:pt x="677" y="8724"/>
                  </a:cubicBezTo>
                  <a:lnTo>
                    <a:pt x="677" y="8767"/>
                  </a:lnTo>
                  <a:cubicBezTo>
                    <a:pt x="656" y="8914"/>
                    <a:pt x="634" y="9126"/>
                    <a:pt x="613" y="9252"/>
                  </a:cubicBezTo>
                  <a:cubicBezTo>
                    <a:pt x="613" y="9295"/>
                    <a:pt x="613" y="9358"/>
                    <a:pt x="613" y="9421"/>
                  </a:cubicBezTo>
                  <a:cubicBezTo>
                    <a:pt x="613" y="9548"/>
                    <a:pt x="592" y="9654"/>
                    <a:pt x="592" y="9781"/>
                  </a:cubicBezTo>
                  <a:cubicBezTo>
                    <a:pt x="592" y="9781"/>
                    <a:pt x="584" y="9789"/>
                    <a:pt x="577" y="9790"/>
                  </a:cubicBezTo>
                  <a:lnTo>
                    <a:pt x="577" y="9790"/>
                  </a:lnTo>
                  <a:cubicBezTo>
                    <a:pt x="576" y="9786"/>
                    <a:pt x="574" y="9783"/>
                    <a:pt x="571" y="9781"/>
                  </a:cubicBezTo>
                  <a:lnTo>
                    <a:pt x="571" y="9781"/>
                  </a:lnTo>
                  <a:cubicBezTo>
                    <a:pt x="571" y="9788"/>
                    <a:pt x="573" y="9790"/>
                    <a:pt x="577" y="9790"/>
                  </a:cubicBezTo>
                  <a:cubicBezTo>
                    <a:pt x="577" y="9790"/>
                    <a:pt x="577" y="9790"/>
                    <a:pt x="577" y="9790"/>
                  </a:cubicBezTo>
                  <a:lnTo>
                    <a:pt x="577" y="9790"/>
                  </a:lnTo>
                  <a:cubicBezTo>
                    <a:pt x="587" y="9813"/>
                    <a:pt x="571" y="9849"/>
                    <a:pt x="571" y="9886"/>
                  </a:cubicBezTo>
                  <a:cubicBezTo>
                    <a:pt x="571" y="9912"/>
                    <a:pt x="571" y="9936"/>
                    <a:pt x="571" y="9950"/>
                  </a:cubicBezTo>
                  <a:lnTo>
                    <a:pt x="571" y="10013"/>
                  </a:lnTo>
                  <a:lnTo>
                    <a:pt x="571" y="10034"/>
                  </a:lnTo>
                  <a:lnTo>
                    <a:pt x="550" y="10055"/>
                  </a:lnTo>
                  <a:cubicBezTo>
                    <a:pt x="550" y="10076"/>
                    <a:pt x="550" y="10161"/>
                    <a:pt x="550" y="10182"/>
                  </a:cubicBezTo>
                  <a:cubicBezTo>
                    <a:pt x="550" y="10182"/>
                    <a:pt x="550" y="10193"/>
                    <a:pt x="550" y="10203"/>
                  </a:cubicBezTo>
                  <a:lnTo>
                    <a:pt x="529" y="10393"/>
                  </a:lnTo>
                  <a:cubicBezTo>
                    <a:pt x="529" y="10414"/>
                    <a:pt x="529" y="10443"/>
                    <a:pt x="529" y="10456"/>
                  </a:cubicBezTo>
                  <a:cubicBezTo>
                    <a:pt x="529" y="10443"/>
                    <a:pt x="529" y="10438"/>
                    <a:pt x="528" y="10438"/>
                  </a:cubicBezTo>
                  <a:cubicBezTo>
                    <a:pt x="527" y="10438"/>
                    <a:pt x="522" y="10463"/>
                    <a:pt x="508" y="10478"/>
                  </a:cubicBezTo>
                  <a:cubicBezTo>
                    <a:pt x="508" y="10482"/>
                    <a:pt x="509" y="10484"/>
                    <a:pt x="510" y="10484"/>
                  </a:cubicBezTo>
                  <a:cubicBezTo>
                    <a:pt x="515" y="10484"/>
                    <a:pt x="529" y="10457"/>
                    <a:pt x="529" y="10456"/>
                  </a:cubicBezTo>
                  <a:lnTo>
                    <a:pt x="529" y="10456"/>
                  </a:lnTo>
                  <a:cubicBezTo>
                    <a:pt x="529" y="10499"/>
                    <a:pt x="529" y="10583"/>
                    <a:pt x="508" y="10604"/>
                  </a:cubicBezTo>
                  <a:cubicBezTo>
                    <a:pt x="508" y="10634"/>
                    <a:pt x="508" y="10654"/>
                    <a:pt x="508" y="10689"/>
                  </a:cubicBezTo>
                  <a:cubicBezTo>
                    <a:pt x="508" y="10723"/>
                    <a:pt x="494" y="10758"/>
                    <a:pt x="500" y="10758"/>
                  </a:cubicBezTo>
                  <a:cubicBezTo>
                    <a:pt x="501" y="10758"/>
                    <a:pt x="504" y="10756"/>
                    <a:pt x="508" y="10752"/>
                  </a:cubicBezTo>
                  <a:lnTo>
                    <a:pt x="508" y="10752"/>
                  </a:lnTo>
                  <a:cubicBezTo>
                    <a:pt x="508" y="10784"/>
                    <a:pt x="502" y="10789"/>
                    <a:pt x="497" y="10789"/>
                  </a:cubicBezTo>
                  <a:cubicBezTo>
                    <a:pt x="495" y="10789"/>
                    <a:pt x="492" y="10788"/>
                    <a:pt x="490" y="10788"/>
                  </a:cubicBezTo>
                  <a:cubicBezTo>
                    <a:pt x="488" y="10788"/>
                    <a:pt x="487" y="10789"/>
                    <a:pt x="487" y="10794"/>
                  </a:cubicBezTo>
                  <a:cubicBezTo>
                    <a:pt x="487" y="10837"/>
                    <a:pt x="487" y="10921"/>
                    <a:pt x="487" y="10921"/>
                  </a:cubicBezTo>
                  <a:cubicBezTo>
                    <a:pt x="487" y="10963"/>
                    <a:pt x="466" y="11090"/>
                    <a:pt x="466" y="11111"/>
                  </a:cubicBezTo>
                  <a:lnTo>
                    <a:pt x="466" y="11154"/>
                  </a:lnTo>
                  <a:cubicBezTo>
                    <a:pt x="466" y="11154"/>
                    <a:pt x="466" y="11175"/>
                    <a:pt x="466" y="11217"/>
                  </a:cubicBezTo>
                  <a:cubicBezTo>
                    <a:pt x="466" y="11259"/>
                    <a:pt x="466" y="11238"/>
                    <a:pt x="444" y="11259"/>
                  </a:cubicBezTo>
                  <a:lnTo>
                    <a:pt x="466" y="11280"/>
                  </a:lnTo>
                  <a:cubicBezTo>
                    <a:pt x="423" y="11492"/>
                    <a:pt x="423" y="11787"/>
                    <a:pt x="381" y="12041"/>
                  </a:cubicBezTo>
                  <a:cubicBezTo>
                    <a:pt x="381" y="12146"/>
                    <a:pt x="381" y="12294"/>
                    <a:pt x="360" y="12421"/>
                  </a:cubicBezTo>
                  <a:lnTo>
                    <a:pt x="360" y="12400"/>
                  </a:lnTo>
                  <a:lnTo>
                    <a:pt x="339" y="12527"/>
                  </a:lnTo>
                  <a:lnTo>
                    <a:pt x="360" y="12442"/>
                  </a:lnTo>
                  <a:cubicBezTo>
                    <a:pt x="360" y="12463"/>
                    <a:pt x="360" y="12484"/>
                    <a:pt x="360" y="12506"/>
                  </a:cubicBezTo>
                  <a:cubicBezTo>
                    <a:pt x="339" y="12653"/>
                    <a:pt x="318" y="12844"/>
                    <a:pt x="318" y="13013"/>
                  </a:cubicBezTo>
                  <a:cubicBezTo>
                    <a:pt x="318" y="13118"/>
                    <a:pt x="297" y="13076"/>
                    <a:pt x="297" y="13181"/>
                  </a:cubicBezTo>
                  <a:cubicBezTo>
                    <a:pt x="297" y="13294"/>
                    <a:pt x="297" y="13357"/>
                    <a:pt x="297" y="13456"/>
                  </a:cubicBezTo>
                  <a:cubicBezTo>
                    <a:pt x="278" y="13456"/>
                    <a:pt x="292" y="13523"/>
                    <a:pt x="281" y="13523"/>
                  </a:cubicBezTo>
                  <a:cubicBezTo>
                    <a:pt x="280" y="13523"/>
                    <a:pt x="278" y="13522"/>
                    <a:pt x="275" y="13519"/>
                  </a:cubicBezTo>
                  <a:lnTo>
                    <a:pt x="275" y="13519"/>
                  </a:lnTo>
                  <a:lnTo>
                    <a:pt x="297" y="13541"/>
                  </a:lnTo>
                  <a:cubicBezTo>
                    <a:pt x="278" y="13559"/>
                    <a:pt x="276" y="13608"/>
                    <a:pt x="275" y="13608"/>
                  </a:cubicBezTo>
                  <a:cubicBezTo>
                    <a:pt x="275" y="13608"/>
                    <a:pt x="275" y="13607"/>
                    <a:pt x="275" y="13604"/>
                  </a:cubicBezTo>
                  <a:lnTo>
                    <a:pt x="275" y="13667"/>
                  </a:lnTo>
                  <a:cubicBezTo>
                    <a:pt x="275" y="13731"/>
                    <a:pt x="254" y="13879"/>
                    <a:pt x="254" y="13921"/>
                  </a:cubicBezTo>
                  <a:cubicBezTo>
                    <a:pt x="233" y="14090"/>
                    <a:pt x="233" y="14343"/>
                    <a:pt x="212" y="14555"/>
                  </a:cubicBezTo>
                  <a:cubicBezTo>
                    <a:pt x="212" y="14576"/>
                    <a:pt x="212" y="14639"/>
                    <a:pt x="212" y="14681"/>
                  </a:cubicBezTo>
                  <a:lnTo>
                    <a:pt x="191" y="14745"/>
                  </a:lnTo>
                  <a:cubicBezTo>
                    <a:pt x="191" y="14787"/>
                    <a:pt x="191" y="14850"/>
                    <a:pt x="191" y="14893"/>
                  </a:cubicBezTo>
                  <a:cubicBezTo>
                    <a:pt x="191" y="14935"/>
                    <a:pt x="191" y="14977"/>
                    <a:pt x="191" y="15019"/>
                  </a:cubicBezTo>
                  <a:cubicBezTo>
                    <a:pt x="191" y="15071"/>
                    <a:pt x="177" y="15109"/>
                    <a:pt x="172" y="15109"/>
                  </a:cubicBezTo>
                  <a:cubicBezTo>
                    <a:pt x="170" y="15109"/>
                    <a:pt x="170" y="15108"/>
                    <a:pt x="170" y="15104"/>
                  </a:cubicBezTo>
                  <a:cubicBezTo>
                    <a:pt x="170" y="15125"/>
                    <a:pt x="170" y="15231"/>
                    <a:pt x="170" y="15231"/>
                  </a:cubicBezTo>
                  <a:cubicBezTo>
                    <a:pt x="170" y="15231"/>
                    <a:pt x="106" y="15928"/>
                    <a:pt x="64" y="16688"/>
                  </a:cubicBezTo>
                  <a:cubicBezTo>
                    <a:pt x="22" y="17470"/>
                    <a:pt x="1" y="18336"/>
                    <a:pt x="22" y="18674"/>
                  </a:cubicBezTo>
                  <a:cubicBezTo>
                    <a:pt x="22" y="18692"/>
                    <a:pt x="22" y="18741"/>
                    <a:pt x="35" y="18741"/>
                  </a:cubicBezTo>
                  <a:cubicBezTo>
                    <a:pt x="38" y="18741"/>
                    <a:pt x="40" y="18740"/>
                    <a:pt x="43" y="18737"/>
                  </a:cubicBezTo>
                  <a:lnTo>
                    <a:pt x="43" y="18737"/>
                  </a:lnTo>
                  <a:cubicBezTo>
                    <a:pt x="43" y="18761"/>
                    <a:pt x="36" y="18786"/>
                    <a:pt x="30" y="18802"/>
                  </a:cubicBezTo>
                  <a:lnTo>
                    <a:pt x="30" y="18802"/>
                  </a:lnTo>
                  <a:cubicBezTo>
                    <a:pt x="33" y="18798"/>
                    <a:pt x="35" y="18796"/>
                    <a:pt x="36" y="18796"/>
                  </a:cubicBezTo>
                  <a:cubicBezTo>
                    <a:pt x="40" y="18796"/>
                    <a:pt x="42" y="18804"/>
                    <a:pt x="42" y="18804"/>
                  </a:cubicBezTo>
                  <a:cubicBezTo>
                    <a:pt x="43" y="18804"/>
                    <a:pt x="43" y="18799"/>
                    <a:pt x="43" y="18779"/>
                  </a:cubicBezTo>
                  <a:lnTo>
                    <a:pt x="43" y="18822"/>
                  </a:lnTo>
                  <a:cubicBezTo>
                    <a:pt x="61" y="18822"/>
                    <a:pt x="48" y="18775"/>
                    <a:pt x="57" y="18775"/>
                  </a:cubicBezTo>
                  <a:cubicBezTo>
                    <a:pt x="59" y="18775"/>
                    <a:pt x="61" y="18776"/>
                    <a:pt x="64" y="18779"/>
                  </a:cubicBezTo>
                  <a:lnTo>
                    <a:pt x="43" y="18758"/>
                  </a:lnTo>
                  <a:cubicBezTo>
                    <a:pt x="43" y="18737"/>
                    <a:pt x="43" y="18716"/>
                    <a:pt x="64" y="18695"/>
                  </a:cubicBezTo>
                  <a:cubicBezTo>
                    <a:pt x="45" y="18675"/>
                    <a:pt x="43" y="18656"/>
                    <a:pt x="43" y="18587"/>
                  </a:cubicBezTo>
                  <a:lnTo>
                    <a:pt x="43" y="18587"/>
                  </a:lnTo>
                  <a:cubicBezTo>
                    <a:pt x="43" y="18551"/>
                    <a:pt x="51" y="18544"/>
                    <a:pt x="57" y="18544"/>
                  </a:cubicBezTo>
                  <a:cubicBezTo>
                    <a:pt x="61" y="18544"/>
                    <a:pt x="64" y="18547"/>
                    <a:pt x="64" y="18547"/>
                  </a:cubicBezTo>
                  <a:cubicBezTo>
                    <a:pt x="64" y="18505"/>
                    <a:pt x="64" y="18505"/>
                    <a:pt x="85" y="18505"/>
                  </a:cubicBezTo>
                  <a:lnTo>
                    <a:pt x="85" y="18462"/>
                  </a:lnTo>
                  <a:lnTo>
                    <a:pt x="85" y="18399"/>
                  </a:lnTo>
                  <a:cubicBezTo>
                    <a:pt x="85" y="18378"/>
                    <a:pt x="85" y="18315"/>
                    <a:pt x="85" y="18272"/>
                  </a:cubicBezTo>
                  <a:cubicBezTo>
                    <a:pt x="85" y="18293"/>
                    <a:pt x="85" y="18301"/>
                    <a:pt x="86" y="18301"/>
                  </a:cubicBezTo>
                  <a:cubicBezTo>
                    <a:pt x="88" y="18301"/>
                    <a:pt x="92" y="18272"/>
                    <a:pt x="106" y="18272"/>
                  </a:cubicBezTo>
                  <a:lnTo>
                    <a:pt x="106" y="18167"/>
                  </a:lnTo>
                  <a:cubicBezTo>
                    <a:pt x="106" y="18125"/>
                    <a:pt x="106" y="18125"/>
                    <a:pt x="106" y="18103"/>
                  </a:cubicBezTo>
                  <a:cubicBezTo>
                    <a:pt x="106" y="18082"/>
                    <a:pt x="106" y="17998"/>
                    <a:pt x="128" y="17998"/>
                  </a:cubicBezTo>
                  <a:cubicBezTo>
                    <a:pt x="128" y="17940"/>
                    <a:pt x="118" y="17941"/>
                    <a:pt x="118" y="17922"/>
                  </a:cubicBezTo>
                  <a:lnTo>
                    <a:pt x="118" y="17922"/>
                  </a:lnTo>
                  <a:cubicBezTo>
                    <a:pt x="118" y="17924"/>
                    <a:pt x="119" y="17925"/>
                    <a:pt x="119" y="17925"/>
                  </a:cubicBezTo>
                  <a:cubicBezTo>
                    <a:pt x="121" y="17925"/>
                    <a:pt x="123" y="17922"/>
                    <a:pt x="128" y="17913"/>
                  </a:cubicBezTo>
                  <a:lnTo>
                    <a:pt x="128" y="17871"/>
                  </a:lnTo>
                  <a:cubicBezTo>
                    <a:pt x="149" y="17639"/>
                    <a:pt x="170" y="17512"/>
                    <a:pt x="191" y="17280"/>
                  </a:cubicBezTo>
                  <a:cubicBezTo>
                    <a:pt x="191" y="17289"/>
                    <a:pt x="191" y="17309"/>
                    <a:pt x="191" y="17322"/>
                  </a:cubicBezTo>
                  <a:cubicBezTo>
                    <a:pt x="191" y="17174"/>
                    <a:pt x="212" y="17111"/>
                    <a:pt x="212" y="16963"/>
                  </a:cubicBezTo>
                  <a:cubicBezTo>
                    <a:pt x="233" y="16773"/>
                    <a:pt x="233" y="16540"/>
                    <a:pt x="254" y="16329"/>
                  </a:cubicBezTo>
                  <a:cubicBezTo>
                    <a:pt x="254" y="16301"/>
                    <a:pt x="254" y="16273"/>
                    <a:pt x="254" y="16244"/>
                  </a:cubicBezTo>
                  <a:cubicBezTo>
                    <a:pt x="275" y="16054"/>
                    <a:pt x="297" y="15674"/>
                    <a:pt x="318" y="15378"/>
                  </a:cubicBezTo>
                  <a:cubicBezTo>
                    <a:pt x="339" y="14960"/>
                    <a:pt x="380" y="14521"/>
                    <a:pt x="401" y="14143"/>
                  </a:cubicBezTo>
                  <a:lnTo>
                    <a:pt x="401" y="14143"/>
                  </a:lnTo>
                  <a:cubicBezTo>
                    <a:pt x="400" y="14152"/>
                    <a:pt x="398" y="14155"/>
                    <a:pt x="396" y="14155"/>
                  </a:cubicBezTo>
                  <a:cubicBezTo>
                    <a:pt x="392" y="14155"/>
                    <a:pt x="389" y="14137"/>
                    <a:pt x="402" y="14111"/>
                  </a:cubicBezTo>
                  <a:cubicBezTo>
                    <a:pt x="423" y="13984"/>
                    <a:pt x="402" y="13900"/>
                    <a:pt x="423" y="13773"/>
                  </a:cubicBezTo>
                  <a:cubicBezTo>
                    <a:pt x="444" y="13541"/>
                    <a:pt x="466" y="13329"/>
                    <a:pt x="466" y="13097"/>
                  </a:cubicBezTo>
                  <a:lnTo>
                    <a:pt x="487" y="13097"/>
                  </a:lnTo>
                  <a:cubicBezTo>
                    <a:pt x="487" y="13076"/>
                    <a:pt x="487" y="13055"/>
                    <a:pt x="487" y="13034"/>
                  </a:cubicBezTo>
                  <a:cubicBezTo>
                    <a:pt x="487" y="12949"/>
                    <a:pt x="487" y="12844"/>
                    <a:pt x="487" y="12801"/>
                  </a:cubicBezTo>
                  <a:cubicBezTo>
                    <a:pt x="487" y="12759"/>
                    <a:pt x="508" y="12780"/>
                    <a:pt x="508" y="12717"/>
                  </a:cubicBezTo>
                  <a:lnTo>
                    <a:pt x="508" y="12675"/>
                  </a:lnTo>
                  <a:cubicBezTo>
                    <a:pt x="508" y="12675"/>
                    <a:pt x="508" y="12527"/>
                    <a:pt x="529" y="12506"/>
                  </a:cubicBezTo>
                  <a:cubicBezTo>
                    <a:pt x="529" y="12442"/>
                    <a:pt x="529" y="12315"/>
                    <a:pt x="529" y="12231"/>
                  </a:cubicBezTo>
                  <a:cubicBezTo>
                    <a:pt x="550" y="12210"/>
                    <a:pt x="550" y="12104"/>
                    <a:pt x="550" y="12020"/>
                  </a:cubicBezTo>
                  <a:cubicBezTo>
                    <a:pt x="571" y="11872"/>
                    <a:pt x="592" y="11682"/>
                    <a:pt x="592" y="11492"/>
                  </a:cubicBezTo>
                  <a:lnTo>
                    <a:pt x="592" y="11449"/>
                  </a:lnTo>
                  <a:cubicBezTo>
                    <a:pt x="604" y="11426"/>
                    <a:pt x="609" y="11397"/>
                    <a:pt x="611" y="11369"/>
                  </a:cubicBezTo>
                  <a:lnTo>
                    <a:pt x="611" y="11369"/>
                  </a:lnTo>
                  <a:cubicBezTo>
                    <a:pt x="606" y="11378"/>
                    <a:pt x="603" y="11382"/>
                    <a:pt x="600" y="11382"/>
                  </a:cubicBezTo>
                  <a:cubicBezTo>
                    <a:pt x="594" y="11382"/>
                    <a:pt x="598" y="11353"/>
                    <a:pt x="613" y="11323"/>
                  </a:cubicBezTo>
                  <a:lnTo>
                    <a:pt x="613" y="11323"/>
                  </a:lnTo>
                  <a:cubicBezTo>
                    <a:pt x="613" y="11337"/>
                    <a:pt x="613" y="11353"/>
                    <a:pt x="611" y="11369"/>
                  </a:cubicBezTo>
                  <a:lnTo>
                    <a:pt x="611" y="11369"/>
                  </a:lnTo>
                  <a:cubicBezTo>
                    <a:pt x="612" y="11368"/>
                    <a:pt x="613" y="11366"/>
                    <a:pt x="613" y="11365"/>
                  </a:cubicBezTo>
                  <a:cubicBezTo>
                    <a:pt x="613" y="11351"/>
                    <a:pt x="613" y="11337"/>
                    <a:pt x="613" y="11323"/>
                  </a:cubicBezTo>
                  <a:cubicBezTo>
                    <a:pt x="613" y="11323"/>
                    <a:pt x="613" y="11323"/>
                    <a:pt x="613" y="11323"/>
                  </a:cubicBezTo>
                  <a:lnTo>
                    <a:pt x="613" y="11323"/>
                  </a:lnTo>
                  <a:cubicBezTo>
                    <a:pt x="613" y="11315"/>
                    <a:pt x="613" y="11308"/>
                    <a:pt x="613" y="11301"/>
                  </a:cubicBezTo>
                  <a:lnTo>
                    <a:pt x="613" y="11280"/>
                  </a:lnTo>
                  <a:cubicBezTo>
                    <a:pt x="613" y="11280"/>
                    <a:pt x="613" y="11238"/>
                    <a:pt x="613" y="11238"/>
                  </a:cubicBezTo>
                  <a:cubicBezTo>
                    <a:pt x="634" y="11090"/>
                    <a:pt x="634" y="10985"/>
                    <a:pt x="656" y="10816"/>
                  </a:cubicBezTo>
                  <a:cubicBezTo>
                    <a:pt x="656" y="10817"/>
                    <a:pt x="656" y="10818"/>
                    <a:pt x="656" y="10818"/>
                  </a:cubicBezTo>
                  <a:cubicBezTo>
                    <a:pt x="656" y="10818"/>
                    <a:pt x="657" y="10723"/>
                    <a:pt x="670" y="10723"/>
                  </a:cubicBezTo>
                  <a:cubicBezTo>
                    <a:pt x="672" y="10723"/>
                    <a:pt x="674" y="10726"/>
                    <a:pt x="677" y="10731"/>
                  </a:cubicBezTo>
                  <a:cubicBezTo>
                    <a:pt x="677" y="10698"/>
                    <a:pt x="675" y="10688"/>
                    <a:pt x="672" y="10688"/>
                  </a:cubicBezTo>
                  <a:cubicBezTo>
                    <a:pt x="667" y="10688"/>
                    <a:pt x="660" y="10719"/>
                    <a:pt x="657" y="10719"/>
                  </a:cubicBezTo>
                  <a:cubicBezTo>
                    <a:pt x="656" y="10719"/>
                    <a:pt x="656" y="10716"/>
                    <a:pt x="656" y="10710"/>
                  </a:cubicBezTo>
                  <a:cubicBezTo>
                    <a:pt x="656" y="10668"/>
                    <a:pt x="656" y="10647"/>
                    <a:pt x="656" y="10647"/>
                  </a:cubicBezTo>
                  <a:cubicBezTo>
                    <a:pt x="656" y="10647"/>
                    <a:pt x="665" y="10637"/>
                    <a:pt x="671" y="10637"/>
                  </a:cubicBezTo>
                  <a:cubicBezTo>
                    <a:pt x="674" y="10637"/>
                    <a:pt x="677" y="10640"/>
                    <a:pt x="677" y="10647"/>
                  </a:cubicBezTo>
                  <a:lnTo>
                    <a:pt x="677" y="10604"/>
                  </a:lnTo>
                  <a:cubicBezTo>
                    <a:pt x="677" y="10456"/>
                    <a:pt x="698" y="10372"/>
                    <a:pt x="698" y="10245"/>
                  </a:cubicBezTo>
                  <a:cubicBezTo>
                    <a:pt x="698" y="10257"/>
                    <a:pt x="698" y="10288"/>
                    <a:pt x="698" y="10288"/>
                  </a:cubicBezTo>
                  <a:cubicBezTo>
                    <a:pt x="698" y="10161"/>
                    <a:pt x="719" y="10182"/>
                    <a:pt x="719" y="10076"/>
                  </a:cubicBezTo>
                  <a:cubicBezTo>
                    <a:pt x="719" y="10046"/>
                    <a:pt x="719" y="10023"/>
                    <a:pt x="719" y="9971"/>
                  </a:cubicBezTo>
                  <a:cubicBezTo>
                    <a:pt x="740" y="9971"/>
                    <a:pt x="719" y="10034"/>
                    <a:pt x="719" y="10055"/>
                  </a:cubicBezTo>
                  <a:cubicBezTo>
                    <a:pt x="737" y="10020"/>
                    <a:pt x="740" y="9940"/>
                    <a:pt x="740" y="9940"/>
                  </a:cubicBezTo>
                  <a:cubicBezTo>
                    <a:pt x="740" y="9940"/>
                    <a:pt x="740" y="9943"/>
                    <a:pt x="740" y="9950"/>
                  </a:cubicBezTo>
                  <a:cubicBezTo>
                    <a:pt x="740" y="9915"/>
                    <a:pt x="740" y="9894"/>
                    <a:pt x="740" y="9865"/>
                  </a:cubicBezTo>
                  <a:cubicBezTo>
                    <a:pt x="740" y="9802"/>
                    <a:pt x="761" y="9696"/>
                    <a:pt x="761" y="9633"/>
                  </a:cubicBezTo>
                  <a:cubicBezTo>
                    <a:pt x="761" y="9548"/>
                    <a:pt x="782" y="9569"/>
                    <a:pt x="782" y="9485"/>
                  </a:cubicBezTo>
                  <a:cubicBezTo>
                    <a:pt x="803" y="9231"/>
                    <a:pt x="825" y="8936"/>
                    <a:pt x="846" y="8703"/>
                  </a:cubicBezTo>
                  <a:cubicBezTo>
                    <a:pt x="846" y="8640"/>
                    <a:pt x="846" y="8576"/>
                    <a:pt x="867" y="8492"/>
                  </a:cubicBezTo>
                  <a:lnTo>
                    <a:pt x="867" y="8429"/>
                  </a:lnTo>
                  <a:cubicBezTo>
                    <a:pt x="867" y="8425"/>
                    <a:pt x="867" y="8424"/>
                    <a:pt x="867" y="8424"/>
                  </a:cubicBezTo>
                  <a:cubicBezTo>
                    <a:pt x="867" y="8424"/>
                    <a:pt x="869" y="8443"/>
                    <a:pt x="875" y="8443"/>
                  </a:cubicBezTo>
                  <a:cubicBezTo>
                    <a:pt x="878" y="8443"/>
                    <a:pt x="882" y="8440"/>
                    <a:pt x="888" y="8429"/>
                  </a:cubicBezTo>
                  <a:lnTo>
                    <a:pt x="867" y="8407"/>
                  </a:lnTo>
                  <a:cubicBezTo>
                    <a:pt x="867" y="8407"/>
                    <a:pt x="879" y="8309"/>
                    <a:pt x="885" y="8309"/>
                  </a:cubicBezTo>
                  <a:cubicBezTo>
                    <a:pt x="887" y="8309"/>
                    <a:pt x="888" y="8319"/>
                    <a:pt x="888" y="8344"/>
                  </a:cubicBezTo>
                  <a:lnTo>
                    <a:pt x="909" y="8112"/>
                  </a:lnTo>
                  <a:cubicBezTo>
                    <a:pt x="909" y="8048"/>
                    <a:pt x="909" y="8069"/>
                    <a:pt x="909" y="8006"/>
                  </a:cubicBezTo>
                  <a:cubicBezTo>
                    <a:pt x="930" y="8006"/>
                    <a:pt x="909" y="8027"/>
                    <a:pt x="930" y="8027"/>
                  </a:cubicBezTo>
                  <a:cubicBezTo>
                    <a:pt x="951" y="7858"/>
                    <a:pt x="930" y="7816"/>
                    <a:pt x="951" y="7668"/>
                  </a:cubicBezTo>
                  <a:cubicBezTo>
                    <a:pt x="951" y="7647"/>
                    <a:pt x="951" y="7584"/>
                    <a:pt x="951" y="7584"/>
                  </a:cubicBezTo>
                  <a:cubicBezTo>
                    <a:pt x="930" y="7605"/>
                    <a:pt x="951" y="7626"/>
                    <a:pt x="930" y="7668"/>
                  </a:cubicBezTo>
                  <a:cubicBezTo>
                    <a:pt x="930" y="7668"/>
                    <a:pt x="930" y="7605"/>
                    <a:pt x="930" y="7605"/>
                  </a:cubicBezTo>
                  <a:cubicBezTo>
                    <a:pt x="930" y="7563"/>
                    <a:pt x="930" y="7541"/>
                    <a:pt x="930" y="7520"/>
                  </a:cubicBezTo>
                  <a:cubicBezTo>
                    <a:pt x="951" y="7457"/>
                    <a:pt x="951" y="7372"/>
                    <a:pt x="972" y="7330"/>
                  </a:cubicBezTo>
                  <a:cubicBezTo>
                    <a:pt x="972" y="7309"/>
                    <a:pt x="951" y="7267"/>
                    <a:pt x="972" y="7203"/>
                  </a:cubicBezTo>
                  <a:cubicBezTo>
                    <a:pt x="972" y="7198"/>
                    <a:pt x="972" y="7194"/>
                    <a:pt x="972" y="7191"/>
                  </a:cubicBezTo>
                  <a:cubicBezTo>
                    <a:pt x="972" y="7191"/>
                    <a:pt x="972" y="7186"/>
                    <a:pt x="972" y="7161"/>
                  </a:cubicBezTo>
                  <a:lnTo>
                    <a:pt x="972" y="7140"/>
                  </a:lnTo>
                  <a:cubicBezTo>
                    <a:pt x="985" y="7115"/>
                    <a:pt x="990" y="7105"/>
                    <a:pt x="992" y="7105"/>
                  </a:cubicBezTo>
                  <a:cubicBezTo>
                    <a:pt x="994" y="7105"/>
                    <a:pt x="994" y="7110"/>
                    <a:pt x="994" y="7119"/>
                  </a:cubicBezTo>
                  <a:cubicBezTo>
                    <a:pt x="994" y="7074"/>
                    <a:pt x="994" y="7061"/>
                    <a:pt x="994" y="7034"/>
                  </a:cubicBezTo>
                  <a:cubicBezTo>
                    <a:pt x="994" y="6992"/>
                    <a:pt x="994" y="6971"/>
                    <a:pt x="1015" y="6908"/>
                  </a:cubicBezTo>
                  <a:cubicBezTo>
                    <a:pt x="1015" y="6891"/>
                    <a:pt x="1015" y="6878"/>
                    <a:pt x="1015" y="6865"/>
                  </a:cubicBezTo>
                  <a:cubicBezTo>
                    <a:pt x="1015" y="6865"/>
                    <a:pt x="999" y="6912"/>
                    <a:pt x="995" y="6912"/>
                  </a:cubicBezTo>
                  <a:cubicBezTo>
                    <a:pt x="994" y="6912"/>
                    <a:pt x="994" y="6911"/>
                    <a:pt x="994" y="6908"/>
                  </a:cubicBezTo>
                  <a:cubicBezTo>
                    <a:pt x="1015" y="6865"/>
                    <a:pt x="994" y="6823"/>
                    <a:pt x="1015" y="6802"/>
                  </a:cubicBezTo>
                  <a:cubicBezTo>
                    <a:pt x="1015" y="6773"/>
                    <a:pt x="1015" y="6782"/>
                    <a:pt x="1015" y="6718"/>
                  </a:cubicBezTo>
                  <a:cubicBezTo>
                    <a:pt x="1015" y="6675"/>
                    <a:pt x="1036" y="6612"/>
                    <a:pt x="1036" y="6527"/>
                  </a:cubicBezTo>
                  <a:cubicBezTo>
                    <a:pt x="1036" y="6464"/>
                    <a:pt x="1036" y="6443"/>
                    <a:pt x="1036" y="6337"/>
                  </a:cubicBezTo>
                  <a:cubicBezTo>
                    <a:pt x="1057" y="6337"/>
                    <a:pt x="1057" y="6358"/>
                    <a:pt x="1036" y="6401"/>
                  </a:cubicBezTo>
                  <a:cubicBezTo>
                    <a:pt x="1057" y="6422"/>
                    <a:pt x="1057" y="6422"/>
                    <a:pt x="1057" y="6485"/>
                  </a:cubicBezTo>
                  <a:cubicBezTo>
                    <a:pt x="1057" y="6459"/>
                    <a:pt x="1057" y="6433"/>
                    <a:pt x="1057" y="6422"/>
                  </a:cubicBezTo>
                  <a:lnTo>
                    <a:pt x="1057" y="6401"/>
                  </a:lnTo>
                  <a:cubicBezTo>
                    <a:pt x="1057" y="6388"/>
                    <a:pt x="1057" y="6374"/>
                    <a:pt x="1057" y="6366"/>
                  </a:cubicBezTo>
                  <a:cubicBezTo>
                    <a:pt x="1057" y="6366"/>
                    <a:pt x="1057" y="6360"/>
                    <a:pt x="1057" y="6337"/>
                  </a:cubicBezTo>
                  <a:cubicBezTo>
                    <a:pt x="1057" y="6327"/>
                    <a:pt x="1057" y="6320"/>
                    <a:pt x="1057" y="6316"/>
                  </a:cubicBezTo>
                  <a:cubicBezTo>
                    <a:pt x="1057" y="6244"/>
                    <a:pt x="1057" y="6265"/>
                    <a:pt x="1057" y="6232"/>
                  </a:cubicBezTo>
                  <a:cubicBezTo>
                    <a:pt x="1078" y="6168"/>
                    <a:pt x="1078" y="6105"/>
                    <a:pt x="1078" y="6084"/>
                  </a:cubicBezTo>
                  <a:cubicBezTo>
                    <a:pt x="1078" y="6105"/>
                    <a:pt x="1099" y="6105"/>
                    <a:pt x="1078" y="6126"/>
                  </a:cubicBezTo>
                  <a:cubicBezTo>
                    <a:pt x="1078" y="6133"/>
                    <a:pt x="1079" y="6136"/>
                    <a:pt x="1080" y="6136"/>
                  </a:cubicBezTo>
                  <a:cubicBezTo>
                    <a:pt x="1084" y="6136"/>
                    <a:pt x="1096" y="6081"/>
                    <a:pt x="1099" y="6081"/>
                  </a:cubicBezTo>
                  <a:cubicBezTo>
                    <a:pt x="1099" y="6081"/>
                    <a:pt x="1099" y="6082"/>
                    <a:pt x="1099" y="6084"/>
                  </a:cubicBezTo>
                  <a:cubicBezTo>
                    <a:pt x="1099" y="6084"/>
                    <a:pt x="1099" y="6039"/>
                    <a:pt x="1099" y="5999"/>
                  </a:cubicBezTo>
                  <a:cubicBezTo>
                    <a:pt x="1099" y="5947"/>
                    <a:pt x="1099" y="5938"/>
                    <a:pt x="1101" y="5938"/>
                  </a:cubicBezTo>
                  <a:cubicBezTo>
                    <a:pt x="1102" y="5938"/>
                    <a:pt x="1103" y="5940"/>
                    <a:pt x="1104" y="5940"/>
                  </a:cubicBezTo>
                  <a:cubicBezTo>
                    <a:pt x="1108" y="5940"/>
                    <a:pt x="1112" y="5933"/>
                    <a:pt x="1120" y="5894"/>
                  </a:cubicBezTo>
                  <a:cubicBezTo>
                    <a:pt x="1120" y="5883"/>
                    <a:pt x="1120" y="5876"/>
                    <a:pt x="1120" y="5873"/>
                  </a:cubicBezTo>
                  <a:cubicBezTo>
                    <a:pt x="1120" y="5830"/>
                    <a:pt x="1120" y="5809"/>
                    <a:pt x="1141" y="5746"/>
                  </a:cubicBezTo>
                  <a:cubicBezTo>
                    <a:pt x="1141" y="5725"/>
                    <a:pt x="1141" y="5682"/>
                    <a:pt x="1163" y="5682"/>
                  </a:cubicBezTo>
                  <a:cubicBezTo>
                    <a:pt x="1163" y="5640"/>
                    <a:pt x="1163" y="5556"/>
                    <a:pt x="1163" y="5535"/>
                  </a:cubicBezTo>
                  <a:cubicBezTo>
                    <a:pt x="1163" y="5598"/>
                    <a:pt x="1163" y="5598"/>
                    <a:pt x="1141" y="5682"/>
                  </a:cubicBezTo>
                  <a:lnTo>
                    <a:pt x="1141" y="5661"/>
                  </a:lnTo>
                  <a:cubicBezTo>
                    <a:pt x="1141" y="5598"/>
                    <a:pt x="1163" y="5535"/>
                    <a:pt x="1163" y="5492"/>
                  </a:cubicBezTo>
                  <a:cubicBezTo>
                    <a:pt x="1163" y="5408"/>
                    <a:pt x="1163" y="5387"/>
                    <a:pt x="1163" y="5302"/>
                  </a:cubicBezTo>
                  <a:cubicBezTo>
                    <a:pt x="1184" y="5302"/>
                    <a:pt x="1163" y="5344"/>
                    <a:pt x="1163" y="5387"/>
                  </a:cubicBezTo>
                  <a:cubicBezTo>
                    <a:pt x="1184" y="5323"/>
                    <a:pt x="1184" y="5323"/>
                    <a:pt x="1184" y="5239"/>
                  </a:cubicBezTo>
                  <a:lnTo>
                    <a:pt x="1184" y="5218"/>
                  </a:lnTo>
                  <a:lnTo>
                    <a:pt x="1205" y="5218"/>
                  </a:lnTo>
                  <a:cubicBezTo>
                    <a:pt x="1184" y="5218"/>
                    <a:pt x="1205" y="5154"/>
                    <a:pt x="1205" y="5091"/>
                  </a:cubicBezTo>
                  <a:cubicBezTo>
                    <a:pt x="1226" y="4964"/>
                    <a:pt x="1205" y="4943"/>
                    <a:pt x="1205" y="4880"/>
                  </a:cubicBezTo>
                  <a:cubicBezTo>
                    <a:pt x="1226" y="4859"/>
                    <a:pt x="1226" y="4859"/>
                    <a:pt x="1226" y="4859"/>
                  </a:cubicBezTo>
                  <a:lnTo>
                    <a:pt x="1226" y="4859"/>
                  </a:lnTo>
                  <a:cubicBezTo>
                    <a:pt x="1205" y="4901"/>
                    <a:pt x="1226" y="4901"/>
                    <a:pt x="1226" y="4901"/>
                  </a:cubicBezTo>
                  <a:cubicBezTo>
                    <a:pt x="1226" y="4866"/>
                    <a:pt x="1240" y="4832"/>
                    <a:pt x="1245" y="4832"/>
                  </a:cubicBezTo>
                  <a:cubicBezTo>
                    <a:pt x="1246" y="4832"/>
                    <a:pt x="1247" y="4834"/>
                    <a:pt x="1247" y="4838"/>
                  </a:cubicBezTo>
                  <a:cubicBezTo>
                    <a:pt x="1247" y="4819"/>
                    <a:pt x="1245" y="4813"/>
                    <a:pt x="1243" y="4813"/>
                  </a:cubicBezTo>
                  <a:cubicBezTo>
                    <a:pt x="1238" y="4813"/>
                    <a:pt x="1232" y="4829"/>
                    <a:pt x="1229" y="4829"/>
                  </a:cubicBezTo>
                  <a:cubicBezTo>
                    <a:pt x="1227" y="4829"/>
                    <a:pt x="1226" y="4826"/>
                    <a:pt x="1226" y="4816"/>
                  </a:cubicBezTo>
                  <a:lnTo>
                    <a:pt x="1247" y="4732"/>
                  </a:lnTo>
                  <a:lnTo>
                    <a:pt x="1247" y="4732"/>
                  </a:lnTo>
                  <a:cubicBezTo>
                    <a:pt x="1247" y="4732"/>
                    <a:pt x="1240" y="4746"/>
                    <a:pt x="1238" y="4746"/>
                  </a:cubicBezTo>
                  <a:cubicBezTo>
                    <a:pt x="1237" y="4746"/>
                    <a:pt x="1238" y="4738"/>
                    <a:pt x="1247" y="4711"/>
                  </a:cubicBezTo>
                  <a:cubicBezTo>
                    <a:pt x="1247" y="4669"/>
                    <a:pt x="1247" y="4647"/>
                    <a:pt x="1247" y="4605"/>
                  </a:cubicBezTo>
                  <a:cubicBezTo>
                    <a:pt x="1247" y="4605"/>
                    <a:pt x="1252" y="4600"/>
                    <a:pt x="1255" y="4600"/>
                  </a:cubicBezTo>
                  <a:cubicBezTo>
                    <a:pt x="1258" y="4600"/>
                    <a:pt x="1258" y="4605"/>
                    <a:pt x="1247" y="4626"/>
                  </a:cubicBezTo>
                  <a:cubicBezTo>
                    <a:pt x="1268" y="4605"/>
                    <a:pt x="1268" y="4563"/>
                    <a:pt x="1268" y="4542"/>
                  </a:cubicBezTo>
                  <a:lnTo>
                    <a:pt x="1268" y="4542"/>
                  </a:lnTo>
                  <a:cubicBezTo>
                    <a:pt x="1264" y="4553"/>
                    <a:pt x="1262" y="4558"/>
                    <a:pt x="1260" y="4558"/>
                  </a:cubicBezTo>
                  <a:cubicBezTo>
                    <a:pt x="1254" y="4558"/>
                    <a:pt x="1261" y="4492"/>
                    <a:pt x="1253" y="4492"/>
                  </a:cubicBezTo>
                  <a:cubicBezTo>
                    <a:pt x="1252" y="4492"/>
                    <a:pt x="1250" y="4494"/>
                    <a:pt x="1247" y="4500"/>
                  </a:cubicBezTo>
                  <a:lnTo>
                    <a:pt x="1268" y="4436"/>
                  </a:lnTo>
                  <a:cubicBezTo>
                    <a:pt x="1268" y="4422"/>
                    <a:pt x="1268" y="4405"/>
                    <a:pt x="1268" y="4394"/>
                  </a:cubicBezTo>
                  <a:cubicBezTo>
                    <a:pt x="1268" y="4373"/>
                    <a:pt x="1289" y="4331"/>
                    <a:pt x="1289" y="4309"/>
                  </a:cubicBezTo>
                  <a:cubicBezTo>
                    <a:pt x="1289" y="4309"/>
                    <a:pt x="1289" y="4246"/>
                    <a:pt x="1289" y="4246"/>
                  </a:cubicBezTo>
                  <a:lnTo>
                    <a:pt x="1310" y="4140"/>
                  </a:lnTo>
                  <a:lnTo>
                    <a:pt x="1332" y="4140"/>
                  </a:lnTo>
                  <a:cubicBezTo>
                    <a:pt x="1332" y="4119"/>
                    <a:pt x="1310" y="4140"/>
                    <a:pt x="1310" y="4077"/>
                  </a:cubicBezTo>
                  <a:lnTo>
                    <a:pt x="1310" y="4077"/>
                  </a:lnTo>
                  <a:cubicBezTo>
                    <a:pt x="1314" y="4084"/>
                    <a:pt x="1317" y="4087"/>
                    <a:pt x="1320" y="4087"/>
                  </a:cubicBezTo>
                  <a:cubicBezTo>
                    <a:pt x="1329" y="4087"/>
                    <a:pt x="1331" y="4046"/>
                    <a:pt x="1331" y="4046"/>
                  </a:cubicBezTo>
                  <a:cubicBezTo>
                    <a:pt x="1332" y="4046"/>
                    <a:pt x="1332" y="4049"/>
                    <a:pt x="1332" y="4056"/>
                  </a:cubicBezTo>
                  <a:cubicBezTo>
                    <a:pt x="1353" y="4035"/>
                    <a:pt x="1353" y="3929"/>
                    <a:pt x="1353" y="3887"/>
                  </a:cubicBezTo>
                  <a:cubicBezTo>
                    <a:pt x="1353" y="3805"/>
                    <a:pt x="1353" y="3777"/>
                    <a:pt x="1353" y="3718"/>
                  </a:cubicBezTo>
                  <a:cubicBezTo>
                    <a:pt x="1353" y="3655"/>
                    <a:pt x="1353" y="3655"/>
                    <a:pt x="1353" y="3633"/>
                  </a:cubicBezTo>
                  <a:cubicBezTo>
                    <a:pt x="1353" y="3633"/>
                    <a:pt x="1395" y="3549"/>
                    <a:pt x="1395" y="3464"/>
                  </a:cubicBezTo>
                  <a:cubicBezTo>
                    <a:pt x="1395" y="3461"/>
                    <a:pt x="1395" y="3460"/>
                    <a:pt x="1394" y="3460"/>
                  </a:cubicBezTo>
                  <a:cubicBezTo>
                    <a:pt x="1390" y="3460"/>
                    <a:pt x="1379" y="3490"/>
                    <a:pt x="1375" y="3490"/>
                  </a:cubicBezTo>
                  <a:cubicBezTo>
                    <a:pt x="1374" y="3490"/>
                    <a:pt x="1374" y="3489"/>
                    <a:pt x="1374" y="3486"/>
                  </a:cubicBezTo>
                  <a:lnTo>
                    <a:pt x="1395" y="3422"/>
                  </a:lnTo>
                  <a:cubicBezTo>
                    <a:pt x="1395" y="3422"/>
                    <a:pt x="1395" y="3422"/>
                    <a:pt x="1395" y="3443"/>
                  </a:cubicBezTo>
                  <a:cubicBezTo>
                    <a:pt x="1395" y="3380"/>
                    <a:pt x="1416" y="3317"/>
                    <a:pt x="1416" y="3317"/>
                  </a:cubicBezTo>
                  <a:lnTo>
                    <a:pt x="1416" y="3274"/>
                  </a:lnTo>
                  <a:cubicBezTo>
                    <a:pt x="1416" y="3253"/>
                    <a:pt x="1416" y="3190"/>
                    <a:pt x="1416" y="3169"/>
                  </a:cubicBezTo>
                  <a:cubicBezTo>
                    <a:pt x="1437" y="3105"/>
                    <a:pt x="1437" y="3084"/>
                    <a:pt x="1437" y="3042"/>
                  </a:cubicBezTo>
                  <a:cubicBezTo>
                    <a:pt x="1437" y="3042"/>
                    <a:pt x="1458" y="2915"/>
                    <a:pt x="1458" y="2915"/>
                  </a:cubicBezTo>
                  <a:cubicBezTo>
                    <a:pt x="1458" y="2894"/>
                    <a:pt x="1479" y="2852"/>
                    <a:pt x="1458" y="2852"/>
                  </a:cubicBezTo>
                  <a:lnTo>
                    <a:pt x="1479" y="2852"/>
                  </a:lnTo>
                  <a:cubicBezTo>
                    <a:pt x="1458" y="2852"/>
                    <a:pt x="1479" y="2767"/>
                    <a:pt x="1479" y="2704"/>
                  </a:cubicBezTo>
                  <a:cubicBezTo>
                    <a:pt x="1482" y="2706"/>
                    <a:pt x="1484" y="2707"/>
                    <a:pt x="1485" y="2707"/>
                  </a:cubicBezTo>
                  <a:cubicBezTo>
                    <a:pt x="1496" y="2707"/>
                    <a:pt x="1482" y="2638"/>
                    <a:pt x="1501" y="2619"/>
                  </a:cubicBezTo>
                  <a:cubicBezTo>
                    <a:pt x="1501" y="2598"/>
                    <a:pt x="1522" y="2514"/>
                    <a:pt x="1501" y="2493"/>
                  </a:cubicBezTo>
                  <a:cubicBezTo>
                    <a:pt x="1522" y="2451"/>
                    <a:pt x="1522" y="2451"/>
                    <a:pt x="1522" y="2451"/>
                  </a:cubicBezTo>
                  <a:lnTo>
                    <a:pt x="1522" y="2429"/>
                  </a:lnTo>
                  <a:cubicBezTo>
                    <a:pt x="1543" y="2408"/>
                    <a:pt x="1543" y="2303"/>
                    <a:pt x="1564" y="2260"/>
                  </a:cubicBezTo>
                  <a:lnTo>
                    <a:pt x="1564" y="2218"/>
                  </a:lnTo>
                  <a:lnTo>
                    <a:pt x="1564" y="2197"/>
                  </a:lnTo>
                  <a:cubicBezTo>
                    <a:pt x="1564" y="2191"/>
                    <a:pt x="1564" y="2183"/>
                    <a:pt x="1564" y="2176"/>
                  </a:cubicBezTo>
                  <a:lnTo>
                    <a:pt x="1564" y="2134"/>
                  </a:lnTo>
                  <a:cubicBezTo>
                    <a:pt x="1564" y="2134"/>
                    <a:pt x="1564" y="2091"/>
                    <a:pt x="1564" y="2049"/>
                  </a:cubicBezTo>
                  <a:cubicBezTo>
                    <a:pt x="1582" y="2031"/>
                    <a:pt x="1585" y="2029"/>
                    <a:pt x="1585" y="2028"/>
                  </a:cubicBezTo>
                  <a:lnTo>
                    <a:pt x="1585" y="2028"/>
                  </a:lnTo>
                  <a:cubicBezTo>
                    <a:pt x="1585" y="2017"/>
                    <a:pt x="1583" y="1968"/>
                    <a:pt x="1574" y="1968"/>
                  </a:cubicBezTo>
                  <a:cubicBezTo>
                    <a:pt x="1572" y="1968"/>
                    <a:pt x="1568" y="1973"/>
                    <a:pt x="1564" y="1986"/>
                  </a:cubicBezTo>
                  <a:cubicBezTo>
                    <a:pt x="1564" y="1975"/>
                    <a:pt x="1564" y="1949"/>
                    <a:pt x="1564" y="1922"/>
                  </a:cubicBezTo>
                  <a:lnTo>
                    <a:pt x="1585" y="1922"/>
                  </a:lnTo>
                  <a:lnTo>
                    <a:pt x="1585" y="1880"/>
                  </a:lnTo>
                  <a:cubicBezTo>
                    <a:pt x="1585" y="1838"/>
                    <a:pt x="1585" y="1817"/>
                    <a:pt x="1585" y="1796"/>
                  </a:cubicBezTo>
                  <a:cubicBezTo>
                    <a:pt x="1585" y="1818"/>
                    <a:pt x="1591" y="1841"/>
                    <a:pt x="1597" y="1841"/>
                  </a:cubicBezTo>
                  <a:cubicBezTo>
                    <a:pt x="1602" y="1841"/>
                    <a:pt x="1606" y="1824"/>
                    <a:pt x="1606" y="1775"/>
                  </a:cubicBezTo>
                  <a:cubicBezTo>
                    <a:pt x="1606" y="1838"/>
                    <a:pt x="1606" y="1859"/>
                    <a:pt x="1606" y="1880"/>
                  </a:cubicBezTo>
                  <a:cubicBezTo>
                    <a:pt x="1627" y="1817"/>
                    <a:pt x="1606" y="1859"/>
                    <a:pt x="1627" y="1796"/>
                  </a:cubicBezTo>
                  <a:cubicBezTo>
                    <a:pt x="1627" y="1796"/>
                    <a:pt x="1627" y="1775"/>
                    <a:pt x="1648" y="1711"/>
                  </a:cubicBezTo>
                  <a:lnTo>
                    <a:pt x="1648" y="1711"/>
                  </a:lnTo>
                  <a:lnTo>
                    <a:pt x="1627" y="1753"/>
                  </a:lnTo>
                  <a:cubicBezTo>
                    <a:pt x="1627" y="1727"/>
                    <a:pt x="1627" y="1690"/>
                    <a:pt x="1627" y="1690"/>
                  </a:cubicBezTo>
                  <a:cubicBezTo>
                    <a:pt x="1624" y="1699"/>
                    <a:pt x="1622" y="1703"/>
                    <a:pt x="1621" y="1703"/>
                  </a:cubicBezTo>
                  <a:cubicBezTo>
                    <a:pt x="1613" y="1703"/>
                    <a:pt x="1624" y="1599"/>
                    <a:pt x="1627" y="1599"/>
                  </a:cubicBezTo>
                  <a:cubicBezTo>
                    <a:pt x="1627" y="1599"/>
                    <a:pt x="1627" y="1601"/>
                    <a:pt x="1627" y="1606"/>
                  </a:cubicBezTo>
                  <a:cubicBezTo>
                    <a:pt x="1627" y="1606"/>
                    <a:pt x="1627" y="1542"/>
                    <a:pt x="1627" y="1542"/>
                  </a:cubicBezTo>
                  <a:cubicBezTo>
                    <a:pt x="1627" y="1557"/>
                    <a:pt x="1629" y="1563"/>
                    <a:pt x="1630" y="1563"/>
                  </a:cubicBezTo>
                  <a:cubicBezTo>
                    <a:pt x="1635" y="1563"/>
                    <a:pt x="1646" y="1518"/>
                    <a:pt x="1648" y="1518"/>
                  </a:cubicBezTo>
                  <a:cubicBezTo>
                    <a:pt x="1648" y="1518"/>
                    <a:pt x="1648" y="1519"/>
                    <a:pt x="1648" y="1521"/>
                  </a:cubicBezTo>
                  <a:cubicBezTo>
                    <a:pt x="1648" y="1500"/>
                    <a:pt x="1648" y="1479"/>
                    <a:pt x="1648" y="1458"/>
                  </a:cubicBezTo>
                  <a:lnTo>
                    <a:pt x="1670" y="1415"/>
                  </a:lnTo>
                  <a:lnTo>
                    <a:pt x="1670" y="1415"/>
                  </a:lnTo>
                  <a:cubicBezTo>
                    <a:pt x="1669" y="1416"/>
                    <a:pt x="1660" y="1434"/>
                    <a:pt x="1654" y="1434"/>
                  </a:cubicBezTo>
                  <a:cubicBezTo>
                    <a:pt x="1651" y="1434"/>
                    <a:pt x="1648" y="1430"/>
                    <a:pt x="1648" y="1415"/>
                  </a:cubicBezTo>
                  <a:cubicBezTo>
                    <a:pt x="1670" y="1415"/>
                    <a:pt x="1670" y="1352"/>
                    <a:pt x="1670" y="1352"/>
                  </a:cubicBezTo>
                  <a:cubicBezTo>
                    <a:pt x="1670" y="1367"/>
                    <a:pt x="1681" y="1372"/>
                    <a:pt x="1679" y="1389"/>
                  </a:cubicBezTo>
                  <a:lnTo>
                    <a:pt x="1679" y="1389"/>
                  </a:lnTo>
                  <a:cubicBezTo>
                    <a:pt x="1688" y="1351"/>
                    <a:pt x="1690" y="1300"/>
                    <a:pt x="1691" y="1300"/>
                  </a:cubicBezTo>
                  <a:cubicBezTo>
                    <a:pt x="1691" y="1300"/>
                    <a:pt x="1691" y="1303"/>
                    <a:pt x="1691" y="1310"/>
                  </a:cubicBezTo>
                  <a:lnTo>
                    <a:pt x="1691" y="1268"/>
                  </a:lnTo>
                  <a:cubicBezTo>
                    <a:pt x="1676" y="1282"/>
                    <a:pt x="1672" y="1325"/>
                    <a:pt x="1670" y="1325"/>
                  </a:cubicBezTo>
                  <a:cubicBezTo>
                    <a:pt x="1670" y="1325"/>
                    <a:pt x="1670" y="1316"/>
                    <a:pt x="1670" y="1289"/>
                  </a:cubicBezTo>
                  <a:lnTo>
                    <a:pt x="1670" y="1225"/>
                  </a:lnTo>
                  <a:lnTo>
                    <a:pt x="1691" y="1204"/>
                  </a:lnTo>
                  <a:cubicBezTo>
                    <a:pt x="1691" y="1204"/>
                    <a:pt x="1691" y="1183"/>
                    <a:pt x="1691" y="1183"/>
                  </a:cubicBezTo>
                  <a:cubicBezTo>
                    <a:pt x="1691" y="1162"/>
                    <a:pt x="1691" y="1141"/>
                    <a:pt x="1691" y="1141"/>
                  </a:cubicBezTo>
                  <a:cubicBezTo>
                    <a:pt x="1712" y="1099"/>
                    <a:pt x="1691" y="1099"/>
                    <a:pt x="1691" y="1077"/>
                  </a:cubicBezTo>
                  <a:cubicBezTo>
                    <a:pt x="1706" y="1063"/>
                    <a:pt x="1710" y="1048"/>
                    <a:pt x="1711" y="1048"/>
                  </a:cubicBezTo>
                  <a:cubicBezTo>
                    <a:pt x="1712" y="1048"/>
                    <a:pt x="1712" y="1050"/>
                    <a:pt x="1712" y="1056"/>
                  </a:cubicBezTo>
                  <a:cubicBezTo>
                    <a:pt x="1712" y="1014"/>
                    <a:pt x="1733" y="930"/>
                    <a:pt x="1733" y="887"/>
                  </a:cubicBezTo>
                  <a:cubicBezTo>
                    <a:pt x="1733" y="876"/>
                    <a:pt x="1733" y="870"/>
                    <a:pt x="1733" y="866"/>
                  </a:cubicBezTo>
                  <a:cubicBezTo>
                    <a:pt x="1754" y="824"/>
                    <a:pt x="1775" y="676"/>
                    <a:pt x="1775" y="570"/>
                  </a:cubicBezTo>
                  <a:lnTo>
                    <a:pt x="1775" y="570"/>
                  </a:lnTo>
                  <a:cubicBezTo>
                    <a:pt x="1772" y="573"/>
                    <a:pt x="1770" y="575"/>
                    <a:pt x="1769" y="575"/>
                  </a:cubicBezTo>
                  <a:cubicBezTo>
                    <a:pt x="1760" y="575"/>
                    <a:pt x="1775" y="528"/>
                    <a:pt x="1775" y="528"/>
                  </a:cubicBezTo>
                  <a:cubicBezTo>
                    <a:pt x="1775" y="530"/>
                    <a:pt x="1775" y="531"/>
                    <a:pt x="1776" y="531"/>
                  </a:cubicBezTo>
                  <a:cubicBezTo>
                    <a:pt x="1778" y="531"/>
                    <a:pt x="1788" y="478"/>
                    <a:pt x="1793" y="478"/>
                  </a:cubicBezTo>
                  <a:cubicBezTo>
                    <a:pt x="1795" y="478"/>
                    <a:pt x="1796" y="486"/>
                    <a:pt x="1796" y="507"/>
                  </a:cubicBezTo>
                  <a:lnTo>
                    <a:pt x="1796" y="486"/>
                  </a:lnTo>
                  <a:cubicBezTo>
                    <a:pt x="1817" y="444"/>
                    <a:pt x="1796" y="401"/>
                    <a:pt x="1817" y="317"/>
                  </a:cubicBezTo>
                  <a:cubicBezTo>
                    <a:pt x="1817" y="320"/>
                    <a:pt x="1817" y="321"/>
                    <a:pt x="1817" y="321"/>
                  </a:cubicBezTo>
                  <a:cubicBezTo>
                    <a:pt x="1818" y="321"/>
                    <a:pt x="1820" y="275"/>
                    <a:pt x="1839" y="275"/>
                  </a:cubicBezTo>
                  <a:cubicBezTo>
                    <a:pt x="1839" y="296"/>
                    <a:pt x="1839" y="317"/>
                    <a:pt x="1817" y="338"/>
                  </a:cubicBezTo>
                  <a:lnTo>
                    <a:pt x="1839" y="338"/>
                  </a:lnTo>
                  <a:cubicBezTo>
                    <a:pt x="1860" y="190"/>
                    <a:pt x="1817" y="296"/>
                    <a:pt x="1839" y="211"/>
                  </a:cubicBezTo>
                  <a:cubicBezTo>
                    <a:pt x="1839" y="179"/>
                    <a:pt x="1839" y="162"/>
                    <a:pt x="1840" y="153"/>
                  </a:cubicBezTo>
                  <a:lnTo>
                    <a:pt x="1840" y="153"/>
                  </a:lnTo>
                  <a:cubicBezTo>
                    <a:pt x="1840" y="154"/>
                    <a:pt x="1840" y="154"/>
                    <a:pt x="1840" y="154"/>
                  </a:cubicBezTo>
                  <a:cubicBezTo>
                    <a:pt x="1842" y="154"/>
                    <a:pt x="1844" y="151"/>
                    <a:pt x="1847" y="146"/>
                  </a:cubicBezTo>
                  <a:lnTo>
                    <a:pt x="1847" y="146"/>
                  </a:lnTo>
                  <a:cubicBezTo>
                    <a:pt x="1846" y="146"/>
                    <a:pt x="1845" y="146"/>
                    <a:pt x="1845" y="146"/>
                  </a:cubicBezTo>
                  <a:cubicBezTo>
                    <a:pt x="1842" y="146"/>
                    <a:pt x="1841" y="147"/>
                    <a:pt x="1840" y="153"/>
                  </a:cubicBezTo>
                  <a:lnTo>
                    <a:pt x="1840" y="153"/>
                  </a:lnTo>
                  <a:cubicBezTo>
                    <a:pt x="1839" y="153"/>
                    <a:pt x="1839" y="151"/>
                    <a:pt x="1839" y="148"/>
                  </a:cubicBezTo>
                  <a:cubicBezTo>
                    <a:pt x="1860" y="106"/>
                    <a:pt x="1860" y="21"/>
                    <a:pt x="18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5505;p35">
              <a:extLst>
                <a:ext uri="{FF2B5EF4-FFF2-40B4-BE49-F238E27FC236}">
                  <a16:creationId xmlns:a16="http://schemas.microsoft.com/office/drawing/2014/main" id="{6B49DA12-9390-D9BA-8DFD-E0EFF9DB2E07}"/>
                </a:ext>
              </a:extLst>
            </p:cNvPr>
            <p:cNvSpPr/>
            <p:nvPr/>
          </p:nvSpPr>
          <p:spPr>
            <a:xfrm>
              <a:off x="3272100" y="31241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5506;p35">
              <a:extLst>
                <a:ext uri="{FF2B5EF4-FFF2-40B4-BE49-F238E27FC236}">
                  <a16:creationId xmlns:a16="http://schemas.microsoft.com/office/drawing/2014/main" id="{90C199E8-B1EF-CE79-196A-617A1213D025}"/>
                </a:ext>
              </a:extLst>
            </p:cNvPr>
            <p:cNvSpPr/>
            <p:nvPr/>
          </p:nvSpPr>
          <p:spPr>
            <a:xfrm>
              <a:off x="3267350" y="3162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5507;p35">
              <a:extLst>
                <a:ext uri="{FF2B5EF4-FFF2-40B4-BE49-F238E27FC236}">
                  <a16:creationId xmlns:a16="http://schemas.microsoft.com/office/drawing/2014/main" id="{C76C7641-C6C1-21CD-D291-781EA22FC801}"/>
                </a:ext>
              </a:extLst>
            </p:cNvPr>
            <p:cNvSpPr/>
            <p:nvPr/>
          </p:nvSpPr>
          <p:spPr>
            <a:xfrm>
              <a:off x="3266825" y="31711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22"/>
                  </a:moveTo>
                  <a:cubicBezTo>
                    <a:pt x="1" y="1"/>
                    <a:pt x="1" y="22"/>
                    <a:pt x="1" y="43"/>
                  </a:cubicBezTo>
                  <a:cubicBezTo>
                    <a:pt x="1" y="43"/>
                    <a:pt x="1" y="43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5508;p35">
              <a:extLst>
                <a:ext uri="{FF2B5EF4-FFF2-40B4-BE49-F238E27FC236}">
                  <a16:creationId xmlns:a16="http://schemas.microsoft.com/office/drawing/2014/main" id="{5DF67C7B-5CFE-6631-8571-C883B1406DFD}"/>
                </a:ext>
              </a:extLst>
            </p:cNvPr>
            <p:cNvSpPr/>
            <p:nvPr/>
          </p:nvSpPr>
          <p:spPr>
            <a:xfrm>
              <a:off x="3274225" y="3102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5509;p35">
              <a:extLst>
                <a:ext uri="{FF2B5EF4-FFF2-40B4-BE49-F238E27FC236}">
                  <a16:creationId xmlns:a16="http://schemas.microsoft.com/office/drawing/2014/main" id="{6C330931-DEAC-98B3-4A9D-46AD7339CAD3}"/>
                </a:ext>
              </a:extLst>
            </p:cNvPr>
            <p:cNvSpPr/>
            <p:nvPr/>
          </p:nvSpPr>
          <p:spPr>
            <a:xfrm>
              <a:off x="3282150" y="304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5510;p35">
              <a:extLst>
                <a:ext uri="{FF2B5EF4-FFF2-40B4-BE49-F238E27FC236}">
                  <a16:creationId xmlns:a16="http://schemas.microsoft.com/office/drawing/2014/main" id="{F2FDD9BB-C19F-FB89-5E61-78A2A82214F5}"/>
                </a:ext>
              </a:extLst>
            </p:cNvPr>
            <p:cNvSpPr/>
            <p:nvPr/>
          </p:nvSpPr>
          <p:spPr>
            <a:xfrm>
              <a:off x="3281075" y="3045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5511;p35">
              <a:extLst>
                <a:ext uri="{FF2B5EF4-FFF2-40B4-BE49-F238E27FC236}">
                  <a16:creationId xmlns:a16="http://schemas.microsoft.com/office/drawing/2014/main" id="{63C0E41F-5992-BFEF-8D45-54B2C3D8DBFC}"/>
                </a:ext>
              </a:extLst>
            </p:cNvPr>
            <p:cNvSpPr/>
            <p:nvPr/>
          </p:nvSpPr>
          <p:spPr>
            <a:xfrm>
              <a:off x="3272625" y="3116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5512;p35">
              <a:extLst>
                <a:ext uri="{FF2B5EF4-FFF2-40B4-BE49-F238E27FC236}">
                  <a16:creationId xmlns:a16="http://schemas.microsoft.com/office/drawing/2014/main" id="{7CE4B617-EBD8-40C9-E411-A6D38E43273C}"/>
                </a:ext>
              </a:extLst>
            </p:cNvPr>
            <p:cNvSpPr/>
            <p:nvPr/>
          </p:nvSpPr>
          <p:spPr>
            <a:xfrm>
              <a:off x="3281075" y="3047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5513;p35">
              <a:extLst>
                <a:ext uri="{FF2B5EF4-FFF2-40B4-BE49-F238E27FC236}">
                  <a16:creationId xmlns:a16="http://schemas.microsoft.com/office/drawing/2014/main" id="{8C1C563E-8480-F87C-F2B1-7FA8D88ADC2E}"/>
                </a:ext>
              </a:extLst>
            </p:cNvPr>
            <p:cNvSpPr/>
            <p:nvPr/>
          </p:nvSpPr>
          <p:spPr>
            <a:xfrm>
              <a:off x="3282150" y="30412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cubicBezTo>
                    <a:pt x="0" y="0"/>
                    <a:pt x="0" y="21"/>
                    <a:pt x="0" y="42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5514;p35">
              <a:extLst>
                <a:ext uri="{FF2B5EF4-FFF2-40B4-BE49-F238E27FC236}">
                  <a16:creationId xmlns:a16="http://schemas.microsoft.com/office/drawing/2014/main" id="{56454236-EE81-E05B-F5D5-6140643A2942}"/>
                </a:ext>
              </a:extLst>
            </p:cNvPr>
            <p:cNvSpPr/>
            <p:nvPr/>
          </p:nvSpPr>
          <p:spPr>
            <a:xfrm>
              <a:off x="3276850" y="3080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5515;p35">
              <a:extLst>
                <a:ext uri="{FF2B5EF4-FFF2-40B4-BE49-F238E27FC236}">
                  <a16:creationId xmlns:a16="http://schemas.microsoft.com/office/drawing/2014/main" id="{B749F0CC-05D1-DDD7-67D4-8C81EF8D3D4B}"/>
                </a:ext>
              </a:extLst>
            </p:cNvPr>
            <p:cNvSpPr/>
            <p:nvPr/>
          </p:nvSpPr>
          <p:spPr>
            <a:xfrm>
              <a:off x="3281075" y="305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5516;p35">
              <a:extLst>
                <a:ext uri="{FF2B5EF4-FFF2-40B4-BE49-F238E27FC236}">
                  <a16:creationId xmlns:a16="http://schemas.microsoft.com/office/drawing/2014/main" id="{1642CC9C-560A-DC28-A912-853E051BD80A}"/>
                </a:ext>
              </a:extLst>
            </p:cNvPr>
            <p:cNvSpPr/>
            <p:nvPr/>
          </p:nvSpPr>
          <p:spPr>
            <a:xfrm>
              <a:off x="3282675" y="3037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5517;p35">
              <a:extLst>
                <a:ext uri="{FF2B5EF4-FFF2-40B4-BE49-F238E27FC236}">
                  <a16:creationId xmlns:a16="http://schemas.microsoft.com/office/drawing/2014/main" id="{A9FB14B9-BB6E-B5A5-C81A-1B33764F8756}"/>
                </a:ext>
              </a:extLst>
            </p:cNvPr>
            <p:cNvSpPr/>
            <p:nvPr/>
          </p:nvSpPr>
          <p:spPr>
            <a:xfrm>
              <a:off x="3278450" y="30671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5518;p35">
              <a:extLst>
                <a:ext uri="{FF2B5EF4-FFF2-40B4-BE49-F238E27FC236}">
                  <a16:creationId xmlns:a16="http://schemas.microsoft.com/office/drawing/2014/main" id="{7F977504-088F-60DC-F5E4-EFAAEDC32B96}"/>
                </a:ext>
              </a:extLst>
            </p:cNvPr>
            <p:cNvSpPr/>
            <p:nvPr/>
          </p:nvSpPr>
          <p:spPr>
            <a:xfrm>
              <a:off x="3311200" y="30660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5519;p35">
              <a:extLst>
                <a:ext uri="{FF2B5EF4-FFF2-40B4-BE49-F238E27FC236}">
                  <a16:creationId xmlns:a16="http://schemas.microsoft.com/office/drawing/2014/main" id="{6E8B79DB-63B7-814A-971E-4EC67EE9C362}"/>
                </a:ext>
              </a:extLst>
            </p:cNvPr>
            <p:cNvSpPr/>
            <p:nvPr/>
          </p:nvSpPr>
          <p:spPr>
            <a:xfrm>
              <a:off x="3306425" y="3102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cubicBezTo>
                    <a:pt x="1" y="0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5520;p35">
              <a:extLst>
                <a:ext uri="{FF2B5EF4-FFF2-40B4-BE49-F238E27FC236}">
                  <a16:creationId xmlns:a16="http://schemas.microsoft.com/office/drawing/2014/main" id="{32C570AF-17E4-40BB-CE3C-3D7304F7F07F}"/>
                </a:ext>
              </a:extLst>
            </p:cNvPr>
            <p:cNvSpPr/>
            <p:nvPr/>
          </p:nvSpPr>
          <p:spPr>
            <a:xfrm>
              <a:off x="3313825" y="304232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64"/>
                  </a:moveTo>
                  <a:lnTo>
                    <a:pt x="1" y="64"/>
                  </a:lnTo>
                  <a:cubicBezTo>
                    <a:pt x="1" y="64"/>
                    <a:pt x="1" y="43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5521;p35">
              <a:extLst>
                <a:ext uri="{FF2B5EF4-FFF2-40B4-BE49-F238E27FC236}">
                  <a16:creationId xmlns:a16="http://schemas.microsoft.com/office/drawing/2014/main" id="{28FEBA5F-BAF5-0B49-DC98-426E56966D4D}"/>
                </a:ext>
              </a:extLst>
            </p:cNvPr>
            <p:cNvSpPr/>
            <p:nvPr/>
          </p:nvSpPr>
          <p:spPr>
            <a:xfrm>
              <a:off x="3294825" y="3179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5522;p35">
              <a:extLst>
                <a:ext uri="{FF2B5EF4-FFF2-40B4-BE49-F238E27FC236}">
                  <a16:creationId xmlns:a16="http://schemas.microsoft.com/office/drawing/2014/main" id="{6B2A54E0-D7FC-CF0F-A879-1FB2AED0848B}"/>
                </a:ext>
              </a:extLst>
            </p:cNvPr>
            <p:cNvSpPr/>
            <p:nvPr/>
          </p:nvSpPr>
          <p:spPr>
            <a:xfrm>
              <a:off x="3302200" y="31342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5523;p35">
              <a:extLst>
                <a:ext uri="{FF2B5EF4-FFF2-40B4-BE49-F238E27FC236}">
                  <a16:creationId xmlns:a16="http://schemas.microsoft.com/office/drawing/2014/main" id="{6CEFBCDD-5BF2-6ECC-4FD1-D42B82A21F6A}"/>
                </a:ext>
              </a:extLst>
            </p:cNvPr>
            <p:cNvSpPr/>
            <p:nvPr/>
          </p:nvSpPr>
          <p:spPr>
            <a:xfrm>
              <a:off x="3316475" y="30328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5524;p35">
              <a:extLst>
                <a:ext uri="{FF2B5EF4-FFF2-40B4-BE49-F238E27FC236}">
                  <a16:creationId xmlns:a16="http://schemas.microsoft.com/office/drawing/2014/main" id="{4B17B8CA-B28A-D0E4-1E24-AE22C05F5083}"/>
                </a:ext>
              </a:extLst>
            </p:cNvPr>
            <p:cNvSpPr/>
            <p:nvPr/>
          </p:nvSpPr>
          <p:spPr>
            <a:xfrm>
              <a:off x="3316475" y="30190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5525;p35">
              <a:extLst>
                <a:ext uri="{FF2B5EF4-FFF2-40B4-BE49-F238E27FC236}">
                  <a16:creationId xmlns:a16="http://schemas.microsoft.com/office/drawing/2014/main" id="{DAF9DD9F-51BB-EBE7-F11C-5E1F3F3BA025}"/>
                </a:ext>
              </a:extLst>
            </p:cNvPr>
            <p:cNvSpPr/>
            <p:nvPr/>
          </p:nvSpPr>
          <p:spPr>
            <a:xfrm>
              <a:off x="3316475" y="3019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5526;p35">
              <a:extLst>
                <a:ext uri="{FF2B5EF4-FFF2-40B4-BE49-F238E27FC236}">
                  <a16:creationId xmlns:a16="http://schemas.microsoft.com/office/drawing/2014/main" id="{4B1FFBE4-040A-42BB-F95A-37A889D3D796}"/>
                </a:ext>
              </a:extLst>
            </p:cNvPr>
            <p:cNvSpPr/>
            <p:nvPr/>
          </p:nvSpPr>
          <p:spPr>
            <a:xfrm>
              <a:off x="3262075" y="3462700"/>
              <a:ext cx="25" cy="2125"/>
            </a:xfrm>
            <a:custGeom>
              <a:avLst/>
              <a:gdLst/>
              <a:ahLst/>
              <a:cxnLst/>
              <a:rect l="l" t="t" r="r" b="b"/>
              <a:pathLst>
                <a:path w="1" h="85" extrusionOk="0">
                  <a:moveTo>
                    <a:pt x="0" y="0"/>
                  </a:moveTo>
                  <a:cubicBezTo>
                    <a:pt x="0" y="42"/>
                    <a:pt x="0" y="63"/>
                    <a:pt x="0" y="85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5527;p35">
              <a:extLst>
                <a:ext uri="{FF2B5EF4-FFF2-40B4-BE49-F238E27FC236}">
                  <a16:creationId xmlns:a16="http://schemas.microsoft.com/office/drawing/2014/main" id="{F81F48B5-CF4C-8DC0-80DF-EB27C582F210}"/>
                </a:ext>
              </a:extLst>
            </p:cNvPr>
            <p:cNvSpPr/>
            <p:nvPr/>
          </p:nvSpPr>
          <p:spPr>
            <a:xfrm>
              <a:off x="3283725" y="324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5528;p35">
              <a:extLst>
                <a:ext uri="{FF2B5EF4-FFF2-40B4-BE49-F238E27FC236}">
                  <a16:creationId xmlns:a16="http://schemas.microsoft.com/office/drawing/2014/main" id="{2C042AEF-F4C6-D6FA-5F24-18D2A853ADE9}"/>
                </a:ext>
              </a:extLst>
            </p:cNvPr>
            <p:cNvSpPr/>
            <p:nvPr/>
          </p:nvSpPr>
          <p:spPr>
            <a:xfrm>
              <a:off x="3263125" y="3463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5529;p35">
              <a:extLst>
                <a:ext uri="{FF2B5EF4-FFF2-40B4-BE49-F238E27FC236}">
                  <a16:creationId xmlns:a16="http://schemas.microsoft.com/office/drawing/2014/main" id="{2EFFF3FE-0E75-B417-DF30-A81469D72540}"/>
                </a:ext>
              </a:extLst>
            </p:cNvPr>
            <p:cNvSpPr/>
            <p:nvPr/>
          </p:nvSpPr>
          <p:spPr>
            <a:xfrm>
              <a:off x="3315425" y="3044425"/>
              <a:ext cx="0" cy="2150"/>
            </a:xfrm>
            <a:custGeom>
              <a:avLst/>
              <a:gdLst/>
              <a:ahLst/>
              <a:cxnLst/>
              <a:rect l="l" t="t" r="r" b="b"/>
              <a:pathLst>
                <a:path h="86" extrusionOk="0">
                  <a:moveTo>
                    <a:pt x="0" y="1"/>
                  </a:moveTo>
                  <a:cubicBezTo>
                    <a:pt x="0" y="22"/>
                    <a:pt x="0" y="85"/>
                    <a:pt x="0" y="85"/>
                  </a:cubicBezTo>
                  <a:cubicBezTo>
                    <a:pt x="0" y="43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5530;p35">
              <a:extLst>
                <a:ext uri="{FF2B5EF4-FFF2-40B4-BE49-F238E27FC236}">
                  <a16:creationId xmlns:a16="http://schemas.microsoft.com/office/drawing/2014/main" id="{A57432EA-17E2-BCF4-BA59-BCB83710FFAB}"/>
                </a:ext>
              </a:extLst>
            </p:cNvPr>
            <p:cNvSpPr/>
            <p:nvPr/>
          </p:nvSpPr>
          <p:spPr>
            <a:xfrm>
              <a:off x="3285300" y="326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5531;p35">
              <a:extLst>
                <a:ext uri="{FF2B5EF4-FFF2-40B4-BE49-F238E27FC236}">
                  <a16:creationId xmlns:a16="http://schemas.microsoft.com/office/drawing/2014/main" id="{3F5E4718-1ED1-1D96-BD26-F287615BE44F}"/>
                </a:ext>
              </a:extLst>
            </p:cNvPr>
            <p:cNvSpPr/>
            <p:nvPr/>
          </p:nvSpPr>
          <p:spPr>
            <a:xfrm>
              <a:off x="3263125" y="3463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5532;p35">
              <a:extLst>
                <a:ext uri="{FF2B5EF4-FFF2-40B4-BE49-F238E27FC236}">
                  <a16:creationId xmlns:a16="http://schemas.microsoft.com/office/drawing/2014/main" id="{F6113046-9D52-9AA0-2885-F999FC88F54E}"/>
                </a:ext>
              </a:extLst>
            </p:cNvPr>
            <p:cNvSpPr/>
            <p:nvPr/>
          </p:nvSpPr>
          <p:spPr>
            <a:xfrm>
              <a:off x="3273175" y="3323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5533;p35">
              <a:extLst>
                <a:ext uri="{FF2B5EF4-FFF2-40B4-BE49-F238E27FC236}">
                  <a16:creationId xmlns:a16="http://schemas.microsoft.com/office/drawing/2014/main" id="{F5F1500A-6E22-C6D2-F66F-2300C1431FF9}"/>
                </a:ext>
              </a:extLst>
            </p:cNvPr>
            <p:cNvSpPr/>
            <p:nvPr/>
          </p:nvSpPr>
          <p:spPr>
            <a:xfrm>
              <a:off x="3272625" y="3326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5534;p35">
              <a:extLst>
                <a:ext uri="{FF2B5EF4-FFF2-40B4-BE49-F238E27FC236}">
                  <a16:creationId xmlns:a16="http://schemas.microsoft.com/office/drawing/2014/main" id="{92037628-8F06-E775-6E81-E79DE6CEC997}"/>
                </a:ext>
              </a:extLst>
            </p:cNvPr>
            <p:cNvSpPr/>
            <p:nvPr/>
          </p:nvSpPr>
          <p:spPr>
            <a:xfrm>
              <a:off x="3262075" y="34648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5535;p35">
              <a:extLst>
                <a:ext uri="{FF2B5EF4-FFF2-40B4-BE49-F238E27FC236}">
                  <a16:creationId xmlns:a16="http://schemas.microsoft.com/office/drawing/2014/main" id="{C49D2E23-10DD-D983-CBE7-00AB1478BBD5}"/>
                </a:ext>
              </a:extLst>
            </p:cNvPr>
            <p:cNvSpPr/>
            <p:nvPr/>
          </p:nvSpPr>
          <p:spPr>
            <a:xfrm>
              <a:off x="3267875" y="3368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5536;p35">
              <a:extLst>
                <a:ext uri="{FF2B5EF4-FFF2-40B4-BE49-F238E27FC236}">
                  <a16:creationId xmlns:a16="http://schemas.microsoft.com/office/drawing/2014/main" id="{27A5C27A-3608-95C1-1081-45A41A43B061}"/>
                </a:ext>
              </a:extLst>
            </p:cNvPr>
            <p:cNvSpPr/>
            <p:nvPr/>
          </p:nvSpPr>
          <p:spPr>
            <a:xfrm>
              <a:off x="3302750" y="3130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5537;p35">
              <a:extLst>
                <a:ext uri="{FF2B5EF4-FFF2-40B4-BE49-F238E27FC236}">
                  <a16:creationId xmlns:a16="http://schemas.microsoft.com/office/drawing/2014/main" id="{F3286704-2BF4-422F-F123-6E64D7E4FD0E}"/>
                </a:ext>
              </a:extLst>
            </p:cNvPr>
            <p:cNvSpPr/>
            <p:nvPr/>
          </p:nvSpPr>
          <p:spPr>
            <a:xfrm>
              <a:off x="3301150" y="316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5538;p35">
              <a:extLst>
                <a:ext uri="{FF2B5EF4-FFF2-40B4-BE49-F238E27FC236}">
                  <a16:creationId xmlns:a16="http://schemas.microsoft.com/office/drawing/2014/main" id="{D517AE8F-61B4-26DD-DC12-24E97FB5D304}"/>
                </a:ext>
              </a:extLst>
            </p:cNvPr>
            <p:cNvSpPr/>
            <p:nvPr/>
          </p:nvSpPr>
          <p:spPr>
            <a:xfrm>
              <a:off x="3301150" y="315902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1" y="1"/>
                  </a:moveTo>
                  <a:cubicBezTo>
                    <a:pt x="1" y="1"/>
                    <a:pt x="1" y="43"/>
                    <a:pt x="1" y="64"/>
                  </a:cubicBezTo>
                  <a:cubicBezTo>
                    <a:pt x="1" y="43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5539;p35">
              <a:extLst>
                <a:ext uri="{FF2B5EF4-FFF2-40B4-BE49-F238E27FC236}">
                  <a16:creationId xmlns:a16="http://schemas.microsoft.com/office/drawing/2014/main" id="{FF7AA954-39EE-973D-A2DC-C1F025E780E7}"/>
                </a:ext>
              </a:extLst>
            </p:cNvPr>
            <p:cNvSpPr/>
            <p:nvPr/>
          </p:nvSpPr>
          <p:spPr>
            <a:xfrm>
              <a:off x="3300625" y="3163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5540;p35">
              <a:extLst>
                <a:ext uri="{FF2B5EF4-FFF2-40B4-BE49-F238E27FC236}">
                  <a16:creationId xmlns:a16="http://schemas.microsoft.com/office/drawing/2014/main" id="{2F41D6D8-73F3-462B-A77F-3CFA2EC31C04}"/>
                </a:ext>
              </a:extLst>
            </p:cNvPr>
            <p:cNvSpPr/>
            <p:nvPr/>
          </p:nvSpPr>
          <p:spPr>
            <a:xfrm>
              <a:off x="3305375" y="3132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5541;p35">
              <a:extLst>
                <a:ext uri="{FF2B5EF4-FFF2-40B4-BE49-F238E27FC236}">
                  <a16:creationId xmlns:a16="http://schemas.microsoft.com/office/drawing/2014/main" id="{ACC29E46-B0CE-20D5-8265-AE056FAB5529}"/>
                </a:ext>
              </a:extLst>
            </p:cNvPr>
            <p:cNvSpPr/>
            <p:nvPr/>
          </p:nvSpPr>
          <p:spPr>
            <a:xfrm>
              <a:off x="3304325" y="313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5542;p35">
              <a:extLst>
                <a:ext uri="{FF2B5EF4-FFF2-40B4-BE49-F238E27FC236}">
                  <a16:creationId xmlns:a16="http://schemas.microsoft.com/office/drawing/2014/main" id="{9409F78E-D0C7-0F01-B838-77078BFD6192}"/>
                </a:ext>
              </a:extLst>
            </p:cNvPr>
            <p:cNvSpPr/>
            <p:nvPr/>
          </p:nvSpPr>
          <p:spPr>
            <a:xfrm>
              <a:off x="3298525" y="317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5543;p35">
              <a:extLst>
                <a:ext uri="{FF2B5EF4-FFF2-40B4-BE49-F238E27FC236}">
                  <a16:creationId xmlns:a16="http://schemas.microsoft.com/office/drawing/2014/main" id="{6705CB74-C606-686C-28C7-7D5F53E18F35}"/>
                </a:ext>
              </a:extLst>
            </p:cNvPr>
            <p:cNvSpPr/>
            <p:nvPr/>
          </p:nvSpPr>
          <p:spPr>
            <a:xfrm>
              <a:off x="3261550" y="3003250"/>
              <a:ext cx="57050" cy="463150"/>
            </a:xfrm>
            <a:custGeom>
              <a:avLst/>
              <a:gdLst/>
              <a:ahLst/>
              <a:cxnLst/>
              <a:rect l="l" t="t" r="r" b="b"/>
              <a:pathLst>
                <a:path w="2282" h="18526" extrusionOk="0">
                  <a:moveTo>
                    <a:pt x="2134" y="1268"/>
                  </a:moveTo>
                  <a:cubicBezTo>
                    <a:pt x="2134" y="1268"/>
                    <a:pt x="2134" y="1268"/>
                    <a:pt x="2134" y="1268"/>
                  </a:cubicBezTo>
                  <a:cubicBezTo>
                    <a:pt x="2134" y="1268"/>
                    <a:pt x="2134" y="1268"/>
                    <a:pt x="2134" y="1268"/>
                  </a:cubicBezTo>
                  <a:close/>
                  <a:moveTo>
                    <a:pt x="2197" y="1268"/>
                  </a:moveTo>
                  <a:lnTo>
                    <a:pt x="2197" y="1268"/>
                  </a:lnTo>
                  <a:cubicBezTo>
                    <a:pt x="2190" y="1275"/>
                    <a:pt x="2185" y="1288"/>
                    <a:pt x="2182" y="1299"/>
                  </a:cubicBezTo>
                  <a:lnTo>
                    <a:pt x="2182" y="1299"/>
                  </a:lnTo>
                  <a:lnTo>
                    <a:pt x="2197" y="1268"/>
                  </a:lnTo>
                  <a:close/>
                  <a:moveTo>
                    <a:pt x="2181" y="1303"/>
                  </a:moveTo>
                  <a:lnTo>
                    <a:pt x="2181" y="1303"/>
                  </a:lnTo>
                  <a:cubicBezTo>
                    <a:pt x="2179" y="1310"/>
                    <a:pt x="2177" y="1316"/>
                    <a:pt x="2177" y="1316"/>
                  </a:cubicBezTo>
                  <a:cubicBezTo>
                    <a:pt x="2176" y="1316"/>
                    <a:pt x="2176" y="1314"/>
                    <a:pt x="2176" y="1310"/>
                  </a:cubicBezTo>
                  <a:lnTo>
                    <a:pt x="2176" y="1310"/>
                  </a:lnTo>
                  <a:cubicBezTo>
                    <a:pt x="2176" y="1310"/>
                    <a:pt x="2176" y="1310"/>
                    <a:pt x="2176" y="1310"/>
                  </a:cubicBezTo>
                  <a:lnTo>
                    <a:pt x="2176" y="1310"/>
                  </a:lnTo>
                  <a:lnTo>
                    <a:pt x="2176" y="1310"/>
                  </a:lnTo>
                  <a:cubicBezTo>
                    <a:pt x="2176" y="1310"/>
                    <a:pt x="2176" y="1310"/>
                    <a:pt x="2176" y="1310"/>
                  </a:cubicBezTo>
                  <a:lnTo>
                    <a:pt x="2176" y="1310"/>
                  </a:lnTo>
                  <a:cubicBezTo>
                    <a:pt x="2178" y="1307"/>
                    <a:pt x="2179" y="1304"/>
                    <a:pt x="2181" y="1303"/>
                  </a:cubicBezTo>
                  <a:close/>
                  <a:moveTo>
                    <a:pt x="2185" y="1377"/>
                  </a:moveTo>
                  <a:cubicBezTo>
                    <a:pt x="2183" y="1384"/>
                    <a:pt x="2180" y="1391"/>
                    <a:pt x="2176" y="1394"/>
                  </a:cubicBezTo>
                  <a:cubicBezTo>
                    <a:pt x="2184" y="1386"/>
                    <a:pt x="2186" y="1381"/>
                    <a:pt x="2185" y="1377"/>
                  </a:cubicBezTo>
                  <a:close/>
                  <a:moveTo>
                    <a:pt x="2007" y="3021"/>
                  </a:moveTo>
                  <a:cubicBezTo>
                    <a:pt x="2003" y="3029"/>
                    <a:pt x="1999" y="3037"/>
                    <a:pt x="1997" y="3045"/>
                  </a:cubicBezTo>
                  <a:lnTo>
                    <a:pt x="1997" y="3045"/>
                  </a:lnTo>
                  <a:cubicBezTo>
                    <a:pt x="2002" y="3042"/>
                    <a:pt x="2007" y="3031"/>
                    <a:pt x="2007" y="3021"/>
                  </a:cubicBezTo>
                  <a:close/>
                  <a:moveTo>
                    <a:pt x="1805" y="4771"/>
                  </a:moveTo>
                  <a:cubicBezTo>
                    <a:pt x="1805" y="4771"/>
                    <a:pt x="1803" y="4775"/>
                    <a:pt x="1799" y="4786"/>
                  </a:cubicBezTo>
                  <a:lnTo>
                    <a:pt x="1799" y="4786"/>
                  </a:lnTo>
                  <a:cubicBezTo>
                    <a:pt x="1802" y="4784"/>
                    <a:pt x="1806" y="4771"/>
                    <a:pt x="1805" y="4771"/>
                  </a:cubicBezTo>
                  <a:close/>
                  <a:moveTo>
                    <a:pt x="1740" y="5228"/>
                  </a:moveTo>
                  <a:lnTo>
                    <a:pt x="1733" y="5260"/>
                  </a:lnTo>
                  <a:cubicBezTo>
                    <a:pt x="1733" y="5260"/>
                    <a:pt x="1738" y="5244"/>
                    <a:pt x="1740" y="5228"/>
                  </a:cubicBezTo>
                  <a:close/>
                  <a:moveTo>
                    <a:pt x="1711" y="5471"/>
                  </a:moveTo>
                  <a:cubicBezTo>
                    <a:pt x="1701" y="5512"/>
                    <a:pt x="1701" y="5533"/>
                    <a:pt x="1701" y="5553"/>
                  </a:cubicBezTo>
                  <a:lnTo>
                    <a:pt x="1701" y="5553"/>
                  </a:lnTo>
                  <a:cubicBezTo>
                    <a:pt x="1706" y="5524"/>
                    <a:pt x="1711" y="5492"/>
                    <a:pt x="1711" y="5471"/>
                  </a:cubicBezTo>
                  <a:close/>
                  <a:moveTo>
                    <a:pt x="1701" y="5553"/>
                  </a:moveTo>
                  <a:lnTo>
                    <a:pt x="1701" y="5553"/>
                  </a:lnTo>
                  <a:cubicBezTo>
                    <a:pt x="1696" y="5582"/>
                    <a:pt x="1690" y="5609"/>
                    <a:pt x="1690" y="5619"/>
                  </a:cubicBezTo>
                  <a:lnTo>
                    <a:pt x="1690" y="5640"/>
                  </a:lnTo>
                  <a:cubicBezTo>
                    <a:pt x="1701" y="5596"/>
                    <a:pt x="1701" y="5575"/>
                    <a:pt x="1701" y="5553"/>
                  </a:cubicBezTo>
                  <a:close/>
                  <a:moveTo>
                    <a:pt x="1657" y="5806"/>
                  </a:moveTo>
                  <a:cubicBezTo>
                    <a:pt x="1657" y="5806"/>
                    <a:pt x="1655" y="5810"/>
                    <a:pt x="1651" y="5821"/>
                  </a:cubicBezTo>
                  <a:lnTo>
                    <a:pt x="1651" y="5821"/>
                  </a:lnTo>
                  <a:cubicBezTo>
                    <a:pt x="1654" y="5820"/>
                    <a:pt x="1658" y="5806"/>
                    <a:pt x="1657" y="5806"/>
                  </a:cubicBezTo>
                  <a:close/>
                  <a:moveTo>
                    <a:pt x="1564" y="6274"/>
                  </a:moveTo>
                  <a:cubicBezTo>
                    <a:pt x="1564" y="6274"/>
                    <a:pt x="1564" y="6295"/>
                    <a:pt x="1564" y="6316"/>
                  </a:cubicBezTo>
                  <a:cubicBezTo>
                    <a:pt x="1564" y="6325"/>
                    <a:pt x="1564" y="6332"/>
                    <a:pt x="1564" y="6337"/>
                  </a:cubicBezTo>
                  <a:cubicBezTo>
                    <a:pt x="1564" y="6316"/>
                    <a:pt x="1585" y="6295"/>
                    <a:pt x="1585" y="6295"/>
                  </a:cubicBezTo>
                  <a:cubicBezTo>
                    <a:pt x="1585" y="6292"/>
                    <a:pt x="1584" y="6291"/>
                    <a:pt x="1583" y="6291"/>
                  </a:cubicBezTo>
                  <a:cubicBezTo>
                    <a:pt x="1581" y="6291"/>
                    <a:pt x="1574" y="6303"/>
                    <a:pt x="1570" y="6303"/>
                  </a:cubicBezTo>
                  <a:cubicBezTo>
                    <a:pt x="1566" y="6303"/>
                    <a:pt x="1564" y="6297"/>
                    <a:pt x="1564" y="6274"/>
                  </a:cubicBezTo>
                  <a:close/>
                  <a:moveTo>
                    <a:pt x="1564" y="6337"/>
                  </a:moveTo>
                  <a:cubicBezTo>
                    <a:pt x="1564" y="6361"/>
                    <a:pt x="1564" y="6371"/>
                    <a:pt x="1564" y="6422"/>
                  </a:cubicBezTo>
                  <a:cubicBezTo>
                    <a:pt x="1564" y="6392"/>
                    <a:pt x="1574" y="6361"/>
                    <a:pt x="1581" y="6354"/>
                  </a:cubicBezTo>
                  <a:lnTo>
                    <a:pt x="1581" y="6354"/>
                  </a:lnTo>
                  <a:lnTo>
                    <a:pt x="1585" y="6359"/>
                  </a:lnTo>
                  <a:cubicBezTo>
                    <a:pt x="1585" y="6355"/>
                    <a:pt x="1584" y="6353"/>
                    <a:pt x="1583" y="6353"/>
                  </a:cubicBezTo>
                  <a:cubicBezTo>
                    <a:pt x="1582" y="6353"/>
                    <a:pt x="1581" y="6353"/>
                    <a:pt x="1581" y="6354"/>
                  </a:cubicBezTo>
                  <a:lnTo>
                    <a:pt x="1581" y="6354"/>
                  </a:lnTo>
                  <a:lnTo>
                    <a:pt x="1564" y="6337"/>
                  </a:lnTo>
                  <a:close/>
                  <a:moveTo>
                    <a:pt x="1521" y="6802"/>
                  </a:moveTo>
                  <a:cubicBezTo>
                    <a:pt x="1504" y="6802"/>
                    <a:pt x="1501" y="6829"/>
                    <a:pt x="1500" y="6829"/>
                  </a:cubicBezTo>
                  <a:cubicBezTo>
                    <a:pt x="1500" y="6829"/>
                    <a:pt x="1500" y="6827"/>
                    <a:pt x="1500" y="6823"/>
                  </a:cubicBezTo>
                  <a:cubicBezTo>
                    <a:pt x="1500" y="6823"/>
                    <a:pt x="1500" y="6866"/>
                    <a:pt x="1500" y="6887"/>
                  </a:cubicBezTo>
                  <a:cubicBezTo>
                    <a:pt x="1521" y="6844"/>
                    <a:pt x="1500" y="6823"/>
                    <a:pt x="1521" y="6802"/>
                  </a:cubicBezTo>
                  <a:close/>
                  <a:moveTo>
                    <a:pt x="1416" y="7499"/>
                  </a:moveTo>
                  <a:cubicBezTo>
                    <a:pt x="1395" y="7520"/>
                    <a:pt x="1416" y="7541"/>
                    <a:pt x="1395" y="7584"/>
                  </a:cubicBezTo>
                  <a:cubicBezTo>
                    <a:pt x="1416" y="7563"/>
                    <a:pt x="1416" y="7499"/>
                    <a:pt x="1416" y="7499"/>
                  </a:cubicBezTo>
                  <a:close/>
                  <a:moveTo>
                    <a:pt x="73" y="18248"/>
                  </a:moveTo>
                  <a:cubicBezTo>
                    <a:pt x="73" y="18248"/>
                    <a:pt x="71" y="18252"/>
                    <a:pt x="67" y="18264"/>
                  </a:cubicBezTo>
                  <a:lnTo>
                    <a:pt x="67" y="18264"/>
                  </a:lnTo>
                  <a:cubicBezTo>
                    <a:pt x="70" y="18262"/>
                    <a:pt x="74" y="18248"/>
                    <a:pt x="73" y="18248"/>
                  </a:cubicBezTo>
                  <a:close/>
                  <a:moveTo>
                    <a:pt x="64" y="18251"/>
                  </a:moveTo>
                  <a:cubicBezTo>
                    <a:pt x="64" y="18259"/>
                    <a:pt x="64" y="18267"/>
                    <a:pt x="64" y="18272"/>
                  </a:cubicBezTo>
                  <a:cubicBezTo>
                    <a:pt x="65" y="18269"/>
                    <a:pt x="66" y="18266"/>
                    <a:pt x="67" y="18264"/>
                  </a:cubicBezTo>
                  <a:lnTo>
                    <a:pt x="67" y="18264"/>
                  </a:lnTo>
                  <a:cubicBezTo>
                    <a:pt x="67" y="18264"/>
                    <a:pt x="66" y="18264"/>
                    <a:pt x="66" y="18264"/>
                  </a:cubicBezTo>
                  <a:cubicBezTo>
                    <a:pt x="65" y="18264"/>
                    <a:pt x="64" y="18261"/>
                    <a:pt x="64" y="18251"/>
                  </a:cubicBezTo>
                  <a:close/>
                  <a:moveTo>
                    <a:pt x="2282" y="0"/>
                  </a:moveTo>
                  <a:lnTo>
                    <a:pt x="2282" y="0"/>
                  </a:lnTo>
                  <a:cubicBezTo>
                    <a:pt x="2261" y="127"/>
                    <a:pt x="2261" y="85"/>
                    <a:pt x="2239" y="190"/>
                  </a:cubicBezTo>
                  <a:cubicBezTo>
                    <a:pt x="2239" y="211"/>
                    <a:pt x="2261" y="211"/>
                    <a:pt x="2239" y="275"/>
                  </a:cubicBezTo>
                  <a:cubicBezTo>
                    <a:pt x="2239" y="275"/>
                    <a:pt x="2239" y="338"/>
                    <a:pt x="2239" y="338"/>
                  </a:cubicBezTo>
                  <a:cubicBezTo>
                    <a:pt x="2239" y="343"/>
                    <a:pt x="2239" y="345"/>
                    <a:pt x="2239" y="345"/>
                  </a:cubicBezTo>
                  <a:cubicBezTo>
                    <a:pt x="2239" y="345"/>
                    <a:pt x="2238" y="343"/>
                    <a:pt x="2237" y="343"/>
                  </a:cubicBezTo>
                  <a:cubicBezTo>
                    <a:pt x="2234" y="343"/>
                    <a:pt x="2229" y="349"/>
                    <a:pt x="2218" y="380"/>
                  </a:cubicBezTo>
                  <a:lnTo>
                    <a:pt x="2239" y="380"/>
                  </a:lnTo>
                  <a:cubicBezTo>
                    <a:pt x="2239" y="402"/>
                    <a:pt x="2239" y="402"/>
                    <a:pt x="2237" y="402"/>
                  </a:cubicBezTo>
                  <a:cubicBezTo>
                    <a:pt x="2234" y="402"/>
                    <a:pt x="2229" y="402"/>
                    <a:pt x="2218" y="423"/>
                  </a:cubicBezTo>
                  <a:cubicBezTo>
                    <a:pt x="2218" y="416"/>
                    <a:pt x="2218" y="416"/>
                    <a:pt x="2218" y="416"/>
                  </a:cubicBezTo>
                  <a:cubicBezTo>
                    <a:pt x="2218" y="416"/>
                    <a:pt x="2218" y="416"/>
                    <a:pt x="2218" y="359"/>
                  </a:cubicBezTo>
                  <a:cubicBezTo>
                    <a:pt x="2197" y="444"/>
                    <a:pt x="2218" y="507"/>
                    <a:pt x="2218" y="571"/>
                  </a:cubicBezTo>
                  <a:cubicBezTo>
                    <a:pt x="2218" y="585"/>
                    <a:pt x="2218" y="599"/>
                    <a:pt x="2218" y="613"/>
                  </a:cubicBezTo>
                  <a:cubicBezTo>
                    <a:pt x="2214" y="621"/>
                    <a:pt x="2211" y="625"/>
                    <a:pt x="2210" y="625"/>
                  </a:cubicBezTo>
                  <a:cubicBezTo>
                    <a:pt x="2205" y="625"/>
                    <a:pt x="2212" y="588"/>
                    <a:pt x="2203" y="588"/>
                  </a:cubicBezTo>
                  <a:cubicBezTo>
                    <a:pt x="2202" y="588"/>
                    <a:pt x="2200" y="589"/>
                    <a:pt x="2197" y="592"/>
                  </a:cubicBezTo>
                  <a:lnTo>
                    <a:pt x="2197" y="655"/>
                  </a:lnTo>
                  <a:cubicBezTo>
                    <a:pt x="2197" y="676"/>
                    <a:pt x="2197" y="676"/>
                    <a:pt x="2197" y="676"/>
                  </a:cubicBezTo>
                  <a:lnTo>
                    <a:pt x="2197" y="740"/>
                  </a:lnTo>
                  <a:cubicBezTo>
                    <a:pt x="2197" y="740"/>
                    <a:pt x="2185" y="775"/>
                    <a:pt x="2179" y="775"/>
                  </a:cubicBezTo>
                  <a:cubicBezTo>
                    <a:pt x="2177" y="775"/>
                    <a:pt x="2176" y="771"/>
                    <a:pt x="2176" y="761"/>
                  </a:cubicBezTo>
                  <a:lnTo>
                    <a:pt x="2176" y="866"/>
                  </a:lnTo>
                  <a:cubicBezTo>
                    <a:pt x="2176" y="905"/>
                    <a:pt x="2176" y="1017"/>
                    <a:pt x="2159" y="1017"/>
                  </a:cubicBezTo>
                  <a:cubicBezTo>
                    <a:pt x="2158" y="1017"/>
                    <a:pt x="2157" y="1016"/>
                    <a:pt x="2155" y="1014"/>
                  </a:cubicBezTo>
                  <a:cubicBezTo>
                    <a:pt x="2155" y="1120"/>
                    <a:pt x="2155" y="1141"/>
                    <a:pt x="2155" y="1247"/>
                  </a:cubicBezTo>
                  <a:cubicBezTo>
                    <a:pt x="2155" y="1230"/>
                    <a:pt x="2154" y="1224"/>
                    <a:pt x="2153" y="1224"/>
                  </a:cubicBezTo>
                  <a:cubicBezTo>
                    <a:pt x="2149" y="1224"/>
                    <a:pt x="2140" y="1290"/>
                    <a:pt x="2136" y="1290"/>
                  </a:cubicBezTo>
                  <a:cubicBezTo>
                    <a:pt x="2135" y="1290"/>
                    <a:pt x="2134" y="1284"/>
                    <a:pt x="2134" y="1268"/>
                  </a:cubicBezTo>
                  <a:cubicBezTo>
                    <a:pt x="2134" y="1310"/>
                    <a:pt x="2134" y="1331"/>
                    <a:pt x="2134" y="1373"/>
                  </a:cubicBezTo>
                  <a:cubicBezTo>
                    <a:pt x="2128" y="1379"/>
                    <a:pt x="2123" y="1382"/>
                    <a:pt x="2120" y="1382"/>
                  </a:cubicBezTo>
                  <a:cubicBezTo>
                    <a:pt x="2113" y="1382"/>
                    <a:pt x="2113" y="1367"/>
                    <a:pt x="2113" y="1352"/>
                  </a:cubicBezTo>
                  <a:lnTo>
                    <a:pt x="2113" y="1394"/>
                  </a:lnTo>
                  <a:lnTo>
                    <a:pt x="2113" y="1437"/>
                  </a:lnTo>
                  <a:cubicBezTo>
                    <a:pt x="2113" y="1458"/>
                    <a:pt x="2113" y="1458"/>
                    <a:pt x="2110" y="1458"/>
                  </a:cubicBezTo>
                  <a:cubicBezTo>
                    <a:pt x="2107" y="1458"/>
                    <a:pt x="2102" y="1458"/>
                    <a:pt x="2092" y="1479"/>
                  </a:cubicBezTo>
                  <a:lnTo>
                    <a:pt x="2113" y="1500"/>
                  </a:lnTo>
                  <a:lnTo>
                    <a:pt x="2092" y="1521"/>
                  </a:lnTo>
                  <a:cubicBezTo>
                    <a:pt x="2113" y="1521"/>
                    <a:pt x="2092" y="1542"/>
                    <a:pt x="2092" y="1585"/>
                  </a:cubicBezTo>
                  <a:lnTo>
                    <a:pt x="2092" y="1627"/>
                  </a:lnTo>
                  <a:cubicBezTo>
                    <a:pt x="2092" y="1669"/>
                    <a:pt x="2092" y="1669"/>
                    <a:pt x="2071" y="1732"/>
                  </a:cubicBezTo>
                  <a:lnTo>
                    <a:pt x="2092" y="1732"/>
                  </a:lnTo>
                  <a:cubicBezTo>
                    <a:pt x="2083" y="1766"/>
                    <a:pt x="2078" y="1773"/>
                    <a:pt x="2075" y="1773"/>
                  </a:cubicBezTo>
                  <a:cubicBezTo>
                    <a:pt x="2073" y="1773"/>
                    <a:pt x="2072" y="1770"/>
                    <a:pt x="2071" y="1770"/>
                  </a:cubicBezTo>
                  <a:cubicBezTo>
                    <a:pt x="2071" y="1770"/>
                    <a:pt x="2071" y="1775"/>
                    <a:pt x="2071" y="1796"/>
                  </a:cubicBezTo>
                  <a:cubicBezTo>
                    <a:pt x="2049" y="1880"/>
                    <a:pt x="2071" y="1944"/>
                    <a:pt x="2049" y="2028"/>
                  </a:cubicBezTo>
                  <a:cubicBezTo>
                    <a:pt x="2049" y="1986"/>
                    <a:pt x="2049" y="1986"/>
                    <a:pt x="2049" y="1986"/>
                  </a:cubicBezTo>
                  <a:cubicBezTo>
                    <a:pt x="2049" y="2049"/>
                    <a:pt x="2028" y="2155"/>
                    <a:pt x="2028" y="2218"/>
                  </a:cubicBezTo>
                  <a:cubicBezTo>
                    <a:pt x="2028" y="2239"/>
                    <a:pt x="2028" y="2239"/>
                    <a:pt x="2007" y="2303"/>
                  </a:cubicBezTo>
                  <a:cubicBezTo>
                    <a:pt x="2007" y="2345"/>
                    <a:pt x="2007" y="2366"/>
                    <a:pt x="2007" y="2387"/>
                  </a:cubicBezTo>
                  <a:cubicBezTo>
                    <a:pt x="2007" y="2429"/>
                    <a:pt x="1986" y="2514"/>
                    <a:pt x="1986" y="2514"/>
                  </a:cubicBezTo>
                  <a:cubicBezTo>
                    <a:pt x="1986" y="2514"/>
                    <a:pt x="1986" y="2556"/>
                    <a:pt x="1986" y="2577"/>
                  </a:cubicBezTo>
                  <a:cubicBezTo>
                    <a:pt x="1965" y="2662"/>
                    <a:pt x="1986" y="2725"/>
                    <a:pt x="1965" y="2789"/>
                  </a:cubicBezTo>
                  <a:lnTo>
                    <a:pt x="1965" y="2810"/>
                  </a:lnTo>
                  <a:lnTo>
                    <a:pt x="1944" y="2810"/>
                  </a:lnTo>
                  <a:lnTo>
                    <a:pt x="1944" y="2936"/>
                  </a:lnTo>
                  <a:cubicBezTo>
                    <a:pt x="1944" y="2958"/>
                    <a:pt x="1944" y="2979"/>
                    <a:pt x="1923" y="3021"/>
                  </a:cubicBezTo>
                  <a:cubicBezTo>
                    <a:pt x="1923" y="3045"/>
                    <a:pt x="1923" y="3084"/>
                    <a:pt x="1923" y="3084"/>
                  </a:cubicBezTo>
                  <a:cubicBezTo>
                    <a:pt x="1923" y="3105"/>
                    <a:pt x="1923" y="3105"/>
                    <a:pt x="1923" y="3105"/>
                  </a:cubicBezTo>
                  <a:cubicBezTo>
                    <a:pt x="1923" y="3132"/>
                    <a:pt x="1919" y="3144"/>
                    <a:pt x="1914" y="3152"/>
                  </a:cubicBezTo>
                  <a:lnTo>
                    <a:pt x="1914" y="3152"/>
                  </a:lnTo>
                  <a:cubicBezTo>
                    <a:pt x="1911" y="3149"/>
                    <a:pt x="1907" y="3148"/>
                    <a:pt x="1902" y="3148"/>
                  </a:cubicBezTo>
                  <a:lnTo>
                    <a:pt x="1902" y="3190"/>
                  </a:lnTo>
                  <a:cubicBezTo>
                    <a:pt x="1902" y="3166"/>
                    <a:pt x="1908" y="3162"/>
                    <a:pt x="1914" y="3152"/>
                  </a:cubicBezTo>
                  <a:lnTo>
                    <a:pt x="1914" y="3152"/>
                  </a:lnTo>
                  <a:cubicBezTo>
                    <a:pt x="1923" y="3159"/>
                    <a:pt x="1923" y="3175"/>
                    <a:pt x="1923" y="3190"/>
                  </a:cubicBezTo>
                  <a:cubicBezTo>
                    <a:pt x="1908" y="3205"/>
                    <a:pt x="1903" y="3220"/>
                    <a:pt x="1902" y="3220"/>
                  </a:cubicBezTo>
                  <a:cubicBezTo>
                    <a:pt x="1902" y="3220"/>
                    <a:pt x="1902" y="3217"/>
                    <a:pt x="1902" y="3211"/>
                  </a:cubicBezTo>
                  <a:cubicBezTo>
                    <a:pt x="1902" y="3253"/>
                    <a:pt x="1902" y="3317"/>
                    <a:pt x="1902" y="3338"/>
                  </a:cubicBezTo>
                  <a:cubicBezTo>
                    <a:pt x="1893" y="3356"/>
                    <a:pt x="1887" y="3362"/>
                    <a:pt x="1884" y="3362"/>
                  </a:cubicBezTo>
                  <a:cubicBezTo>
                    <a:pt x="1880" y="3362"/>
                    <a:pt x="1880" y="3350"/>
                    <a:pt x="1880" y="3338"/>
                  </a:cubicBezTo>
                  <a:cubicBezTo>
                    <a:pt x="1880" y="3465"/>
                    <a:pt x="1880" y="3380"/>
                    <a:pt x="1880" y="3486"/>
                  </a:cubicBezTo>
                  <a:lnTo>
                    <a:pt x="1859" y="3486"/>
                  </a:lnTo>
                  <a:lnTo>
                    <a:pt x="1859" y="3528"/>
                  </a:lnTo>
                  <a:lnTo>
                    <a:pt x="1859" y="3570"/>
                  </a:lnTo>
                  <a:cubicBezTo>
                    <a:pt x="1859" y="3591"/>
                    <a:pt x="1859" y="3612"/>
                    <a:pt x="1859" y="3655"/>
                  </a:cubicBezTo>
                  <a:lnTo>
                    <a:pt x="1838" y="3634"/>
                  </a:lnTo>
                  <a:cubicBezTo>
                    <a:pt x="1838" y="3739"/>
                    <a:pt x="1817" y="3739"/>
                    <a:pt x="1817" y="3845"/>
                  </a:cubicBezTo>
                  <a:cubicBezTo>
                    <a:pt x="1817" y="3845"/>
                    <a:pt x="1817" y="3824"/>
                    <a:pt x="1817" y="3824"/>
                  </a:cubicBezTo>
                  <a:cubicBezTo>
                    <a:pt x="1817" y="3908"/>
                    <a:pt x="1796" y="3887"/>
                    <a:pt x="1796" y="3972"/>
                  </a:cubicBezTo>
                  <a:lnTo>
                    <a:pt x="1796" y="4014"/>
                  </a:lnTo>
                  <a:lnTo>
                    <a:pt x="1796" y="4035"/>
                  </a:lnTo>
                  <a:lnTo>
                    <a:pt x="1775" y="4056"/>
                  </a:lnTo>
                  <a:lnTo>
                    <a:pt x="1796" y="4077"/>
                  </a:lnTo>
                  <a:cubicBezTo>
                    <a:pt x="1775" y="4119"/>
                    <a:pt x="1775" y="4162"/>
                    <a:pt x="1754" y="4225"/>
                  </a:cubicBezTo>
                  <a:cubicBezTo>
                    <a:pt x="1754" y="4352"/>
                    <a:pt x="1711" y="4542"/>
                    <a:pt x="1690" y="4711"/>
                  </a:cubicBezTo>
                  <a:lnTo>
                    <a:pt x="1690" y="4774"/>
                  </a:lnTo>
                  <a:cubicBezTo>
                    <a:pt x="1686" y="4782"/>
                    <a:pt x="1684" y="4786"/>
                    <a:pt x="1682" y="4788"/>
                  </a:cubicBezTo>
                  <a:lnTo>
                    <a:pt x="1682" y="4788"/>
                  </a:lnTo>
                  <a:cubicBezTo>
                    <a:pt x="1684" y="4779"/>
                    <a:pt x="1686" y="4768"/>
                    <a:pt x="1690" y="4753"/>
                  </a:cubicBezTo>
                  <a:lnTo>
                    <a:pt x="1690" y="4753"/>
                  </a:lnTo>
                  <a:cubicBezTo>
                    <a:pt x="1690" y="4753"/>
                    <a:pt x="1678" y="4789"/>
                    <a:pt x="1681" y="4789"/>
                  </a:cubicBezTo>
                  <a:cubicBezTo>
                    <a:pt x="1682" y="4789"/>
                    <a:pt x="1682" y="4789"/>
                    <a:pt x="1682" y="4788"/>
                  </a:cubicBezTo>
                  <a:lnTo>
                    <a:pt x="1682" y="4788"/>
                  </a:lnTo>
                  <a:cubicBezTo>
                    <a:pt x="1675" y="4827"/>
                    <a:pt x="1686" y="4811"/>
                    <a:pt x="1669" y="4880"/>
                  </a:cubicBezTo>
                  <a:cubicBezTo>
                    <a:pt x="1669" y="4867"/>
                    <a:pt x="1669" y="4848"/>
                    <a:pt x="1669" y="4838"/>
                  </a:cubicBezTo>
                  <a:cubicBezTo>
                    <a:pt x="1669" y="4922"/>
                    <a:pt x="1648" y="5049"/>
                    <a:pt x="1648" y="5091"/>
                  </a:cubicBezTo>
                  <a:cubicBezTo>
                    <a:pt x="1648" y="5091"/>
                    <a:pt x="1648" y="5112"/>
                    <a:pt x="1648" y="5112"/>
                  </a:cubicBezTo>
                  <a:cubicBezTo>
                    <a:pt x="1627" y="5154"/>
                    <a:pt x="1627" y="5218"/>
                    <a:pt x="1606" y="5281"/>
                  </a:cubicBezTo>
                  <a:cubicBezTo>
                    <a:pt x="1606" y="5288"/>
                    <a:pt x="1606" y="5295"/>
                    <a:pt x="1606" y="5302"/>
                  </a:cubicBezTo>
                  <a:cubicBezTo>
                    <a:pt x="1606" y="5345"/>
                    <a:pt x="1585" y="5429"/>
                    <a:pt x="1585" y="5450"/>
                  </a:cubicBezTo>
                  <a:cubicBezTo>
                    <a:pt x="1585" y="5450"/>
                    <a:pt x="1585" y="5450"/>
                    <a:pt x="1585" y="5492"/>
                  </a:cubicBezTo>
                  <a:cubicBezTo>
                    <a:pt x="1564" y="5514"/>
                    <a:pt x="1564" y="5598"/>
                    <a:pt x="1564" y="5661"/>
                  </a:cubicBezTo>
                  <a:cubicBezTo>
                    <a:pt x="1564" y="5677"/>
                    <a:pt x="1564" y="5693"/>
                    <a:pt x="1564" y="5704"/>
                  </a:cubicBezTo>
                  <a:lnTo>
                    <a:pt x="1542" y="5704"/>
                  </a:lnTo>
                  <a:lnTo>
                    <a:pt x="1542" y="5852"/>
                  </a:lnTo>
                  <a:cubicBezTo>
                    <a:pt x="1521" y="5852"/>
                    <a:pt x="1521" y="5978"/>
                    <a:pt x="1500" y="5978"/>
                  </a:cubicBezTo>
                  <a:cubicBezTo>
                    <a:pt x="1500" y="5988"/>
                    <a:pt x="1501" y="5991"/>
                    <a:pt x="1503" y="5991"/>
                  </a:cubicBezTo>
                  <a:cubicBezTo>
                    <a:pt x="1506" y="5991"/>
                    <a:pt x="1513" y="5975"/>
                    <a:pt x="1517" y="5975"/>
                  </a:cubicBezTo>
                  <a:cubicBezTo>
                    <a:pt x="1519" y="5975"/>
                    <a:pt x="1521" y="5981"/>
                    <a:pt x="1521" y="5999"/>
                  </a:cubicBezTo>
                  <a:cubicBezTo>
                    <a:pt x="1504" y="6017"/>
                    <a:pt x="1501" y="6047"/>
                    <a:pt x="1500" y="6047"/>
                  </a:cubicBezTo>
                  <a:cubicBezTo>
                    <a:pt x="1500" y="6047"/>
                    <a:pt x="1500" y="6046"/>
                    <a:pt x="1500" y="6042"/>
                  </a:cubicBezTo>
                  <a:lnTo>
                    <a:pt x="1500" y="6063"/>
                  </a:lnTo>
                  <a:cubicBezTo>
                    <a:pt x="1479" y="6105"/>
                    <a:pt x="1479" y="6126"/>
                    <a:pt x="1500" y="6126"/>
                  </a:cubicBezTo>
                  <a:cubicBezTo>
                    <a:pt x="1479" y="6168"/>
                    <a:pt x="1479" y="6232"/>
                    <a:pt x="1479" y="6232"/>
                  </a:cubicBezTo>
                  <a:cubicBezTo>
                    <a:pt x="1458" y="6337"/>
                    <a:pt x="1416" y="6401"/>
                    <a:pt x="1416" y="6485"/>
                  </a:cubicBezTo>
                  <a:lnTo>
                    <a:pt x="1416" y="6528"/>
                  </a:lnTo>
                  <a:lnTo>
                    <a:pt x="1395" y="6633"/>
                  </a:lnTo>
                  <a:cubicBezTo>
                    <a:pt x="1395" y="6718"/>
                    <a:pt x="1373" y="6823"/>
                    <a:pt x="1352" y="6908"/>
                  </a:cubicBezTo>
                  <a:cubicBezTo>
                    <a:pt x="1352" y="7013"/>
                    <a:pt x="1331" y="6992"/>
                    <a:pt x="1331" y="7077"/>
                  </a:cubicBezTo>
                  <a:lnTo>
                    <a:pt x="1331" y="7119"/>
                  </a:lnTo>
                  <a:cubicBezTo>
                    <a:pt x="1313" y="7154"/>
                    <a:pt x="1296" y="7234"/>
                    <a:pt x="1303" y="7234"/>
                  </a:cubicBezTo>
                  <a:cubicBezTo>
                    <a:pt x="1304" y="7234"/>
                    <a:pt x="1307" y="7231"/>
                    <a:pt x="1310" y="7225"/>
                  </a:cubicBezTo>
                  <a:lnTo>
                    <a:pt x="1310" y="7225"/>
                  </a:lnTo>
                  <a:cubicBezTo>
                    <a:pt x="1289" y="7267"/>
                    <a:pt x="1289" y="7309"/>
                    <a:pt x="1289" y="7309"/>
                  </a:cubicBezTo>
                  <a:cubicBezTo>
                    <a:pt x="1289" y="7351"/>
                    <a:pt x="1289" y="7357"/>
                    <a:pt x="1289" y="7357"/>
                  </a:cubicBezTo>
                  <a:cubicBezTo>
                    <a:pt x="1289" y="7358"/>
                    <a:pt x="1289" y="7362"/>
                    <a:pt x="1289" y="7372"/>
                  </a:cubicBezTo>
                  <a:cubicBezTo>
                    <a:pt x="1268" y="7436"/>
                    <a:pt x="1268" y="7436"/>
                    <a:pt x="1268" y="7520"/>
                  </a:cubicBezTo>
                  <a:lnTo>
                    <a:pt x="1268" y="7499"/>
                  </a:lnTo>
                  <a:cubicBezTo>
                    <a:pt x="1247" y="7541"/>
                    <a:pt x="1247" y="7563"/>
                    <a:pt x="1247" y="7605"/>
                  </a:cubicBezTo>
                  <a:cubicBezTo>
                    <a:pt x="1247" y="7668"/>
                    <a:pt x="1226" y="7689"/>
                    <a:pt x="1226" y="7753"/>
                  </a:cubicBezTo>
                  <a:cubicBezTo>
                    <a:pt x="1226" y="7774"/>
                    <a:pt x="1204" y="7837"/>
                    <a:pt x="1204" y="7837"/>
                  </a:cubicBezTo>
                  <a:cubicBezTo>
                    <a:pt x="1204" y="7943"/>
                    <a:pt x="1183" y="8006"/>
                    <a:pt x="1183" y="8112"/>
                  </a:cubicBezTo>
                  <a:cubicBezTo>
                    <a:pt x="1162" y="8112"/>
                    <a:pt x="1183" y="8112"/>
                    <a:pt x="1162" y="8175"/>
                  </a:cubicBezTo>
                  <a:cubicBezTo>
                    <a:pt x="1141" y="8302"/>
                    <a:pt x="1099" y="8450"/>
                    <a:pt x="1078" y="8598"/>
                  </a:cubicBezTo>
                  <a:lnTo>
                    <a:pt x="1078" y="8640"/>
                  </a:lnTo>
                  <a:cubicBezTo>
                    <a:pt x="1057" y="8788"/>
                    <a:pt x="1014" y="8999"/>
                    <a:pt x="993" y="9126"/>
                  </a:cubicBezTo>
                  <a:cubicBezTo>
                    <a:pt x="993" y="9168"/>
                    <a:pt x="993" y="9231"/>
                    <a:pt x="972" y="9295"/>
                  </a:cubicBezTo>
                  <a:lnTo>
                    <a:pt x="993" y="9295"/>
                  </a:lnTo>
                  <a:cubicBezTo>
                    <a:pt x="972" y="9400"/>
                    <a:pt x="951" y="9527"/>
                    <a:pt x="930" y="9654"/>
                  </a:cubicBezTo>
                  <a:cubicBezTo>
                    <a:pt x="930" y="9643"/>
                    <a:pt x="930" y="9643"/>
                    <a:pt x="930" y="9643"/>
                  </a:cubicBezTo>
                  <a:cubicBezTo>
                    <a:pt x="930" y="9643"/>
                    <a:pt x="930" y="9643"/>
                    <a:pt x="930" y="9633"/>
                  </a:cubicBezTo>
                  <a:cubicBezTo>
                    <a:pt x="930" y="9675"/>
                    <a:pt x="909" y="9717"/>
                    <a:pt x="909" y="9738"/>
                  </a:cubicBezTo>
                  <a:lnTo>
                    <a:pt x="930" y="9696"/>
                  </a:lnTo>
                  <a:lnTo>
                    <a:pt x="930" y="9696"/>
                  </a:lnTo>
                  <a:cubicBezTo>
                    <a:pt x="930" y="9738"/>
                    <a:pt x="909" y="9781"/>
                    <a:pt x="909" y="9802"/>
                  </a:cubicBezTo>
                  <a:lnTo>
                    <a:pt x="888" y="9865"/>
                  </a:lnTo>
                  <a:lnTo>
                    <a:pt x="888" y="9886"/>
                  </a:lnTo>
                  <a:lnTo>
                    <a:pt x="888" y="9907"/>
                  </a:lnTo>
                  <a:cubicBezTo>
                    <a:pt x="888" y="9929"/>
                    <a:pt x="866" y="9992"/>
                    <a:pt x="866" y="10034"/>
                  </a:cubicBezTo>
                  <a:lnTo>
                    <a:pt x="845" y="10245"/>
                  </a:lnTo>
                  <a:cubicBezTo>
                    <a:pt x="845" y="10265"/>
                    <a:pt x="845" y="10289"/>
                    <a:pt x="845" y="10309"/>
                  </a:cubicBezTo>
                  <a:cubicBezTo>
                    <a:pt x="845" y="10295"/>
                    <a:pt x="843" y="10290"/>
                    <a:pt x="840" y="10290"/>
                  </a:cubicBezTo>
                  <a:cubicBezTo>
                    <a:pt x="834" y="10290"/>
                    <a:pt x="824" y="10309"/>
                    <a:pt x="824" y="10309"/>
                  </a:cubicBezTo>
                  <a:cubicBezTo>
                    <a:pt x="824" y="10341"/>
                    <a:pt x="824" y="10386"/>
                    <a:pt x="824" y="10414"/>
                  </a:cubicBezTo>
                  <a:cubicBezTo>
                    <a:pt x="803" y="10457"/>
                    <a:pt x="803" y="10478"/>
                    <a:pt x="782" y="10520"/>
                  </a:cubicBezTo>
                  <a:cubicBezTo>
                    <a:pt x="782" y="10562"/>
                    <a:pt x="782" y="10604"/>
                    <a:pt x="782" y="10604"/>
                  </a:cubicBezTo>
                  <a:cubicBezTo>
                    <a:pt x="782" y="10647"/>
                    <a:pt x="782" y="10626"/>
                    <a:pt x="782" y="10647"/>
                  </a:cubicBezTo>
                  <a:cubicBezTo>
                    <a:pt x="782" y="10668"/>
                    <a:pt x="761" y="10752"/>
                    <a:pt x="761" y="10752"/>
                  </a:cubicBezTo>
                  <a:cubicBezTo>
                    <a:pt x="761" y="10795"/>
                    <a:pt x="719" y="10921"/>
                    <a:pt x="740" y="10942"/>
                  </a:cubicBezTo>
                  <a:lnTo>
                    <a:pt x="719" y="10985"/>
                  </a:lnTo>
                  <a:cubicBezTo>
                    <a:pt x="719" y="10985"/>
                    <a:pt x="740" y="11006"/>
                    <a:pt x="719" y="11048"/>
                  </a:cubicBezTo>
                  <a:cubicBezTo>
                    <a:pt x="719" y="11069"/>
                    <a:pt x="719" y="11069"/>
                    <a:pt x="719" y="11069"/>
                  </a:cubicBezTo>
                  <a:lnTo>
                    <a:pt x="719" y="11111"/>
                  </a:lnTo>
                  <a:cubicBezTo>
                    <a:pt x="676" y="11323"/>
                    <a:pt x="634" y="11618"/>
                    <a:pt x="592" y="11851"/>
                  </a:cubicBezTo>
                  <a:cubicBezTo>
                    <a:pt x="592" y="11956"/>
                    <a:pt x="571" y="12104"/>
                    <a:pt x="550" y="12210"/>
                  </a:cubicBezTo>
                  <a:lnTo>
                    <a:pt x="528" y="12337"/>
                  </a:lnTo>
                  <a:lnTo>
                    <a:pt x="550" y="12231"/>
                  </a:lnTo>
                  <a:cubicBezTo>
                    <a:pt x="550" y="12273"/>
                    <a:pt x="550" y="12294"/>
                    <a:pt x="550" y="12316"/>
                  </a:cubicBezTo>
                  <a:cubicBezTo>
                    <a:pt x="528" y="12442"/>
                    <a:pt x="486" y="12632"/>
                    <a:pt x="465" y="12801"/>
                  </a:cubicBezTo>
                  <a:cubicBezTo>
                    <a:pt x="465" y="12907"/>
                    <a:pt x="444" y="12865"/>
                    <a:pt x="444" y="12970"/>
                  </a:cubicBezTo>
                  <a:cubicBezTo>
                    <a:pt x="444" y="12970"/>
                    <a:pt x="444" y="12970"/>
                    <a:pt x="444" y="12949"/>
                  </a:cubicBezTo>
                  <a:cubicBezTo>
                    <a:pt x="444" y="13076"/>
                    <a:pt x="423" y="13139"/>
                    <a:pt x="423" y="13245"/>
                  </a:cubicBezTo>
                  <a:cubicBezTo>
                    <a:pt x="421" y="13243"/>
                    <a:pt x="419" y="13242"/>
                    <a:pt x="418" y="13242"/>
                  </a:cubicBezTo>
                  <a:cubicBezTo>
                    <a:pt x="407" y="13242"/>
                    <a:pt x="418" y="13311"/>
                    <a:pt x="407" y="13311"/>
                  </a:cubicBezTo>
                  <a:cubicBezTo>
                    <a:pt x="405" y="13311"/>
                    <a:pt x="404" y="13310"/>
                    <a:pt x="402" y="13308"/>
                  </a:cubicBezTo>
                  <a:lnTo>
                    <a:pt x="402" y="13308"/>
                  </a:lnTo>
                  <a:lnTo>
                    <a:pt x="423" y="13329"/>
                  </a:lnTo>
                  <a:cubicBezTo>
                    <a:pt x="405" y="13348"/>
                    <a:pt x="402" y="13397"/>
                    <a:pt x="402" y="13397"/>
                  </a:cubicBezTo>
                  <a:cubicBezTo>
                    <a:pt x="402" y="13397"/>
                    <a:pt x="402" y="13396"/>
                    <a:pt x="402" y="13393"/>
                  </a:cubicBezTo>
                  <a:lnTo>
                    <a:pt x="402" y="13435"/>
                  </a:lnTo>
                  <a:lnTo>
                    <a:pt x="381" y="13456"/>
                  </a:lnTo>
                  <a:cubicBezTo>
                    <a:pt x="381" y="13520"/>
                    <a:pt x="359" y="13646"/>
                    <a:pt x="359" y="13689"/>
                  </a:cubicBezTo>
                  <a:cubicBezTo>
                    <a:pt x="338" y="13858"/>
                    <a:pt x="317" y="14111"/>
                    <a:pt x="275" y="14322"/>
                  </a:cubicBezTo>
                  <a:cubicBezTo>
                    <a:pt x="296" y="14343"/>
                    <a:pt x="275" y="14407"/>
                    <a:pt x="275" y="14449"/>
                  </a:cubicBezTo>
                  <a:lnTo>
                    <a:pt x="254" y="14512"/>
                  </a:lnTo>
                  <a:cubicBezTo>
                    <a:pt x="254" y="14555"/>
                    <a:pt x="254" y="14597"/>
                    <a:pt x="254" y="14639"/>
                  </a:cubicBezTo>
                  <a:cubicBezTo>
                    <a:pt x="254" y="14681"/>
                    <a:pt x="233" y="14745"/>
                    <a:pt x="233" y="14787"/>
                  </a:cubicBezTo>
                  <a:cubicBezTo>
                    <a:pt x="233" y="14817"/>
                    <a:pt x="233" y="14858"/>
                    <a:pt x="233" y="14872"/>
                  </a:cubicBezTo>
                  <a:cubicBezTo>
                    <a:pt x="233" y="14872"/>
                    <a:pt x="212" y="14977"/>
                    <a:pt x="212" y="14977"/>
                  </a:cubicBezTo>
                  <a:cubicBezTo>
                    <a:pt x="212" y="14977"/>
                    <a:pt x="127" y="15653"/>
                    <a:pt x="85" y="16435"/>
                  </a:cubicBezTo>
                  <a:cubicBezTo>
                    <a:pt x="21" y="17195"/>
                    <a:pt x="0" y="18061"/>
                    <a:pt x="21" y="18378"/>
                  </a:cubicBezTo>
                  <a:cubicBezTo>
                    <a:pt x="21" y="18413"/>
                    <a:pt x="21" y="18447"/>
                    <a:pt x="33" y="18447"/>
                  </a:cubicBezTo>
                  <a:cubicBezTo>
                    <a:pt x="36" y="18447"/>
                    <a:pt x="39" y="18445"/>
                    <a:pt x="43" y="18441"/>
                  </a:cubicBezTo>
                  <a:lnTo>
                    <a:pt x="43" y="18441"/>
                  </a:lnTo>
                  <a:cubicBezTo>
                    <a:pt x="43" y="18505"/>
                    <a:pt x="21" y="18526"/>
                    <a:pt x="43" y="18526"/>
                  </a:cubicBezTo>
                  <a:cubicBezTo>
                    <a:pt x="43" y="18506"/>
                    <a:pt x="43" y="18501"/>
                    <a:pt x="43" y="18501"/>
                  </a:cubicBezTo>
                  <a:cubicBezTo>
                    <a:pt x="44" y="18501"/>
                    <a:pt x="46" y="18509"/>
                    <a:pt x="50" y="18509"/>
                  </a:cubicBezTo>
                  <a:cubicBezTo>
                    <a:pt x="53" y="18509"/>
                    <a:pt x="57" y="18503"/>
                    <a:pt x="64" y="18484"/>
                  </a:cubicBezTo>
                  <a:lnTo>
                    <a:pt x="43" y="18463"/>
                  </a:lnTo>
                  <a:cubicBezTo>
                    <a:pt x="43" y="18441"/>
                    <a:pt x="64" y="18420"/>
                    <a:pt x="64" y="18399"/>
                  </a:cubicBezTo>
                  <a:cubicBezTo>
                    <a:pt x="64" y="18380"/>
                    <a:pt x="46" y="18361"/>
                    <a:pt x="43" y="18292"/>
                  </a:cubicBezTo>
                  <a:lnTo>
                    <a:pt x="43" y="18292"/>
                  </a:lnTo>
                  <a:cubicBezTo>
                    <a:pt x="53" y="18262"/>
                    <a:pt x="58" y="18257"/>
                    <a:pt x="61" y="18257"/>
                  </a:cubicBezTo>
                  <a:cubicBezTo>
                    <a:pt x="62" y="18257"/>
                    <a:pt x="63" y="18258"/>
                    <a:pt x="63" y="18258"/>
                  </a:cubicBezTo>
                  <a:cubicBezTo>
                    <a:pt x="64" y="18258"/>
                    <a:pt x="64" y="18257"/>
                    <a:pt x="64" y="18251"/>
                  </a:cubicBezTo>
                  <a:cubicBezTo>
                    <a:pt x="64" y="18230"/>
                    <a:pt x="64" y="18225"/>
                    <a:pt x="66" y="18225"/>
                  </a:cubicBezTo>
                  <a:cubicBezTo>
                    <a:pt x="69" y="18225"/>
                    <a:pt x="74" y="18230"/>
                    <a:pt x="85" y="18230"/>
                  </a:cubicBezTo>
                  <a:lnTo>
                    <a:pt x="85" y="18188"/>
                  </a:lnTo>
                  <a:lnTo>
                    <a:pt x="85" y="18103"/>
                  </a:lnTo>
                  <a:cubicBezTo>
                    <a:pt x="85" y="18082"/>
                    <a:pt x="85" y="18019"/>
                    <a:pt x="85" y="17977"/>
                  </a:cubicBezTo>
                  <a:cubicBezTo>
                    <a:pt x="85" y="17999"/>
                    <a:pt x="85" y="18006"/>
                    <a:pt x="86" y="18006"/>
                  </a:cubicBezTo>
                  <a:cubicBezTo>
                    <a:pt x="87" y="18006"/>
                    <a:pt x="90" y="17993"/>
                    <a:pt x="98" y="17993"/>
                  </a:cubicBezTo>
                  <a:cubicBezTo>
                    <a:pt x="100" y="17993"/>
                    <a:pt x="103" y="17995"/>
                    <a:pt x="106" y="17998"/>
                  </a:cubicBezTo>
                  <a:lnTo>
                    <a:pt x="106" y="17871"/>
                  </a:lnTo>
                  <a:cubicBezTo>
                    <a:pt x="106" y="17850"/>
                    <a:pt x="106" y="17829"/>
                    <a:pt x="106" y="17808"/>
                  </a:cubicBezTo>
                  <a:cubicBezTo>
                    <a:pt x="106" y="17808"/>
                    <a:pt x="106" y="17723"/>
                    <a:pt x="106" y="17723"/>
                  </a:cubicBezTo>
                  <a:cubicBezTo>
                    <a:pt x="127" y="17639"/>
                    <a:pt x="106" y="17681"/>
                    <a:pt x="106" y="17597"/>
                  </a:cubicBezTo>
                  <a:cubicBezTo>
                    <a:pt x="122" y="17597"/>
                    <a:pt x="114" y="17632"/>
                    <a:pt x="118" y="17632"/>
                  </a:cubicBezTo>
                  <a:cubicBezTo>
                    <a:pt x="119" y="17632"/>
                    <a:pt x="122" y="17628"/>
                    <a:pt x="127" y="17618"/>
                  </a:cubicBezTo>
                  <a:lnTo>
                    <a:pt x="127" y="17597"/>
                  </a:lnTo>
                  <a:cubicBezTo>
                    <a:pt x="148" y="17343"/>
                    <a:pt x="169" y="17216"/>
                    <a:pt x="190" y="17005"/>
                  </a:cubicBezTo>
                  <a:cubicBezTo>
                    <a:pt x="190" y="17015"/>
                    <a:pt x="190" y="17035"/>
                    <a:pt x="190" y="17047"/>
                  </a:cubicBezTo>
                  <a:cubicBezTo>
                    <a:pt x="190" y="16899"/>
                    <a:pt x="212" y="16836"/>
                    <a:pt x="233" y="16709"/>
                  </a:cubicBezTo>
                  <a:lnTo>
                    <a:pt x="212" y="16688"/>
                  </a:lnTo>
                  <a:cubicBezTo>
                    <a:pt x="254" y="16519"/>
                    <a:pt x="254" y="16287"/>
                    <a:pt x="275" y="16076"/>
                  </a:cubicBezTo>
                  <a:cubicBezTo>
                    <a:pt x="275" y="16053"/>
                    <a:pt x="275" y="16022"/>
                    <a:pt x="275" y="15991"/>
                  </a:cubicBezTo>
                  <a:cubicBezTo>
                    <a:pt x="296" y="15801"/>
                    <a:pt x="338" y="15421"/>
                    <a:pt x="359" y="15125"/>
                  </a:cubicBezTo>
                  <a:cubicBezTo>
                    <a:pt x="402" y="14724"/>
                    <a:pt x="465" y="14301"/>
                    <a:pt x="486" y="13900"/>
                  </a:cubicBezTo>
                  <a:cubicBezTo>
                    <a:pt x="486" y="13893"/>
                    <a:pt x="486" y="13886"/>
                    <a:pt x="486" y="13879"/>
                  </a:cubicBezTo>
                  <a:cubicBezTo>
                    <a:pt x="528" y="13773"/>
                    <a:pt x="507" y="13667"/>
                    <a:pt x="550" y="13541"/>
                  </a:cubicBezTo>
                  <a:cubicBezTo>
                    <a:pt x="571" y="13329"/>
                    <a:pt x="613" y="13118"/>
                    <a:pt x="613" y="12907"/>
                  </a:cubicBezTo>
                  <a:lnTo>
                    <a:pt x="634" y="12907"/>
                  </a:lnTo>
                  <a:cubicBezTo>
                    <a:pt x="634" y="12865"/>
                    <a:pt x="634" y="12865"/>
                    <a:pt x="634" y="12822"/>
                  </a:cubicBezTo>
                  <a:cubicBezTo>
                    <a:pt x="634" y="12759"/>
                    <a:pt x="655" y="12654"/>
                    <a:pt x="655" y="12611"/>
                  </a:cubicBezTo>
                  <a:cubicBezTo>
                    <a:pt x="655" y="12548"/>
                    <a:pt x="655" y="12590"/>
                    <a:pt x="655" y="12527"/>
                  </a:cubicBezTo>
                  <a:lnTo>
                    <a:pt x="676" y="12527"/>
                  </a:lnTo>
                  <a:lnTo>
                    <a:pt x="676" y="12485"/>
                  </a:lnTo>
                  <a:cubicBezTo>
                    <a:pt x="676" y="12485"/>
                    <a:pt x="697" y="12337"/>
                    <a:pt x="697" y="12316"/>
                  </a:cubicBezTo>
                  <a:cubicBezTo>
                    <a:pt x="697" y="12252"/>
                    <a:pt x="719" y="12125"/>
                    <a:pt x="740" y="12041"/>
                  </a:cubicBezTo>
                  <a:cubicBezTo>
                    <a:pt x="740" y="12020"/>
                    <a:pt x="761" y="11914"/>
                    <a:pt x="761" y="11851"/>
                  </a:cubicBezTo>
                  <a:cubicBezTo>
                    <a:pt x="782" y="11703"/>
                    <a:pt x="803" y="11492"/>
                    <a:pt x="845" y="11323"/>
                  </a:cubicBezTo>
                  <a:lnTo>
                    <a:pt x="824" y="11323"/>
                  </a:lnTo>
                  <a:lnTo>
                    <a:pt x="845" y="11280"/>
                  </a:lnTo>
                  <a:cubicBezTo>
                    <a:pt x="855" y="11261"/>
                    <a:pt x="856" y="11237"/>
                    <a:pt x="856" y="11212"/>
                  </a:cubicBezTo>
                  <a:lnTo>
                    <a:pt x="856" y="11212"/>
                  </a:lnTo>
                  <a:cubicBezTo>
                    <a:pt x="855" y="11213"/>
                    <a:pt x="854" y="11213"/>
                    <a:pt x="853" y="11213"/>
                  </a:cubicBezTo>
                  <a:cubicBezTo>
                    <a:pt x="849" y="11213"/>
                    <a:pt x="850" y="11198"/>
                    <a:pt x="856" y="11178"/>
                  </a:cubicBezTo>
                  <a:lnTo>
                    <a:pt x="856" y="11178"/>
                  </a:lnTo>
                  <a:cubicBezTo>
                    <a:pt x="856" y="11189"/>
                    <a:pt x="856" y="11201"/>
                    <a:pt x="856" y="11212"/>
                  </a:cubicBezTo>
                  <a:lnTo>
                    <a:pt x="856" y="11212"/>
                  </a:lnTo>
                  <a:cubicBezTo>
                    <a:pt x="858" y="11210"/>
                    <a:pt x="862" y="11205"/>
                    <a:pt x="866" y="11196"/>
                  </a:cubicBezTo>
                  <a:cubicBezTo>
                    <a:pt x="866" y="11182"/>
                    <a:pt x="866" y="11168"/>
                    <a:pt x="866" y="11154"/>
                  </a:cubicBezTo>
                  <a:cubicBezTo>
                    <a:pt x="862" y="11162"/>
                    <a:pt x="859" y="11170"/>
                    <a:pt x="856" y="11178"/>
                  </a:cubicBezTo>
                  <a:lnTo>
                    <a:pt x="856" y="11178"/>
                  </a:lnTo>
                  <a:cubicBezTo>
                    <a:pt x="857" y="11162"/>
                    <a:pt x="860" y="11146"/>
                    <a:pt x="866" y="11133"/>
                  </a:cubicBezTo>
                  <a:lnTo>
                    <a:pt x="866" y="11111"/>
                  </a:lnTo>
                  <a:cubicBezTo>
                    <a:pt x="866" y="11111"/>
                    <a:pt x="866" y="11069"/>
                    <a:pt x="888" y="11069"/>
                  </a:cubicBezTo>
                  <a:cubicBezTo>
                    <a:pt x="909" y="10921"/>
                    <a:pt x="909" y="10816"/>
                    <a:pt x="930" y="10668"/>
                  </a:cubicBezTo>
                  <a:cubicBezTo>
                    <a:pt x="930" y="10668"/>
                    <a:pt x="945" y="10575"/>
                    <a:pt x="950" y="10575"/>
                  </a:cubicBezTo>
                  <a:cubicBezTo>
                    <a:pt x="951" y="10575"/>
                    <a:pt x="951" y="10577"/>
                    <a:pt x="951" y="10583"/>
                  </a:cubicBezTo>
                  <a:cubicBezTo>
                    <a:pt x="959" y="10545"/>
                    <a:pt x="961" y="10535"/>
                    <a:pt x="960" y="10535"/>
                  </a:cubicBezTo>
                  <a:lnTo>
                    <a:pt x="960" y="10535"/>
                  </a:lnTo>
                  <a:cubicBezTo>
                    <a:pt x="960" y="10535"/>
                    <a:pt x="955" y="10552"/>
                    <a:pt x="953" y="10552"/>
                  </a:cubicBezTo>
                  <a:cubicBezTo>
                    <a:pt x="952" y="10552"/>
                    <a:pt x="951" y="10549"/>
                    <a:pt x="951" y="10541"/>
                  </a:cubicBezTo>
                  <a:cubicBezTo>
                    <a:pt x="951" y="10520"/>
                    <a:pt x="951" y="10499"/>
                    <a:pt x="951" y="10499"/>
                  </a:cubicBezTo>
                  <a:lnTo>
                    <a:pt x="972" y="10435"/>
                  </a:lnTo>
                  <a:cubicBezTo>
                    <a:pt x="972" y="10309"/>
                    <a:pt x="1014" y="10224"/>
                    <a:pt x="1014" y="10097"/>
                  </a:cubicBezTo>
                  <a:cubicBezTo>
                    <a:pt x="1014" y="10097"/>
                    <a:pt x="1014" y="10140"/>
                    <a:pt x="1014" y="10140"/>
                  </a:cubicBezTo>
                  <a:cubicBezTo>
                    <a:pt x="1014" y="10013"/>
                    <a:pt x="1035" y="10034"/>
                    <a:pt x="1035" y="9929"/>
                  </a:cubicBezTo>
                  <a:lnTo>
                    <a:pt x="1057" y="9950"/>
                  </a:lnTo>
                  <a:cubicBezTo>
                    <a:pt x="1057" y="9907"/>
                    <a:pt x="1035" y="9907"/>
                    <a:pt x="1057" y="9844"/>
                  </a:cubicBezTo>
                  <a:cubicBezTo>
                    <a:pt x="1057" y="9857"/>
                    <a:pt x="1057" y="9898"/>
                    <a:pt x="1057" y="9929"/>
                  </a:cubicBezTo>
                  <a:cubicBezTo>
                    <a:pt x="1057" y="9890"/>
                    <a:pt x="1074" y="9799"/>
                    <a:pt x="1061" y="9799"/>
                  </a:cubicBezTo>
                  <a:cubicBezTo>
                    <a:pt x="1060" y="9799"/>
                    <a:pt x="1058" y="9800"/>
                    <a:pt x="1057" y="9802"/>
                  </a:cubicBezTo>
                  <a:cubicBezTo>
                    <a:pt x="1078" y="9760"/>
                    <a:pt x="1078" y="9738"/>
                    <a:pt x="1078" y="9717"/>
                  </a:cubicBezTo>
                  <a:cubicBezTo>
                    <a:pt x="1078" y="9717"/>
                    <a:pt x="1078" y="9730"/>
                    <a:pt x="1078" y="9738"/>
                  </a:cubicBezTo>
                  <a:cubicBezTo>
                    <a:pt x="1078" y="9675"/>
                    <a:pt x="1099" y="9569"/>
                    <a:pt x="1120" y="9485"/>
                  </a:cubicBezTo>
                  <a:cubicBezTo>
                    <a:pt x="1120" y="9422"/>
                    <a:pt x="1141" y="9443"/>
                    <a:pt x="1141" y="9358"/>
                  </a:cubicBezTo>
                  <a:cubicBezTo>
                    <a:pt x="1183" y="9126"/>
                    <a:pt x="1226" y="8809"/>
                    <a:pt x="1247" y="8577"/>
                  </a:cubicBezTo>
                  <a:cubicBezTo>
                    <a:pt x="1247" y="8534"/>
                    <a:pt x="1268" y="8471"/>
                    <a:pt x="1268" y="8386"/>
                  </a:cubicBezTo>
                  <a:lnTo>
                    <a:pt x="1289" y="8386"/>
                  </a:lnTo>
                  <a:lnTo>
                    <a:pt x="1289" y="8323"/>
                  </a:lnTo>
                  <a:cubicBezTo>
                    <a:pt x="1292" y="8320"/>
                    <a:pt x="1294" y="8319"/>
                    <a:pt x="1296" y="8319"/>
                  </a:cubicBezTo>
                  <a:cubicBezTo>
                    <a:pt x="1302" y="8319"/>
                    <a:pt x="1298" y="8338"/>
                    <a:pt x="1301" y="8338"/>
                  </a:cubicBezTo>
                  <a:cubicBezTo>
                    <a:pt x="1302" y="8338"/>
                    <a:pt x="1305" y="8334"/>
                    <a:pt x="1310" y="8323"/>
                  </a:cubicBezTo>
                  <a:lnTo>
                    <a:pt x="1289" y="8302"/>
                  </a:lnTo>
                  <a:cubicBezTo>
                    <a:pt x="1305" y="8302"/>
                    <a:pt x="1322" y="8213"/>
                    <a:pt x="1318" y="8213"/>
                  </a:cubicBezTo>
                  <a:lnTo>
                    <a:pt x="1318" y="8213"/>
                  </a:lnTo>
                  <a:cubicBezTo>
                    <a:pt x="1317" y="8213"/>
                    <a:pt x="1315" y="8220"/>
                    <a:pt x="1310" y="8239"/>
                  </a:cubicBezTo>
                  <a:lnTo>
                    <a:pt x="1352" y="8006"/>
                  </a:lnTo>
                  <a:cubicBezTo>
                    <a:pt x="1352" y="7964"/>
                    <a:pt x="1352" y="7985"/>
                    <a:pt x="1352" y="7922"/>
                  </a:cubicBezTo>
                  <a:cubicBezTo>
                    <a:pt x="1357" y="7917"/>
                    <a:pt x="1359" y="7916"/>
                    <a:pt x="1361" y="7916"/>
                  </a:cubicBezTo>
                  <a:cubicBezTo>
                    <a:pt x="1367" y="7916"/>
                    <a:pt x="1357" y="7943"/>
                    <a:pt x="1373" y="7943"/>
                  </a:cubicBezTo>
                  <a:cubicBezTo>
                    <a:pt x="1395" y="7774"/>
                    <a:pt x="1373" y="7732"/>
                    <a:pt x="1395" y="7563"/>
                  </a:cubicBezTo>
                  <a:cubicBezTo>
                    <a:pt x="1395" y="7544"/>
                    <a:pt x="1395" y="7520"/>
                    <a:pt x="1395" y="7520"/>
                  </a:cubicBezTo>
                  <a:cubicBezTo>
                    <a:pt x="1416" y="7478"/>
                    <a:pt x="1395" y="7457"/>
                    <a:pt x="1416" y="7436"/>
                  </a:cubicBezTo>
                  <a:cubicBezTo>
                    <a:pt x="1416" y="7372"/>
                    <a:pt x="1437" y="7288"/>
                    <a:pt x="1437" y="7246"/>
                  </a:cubicBezTo>
                  <a:cubicBezTo>
                    <a:pt x="1437" y="7225"/>
                    <a:pt x="1437" y="7182"/>
                    <a:pt x="1458" y="7119"/>
                  </a:cubicBezTo>
                  <a:cubicBezTo>
                    <a:pt x="1458" y="7106"/>
                    <a:pt x="1458" y="7103"/>
                    <a:pt x="1458" y="7103"/>
                  </a:cubicBezTo>
                  <a:cubicBezTo>
                    <a:pt x="1459" y="7103"/>
                    <a:pt x="1460" y="7107"/>
                    <a:pt x="1463" y="7107"/>
                  </a:cubicBezTo>
                  <a:cubicBezTo>
                    <a:pt x="1466" y="7107"/>
                    <a:pt x="1471" y="7101"/>
                    <a:pt x="1479" y="7077"/>
                  </a:cubicBezTo>
                  <a:lnTo>
                    <a:pt x="1458" y="7077"/>
                  </a:lnTo>
                  <a:cubicBezTo>
                    <a:pt x="1471" y="7039"/>
                    <a:pt x="1476" y="7031"/>
                    <a:pt x="1478" y="7031"/>
                  </a:cubicBezTo>
                  <a:cubicBezTo>
                    <a:pt x="1479" y="7031"/>
                    <a:pt x="1479" y="7035"/>
                    <a:pt x="1479" y="7035"/>
                  </a:cubicBezTo>
                  <a:cubicBezTo>
                    <a:pt x="1479" y="6993"/>
                    <a:pt x="1479" y="6988"/>
                    <a:pt x="1479" y="6971"/>
                  </a:cubicBezTo>
                  <a:cubicBezTo>
                    <a:pt x="1500" y="6908"/>
                    <a:pt x="1500" y="6887"/>
                    <a:pt x="1500" y="6823"/>
                  </a:cubicBezTo>
                  <a:cubicBezTo>
                    <a:pt x="1500" y="6782"/>
                    <a:pt x="1500" y="6760"/>
                    <a:pt x="1520" y="6740"/>
                  </a:cubicBezTo>
                  <a:lnTo>
                    <a:pt x="1520" y="6740"/>
                  </a:lnTo>
                  <a:cubicBezTo>
                    <a:pt x="1521" y="6745"/>
                    <a:pt x="1521" y="6752"/>
                    <a:pt x="1521" y="6760"/>
                  </a:cubicBezTo>
                  <a:lnTo>
                    <a:pt x="1521" y="6739"/>
                  </a:lnTo>
                  <a:cubicBezTo>
                    <a:pt x="1521" y="6739"/>
                    <a:pt x="1521" y="6739"/>
                    <a:pt x="1520" y="6740"/>
                  </a:cubicBezTo>
                  <a:lnTo>
                    <a:pt x="1520" y="6740"/>
                  </a:lnTo>
                  <a:cubicBezTo>
                    <a:pt x="1517" y="6701"/>
                    <a:pt x="1503" y="6710"/>
                    <a:pt x="1521" y="6654"/>
                  </a:cubicBezTo>
                  <a:cubicBezTo>
                    <a:pt x="1521" y="6612"/>
                    <a:pt x="1542" y="6549"/>
                    <a:pt x="1564" y="6464"/>
                  </a:cubicBezTo>
                  <a:cubicBezTo>
                    <a:pt x="1564" y="6442"/>
                    <a:pt x="1564" y="6439"/>
                    <a:pt x="1564" y="6422"/>
                  </a:cubicBezTo>
                  <a:cubicBezTo>
                    <a:pt x="1553" y="6443"/>
                    <a:pt x="1548" y="6448"/>
                    <a:pt x="1545" y="6448"/>
                  </a:cubicBezTo>
                  <a:cubicBezTo>
                    <a:pt x="1542" y="6448"/>
                    <a:pt x="1542" y="6443"/>
                    <a:pt x="1542" y="6443"/>
                  </a:cubicBezTo>
                  <a:cubicBezTo>
                    <a:pt x="1564" y="6401"/>
                    <a:pt x="1542" y="6359"/>
                    <a:pt x="1564" y="6274"/>
                  </a:cubicBezTo>
                  <a:cubicBezTo>
                    <a:pt x="1564" y="6232"/>
                    <a:pt x="1585" y="6253"/>
                    <a:pt x="1585" y="6232"/>
                  </a:cubicBezTo>
                  <a:cubicBezTo>
                    <a:pt x="1585" y="6168"/>
                    <a:pt x="1564" y="6211"/>
                    <a:pt x="1585" y="6147"/>
                  </a:cubicBezTo>
                  <a:cubicBezTo>
                    <a:pt x="1585" y="6147"/>
                    <a:pt x="1585" y="6168"/>
                    <a:pt x="1585" y="6168"/>
                  </a:cubicBezTo>
                  <a:cubicBezTo>
                    <a:pt x="1585" y="6105"/>
                    <a:pt x="1606" y="6042"/>
                    <a:pt x="1606" y="6021"/>
                  </a:cubicBezTo>
                  <a:cubicBezTo>
                    <a:pt x="1606" y="6042"/>
                    <a:pt x="1627" y="6042"/>
                    <a:pt x="1606" y="6063"/>
                  </a:cubicBezTo>
                  <a:cubicBezTo>
                    <a:pt x="1606" y="6070"/>
                    <a:pt x="1606" y="6073"/>
                    <a:pt x="1607" y="6073"/>
                  </a:cubicBezTo>
                  <a:cubicBezTo>
                    <a:pt x="1612" y="6073"/>
                    <a:pt x="1624" y="6018"/>
                    <a:pt x="1626" y="6018"/>
                  </a:cubicBezTo>
                  <a:cubicBezTo>
                    <a:pt x="1627" y="6018"/>
                    <a:pt x="1627" y="6019"/>
                    <a:pt x="1627" y="6021"/>
                  </a:cubicBezTo>
                  <a:cubicBezTo>
                    <a:pt x="1627" y="6021"/>
                    <a:pt x="1627" y="5976"/>
                    <a:pt x="1627" y="5936"/>
                  </a:cubicBezTo>
                  <a:cubicBezTo>
                    <a:pt x="1627" y="5883"/>
                    <a:pt x="1632" y="5883"/>
                    <a:pt x="1637" y="5883"/>
                  </a:cubicBezTo>
                  <a:cubicBezTo>
                    <a:pt x="1643" y="5883"/>
                    <a:pt x="1648" y="5883"/>
                    <a:pt x="1648" y="5830"/>
                  </a:cubicBezTo>
                  <a:cubicBezTo>
                    <a:pt x="1649" y="5827"/>
                    <a:pt x="1650" y="5824"/>
                    <a:pt x="1651" y="5821"/>
                  </a:cubicBezTo>
                  <a:lnTo>
                    <a:pt x="1651" y="5821"/>
                  </a:lnTo>
                  <a:cubicBezTo>
                    <a:pt x="1651" y="5822"/>
                    <a:pt x="1651" y="5822"/>
                    <a:pt x="1650" y="5822"/>
                  </a:cubicBezTo>
                  <a:cubicBezTo>
                    <a:pt x="1649" y="5822"/>
                    <a:pt x="1648" y="5819"/>
                    <a:pt x="1648" y="5809"/>
                  </a:cubicBezTo>
                  <a:cubicBezTo>
                    <a:pt x="1648" y="5767"/>
                    <a:pt x="1669" y="5746"/>
                    <a:pt x="1669" y="5683"/>
                  </a:cubicBezTo>
                  <a:cubicBezTo>
                    <a:pt x="1669" y="5661"/>
                    <a:pt x="1690" y="5640"/>
                    <a:pt x="1690" y="5619"/>
                  </a:cubicBezTo>
                  <a:lnTo>
                    <a:pt x="1690" y="5598"/>
                  </a:lnTo>
                  <a:cubicBezTo>
                    <a:pt x="1690" y="5556"/>
                    <a:pt x="1690" y="5471"/>
                    <a:pt x="1711" y="5429"/>
                  </a:cubicBezTo>
                  <a:cubicBezTo>
                    <a:pt x="1711" y="5361"/>
                    <a:pt x="1711" y="5337"/>
                    <a:pt x="1711" y="5260"/>
                  </a:cubicBezTo>
                  <a:cubicBezTo>
                    <a:pt x="1733" y="5260"/>
                    <a:pt x="1711" y="5302"/>
                    <a:pt x="1711" y="5323"/>
                  </a:cubicBezTo>
                  <a:cubicBezTo>
                    <a:pt x="1733" y="5281"/>
                    <a:pt x="1733" y="5281"/>
                    <a:pt x="1733" y="5197"/>
                  </a:cubicBezTo>
                  <a:cubicBezTo>
                    <a:pt x="1743" y="5197"/>
                    <a:pt x="1743" y="5213"/>
                    <a:pt x="1740" y="5228"/>
                  </a:cubicBezTo>
                  <a:lnTo>
                    <a:pt x="1754" y="5176"/>
                  </a:lnTo>
                  <a:cubicBezTo>
                    <a:pt x="1733" y="5154"/>
                    <a:pt x="1754" y="5112"/>
                    <a:pt x="1754" y="5049"/>
                  </a:cubicBezTo>
                  <a:cubicBezTo>
                    <a:pt x="1775" y="4922"/>
                    <a:pt x="1775" y="4901"/>
                    <a:pt x="1775" y="4838"/>
                  </a:cubicBezTo>
                  <a:cubicBezTo>
                    <a:pt x="1775" y="4859"/>
                    <a:pt x="1775" y="4859"/>
                    <a:pt x="1775" y="4859"/>
                  </a:cubicBezTo>
                  <a:cubicBezTo>
                    <a:pt x="1775" y="4824"/>
                    <a:pt x="1789" y="4790"/>
                    <a:pt x="1794" y="4790"/>
                  </a:cubicBezTo>
                  <a:cubicBezTo>
                    <a:pt x="1795" y="4790"/>
                    <a:pt x="1796" y="4791"/>
                    <a:pt x="1796" y="4795"/>
                  </a:cubicBezTo>
                  <a:cubicBezTo>
                    <a:pt x="1797" y="4792"/>
                    <a:pt x="1798" y="4789"/>
                    <a:pt x="1799" y="4786"/>
                  </a:cubicBezTo>
                  <a:lnTo>
                    <a:pt x="1799" y="4786"/>
                  </a:lnTo>
                  <a:cubicBezTo>
                    <a:pt x="1799" y="4787"/>
                    <a:pt x="1798" y="4787"/>
                    <a:pt x="1798" y="4787"/>
                  </a:cubicBezTo>
                  <a:cubicBezTo>
                    <a:pt x="1797" y="4787"/>
                    <a:pt x="1796" y="4783"/>
                    <a:pt x="1796" y="4774"/>
                  </a:cubicBezTo>
                  <a:lnTo>
                    <a:pt x="1817" y="4690"/>
                  </a:lnTo>
                  <a:cubicBezTo>
                    <a:pt x="1805" y="4690"/>
                    <a:pt x="1800" y="4704"/>
                    <a:pt x="1798" y="4704"/>
                  </a:cubicBezTo>
                  <a:cubicBezTo>
                    <a:pt x="1796" y="4704"/>
                    <a:pt x="1796" y="4696"/>
                    <a:pt x="1796" y="4669"/>
                  </a:cubicBezTo>
                  <a:cubicBezTo>
                    <a:pt x="1796" y="4626"/>
                    <a:pt x="1817" y="4626"/>
                    <a:pt x="1817" y="4563"/>
                  </a:cubicBezTo>
                  <a:cubicBezTo>
                    <a:pt x="1817" y="4567"/>
                    <a:pt x="1817" y="4574"/>
                    <a:pt x="1817" y="4584"/>
                  </a:cubicBezTo>
                  <a:cubicBezTo>
                    <a:pt x="1817" y="4565"/>
                    <a:pt x="1834" y="4529"/>
                    <a:pt x="1822" y="4506"/>
                  </a:cubicBezTo>
                  <a:lnTo>
                    <a:pt x="1822" y="4506"/>
                  </a:lnTo>
                  <a:cubicBezTo>
                    <a:pt x="1826" y="4488"/>
                    <a:pt x="1829" y="4450"/>
                    <a:pt x="1823" y="4450"/>
                  </a:cubicBezTo>
                  <a:lnTo>
                    <a:pt x="1823" y="4450"/>
                  </a:lnTo>
                  <a:cubicBezTo>
                    <a:pt x="1822" y="4450"/>
                    <a:pt x="1820" y="4452"/>
                    <a:pt x="1817" y="4457"/>
                  </a:cubicBezTo>
                  <a:lnTo>
                    <a:pt x="1838" y="4394"/>
                  </a:lnTo>
                  <a:cubicBezTo>
                    <a:pt x="1838" y="4382"/>
                    <a:pt x="1838" y="4373"/>
                    <a:pt x="1838" y="4373"/>
                  </a:cubicBezTo>
                  <a:cubicBezTo>
                    <a:pt x="1838" y="4352"/>
                    <a:pt x="1838" y="4288"/>
                    <a:pt x="1859" y="4288"/>
                  </a:cubicBezTo>
                  <a:cubicBezTo>
                    <a:pt x="1859" y="4267"/>
                    <a:pt x="1859" y="4225"/>
                    <a:pt x="1859" y="4225"/>
                  </a:cubicBezTo>
                  <a:cubicBezTo>
                    <a:pt x="1859" y="4214"/>
                    <a:pt x="1859" y="4208"/>
                    <a:pt x="1859" y="4204"/>
                  </a:cubicBezTo>
                  <a:lnTo>
                    <a:pt x="1880" y="4119"/>
                  </a:lnTo>
                  <a:cubicBezTo>
                    <a:pt x="1880" y="4077"/>
                    <a:pt x="1880" y="4098"/>
                    <a:pt x="1880" y="4056"/>
                  </a:cubicBezTo>
                  <a:cubicBezTo>
                    <a:pt x="1880" y="4058"/>
                    <a:pt x="1881" y="4059"/>
                    <a:pt x="1881" y="4059"/>
                  </a:cubicBezTo>
                  <a:cubicBezTo>
                    <a:pt x="1884" y="4059"/>
                    <a:pt x="1896" y="4004"/>
                    <a:pt x="1900" y="4004"/>
                  </a:cubicBezTo>
                  <a:cubicBezTo>
                    <a:pt x="1901" y="4004"/>
                    <a:pt x="1902" y="4007"/>
                    <a:pt x="1902" y="4014"/>
                  </a:cubicBezTo>
                  <a:cubicBezTo>
                    <a:pt x="1923" y="3993"/>
                    <a:pt x="1923" y="3908"/>
                    <a:pt x="1923" y="3866"/>
                  </a:cubicBezTo>
                  <a:cubicBezTo>
                    <a:pt x="1923" y="3857"/>
                    <a:pt x="1923" y="3854"/>
                    <a:pt x="1922" y="3854"/>
                  </a:cubicBezTo>
                  <a:cubicBezTo>
                    <a:pt x="1922" y="3854"/>
                    <a:pt x="1918" y="3908"/>
                    <a:pt x="1902" y="3908"/>
                  </a:cubicBezTo>
                  <a:cubicBezTo>
                    <a:pt x="1923" y="3781"/>
                    <a:pt x="1902" y="3760"/>
                    <a:pt x="1923" y="3655"/>
                  </a:cubicBezTo>
                  <a:cubicBezTo>
                    <a:pt x="1923" y="3630"/>
                    <a:pt x="1923" y="3621"/>
                    <a:pt x="1923" y="3591"/>
                  </a:cubicBezTo>
                  <a:cubicBezTo>
                    <a:pt x="1923" y="3594"/>
                    <a:pt x="1923" y="3595"/>
                    <a:pt x="1924" y="3595"/>
                  </a:cubicBezTo>
                  <a:cubicBezTo>
                    <a:pt x="1931" y="3595"/>
                    <a:pt x="1965" y="3517"/>
                    <a:pt x="1965" y="3422"/>
                  </a:cubicBezTo>
                  <a:lnTo>
                    <a:pt x="1965" y="3422"/>
                  </a:lnTo>
                  <a:cubicBezTo>
                    <a:pt x="1965" y="3422"/>
                    <a:pt x="1949" y="3469"/>
                    <a:pt x="1945" y="3469"/>
                  </a:cubicBezTo>
                  <a:cubicBezTo>
                    <a:pt x="1944" y="3469"/>
                    <a:pt x="1944" y="3468"/>
                    <a:pt x="1944" y="3465"/>
                  </a:cubicBezTo>
                  <a:lnTo>
                    <a:pt x="1944" y="3401"/>
                  </a:lnTo>
                  <a:cubicBezTo>
                    <a:pt x="1965" y="3401"/>
                    <a:pt x="1965" y="3401"/>
                    <a:pt x="1965" y="3422"/>
                  </a:cubicBezTo>
                  <a:cubicBezTo>
                    <a:pt x="1965" y="3359"/>
                    <a:pt x="1986" y="3296"/>
                    <a:pt x="1965" y="3296"/>
                  </a:cubicBezTo>
                  <a:lnTo>
                    <a:pt x="1986" y="3232"/>
                  </a:lnTo>
                  <a:cubicBezTo>
                    <a:pt x="1986" y="3205"/>
                    <a:pt x="1986" y="3169"/>
                    <a:pt x="1986" y="3169"/>
                  </a:cubicBezTo>
                  <a:cubicBezTo>
                    <a:pt x="1986" y="3101"/>
                    <a:pt x="1986" y="3074"/>
                    <a:pt x="1997" y="3045"/>
                  </a:cubicBezTo>
                  <a:lnTo>
                    <a:pt x="1997" y="3045"/>
                  </a:lnTo>
                  <a:cubicBezTo>
                    <a:pt x="1996" y="3045"/>
                    <a:pt x="1995" y="3045"/>
                    <a:pt x="1994" y="3045"/>
                  </a:cubicBezTo>
                  <a:cubicBezTo>
                    <a:pt x="1990" y="3045"/>
                    <a:pt x="1986" y="3039"/>
                    <a:pt x="1986" y="3021"/>
                  </a:cubicBezTo>
                  <a:cubicBezTo>
                    <a:pt x="2007" y="3021"/>
                    <a:pt x="2007" y="2894"/>
                    <a:pt x="2028" y="2894"/>
                  </a:cubicBezTo>
                  <a:cubicBezTo>
                    <a:pt x="2028" y="2880"/>
                    <a:pt x="2028" y="2866"/>
                    <a:pt x="2028" y="2852"/>
                  </a:cubicBezTo>
                  <a:cubicBezTo>
                    <a:pt x="2028" y="2831"/>
                    <a:pt x="2028" y="2767"/>
                    <a:pt x="2028" y="2704"/>
                  </a:cubicBezTo>
                  <a:cubicBezTo>
                    <a:pt x="2049" y="2704"/>
                    <a:pt x="2049" y="2641"/>
                    <a:pt x="2049" y="2598"/>
                  </a:cubicBezTo>
                  <a:cubicBezTo>
                    <a:pt x="2049" y="2598"/>
                    <a:pt x="2071" y="2493"/>
                    <a:pt x="2071" y="2493"/>
                  </a:cubicBezTo>
                  <a:cubicBezTo>
                    <a:pt x="2071" y="2429"/>
                    <a:pt x="2071" y="2451"/>
                    <a:pt x="2071" y="2429"/>
                  </a:cubicBezTo>
                  <a:lnTo>
                    <a:pt x="2071" y="2408"/>
                  </a:lnTo>
                  <a:cubicBezTo>
                    <a:pt x="2092" y="2387"/>
                    <a:pt x="2092" y="2303"/>
                    <a:pt x="2113" y="2239"/>
                  </a:cubicBezTo>
                  <a:lnTo>
                    <a:pt x="2092" y="2197"/>
                  </a:lnTo>
                  <a:lnTo>
                    <a:pt x="2113" y="2176"/>
                  </a:lnTo>
                  <a:cubicBezTo>
                    <a:pt x="2113" y="2176"/>
                    <a:pt x="2113" y="2149"/>
                    <a:pt x="2102" y="2149"/>
                  </a:cubicBezTo>
                  <a:cubicBezTo>
                    <a:pt x="2099" y="2149"/>
                    <a:pt x="2096" y="2151"/>
                    <a:pt x="2092" y="2155"/>
                  </a:cubicBezTo>
                  <a:lnTo>
                    <a:pt x="2113" y="2134"/>
                  </a:lnTo>
                  <a:cubicBezTo>
                    <a:pt x="2092" y="2134"/>
                    <a:pt x="2113" y="2092"/>
                    <a:pt x="2113" y="2049"/>
                  </a:cubicBezTo>
                  <a:cubicBezTo>
                    <a:pt x="2113" y="2007"/>
                    <a:pt x="2113" y="2028"/>
                    <a:pt x="2113" y="2007"/>
                  </a:cubicBezTo>
                  <a:cubicBezTo>
                    <a:pt x="2113" y="2009"/>
                    <a:pt x="2113" y="2010"/>
                    <a:pt x="2113" y="2010"/>
                  </a:cubicBezTo>
                  <a:cubicBezTo>
                    <a:pt x="2113" y="2010"/>
                    <a:pt x="2112" y="1965"/>
                    <a:pt x="2103" y="1965"/>
                  </a:cubicBezTo>
                  <a:cubicBezTo>
                    <a:pt x="2100" y="1965"/>
                    <a:pt x="2097" y="1971"/>
                    <a:pt x="2092" y="1986"/>
                  </a:cubicBezTo>
                  <a:cubicBezTo>
                    <a:pt x="2092" y="1986"/>
                    <a:pt x="2092" y="1944"/>
                    <a:pt x="2092" y="1923"/>
                  </a:cubicBezTo>
                  <a:lnTo>
                    <a:pt x="2113" y="1901"/>
                  </a:lnTo>
                  <a:lnTo>
                    <a:pt x="2113" y="1880"/>
                  </a:lnTo>
                  <a:cubicBezTo>
                    <a:pt x="2113" y="1838"/>
                    <a:pt x="2113" y="1817"/>
                    <a:pt x="2113" y="1796"/>
                  </a:cubicBezTo>
                  <a:cubicBezTo>
                    <a:pt x="2113" y="1807"/>
                    <a:pt x="2119" y="1825"/>
                    <a:pt x="2125" y="1825"/>
                  </a:cubicBezTo>
                  <a:cubicBezTo>
                    <a:pt x="2130" y="1825"/>
                    <a:pt x="2134" y="1813"/>
                    <a:pt x="2134" y="1775"/>
                  </a:cubicBezTo>
                  <a:cubicBezTo>
                    <a:pt x="2134" y="1817"/>
                    <a:pt x="2134" y="1838"/>
                    <a:pt x="2134" y="1859"/>
                  </a:cubicBezTo>
                  <a:cubicBezTo>
                    <a:pt x="2134" y="1863"/>
                    <a:pt x="2134" y="1870"/>
                    <a:pt x="2134" y="1880"/>
                  </a:cubicBezTo>
                  <a:cubicBezTo>
                    <a:pt x="2155" y="1796"/>
                    <a:pt x="2134" y="1838"/>
                    <a:pt x="2155" y="1775"/>
                  </a:cubicBezTo>
                  <a:cubicBezTo>
                    <a:pt x="2155" y="1759"/>
                    <a:pt x="2143" y="1718"/>
                    <a:pt x="2146" y="1690"/>
                  </a:cubicBezTo>
                  <a:lnTo>
                    <a:pt x="2146" y="1690"/>
                  </a:lnTo>
                  <a:cubicBezTo>
                    <a:pt x="2146" y="1691"/>
                    <a:pt x="2147" y="1691"/>
                    <a:pt x="2147" y="1691"/>
                  </a:cubicBezTo>
                  <a:cubicBezTo>
                    <a:pt x="2149" y="1691"/>
                    <a:pt x="2151" y="1685"/>
                    <a:pt x="2155" y="1669"/>
                  </a:cubicBezTo>
                  <a:lnTo>
                    <a:pt x="2155" y="1669"/>
                  </a:lnTo>
                  <a:cubicBezTo>
                    <a:pt x="2150" y="1674"/>
                    <a:pt x="2147" y="1682"/>
                    <a:pt x="2146" y="1690"/>
                  </a:cubicBezTo>
                  <a:lnTo>
                    <a:pt x="2146" y="1690"/>
                  </a:lnTo>
                  <a:cubicBezTo>
                    <a:pt x="2142" y="1682"/>
                    <a:pt x="2148" y="1599"/>
                    <a:pt x="2139" y="1599"/>
                  </a:cubicBezTo>
                  <a:cubicBezTo>
                    <a:pt x="2138" y="1599"/>
                    <a:pt x="2136" y="1601"/>
                    <a:pt x="2134" y="1606"/>
                  </a:cubicBezTo>
                  <a:cubicBezTo>
                    <a:pt x="2134" y="1585"/>
                    <a:pt x="2134" y="1542"/>
                    <a:pt x="2155" y="1542"/>
                  </a:cubicBezTo>
                  <a:cubicBezTo>
                    <a:pt x="2155" y="1534"/>
                    <a:pt x="2155" y="1525"/>
                    <a:pt x="2155" y="1521"/>
                  </a:cubicBezTo>
                  <a:cubicBezTo>
                    <a:pt x="2155" y="1500"/>
                    <a:pt x="2155" y="1479"/>
                    <a:pt x="2176" y="1458"/>
                  </a:cubicBezTo>
                  <a:lnTo>
                    <a:pt x="2176" y="1416"/>
                  </a:lnTo>
                  <a:cubicBezTo>
                    <a:pt x="2176" y="1394"/>
                    <a:pt x="2176" y="1352"/>
                    <a:pt x="2176" y="1352"/>
                  </a:cubicBezTo>
                  <a:cubicBezTo>
                    <a:pt x="2176" y="1365"/>
                    <a:pt x="2184" y="1370"/>
                    <a:pt x="2185" y="1377"/>
                  </a:cubicBezTo>
                  <a:lnTo>
                    <a:pt x="2185" y="1377"/>
                  </a:lnTo>
                  <a:cubicBezTo>
                    <a:pt x="2194" y="1348"/>
                    <a:pt x="2194" y="1300"/>
                    <a:pt x="2185" y="1300"/>
                  </a:cubicBezTo>
                  <a:cubicBezTo>
                    <a:pt x="2184" y="1300"/>
                    <a:pt x="2182" y="1301"/>
                    <a:pt x="2181" y="1303"/>
                  </a:cubicBezTo>
                  <a:lnTo>
                    <a:pt x="2181" y="1303"/>
                  </a:lnTo>
                  <a:cubicBezTo>
                    <a:pt x="2181" y="1301"/>
                    <a:pt x="2181" y="1300"/>
                    <a:pt x="2182" y="1299"/>
                  </a:cubicBezTo>
                  <a:lnTo>
                    <a:pt x="2182" y="1299"/>
                  </a:lnTo>
                  <a:lnTo>
                    <a:pt x="2176" y="1310"/>
                  </a:lnTo>
                  <a:lnTo>
                    <a:pt x="2176" y="1310"/>
                  </a:lnTo>
                  <a:cubicBezTo>
                    <a:pt x="2176" y="1305"/>
                    <a:pt x="2176" y="1299"/>
                    <a:pt x="2176" y="1289"/>
                  </a:cubicBezTo>
                  <a:lnTo>
                    <a:pt x="2176" y="1225"/>
                  </a:lnTo>
                  <a:lnTo>
                    <a:pt x="2176" y="1204"/>
                  </a:lnTo>
                  <a:cubicBezTo>
                    <a:pt x="2176" y="1204"/>
                    <a:pt x="2176" y="1183"/>
                    <a:pt x="2176" y="1162"/>
                  </a:cubicBezTo>
                  <a:cubicBezTo>
                    <a:pt x="2197" y="1162"/>
                    <a:pt x="2197" y="1141"/>
                    <a:pt x="2197" y="1141"/>
                  </a:cubicBezTo>
                  <a:cubicBezTo>
                    <a:pt x="2197" y="1078"/>
                    <a:pt x="2197" y="1099"/>
                    <a:pt x="2197" y="1078"/>
                  </a:cubicBezTo>
                  <a:cubicBezTo>
                    <a:pt x="2197" y="1070"/>
                    <a:pt x="2197" y="1062"/>
                    <a:pt x="2197" y="1056"/>
                  </a:cubicBezTo>
                  <a:cubicBezTo>
                    <a:pt x="2197" y="1014"/>
                    <a:pt x="2218" y="930"/>
                    <a:pt x="2218" y="887"/>
                  </a:cubicBezTo>
                  <a:cubicBezTo>
                    <a:pt x="2218" y="876"/>
                    <a:pt x="2218" y="870"/>
                    <a:pt x="2218" y="866"/>
                  </a:cubicBezTo>
                  <a:cubicBezTo>
                    <a:pt x="2218" y="824"/>
                    <a:pt x="2239" y="676"/>
                    <a:pt x="2239" y="571"/>
                  </a:cubicBezTo>
                  <a:lnTo>
                    <a:pt x="2239" y="571"/>
                  </a:lnTo>
                  <a:cubicBezTo>
                    <a:pt x="2235" y="575"/>
                    <a:pt x="2233" y="576"/>
                    <a:pt x="2231" y="576"/>
                  </a:cubicBezTo>
                  <a:cubicBezTo>
                    <a:pt x="2225" y="576"/>
                    <a:pt x="2235" y="545"/>
                    <a:pt x="2218" y="528"/>
                  </a:cubicBezTo>
                  <a:lnTo>
                    <a:pt x="2218" y="528"/>
                  </a:lnTo>
                  <a:cubicBezTo>
                    <a:pt x="2220" y="530"/>
                    <a:pt x="2222" y="531"/>
                    <a:pt x="2223" y="531"/>
                  </a:cubicBezTo>
                  <a:cubicBezTo>
                    <a:pt x="2235" y="531"/>
                    <a:pt x="2238" y="478"/>
                    <a:pt x="2239" y="478"/>
                  </a:cubicBezTo>
                  <a:cubicBezTo>
                    <a:pt x="2239" y="478"/>
                    <a:pt x="2239" y="486"/>
                    <a:pt x="2239" y="507"/>
                  </a:cubicBezTo>
                  <a:lnTo>
                    <a:pt x="2239" y="465"/>
                  </a:lnTo>
                  <a:cubicBezTo>
                    <a:pt x="2243" y="459"/>
                    <a:pt x="2245" y="456"/>
                    <a:pt x="2246" y="456"/>
                  </a:cubicBezTo>
                  <a:cubicBezTo>
                    <a:pt x="2253" y="456"/>
                    <a:pt x="2248" y="504"/>
                    <a:pt x="2252" y="504"/>
                  </a:cubicBezTo>
                  <a:cubicBezTo>
                    <a:pt x="2254" y="504"/>
                    <a:pt x="2256" y="499"/>
                    <a:pt x="2261" y="486"/>
                  </a:cubicBezTo>
                  <a:cubicBezTo>
                    <a:pt x="2261" y="444"/>
                    <a:pt x="2239" y="402"/>
                    <a:pt x="2261" y="317"/>
                  </a:cubicBezTo>
                  <a:cubicBezTo>
                    <a:pt x="2261" y="324"/>
                    <a:pt x="2261" y="331"/>
                    <a:pt x="2261" y="338"/>
                  </a:cubicBezTo>
                  <a:cubicBezTo>
                    <a:pt x="2282" y="190"/>
                    <a:pt x="2261" y="296"/>
                    <a:pt x="2261" y="211"/>
                  </a:cubicBezTo>
                  <a:cubicBezTo>
                    <a:pt x="2261" y="148"/>
                    <a:pt x="2282" y="148"/>
                    <a:pt x="2282" y="148"/>
                  </a:cubicBezTo>
                  <a:cubicBezTo>
                    <a:pt x="2282" y="148"/>
                    <a:pt x="2282" y="106"/>
                    <a:pt x="2282" y="85"/>
                  </a:cubicBezTo>
                  <a:cubicBezTo>
                    <a:pt x="2282" y="119"/>
                    <a:pt x="2268" y="154"/>
                    <a:pt x="2262" y="154"/>
                  </a:cubicBezTo>
                  <a:cubicBezTo>
                    <a:pt x="2261" y="154"/>
                    <a:pt x="2261" y="152"/>
                    <a:pt x="2261" y="148"/>
                  </a:cubicBezTo>
                  <a:cubicBezTo>
                    <a:pt x="2282" y="106"/>
                    <a:pt x="2282" y="21"/>
                    <a:pt x="22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5544;p35">
              <a:extLst>
                <a:ext uri="{FF2B5EF4-FFF2-40B4-BE49-F238E27FC236}">
                  <a16:creationId xmlns:a16="http://schemas.microsoft.com/office/drawing/2014/main" id="{820380AB-B08C-838A-0FFF-917EC33B31A4}"/>
                </a:ext>
              </a:extLst>
            </p:cNvPr>
            <p:cNvSpPr/>
            <p:nvPr/>
          </p:nvSpPr>
          <p:spPr>
            <a:xfrm>
              <a:off x="3305375" y="31321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5545;p35">
              <a:extLst>
                <a:ext uri="{FF2B5EF4-FFF2-40B4-BE49-F238E27FC236}">
                  <a16:creationId xmlns:a16="http://schemas.microsoft.com/office/drawing/2014/main" id="{5591111A-B9F4-D148-8DBF-7DB230792EA4}"/>
                </a:ext>
              </a:extLst>
            </p:cNvPr>
            <p:cNvSpPr/>
            <p:nvPr/>
          </p:nvSpPr>
          <p:spPr>
            <a:xfrm>
              <a:off x="3299575" y="3169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5546;p35">
              <a:extLst>
                <a:ext uri="{FF2B5EF4-FFF2-40B4-BE49-F238E27FC236}">
                  <a16:creationId xmlns:a16="http://schemas.microsoft.com/office/drawing/2014/main" id="{B4C0461A-5B7A-C2F1-650E-DAAAE1949DAC}"/>
                </a:ext>
              </a:extLst>
            </p:cNvPr>
            <p:cNvSpPr/>
            <p:nvPr/>
          </p:nvSpPr>
          <p:spPr>
            <a:xfrm>
              <a:off x="3298525" y="31780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21"/>
                  </a:moveTo>
                  <a:cubicBezTo>
                    <a:pt x="0" y="0"/>
                    <a:pt x="0" y="21"/>
                    <a:pt x="0" y="43"/>
                  </a:cubicBezTo>
                  <a:cubicBezTo>
                    <a:pt x="0" y="43"/>
                    <a:pt x="0" y="43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5547;p35">
              <a:extLst>
                <a:ext uri="{FF2B5EF4-FFF2-40B4-BE49-F238E27FC236}">
                  <a16:creationId xmlns:a16="http://schemas.microsoft.com/office/drawing/2014/main" id="{D2F23B70-5F15-B39B-AAAA-D92EC02B7289}"/>
                </a:ext>
              </a:extLst>
            </p:cNvPr>
            <p:cNvSpPr/>
            <p:nvPr/>
          </p:nvSpPr>
          <p:spPr>
            <a:xfrm>
              <a:off x="3308025" y="311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5548;p35">
              <a:extLst>
                <a:ext uri="{FF2B5EF4-FFF2-40B4-BE49-F238E27FC236}">
                  <a16:creationId xmlns:a16="http://schemas.microsoft.com/office/drawing/2014/main" id="{64DC9D0B-E152-D21D-5B04-2D3E2A2E31D9}"/>
                </a:ext>
              </a:extLst>
            </p:cNvPr>
            <p:cNvSpPr/>
            <p:nvPr/>
          </p:nvSpPr>
          <p:spPr>
            <a:xfrm>
              <a:off x="3314875" y="3050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5549;p35">
              <a:extLst>
                <a:ext uri="{FF2B5EF4-FFF2-40B4-BE49-F238E27FC236}">
                  <a16:creationId xmlns:a16="http://schemas.microsoft.com/office/drawing/2014/main" id="{A5C3B4A0-6254-64A7-D563-31238D4D9CEB}"/>
                </a:ext>
              </a:extLst>
            </p:cNvPr>
            <p:cNvSpPr/>
            <p:nvPr/>
          </p:nvSpPr>
          <p:spPr>
            <a:xfrm>
              <a:off x="3314350" y="3054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5550;p35">
              <a:extLst>
                <a:ext uri="{FF2B5EF4-FFF2-40B4-BE49-F238E27FC236}">
                  <a16:creationId xmlns:a16="http://schemas.microsoft.com/office/drawing/2014/main" id="{D7541F62-B750-4646-D5B1-A7DD112B7C36}"/>
                </a:ext>
              </a:extLst>
            </p:cNvPr>
            <p:cNvSpPr/>
            <p:nvPr/>
          </p:nvSpPr>
          <p:spPr>
            <a:xfrm>
              <a:off x="3305900" y="3124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5551;p35">
              <a:extLst>
                <a:ext uri="{FF2B5EF4-FFF2-40B4-BE49-F238E27FC236}">
                  <a16:creationId xmlns:a16="http://schemas.microsoft.com/office/drawing/2014/main" id="{E0D4012B-7DE9-4046-8DB1-B4F16EBE8C66}"/>
                </a:ext>
              </a:extLst>
            </p:cNvPr>
            <p:cNvSpPr/>
            <p:nvPr/>
          </p:nvSpPr>
          <p:spPr>
            <a:xfrm>
              <a:off x="3314350" y="305552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1"/>
                  </a:moveTo>
                  <a:lnTo>
                    <a:pt x="1" y="43"/>
                  </a:lnTo>
                  <a:lnTo>
                    <a:pt x="1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5552;p35">
              <a:extLst>
                <a:ext uri="{FF2B5EF4-FFF2-40B4-BE49-F238E27FC236}">
                  <a16:creationId xmlns:a16="http://schemas.microsoft.com/office/drawing/2014/main" id="{9CD19EAF-E1E3-4375-D12B-CB1B5B47A021}"/>
                </a:ext>
              </a:extLst>
            </p:cNvPr>
            <p:cNvSpPr/>
            <p:nvPr/>
          </p:nvSpPr>
          <p:spPr>
            <a:xfrm>
              <a:off x="3314875" y="304972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cubicBezTo>
                    <a:pt x="1" y="21"/>
                    <a:pt x="1" y="42"/>
                    <a:pt x="1" y="42"/>
                  </a:cubicBezTo>
                  <a:cubicBezTo>
                    <a:pt x="1" y="42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5553;p35">
              <a:extLst>
                <a:ext uri="{FF2B5EF4-FFF2-40B4-BE49-F238E27FC236}">
                  <a16:creationId xmlns:a16="http://schemas.microsoft.com/office/drawing/2014/main" id="{1D79A064-7675-053B-84B3-5809DAC62BF8}"/>
                </a:ext>
              </a:extLst>
            </p:cNvPr>
            <p:cNvSpPr/>
            <p:nvPr/>
          </p:nvSpPr>
          <p:spPr>
            <a:xfrm>
              <a:off x="3310650" y="3088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5554;p35">
              <a:extLst>
                <a:ext uri="{FF2B5EF4-FFF2-40B4-BE49-F238E27FC236}">
                  <a16:creationId xmlns:a16="http://schemas.microsoft.com/office/drawing/2014/main" id="{577A2D74-5BB6-F1CC-D990-ADD212F5B03D}"/>
                </a:ext>
              </a:extLst>
            </p:cNvPr>
            <p:cNvSpPr/>
            <p:nvPr/>
          </p:nvSpPr>
          <p:spPr>
            <a:xfrm>
              <a:off x="3314350" y="3059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0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5555;p35">
              <a:extLst>
                <a:ext uri="{FF2B5EF4-FFF2-40B4-BE49-F238E27FC236}">
                  <a16:creationId xmlns:a16="http://schemas.microsoft.com/office/drawing/2014/main" id="{B76071EB-F6F6-3489-8F37-27B7D4D58E60}"/>
                </a:ext>
              </a:extLst>
            </p:cNvPr>
            <p:cNvSpPr/>
            <p:nvPr/>
          </p:nvSpPr>
          <p:spPr>
            <a:xfrm>
              <a:off x="3315425" y="30465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5556;p35">
              <a:extLst>
                <a:ext uri="{FF2B5EF4-FFF2-40B4-BE49-F238E27FC236}">
                  <a16:creationId xmlns:a16="http://schemas.microsoft.com/office/drawing/2014/main" id="{A2A40563-A525-A4C2-14E7-7EA708065F60}"/>
                </a:ext>
              </a:extLst>
            </p:cNvPr>
            <p:cNvSpPr/>
            <p:nvPr/>
          </p:nvSpPr>
          <p:spPr>
            <a:xfrm>
              <a:off x="3312250" y="3075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5557;p35">
              <a:extLst>
                <a:ext uri="{FF2B5EF4-FFF2-40B4-BE49-F238E27FC236}">
                  <a16:creationId xmlns:a16="http://schemas.microsoft.com/office/drawing/2014/main" id="{D5DADF53-3EF3-A0A8-8FB8-3C09E9561583}"/>
                </a:ext>
              </a:extLst>
            </p:cNvPr>
            <p:cNvSpPr/>
            <p:nvPr/>
          </p:nvSpPr>
          <p:spPr>
            <a:xfrm>
              <a:off x="3344450" y="3046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5558;p35">
              <a:extLst>
                <a:ext uri="{FF2B5EF4-FFF2-40B4-BE49-F238E27FC236}">
                  <a16:creationId xmlns:a16="http://schemas.microsoft.com/office/drawing/2014/main" id="{C073A815-2EEE-DC6F-014E-35F20F10079F}"/>
                </a:ext>
              </a:extLst>
            </p:cNvPr>
            <p:cNvSpPr/>
            <p:nvPr/>
          </p:nvSpPr>
          <p:spPr>
            <a:xfrm>
              <a:off x="3337075" y="3084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5559;p35">
              <a:extLst>
                <a:ext uri="{FF2B5EF4-FFF2-40B4-BE49-F238E27FC236}">
                  <a16:creationId xmlns:a16="http://schemas.microsoft.com/office/drawing/2014/main" id="{186225F6-F428-D30F-6BA7-9E6D4587D6B0}"/>
                </a:ext>
              </a:extLst>
            </p:cNvPr>
            <p:cNvSpPr/>
            <p:nvPr/>
          </p:nvSpPr>
          <p:spPr>
            <a:xfrm>
              <a:off x="3348675" y="302172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64"/>
                  </a:moveTo>
                  <a:lnTo>
                    <a:pt x="1" y="64"/>
                  </a:lnTo>
                  <a:cubicBezTo>
                    <a:pt x="1" y="64"/>
                    <a:pt x="1" y="43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5560;p35">
              <a:extLst>
                <a:ext uri="{FF2B5EF4-FFF2-40B4-BE49-F238E27FC236}">
                  <a16:creationId xmlns:a16="http://schemas.microsoft.com/office/drawing/2014/main" id="{79E609B5-5358-E74B-76A9-D8D800555646}"/>
                </a:ext>
              </a:extLst>
            </p:cNvPr>
            <p:cNvSpPr/>
            <p:nvPr/>
          </p:nvSpPr>
          <p:spPr>
            <a:xfrm>
              <a:off x="3317525" y="3165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5561;p35">
              <a:extLst>
                <a:ext uri="{FF2B5EF4-FFF2-40B4-BE49-F238E27FC236}">
                  <a16:creationId xmlns:a16="http://schemas.microsoft.com/office/drawing/2014/main" id="{60B57226-6793-3993-26C9-3A4AD98C8F8C}"/>
                </a:ext>
              </a:extLst>
            </p:cNvPr>
            <p:cNvSpPr/>
            <p:nvPr/>
          </p:nvSpPr>
          <p:spPr>
            <a:xfrm>
              <a:off x="3329150" y="3118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5562;p35">
              <a:extLst>
                <a:ext uri="{FF2B5EF4-FFF2-40B4-BE49-F238E27FC236}">
                  <a16:creationId xmlns:a16="http://schemas.microsoft.com/office/drawing/2014/main" id="{6973525C-AAE6-7CA6-C827-4EDC18016C59}"/>
                </a:ext>
              </a:extLst>
            </p:cNvPr>
            <p:cNvSpPr/>
            <p:nvPr/>
          </p:nvSpPr>
          <p:spPr>
            <a:xfrm>
              <a:off x="3276325" y="34679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2" y="0"/>
                  </a:moveTo>
                  <a:cubicBezTo>
                    <a:pt x="1" y="43"/>
                    <a:pt x="1" y="64"/>
                    <a:pt x="22" y="8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5563;p35">
              <a:extLst>
                <a:ext uri="{FF2B5EF4-FFF2-40B4-BE49-F238E27FC236}">
                  <a16:creationId xmlns:a16="http://schemas.microsoft.com/office/drawing/2014/main" id="{97FFB1F1-EF1E-4A79-B69F-C1EE981E79E1}"/>
                </a:ext>
              </a:extLst>
            </p:cNvPr>
            <p:cNvSpPr/>
            <p:nvPr/>
          </p:nvSpPr>
          <p:spPr>
            <a:xfrm>
              <a:off x="3300625" y="32403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5564;p35">
              <a:extLst>
                <a:ext uri="{FF2B5EF4-FFF2-40B4-BE49-F238E27FC236}">
                  <a16:creationId xmlns:a16="http://schemas.microsoft.com/office/drawing/2014/main" id="{D4E9B1AD-CB84-4F1D-1B8D-0C90BA3D52F7}"/>
                </a:ext>
              </a:extLst>
            </p:cNvPr>
            <p:cNvSpPr/>
            <p:nvPr/>
          </p:nvSpPr>
          <p:spPr>
            <a:xfrm>
              <a:off x="3277400" y="3469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5565;p35">
              <a:extLst>
                <a:ext uri="{FF2B5EF4-FFF2-40B4-BE49-F238E27FC236}">
                  <a16:creationId xmlns:a16="http://schemas.microsoft.com/office/drawing/2014/main" id="{5AC8EA2D-C75F-1E47-6595-B1CAEF2DA4F5}"/>
                </a:ext>
              </a:extLst>
            </p:cNvPr>
            <p:cNvSpPr/>
            <p:nvPr/>
          </p:nvSpPr>
          <p:spPr>
            <a:xfrm>
              <a:off x="3350275" y="3023850"/>
              <a:ext cx="25" cy="2125"/>
            </a:xfrm>
            <a:custGeom>
              <a:avLst/>
              <a:gdLst/>
              <a:ahLst/>
              <a:cxnLst/>
              <a:rect l="l" t="t" r="r" b="b"/>
              <a:pathLst>
                <a:path w="1" h="85" extrusionOk="0">
                  <a:moveTo>
                    <a:pt x="0" y="0"/>
                  </a:moveTo>
                  <a:cubicBezTo>
                    <a:pt x="0" y="21"/>
                    <a:pt x="0" y="85"/>
                    <a:pt x="0" y="85"/>
                  </a:cubicBezTo>
                  <a:cubicBezTo>
                    <a:pt x="0" y="63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5566;p35">
              <a:extLst>
                <a:ext uri="{FF2B5EF4-FFF2-40B4-BE49-F238E27FC236}">
                  <a16:creationId xmlns:a16="http://schemas.microsoft.com/office/drawing/2014/main" id="{D3E35CD8-E74B-486E-079A-CEC36A0B7966}"/>
                </a:ext>
              </a:extLst>
            </p:cNvPr>
            <p:cNvSpPr/>
            <p:nvPr/>
          </p:nvSpPr>
          <p:spPr>
            <a:xfrm>
              <a:off x="3301150" y="3257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5567;p35">
              <a:extLst>
                <a:ext uri="{FF2B5EF4-FFF2-40B4-BE49-F238E27FC236}">
                  <a16:creationId xmlns:a16="http://schemas.microsoft.com/office/drawing/2014/main" id="{F0291739-6730-9DE9-B648-744DD9245F06}"/>
                </a:ext>
              </a:extLst>
            </p:cNvPr>
            <p:cNvSpPr/>
            <p:nvPr/>
          </p:nvSpPr>
          <p:spPr>
            <a:xfrm>
              <a:off x="3277400" y="3468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5568;p35">
              <a:extLst>
                <a:ext uri="{FF2B5EF4-FFF2-40B4-BE49-F238E27FC236}">
                  <a16:creationId xmlns:a16="http://schemas.microsoft.com/office/drawing/2014/main" id="{DA34FAE7-0F82-F260-298B-AC984FC9AFF2}"/>
                </a:ext>
              </a:extLst>
            </p:cNvPr>
            <p:cNvSpPr/>
            <p:nvPr/>
          </p:nvSpPr>
          <p:spPr>
            <a:xfrm>
              <a:off x="3288475" y="3318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2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5569;p35">
              <a:extLst>
                <a:ext uri="{FF2B5EF4-FFF2-40B4-BE49-F238E27FC236}">
                  <a16:creationId xmlns:a16="http://schemas.microsoft.com/office/drawing/2014/main" id="{FDE3E14B-3CC0-CE6C-501F-5F826E7C2315}"/>
                </a:ext>
              </a:extLst>
            </p:cNvPr>
            <p:cNvSpPr/>
            <p:nvPr/>
          </p:nvSpPr>
          <p:spPr>
            <a:xfrm>
              <a:off x="3287425" y="3322225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42"/>
                  </a:moveTo>
                  <a:cubicBezTo>
                    <a:pt x="0" y="21"/>
                    <a:pt x="0" y="21"/>
                    <a:pt x="22" y="0"/>
                  </a:cubicBezTo>
                  <a:cubicBezTo>
                    <a:pt x="0" y="21"/>
                    <a:pt x="0" y="21"/>
                    <a:pt x="0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5570;p35">
              <a:extLst>
                <a:ext uri="{FF2B5EF4-FFF2-40B4-BE49-F238E27FC236}">
                  <a16:creationId xmlns:a16="http://schemas.microsoft.com/office/drawing/2014/main" id="{6555EC1A-77C2-71FB-E539-7182357EEC6A}"/>
                </a:ext>
              </a:extLst>
            </p:cNvPr>
            <p:cNvSpPr/>
            <p:nvPr/>
          </p:nvSpPr>
          <p:spPr>
            <a:xfrm>
              <a:off x="3276850" y="3470075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1" y="1"/>
                  </a:moveTo>
                  <a:lnTo>
                    <a:pt x="1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5571;p35">
              <a:extLst>
                <a:ext uri="{FF2B5EF4-FFF2-40B4-BE49-F238E27FC236}">
                  <a16:creationId xmlns:a16="http://schemas.microsoft.com/office/drawing/2014/main" id="{CA9843EE-D6A8-3982-E882-549C106630ED}"/>
                </a:ext>
              </a:extLst>
            </p:cNvPr>
            <p:cNvSpPr/>
            <p:nvPr/>
          </p:nvSpPr>
          <p:spPr>
            <a:xfrm>
              <a:off x="3283725" y="3367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5572;p35">
              <a:extLst>
                <a:ext uri="{FF2B5EF4-FFF2-40B4-BE49-F238E27FC236}">
                  <a16:creationId xmlns:a16="http://schemas.microsoft.com/office/drawing/2014/main" id="{9222DDAA-9732-171A-E6A8-33C52C9535F3}"/>
                </a:ext>
              </a:extLst>
            </p:cNvPr>
            <p:cNvSpPr/>
            <p:nvPr/>
          </p:nvSpPr>
          <p:spPr>
            <a:xfrm>
              <a:off x="3330200" y="3114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5573;p35">
              <a:extLst>
                <a:ext uri="{FF2B5EF4-FFF2-40B4-BE49-F238E27FC236}">
                  <a16:creationId xmlns:a16="http://schemas.microsoft.com/office/drawing/2014/main" id="{B08D4022-C604-760D-F5E6-C2E3177292D9}"/>
                </a:ext>
              </a:extLst>
            </p:cNvPr>
            <p:cNvSpPr/>
            <p:nvPr/>
          </p:nvSpPr>
          <p:spPr>
            <a:xfrm>
              <a:off x="3325450" y="314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5574;p35">
              <a:extLst>
                <a:ext uri="{FF2B5EF4-FFF2-40B4-BE49-F238E27FC236}">
                  <a16:creationId xmlns:a16="http://schemas.microsoft.com/office/drawing/2014/main" id="{FA3CBACC-8CCF-48ED-9784-78C00DE0B71F}"/>
                </a:ext>
              </a:extLst>
            </p:cNvPr>
            <p:cNvSpPr/>
            <p:nvPr/>
          </p:nvSpPr>
          <p:spPr>
            <a:xfrm>
              <a:off x="3325450" y="3144775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1" y="0"/>
                  </a:moveTo>
                  <a:lnTo>
                    <a:pt x="21" y="0"/>
                  </a:lnTo>
                  <a:cubicBezTo>
                    <a:pt x="0" y="22"/>
                    <a:pt x="0" y="43"/>
                    <a:pt x="0" y="64"/>
                  </a:cubicBezTo>
                  <a:cubicBezTo>
                    <a:pt x="0" y="43"/>
                    <a:pt x="21" y="22"/>
                    <a:pt x="2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5575;p35">
              <a:extLst>
                <a:ext uri="{FF2B5EF4-FFF2-40B4-BE49-F238E27FC236}">
                  <a16:creationId xmlns:a16="http://schemas.microsoft.com/office/drawing/2014/main" id="{648FF0A2-756E-01A8-3C33-DBB01CF53B3C}"/>
                </a:ext>
              </a:extLst>
            </p:cNvPr>
            <p:cNvSpPr/>
            <p:nvPr/>
          </p:nvSpPr>
          <p:spPr>
            <a:xfrm>
              <a:off x="3324400" y="31495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22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5576;p35">
              <a:extLst>
                <a:ext uri="{FF2B5EF4-FFF2-40B4-BE49-F238E27FC236}">
                  <a16:creationId xmlns:a16="http://schemas.microsoft.com/office/drawing/2014/main" id="{EC87EA29-91CA-FB75-A937-321E534786B9}"/>
                </a:ext>
              </a:extLst>
            </p:cNvPr>
            <p:cNvSpPr/>
            <p:nvPr/>
          </p:nvSpPr>
          <p:spPr>
            <a:xfrm>
              <a:off x="3332850" y="311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5577;p35">
              <a:extLst>
                <a:ext uri="{FF2B5EF4-FFF2-40B4-BE49-F238E27FC236}">
                  <a16:creationId xmlns:a16="http://schemas.microsoft.com/office/drawing/2014/main" id="{AFC6242D-C062-8C80-763E-773688F1C867}"/>
                </a:ext>
              </a:extLst>
            </p:cNvPr>
            <p:cNvSpPr/>
            <p:nvPr/>
          </p:nvSpPr>
          <p:spPr>
            <a:xfrm>
              <a:off x="3330725" y="31236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lnTo>
                    <a:pt x="1" y="22"/>
                  </a:lnTo>
                  <a:cubicBezTo>
                    <a:pt x="22" y="22"/>
                    <a:pt x="22" y="1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5578;p35">
              <a:extLst>
                <a:ext uri="{FF2B5EF4-FFF2-40B4-BE49-F238E27FC236}">
                  <a16:creationId xmlns:a16="http://schemas.microsoft.com/office/drawing/2014/main" id="{8D3CBDA9-5816-E1ED-5445-433DF787D3B0}"/>
                </a:ext>
              </a:extLst>
            </p:cNvPr>
            <p:cNvSpPr/>
            <p:nvPr/>
          </p:nvSpPr>
          <p:spPr>
            <a:xfrm>
              <a:off x="3321225" y="3165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5579;p35">
              <a:extLst>
                <a:ext uri="{FF2B5EF4-FFF2-40B4-BE49-F238E27FC236}">
                  <a16:creationId xmlns:a16="http://schemas.microsoft.com/office/drawing/2014/main" id="{BDAC1C2D-C4CF-7E22-476E-60B74C657ABC}"/>
                </a:ext>
              </a:extLst>
            </p:cNvPr>
            <p:cNvSpPr/>
            <p:nvPr/>
          </p:nvSpPr>
          <p:spPr>
            <a:xfrm>
              <a:off x="3276325" y="2980000"/>
              <a:ext cx="78200" cy="491700"/>
            </a:xfrm>
            <a:custGeom>
              <a:avLst/>
              <a:gdLst/>
              <a:ahLst/>
              <a:cxnLst/>
              <a:rect l="l" t="t" r="r" b="b"/>
              <a:pathLst>
                <a:path w="3128" h="19668" extrusionOk="0">
                  <a:moveTo>
                    <a:pt x="3127" y="1"/>
                  </a:moveTo>
                  <a:cubicBezTo>
                    <a:pt x="3106" y="128"/>
                    <a:pt x="3127" y="85"/>
                    <a:pt x="3106" y="212"/>
                  </a:cubicBezTo>
                  <a:cubicBezTo>
                    <a:pt x="3106" y="212"/>
                    <a:pt x="3106" y="212"/>
                    <a:pt x="3106" y="233"/>
                  </a:cubicBezTo>
                  <a:cubicBezTo>
                    <a:pt x="3120" y="177"/>
                    <a:pt x="3125" y="167"/>
                    <a:pt x="3126" y="167"/>
                  </a:cubicBezTo>
                  <a:cubicBezTo>
                    <a:pt x="3127" y="167"/>
                    <a:pt x="3127" y="170"/>
                    <a:pt x="3127" y="170"/>
                  </a:cubicBezTo>
                  <a:cubicBezTo>
                    <a:pt x="3127" y="164"/>
                    <a:pt x="3127" y="157"/>
                    <a:pt x="3127" y="149"/>
                  </a:cubicBezTo>
                  <a:cubicBezTo>
                    <a:pt x="3127" y="128"/>
                    <a:pt x="3127" y="22"/>
                    <a:pt x="3127" y="1"/>
                  </a:cubicBezTo>
                  <a:close/>
                  <a:moveTo>
                    <a:pt x="3022" y="1353"/>
                  </a:moveTo>
                  <a:cubicBezTo>
                    <a:pt x="3016" y="1358"/>
                    <a:pt x="3012" y="1368"/>
                    <a:pt x="3009" y="1378"/>
                  </a:cubicBezTo>
                  <a:lnTo>
                    <a:pt x="3009" y="1378"/>
                  </a:lnTo>
                  <a:lnTo>
                    <a:pt x="3022" y="1353"/>
                  </a:lnTo>
                  <a:close/>
                  <a:moveTo>
                    <a:pt x="2958" y="1796"/>
                  </a:moveTo>
                  <a:cubicBezTo>
                    <a:pt x="2955" y="1796"/>
                    <a:pt x="2952" y="1799"/>
                    <a:pt x="2949" y="1803"/>
                  </a:cubicBezTo>
                  <a:lnTo>
                    <a:pt x="2949" y="1803"/>
                  </a:lnTo>
                  <a:cubicBezTo>
                    <a:pt x="2950" y="1807"/>
                    <a:pt x="2950" y="1809"/>
                    <a:pt x="2951" y="1809"/>
                  </a:cubicBezTo>
                  <a:cubicBezTo>
                    <a:pt x="2953" y="1809"/>
                    <a:pt x="2955" y="1806"/>
                    <a:pt x="2958" y="1796"/>
                  </a:cubicBezTo>
                  <a:close/>
                  <a:moveTo>
                    <a:pt x="2958" y="1817"/>
                  </a:moveTo>
                  <a:cubicBezTo>
                    <a:pt x="2958" y="1844"/>
                    <a:pt x="2958" y="1863"/>
                    <a:pt x="2957" y="1877"/>
                  </a:cubicBezTo>
                  <a:lnTo>
                    <a:pt x="2957" y="1877"/>
                  </a:lnTo>
                  <a:cubicBezTo>
                    <a:pt x="2958" y="1874"/>
                    <a:pt x="2958" y="1869"/>
                    <a:pt x="2958" y="1860"/>
                  </a:cubicBezTo>
                  <a:lnTo>
                    <a:pt x="2958" y="1817"/>
                  </a:lnTo>
                  <a:close/>
                  <a:moveTo>
                    <a:pt x="2608" y="3352"/>
                  </a:moveTo>
                  <a:cubicBezTo>
                    <a:pt x="2606" y="3354"/>
                    <a:pt x="2603" y="3356"/>
                    <a:pt x="2599" y="3359"/>
                  </a:cubicBezTo>
                  <a:lnTo>
                    <a:pt x="2599" y="3402"/>
                  </a:lnTo>
                  <a:cubicBezTo>
                    <a:pt x="2599" y="3373"/>
                    <a:pt x="2603" y="3362"/>
                    <a:pt x="2608" y="3352"/>
                  </a:cubicBezTo>
                  <a:close/>
                  <a:moveTo>
                    <a:pt x="2578" y="3550"/>
                  </a:moveTo>
                  <a:cubicBezTo>
                    <a:pt x="2578" y="3553"/>
                    <a:pt x="2577" y="3556"/>
                    <a:pt x="2576" y="3559"/>
                  </a:cubicBezTo>
                  <a:lnTo>
                    <a:pt x="2576" y="3559"/>
                  </a:lnTo>
                  <a:cubicBezTo>
                    <a:pt x="2577" y="3556"/>
                    <a:pt x="2577" y="3553"/>
                    <a:pt x="2578" y="3550"/>
                  </a:cubicBezTo>
                  <a:close/>
                  <a:moveTo>
                    <a:pt x="2627" y="3613"/>
                  </a:moveTo>
                  <a:cubicBezTo>
                    <a:pt x="2625" y="3620"/>
                    <a:pt x="2623" y="3627"/>
                    <a:pt x="2620" y="3634"/>
                  </a:cubicBezTo>
                  <a:cubicBezTo>
                    <a:pt x="2639" y="3616"/>
                    <a:pt x="2641" y="3613"/>
                    <a:pt x="2627" y="3613"/>
                  </a:cubicBezTo>
                  <a:close/>
                  <a:moveTo>
                    <a:pt x="2177" y="5810"/>
                  </a:moveTo>
                  <a:cubicBezTo>
                    <a:pt x="2166" y="5842"/>
                    <a:pt x="2166" y="5857"/>
                    <a:pt x="2166" y="5876"/>
                  </a:cubicBezTo>
                  <a:lnTo>
                    <a:pt x="2166" y="5876"/>
                  </a:lnTo>
                  <a:cubicBezTo>
                    <a:pt x="2171" y="5847"/>
                    <a:pt x="2177" y="5820"/>
                    <a:pt x="2177" y="5810"/>
                  </a:cubicBezTo>
                  <a:close/>
                  <a:moveTo>
                    <a:pt x="2166" y="5876"/>
                  </a:moveTo>
                  <a:lnTo>
                    <a:pt x="2166" y="5876"/>
                  </a:lnTo>
                  <a:cubicBezTo>
                    <a:pt x="2161" y="5905"/>
                    <a:pt x="2155" y="5937"/>
                    <a:pt x="2155" y="5958"/>
                  </a:cubicBezTo>
                  <a:cubicBezTo>
                    <a:pt x="2166" y="5915"/>
                    <a:pt x="2166" y="5894"/>
                    <a:pt x="2166" y="5876"/>
                  </a:cubicBezTo>
                  <a:close/>
                  <a:moveTo>
                    <a:pt x="2044" y="6377"/>
                  </a:moveTo>
                  <a:cubicBezTo>
                    <a:pt x="2044" y="6377"/>
                    <a:pt x="2044" y="6377"/>
                    <a:pt x="2044" y="6377"/>
                  </a:cubicBezTo>
                  <a:lnTo>
                    <a:pt x="2044" y="6377"/>
                  </a:lnTo>
                  <a:cubicBezTo>
                    <a:pt x="2045" y="6379"/>
                    <a:pt x="2047" y="6380"/>
                    <a:pt x="2050" y="6380"/>
                  </a:cubicBezTo>
                  <a:cubicBezTo>
                    <a:pt x="2048" y="6378"/>
                    <a:pt x="2046" y="6377"/>
                    <a:pt x="2044" y="6377"/>
                  </a:cubicBezTo>
                  <a:close/>
                  <a:moveTo>
                    <a:pt x="1944" y="6718"/>
                  </a:moveTo>
                  <a:cubicBezTo>
                    <a:pt x="1944" y="6734"/>
                    <a:pt x="1944" y="6753"/>
                    <a:pt x="1944" y="6782"/>
                  </a:cubicBezTo>
                  <a:cubicBezTo>
                    <a:pt x="1944" y="6760"/>
                    <a:pt x="1965" y="6718"/>
                    <a:pt x="1965" y="6718"/>
                  </a:cubicBezTo>
                  <a:close/>
                  <a:moveTo>
                    <a:pt x="1669" y="7946"/>
                  </a:moveTo>
                  <a:cubicBezTo>
                    <a:pt x="1667" y="7962"/>
                    <a:pt x="1662" y="7980"/>
                    <a:pt x="1648" y="8007"/>
                  </a:cubicBezTo>
                  <a:cubicBezTo>
                    <a:pt x="1648" y="8007"/>
                    <a:pt x="1664" y="7959"/>
                    <a:pt x="1669" y="7946"/>
                  </a:cubicBezTo>
                  <a:close/>
                  <a:moveTo>
                    <a:pt x="1142" y="10394"/>
                  </a:moveTo>
                  <a:lnTo>
                    <a:pt x="1142" y="10394"/>
                  </a:lnTo>
                  <a:cubicBezTo>
                    <a:pt x="1141" y="10395"/>
                    <a:pt x="1136" y="10409"/>
                    <a:pt x="1131" y="10427"/>
                  </a:cubicBezTo>
                  <a:lnTo>
                    <a:pt x="1131" y="10427"/>
                  </a:lnTo>
                  <a:cubicBezTo>
                    <a:pt x="1134" y="10417"/>
                    <a:pt x="1137" y="10406"/>
                    <a:pt x="1142" y="10394"/>
                  </a:cubicBezTo>
                  <a:close/>
                  <a:moveTo>
                    <a:pt x="888" y="10795"/>
                  </a:moveTo>
                  <a:lnTo>
                    <a:pt x="888" y="10816"/>
                  </a:lnTo>
                  <a:lnTo>
                    <a:pt x="892" y="10796"/>
                  </a:lnTo>
                  <a:lnTo>
                    <a:pt x="892" y="10796"/>
                  </a:lnTo>
                  <a:cubicBezTo>
                    <a:pt x="891" y="10795"/>
                    <a:pt x="890" y="10795"/>
                    <a:pt x="888" y="10795"/>
                  </a:cubicBezTo>
                  <a:close/>
                  <a:moveTo>
                    <a:pt x="529" y="14724"/>
                  </a:moveTo>
                  <a:lnTo>
                    <a:pt x="529" y="14724"/>
                  </a:lnTo>
                  <a:cubicBezTo>
                    <a:pt x="528" y="14736"/>
                    <a:pt x="527" y="14747"/>
                    <a:pt x="526" y="14758"/>
                  </a:cubicBezTo>
                  <a:lnTo>
                    <a:pt x="526" y="14758"/>
                  </a:lnTo>
                  <a:cubicBezTo>
                    <a:pt x="527" y="14752"/>
                    <a:pt x="529" y="14741"/>
                    <a:pt x="529" y="14724"/>
                  </a:cubicBezTo>
                  <a:close/>
                  <a:moveTo>
                    <a:pt x="275" y="15780"/>
                  </a:moveTo>
                  <a:cubicBezTo>
                    <a:pt x="275" y="15783"/>
                    <a:pt x="276" y="15785"/>
                    <a:pt x="276" y="15785"/>
                  </a:cubicBezTo>
                  <a:cubicBezTo>
                    <a:pt x="277" y="15785"/>
                    <a:pt x="278" y="15784"/>
                    <a:pt x="279" y="15782"/>
                  </a:cubicBezTo>
                  <a:lnTo>
                    <a:pt x="279" y="15782"/>
                  </a:lnTo>
                  <a:cubicBezTo>
                    <a:pt x="278" y="15781"/>
                    <a:pt x="277" y="15780"/>
                    <a:pt x="275" y="15780"/>
                  </a:cubicBezTo>
                  <a:close/>
                  <a:moveTo>
                    <a:pt x="3106" y="233"/>
                  </a:moveTo>
                  <a:cubicBezTo>
                    <a:pt x="3106" y="246"/>
                    <a:pt x="3106" y="265"/>
                    <a:pt x="3106" y="297"/>
                  </a:cubicBezTo>
                  <a:cubicBezTo>
                    <a:pt x="3106" y="275"/>
                    <a:pt x="3106" y="268"/>
                    <a:pt x="3105" y="268"/>
                  </a:cubicBezTo>
                  <a:cubicBezTo>
                    <a:pt x="3104" y="268"/>
                    <a:pt x="3099" y="297"/>
                    <a:pt x="3085" y="297"/>
                  </a:cubicBezTo>
                  <a:cubicBezTo>
                    <a:pt x="3106" y="297"/>
                    <a:pt x="3085" y="360"/>
                    <a:pt x="3085" y="381"/>
                  </a:cubicBezTo>
                  <a:cubicBezTo>
                    <a:pt x="3085" y="386"/>
                    <a:pt x="3085" y="393"/>
                    <a:pt x="3085" y="402"/>
                  </a:cubicBezTo>
                  <a:lnTo>
                    <a:pt x="3085" y="423"/>
                  </a:lnTo>
                  <a:cubicBezTo>
                    <a:pt x="3085" y="429"/>
                    <a:pt x="3085" y="430"/>
                    <a:pt x="3085" y="430"/>
                  </a:cubicBezTo>
                  <a:cubicBezTo>
                    <a:pt x="3085" y="433"/>
                    <a:pt x="3085" y="442"/>
                    <a:pt x="3085" y="465"/>
                  </a:cubicBezTo>
                  <a:cubicBezTo>
                    <a:pt x="3085" y="423"/>
                    <a:pt x="3064" y="465"/>
                    <a:pt x="3064" y="381"/>
                  </a:cubicBezTo>
                  <a:cubicBezTo>
                    <a:pt x="3064" y="487"/>
                    <a:pt x="3064" y="529"/>
                    <a:pt x="3064" y="613"/>
                  </a:cubicBezTo>
                  <a:cubicBezTo>
                    <a:pt x="3064" y="620"/>
                    <a:pt x="3064" y="627"/>
                    <a:pt x="3064" y="634"/>
                  </a:cubicBezTo>
                  <a:lnTo>
                    <a:pt x="3043" y="719"/>
                  </a:lnTo>
                  <a:lnTo>
                    <a:pt x="3043" y="803"/>
                  </a:lnTo>
                  <a:cubicBezTo>
                    <a:pt x="3043" y="801"/>
                    <a:pt x="3042" y="800"/>
                    <a:pt x="3042" y="800"/>
                  </a:cubicBezTo>
                  <a:cubicBezTo>
                    <a:pt x="3039" y="800"/>
                    <a:pt x="3031" y="828"/>
                    <a:pt x="3026" y="828"/>
                  </a:cubicBezTo>
                  <a:cubicBezTo>
                    <a:pt x="3023" y="828"/>
                    <a:pt x="3022" y="821"/>
                    <a:pt x="3022" y="803"/>
                  </a:cubicBezTo>
                  <a:lnTo>
                    <a:pt x="3022" y="930"/>
                  </a:lnTo>
                  <a:lnTo>
                    <a:pt x="3000" y="930"/>
                  </a:lnTo>
                  <a:cubicBezTo>
                    <a:pt x="3000" y="970"/>
                    <a:pt x="3000" y="1101"/>
                    <a:pt x="2983" y="1101"/>
                  </a:cubicBezTo>
                  <a:cubicBezTo>
                    <a:pt x="2982" y="1101"/>
                    <a:pt x="2981" y="1101"/>
                    <a:pt x="2979" y="1099"/>
                  </a:cubicBezTo>
                  <a:cubicBezTo>
                    <a:pt x="2979" y="1184"/>
                    <a:pt x="2979" y="1226"/>
                    <a:pt x="2958" y="1332"/>
                  </a:cubicBezTo>
                  <a:cubicBezTo>
                    <a:pt x="2962" y="1315"/>
                    <a:pt x="2964" y="1309"/>
                    <a:pt x="2964" y="1309"/>
                  </a:cubicBezTo>
                  <a:lnTo>
                    <a:pt x="2964" y="1309"/>
                  </a:lnTo>
                  <a:cubicBezTo>
                    <a:pt x="2965" y="1309"/>
                    <a:pt x="2953" y="1364"/>
                    <a:pt x="2952" y="1364"/>
                  </a:cubicBezTo>
                  <a:cubicBezTo>
                    <a:pt x="2952" y="1364"/>
                    <a:pt x="2953" y="1356"/>
                    <a:pt x="2958" y="1332"/>
                  </a:cubicBezTo>
                  <a:lnTo>
                    <a:pt x="2958" y="1332"/>
                  </a:lnTo>
                  <a:cubicBezTo>
                    <a:pt x="2937" y="1395"/>
                    <a:pt x="2958" y="1416"/>
                    <a:pt x="2937" y="1458"/>
                  </a:cubicBezTo>
                  <a:cubicBezTo>
                    <a:pt x="2937" y="1473"/>
                    <a:pt x="2937" y="1481"/>
                    <a:pt x="2937" y="1481"/>
                  </a:cubicBezTo>
                  <a:lnTo>
                    <a:pt x="2937" y="1522"/>
                  </a:lnTo>
                  <a:cubicBezTo>
                    <a:pt x="2916" y="1564"/>
                    <a:pt x="2916" y="1543"/>
                    <a:pt x="2916" y="1585"/>
                  </a:cubicBezTo>
                  <a:lnTo>
                    <a:pt x="2916" y="1627"/>
                  </a:lnTo>
                  <a:cubicBezTo>
                    <a:pt x="2916" y="1635"/>
                    <a:pt x="2916" y="1651"/>
                    <a:pt x="2916" y="1670"/>
                  </a:cubicBezTo>
                  <a:lnTo>
                    <a:pt x="2895" y="1733"/>
                  </a:lnTo>
                  <a:cubicBezTo>
                    <a:pt x="2895" y="1775"/>
                    <a:pt x="2895" y="1775"/>
                    <a:pt x="2874" y="1839"/>
                  </a:cubicBezTo>
                  <a:cubicBezTo>
                    <a:pt x="2874" y="1872"/>
                    <a:pt x="2874" y="1879"/>
                    <a:pt x="2874" y="1879"/>
                  </a:cubicBezTo>
                  <a:cubicBezTo>
                    <a:pt x="2874" y="1882"/>
                    <a:pt x="2874" y="1889"/>
                    <a:pt x="2874" y="1902"/>
                  </a:cubicBezTo>
                  <a:cubicBezTo>
                    <a:pt x="2853" y="2008"/>
                    <a:pt x="2853" y="2071"/>
                    <a:pt x="2831" y="2155"/>
                  </a:cubicBezTo>
                  <a:cubicBezTo>
                    <a:pt x="2831" y="2113"/>
                    <a:pt x="2831" y="2113"/>
                    <a:pt x="2831" y="2113"/>
                  </a:cubicBezTo>
                  <a:cubicBezTo>
                    <a:pt x="2831" y="2177"/>
                    <a:pt x="2810" y="2282"/>
                    <a:pt x="2810" y="2367"/>
                  </a:cubicBezTo>
                  <a:cubicBezTo>
                    <a:pt x="2789" y="2388"/>
                    <a:pt x="2789" y="2388"/>
                    <a:pt x="2768" y="2451"/>
                  </a:cubicBezTo>
                  <a:cubicBezTo>
                    <a:pt x="2768" y="2493"/>
                    <a:pt x="2768" y="2515"/>
                    <a:pt x="2768" y="2536"/>
                  </a:cubicBezTo>
                  <a:cubicBezTo>
                    <a:pt x="2747" y="2578"/>
                    <a:pt x="2747" y="2662"/>
                    <a:pt x="2747" y="2662"/>
                  </a:cubicBezTo>
                  <a:cubicBezTo>
                    <a:pt x="2747" y="2684"/>
                    <a:pt x="2726" y="2705"/>
                    <a:pt x="2726" y="2747"/>
                  </a:cubicBezTo>
                  <a:cubicBezTo>
                    <a:pt x="2705" y="2831"/>
                    <a:pt x="2705" y="2895"/>
                    <a:pt x="2684" y="2979"/>
                  </a:cubicBezTo>
                  <a:lnTo>
                    <a:pt x="2641" y="3148"/>
                  </a:lnTo>
                  <a:lnTo>
                    <a:pt x="2662" y="3106"/>
                  </a:lnTo>
                  <a:lnTo>
                    <a:pt x="2662" y="3106"/>
                  </a:lnTo>
                  <a:cubicBezTo>
                    <a:pt x="2662" y="3148"/>
                    <a:pt x="2662" y="3169"/>
                    <a:pt x="2641" y="3212"/>
                  </a:cubicBezTo>
                  <a:cubicBezTo>
                    <a:pt x="2641" y="3199"/>
                    <a:pt x="2641" y="3194"/>
                    <a:pt x="2641" y="3194"/>
                  </a:cubicBezTo>
                  <a:cubicBezTo>
                    <a:pt x="2640" y="3194"/>
                    <a:pt x="2637" y="3275"/>
                    <a:pt x="2620" y="3275"/>
                  </a:cubicBezTo>
                  <a:cubicBezTo>
                    <a:pt x="2620" y="3296"/>
                    <a:pt x="2620" y="3296"/>
                    <a:pt x="2620" y="3296"/>
                  </a:cubicBezTo>
                  <a:cubicBezTo>
                    <a:pt x="2620" y="3331"/>
                    <a:pt x="2614" y="3340"/>
                    <a:pt x="2608" y="3352"/>
                  </a:cubicBezTo>
                  <a:lnTo>
                    <a:pt x="2608" y="3352"/>
                  </a:lnTo>
                  <a:cubicBezTo>
                    <a:pt x="2609" y="3352"/>
                    <a:pt x="2611" y="3351"/>
                    <a:pt x="2612" y="3351"/>
                  </a:cubicBezTo>
                  <a:cubicBezTo>
                    <a:pt x="2619" y="3351"/>
                    <a:pt x="2615" y="3371"/>
                    <a:pt x="2599" y="3402"/>
                  </a:cubicBezTo>
                  <a:cubicBezTo>
                    <a:pt x="2599" y="3465"/>
                    <a:pt x="2578" y="3528"/>
                    <a:pt x="2578" y="3550"/>
                  </a:cubicBezTo>
                  <a:cubicBezTo>
                    <a:pt x="2578" y="3550"/>
                    <a:pt x="2578" y="3550"/>
                    <a:pt x="2578" y="3550"/>
                  </a:cubicBezTo>
                  <a:lnTo>
                    <a:pt x="2578" y="3550"/>
                  </a:lnTo>
                  <a:cubicBezTo>
                    <a:pt x="2567" y="3560"/>
                    <a:pt x="2567" y="3565"/>
                    <a:pt x="2570" y="3565"/>
                  </a:cubicBezTo>
                  <a:cubicBezTo>
                    <a:pt x="2572" y="3565"/>
                    <a:pt x="2575" y="3563"/>
                    <a:pt x="2576" y="3559"/>
                  </a:cubicBezTo>
                  <a:lnTo>
                    <a:pt x="2576" y="3559"/>
                  </a:lnTo>
                  <a:cubicBezTo>
                    <a:pt x="2557" y="3672"/>
                    <a:pt x="2556" y="3595"/>
                    <a:pt x="2536" y="3719"/>
                  </a:cubicBezTo>
                  <a:lnTo>
                    <a:pt x="2536" y="3740"/>
                  </a:lnTo>
                  <a:lnTo>
                    <a:pt x="2515" y="3803"/>
                  </a:lnTo>
                  <a:lnTo>
                    <a:pt x="2515" y="3803"/>
                  </a:lnTo>
                  <a:lnTo>
                    <a:pt x="2536" y="3782"/>
                  </a:lnTo>
                  <a:lnTo>
                    <a:pt x="2536" y="3782"/>
                  </a:lnTo>
                  <a:cubicBezTo>
                    <a:pt x="2515" y="3824"/>
                    <a:pt x="2515" y="3845"/>
                    <a:pt x="2515" y="3888"/>
                  </a:cubicBezTo>
                  <a:lnTo>
                    <a:pt x="2515" y="3866"/>
                  </a:lnTo>
                  <a:cubicBezTo>
                    <a:pt x="2493" y="3951"/>
                    <a:pt x="2472" y="3972"/>
                    <a:pt x="2451" y="4078"/>
                  </a:cubicBezTo>
                  <a:cubicBezTo>
                    <a:pt x="2451" y="4078"/>
                    <a:pt x="2451" y="4057"/>
                    <a:pt x="2451" y="4057"/>
                  </a:cubicBezTo>
                  <a:cubicBezTo>
                    <a:pt x="2451" y="4141"/>
                    <a:pt x="2430" y="4120"/>
                    <a:pt x="2430" y="4204"/>
                  </a:cubicBezTo>
                  <a:lnTo>
                    <a:pt x="2409" y="4247"/>
                  </a:lnTo>
                  <a:lnTo>
                    <a:pt x="2409" y="4268"/>
                  </a:lnTo>
                  <a:lnTo>
                    <a:pt x="2409" y="4310"/>
                  </a:lnTo>
                  <a:cubicBezTo>
                    <a:pt x="2388" y="4352"/>
                    <a:pt x="2388" y="4416"/>
                    <a:pt x="2367" y="4479"/>
                  </a:cubicBezTo>
                  <a:lnTo>
                    <a:pt x="2367" y="4458"/>
                  </a:lnTo>
                  <a:cubicBezTo>
                    <a:pt x="2346" y="4627"/>
                    <a:pt x="2282" y="4796"/>
                    <a:pt x="2261" y="4986"/>
                  </a:cubicBezTo>
                  <a:lnTo>
                    <a:pt x="2240" y="4986"/>
                  </a:lnTo>
                  <a:lnTo>
                    <a:pt x="2240" y="5049"/>
                  </a:lnTo>
                  <a:cubicBezTo>
                    <a:pt x="2240" y="5046"/>
                    <a:pt x="2239" y="5045"/>
                    <a:pt x="2239" y="5045"/>
                  </a:cubicBezTo>
                  <a:cubicBezTo>
                    <a:pt x="2236" y="5045"/>
                    <a:pt x="2229" y="5064"/>
                    <a:pt x="2231" y="5064"/>
                  </a:cubicBezTo>
                  <a:cubicBezTo>
                    <a:pt x="2232" y="5064"/>
                    <a:pt x="2234" y="5060"/>
                    <a:pt x="2240" y="5049"/>
                  </a:cubicBezTo>
                  <a:lnTo>
                    <a:pt x="2240" y="5049"/>
                  </a:lnTo>
                  <a:cubicBezTo>
                    <a:pt x="2219" y="5113"/>
                    <a:pt x="2240" y="5071"/>
                    <a:pt x="2219" y="5176"/>
                  </a:cubicBezTo>
                  <a:cubicBezTo>
                    <a:pt x="2214" y="5186"/>
                    <a:pt x="2211" y="5190"/>
                    <a:pt x="2210" y="5190"/>
                  </a:cubicBezTo>
                  <a:cubicBezTo>
                    <a:pt x="2207" y="5190"/>
                    <a:pt x="2219" y="5150"/>
                    <a:pt x="2219" y="5134"/>
                  </a:cubicBezTo>
                  <a:lnTo>
                    <a:pt x="2219" y="5134"/>
                  </a:lnTo>
                  <a:cubicBezTo>
                    <a:pt x="2198" y="5218"/>
                    <a:pt x="2177" y="5345"/>
                    <a:pt x="2155" y="5409"/>
                  </a:cubicBezTo>
                  <a:cubicBezTo>
                    <a:pt x="2155" y="5451"/>
                    <a:pt x="2134" y="5535"/>
                    <a:pt x="2113" y="5599"/>
                  </a:cubicBezTo>
                  <a:cubicBezTo>
                    <a:pt x="2113" y="5599"/>
                    <a:pt x="2113" y="5578"/>
                    <a:pt x="2113" y="5556"/>
                  </a:cubicBezTo>
                  <a:cubicBezTo>
                    <a:pt x="2113" y="5578"/>
                    <a:pt x="2092" y="5620"/>
                    <a:pt x="2092" y="5641"/>
                  </a:cubicBezTo>
                  <a:lnTo>
                    <a:pt x="2092" y="5620"/>
                  </a:lnTo>
                  <a:cubicBezTo>
                    <a:pt x="2092" y="5662"/>
                    <a:pt x="2071" y="5746"/>
                    <a:pt x="2071" y="5768"/>
                  </a:cubicBezTo>
                  <a:cubicBezTo>
                    <a:pt x="2071" y="5768"/>
                    <a:pt x="2071" y="5768"/>
                    <a:pt x="2050" y="5810"/>
                  </a:cubicBezTo>
                  <a:cubicBezTo>
                    <a:pt x="2050" y="5831"/>
                    <a:pt x="2029" y="5915"/>
                    <a:pt x="2008" y="5979"/>
                  </a:cubicBezTo>
                  <a:cubicBezTo>
                    <a:pt x="2008" y="5979"/>
                    <a:pt x="2023" y="5932"/>
                    <a:pt x="2028" y="5932"/>
                  </a:cubicBezTo>
                  <a:cubicBezTo>
                    <a:pt x="2028" y="5932"/>
                    <a:pt x="2029" y="5934"/>
                    <a:pt x="2029" y="5937"/>
                  </a:cubicBezTo>
                  <a:cubicBezTo>
                    <a:pt x="2008" y="5979"/>
                    <a:pt x="2008" y="6000"/>
                    <a:pt x="2008" y="6042"/>
                  </a:cubicBezTo>
                  <a:lnTo>
                    <a:pt x="2008" y="6021"/>
                  </a:lnTo>
                  <a:lnTo>
                    <a:pt x="1965" y="6190"/>
                  </a:lnTo>
                  <a:cubicBezTo>
                    <a:pt x="1965" y="6211"/>
                    <a:pt x="1944" y="6317"/>
                    <a:pt x="1944" y="6317"/>
                  </a:cubicBezTo>
                  <a:cubicBezTo>
                    <a:pt x="1944" y="6318"/>
                    <a:pt x="1943" y="6319"/>
                    <a:pt x="1943" y="6320"/>
                  </a:cubicBezTo>
                  <a:lnTo>
                    <a:pt x="1943" y="6320"/>
                  </a:lnTo>
                  <a:cubicBezTo>
                    <a:pt x="1943" y="6318"/>
                    <a:pt x="1942" y="6317"/>
                    <a:pt x="1941" y="6317"/>
                  </a:cubicBezTo>
                  <a:cubicBezTo>
                    <a:pt x="1938" y="6317"/>
                    <a:pt x="1933" y="6338"/>
                    <a:pt x="1935" y="6338"/>
                  </a:cubicBezTo>
                  <a:cubicBezTo>
                    <a:pt x="1936" y="6338"/>
                    <a:pt x="1939" y="6333"/>
                    <a:pt x="1943" y="6320"/>
                  </a:cubicBezTo>
                  <a:lnTo>
                    <a:pt x="1943" y="6320"/>
                  </a:lnTo>
                  <a:cubicBezTo>
                    <a:pt x="1944" y="6323"/>
                    <a:pt x="1944" y="6329"/>
                    <a:pt x="1944" y="6338"/>
                  </a:cubicBezTo>
                  <a:cubicBezTo>
                    <a:pt x="1923" y="6359"/>
                    <a:pt x="1923" y="6401"/>
                    <a:pt x="1923" y="6401"/>
                  </a:cubicBezTo>
                  <a:lnTo>
                    <a:pt x="1902" y="6444"/>
                  </a:lnTo>
                  <a:cubicBezTo>
                    <a:pt x="1902" y="6468"/>
                    <a:pt x="1902" y="6486"/>
                    <a:pt x="1902" y="6486"/>
                  </a:cubicBezTo>
                  <a:cubicBezTo>
                    <a:pt x="1881" y="6528"/>
                    <a:pt x="1881" y="6591"/>
                    <a:pt x="1860" y="6591"/>
                  </a:cubicBezTo>
                  <a:cubicBezTo>
                    <a:pt x="1839" y="6697"/>
                    <a:pt x="1796" y="6760"/>
                    <a:pt x="1796" y="6866"/>
                  </a:cubicBezTo>
                  <a:cubicBezTo>
                    <a:pt x="1796" y="6866"/>
                    <a:pt x="1796" y="6866"/>
                    <a:pt x="1796" y="6845"/>
                  </a:cubicBezTo>
                  <a:lnTo>
                    <a:pt x="1775" y="6929"/>
                  </a:lnTo>
                  <a:lnTo>
                    <a:pt x="1775" y="6908"/>
                  </a:lnTo>
                  <a:lnTo>
                    <a:pt x="1754" y="7014"/>
                  </a:lnTo>
                  <a:cubicBezTo>
                    <a:pt x="1733" y="7098"/>
                    <a:pt x="1712" y="7204"/>
                    <a:pt x="1691" y="7310"/>
                  </a:cubicBezTo>
                  <a:lnTo>
                    <a:pt x="1691" y="7289"/>
                  </a:lnTo>
                  <a:cubicBezTo>
                    <a:pt x="1670" y="7394"/>
                    <a:pt x="1648" y="7394"/>
                    <a:pt x="1648" y="7479"/>
                  </a:cubicBezTo>
                  <a:cubicBezTo>
                    <a:pt x="1648" y="7479"/>
                    <a:pt x="1648" y="7479"/>
                    <a:pt x="1648" y="7458"/>
                  </a:cubicBezTo>
                  <a:lnTo>
                    <a:pt x="1627" y="7542"/>
                  </a:lnTo>
                  <a:lnTo>
                    <a:pt x="1627" y="7521"/>
                  </a:lnTo>
                  <a:cubicBezTo>
                    <a:pt x="1627" y="7572"/>
                    <a:pt x="1599" y="7638"/>
                    <a:pt x="1589" y="7638"/>
                  </a:cubicBezTo>
                  <a:cubicBezTo>
                    <a:pt x="1587" y="7638"/>
                    <a:pt x="1585" y="7634"/>
                    <a:pt x="1585" y="7627"/>
                  </a:cubicBezTo>
                  <a:cubicBezTo>
                    <a:pt x="1585" y="7669"/>
                    <a:pt x="1585" y="7711"/>
                    <a:pt x="1585" y="7732"/>
                  </a:cubicBezTo>
                  <a:cubicBezTo>
                    <a:pt x="1564" y="7796"/>
                    <a:pt x="1585" y="7753"/>
                    <a:pt x="1564" y="7796"/>
                  </a:cubicBezTo>
                  <a:cubicBezTo>
                    <a:pt x="1543" y="7838"/>
                    <a:pt x="1543" y="7859"/>
                    <a:pt x="1522" y="7922"/>
                  </a:cubicBezTo>
                  <a:cubicBezTo>
                    <a:pt x="1522" y="7965"/>
                    <a:pt x="1522" y="7986"/>
                    <a:pt x="1501" y="8028"/>
                  </a:cubicBezTo>
                  <a:cubicBezTo>
                    <a:pt x="1501" y="8112"/>
                    <a:pt x="1480" y="8112"/>
                    <a:pt x="1480" y="8176"/>
                  </a:cubicBezTo>
                  <a:cubicBezTo>
                    <a:pt x="1458" y="8218"/>
                    <a:pt x="1458" y="8281"/>
                    <a:pt x="1437" y="8281"/>
                  </a:cubicBezTo>
                  <a:cubicBezTo>
                    <a:pt x="1416" y="8387"/>
                    <a:pt x="1416" y="8450"/>
                    <a:pt x="1395" y="8556"/>
                  </a:cubicBezTo>
                  <a:cubicBezTo>
                    <a:pt x="1374" y="8577"/>
                    <a:pt x="1374" y="8577"/>
                    <a:pt x="1353" y="8640"/>
                  </a:cubicBezTo>
                  <a:lnTo>
                    <a:pt x="1374" y="8640"/>
                  </a:lnTo>
                  <a:cubicBezTo>
                    <a:pt x="1332" y="8767"/>
                    <a:pt x="1289" y="8936"/>
                    <a:pt x="1247" y="9084"/>
                  </a:cubicBezTo>
                  <a:lnTo>
                    <a:pt x="1247" y="9126"/>
                  </a:lnTo>
                  <a:cubicBezTo>
                    <a:pt x="1205" y="9295"/>
                    <a:pt x="1163" y="9507"/>
                    <a:pt x="1120" y="9633"/>
                  </a:cubicBezTo>
                  <a:cubicBezTo>
                    <a:pt x="1120" y="9676"/>
                    <a:pt x="1120" y="9739"/>
                    <a:pt x="1099" y="9823"/>
                  </a:cubicBezTo>
                  <a:lnTo>
                    <a:pt x="1099" y="9802"/>
                  </a:lnTo>
                  <a:cubicBezTo>
                    <a:pt x="1078" y="9929"/>
                    <a:pt x="1057" y="10056"/>
                    <a:pt x="1015" y="10183"/>
                  </a:cubicBezTo>
                  <a:cubicBezTo>
                    <a:pt x="1015" y="10204"/>
                    <a:pt x="994" y="10246"/>
                    <a:pt x="994" y="10288"/>
                  </a:cubicBezTo>
                  <a:lnTo>
                    <a:pt x="1015" y="10246"/>
                  </a:lnTo>
                  <a:lnTo>
                    <a:pt x="1015" y="10246"/>
                  </a:lnTo>
                  <a:cubicBezTo>
                    <a:pt x="994" y="10288"/>
                    <a:pt x="994" y="10330"/>
                    <a:pt x="973" y="10352"/>
                  </a:cubicBezTo>
                  <a:lnTo>
                    <a:pt x="973" y="10415"/>
                  </a:lnTo>
                  <a:cubicBezTo>
                    <a:pt x="973" y="10415"/>
                    <a:pt x="973" y="10436"/>
                    <a:pt x="973" y="10436"/>
                  </a:cubicBezTo>
                  <a:lnTo>
                    <a:pt x="951" y="10478"/>
                  </a:lnTo>
                  <a:cubicBezTo>
                    <a:pt x="951" y="10478"/>
                    <a:pt x="930" y="10563"/>
                    <a:pt x="951" y="10584"/>
                  </a:cubicBezTo>
                  <a:cubicBezTo>
                    <a:pt x="937" y="10598"/>
                    <a:pt x="932" y="10623"/>
                    <a:pt x="931" y="10623"/>
                  </a:cubicBezTo>
                  <a:cubicBezTo>
                    <a:pt x="930" y="10623"/>
                    <a:pt x="930" y="10618"/>
                    <a:pt x="930" y="10605"/>
                  </a:cubicBezTo>
                  <a:lnTo>
                    <a:pt x="892" y="10796"/>
                  </a:lnTo>
                  <a:lnTo>
                    <a:pt x="892" y="10796"/>
                  </a:lnTo>
                  <a:cubicBezTo>
                    <a:pt x="906" y="10804"/>
                    <a:pt x="888" y="10860"/>
                    <a:pt x="888" y="10880"/>
                  </a:cubicBezTo>
                  <a:cubicBezTo>
                    <a:pt x="888" y="10867"/>
                    <a:pt x="886" y="10862"/>
                    <a:pt x="883" y="10862"/>
                  </a:cubicBezTo>
                  <a:cubicBezTo>
                    <a:pt x="877" y="10862"/>
                    <a:pt x="867" y="10886"/>
                    <a:pt x="867" y="10901"/>
                  </a:cubicBezTo>
                  <a:cubicBezTo>
                    <a:pt x="867" y="10905"/>
                    <a:pt x="868" y="10907"/>
                    <a:pt x="869" y="10907"/>
                  </a:cubicBezTo>
                  <a:cubicBezTo>
                    <a:pt x="873" y="10907"/>
                    <a:pt x="882" y="10895"/>
                    <a:pt x="886" y="10895"/>
                  </a:cubicBezTo>
                  <a:cubicBezTo>
                    <a:pt x="887" y="10895"/>
                    <a:pt x="888" y="10896"/>
                    <a:pt x="888" y="10901"/>
                  </a:cubicBezTo>
                  <a:cubicBezTo>
                    <a:pt x="867" y="10922"/>
                    <a:pt x="867" y="11006"/>
                    <a:pt x="867" y="11027"/>
                  </a:cubicBezTo>
                  <a:lnTo>
                    <a:pt x="867" y="11006"/>
                  </a:lnTo>
                  <a:cubicBezTo>
                    <a:pt x="846" y="11049"/>
                    <a:pt x="846" y="11070"/>
                    <a:pt x="825" y="11133"/>
                  </a:cubicBezTo>
                  <a:cubicBezTo>
                    <a:pt x="825" y="11175"/>
                    <a:pt x="825" y="11196"/>
                    <a:pt x="825" y="11196"/>
                  </a:cubicBezTo>
                  <a:cubicBezTo>
                    <a:pt x="825" y="11228"/>
                    <a:pt x="825" y="11233"/>
                    <a:pt x="822" y="11233"/>
                  </a:cubicBezTo>
                  <a:cubicBezTo>
                    <a:pt x="821" y="11233"/>
                    <a:pt x="819" y="11232"/>
                    <a:pt x="816" y="11232"/>
                  </a:cubicBezTo>
                  <a:cubicBezTo>
                    <a:pt x="813" y="11232"/>
                    <a:pt x="809" y="11233"/>
                    <a:pt x="804" y="11239"/>
                  </a:cubicBezTo>
                  <a:cubicBezTo>
                    <a:pt x="804" y="11281"/>
                    <a:pt x="782" y="11365"/>
                    <a:pt x="782" y="11365"/>
                  </a:cubicBezTo>
                  <a:cubicBezTo>
                    <a:pt x="782" y="11408"/>
                    <a:pt x="740" y="11534"/>
                    <a:pt x="761" y="11556"/>
                  </a:cubicBezTo>
                  <a:lnTo>
                    <a:pt x="740" y="11619"/>
                  </a:lnTo>
                  <a:cubicBezTo>
                    <a:pt x="740" y="11619"/>
                    <a:pt x="740" y="11619"/>
                    <a:pt x="740" y="11661"/>
                  </a:cubicBezTo>
                  <a:cubicBezTo>
                    <a:pt x="740" y="11703"/>
                    <a:pt x="740" y="11703"/>
                    <a:pt x="719" y="11703"/>
                  </a:cubicBezTo>
                  <a:lnTo>
                    <a:pt x="740" y="11746"/>
                  </a:lnTo>
                  <a:cubicBezTo>
                    <a:pt x="677" y="11978"/>
                    <a:pt x="635" y="12274"/>
                    <a:pt x="592" y="12548"/>
                  </a:cubicBezTo>
                  <a:cubicBezTo>
                    <a:pt x="592" y="12654"/>
                    <a:pt x="571" y="12802"/>
                    <a:pt x="550" y="12929"/>
                  </a:cubicBezTo>
                  <a:lnTo>
                    <a:pt x="550" y="12908"/>
                  </a:lnTo>
                  <a:lnTo>
                    <a:pt x="529" y="13055"/>
                  </a:lnTo>
                  <a:lnTo>
                    <a:pt x="550" y="12950"/>
                  </a:lnTo>
                  <a:cubicBezTo>
                    <a:pt x="550" y="12992"/>
                    <a:pt x="550" y="13013"/>
                    <a:pt x="550" y="13034"/>
                  </a:cubicBezTo>
                  <a:cubicBezTo>
                    <a:pt x="529" y="13182"/>
                    <a:pt x="487" y="13372"/>
                    <a:pt x="487" y="13562"/>
                  </a:cubicBezTo>
                  <a:cubicBezTo>
                    <a:pt x="487" y="13668"/>
                    <a:pt x="466" y="13626"/>
                    <a:pt x="466" y="13752"/>
                  </a:cubicBezTo>
                  <a:cubicBezTo>
                    <a:pt x="466" y="13731"/>
                    <a:pt x="466" y="13731"/>
                    <a:pt x="444" y="13731"/>
                  </a:cubicBezTo>
                  <a:cubicBezTo>
                    <a:pt x="444" y="13837"/>
                    <a:pt x="444" y="13921"/>
                    <a:pt x="444" y="14027"/>
                  </a:cubicBezTo>
                  <a:cubicBezTo>
                    <a:pt x="423" y="14027"/>
                    <a:pt x="423" y="14112"/>
                    <a:pt x="423" y="14112"/>
                  </a:cubicBezTo>
                  <a:cubicBezTo>
                    <a:pt x="423" y="14133"/>
                    <a:pt x="423" y="14196"/>
                    <a:pt x="423" y="14196"/>
                  </a:cubicBezTo>
                  <a:lnTo>
                    <a:pt x="423" y="14238"/>
                  </a:lnTo>
                  <a:lnTo>
                    <a:pt x="402" y="14259"/>
                  </a:lnTo>
                  <a:cubicBezTo>
                    <a:pt x="402" y="14323"/>
                    <a:pt x="402" y="14471"/>
                    <a:pt x="381" y="14513"/>
                  </a:cubicBezTo>
                  <a:cubicBezTo>
                    <a:pt x="381" y="14682"/>
                    <a:pt x="339" y="14957"/>
                    <a:pt x="318" y="15189"/>
                  </a:cubicBezTo>
                  <a:cubicBezTo>
                    <a:pt x="318" y="15210"/>
                    <a:pt x="318" y="15273"/>
                    <a:pt x="318" y="15337"/>
                  </a:cubicBezTo>
                  <a:lnTo>
                    <a:pt x="318" y="15379"/>
                  </a:lnTo>
                  <a:cubicBezTo>
                    <a:pt x="297" y="15442"/>
                    <a:pt x="318" y="15485"/>
                    <a:pt x="297" y="15527"/>
                  </a:cubicBezTo>
                  <a:cubicBezTo>
                    <a:pt x="297" y="15590"/>
                    <a:pt x="297" y="15633"/>
                    <a:pt x="297" y="15675"/>
                  </a:cubicBezTo>
                  <a:cubicBezTo>
                    <a:pt x="297" y="15722"/>
                    <a:pt x="285" y="15770"/>
                    <a:pt x="279" y="15782"/>
                  </a:cubicBezTo>
                  <a:lnTo>
                    <a:pt x="279" y="15782"/>
                  </a:lnTo>
                  <a:cubicBezTo>
                    <a:pt x="291" y="15794"/>
                    <a:pt x="254" y="15886"/>
                    <a:pt x="254" y="15886"/>
                  </a:cubicBezTo>
                  <a:cubicBezTo>
                    <a:pt x="254" y="15886"/>
                    <a:pt x="1" y="18801"/>
                    <a:pt x="22" y="19519"/>
                  </a:cubicBezTo>
                  <a:cubicBezTo>
                    <a:pt x="22" y="19532"/>
                    <a:pt x="22" y="19565"/>
                    <a:pt x="22" y="19583"/>
                  </a:cubicBezTo>
                  <a:cubicBezTo>
                    <a:pt x="22" y="19646"/>
                    <a:pt x="1" y="19667"/>
                    <a:pt x="22" y="19667"/>
                  </a:cubicBezTo>
                  <a:cubicBezTo>
                    <a:pt x="22" y="19648"/>
                    <a:pt x="22" y="19642"/>
                    <a:pt x="23" y="19642"/>
                  </a:cubicBezTo>
                  <a:cubicBezTo>
                    <a:pt x="23" y="19642"/>
                    <a:pt x="25" y="19650"/>
                    <a:pt x="29" y="19650"/>
                  </a:cubicBezTo>
                  <a:cubicBezTo>
                    <a:pt x="32" y="19650"/>
                    <a:pt x="37" y="19645"/>
                    <a:pt x="43" y="19625"/>
                  </a:cubicBezTo>
                  <a:lnTo>
                    <a:pt x="43" y="19604"/>
                  </a:lnTo>
                  <a:cubicBezTo>
                    <a:pt x="43" y="19583"/>
                    <a:pt x="43" y="19562"/>
                    <a:pt x="43" y="19540"/>
                  </a:cubicBezTo>
                  <a:cubicBezTo>
                    <a:pt x="43" y="19521"/>
                    <a:pt x="43" y="19502"/>
                    <a:pt x="43" y="19435"/>
                  </a:cubicBezTo>
                  <a:cubicBezTo>
                    <a:pt x="43" y="19371"/>
                    <a:pt x="43" y="19393"/>
                    <a:pt x="64" y="19371"/>
                  </a:cubicBezTo>
                  <a:cubicBezTo>
                    <a:pt x="64" y="19364"/>
                    <a:pt x="64" y="19357"/>
                    <a:pt x="64" y="19350"/>
                  </a:cubicBezTo>
                  <a:lnTo>
                    <a:pt x="76" y="19314"/>
                  </a:lnTo>
                  <a:lnTo>
                    <a:pt x="76" y="19314"/>
                  </a:lnTo>
                  <a:cubicBezTo>
                    <a:pt x="77" y="19314"/>
                    <a:pt x="77" y="19314"/>
                    <a:pt x="77" y="19314"/>
                  </a:cubicBezTo>
                  <a:cubicBezTo>
                    <a:pt x="79" y="19314"/>
                    <a:pt x="81" y="19312"/>
                    <a:pt x="85" y="19308"/>
                  </a:cubicBezTo>
                  <a:lnTo>
                    <a:pt x="85" y="19224"/>
                  </a:lnTo>
                  <a:cubicBezTo>
                    <a:pt x="85" y="19202"/>
                    <a:pt x="85" y="19139"/>
                    <a:pt x="106" y="19097"/>
                  </a:cubicBezTo>
                  <a:lnTo>
                    <a:pt x="106" y="18970"/>
                  </a:lnTo>
                  <a:cubicBezTo>
                    <a:pt x="111" y="18966"/>
                    <a:pt x="113" y="18964"/>
                    <a:pt x="115" y="18964"/>
                  </a:cubicBezTo>
                  <a:cubicBezTo>
                    <a:pt x="119" y="18964"/>
                    <a:pt x="115" y="18976"/>
                    <a:pt x="119" y="18976"/>
                  </a:cubicBezTo>
                  <a:cubicBezTo>
                    <a:pt x="121" y="18976"/>
                    <a:pt x="123" y="18975"/>
                    <a:pt x="128" y="18970"/>
                  </a:cubicBezTo>
                  <a:cubicBezTo>
                    <a:pt x="128" y="18949"/>
                    <a:pt x="128" y="18928"/>
                    <a:pt x="128" y="18928"/>
                  </a:cubicBezTo>
                  <a:cubicBezTo>
                    <a:pt x="128" y="18907"/>
                    <a:pt x="128" y="18822"/>
                    <a:pt x="128" y="18822"/>
                  </a:cubicBezTo>
                  <a:cubicBezTo>
                    <a:pt x="143" y="18743"/>
                    <a:pt x="135" y="18759"/>
                    <a:pt x="139" y="18727"/>
                  </a:cubicBezTo>
                  <a:lnTo>
                    <a:pt x="139" y="18727"/>
                  </a:lnTo>
                  <a:cubicBezTo>
                    <a:pt x="140" y="18728"/>
                    <a:pt x="140" y="18728"/>
                    <a:pt x="141" y="18728"/>
                  </a:cubicBezTo>
                  <a:cubicBezTo>
                    <a:pt x="142" y="18728"/>
                    <a:pt x="144" y="18725"/>
                    <a:pt x="149" y="18717"/>
                  </a:cubicBezTo>
                  <a:lnTo>
                    <a:pt x="149" y="18674"/>
                  </a:lnTo>
                  <a:cubicBezTo>
                    <a:pt x="170" y="18421"/>
                    <a:pt x="212" y="18294"/>
                    <a:pt x="233" y="18062"/>
                  </a:cubicBezTo>
                  <a:cubicBezTo>
                    <a:pt x="233" y="18075"/>
                    <a:pt x="233" y="18094"/>
                    <a:pt x="233" y="18104"/>
                  </a:cubicBezTo>
                  <a:cubicBezTo>
                    <a:pt x="233" y="17935"/>
                    <a:pt x="254" y="17872"/>
                    <a:pt x="275" y="17724"/>
                  </a:cubicBezTo>
                  <a:cubicBezTo>
                    <a:pt x="297" y="17534"/>
                    <a:pt x="318" y="17280"/>
                    <a:pt x="339" y="17069"/>
                  </a:cubicBezTo>
                  <a:lnTo>
                    <a:pt x="339" y="17069"/>
                  </a:lnTo>
                  <a:lnTo>
                    <a:pt x="318" y="17090"/>
                  </a:lnTo>
                  <a:cubicBezTo>
                    <a:pt x="318" y="17048"/>
                    <a:pt x="318" y="17006"/>
                    <a:pt x="339" y="16963"/>
                  </a:cubicBezTo>
                  <a:cubicBezTo>
                    <a:pt x="360" y="16773"/>
                    <a:pt x="381" y="16372"/>
                    <a:pt x="423" y="16055"/>
                  </a:cubicBezTo>
                  <a:cubicBezTo>
                    <a:pt x="464" y="15623"/>
                    <a:pt x="486" y="15172"/>
                    <a:pt x="526" y="14758"/>
                  </a:cubicBezTo>
                  <a:lnTo>
                    <a:pt x="526" y="14758"/>
                  </a:lnTo>
                  <a:cubicBezTo>
                    <a:pt x="524" y="14762"/>
                    <a:pt x="523" y="14764"/>
                    <a:pt x="522" y="14764"/>
                  </a:cubicBezTo>
                  <a:cubicBezTo>
                    <a:pt x="518" y="14764"/>
                    <a:pt x="517" y="14747"/>
                    <a:pt x="529" y="14724"/>
                  </a:cubicBezTo>
                  <a:lnTo>
                    <a:pt x="529" y="14724"/>
                  </a:lnTo>
                  <a:cubicBezTo>
                    <a:pt x="529" y="14724"/>
                    <a:pt x="529" y="14724"/>
                    <a:pt x="529" y="14724"/>
                  </a:cubicBezTo>
                  <a:cubicBezTo>
                    <a:pt x="550" y="14576"/>
                    <a:pt x="529" y="14492"/>
                    <a:pt x="571" y="14344"/>
                  </a:cubicBezTo>
                  <a:cubicBezTo>
                    <a:pt x="571" y="14112"/>
                    <a:pt x="613" y="13900"/>
                    <a:pt x="635" y="13668"/>
                  </a:cubicBezTo>
                  <a:lnTo>
                    <a:pt x="635" y="13647"/>
                  </a:lnTo>
                  <a:cubicBezTo>
                    <a:pt x="635" y="13626"/>
                    <a:pt x="635" y="13605"/>
                    <a:pt x="635" y="13584"/>
                  </a:cubicBezTo>
                  <a:cubicBezTo>
                    <a:pt x="656" y="13499"/>
                    <a:pt x="656" y="13393"/>
                    <a:pt x="656" y="13351"/>
                  </a:cubicBezTo>
                  <a:lnTo>
                    <a:pt x="656" y="13330"/>
                  </a:lnTo>
                  <a:cubicBezTo>
                    <a:pt x="656" y="13288"/>
                    <a:pt x="677" y="13309"/>
                    <a:pt x="677" y="13267"/>
                  </a:cubicBezTo>
                  <a:lnTo>
                    <a:pt x="677" y="13203"/>
                  </a:lnTo>
                  <a:cubicBezTo>
                    <a:pt x="677" y="13203"/>
                    <a:pt x="698" y="13055"/>
                    <a:pt x="698" y="13034"/>
                  </a:cubicBezTo>
                  <a:cubicBezTo>
                    <a:pt x="698" y="12950"/>
                    <a:pt x="719" y="12844"/>
                    <a:pt x="740" y="12739"/>
                  </a:cubicBezTo>
                  <a:cubicBezTo>
                    <a:pt x="740" y="12717"/>
                    <a:pt x="761" y="12591"/>
                    <a:pt x="761" y="12527"/>
                  </a:cubicBezTo>
                  <a:cubicBezTo>
                    <a:pt x="782" y="12379"/>
                    <a:pt x="825" y="12168"/>
                    <a:pt x="846" y="11978"/>
                  </a:cubicBezTo>
                  <a:lnTo>
                    <a:pt x="846" y="11936"/>
                  </a:lnTo>
                  <a:cubicBezTo>
                    <a:pt x="867" y="11894"/>
                    <a:pt x="867" y="11809"/>
                    <a:pt x="888" y="11767"/>
                  </a:cubicBezTo>
                  <a:lnTo>
                    <a:pt x="888" y="11767"/>
                  </a:lnTo>
                  <a:cubicBezTo>
                    <a:pt x="867" y="11809"/>
                    <a:pt x="867" y="11809"/>
                    <a:pt x="867" y="11830"/>
                  </a:cubicBezTo>
                  <a:cubicBezTo>
                    <a:pt x="867" y="11819"/>
                    <a:pt x="867" y="11803"/>
                    <a:pt x="867" y="11788"/>
                  </a:cubicBezTo>
                  <a:lnTo>
                    <a:pt x="867" y="11746"/>
                  </a:lnTo>
                  <a:cubicBezTo>
                    <a:pt x="888" y="11746"/>
                    <a:pt x="888" y="11703"/>
                    <a:pt x="888" y="11703"/>
                  </a:cubicBezTo>
                  <a:cubicBezTo>
                    <a:pt x="930" y="11534"/>
                    <a:pt x="930" y="11429"/>
                    <a:pt x="973" y="11260"/>
                  </a:cubicBezTo>
                  <a:cubicBezTo>
                    <a:pt x="973" y="11261"/>
                    <a:pt x="973" y="11262"/>
                    <a:pt x="973" y="11262"/>
                  </a:cubicBezTo>
                  <a:cubicBezTo>
                    <a:pt x="975" y="11262"/>
                    <a:pt x="991" y="11173"/>
                    <a:pt x="993" y="11173"/>
                  </a:cubicBezTo>
                  <a:cubicBezTo>
                    <a:pt x="994" y="11173"/>
                    <a:pt x="994" y="11174"/>
                    <a:pt x="994" y="11175"/>
                  </a:cubicBezTo>
                  <a:cubicBezTo>
                    <a:pt x="994" y="11143"/>
                    <a:pt x="992" y="11132"/>
                    <a:pt x="989" y="11132"/>
                  </a:cubicBezTo>
                  <a:cubicBezTo>
                    <a:pt x="984" y="11132"/>
                    <a:pt x="977" y="11163"/>
                    <a:pt x="974" y="11163"/>
                  </a:cubicBezTo>
                  <a:cubicBezTo>
                    <a:pt x="973" y="11163"/>
                    <a:pt x="973" y="11161"/>
                    <a:pt x="973" y="11154"/>
                  </a:cubicBezTo>
                  <a:cubicBezTo>
                    <a:pt x="994" y="11112"/>
                    <a:pt x="994" y="11091"/>
                    <a:pt x="994" y="11091"/>
                  </a:cubicBezTo>
                  <a:lnTo>
                    <a:pt x="1015" y="11027"/>
                  </a:lnTo>
                  <a:cubicBezTo>
                    <a:pt x="1036" y="10901"/>
                    <a:pt x="1057" y="10795"/>
                    <a:pt x="1078" y="10668"/>
                  </a:cubicBezTo>
                  <a:cubicBezTo>
                    <a:pt x="1078" y="10668"/>
                    <a:pt x="1078" y="10699"/>
                    <a:pt x="1078" y="10711"/>
                  </a:cubicBezTo>
                  <a:cubicBezTo>
                    <a:pt x="1078" y="10584"/>
                    <a:pt x="1099" y="10605"/>
                    <a:pt x="1120" y="10478"/>
                  </a:cubicBezTo>
                  <a:lnTo>
                    <a:pt x="1120" y="10521"/>
                  </a:lnTo>
                  <a:cubicBezTo>
                    <a:pt x="1120" y="10503"/>
                    <a:pt x="1120" y="10490"/>
                    <a:pt x="1122" y="10475"/>
                  </a:cubicBezTo>
                  <a:lnTo>
                    <a:pt x="1122" y="10475"/>
                  </a:lnTo>
                  <a:cubicBezTo>
                    <a:pt x="1139" y="10439"/>
                    <a:pt x="1156" y="10363"/>
                    <a:pt x="1149" y="10363"/>
                  </a:cubicBezTo>
                  <a:lnTo>
                    <a:pt x="1149" y="10363"/>
                  </a:lnTo>
                  <a:cubicBezTo>
                    <a:pt x="1147" y="10363"/>
                    <a:pt x="1145" y="10366"/>
                    <a:pt x="1142" y="10373"/>
                  </a:cubicBezTo>
                  <a:cubicBezTo>
                    <a:pt x="1142" y="10309"/>
                    <a:pt x="1163" y="10288"/>
                    <a:pt x="1163" y="10267"/>
                  </a:cubicBezTo>
                  <a:cubicBezTo>
                    <a:pt x="1163" y="10267"/>
                    <a:pt x="1163" y="10280"/>
                    <a:pt x="1163" y="10288"/>
                  </a:cubicBezTo>
                  <a:cubicBezTo>
                    <a:pt x="1163" y="10204"/>
                    <a:pt x="1184" y="10119"/>
                    <a:pt x="1205" y="10035"/>
                  </a:cubicBezTo>
                  <a:lnTo>
                    <a:pt x="1226" y="10035"/>
                  </a:lnTo>
                  <a:cubicBezTo>
                    <a:pt x="1226" y="9971"/>
                    <a:pt x="1226" y="9971"/>
                    <a:pt x="1247" y="9887"/>
                  </a:cubicBezTo>
                  <a:cubicBezTo>
                    <a:pt x="1311" y="9633"/>
                    <a:pt x="1374" y="9316"/>
                    <a:pt x="1416" y="9084"/>
                  </a:cubicBezTo>
                  <a:cubicBezTo>
                    <a:pt x="1437" y="9021"/>
                    <a:pt x="1437" y="8936"/>
                    <a:pt x="1458" y="8873"/>
                  </a:cubicBezTo>
                  <a:lnTo>
                    <a:pt x="1480" y="8852"/>
                  </a:lnTo>
                  <a:lnTo>
                    <a:pt x="1480" y="8788"/>
                  </a:lnTo>
                  <a:cubicBezTo>
                    <a:pt x="1482" y="8786"/>
                    <a:pt x="1484" y="8785"/>
                    <a:pt x="1485" y="8785"/>
                  </a:cubicBezTo>
                  <a:cubicBezTo>
                    <a:pt x="1494" y="8785"/>
                    <a:pt x="1487" y="8821"/>
                    <a:pt x="1492" y="8821"/>
                  </a:cubicBezTo>
                  <a:cubicBezTo>
                    <a:pt x="1494" y="8821"/>
                    <a:pt x="1496" y="8818"/>
                    <a:pt x="1501" y="8809"/>
                  </a:cubicBezTo>
                  <a:lnTo>
                    <a:pt x="1480" y="8767"/>
                  </a:lnTo>
                  <a:cubicBezTo>
                    <a:pt x="1495" y="8767"/>
                    <a:pt x="1510" y="8678"/>
                    <a:pt x="1517" y="8678"/>
                  </a:cubicBezTo>
                  <a:cubicBezTo>
                    <a:pt x="1520" y="8678"/>
                    <a:pt x="1522" y="8690"/>
                    <a:pt x="1522" y="8725"/>
                  </a:cubicBezTo>
                  <a:lnTo>
                    <a:pt x="1564" y="8471"/>
                  </a:lnTo>
                  <a:cubicBezTo>
                    <a:pt x="1585" y="8408"/>
                    <a:pt x="1564" y="8429"/>
                    <a:pt x="1585" y="8366"/>
                  </a:cubicBezTo>
                  <a:cubicBezTo>
                    <a:pt x="1585" y="8366"/>
                    <a:pt x="1585" y="8387"/>
                    <a:pt x="1585" y="8387"/>
                  </a:cubicBezTo>
                  <a:cubicBezTo>
                    <a:pt x="1648" y="8218"/>
                    <a:pt x="1627" y="8176"/>
                    <a:pt x="1670" y="8007"/>
                  </a:cubicBezTo>
                  <a:lnTo>
                    <a:pt x="1670" y="8028"/>
                  </a:lnTo>
                  <a:cubicBezTo>
                    <a:pt x="1670" y="7986"/>
                    <a:pt x="1691" y="7944"/>
                    <a:pt x="1670" y="7922"/>
                  </a:cubicBezTo>
                  <a:lnTo>
                    <a:pt x="1670" y="7922"/>
                  </a:lnTo>
                  <a:cubicBezTo>
                    <a:pt x="1670" y="7893"/>
                    <a:pt x="1673" y="7876"/>
                    <a:pt x="1691" y="7859"/>
                  </a:cubicBezTo>
                  <a:cubicBezTo>
                    <a:pt x="1712" y="7796"/>
                    <a:pt x="1712" y="7711"/>
                    <a:pt x="1733" y="7669"/>
                  </a:cubicBezTo>
                  <a:cubicBezTo>
                    <a:pt x="1733" y="7627"/>
                    <a:pt x="1733" y="7605"/>
                    <a:pt x="1754" y="7542"/>
                  </a:cubicBezTo>
                  <a:cubicBezTo>
                    <a:pt x="1775" y="7500"/>
                    <a:pt x="1754" y="7542"/>
                    <a:pt x="1775" y="7479"/>
                  </a:cubicBezTo>
                  <a:cubicBezTo>
                    <a:pt x="1796" y="7436"/>
                    <a:pt x="1796" y="7436"/>
                    <a:pt x="1796" y="7436"/>
                  </a:cubicBezTo>
                  <a:cubicBezTo>
                    <a:pt x="1796" y="7394"/>
                    <a:pt x="1796" y="7394"/>
                    <a:pt x="1817" y="7331"/>
                  </a:cubicBezTo>
                  <a:lnTo>
                    <a:pt x="1817" y="7373"/>
                  </a:lnTo>
                  <a:cubicBezTo>
                    <a:pt x="1817" y="7310"/>
                    <a:pt x="1817" y="7289"/>
                    <a:pt x="1839" y="7225"/>
                  </a:cubicBezTo>
                  <a:cubicBezTo>
                    <a:pt x="1839" y="7183"/>
                    <a:pt x="1839" y="7141"/>
                    <a:pt x="1860" y="7120"/>
                  </a:cubicBezTo>
                  <a:lnTo>
                    <a:pt x="1860" y="7162"/>
                  </a:lnTo>
                  <a:cubicBezTo>
                    <a:pt x="1860" y="7077"/>
                    <a:pt x="1860" y="7120"/>
                    <a:pt x="1881" y="7035"/>
                  </a:cubicBezTo>
                  <a:cubicBezTo>
                    <a:pt x="1881" y="6993"/>
                    <a:pt x="1902" y="6929"/>
                    <a:pt x="1923" y="6845"/>
                  </a:cubicBezTo>
                  <a:cubicBezTo>
                    <a:pt x="1923" y="6837"/>
                    <a:pt x="1923" y="6830"/>
                    <a:pt x="1923" y="6824"/>
                  </a:cubicBezTo>
                  <a:cubicBezTo>
                    <a:pt x="1944" y="6760"/>
                    <a:pt x="1923" y="6739"/>
                    <a:pt x="1944" y="6634"/>
                  </a:cubicBezTo>
                  <a:cubicBezTo>
                    <a:pt x="1965" y="6634"/>
                    <a:pt x="1944" y="6676"/>
                    <a:pt x="1944" y="6697"/>
                  </a:cubicBezTo>
                  <a:cubicBezTo>
                    <a:pt x="1944" y="6704"/>
                    <a:pt x="1944" y="6711"/>
                    <a:pt x="1944" y="6718"/>
                  </a:cubicBezTo>
                  <a:cubicBezTo>
                    <a:pt x="1965" y="6697"/>
                    <a:pt x="1965" y="6676"/>
                    <a:pt x="1965" y="6655"/>
                  </a:cubicBezTo>
                  <a:cubicBezTo>
                    <a:pt x="1965" y="6652"/>
                    <a:pt x="1965" y="6650"/>
                    <a:pt x="1964" y="6650"/>
                  </a:cubicBezTo>
                  <a:cubicBezTo>
                    <a:pt x="1962" y="6650"/>
                    <a:pt x="1956" y="6663"/>
                    <a:pt x="1956" y="6663"/>
                  </a:cubicBezTo>
                  <a:cubicBezTo>
                    <a:pt x="1956" y="6663"/>
                    <a:pt x="1958" y="6656"/>
                    <a:pt x="1965" y="6634"/>
                  </a:cubicBezTo>
                  <a:cubicBezTo>
                    <a:pt x="1965" y="6623"/>
                    <a:pt x="1965" y="6617"/>
                    <a:pt x="1965" y="6613"/>
                  </a:cubicBezTo>
                  <a:cubicBezTo>
                    <a:pt x="1986" y="6528"/>
                    <a:pt x="1965" y="6570"/>
                    <a:pt x="1986" y="6507"/>
                  </a:cubicBezTo>
                  <a:cubicBezTo>
                    <a:pt x="1986" y="6507"/>
                    <a:pt x="1986" y="6528"/>
                    <a:pt x="1986" y="6528"/>
                  </a:cubicBezTo>
                  <a:cubicBezTo>
                    <a:pt x="2008" y="6465"/>
                    <a:pt x="2008" y="6401"/>
                    <a:pt x="2029" y="6380"/>
                  </a:cubicBezTo>
                  <a:cubicBezTo>
                    <a:pt x="2029" y="6380"/>
                    <a:pt x="2029" y="6380"/>
                    <a:pt x="2029" y="6401"/>
                  </a:cubicBezTo>
                  <a:cubicBezTo>
                    <a:pt x="2029" y="6416"/>
                    <a:pt x="2029" y="6422"/>
                    <a:pt x="2029" y="6422"/>
                  </a:cubicBezTo>
                  <a:cubicBezTo>
                    <a:pt x="2030" y="6422"/>
                    <a:pt x="2033" y="6379"/>
                    <a:pt x="2044" y="6377"/>
                  </a:cubicBezTo>
                  <a:lnTo>
                    <a:pt x="2044" y="6377"/>
                  </a:lnTo>
                  <a:cubicBezTo>
                    <a:pt x="2034" y="6365"/>
                    <a:pt x="2052" y="6312"/>
                    <a:pt x="2071" y="6275"/>
                  </a:cubicBezTo>
                  <a:lnTo>
                    <a:pt x="2050" y="6275"/>
                  </a:lnTo>
                  <a:cubicBezTo>
                    <a:pt x="2058" y="6235"/>
                    <a:pt x="2063" y="6228"/>
                    <a:pt x="2067" y="6228"/>
                  </a:cubicBezTo>
                  <a:cubicBezTo>
                    <a:pt x="2069" y="6228"/>
                    <a:pt x="2071" y="6231"/>
                    <a:pt x="2074" y="6231"/>
                  </a:cubicBezTo>
                  <a:cubicBezTo>
                    <a:pt x="2078" y="6231"/>
                    <a:pt x="2083" y="6222"/>
                    <a:pt x="2092" y="6169"/>
                  </a:cubicBezTo>
                  <a:cubicBezTo>
                    <a:pt x="2092" y="6106"/>
                    <a:pt x="2113" y="6106"/>
                    <a:pt x="2113" y="6021"/>
                  </a:cubicBezTo>
                  <a:cubicBezTo>
                    <a:pt x="2134" y="6000"/>
                    <a:pt x="2134" y="5958"/>
                    <a:pt x="2155" y="5958"/>
                  </a:cubicBezTo>
                  <a:lnTo>
                    <a:pt x="2134" y="5937"/>
                  </a:lnTo>
                  <a:cubicBezTo>
                    <a:pt x="2155" y="5873"/>
                    <a:pt x="2177" y="5810"/>
                    <a:pt x="2177" y="5768"/>
                  </a:cubicBezTo>
                  <a:cubicBezTo>
                    <a:pt x="2193" y="5702"/>
                    <a:pt x="2197" y="5674"/>
                    <a:pt x="2208" y="5625"/>
                  </a:cubicBezTo>
                  <a:lnTo>
                    <a:pt x="2208" y="5625"/>
                  </a:lnTo>
                  <a:cubicBezTo>
                    <a:pt x="2205" y="5631"/>
                    <a:pt x="2202" y="5637"/>
                    <a:pt x="2198" y="5641"/>
                  </a:cubicBezTo>
                  <a:cubicBezTo>
                    <a:pt x="2203" y="5631"/>
                    <a:pt x="2206" y="5624"/>
                    <a:pt x="2209" y="5617"/>
                  </a:cubicBezTo>
                  <a:lnTo>
                    <a:pt x="2209" y="5617"/>
                  </a:lnTo>
                  <a:cubicBezTo>
                    <a:pt x="2209" y="5620"/>
                    <a:pt x="2208" y="5623"/>
                    <a:pt x="2208" y="5625"/>
                  </a:cubicBezTo>
                  <a:lnTo>
                    <a:pt x="2208" y="5625"/>
                  </a:lnTo>
                  <a:cubicBezTo>
                    <a:pt x="2210" y="5620"/>
                    <a:pt x="2211" y="5615"/>
                    <a:pt x="2213" y="5609"/>
                  </a:cubicBezTo>
                  <a:lnTo>
                    <a:pt x="2213" y="5609"/>
                  </a:lnTo>
                  <a:cubicBezTo>
                    <a:pt x="2212" y="5612"/>
                    <a:pt x="2211" y="5614"/>
                    <a:pt x="2209" y="5617"/>
                  </a:cubicBezTo>
                  <a:lnTo>
                    <a:pt x="2209" y="5617"/>
                  </a:lnTo>
                  <a:cubicBezTo>
                    <a:pt x="2212" y="5606"/>
                    <a:pt x="2215" y="5595"/>
                    <a:pt x="2218" y="5581"/>
                  </a:cubicBezTo>
                  <a:lnTo>
                    <a:pt x="2218" y="5581"/>
                  </a:lnTo>
                  <a:cubicBezTo>
                    <a:pt x="2217" y="5588"/>
                    <a:pt x="2216" y="5599"/>
                    <a:pt x="2213" y="5609"/>
                  </a:cubicBezTo>
                  <a:lnTo>
                    <a:pt x="2213" y="5609"/>
                  </a:lnTo>
                  <a:cubicBezTo>
                    <a:pt x="2219" y="5594"/>
                    <a:pt x="2224" y="5579"/>
                    <a:pt x="2232" y="5545"/>
                  </a:cubicBezTo>
                  <a:lnTo>
                    <a:pt x="2232" y="5545"/>
                  </a:lnTo>
                  <a:cubicBezTo>
                    <a:pt x="2229" y="5561"/>
                    <a:pt x="2229" y="5578"/>
                    <a:pt x="2240" y="5578"/>
                  </a:cubicBezTo>
                  <a:lnTo>
                    <a:pt x="2240" y="5493"/>
                  </a:lnTo>
                  <a:lnTo>
                    <a:pt x="2261" y="5493"/>
                  </a:lnTo>
                  <a:cubicBezTo>
                    <a:pt x="2240" y="5472"/>
                    <a:pt x="2261" y="5409"/>
                    <a:pt x="2282" y="5366"/>
                  </a:cubicBezTo>
                  <a:cubicBezTo>
                    <a:pt x="2303" y="5218"/>
                    <a:pt x="2303" y="5197"/>
                    <a:pt x="2303" y="5134"/>
                  </a:cubicBezTo>
                  <a:cubicBezTo>
                    <a:pt x="2324" y="5113"/>
                    <a:pt x="2324" y="5113"/>
                    <a:pt x="2324" y="5113"/>
                  </a:cubicBezTo>
                  <a:lnTo>
                    <a:pt x="2324" y="5113"/>
                  </a:lnTo>
                  <a:cubicBezTo>
                    <a:pt x="2303" y="5155"/>
                    <a:pt x="2324" y="5134"/>
                    <a:pt x="2324" y="5155"/>
                  </a:cubicBezTo>
                  <a:cubicBezTo>
                    <a:pt x="2324" y="5128"/>
                    <a:pt x="2333" y="5092"/>
                    <a:pt x="2340" y="5081"/>
                  </a:cubicBezTo>
                  <a:lnTo>
                    <a:pt x="2340" y="5081"/>
                  </a:lnTo>
                  <a:cubicBezTo>
                    <a:pt x="2340" y="5081"/>
                    <a:pt x="2340" y="5081"/>
                    <a:pt x="2340" y="5081"/>
                  </a:cubicBezTo>
                  <a:cubicBezTo>
                    <a:pt x="2340" y="5081"/>
                    <a:pt x="2340" y="5080"/>
                    <a:pt x="2342" y="5078"/>
                  </a:cubicBezTo>
                  <a:lnTo>
                    <a:pt x="2342" y="5078"/>
                  </a:lnTo>
                  <a:cubicBezTo>
                    <a:pt x="2342" y="5078"/>
                    <a:pt x="2342" y="5078"/>
                    <a:pt x="2343" y="5078"/>
                  </a:cubicBezTo>
                  <a:cubicBezTo>
                    <a:pt x="2344" y="5078"/>
                    <a:pt x="2346" y="5082"/>
                    <a:pt x="2346" y="5092"/>
                  </a:cubicBezTo>
                  <a:cubicBezTo>
                    <a:pt x="2352" y="5066"/>
                    <a:pt x="2353" y="5058"/>
                    <a:pt x="2351" y="5058"/>
                  </a:cubicBezTo>
                  <a:lnTo>
                    <a:pt x="2351" y="5058"/>
                  </a:lnTo>
                  <a:cubicBezTo>
                    <a:pt x="2350" y="5058"/>
                    <a:pt x="2349" y="5060"/>
                    <a:pt x="2347" y="5062"/>
                  </a:cubicBezTo>
                  <a:lnTo>
                    <a:pt x="2347" y="5062"/>
                  </a:lnTo>
                  <a:lnTo>
                    <a:pt x="2367" y="4965"/>
                  </a:lnTo>
                  <a:lnTo>
                    <a:pt x="2367" y="4965"/>
                  </a:lnTo>
                  <a:cubicBezTo>
                    <a:pt x="2355" y="4977"/>
                    <a:pt x="2349" y="4989"/>
                    <a:pt x="2347" y="4989"/>
                  </a:cubicBezTo>
                  <a:cubicBezTo>
                    <a:pt x="2346" y="4989"/>
                    <a:pt x="2346" y="4983"/>
                    <a:pt x="2346" y="4965"/>
                  </a:cubicBezTo>
                  <a:cubicBezTo>
                    <a:pt x="2367" y="4923"/>
                    <a:pt x="2367" y="4902"/>
                    <a:pt x="2388" y="4838"/>
                  </a:cubicBezTo>
                  <a:cubicBezTo>
                    <a:pt x="2388" y="4843"/>
                    <a:pt x="2388" y="4844"/>
                    <a:pt x="2388" y="4844"/>
                  </a:cubicBezTo>
                  <a:cubicBezTo>
                    <a:pt x="2388" y="4848"/>
                    <a:pt x="2388" y="4852"/>
                    <a:pt x="2388" y="4859"/>
                  </a:cubicBezTo>
                  <a:cubicBezTo>
                    <a:pt x="2388" y="4838"/>
                    <a:pt x="2409" y="4796"/>
                    <a:pt x="2409" y="4775"/>
                  </a:cubicBezTo>
                  <a:lnTo>
                    <a:pt x="2409" y="4775"/>
                  </a:lnTo>
                  <a:cubicBezTo>
                    <a:pt x="2405" y="4786"/>
                    <a:pt x="2403" y="4791"/>
                    <a:pt x="2401" y="4791"/>
                  </a:cubicBezTo>
                  <a:cubicBezTo>
                    <a:pt x="2396" y="4791"/>
                    <a:pt x="2405" y="4725"/>
                    <a:pt x="2408" y="4725"/>
                  </a:cubicBezTo>
                  <a:cubicBezTo>
                    <a:pt x="2409" y="4725"/>
                    <a:pt x="2409" y="4727"/>
                    <a:pt x="2409" y="4733"/>
                  </a:cubicBezTo>
                  <a:lnTo>
                    <a:pt x="2409" y="4690"/>
                  </a:lnTo>
                  <a:cubicBezTo>
                    <a:pt x="2430" y="4690"/>
                    <a:pt x="2430" y="4648"/>
                    <a:pt x="2430" y="4627"/>
                  </a:cubicBezTo>
                  <a:cubicBezTo>
                    <a:pt x="2430" y="4606"/>
                    <a:pt x="2451" y="4542"/>
                    <a:pt x="2451" y="4542"/>
                  </a:cubicBezTo>
                  <a:cubicBezTo>
                    <a:pt x="2451" y="4521"/>
                    <a:pt x="2451" y="4479"/>
                    <a:pt x="2472" y="4479"/>
                  </a:cubicBezTo>
                  <a:cubicBezTo>
                    <a:pt x="2472" y="4472"/>
                    <a:pt x="2472" y="4467"/>
                    <a:pt x="2472" y="4464"/>
                  </a:cubicBezTo>
                  <a:cubicBezTo>
                    <a:pt x="2472" y="4464"/>
                    <a:pt x="2472" y="4463"/>
                    <a:pt x="2472" y="4458"/>
                  </a:cubicBezTo>
                  <a:lnTo>
                    <a:pt x="2493" y="4373"/>
                  </a:lnTo>
                  <a:cubicBezTo>
                    <a:pt x="2515" y="4331"/>
                    <a:pt x="2493" y="4352"/>
                    <a:pt x="2493" y="4289"/>
                  </a:cubicBezTo>
                  <a:lnTo>
                    <a:pt x="2493" y="4289"/>
                  </a:lnTo>
                  <a:cubicBezTo>
                    <a:pt x="2493" y="4296"/>
                    <a:pt x="2494" y="4299"/>
                    <a:pt x="2495" y="4299"/>
                  </a:cubicBezTo>
                  <a:cubicBezTo>
                    <a:pt x="2499" y="4299"/>
                    <a:pt x="2509" y="4258"/>
                    <a:pt x="2513" y="4258"/>
                  </a:cubicBezTo>
                  <a:cubicBezTo>
                    <a:pt x="2514" y="4258"/>
                    <a:pt x="2515" y="4261"/>
                    <a:pt x="2515" y="4268"/>
                  </a:cubicBezTo>
                  <a:cubicBezTo>
                    <a:pt x="2536" y="4247"/>
                    <a:pt x="2557" y="4162"/>
                    <a:pt x="2557" y="4099"/>
                  </a:cubicBezTo>
                  <a:cubicBezTo>
                    <a:pt x="2557" y="4096"/>
                    <a:pt x="2557" y="4095"/>
                    <a:pt x="2557" y="4095"/>
                  </a:cubicBezTo>
                  <a:cubicBezTo>
                    <a:pt x="2557" y="4095"/>
                    <a:pt x="2555" y="4144"/>
                    <a:pt x="2542" y="4144"/>
                  </a:cubicBezTo>
                  <a:cubicBezTo>
                    <a:pt x="2540" y="4144"/>
                    <a:pt x="2538" y="4143"/>
                    <a:pt x="2536" y="4141"/>
                  </a:cubicBezTo>
                  <a:cubicBezTo>
                    <a:pt x="2578" y="4014"/>
                    <a:pt x="2557" y="3993"/>
                    <a:pt x="2578" y="3888"/>
                  </a:cubicBezTo>
                  <a:cubicBezTo>
                    <a:pt x="2578" y="3852"/>
                    <a:pt x="2578" y="3857"/>
                    <a:pt x="2578" y="3824"/>
                  </a:cubicBezTo>
                  <a:cubicBezTo>
                    <a:pt x="2580" y="3826"/>
                    <a:pt x="2582" y="3827"/>
                    <a:pt x="2585" y="3827"/>
                  </a:cubicBezTo>
                  <a:cubicBezTo>
                    <a:pt x="2603" y="3827"/>
                    <a:pt x="2622" y="3750"/>
                    <a:pt x="2641" y="3655"/>
                  </a:cubicBezTo>
                  <a:cubicBezTo>
                    <a:pt x="2641" y="3652"/>
                    <a:pt x="2641" y="3651"/>
                    <a:pt x="2640" y="3651"/>
                  </a:cubicBezTo>
                  <a:cubicBezTo>
                    <a:pt x="2636" y="3651"/>
                    <a:pt x="2620" y="3697"/>
                    <a:pt x="2620" y="3697"/>
                  </a:cubicBezTo>
                  <a:lnTo>
                    <a:pt x="2620" y="3613"/>
                  </a:lnTo>
                  <a:cubicBezTo>
                    <a:pt x="2623" y="3613"/>
                    <a:pt x="2625" y="3613"/>
                    <a:pt x="2627" y="3613"/>
                  </a:cubicBezTo>
                  <a:lnTo>
                    <a:pt x="2627" y="3613"/>
                  </a:lnTo>
                  <a:cubicBezTo>
                    <a:pt x="2646" y="3557"/>
                    <a:pt x="2662" y="3505"/>
                    <a:pt x="2662" y="3486"/>
                  </a:cubicBezTo>
                  <a:lnTo>
                    <a:pt x="2684" y="3423"/>
                  </a:lnTo>
                  <a:lnTo>
                    <a:pt x="2662" y="3465"/>
                  </a:lnTo>
                  <a:cubicBezTo>
                    <a:pt x="2662" y="3444"/>
                    <a:pt x="2684" y="3381"/>
                    <a:pt x="2684" y="3359"/>
                  </a:cubicBezTo>
                  <a:cubicBezTo>
                    <a:pt x="2684" y="3296"/>
                    <a:pt x="2705" y="3254"/>
                    <a:pt x="2705" y="3212"/>
                  </a:cubicBezTo>
                  <a:cubicBezTo>
                    <a:pt x="2726" y="3212"/>
                    <a:pt x="2726" y="3085"/>
                    <a:pt x="2747" y="3085"/>
                  </a:cubicBezTo>
                  <a:cubicBezTo>
                    <a:pt x="2747" y="3064"/>
                    <a:pt x="2747" y="3022"/>
                    <a:pt x="2747" y="3022"/>
                  </a:cubicBezTo>
                  <a:cubicBezTo>
                    <a:pt x="2747" y="3022"/>
                    <a:pt x="2768" y="2937"/>
                    <a:pt x="2768" y="2874"/>
                  </a:cubicBezTo>
                  <a:cubicBezTo>
                    <a:pt x="2770" y="2876"/>
                    <a:pt x="2772" y="2877"/>
                    <a:pt x="2774" y="2877"/>
                  </a:cubicBezTo>
                  <a:cubicBezTo>
                    <a:pt x="2789" y="2877"/>
                    <a:pt x="2791" y="2806"/>
                    <a:pt x="2810" y="2768"/>
                  </a:cubicBezTo>
                  <a:cubicBezTo>
                    <a:pt x="2789" y="2768"/>
                    <a:pt x="2810" y="2662"/>
                    <a:pt x="2810" y="2641"/>
                  </a:cubicBezTo>
                  <a:cubicBezTo>
                    <a:pt x="2810" y="2599"/>
                    <a:pt x="2831" y="2599"/>
                    <a:pt x="2831" y="2599"/>
                  </a:cubicBezTo>
                  <a:lnTo>
                    <a:pt x="2831" y="2557"/>
                  </a:lnTo>
                  <a:cubicBezTo>
                    <a:pt x="2831" y="2536"/>
                    <a:pt x="2853" y="2451"/>
                    <a:pt x="2874" y="2388"/>
                  </a:cubicBezTo>
                  <a:lnTo>
                    <a:pt x="2874" y="2346"/>
                  </a:lnTo>
                  <a:lnTo>
                    <a:pt x="2874" y="2324"/>
                  </a:lnTo>
                  <a:cubicBezTo>
                    <a:pt x="2874" y="2324"/>
                    <a:pt x="2874" y="2313"/>
                    <a:pt x="2874" y="2303"/>
                  </a:cubicBezTo>
                  <a:lnTo>
                    <a:pt x="2874" y="2261"/>
                  </a:lnTo>
                  <a:cubicBezTo>
                    <a:pt x="2874" y="2261"/>
                    <a:pt x="2874" y="2240"/>
                    <a:pt x="2895" y="2177"/>
                  </a:cubicBezTo>
                  <a:cubicBezTo>
                    <a:pt x="2895" y="2155"/>
                    <a:pt x="2895" y="2155"/>
                    <a:pt x="2895" y="2155"/>
                  </a:cubicBezTo>
                  <a:cubicBezTo>
                    <a:pt x="2895" y="2155"/>
                    <a:pt x="2895" y="2131"/>
                    <a:pt x="2895" y="2113"/>
                  </a:cubicBezTo>
                  <a:cubicBezTo>
                    <a:pt x="2874" y="2113"/>
                    <a:pt x="2895" y="2071"/>
                    <a:pt x="2895" y="2050"/>
                  </a:cubicBezTo>
                  <a:lnTo>
                    <a:pt x="2895" y="2029"/>
                  </a:lnTo>
                  <a:lnTo>
                    <a:pt x="2895" y="2008"/>
                  </a:lnTo>
                  <a:cubicBezTo>
                    <a:pt x="2895" y="1965"/>
                    <a:pt x="2916" y="1944"/>
                    <a:pt x="2916" y="1902"/>
                  </a:cubicBezTo>
                  <a:cubicBezTo>
                    <a:pt x="2916" y="1926"/>
                    <a:pt x="2916" y="1951"/>
                    <a:pt x="2920" y="1951"/>
                  </a:cubicBezTo>
                  <a:cubicBezTo>
                    <a:pt x="2923" y="1951"/>
                    <a:pt x="2928" y="1938"/>
                    <a:pt x="2937" y="1902"/>
                  </a:cubicBezTo>
                  <a:cubicBezTo>
                    <a:pt x="2949" y="1902"/>
                    <a:pt x="2954" y="1895"/>
                    <a:pt x="2957" y="1877"/>
                  </a:cubicBezTo>
                  <a:lnTo>
                    <a:pt x="2957" y="1877"/>
                  </a:lnTo>
                  <a:cubicBezTo>
                    <a:pt x="2954" y="1881"/>
                    <a:pt x="2949" y="1881"/>
                    <a:pt x="2937" y="1881"/>
                  </a:cubicBezTo>
                  <a:cubicBezTo>
                    <a:pt x="2937" y="1881"/>
                    <a:pt x="2937" y="1823"/>
                    <a:pt x="2949" y="1803"/>
                  </a:cubicBezTo>
                  <a:lnTo>
                    <a:pt x="2949" y="1803"/>
                  </a:lnTo>
                  <a:cubicBezTo>
                    <a:pt x="2947" y="1783"/>
                    <a:pt x="2953" y="1726"/>
                    <a:pt x="2956" y="1710"/>
                  </a:cubicBezTo>
                  <a:lnTo>
                    <a:pt x="2956" y="1710"/>
                  </a:lnTo>
                  <a:cubicBezTo>
                    <a:pt x="2957" y="1710"/>
                    <a:pt x="2958" y="1711"/>
                    <a:pt x="2958" y="1712"/>
                  </a:cubicBezTo>
                  <a:cubicBezTo>
                    <a:pt x="2958" y="1708"/>
                    <a:pt x="2958" y="1706"/>
                    <a:pt x="2958" y="1706"/>
                  </a:cubicBezTo>
                  <a:cubicBezTo>
                    <a:pt x="2957" y="1706"/>
                    <a:pt x="2957" y="1707"/>
                    <a:pt x="2956" y="1710"/>
                  </a:cubicBezTo>
                  <a:lnTo>
                    <a:pt x="2956" y="1710"/>
                  </a:lnTo>
                  <a:cubicBezTo>
                    <a:pt x="2938" y="1688"/>
                    <a:pt x="2958" y="1648"/>
                    <a:pt x="2958" y="1648"/>
                  </a:cubicBezTo>
                  <a:cubicBezTo>
                    <a:pt x="2958" y="1663"/>
                    <a:pt x="2959" y="1669"/>
                    <a:pt x="2961" y="1669"/>
                  </a:cubicBezTo>
                  <a:cubicBezTo>
                    <a:pt x="2967" y="1669"/>
                    <a:pt x="2979" y="1606"/>
                    <a:pt x="2979" y="1606"/>
                  </a:cubicBezTo>
                  <a:cubicBezTo>
                    <a:pt x="2979" y="1603"/>
                    <a:pt x="2979" y="1602"/>
                    <a:pt x="2978" y="1602"/>
                  </a:cubicBezTo>
                  <a:cubicBezTo>
                    <a:pt x="2974" y="1602"/>
                    <a:pt x="2963" y="1632"/>
                    <a:pt x="2959" y="1632"/>
                  </a:cubicBezTo>
                  <a:cubicBezTo>
                    <a:pt x="2959" y="1632"/>
                    <a:pt x="2958" y="1630"/>
                    <a:pt x="2958" y="1627"/>
                  </a:cubicBezTo>
                  <a:cubicBezTo>
                    <a:pt x="2979" y="1585"/>
                    <a:pt x="2979" y="1564"/>
                    <a:pt x="2979" y="1543"/>
                  </a:cubicBezTo>
                  <a:lnTo>
                    <a:pt x="2979" y="1564"/>
                  </a:lnTo>
                  <a:lnTo>
                    <a:pt x="3000" y="1501"/>
                  </a:lnTo>
                  <a:lnTo>
                    <a:pt x="3000" y="1501"/>
                  </a:lnTo>
                  <a:cubicBezTo>
                    <a:pt x="3000" y="1501"/>
                    <a:pt x="2991" y="1529"/>
                    <a:pt x="2985" y="1529"/>
                  </a:cubicBezTo>
                  <a:cubicBezTo>
                    <a:pt x="2982" y="1529"/>
                    <a:pt x="2979" y="1522"/>
                    <a:pt x="2979" y="1501"/>
                  </a:cubicBezTo>
                  <a:cubicBezTo>
                    <a:pt x="2979" y="1501"/>
                    <a:pt x="3000" y="1437"/>
                    <a:pt x="3000" y="1437"/>
                  </a:cubicBezTo>
                  <a:cubicBezTo>
                    <a:pt x="3000" y="1479"/>
                    <a:pt x="3000" y="1458"/>
                    <a:pt x="3000" y="1501"/>
                  </a:cubicBezTo>
                  <a:cubicBezTo>
                    <a:pt x="3000" y="1465"/>
                    <a:pt x="3015" y="1385"/>
                    <a:pt x="3008" y="1385"/>
                  </a:cubicBezTo>
                  <a:lnTo>
                    <a:pt x="3008" y="1385"/>
                  </a:lnTo>
                  <a:cubicBezTo>
                    <a:pt x="3007" y="1385"/>
                    <a:pt x="3007" y="1385"/>
                    <a:pt x="3007" y="1385"/>
                  </a:cubicBezTo>
                  <a:lnTo>
                    <a:pt x="3007" y="1385"/>
                  </a:lnTo>
                  <a:cubicBezTo>
                    <a:pt x="3008" y="1383"/>
                    <a:pt x="3008" y="1380"/>
                    <a:pt x="3009" y="1378"/>
                  </a:cubicBezTo>
                  <a:lnTo>
                    <a:pt x="3009" y="1378"/>
                  </a:lnTo>
                  <a:lnTo>
                    <a:pt x="3000" y="1395"/>
                  </a:lnTo>
                  <a:lnTo>
                    <a:pt x="3000" y="1395"/>
                  </a:lnTo>
                  <a:cubicBezTo>
                    <a:pt x="3003" y="1389"/>
                    <a:pt x="3005" y="1386"/>
                    <a:pt x="3007" y="1385"/>
                  </a:cubicBezTo>
                  <a:lnTo>
                    <a:pt x="3007" y="1385"/>
                  </a:lnTo>
                  <a:cubicBezTo>
                    <a:pt x="3004" y="1399"/>
                    <a:pt x="3002" y="1411"/>
                    <a:pt x="3001" y="1411"/>
                  </a:cubicBezTo>
                  <a:cubicBezTo>
                    <a:pt x="3001" y="1411"/>
                    <a:pt x="3000" y="1406"/>
                    <a:pt x="3000" y="1395"/>
                  </a:cubicBezTo>
                  <a:lnTo>
                    <a:pt x="3000" y="1395"/>
                  </a:lnTo>
                  <a:lnTo>
                    <a:pt x="3000" y="1395"/>
                  </a:lnTo>
                  <a:lnTo>
                    <a:pt x="3000" y="1395"/>
                  </a:lnTo>
                  <a:cubicBezTo>
                    <a:pt x="3000" y="1390"/>
                    <a:pt x="3000" y="1383"/>
                    <a:pt x="3000" y="1374"/>
                  </a:cubicBezTo>
                  <a:lnTo>
                    <a:pt x="3000" y="1310"/>
                  </a:lnTo>
                  <a:lnTo>
                    <a:pt x="3000" y="1289"/>
                  </a:lnTo>
                  <a:cubicBezTo>
                    <a:pt x="3000" y="1289"/>
                    <a:pt x="3000" y="1268"/>
                    <a:pt x="3000" y="1247"/>
                  </a:cubicBezTo>
                  <a:cubicBezTo>
                    <a:pt x="3022" y="1247"/>
                    <a:pt x="3022" y="1226"/>
                    <a:pt x="3022" y="1226"/>
                  </a:cubicBezTo>
                  <a:cubicBezTo>
                    <a:pt x="3022" y="1163"/>
                    <a:pt x="3022" y="1163"/>
                    <a:pt x="3022" y="1163"/>
                  </a:cubicBezTo>
                  <a:cubicBezTo>
                    <a:pt x="3022" y="1144"/>
                    <a:pt x="3022" y="1129"/>
                    <a:pt x="3022" y="1120"/>
                  </a:cubicBezTo>
                  <a:cubicBezTo>
                    <a:pt x="3043" y="1078"/>
                    <a:pt x="3043" y="994"/>
                    <a:pt x="3064" y="951"/>
                  </a:cubicBezTo>
                  <a:cubicBezTo>
                    <a:pt x="3064" y="933"/>
                    <a:pt x="3062" y="927"/>
                    <a:pt x="3059" y="927"/>
                  </a:cubicBezTo>
                  <a:cubicBezTo>
                    <a:pt x="3055" y="927"/>
                    <a:pt x="3049" y="943"/>
                    <a:pt x="3045" y="943"/>
                  </a:cubicBezTo>
                  <a:cubicBezTo>
                    <a:pt x="3044" y="943"/>
                    <a:pt x="3043" y="939"/>
                    <a:pt x="3043" y="930"/>
                  </a:cubicBezTo>
                  <a:cubicBezTo>
                    <a:pt x="3064" y="867"/>
                    <a:pt x="3085" y="719"/>
                    <a:pt x="3085" y="613"/>
                  </a:cubicBezTo>
                  <a:lnTo>
                    <a:pt x="3085" y="613"/>
                  </a:lnTo>
                  <a:cubicBezTo>
                    <a:pt x="3082" y="616"/>
                    <a:pt x="3080" y="618"/>
                    <a:pt x="3078" y="618"/>
                  </a:cubicBezTo>
                  <a:cubicBezTo>
                    <a:pt x="3069" y="618"/>
                    <a:pt x="3085" y="568"/>
                    <a:pt x="3085" y="550"/>
                  </a:cubicBezTo>
                  <a:lnTo>
                    <a:pt x="3085" y="487"/>
                  </a:lnTo>
                  <a:cubicBezTo>
                    <a:pt x="3088" y="481"/>
                    <a:pt x="3090" y="479"/>
                    <a:pt x="3091" y="479"/>
                  </a:cubicBezTo>
                  <a:cubicBezTo>
                    <a:pt x="3099" y="479"/>
                    <a:pt x="3092" y="545"/>
                    <a:pt x="3098" y="545"/>
                  </a:cubicBezTo>
                  <a:cubicBezTo>
                    <a:pt x="3100" y="545"/>
                    <a:pt x="3102" y="540"/>
                    <a:pt x="3106" y="529"/>
                  </a:cubicBezTo>
                  <a:cubicBezTo>
                    <a:pt x="3106" y="465"/>
                    <a:pt x="3106" y="423"/>
                    <a:pt x="3106" y="339"/>
                  </a:cubicBezTo>
                  <a:cubicBezTo>
                    <a:pt x="3110" y="347"/>
                    <a:pt x="3113" y="351"/>
                    <a:pt x="3114" y="351"/>
                  </a:cubicBezTo>
                  <a:cubicBezTo>
                    <a:pt x="3120" y="351"/>
                    <a:pt x="3111" y="302"/>
                    <a:pt x="3125" y="297"/>
                  </a:cubicBezTo>
                  <a:lnTo>
                    <a:pt x="3125" y="297"/>
                  </a:lnTo>
                  <a:cubicBezTo>
                    <a:pt x="3126" y="310"/>
                    <a:pt x="3127" y="329"/>
                    <a:pt x="3127" y="360"/>
                  </a:cubicBezTo>
                  <a:cubicBezTo>
                    <a:pt x="3127" y="339"/>
                    <a:pt x="3127" y="318"/>
                    <a:pt x="3127" y="297"/>
                  </a:cubicBezTo>
                  <a:cubicBezTo>
                    <a:pt x="3126" y="297"/>
                    <a:pt x="3126" y="297"/>
                    <a:pt x="3125" y="297"/>
                  </a:cubicBezTo>
                  <a:lnTo>
                    <a:pt x="3125" y="297"/>
                  </a:lnTo>
                  <a:cubicBezTo>
                    <a:pt x="3119" y="247"/>
                    <a:pt x="3106" y="300"/>
                    <a:pt x="3106" y="2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5580;p35">
              <a:extLst>
                <a:ext uri="{FF2B5EF4-FFF2-40B4-BE49-F238E27FC236}">
                  <a16:creationId xmlns:a16="http://schemas.microsoft.com/office/drawing/2014/main" id="{65E1EF92-02BA-AC96-838C-4A53CD4D7E40}"/>
                </a:ext>
              </a:extLst>
            </p:cNvPr>
            <p:cNvSpPr/>
            <p:nvPr/>
          </p:nvSpPr>
          <p:spPr>
            <a:xfrm>
              <a:off x="3332850" y="3116250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43"/>
                    <a:pt x="0" y="43"/>
                    <a:pt x="0" y="64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5581;p35">
              <a:extLst>
                <a:ext uri="{FF2B5EF4-FFF2-40B4-BE49-F238E27FC236}">
                  <a16:creationId xmlns:a16="http://schemas.microsoft.com/office/drawing/2014/main" id="{93298405-3B36-F57B-26E7-92F20461A9EC}"/>
                </a:ext>
              </a:extLst>
            </p:cNvPr>
            <p:cNvSpPr/>
            <p:nvPr/>
          </p:nvSpPr>
          <p:spPr>
            <a:xfrm>
              <a:off x="3323325" y="3155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5582;p35">
              <a:extLst>
                <a:ext uri="{FF2B5EF4-FFF2-40B4-BE49-F238E27FC236}">
                  <a16:creationId xmlns:a16="http://schemas.microsoft.com/office/drawing/2014/main" id="{95896050-1C05-DAE1-D95F-3CE2B5FB1122}"/>
                </a:ext>
              </a:extLst>
            </p:cNvPr>
            <p:cNvSpPr/>
            <p:nvPr/>
          </p:nvSpPr>
          <p:spPr>
            <a:xfrm>
              <a:off x="3321225" y="31648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42"/>
                  </a:moveTo>
                  <a:cubicBezTo>
                    <a:pt x="0" y="0"/>
                    <a:pt x="0" y="2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5583;p35">
              <a:extLst>
                <a:ext uri="{FF2B5EF4-FFF2-40B4-BE49-F238E27FC236}">
                  <a16:creationId xmlns:a16="http://schemas.microsoft.com/office/drawing/2014/main" id="{5C8A2848-EEC0-D608-F5C4-BB17F626BD41}"/>
                </a:ext>
              </a:extLst>
            </p:cNvPr>
            <p:cNvSpPr/>
            <p:nvPr/>
          </p:nvSpPr>
          <p:spPr>
            <a:xfrm>
              <a:off x="3337600" y="3093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5584;p35">
              <a:extLst>
                <a:ext uri="{FF2B5EF4-FFF2-40B4-BE49-F238E27FC236}">
                  <a16:creationId xmlns:a16="http://schemas.microsoft.com/office/drawing/2014/main" id="{6C58860F-B99E-FA59-EFC9-442FB959F6F9}"/>
                </a:ext>
              </a:extLst>
            </p:cNvPr>
            <p:cNvSpPr/>
            <p:nvPr/>
          </p:nvSpPr>
          <p:spPr>
            <a:xfrm>
              <a:off x="3349200" y="3030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5585;p35">
              <a:extLst>
                <a:ext uri="{FF2B5EF4-FFF2-40B4-BE49-F238E27FC236}">
                  <a16:creationId xmlns:a16="http://schemas.microsoft.com/office/drawing/2014/main" id="{1A7EC76D-3BED-DBEE-3900-D329E0CAC440}"/>
                </a:ext>
              </a:extLst>
            </p:cNvPr>
            <p:cNvSpPr/>
            <p:nvPr/>
          </p:nvSpPr>
          <p:spPr>
            <a:xfrm>
              <a:off x="3348675" y="30344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5586;p35">
              <a:extLst>
                <a:ext uri="{FF2B5EF4-FFF2-40B4-BE49-F238E27FC236}">
                  <a16:creationId xmlns:a16="http://schemas.microsoft.com/office/drawing/2014/main" id="{588AB5F7-1318-A813-54DD-8CAD5788A2E2}"/>
                </a:ext>
              </a:extLst>
            </p:cNvPr>
            <p:cNvSpPr/>
            <p:nvPr/>
          </p:nvSpPr>
          <p:spPr>
            <a:xfrm>
              <a:off x="3333900" y="31088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5587;p35">
              <a:extLst>
                <a:ext uri="{FF2B5EF4-FFF2-40B4-BE49-F238E27FC236}">
                  <a16:creationId xmlns:a16="http://schemas.microsoft.com/office/drawing/2014/main" id="{FCC1CE95-BF5B-0F60-45F6-F0F5D727C67D}"/>
                </a:ext>
              </a:extLst>
            </p:cNvPr>
            <p:cNvSpPr/>
            <p:nvPr/>
          </p:nvSpPr>
          <p:spPr>
            <a:xfrm>
              <a:off x="3348150" y="3035975"/>
              <a:ext cx="550" cy="575"/>
            </a:xfrm>
            <a:custGeom>
              <a:avLst/>
              <a:gdLst/>
              <a:ahLst/>
              <a:cxnLst/>
              <a:rect l="l" t="t" r="r" b="b"/>
              <a:pathLst>
                <a:path w="22" h="23" extrusionOk="0">
                  <a:moveTo>
                    <a:pt x="22" y="1"/>
                  </a:moveTo>
                  <a:lnTo>
                    <a:pt x="1" y="22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5588;p35">
              <a:extLst>
                <a:ext uri="{FF2B5EF4-FFF2-40B4-BE49-F238E27FC236}">
                  <a16:creationId xmlns:a16="http://schemas.microsoft.com/office/drawing/2014/main" id="{DAABADEF-80B6-9040-68D7-495A7F2DD604}"/>
                </a:ext>
              </a:extLst>
            </p:cNvPr>
            <p:cNvSpPr/>
            <p:nvPr/>
          </p:nvSpPr>
          <p:spPr>
            <a:xfrm>
              <a:off x="3349200" y="3029650"/>
              <a:ext cx="575" cy="1075"/>
            </a:xfrm>
            <a:custGeom>
              <a:avLst/>
              <a:gdLst/>
              <a:ahLst/>
              <a:cxnLst/>
              <a:rect l="l" t="t" r="r" b="b"/>
              <a:pathLst>
                <a:path w="23" h="43" extrusionOk="0">
                  <a:moveTo>
                    <a:pt x="22" y="0"/>
                  </a:moveTo>
                  <a:cubicBezTo>
                    <a:pt x="1" y="22"/>
                    <a:pt x="1" y="43"/>
                    <a:pt x="1" y="43"/>
                  </a:cubicBezTo>
                  <a:cubicBezTo>
                    <a:pt x="1" y="43"/>
                    <a:pt x="22" y="22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5589;p35">
              <a:extLst>
                <a:ext uri="{FF2B5EF4-FFF2-40B4-BE49-F238E27FC236}">
                  <a16:creationId xmlns:a16="http://schemas.microsoft.com/office/drawing/2014/main" id="{0AF8967C-712F-6A49-5B4F-398D53752D12}"/>
                </a:ext>
              </a:extLst>
            </p:cNvPr>
            <p:cNvSpPr/>
            <p:nvPr/>
          </p:nvSpPr>
          <p:spPr>
            <a:xfrm>
              <a:off x="3341825" y="3070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5590;p35">
              <a:extLst>
                <a:ext uri="{FF2B5EF4-FFF2-40B4-BE49-F238E27FC236}">
                  <a16:creationId xmlns:a16="http://schemas.microsoft.com/office/drawing/2014/main" id="{E74E1A7B-B78D-744C-4E81-FC1B1573679A}"/>
                </a:ext>
              </a:extLst>
            </p:cNvPr>
            <p:cNvSpPr/>
            <p:nvPr/>
          </p:nvSpPr>
          <p:spPr>
            <a:xfrm>
              <a:off x="3348150" y="3039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5591;p35">
              <a:extLst>
                <a:ext uri="{FF2B5EF4-FFF2-40B4-BE49-F238E27FC236}">
                  <a16:creationId xmlns:a16="http://schemas.microsoft.com/office/drawing/2014/main" id="{F0C6FBB4-2080-2F8B-92C7-4F3E16E9B4C7}"/>
                </a:ext>
              </a:extLst>
            </p:cNvPr>
            <p:cNvSpPr/>
            <p:nvPr/>
          </p:nvSpPr>
          <p:spPr>
            <a:xfrm>
              <a:off x="3350275" y="3025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5592;p35">
              <a:extLst>
                <a:ext uri="{FF2B5EF4-FFF2-40B4-BE49-F238E27FC236}">
                  <a16:creationId xmlns:a16="http://schemas.microsoft.com/office/drawing/2014/main" id="{2E6B27EE-9414-6F8D-D756-39A1D81429B4}"/>
                </a:ext>
              </a:extLst>
            </p:cNvPr>
            <p:cNvSpPr/>
            <p:nvPr/>
          </p:nvSpPr>
          <p:spPr>
            <a:xfrm>
              <a:off x="3344975" y="30571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5593;p35">
              <a:extLst>
                <a:ext uri="{FF2B5EF4-FFF2-40B4-BE49-F238E27FC236}">
                  <a16:creationId xmlns:a16="http://schemas.microsoft.com/office/drawing/2014/main" id="{2C2D1FD0-FC96-F980-A67E-E064F3C654C5}"/>
                </a:ext>
              </a:extLst>
            </p:cNvPr>
            <p:cNvSpPr/>
            <p:nvPr/>
          </p:nvSpPr>
          <p:spPr>
            <a:xfrm>
              <a:off x="3363475" y="30793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21"/>
                    <a:pt x="21" y="21"/>
                    <a:pt x="21" y="21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5594;p35">
              <a:extLst>
                <a:ext uri="{FF2B5EF4-FFF2-40B4-BE49-F238E27FC236}">
                  <a16:creationId xmlns:a16="http://schemas.microsoft.com/office/drawing/2014/main" id="{6E9AFF25-C3D7-A9F4-483A-B174920BF7A9}"/>
                </a:ext>
              </a:extLst>
            </p:cNvPr>
            <p:cNvSpPr/>
            <p:nvPr/>
          </p:nvSpPr>
          <p:spPr>
            <a:xfrm>
              <a:off x="3354500" y="31141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0"/>
                    <a:pt x="0" y="21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5595;p35">
              <a:extLst>
                <a:ext uri="{FF2B5EF4-FFF2-40B4-BE49-F238E27FC236}">
                  <a16:creationId xmlns:a16="http://schemas.microsoft.com/office/drawing/2014/main" id="{B270DD94-CBF3-258F-BE72-72E643CC81A4}"/>
                </a:ext>
              </a:extLst>
            </p:cNvPr>
            <p:cNvSpPr/>
            <p:nvPr/>
          </p:nvSpPr>
          <p:spPr>
            <a:xfrm>
              <a:off x="3369275" y="3057100"/>
              <a:ext cx="550" cy="1625"/>
            </a:xfrm>
            <a:custGeom>
              <a:avLst/>
              <a:gdLst/>
              <a:ahLst/>
              <a:cxnLst/>
              <a:rect l="l" t="t" r="r" b="b"/>
              <a:pathLst>
                <a:path w="22" h="65" extrusionOk="0">
                  <a:moveTo>
                    <a:pt x="22" y="1"/>
                  </a:moveTo>
                  <a:lnTo>
                    <a:pt x="1" y="64"/>
                  </a:lnTo>
                  <a:cubicBezTo>
                    <a:pt x="1" y="64"/>
                    <a:pt x="22" y="43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5596;p35">
              <a:extLst>
                <a:ext uri="{FF2B5EF4-FFF2-40B4-BE49-F238E27FC236}">
                  <a16:creationId xmlns:a16="http://schemas.microsoft.com/office/drawing/2014/main" id="{F2EB2F4E-687A-B604-899E-D6FF327F1001}"/>
                </a:ext>
              </a:extLst>
            </p:cNvPr>
            <p:cNvSpPr/>
            <p:nvPr/>
          </p:nvSpPr>
          <p:spPr>
            <a:xfrm>
              <a:off x="3337600" y="3188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5597;p35">
              <a:extLst>
                <a:ext uri="{FF2B5EF4-FFF2-40B4-BE49-F238E27FC236}">
                  <a16:creationId xmlns:a16="http://schemas.microsoft.com/office/drawing/2014/main" id="{8F9EC526-543B-2F20-3CDE-60611A1D795D}"/>
                </a:ext>
              </a:extLst>
            </p:cNvPr>
            <p:cNvSpPr/>
            <p:nvPr/>
          </p:nvSpPr>
          <p:spPr>
            <a:xfrm>
              <a:off x="3347625" y="3144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2"/>
                    <a:pt x="1" y="22"/>
                  </a:cubicBezTo>
                  <a:cubicBezTo>
                    <a:pt x="1" y="2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5598;p35">
              <a:extLst>
                <a:ext uri="{FF2B5EF4-FFF2-40B4-BE49-F238E27FC236}">
                  <a16:creationId xmlns:a16="http://schemas.microsoft.com/office/drawing/2014/main" id="{58E9B33C-4276-2C9A-9D90-B6A460F8841F}"/>
                </a:ext>
              </a:extLst>
            </p:cNvPr>
            <p:cNvSpPr/>
            <p:nvPr/>
          </p:nvSpPr>
          <p:spPr>
            <a:xfrm>
              <a:off x="3373500" y="30481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lnTo>
                    <a:pt x="1" y="22"/>
                  </a:lnTo>
                  <a:cubicBezTo>
                    <a:pt x="1" y="22"/>
                    <a:pt x="1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5599;p35">
              <a:extLst>
                <a:ext uri="{FF2B5EF4-FFF2-40B4-BE49-F238E27FC236}">
                  <a16:creationId xmlns:a16="http://schemas.microsoft.com/office/drawing/2014/main" id="{8C90F6AE-9D68-0E77-BCC9-FF751BCD2415}"/>
                </a:ext>
              </a:extLst>
            </p:cNvPr>
            <p:cNvSpPr/>
            <p:nvPr/>
          </p:nvSpPr>
          <p:spPr>
            <a:xfrm>
              <a:off x="3379300" y="302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5600;p35">
              <a:extLst>
                <a:ext uri="{FF2B5EF4-FFF2-40B4-BE49-F238E27FC236}">
                  <a16:creationId xmlns:a16="http://schemas.microsoft.com/office/drawing/2014/main" id="{5DD01189-5C5A-0C15-8693-5145AB49C022}"/>
                </a:ext>
              </a:extLst>
            </p:cNvPr>
            <p:cNvSpPr/>
            <p:nvPr/>
          </p:nvSpPr>
          <p:spPr>
            <a:xfrm>
              <a:off x="3376675" y="3034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5601;p35">
              <a:extLst>
                <a:ext uri="{FF2B5EF4-FFF2-40B4-BE49-F238E27FC236}">
                  <a16:creationId xmlns:a16="http://schemas.microsoft.com/office/drawing/2014/main" id="{50C1141A-78AF-3A63-2D7A-16F1CDAD9C3B}"/>
                </a:ext>
              </a:extLst>
            </p:cNvPr>
            <p:cNvSpPr/>
            <p:nvPr/>
          </p:nvSpPr>
          <p:spPr>
            <a:xfrm>
              <a:off x="3376150" y="30354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22"/>
                  </a:moveTo>
                  <a:lnTo>
                    <a:pt x="21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5602;p35">
              <a:extLst>
                <a:ext uri="{FF2B5EF4-FFF2-40B4-BE49-F238E27FC236}">
                  <a16:creationId xmlns:a16="http://schemas.microsoft.com/office/drawing/2014/main" id="{12A98639-2527-C83F-7DFC-762B89FF0AE5}"/>
                </a:ext>
              </a:extLst>
            </p:cNvPr>
            <p:cNvSpPr/>
            <p:nvPr/>
          </p:nvSpPr>
          <p:spPr>
            <a:xfrm>
              <a:off x="3300625" y="3465325"/>
              <a:ext cx="25" cy="2150"/>
            </a:xfrm>
            <a:custGeom>
              <a:avLst/>
              <a:gdLst/>
              <a:ahLst/>
              <a:cxnLst/>
              <a:rect l="l" t="t" r="r" b="b"/>
              <a:pathLst>
                <a:path w="1" h="86" extrusionOk="0">
                  <a:moveTo>
                    <a:pt x="1" y="1"/>
                  </a:moveTo>
                  <a:cubicBezTo>
                    <a:pt x="1" y="22"/>
                    <a:pt x="1" y="43"/>
                    <a:pt x="1" y="85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5603;p35">
              <a:extLst>
                <a:ext uri="{FF2B5EF4-FFF2-40B4-BE49-F238E27FC236}">
                  <a16:creationId xmlns:a16="http://schemas.microsoft.com/office/drawing/2014/main" id="{F9AC0023-ABAA-37DE-1885-C55AFB9F6C2C}"/>
                </a:ext>
              </a:extLst>
            </p:cNvPr>
            <p:cNvSpPr/>
            <p:nvPr/>
          </p:nvSpPr>
          <p:spPr>
            <a:xfrm>
              <a:off x="3324925" y="3257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5604;p35">
              <a:extLst>
                <a:ext uri="{FF2B5EF4-FFF2-40B4-BE49-F238E27FC236}">
                  <a16:creationId xmlns:a16="http://schemas.microsoft.com/office/drawing/2014/main" id="{7743FBF4-5552-EDEF-D7C6-DF9721356266}"/>
                </a:ext>
              </a:extLst>
            </p:cNvPr>
            <p:cNvSpPr/>
            <p:nvPr/>
          </p:nvSpPr>
          <p:spPr>
            <a:xfrm>
              <a:off x="3301150" y="34663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5605;p35">
              <a:extLst>
                <a:ext uri="{FF2B5EF4-FFF2-40B4-BE49-F238E27FC236}">
                  <a16:creationId xmlns:a16="http://schemas.microsoft.com/office/drawing/2014/main" id="{67DF865F-3F1A-4CDB-0846-841ADC61F1A0}"/>
                </a:ext>
              </a:extLst>
            </p:cNvPr>
            <p:cNvSpPr/>
            <p:nvPr/>
          </p:nvSpPr>
          <p:spPr>
            <a:xfrm>
              <a:off x="3370875" y="305922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1" y="0"/>
                  </a:moveTo>
                  <a:cubicBezTo>
                    <a:pt x="2" y="39"/>
                    <a:pt x="0" y="77"/>
                    <a:pt x="0" y="84"/>
                  </a:cubicBezTo>
                  <a:lnTo>
                    <a:pt x="0" y="84"/>
                  </a:lnTo>
                  <a:cubicBezTo>
                    <a:pt x="1" y="62"/>
                    <a:pt x="21" y="21"/>
                    <a:pt x="21" y="0"/>
                  </a:cubicBezTo>
                  <a:close/>
                  <a:moveTo>
                    <a:pt x="0" y="84"/>
                  </a:moveTo>
                  <a:cubicBezTo>
                    <a:pt x="0" y="84"/>
                    <a:pt x="0" y="85"/>
                    <a:pt x="0" y="85"/>
                  </a:cubicBezTo>
                  <a:lnTo>
                    <a:pt x="0" y="85"/>
                  </a:lnTo>
                  <a:cubicBezTo>
                    <a:pt x="0" y="85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5606;p35">
              <a:extLst>
                <a:ext uri="{FF2B5EF4-FFF2-40B4-BE49-F238E27FC236}">
                  <a16:creationId xmlns:a16="http://schemas.microsoft.com/office/drawing/2014/main" id="{EAD2C36F-63F8-35B8-0E6A-CBC32A84AC2F}"/>
                </a:ext>
              </a:extLst>
            </p:cNvPr>
            <p:cNvSpPr/>
            <p:nvPr/>
          </p:nvSpPr>
          <p:spPr>
            <a:xfrm>
              <a:off x="3326500" y="3272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5607;p35">
              <a:extLst>
                <a:ext uri="{FF2B5EF4-FFF2-40B4-BE49-F238E27FC236}">
                  <a16:creationId xmlns:a16="http://schemas.microsoft.com/office/drawing/2014/main" id="{6C85E1A4-90C4-06D6-6F11-CA35EE55B54C}"/>
                </a:ext>
              </a:extLst>
            </p:cNvPr>
            <p:cNvSpPr/>
            <p:nvPr/>
          </p:nvSpPr>
          <p:spPr>
            <a:xfrm>
              <a:off x="3301150" y="34658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lnTo>
                    <a:pt x="1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5608;p35">
              <a:extLst>
                <a:ext uri="{FF2B5EF4-FFF2-40B4-BE49-F238E27FC236}">
                  <a16:creationId xmlns:a16="http://schemas.microsoft.com/office/drawing/2014/main" id="{EDF44D30-7430-A8E1-6FF7-A19B80E054E4}"/>
                </a:ext>
              </a:extLst>
            </p:cNvPr>
            <p:cNvSpPr/>
            <p:nvPr/>
          </p:nvSpPr>
          <p:spPr>
            <a:xfrm>
              <a:off x="3313825" y="332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5609;p35">
              <a:extLst>
                <a:ext uri="{FF2B5EF4-FFF2-40B4-BE49-F238E27FC236}">
                  <a16:creationId xmlns:a16="http://schemas.microsoft.com/office/drawing/2014/main" id="{76691EA0-CFBF-6992-0B48-8EDE937A05D7}"/>
                </a:ext>
              </a:extLst>
            </p:cNvPr>
            <p:cNvSpPr/>
            <p:nvPr/>
          </p:nvSpPr>
          <p:spPr>
            <a:xfrm>
              <a:off x="3313300" y="3332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0"/>
                    <a:pt x="1" y="0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5610;p35">
              <a:extLst>
                <a:ext uri="{FF2B5EF4-FFF2-40B4-BE49-F238E27FC236}">
                  <a16:creationId xmlns:a16="http://schemas.microsoft.com/office/drawing/2014/main" id="{17D28781-A946-92B5-947D-FA7130F9F38C}"/>
                </a:ext>
              </a:extLst>
            </p:cNvPr>
            <p:cNvSpPr/>
            <p:nvPr/>
          </p:nvSpPr>
          <p:spPr>
            <a:xfrm>
              <a:off x="3300625" y="3467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5611;p35">
              <a:extLst>
                <a:ext uri="{FF2B5EF4-FFF2-40B4-BE49-F238E27FC236}">
                  <a16:creationId xmlns:a16="http://schemas.microsoft.com/office/drawing/2014/main" id="{BFCA4BE0-F69C-2035-3B3F-F1F4AAA5569D}"/>
                </a:ext>
              </a:extLst>
            </p:cNvPr>
            <p:cNvSpPr/>
            <p:nvPr/>
          </p:nvSpPr>
          <p:spPr>
            <a:xfrm>
              <a:off x="3308550" y="3373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5612;p35">
              <a:extLst>
                <a:ext uri="{FF2B5EF4-FFF2-40B4-BE49-F238E27FC236}">
                  <a16:creationId xmlns:a16="http://schemas.microsoft.com/office/drawing/2014/main" id="{E2CB8419-7685-2D0B-47C0-737A383E41A5}"/>
                </a:ext>
              </a:extLst>
            </p:cNvPr>
            <p:cNvSpPr/>
            <p:nvPr/>
          </p:nvSpPr>
          <p:spPr>
            <a:xfrm>
              <a:off x="3348150" y="3141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5613;p35">
              <a:extLst>
                <a:ext uri="{FF2B5EF4-FFF2-40B4-BE49-F238E27FC236}">
                  <a16:creationId xmlns:a16="http://schemas.microsoft.com/office/drawing/2014/main" id="{1AE7F67E-E405-4A0D-48CB-0455CB67D0E4}"/>
                </a:ext>
              </a:extLst>
            </p:cNvPr>
            <p:cNvSpPr/>
            <p:nvPr/>
          </p:nvSpPr>
          <p:spPr>
            <a:xfrm>
              <a:off x="3344975" y="317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5614;p35">
              <a:extLst>
                <a:ext uri="{FF2B5EF4-FFF2-40B4-BE49-F238E27FC236}">
                  <a16:creationId xmlns:a16="http://schemas.microsoft.com/office/drawing/2014/main" id="{7320223E-1AA2-EEB5-2B4D-2DF1EC37151B}"/>
                </a:ext>
              </a:extLst>
            </p:cNvPr>
            <p:cNvSpPr/>
            <p:nvPr/>
          </p:nvSpPr>
          <p:spPr>
            <a:xfrm>
              <a:off x="3344975" y="316907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1"/>
                    <a:pt x="1" y="42"/>
                    <a:pt x="1" y="64"/>
                  </a:cubicBezTo>
                  <a:cubicBezTo>
                    <a:pt x="1" y="42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5615;p35">
              <a:extLst>
                <a:ext uri="{FF2B5EF4-FFF2-40B4-BE49-F238E27FC236}">
                  <a16:creationId xmlns:a16="http://schemas.microsoft.com/office/drawing/2014/main" id="{218D8E7F-4512-700A-4540-D3BFFEE6F529}"/>
                </a:ext>
              </a:extLst>
            </p:cNvPr>
            <p:cNvSpPr/>
            <p:nvPr/>
          </p:nvSpPr>
          <p:spPr>
            <a:xfrm>
              <a:off x="3343925" y="3173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21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5616;p35">
              <a:extLst>
                <a:ext uri="{FF2B5EF4-FFF2-40B4-BE49-F238E27FC236}">
                  <a16:creationId xmlns:a16="http://schemas.microsoft.com/office/drawing/2014/main" id="{266E3219-ABFA-B2A0-B98B-846F33170025}"/>
                </a:ext>
              </a:extLst>
            </p:cNvPr>
            <p:cNvSpPr/>
            <p:nvPr/>
          </p:nvSpPr>
          <p:spPr>
            <a:xfrm>
              <a:off x="3350800" y="314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5617;p35">
              <a:extLst>
                <a:ext uri="{FF2B5EF4-FFF2-40B4-BE49-F238E27FC236}">
                  <a16:creationId xmlns:a16="http://schemas.microsoft.com/office/drawing/2014/main" id="{9B866591-9324-0A7D-9698-4A046382F173}"/>
                </a:ext>
              </a:extLst>
            </p:cNvPr>
            <p:cNvSpPr/>
            <p:nvPr/>
          </p:nvSpPr>
          <p:spPr>
            <a:xfrm>
              <a:off x="3349200" y="3149525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22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5618;p35">
              <a:extLst>
                <a:ext uri="{FF2B5EF4-FFF2-40B4-BE49-F238E27FC236}">
                  <a16:creationId xmlns:a16="http://schemas.microsoft.com/office/drawing/2014/main" id="{DE916E03-2C07-B4A9-3EBB-ED5500041E29}"/>
                </a:ext>
              </a:extLst>
            </p:cNvPr>
            <p:cNvSpPr/>
            <p:nvPr/>
          </p:nvSpPr>
          <p:spPr>
            <a:xfrm>
              <a:off x="3341300" y="318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5619;p35">
              <a:extLst>
                <a:ext uri="{FF2B5EF4-FFF2-40B4-BE49-F238E27FC236}">
                  <a16:creationId xmlns:a16="http://schemas.microsoft.com/office/drawing/2014/main" id="{66B2140A-64D2-5292-18A2-FE7636DBDDE9}"/>
                </a:ext>
              </a:extLst>
            </p:cNvPr>
            <p:cNvSpPr/>
            <p:nvPr/>
          </p:nvSpPr>
          <p:spPr>
            <a:xfrm>
              <a:off x="3300625" y="3020675"/>
              <a:ext cx="80825" cy="448375"/>
            </a:xfrm>
            <a:custGeom>
              <a:avLst/>
              <a:gdLst/>
              <a:ahLst/>
              <a:cxnLst/>
              <a:rect l="l" t="t" r="r" b="b"/>
              <a:pathLst>
                <a:path w="3233" h="17935" extrusionOk="0">
                  <a:moveTo>
                    <a:pt x="3232" y="64"/>
                  </a:moveTo>
                  <a:cubicBezTo>
                    <a:pt x="3223" y="73"/>
                    <a:pt x="3218" y="86"/>
                    <a:pt x="3215" y="98"/>
                  </a:cubicBezTo>
                  <a:lnTo>
                    <a:pt x="3215" y="98"/>
                  </a:lnTo>
                  <a:cubicBezTo>
                    <a:pt x="3221" y="87"/>
                    <a:pt x="3227" y="75"/>
                    <a:pt x="3232" y="64"/>
                  </a:cubicBezTo>
                  <a:close/>
                  <a:moveTo>
                    <a:pt x="3106" y="338"/>
                  </a:moveTo>
                  <a:cubicBezTo>
                    <a:pt x="3100" y="356"/>
                    <a:pt x="3097" y="365"/>
                    <a:pt x="3097" y="371"/>
                  </a:cubicBezTo>
                  <a:lnTo>
                    <a:pt x="3097" y="371"/>
                  </a:lnTo>
                  <a:cubicBezTo>
                    <a:pt x="3099" y="360"/>
                    <a:pt x="3102" y="349"/>
                    <a:pt x="3106" y="338"/>
                  </a:cubicBezTo>
                  <a:close/>
                  <a:moveTo>
                    <a:pt x="2810" y="1606"/>
                  </a:moveTo>
                  <a:cubicBezTo>
                    <a:pt x="2810" y="1606"/>
                    <a:pt x="2810" y="1606"/>
                    <a:pt x="2810" y="1606"/>
                  </a:cubicBezTo>
                  <a:lnTo>
                    <a:pt x="2810" y="1606"/>
                  </a:lnTo>
                  <a:close/>
                  <a:moveTo>
                    <a:pt x="2810" y="1606"/>
                  </a:moveTo>
                  <a:cubicBezTo>
                    <a:pt x="2810" y="1623"/>
                    <a:pt x="2808" y="1637"/>
                    <a:pt x="2806" y="1648"/>
                  </a:cubicBezTo>
                  <a:lnTo>
                    <a:pt x="2806" y="1648"/>
                  </a:lnTo>
                  <a:cubicBezTo>
                    <a:pt x="2807" y="1648"/>
                    <a:pt x="2809" y="1648"/>
                    <a:pt x="2810" y="1648"/>
                  </a:cubicBezTo>
                  <a:lnTo>
                    <a:pt x="2810" y="1606"/>
                  </a:lnTo>
                  <a:close/>
                  <a:moveTo>
                    <a:pt x="1881" y="4986"/>
                  </a:moveTo>
                  <a:cubicBezTo>
                    <a:pt x="1880" y="5000"/>
                    <a:pt x="1871" y="5015"/>
                    <a:pt x="1871" y="5022"/>
                  </a:cubicBezTo>
                  <a:lnTo>
                    <a:pt x="1871" y="5022"/>
                  </a:lnTo>
                  <a:cubicBezTo>
                    <a:pt x="1876" y="5010"/>
                    <a:pt x="1880" y="4996"/>
                    <a:pt x="1881" y="4986"/>
                  </a:cubicBezTo>
                  <a:close/>
                  <a:moveTo>
                    <a:pt x="1944" y="5218"/>
                  </a:moveTo>
                  <a:cubicBezTo>
                    <a:pt x="1933" y="5250"/>
                    <a:pt x="1933" y="5265"/>
                    <a:pt x="1933" y="5284"/>
                  </a:cubicBezTo>
                  <a:cubicBezTo>
                    <a:pt x="1939" y="5255"/>
                    <a:pt x="1944" y="5229"/>
                    <a:pt x="1944" y="5218"/>
                  </a:cubicBezTo>
                  <a:close/>
                  <a:moveTo>
                    <a:pt x="1933" y="5284"/>
                  </a:moveTo>
                  <a:cubicBezTo>
                    <a:pt x="1928" y="5313"/>
                    <a:pt x="1923" y="5345"/>
                    <a:pt x="1923" y="5366"/>
                  </a:cubicBezTo>
                  <a:cubicBezTo>
                    <a:pt x="1933" y="5324"/>
                    <a:pt x="1933" y="5302"/>
                    <a:pt x="1933" y="5284"/>
                  </a:cubicBezTo>
                  <a:close/>
                  <a:moveTo>
                    <a:pt x="1869" y="5531"/>
                  </a:moveTo>
                  <a:cubicBezTo>
                    <a:pt x="1868" y="5531"/>
                    <a:pt x="1867" y="5535"/>
                    <a:pt x="1862" y="5547"/>
                  </a:cubicBezTo>
                  <a:lnTo>
                    <a:pt x="1862" y="5547"/>
                  </a:lnTo>
                  <a:cubicBezTo>
                    <a:pt x="1865" y="5545"/>
                    <a:pt x="1869" y="5531"/>
                    <a:pt x="1869" y="5531"/>
                  </a:cubicBezTo>
                  <a:close/>
                  <a:moveTo>
                    <a:pt x="1833" y="5743"/>
                  </a:moveTo>
                  <a:cubicBezTo>
                    <a:pt x="1833" y="5743"/>
                    <a:pt x="1832" y="5743"/>
                    <a:pt x="1832" y="5743"/>
                  </a:cubicBezTo>
                  <a:lnTo>
                    <a:pt x="1832" y="5743"/>
                  </a:lnTo>
                  <a:cubicBezTo>
                    <a:pt x="1834" y="5745"/>
                    <a:pt x="1836" y="5746"/>
                    <a:pt x="1838" y="5746"/>
                  </a:cubicBezTo>
                  <a:cubicBezTo>
                    <a:pt x="1836" y="5744"/>
                    <a:pt x="1835" y="5743"/>
                    <a:pt x="1833" y="5743"/>
                  </a:cubicBezTo>
                  <a:close/>
                  <a:moveTo>
                    <a:pt x="1754" y="5978"/>
                  </a:moveTo>
                  <a:cubicBezTo>
                    <a:pt x="1754" y="5978"/>
                    <a:pt x="1754" y="6000"/>
                    <a:pt x="1754" y="6021"/>
                  </a:cubicBezTo>
                  <a:cubicBezTo>
                    <a:pt x="1754" y="6029"/>
                    <a:pt x="1754" y="6036"/>
                    <a:pt x="1754" y="6042"/>
                  </a:cubicBezTo>
                  <a:cubicBezTo>
                    <a:pt x="1754" y="6021"/>
                    <a:pt x="1775" y="6021"/>
                    <a:pt x="1775" y="6000"/>
                  </a:cubicBezTo>
                  <a:cubicBezTo>
                    <a:pt x="1775" y="5996"/>
                    <a:pt x="1774" y="5995"/>
                    <a:pt x="1774" y="5995"/>
                  </a:cubicBezTo>
                  <a:cubicBezTo>
                    <a:pt x="1771" y="5995"/>
                    <a:pt x="1765" y="6007"/>
                    <a:pt x="1760" y="6007"/>
                  </a:cubicBezTo>
                  <a:cubicBezTo>
                    <a:pt x="1756" y="6007"/>
                    <a:pt x="1754" y="6001"/>
                    <a:pt x="1754" y="5978"/>
                  </a:cubicBezTo>
                  <a:close/>
                  <a:moveTo>
                    <a:pt x="1754" y="6042"/>
                  </a:moveTo>
                  <a:cubicBezTo>
                    <a:pt x="1754" y="6065"/>
                    <a:pt x="1754" y="6076"/>
                    <a:pt x="1754" y="6126"/>
                  </a:cubicBezTo>
                  <a:cubicBezTo>
                    <a:pt x="1754" y="6092"/>
                    <a:pt x="1754" y="6057"/>
                    <a:pt x="1765" y="6057"/>
                  </a:cubicBezTo>
                  <a:cubicBezTo>
                    <a:pt x="1768" y="6057"/>
                    <a:pt x="1771" y="6059"/>
                    <a:pt x="1775" y="6063"/>
                  </a:cubicBezTo>
                  <a:lnTo>
                    <a:pt x="1754" y="6042"/>
                  </a:lnTo>
                  <a:close/>
                  <a:moveTo>
                    <a:pt x="1149" y="9448"/>
                  </a:moveTo>
                  <a:cubicBezTo>
                    <a:pt x="1146" y="9474"/>
                    <a:pt x="1141" y="9507"/>
                    <a:pt x="1141" y="9527"/>
                  </a:cubicBezTo>
                  <a:cubicBezTo>
                    <a:pt x="1141" y="9510"/>
                    <a:pt x="1156" y="9463"/>
                    <a:pt x="1149" y="9448"/>
                  </a:cubicBezTo>
                  <a:close/>
                  <a:moveTo>
                    <a:pt x="1039" y="10013"/>
                  </a:moveTo>
                  <a:lnTo>
                    <a:pt x="1039" y="10013"/>
                  </a:lnTo>
                  <a:cubicBezTo>
                    <a:pt x="1038" y="10020"/>
                    <a:pt x="1037" y="10027"/>
                    <a:pt x="1036" y="10034"/>
                  </a:cubicBezTo>
                  <a:cubicBezTo>
                    <a:pt x="1036" y="10034"/>
                    <a:pt x="1054" y="10016"/>
                    <a:pt x="1039" y="10013"/>
                  </a:cubicBezTo>
                  <a:close/>
                  <a:moveTo>
                    <a:pt x="275" y="14365"/>
                  </a:moveTo>
                  <a:cubicBezTo>
                    <a:pt x="277" y="14367"/>
                    <a:pt x="279" y="14368"/>
                    <a:pt x="281" y="14369"/>
                  </a:cubicBezTo>
                  <a:lnTo>
                    <a:pt x="281" y="14369"/>
                  </a:lnTo>
                  <a:cubicBezTo>
                    <a:pt x="279" y="14366"/>
                    <a:pt x="278" y="14365"/>
                    <a:pt x="275" y="14365"/>
                  </a:cubicBezTo>
                  <a:close/>
                  <a:moveTo>
                    <a:pt x="43" y="17660"/>
                  </a:moveTo>
                  <a:cubicBezTo>
                    <a:pt x="43" y="17678"/>
                    <a:pt x="43" y="17695"/>
                    <a:pt x="43" y="17702"/>
                  </a:cubicBezTo>
                  <a:cubicBezTo>
                    <a:pt x="51" y="17671"/>
                    <a:pt x="53" y="17663"/>
                    <a:pt x="52" y="17663"/>
                  </a:cubicBezTo>
                  <a:lnTo>
                    <a:pt x="52" y="17663"/>
                  </a:lnTo>
                  <a:cubicBezTo>
                    <a:pt x="52" y="17663"/>
                    <a:pt x="48" y="17673"/>
                    <a:pt x="45" y="17673"/>
                  </a:cubicBezTo>
                  <a:cubicBezTo>
                    <a:pt x="44" y="17673"/>
                    <a:pt x="43" y="17670"/>
                    <a:pt x="43" y="17660"/>
                  </a:cubicBezTo>
                  <a:close/>
                  <a:moveTo>
                    <a:pt x="3232" y="0"/>
                  </a:moveTo>
                  <a:cubicBezTo>
                    <a:pt x="3190" y="106"/>
                    <a:pt x="3211" y="64"/>
                    <a:pt x="3169" y="169"/>
                  </a:cubicBezTo>
                  <a:cubicBezTo>
                    <a:pt x="3169" y="190"/>
                    <a:pt x="3169" y="190"/>
                    <a:pt x="3148" y="233"/>
                  </a:cubicBezTo>
                  <a:cubicBezTo>
                    <a:pt x="3152" y="228"/>
                    <a:pt x="3155" y="227"/>
                    <a:pt x="3156" y="227"/>
                  </a:cubicBezTo>
                  <a:cubicBezTo>
                    <a:pt x="3162" y="227"/>
                    <a:pt x="3148" y="254"/>
                    <a:pt x="3148" y="254"/>
                  </a:cubicBezTo>
                  <a:cubicBezTo>
                    <a:pt x="3148" y="254"/>
                    <a:pt x="3127" y="296"/>
                    <a:pt x="3127" y="317"/>
                  </a:cubicBezTo>
                  <a:cubicBezTo>
                    <a:pt x="3127" y="320"/>
                    <a:pt x="3127" y="322"/>
                    <a:pt x="3127" y="322"/>
                  </a:cubicBezTo>
                  <a:cubicBezTo>
                    <a:pt x="3127" y="322"/>
                    <a:pt x="3126" y="309"/>
                    <a:pt x="3121" y="309"/>
                  </a:cubicBezTo>
                  <a:cubicBezTo>
                    <a:pt x="3118" y="309"/>
                    <a:pt x="3113" y="316"/>
                    <a:pt x="3106" y="338"/>
                  </a:cubicBezTo>
                  <a:lnTo>
                    <a:pt x="3127" y="359"/>
                  </a:lnTo>
                  <a:cubicBezTo>
                    <a:pt x="3122" y="365"/>
                    <a:pt x="3119" y="366"/>
                    <a:pt x="3118" y="366"/>
                  </a:cubicBezTo>
                  <a:cubicBezTo>
                    <a:pt x="3116" y="366"/>
                    <a:pt x="3116" y="365"/>
                    <a:pt x="3116" y="365"/>
                  </a:cubicBezTo>
                  <a:lnTo>
                    <a:pt x="3116" y="365"/>
                  </a:lnTo>
                  <a:cubicBezTo>
                    <a:pt x="3116" y="365"/>
                    <a:pt x="3116" y="370"/>
                    <a:pt x="3106" y="402"/>
                  </a:cubicBezTo>
                  <a:cubicBezTo>
                    <a:pt x="3106" y="371"/>
                    <a:pt x="3095" y="385"/>
                    <a:pt x="3097" y="371"/>
                  </a:cubicBezTo>
                  <a:lnTo>
                    <a:pt x="3097" y="371"/>
                  </a:lnTo>
                  <a:cubicBezTo>
                    <a:pt x="3084" y="423"/>
                    <a:pt x="3081" y="476"/>
                    <a:pt x="3063" y="528"/>
                  </a:cubicBezTo>
                  <a:cubicBezTo>
                    <a:pt x="3063" y="542"/>
                    <a:pt x="3063" y="557"/>
                    <a:pt x="3063" y="571"/>
                  </a:cubicBezTo>
                  <a:cubicBezTo>
                    <a:pt x="3059" y="579"/>
                    <a:pt x="3057" y="583"/>
                    <a:pt x="3055" y="583"/>
                  </a:cubicBezTo>
                  <a:cubicBezTo>
                    <a:pt x="3050" y="583"/>
                    <a:pt x="3057" y="546"/>
                    <a:pt x="3048" y="546"/>
                  </a:cubicBezTo>
                  <a:cubicBezTo>
                    <a:pt x="3047" y="546"/>
                    <a:pt x="3045" y="547"/>
                    <a:pt x="3042" y="550"/>
                  </a:cubicBezTo>
                  <a:lnTo>
                    <a:pt x="3042" y="613"/>
                  </a:lnTo>
                  <a:cubicBezTo>
                    <a:pt x="3021" y="634"/>
                    <a:pt x="3021" y="655"/>
                    <a:pt x="3021" y="655"/>
                  </a:cubicBezTo>
                  <a:cubicBezTo>
                    <a:pt x="3021" y="634"/>
                    <a:pt x="3021" y="634"/>
                    <a:pt x="3021" y="613"/>
                  </a:cubicBezTo>
                  <a:lnTo>
                    <a:pt x="3000" y="676"/>
                  </a:lnTo>
                  <a:cubicBezTo>
                    <a:pt x="3000" y="676"/>
                    <a:pt x="2988" y="712"/>
                    <a:pt x="2991" y="712"/>
                  </a:cubicBezTo>
                  <a:cubicBezTo>
                    <a:pt x="2992" y="712"/>
                    <a:pt x="2995" y="708"/>
                    <a:pt x="3000" y="697"/>
                  </a:cubicBezTo>
                  <a:lnTo>
                    <a:pt x="3000" y="697"/>
                  </a:lnTo>
                  <a:lnTo>
                    <a:pt x="2979" y="803"/>
                  </a:lnTo>
                  <a:lnTo>
                    <a:pt x="2958" y="803"/>
                  </a:lnTo>
                  <a:cubicBezTo>
                    <a:pt x="2958" y="842"/>
                    <a:pt x="2940" y="953"/>
                    <a:pt x="2920" y="953"/>
                  </a:cubicBezTo>
                  <a:cubicBezTo>
                    <a:pt x="2919" y="953"/>
                    <a:pt x="2917" y="953"/>
                    <a:pt x="2916" y="951"/>
                  </a:cubicBezTo>
                  <a:cubicBezTo>
                    <a:pt x="2916" y="1030"/>
                    <a:pt x="2897" y="1053"/>
                    <a:pt x="2878" y="1142"/>
                  </a:cubicBezTo>
                  <a:lnTo>
                    <a:pt x="2878" y="1142"/>
                  </a:lnTo>
                  <a:cubicBezTo>
                    <a:pt x="2878" y="1139"/>
                    <a:pt x="2878" y="1138"/>
                    <a:pt x="2877" y="1138"/>
                  </a:cubicBezTo>
                  <a:lnTo>
                    <a:pt x="2877" y="1138"/>
                  </a:lnTo>
                  <a:cubicBezTo>
                    <a:pt x="2873" y="1138"/>
                    <a:pt x="2853" y="1187"/>
                    <a:pt x="2849" y="1187"/>
                  </a:cubicBezTo>
                  <a:cubicBezTo>
                    <a:pt x="2847" y="1187"/>
                    <a:pt x="2848" y="1180"/>
                    <a:pt x="2852" y="1162"/>
                  </a:cubicBezTo>
                  <a:lnTo>
                    <a:pt x="2852" y="1162"/>
                  </a:lnTo>
                  <a:cubicBezTo>
                    <a:pt x="2831" y="1226"/>
                    <a:pt x="2852" y="1226"/>
                    <a:pt x="2831" y="1268"/>
                  </a:cubicBezTo>
                  <a:cubicBezTo>
                    <a:pt x="2831" y="1262"/>
                    <a:pt x="2831" y="1254"/>
                    <a:pt x="2831" y="1247"/>
                  </a:cubicBezTo>
                  <a:lnTo>
                    <a:pt x="2810" y="1289"/>
                  </a:lnTo>
                  <a:lnTo>
                    <a:pt x="2810" y="1331"/>
                  </a:lnTo>
                  <a:cubicBezTo>
                    <a:pt x="2789" y="1373"/>
                    <a:pt x="2810" y="1331"/>
                    <a:pt x="2789" y="1395"/>
                  </a:cubicBezTo>
                  <a:lnTo>
                    <a:pt x="2789" y="1416"/>
                  </a:lnTo>
                  <a:cubicBezTo>
                    <a:pt x="2789" y="1416"/>
                    <a:pt x="2789" y="1437"/>
                    <a:pt x="2768" y="1479"/>
                  </a:cubicBezTo>
                  <a:lnTo>
                    <a:pt x="2768" y="1500"/>
                  </a:lnTo>
                  <a:cubicBezTo>
                    <a:pt x="2768" y="1497"/>
                    <a:pt x="2767" y="1496"/>
                    <a:pt x="2767" y="1496"/>
                  </a:cubicBezTo>
                  <a:cubicBezTo>
                    <a:pt x="2763" y="1496"/>
                    <a:pt x="2752" y="1526"/>
                    <a:pt x="2748" y="1526"/>
                  </a:cubicBezTo>
                  <a:cubicBezTo>
                    <a:pt x="2747" y="1526"/>
                    <a:pt x="2747" y="1524"/>
                    <a:pt x="2747" y="1521"/>
                  </a:cubicBezTo>
                  <a:cubicBezTo>
                    <a:pt x="2747" y="1563"/>
                    <a:pt x="2747" y="1563"/>
                    <a:pt x="2726" y="1627"/>
                  </a:cubicBezTo>
                  <a:lnTo>
                    <a:pt x="2747" y="1606"/>
                  </a:lnTo>
                  <a:lnTo>
                    <a:pt x="2747" y="1606"/>
                  </a:lnTo>
                  <a:cubicBezTo>
                    <a:pt x="2738" y="1640"/>
                    <a:pt x="2733" y="1646"/>
                    <a:pt x="2729" y="1646"/>
                  </a:cubicBezTo>
                  <a:cubicBezTo>
                    <a:pt x="2726" y="1646"/>
                    <a:pt x="2723" y="1643"/>
                    <a:pt x="2720" y="1643"/>
                  </a:cubicBezTo>
                  <a:cubicBezTo>
                    <a:pt x="2716" y="1643"/>
                    <a:pt x="2711" y="1648"/>
                    <a:pt x="2704" y="1669"/>
                  </a:cubicBezTo>
                  <a:lnTo>
                    <a:pt x="2726" y="1669"/>
                  </a:lnTo>
                  <a:cubicBezTo>
                    <a:pt x="2683" y="1754"/>
                    <a:pt x="2683" y="1838"/>
                    <a:pt x="2662" y="1901"/>
                  </a:cubicBezTo>
                  <a:cubicBezTo>
                    <a:pt x="2662" y="1859"/>
                    <a:pt x="2662" y="1859"/>
                    <a:pt x="2662" y="1859"/>
                  </a:cubicBezTo>
                  <a:cubicBezTo>
                    <a:pt x="2641" y="1923"/>
                    <a:pt x="2620" y="2007"/>
                    <a:pt x="2620" y="2070"/>
                  </a:cubicBezTo>
                  <a:cubicBezTo>
                    <a:pt x="2599" y="2092"/>
                    <a:pt x="2599" y="2092"/>
                    <a:pt x="2578" y="2155"/>
                  </a:cubicBezTo>
                  <a:cubicBezTo>
                    <a:pt x="2557" y="2218"/>
                    <a:pt x="2557" y="2218"/>
                    <a:pt x="2557" y="2239"/>
                  </a:cubicBezTo>
                  <a:cubicBezTo>
                    <a:pt x="2557" y="2282"/>
                    <a:pt x="2535" y="2366"/>
                    <a:pt x="2535" y="2366"/>
                  </a:cubicBezTo>
                  <a:cubicBezTo>
                    <a:pt x="2535" y="2366"/>
                    <a:pt x="2514" y="2387"/>
                    <a:pt x="2514" y="2430"/>
                  </a:cubicBezTo>
                  <a:cubicBezTo>
                    <a:pt x="2493" y="2493"/>
                    <a:pt x="2493" y="2556"/>
                    <a:pt x="2472" y="2620"/>
                  </a:cubicBezTo>
                  <a:lnTo>
                    <a:pt x="2451" y="2641"/>
                  </a:lnTo>
                  <a:lnTo>
                    <a:pt x="2409" y="2789"/>
                  </a:lnTo>
                  <a:lnTo>
                    <a:pt x="2430" y="2768"/>
                  </a:lnTo>
                  <a:lnTo>
                    <a:pt x="2430" y="2768"/>
                  </a:lnTo>
                  <a:cubicBezTo>
                    <a:pt x="2409" y="2789"/>
                    <a:pt x="2409" y="2810"/>
                    <a:pt x="2409" y="2852"/>
                  </a:cubicBezTo>
                  <a:cubicBezTo>
                    <a:pt x="2409" y="2838"/>
                    <a:pt x="2408" y="2832"/>
                    <a:pt x="2406" y="2832"/>
                  </a:cubicBezTo>
                  <a:cubicBezTo>
                    <a:pt x="2400" y="2832"/>
                    <a:pt x="2388" y="2899"/>
                    <a:pt x="2388" y="2915"/>
                  </a:cubicBezTo>
                  <a:cubicBezTo>
                    <a:pt x="2366" y="2979"/>
                    <a:pt x="2366" y="2958"/>
                    <a:pt x="2366" y="3021"/>
                  </a:cubicBezTo>
                  <a:cubicBezTo>
                    <a:pt x="2345" y="3063"/>
                    <a:pt x="2324" y="3127"/>
                    <a:pt x="2324" y="3148"/>
                  </a:cubicBezTo>
                  <a:cubicBezTo>
                    <a:pt x="2303" y="3253"/>
                    <a:pt x="2303" y="3190"/>
                    <a:pt x="2282" y="3296"/>
                  </a:cubicBezTo>
                  <a:lnTo>
                    <a:pt x="2282" y="3338"/>
                  </a:lnTo>
                  <a:lnTo>
                    <a:pt x="2261" y="3380"/>
                  </a:lnTo>
                  <a:lnTo>
                    <a:pt x="2282" y="3359"/>
                  </a:lnTo>
                  <a:lnTo>
                    <a:pt x="2282" y="3359"/>
                  </a:lnTo>
                  <a:cubicBezTo>
                    <a:pt x="2261" y="3401"/>
                    <a:pt x="2261" y="3422"/>
                    <a:pt x="2261" y="3444"/>
                  </a:cubicBezTo>
                  <a:lnTo>
                    <a:pt x="2240" y="3444"/>
                  </a:lnTo>
                  <a:cubicBezTo>
                    <a:pt x="2240" y="3528"/>
                    <a:pt x="2219" y="3528"/>
                    <a:pt x="2197" y="3634"/>
                  </a:cubicBezTo>
                  <a:cubicBezTo>
                    <a:pt x="2197" y="3634"/>
                    <a:pt x="2197" y="3613"/>
                    <a:pt x="2197" y="3613"/>
                  </a:cubicBezTo>
                  <a:cubicBezTo>
                    <a:pt x="2197" y="3697"/>
                    <a:pt x="2176" y="3676"/>
                    <a:pt x="2176" y="3760"/>
                  </a:cubicBezTo>
                  <a:cubicBezTo>
                    <a:pt x="2176" y="3750"/>
                    <a:pt x="2176" y="3750"/>
                    <a:pt x="2176" y="3750"/>
                  </a:cubicBezTo>
                  <a:cubicBezTo>
                    <a:pt x="2176" y="3750"/>
                    <a:pt x="2176" y="3750"/>
                    <a:pt x="2176" y="3739"/>
                  </a:cubicBezTo>
                  <a:lnTo>
                    <a:pt x="2155" y="3782"/>
                  </a:lnTo>
                  <a:lnTo>
                    <a:pt x="2155" y="3824"/>
                  </a:lnTo>
                  <a:lnTo>
                    <a:pt x="2155" y="3845"/>
                  </a:lnTo>
                  <a:cubicBezTo>
                    <a:pt x="2134" y="3887"/>
                    <a:pt x="2113" y="3951"/>
                    <a:pt x="2092" y="3993"/>
                  </a:cubicBezTo>
                  <a:lnTo>
                    <a:pt x="2113" y="3993"/>
                  </a:lnTo>
                  <a:cubicBezTo>
                    <a:pt x="2092" y="4119"/>
                    <a:pt x="2028" y="4288"/>
                    <a:pt x="1986" y="4457"/>
                  </a:cubicBezTo>
                  <a:lnTo>
                    <a:pt x="1986" y="4521"/>
                  </a:lnTo>
                  <a:cubicBezTo>
                    <a:pt x="1982" y="4529"/>
                    <a:pt x="1980" y="4533"/>
                    <a:pt x="1978" y="4535"/>
                  </a:cubicBezTo>
                  <a:lnTo>
                    <a:pt x="1978" y="4535"/>
                  </a:lnTo>
                  <a:cubicBezTo>
                    <a:pt x="1980" y="4526"/>
                    <a:pt x="1982" y="4515"/>
                    <a:pt x="1986" y="4500"/>
                  </a:cubicBezTo>
                  <a:lnTo>
                    <a:pt x="1986" y="4500"/>
                  </a:lnTo>
                  <a:cubicBezTo>
                    <a:pt x="1986" y="4500"/>
                    <a:pt x="1974" y="4535"/>
                    <a:pt x="1977" y="4535"/>
                  </a:cubicBezTo>
                  <a:cubicBezTo>
                    <a:pt x="1978" y="4535"/>
                    <a:pt x="1978" y="4535"/>
                    <a:pt x="1978" y="4535"/>
                  </a:cubicBezTo>
                  <a:lnTo>
                    <a:pt x="1978" y="4535"/>
                  </a:lnTo>
                  <a:cubicBezTo>
                    <a:pt x="1971" y="4573"/>
                    <a:pt x="1982" y="4557"/>
                    <a:pt x="1965" y="4626"/>
                  </a:cubicBezTo>
                  <a:cubicBezTo>
                    <a:pt x="1960" y="4637"/>
                    <a:pt x="1957" y="4641"/>
                    <a:pt x="1956" y="4641"/>
                  </a:cubicBezTo>
                  <a:cubicBezTo>
                    <a:pt x="1953" y="4641"/>
                    <a:pt x="1965" y="4600"/>
                    <a:pt x="1965" y="4584"/>
                  </a:cubicBezTo>
                  <a:lnTo>
                    <a:pt x="1965" y="4584"/>
                  </a:lnTo>
                  <a:cubicBezTo>
                    <a:pt x="1944" y="4669"/>
                    <a:pt x="1923" y="4795"/>
                    <a:pt x="1902" y="4838"/>
                  </a:cubicBezTo>
                  <a:cubicBezTo>
                    <a:pt x="1902" y="4901"/>
                    <a:pt x="1881" y="4964"/>
                    <a:pt x="1881" y="5028"/>
                  </a:cubicBezTo>
                  <a:cubicBezTo>
                    <a:pt x="1874" y="5028"/>
                    <a:pt x="1871" y="5026"/>
                    <a:pt x="1871" y="5022"/>
                  </a:cubicBezTo>
                  <a:lnTo>
                    <a:pt x="1871" y="5022"/>
                  </a:lnTo>
                  <a:cubicBezTo>
                    <a:pt x="1866" y="5037"/>
                    <a:pt x="1859" y="5049"/>
                    <a:pt x="1859" y="5049"/>
                  </a:cubicBezTo>
                  <a:lnTo>
                    <a:pt x="1859" y="5028"/>
                  </a:lnTo>
                  <a:cubicBezTo>
                    <a:pt x="1859" y="5070"/>
                    <a:pt x="1838" y="5176"/>
                    <a:pt x="1817" y="5176"/>
                  </a:cubicBezTo>
                  <a:cubicBezTo>
                    <a:pt x="1838" y="5176"/>
                    <a:pt x="1838" y="5176"/>
                    <a:pt x="1817" y="5218"/>
                  </a:cubicBezTo>
                  <a:cubicBezTo>
                    <a:pt x="1817" y="5239"/>
                    <a:pt x="1796" y="5324"/>
                    <a:pt x="1796" y="5366"/>
                  </a:cubicBezTo>
                  <a:cubicBezTo>
                    <a:pt x="1796" y="5366"/>
                    <a:pt x="1796" y="5353"/>
                    <a:pt x="1796" y="5345"/>
                  </a:cubicBezTo>
                  <a:cubicBezTo>
                    <a:pt x="1775" y="5366"/>
                    <a:pt x="1775" y="5387"/>
                    <a:pt x="1775" y="5429"/>
                  </a:cubicBezTo>
                  <a:lnTo>
                    <a:pt x="1775" y="5408"/>
                  </a:lnTo>
                  <a:lnTo>
                    <a:pt x="1754" y="5556"/>
                  </a:lnTo>
                  <a:cubicBezTo>
                    <a:pt x="1736" y="5574"/>
                    <a:pt x="1733" y="5665"/>
                    <a:pt x="1720" y="5682"/>
                  </a:cubicBezTo>
                  <a:lnTo>
                    <a:pt x="1720" y="5682"/>
                  </a:lnTo>
                  <a:cubicBezTo>
                    <a:pt x="1721" y="5681"/>
                    <a:pt x="1721" y="5679"/>
                    <a:pt x="1721" y="5679"/>
                  </a:cubicBezTo>
                  <a:lnTo>
                    <a:pt x="1721" y="5679"/>
                  </a:lnTo>
                  <a:cubicBezTo>
                    <a:pt x="1721" y="5679"/>
                    <a:pt x="1720" y="5681"/>
                    <a:pt x="1718" y="5684"/>
                  </a:cubicBezTo>
                  <a:lnTo>
                    <a:pt x="1718" y="5684"/>
                  </a:lnTo>
                  <a:cubicBezTo>
                    <a:pt x="1718" y="5685"/>
                    <a:pt x="1717" y="5685"/>
                    <a:pt x="1716" y="5685"/>
                  </a:cubicBezTo>
                  <a:cubicBezTo>
                    <a:pt x="1715" y="5685"/>
                    <a:pt x="1713" y="5684"/>
                    <a:pt x="1712" y="5683"/>
                  </a:cubicBezTo>
                  <a:lnTo>
                    <a:pt x="1712" y="5683"/>
                  </a:lnTo>
                  <a:cubicBezTo>
                    <a:pt x="1712" y="5692"/>
                    <a:pt x="1713" y="5695"/>
                    <a:pt x="1714" y="5695"/>
                  </a:cubicBezTo>
                  <a:cubicBezTo>
                    <a:pt x="1714" y="5695"/>
                    <a:pt x="1714" y="5695"/>
                    <a:pt x="1715" y="5695"/>
                  </a:cubicBezTo>
                  <a:lnTo>
                    <a:pt x="1715" y="5695"/>
                  </a:lnTo>
                  <a:cubicBezTo>
                    <a:pt x="1714" y="5697"/>
                    <a:pt x="1713" y="5700"/>
                    <a:pt x="1712" y="5704"/>
                  </a:cubicBezTo>
                  <a:cubicBezTo>
                    <a:pt x="1712" y="5715"/>
                    <a:pt x="1712" y="5732"/>
                    <a:pt x="1712" y="5746"/>
                  </a:cubicBezTo>
                  <a:lnTo>
                    <a:pt x="1690" y="5788"/>
                  </a:lnTo>
                  <a:cubicBezTo>
                    <a:pt x="1690" y="5816"/>
                    <a:pt x="1690" y="5831"/>
                    <a:pt x="1690" y="5831"/>
                  </a:cubicBezTo>
                  <a:cubicBezTo>
                    <a:pt x="1690" y="5873"/>
                    <a:pt x="1669" y="5936"/>
                    <a:pt x="1669" y="5936"/>
                  </a:cubicBezTo>
                  <a:cubicBezTo>
                    <a:pt x="1648" y="6042"/>
                    <a:pt x="1606" y="6105"/>
                    <a:pt x="1606" y="6190"/>
                  </a:cubicBezTo>
                  <a:cubicBezTo>
                    <a:pt x="1606" y="6190"/>
                    <a:pt x="1606" y="6190"/>
                    <a:pt x="1606" y="6169"/>
                  </a:cubicBezTo>
                  <a:lnTo>
                    <a:pt x="1585" y="6232"/>
                  </a:lnTo>
                  <a:lnTo>
                    <a:pt x="1585" y="6338"/>
                  </a:lnTo>
                  <a:lnTo>
                    <a:pt x="1564" y="6338"/>
                  </a:lnTo>
                  <a:cubicBezTo>
                    <a:pt x="1564" y="6401"/>
                    <a:pt x="1543" y="6507"/>
                    <a:pt x="1521" y="6591"/>
                  </a:cubicBezTo>
                  <a:cubicBezTo>
                    <a:pt x="1500" y="6675"/>
                    <a:pt x="1500" y="6675"/>
                    <a:pt x="1479" y="6760"/>
                  </a:cubicBezTo>
                  <a:lnTo>
                    <a:pt x="1479" y="6802"/>
                  </a:lnTo>
                  <a:cubicBezTo>
                    <a:pt x="1479" y="6840"/>
                    <a:pt x="1446" y="6911"/>
                    <a:pt x="1453" y="6911"/>
                  </a:cubicBezTo>
                  <a:cubicBezTo>
                    <a:pt x="1454" y="6911"/>
                    <a:pt x="1456" y="6910"/>
                    <a:pt x="1458" y="6908"/>
                  </a:cubicBezTo>
                  <a:lnTo>
                    <a:pt x="1458" y="6908"/>
                  </a:lnTo>
                  <a:cubicBezTo>
                    <a:pt x="1437" y="6929"/>
                    <a:pt x="1437" y="6971"/>
                    <a:pt x="1437" y="6992"/>
                  </a:cubicBezTo>
                  <a:cubicBezTo>
                    <a:pt x="1437" y="7017"/>
                    <a:pt x="1437" y="7022"/>
                    <a:pt x="1436" y="7022"/>
                  </a:cubicBezTo>
                  <a:cubicBezTo>
                    <a:pt x="1435" y="7022"/>
                    <a:pt x="1433" y="7019"/>
                    <a:pt x="1430" y="7019"/>
                  </a:cubicBezTo>
                  <a:cubicBezTo>
                    <a:pt x="1427" y="7019"/>
                    <a:pt x="1422" y="7022"/>
                    <a:pt x="1416" y="7035"/>
                  </a:cubicBezTo>
                  <a:cubicBezTo>
                    <a:pt x="1416" y="7098"/>
                    <a:pt x="1416" y="7098"/>
                    <a:pt x="1395" y="7182"/>
                  </a:cubicBezTo>
                  <a:cubicBezTo>
                    <a:pt x="1395" y="7204"/>
                    <a:pt x="1395" y="7225"/>
                    <a:pt x="1374" y="7267"/>
                  </a:cubicBezTo>
                  <a:cubicBezTo>
                    <a:pt x="1374" y="7330"/>
                    <a:pt x="1352" y="7351"/>
                    <a:pt x="1352" y="7415"/>
                  </a:cubicBezTo>
                  <a:cubicBezTo>
                    <a:pt x="1352" y="7436"/>
                    <a:pt x="1331" y="7499"/>
                    <a:pt x="1331" y="7499"/>
                  </a:cubicBezTo>
                  <a:cubicBezTo>
                    <a:pt x="1310" y="7584"/>
                    <a:pt x="1310" y="7668"/>
                    <a:pt x="1289" y="7753"/>
                  </a:cubicBezTo>
                  <a:cubicBezTo>
                    <a:pt x="1289" y="7753"/>
                    <a:pt x="1289" y="7774"/>
                    <a:pt x="1268" y="7816"/>
                  </a:cubicBezTo>
                  <a:lnTo>
                    <a:pt x="1289" y="7816"/>
                  </a:lnTo>
                  <a:cubicBezTo>
                    <a:pt x="1268" y="7943"/>
                    <a:pt x="1226" y="8091"/>
                    <a:pt x="1183" y="8239"/>
                  </a:cubicBezTo>
                  <a:lnTo>
                    <a:pt x="1183" y="8281"/>
                  </a:lnTo>
                  <a:cubicBezTo>
                    <a:pt x="1162" y="8429"/>
                    <a:pt x="1120" y="8619"/>
                    <a:pt x="1099" y="8746"/>
                  </a:cubicBezTo>
                  <a:cubicBezTo>
                    <a:pt x="1099" y="8788"/>
                    <a:pt x="1078" y="8851"/>
                    <a:pt x="1078" y="8915"/>
                  </a:cubicBezTo>
                  <a:cubicBezTo>
                    <a:pt x="1057" y="9020"/>
                    <a:pt x="1036" y="9126"/>
                    <a:pt x="1014" y="9253"/>
                  </a:cubicBezTo>
                  <a:cubicBezTo>
                    <a:pt x="1014" y="9274"/>
                    <a:pt x="993" y="9316"/>
                    <a:pt x="993" y="9337"/>
                  </a:cubicBezTo>
                  <a:lnTo>
                    <a:pt x="1014" y="9316"/>
                  </a:lnTo>
                  <a:lnTo>
                    <a:pt x="1014" y="9316"/>
                  </a:lnTo>
                  <a:cubicBezTo>
                    <a:pt x="1014" y="9337"/>
                    <a:pt x="993" y="9400"/>
                    <a:pt x="993" y="9422"/>
                  </a:cubicBezTo>
                  <a:lnTo>
                    <a:pt x="972" y="9464"/>
                  </a:lnTo>
                  <a:cubicBezTo>
                    <a:pt x="972" y="9464"/>
                    <a:pt x="972" y="9485"/>
                    <a:pt x="972" y="9485"/>
                  </a:cubicBezTo>
                  <a:lnTo>
                    <a:pt x="972" y="9506"/>
                  </a:lnTo>
                  <a:cubicBezTo>
                    <a:pt x="972" y="9527"/>
                    <a:pt x="951" y="9612"/>
                    <a:pt x="951" y="9633"/>
                  </a:cubicBezTo>
                  <a:lnTo>
                    <a:pt x="909" y="9844"/>
                  </a:lnTo>
                  <a:lnTo>
                    <a:pt x="930" y="9802"/>
                  </a:lnTo>
                  <a:lnTo>
                    <a:pt x="930" y="9802"/>
                  </a:lnTo>
                  <a:cubicBezTo>
                    <a:pt x="930" y="9802"/>
                    <a:pt x="930" y="9865"/>
                    <a:pt x="909" y="9907"/>
                  </a:cubicBezTo>
                  <a:cubicBezTo>
                    <a:pt x="909" y="9929"/>
                    <a:pt x="888" y="10013"/>
                    <a:pt x="888" y="10034"/>
                  </a:cubicBezTo>
                  <a:lnTo>
                    <a:pt x="888" y="10013"/>
                  </a:lnTo>
                  <a:cubicBezTo>
                    <a:pt x="888" y="10055"/>
                    <a:pt x="867" y="10076"/>
                    <a:pt x="867" y="10119"/>
                  </a:cubicBezTo>
                  <a:cubicBezTo>
                    <a:pt x="867" y="10161"/>
                    <a:pt x="867" y="10182"/>
                    <a:pt x="867" y="10182"/>
                  </a:cubicBezTo>
                  <a:cubicBezTo>
                    <a:pt x="867" y="10214"/>
                    <a:pt x="867" y="10219"/>
                    <a:pt x="864" y="10219"/>
                  </a:cubicBezTo>
                  <a:cubicBezTo>
                    <a:pt x="863" y="10219"/>
                    <a:pt x="861" y="10218"/>
                    <a:pt x="858" y="10218"/>
                  </a:cubicBezTo>
                  <a:cubicBezTo>
                    <a:pt x="855" y="10218"/>
                    <a:pt x="851" y="10219"/>
                    <a:pt x="845" y="10224"/>
                  </a:cubicBezTo>
                  <a:cubicBezTo>
                    <a:pt x="845" y="10245"/>
                    <a:pt x="845" y="10330"/>
                    <a:pt x="824" y="10351"/>
                  </a:cubicBezTo>
                  <a:cubicBezTo>
                    <a:pt x="845" y="10372"/>
                    <a:pt x="803" y="10499"/>
                    <a:pt x="803" y="10520"/>
                  </a:cubicBezTo>
                  <a:lnTo>
                    <a:pt x="803" y="10562"/>
                  </a:lnTo>
                  <a:cubicBezTo>
                    <a:pt x="803" y="10562"/>
                    <a:pt x="803" y="10583"/>
                    <a:pt x="803" y="10626"/>
                  </a:cubicBezTo>
                  <a:cubicBezTo>
                    <a:pt x="782" y="10647"/>
                    <a:pt x="782" y="10647"/>
                    <a:pt x="782" y="10647"/>
                  </a:cubicBezTo>
                  <a:lnTo>
                    <a:pt x="782" y="10689"/>
                  </a:lnTo>
                  <a:cubicBezTo>
                    <a:pt x="740" y="10900"/>
                    <a:pt x="719" y="11175"/>
                    <a:pt x="676" y="11407"/>
                  </a:cubicBezTo>
                  <a:cubicBezTo>
                    <a:pt x="655" y="11513"/>
                    <a:pt x="634" y="11640"/>
                    <a:pt x="613" y="11766"/>
                  </a:cubicBezTo>
                  <a:lnTo>
                    <a:pt x="592" y="11872"/>
                  </a:lnTo>
                  <a:lnTo>
                    <a:pt x="613" y="11788"/>
                  </a:lnTo>
                  <a:cubicBezTo>
                    <a:pt x="613" y="11809"/>
                    <a:pt x="613" y="11830"/>
                    <a:pt x="613" y="11872"/>
                  </a:cubicBezTo>
                  <a:cubicBezTo>
                    <a:pt x="592" y="11999"/>
                    <a:pt x="550" y="12168"/>
                    <a:pt x="550" y="12337"/>
                  </a:cubicBezTo>
                  <a:cubicBezTo>
                    <a:pt x="550" y="12442"/>
                    <a:pt x="529" y="12400"/>
                    <a:pt x="508" y="12506"/>
                  </a:cubicBezTo>
                  <a:cubicBezTo>
                    <a:pt x="508" y="12506"/>
                    <a:pt x="508" y="12506"/>
                    <a:pt x="508" y="12485"/>
                  </a:cubicBezTo>
                  <a:cubicBezTo>
                    <a:pt x="508" y="12611"/>
                    <a:pt x="508" y="12654"/>
                    <a:pt x="486" y="12780"/>
                  </a:cubicBezTo>
                  <a:cubicBezTo>
                    <a:pt x="486" y="12794"/>
                    <a:pt x="486" y="12844"/>
                    <a:pt x="486" y="12844"/>
                  </a:cubicBezTo>
                  <a:cubicBezTo>
                    <a:pt x="465" y="12865"/>
                    <a:pt x="465" y="12928"/>
                    <a:pt x="465" y="12928"/>
                  </a:cubicBezTo>
                  <a:lnTo>
                    <a:pt x="465" y="12970"/>
                  </a:lnTo>
                  <a:cubicBezTo>
                    <a:pt x="444" y="13034"/>
                    <a:pt x="444" y="13182"/>
                    <a:pt x="423" y="13203"/>
                  </a:cubicBezTo>
                  <a:cubicBezTo>
                    <a:pt x="402" y="13372"/>
                    <a:pt x="381" y="13625"/>
                    <a:pt x="360" y="13815"/>
                  </a:cubicBezTo>
                  <a:cubicBezTo>
                    <a:pt x="360" y="13858"/>
                    <a:pt x="339" y="13900"/>
                    <a:pt x="339" y="13963"/>
                  </a:cubicBezTo>
                  <a:lnTo>
                    <a:pt x="317" y="14006"/>
                  </a:lnTo>
                  <a:cubicBezTo>
                    <a:pt x="317" y="14048"/>
                    <a:pt x="317" y="14090"/>
                    <a:pt x="317" y="14132"/>
                  </a:cubicBezTo>
                  <a:cubicBezTo>
                    <a:pt x="317" y="14175"/>
                    <a:pt x="296" y="14238"/>
                    <a:pt x="296" y="14280"/>
                  </a:cubicBezTo>
                  <a:cubicBezTo>
                    <a:pt x="296" y="14317"/>
                    <a:pt x="296" y="14369"/>
                    <a:pt x="283" y="14369"/>
                  </a:cubicBezTo>
                  <a:cubicBezTo>
                    <a:pt x="282" y="14369"/>
                    <a:pt x="281" y="14369"/>
                    <a:pt x="281" y="14369"/>
                  </a:cubicBezTo>
                  <a:lnTo>
                    <a:pt x="281" y="14369"/>
                  </a:lnTo>
                  <a:cubicBezTo>
                    <a:pt x="292" y="14388"/>
                    <a:pt x="275" y="14470"/>
                    <a:pt x="275" y="14470"/>
                  </a:cubicBezTo>
                  <a:cubicBezTo>
                    <a:pt x="275" y="14470"/>
                    <a:pt x="191" y="15125"/>
                    <a:pt x="127" y="15886"/>
                  </a:cubicBezTo>
                  <a:cubicBezTo>
                    <a:pt x="43" y="16625"/>
                    <a:pt x="1" y="17470"/>
                    <a:pt x="1" y="17787"/>
                  </a:cubicBezTo>
                  <a:cubicBezTo>
                    <a:pt x="1" y="17805"/>
                    <a:pt x="1" y="17854"/>
                    <a:pt x="1" y="17854"/>
                  </a:cubicBezTo>
                  <a:cubicBezTo>
                    <a:pt x="1" y="17894"/>
                    <a:pt x="1" y="17914"/>
                    <a:pt x="1" y="17935"/>
                  </a:cubicBezTo>
                  <a:cubicBezTo>
                    <a:pt x="1" y="17915"/>
                    <a:pt x="3" y="17909"/>
                    <a:pt x="5" y="17909"/>
                  </a:cubicBezTo>
                  <a:cubicBezTo>
                    <a:pt x="9" y="17909"/>
                    <a:pt x="13" y="17917"/>
                    <a:pt x="17" y="17917"/>
                  </a:cubicBezTo>
                  <a:cubicBezTo>
                    <a:pt x="20" y="17917"/>
                    <a:pt x="22" y="17912"/>
                    <a:pt x="22" y="17892"/>
                  </a:cubicBezTo>
                  <a:lnTo>
                    <a:pt x="22" y="17871"/>
                  </a:lnTo>
                  <a:cubicBezTo>
                    <a:pt x="22" y="17850"/>
                    <a:pt x="22" y="17829"/>
                    <a:pt x="43" y="17808"/>
                  </a:cubicBezTo>
                  <a:cubicBezTo>
                    <a:pt x="24" y="17789"/>
                    <a:pt x="22" y="17769"/>
                    <a:pt x="22" y="17702"/>
                  </a:cubicBezTo>
                  <a:lnTo>
                    <a:pt x="22" y="17702"/>
                  </a:lnTo>
                  <a:cubicBezTo>
                    <a:pt x="32" y="17671"/>
                    <a:pt x="38" y="17665"/>
                    <a:pt x="40" y="17665"/>
                  </a:cubicBezTo>
                  <a:cubicBezTo>
                    <a:pt x="41" y="17665"/>
                    <a:pt x="42" y="17667"/>
                    <a:pt x="42" y="17667"/>
                  </a:cubicBezTo>
                  <a:cubicBezTo>
                    <a:pt x="43" y="17667"/>
                    <a:pt x="43" y="17665"/>
                    <a:pt x="43" y="17660"/>
                  </a:cubicBezTo>
                  <a:cubicBezTo>
                    <a:pt x="43" y="17639"/>
                    <a:pt x="48" y="17634"/>
                    <a:pt x="53" y="17634"/>
                  </a:cubicBezTo>
                  <a:cubicBezTo>
                    <a:pt x="59" y="17634"/>
                    <a:pt x="64" y="17639"/>
                    <a:pt x="64" y="17639"/>
                  </a:cubicBezTo>
                  <a:lnTo>
                    <a:pt x="64" y="17597"/>
                  </a:lnTo>
                  <a:lnTo>
                    <a:pt x="64" y="17512"/>
                  </a:lnTo>
                  <a:cubicBezTo>
                    <a:pt x="85" y="17512"/>
                    <a:pt x="64" y="17428"/>
                    <a:pt x="85" y="17406"/>
                  </a:cubicBezTo>
                  <a:lnTo>
                    <a:pt x="106" y="17280"/>
                  </a:lnTo>
                  <a:cubicBezTo>
                    <a:pt x="106" y="17258"/>
                    <a:pt x="106" y="17254"/>
                    <a:pt x="106" y="17237"/>
                  </a:cubicBezTo>
                  <a:cubicBezTo>
                    <a:pt x="106" y="17219"/>
                    <a:pt x="106" y="17150"/>
                    <a:pt x="121" y="17150"/>
                  </a:cubicBezTo>
                  <a:cubicBezTo>
                    <a:pt x="123" y="17150"/>
                    <a:pt x="125" y="17151"/>
                    <a:pt x="127" y="17153"/>
                  </a:cubicBezTo>
                  <a:cubicBezTo>
                    <a:pt x="127" y="17066"/>
                    <a:pt x="113" y="17093"/>
                    <a:pt x="120" y="17059"/>
                  </a:cubicBezTo>
                  <a:lnTo>
                    <a:pt x="120" y="17059"/>
                  </a:lnTo>
                  <a:cubicBezTo>
                    <a:pt x="121" y="17058"/>
                    <a:pt x="123" y="17055"/>
                    <a:pt x="127" y="17047"/>
                  </a:cubicBezTo>
                  <a:lnTo>
                    <a:pt x="127" y="17026"/>
                  </a:lnTo>
                  <a:cubicBezTo>
                    <a:pt x="148" y="16794"/>
                    <a:pt x="191" y="16667"/>
                    <a:pt x="212" y="16456"/>
                  </a:cubicBezTo>
                  <a:cubicBezTo>
                    <a:pt x="212" y="16469"/>
                    <a:pt x="212" y="16488"/>
                    <a:pt x="212" y="16498"/>
                  </a:cubicBezTo>
                  <a:cubicBezTo>
                    <a:pt x="212" y="16329"/>
                    <a:pt x="233" y="16287"/>
                    <a:pt x="254" y="16139"/>
                  </a:cubicBezTo>
                  <a:cubicBezTo>
                    <a:pt x="275" y="15970"/>
                    <a:pt x="296" y="15738"/>
                    <a:pt x="317" y="15548"/>
                  </a:cubicBezTo>
                  <a:cubicBezTo>
                    <a:pt x="317" y="15513"/>
                    <a:pt x="317" y="15481"/>
                    <a:pt x="317" y="15463"/>
                  </a:cubicBezTo>
                  <a:cubicBezTo>
                    <a:pt x="317" y="15458"/>
                    <a:pt x="317" y="15456"/>
                    <a:pt x="318" y="15456"/>
                  </a:cubicBezTo>
                  <a:cubicBezTo>
                    <a:pt x="318" y="15456"/>
                    <a:pt x="319" y="15458"/>
                    <a:pt x="320" y="15458"/>
                  </a:cubicBezTo>
                  <a:cubicBezTo>
                    <a:pt x="323" y="15458"/>
                    <a:pt x="328" y="15453"/>
                    <a:pt x="339" y="15421"/>
                  </a:cubicBezTo>
                  <a:lnTo>
                    <a:pt x="339" y="15421"/>
                  </a:lnTo>
                  <a:cubicBezTo>
                    <a:pt x="324" y="15436"/>
                    <a:pt x="319" y="15451"/>
                    <a:pt x="318" y="15451"/>
                  </a:cubicBezTo>
                  <a:cubicBezTo>
                    <a:pt x="317" y="15451"/>
                    <a:pt x="317" y="15448"/>
                    <a:pt x="317" y="15442"/>
                  </a:cubicBezTo>
                  <a:cubicBezTo>
                    <a:pt x="360" y="15273"/>
                    <a:pt x="381" y="14914"/>
                    <a:pt x="423" y="14618"/>
                  </a:cubicBezTo>
                  <a:cubicBezTo>
                    <a:pt x="465" y="14217"/>
                    <a:pt x="529" y="13794"/>
                    <a:pt x="571" y="13414"/>
                  </a:cubicBezTo>
                  <a:lnTo>
                    <a:pt x="571" y="13414"/>
                  </a:lnTo>
                  <a:cubicBezTo>
                    <a:pt x="562" y="13441"/>
                    <a:pt x="557" y="13452"/>
                    <a:pt x="554" y="13452"/>
                  </a:cubicBezTo>
                  <a:cubicBezTo>
                    <a:pt x="550" y="13452"/>
                    <a:pt x="550" y="13430"/>
                    <a:pt x="550" y="13393"/>
                  </a:cubicBezTo>
                  <a:cubicBezTo>
                    <a:pt x="592" y="13287"/>
                    <a:pt x="571" y="13203"/>
                    <a:pt x="613" y="13076"/>
                  </a:cubicBezTo>
                  <a:cubicBezTo>
                    <a:pt x="634" y="12844"/>
                    <a:pt x="676" y="12654"/>
                    <a:pt x="698" y="12442"/>
                  </a:cubicBezTo>
                  <a:cubicBezTo>
                    <a:pt x="698" y="12400"/>
                    <a:pt x="698" y="12400"/>
                    <a:pt x="698" y="12358"/>
                  </a:cubicBezTo>
                  <a:cubicBezTo>
                    <a:pt x="719" y="12294"/>
                    <a:pt x="719" y="12189"/>
                    <a:pt x="740" y="12147"/>
                  </a:cubicBezTo>
                  <a:lnTo>
                    <a:pt x="719" y="12147"/>
                  </a:lnTo>
                  <a:cubicBezTo>
                    <a:pt x="740" y="12104"/>
                    <a:pt x="740" y="12125"/>
                    <a:pt x="740" y="12083"/>
                  </a:cubicBezTo>
                  <a:lnTo>
                    <a:pt x="740" y="12020"/>
                  </a:lnTo>
                  <a:cubicBezTo>
                    <a:pt x="761" y="12020"/>
                    <a:pt x="761" y="11893"/>
                    <a:pt x="761" y="11851"/>
                  </a:cubicBezTo>
                  <a:cubicBezTo>
                    <a:pt x="782" y="11809"/>
                    <a:pt x="782" y="11682"/>
                    <a:pt x="803" y="11597"/>
                  </a:cubicBezTo>
                  <a:cubicBezTo>
                    <a:pt x="803" y="11576"/>
                    <a:pt x="824" y="11471"/>
                    <a:pt x="845" y="11407"/>
                  </a:cubicBezTo>
                  <a:cubicBezTo>
                    <a:pt x="867" y="11259"/>
                    <a:pt x="888" y="11069"/>
                    <a:pt x="909" y="10900"/>
                  </a:cubicBezTo>
                  <a:lnTo>
                    <a:pt x="909" y="10858"/>
                  </a:lnTo>
                  <a:cubicBezTo>
                    <a:pt x="930" y="10816"/>
                    <a:pt x="930" y="10752"/>
                    <a:pt x="951" y="10710"/>
                  </a:cubicBezTo>
                  <a:lnTo>
                    <a:pt x="951" y="10710"/>
                  </a:lnTo>
                  <a:cubicBezTo>
                    <a:pt x="930" y="10731"/>
                    <a:pt x="930" y="10752"/>
                    <a:pt x="930" y="10774"/>
                  </a:cubicBezTo>
                  <a:cubicBezTo>
                    <a:pt x="930" y="10762"/>
                    <a:pt x="930" y="10747"/>
                    <a:pt x="930" y="10731"/>
                  </a:cubicBezTo>
                  <a:lnTo>
                    <a:pt x="930" y="10689"/>
                  </a:lnTo>
                  <a:cubicBezTo>
                    <a:pt x="930" y="10689"/>
                    <a:pt x="951" y="10647"/>
                    <a:pt x="951" y="10647"/>
                  </a:cubicBezTo>
                  <a:cubicBezTo>
                    <a:pt x="972" y="10499"/>
                    <a:pt x="972" y="10393"/>
                    <a:pt x="1014" y="10245"/>
                  </a:cubicBezTo>
                  <a:cubicBezTo>
                    <a:pt x="1014" y="10247"/>
                    <a:pt x="1014" y="10248"/>
                    <a:pt x="1014" y="10248"/>
                  </a:cubicBezTo>
                  <a:cubicBezTo>
                    <a:pt x="1015" y="10248"/>
                    <a:pt x="1016" y="10159"/>
                    <a:pt x="1031" y="10159"/>
                  </a:cubicBezTo>
                  <a:cubicBezTo>
                    <a:pt x="1032" y="10159"/>
                    <a:pt x="1034" y="10159"/>
                    <a:pt x="1036" y="10161"/>
                  </a:cubicBezTo>
                  <a:cubicBezTo>
                    <a:pt x="1036" y="10135"/>
                    <a:pt x="1034" y="10127"/>
                    <a:pt x="1031" y="10127"/>
                  </a:cubicBezTo>
                  <a:cubicBezTo>
                    <a:pt x="1026" y="10127"/>
                    <a:pt x="1019" y="10150"/>
                    <a:pt x="1016" y="10150"/>
                  </a:cubicBezTo>
                  <a:cubicBezTo>
                    <a:pt x="1015" y="10150"/>
                    <a:pt x="1014" y="10147"/>
                    <a:pt x="1014" y="10140"/>
                  </a:cubicBezTo>
                  <a:cubicBezTo>
                    <a:pt x="1014" y="10119"/>
                    <a:pt x="1014" y="10076"/>
                    <a:pt x="1036" y="10076"/>
                  </a:cubicBezTo>
                  <a:lnTo>
                    <a:pt x="1036" y="10013"/>
                  </a:lnTo>
                  <a:cubicBezTo>
                    <a:pt x="1037" y="10013"/>
                    <a:pt x="1038" y="10013"/>
                    <a:pt x="1039" y="10013"/>
                  </a:cubicBezTo>
                  <a:lnTo>
                    <a:pt x="1039" y="10013"/>
                  </a:lnTo>
                  <a:cubicBezTo>
                    <a:pt x="1061" y="9898"/>
                    <a:pt x="1099" y="9816"/>
                    <a:pt x="1099" y="9696"/>
                  </a:cubicBezTo>
                  <a:cubicBezTo>
                    <a:pt x="1099" y="9696"/>
                    <a:pt x="1099" y="9738"/>
                    <a:pt x="1099" y="9738"/>
                  </a:cubicBezTo>
                  <a:cubicBezTo>
                    <a:pt x="1099" y="9612"/>
                    <a:pt x="1120" y="9633"/>
                    <a:pt x="1120" y="9527"/>
                  </a:cubicBezTo>
                  <a:lnTo>
                    <a:pt x="1120" y="9548"/>
                  </a:lnTo>
                  <a:cubicBezTo>
                    <a:pt x="1141" y="9527"/>
                    <a:pt x="1120" y="9506"/>
                    <a:pt x="1141" y="9443"/>
                  </a:cubicBezTo>
                  <a:cubicBezTo>
                    <a:pt x="1145" y="9443"/>
                    <a:pt x="1147" y="9445"/>
                    <a:pt x="1149" y="9448"/>
                  </a:cubicBezTo>
                  <a:lnTo>
                    <a:pt x="1149" y="9448"/>
                  </a:lnTo>
                  <a:cubicBezTo>
                    <a:pt x="1151" y="9427"/>
                    <a:pt x="1152" y="9412"/>
                    <a:pt x="1148" y="9412"/>
                  </a:cubicBezTo>
                  <a:lnTo>
                    <a:pt x="1148" y="9412"/>
                  </a:lnTo>
                  <a:cubicBezTo>
                    <a:pt x="1147" y="9412"/>
                    <a:pt x="1145" y="9415"/>
                    <a:pt x="1141" y="9422"/>
                  </a:cubicBezTo>
                  <a:cubicBezTo>
                    <a:pt x="1162" y="9379"/>
                    <a:pt x="1162" y="9358"/>
                    <a:pt x="1162" y="9337"/>
                  </a:cubicBezTo>
                  <a:cubicBezTo>
                    <a:pt x="1183" y="9274"/>
                    <a:pt x="1183" y="9189"/>
                    <a:pt x="1205" y="9105"/>
                  </a:cubicBezTo>
                  <a:cubicBezTo>
                    <a:pt x="1205" y="9041"/>
                    <a:pt x="1226" y="9063"/>
                    <a:pt x="1226" y="8978"/>
                  </a:cubicBezTo>
                  <a:cubicBezTo>
                    <a:pt x="1268" y="8746"/>
                    <a:pt x="1310" y="8450"/>
                    <a:pt x="1352" y="8218"/>
                  </a:cubicBezTo>
                  <a:cubicBezTo>
                    <a:pt x="1352" y="8175"/>
                    <a:pt x="1374" y="8112"/>
                    <a:pt x="1395" y="8027"/>
                  </a:cubicBezTo>
                  <a:lnTo>
                    <a:pt x="1416" y="7964"/>
                  </a:lnTo>
                  <a:lnTo>
                    <a:pt x="1416" y="7943"/>
                  </a:lnTo>
                  <a:cubicBezTo>
                    <a:pt x="1416" y="7943"/>
                    <a:pt x="1427" y="7863"/>
                    <a:pt x="1433" y="7863"/>
                  </a:cubicBezTo>
                  <a:cubicBezTo>
                    <a:pt x="1435" y="7863"/>
                    <a:pt x="1437" y="7873"/>
                    <a:pt x="1437" y="7901"/>
                  </a:cubicBezTo>
                  <a:lnTo>
                    <a:pt x="1479" y="7668"/>
                  </a:lnTo>
                  <a:cubicBezTo>
                    <a:pt x="1479" y="7635"/>
                    <a:pt x="1479" y="7628"/>
                    <a:pt x="1479" y="7605"/>
                  </a:cubicBezTo>
                  <a:cubicBezTo>
                    <a:pt x="1521" y="7436"/>
                    <a:pt x="1500" y="7394"/>
                    <a:pt x="1543" y="7246"/>
                  </a:cubicBezTo>
                  <a:cubicBezTo>
                    <a:pt x="1521" y="7246"/>
                    <a:pt x="1543" y="7182"/>
                    <a:pt x="1543" y="7182"/>
                  </a:cubicBezTo>
                  <a:cubicBezTo>
                    <a:pt x="1543" y="7161"/>
                    <a:pt x="1543" y="7140"/>
                    <a:pt x="1543" y="7098"/>
                  </a:cubicBezTo>
                  <a:cubicBezTo>
                    <a:pt x="1564" y="7056"/>
                    <a:pt x="1585" y="6971"/>
                    <a:pt x="1585" y="6929"/>
                  </a:cubicBezTo>
                  <a:cubicBezTo>
                    <a:pt x="1585" y="6908"/>
                    <a:pt x="1585" y="6866"/>
                    <a:pt x="1606" y="6802"/>
                  </a:cubicBezTo>
                  <a:cubicBezTo>
                    <a:pt x="1612" y="6790"/>
                    <a:pt x="1615" y="6786"/>
                    <a:pt x="1616" y="6786"/>
                  </a:cubicBezTo>
                  <a:cubicBezTo>
                    <a:pt x="1617" y="6786"/>
                    <a:pt x="1616" y="6790"/>
                    <a:pt x="1617" y="6790"/>
                  </a:cubicBezTo>
                  <a:cubicBezTo>
                    <a:pt x="1617" y="6790"/>
                    <a:pt x="1619" y="6785"/>
                    <a:pt x="1627" y="6760"/>
                  </a:cubicBezTo>
                  <a:cubicBezTo>
                    <a:pt x="1627" y="6735"/>
                    <a:pt x="1627" y="6723"/>
                    <a:pt x="1627" y="6718"/>
                  </a:cubicBezTo>
                  <a:cubicBezTo>
                    <a:pt x="1648" y="6675"/>
                    <a:pt x="1627" y="6675"/>
                    <a:pt x="1648" y="6612"/>
                  </a:cubicBezTo>
                  <a:lnTo>
                    <a:pt x="1648" y="6654"/>
                  </a:lnTo>
                  <a:cubicBezTo>
                    <a:pt x="1648" y="6612"/>
                    <a:pt x="1648" y="6591"/>
                    <a:pt x="1669" y="6528"/>
                  </a:cubicBezTo>
                  <a:cubicBezTo>
                    <a:pt x="1669" y="6520"/>
                    <a:pt x="1669" y="6513"/>
                    <a:pt x="1669" y="6507"/>
                  </a:cubicBezTo>
                  <a:cubicBezTo>
                    <a:pt x="1669" y="6496"/>
                    <a:pt x="1669" y="6480"/>
                    <a:pt x="1669" y="6464"/>
                  </a:cubicBezTo>
                  <a:cubicBezTo>
                    <a:pt x="1690" y="6401"/>
                    <a:pt x="1669" y="6422"/>
                    <a:pt x="1690" y="6338"/>
                  </a:cubicBezTo>
                  <a:cubicBezTo>
                    <a:pt x="1690" y="6359"/>
                    <a:pt x="1690" y="6359"/>
                    <a:pt x="1690" y="6359"/>
                  </a:cubicBezTo>
                  <a:cubicBezTo>
                    <a:pt x="1712" y="6295"/>
                    <a:pt x="1712" y="6232"/>
                    <a:pt x="1733" y="6169"/>
                  </a:cubicBezTo>
                  <a:cubicBezTo>
                    <a:pt x="1733" y="6159"/>
                    <a:pt x="1733" y="6153"/>
                    <a:pt x="1733" y="6147"/>
                  </a:cubicBezTo>
                  <a:cubicBezTo>
                    <a:pt x="1754" y="6105"/>
                    <a:pt x="1733" y="6063"/>
                    <a:pt x="1754" y="5978"/>
                  </a:cubicBezTo>
                  <a:cubicBezTo>
                    <a:pt x="1764" y="5957"/>
                    <a:pt x="1770" y="5952"/>
                    <a:pt x="1772" y="5952"/>
                  </a:cubicBezTo>
                  <a:cubicBezTo>
                    <a:pt x="1775" y="5952"/>
                    <a:pt x="1775" y="5957"/>
                    <a:pt x="1775" y="5957"/>
                  </a:cubicBezTo>
                  <a:cubicBezTo>
                    <a:pt x="1775" y="5873"/>
                    <a:pt x="1775" y="5915"/>
                    <a:pt x="1796" y="5852"/>
                  </a:cubicBezTo>
                  <a:cubicBezTo>
                    <a:pt x="1789" y="5852"/>
                    <a:pt x="1784" y="5854"/>
                    <a:pt x="1781" y="5857"/>
                  </a:cubicBezTo>
                  <a:lnTo>
                    <a:pt x="1781" y="5857"/>
                  </a:lnTo>
                  <a:cubicBezTo>
                    <a:pt x="1796" y="5812"/>
                    <a:pt x="1798" y="5746"/>
                    <a:pt x="1817" y="5746"/>
                  </a:cubicBezTo>
                  <a:cubicBezTo>
                    <a:pt x="1817" y="5746"/>
                    <a:pt x="1817" y="5746"/>
                    <a:pt x="1817" y="5767"/>
                  </a:cubicBezTo>
                  <a:cubicBezTo>
                    <a:pt x="1817" y="5782"/>
                    <a:pt x="1817" y="5788"/>
                    <a:pt x="1817" y="5788"/>
                  </a:cubicBezTo>
                  <a:cubicBezTo>
                    <a:pt x="1818" y="5788"/>
                    <a:pt x="1821" y="5745"/>
                    <a:pt x="1832" y="5743"/>
                  </a:cubicBezTo>
                  <a:lnTo>
                    <a:pt x="1832" y="5743"/>
                  </a:lnTo>
                  <a:cubicBezTo>
                    <a:pt x="1822" y="5731"/>
                    <a:pt x="1838" y="5677"/>
                    <a:pt x="1838" y="5640"/>
                  </a:cubicBezTo>
                  <a:lnTo>
                    <a:pt x="1838" y="5662"/>
                  </a:lnTo>
                  <a:cubicBezTo>
                    <a:pt x="1838" y="5609"/>
                    <a:pt x="1842" y="5600"/>
                    <a:pt x="1846" y="5600"/>
                  </a:cubicBezTo>
                  <a:cubicBezTo>
                    <a:pt x="1848" y="5600"/>
                    <a:pt x="1851" y="5602"/>
                    <a:pt x="1853" y="5602"/>
                  </a:cubicBezTo>
                  <a:cubicBezTo>
                    <a:pt x="1857" y="5602"/>
                    <a:pt x="1859" y="5595"/>
                    <a:pt x="1859" y="5556"/>
                  </a:cubicBezTo>
                  <a:cubicBezTo>
                    <a:pt x="1861" y="5553"/>
                    <a:pt x="1862" y="5550"/>
                    <a:pt x="1862" y="5547"/>
                  </a:cubicBezTo>
                  <a:lnTo>
                    <a:pt x="1862" y="5547"/>
                  </a:lnTo>
                  <a:cubicBezTo>
                    <a:pt x="1862" y="5547"/>
                    <a:pt x="1862" y="5547"/>
                    <a:pt x="1862" y="5547"/>
                  </a:cubicBezTo>
                  <a:cubicBezTo>
                    <a:pt x="1860" y="5547"/>
                    <a:pt x="1859" y="5544"/>
                    <a:pt x="1859" y="5535"/>
                  </a:cubicBezTo>
                  <a:cubicBezTo>
                    <a:pt x="1881" y="5493"/>
                    <a:pt x="1881" y="5493"/>
                    <a:pt x="1902" y="5408"/>
                  </a:cubicBezTo>
                  <a:cubicBezTo>
                    <a:pt x="1902" y="5408"/>
                    <a:pt x="1923" y="5366"/>
                    <a:pt x="1923" y="5366"/>
                  </a:cubicBezTo>
                  <a:lnTo>
                    <a:pt x="1923" y="5345"/>
                  </a:lnTo>
                  <a:cubicBezTo>
                    <a:pt x="1923" y="5281"/>
                    <a:pt x="1944" y="5218"/>
                    <a:pt x="1944" y="5176"/>
                  </a:cubicBezTo>
                  <a:cubicBezTo>
                    <a:pt x="1961" y="5124"/>
                    <a:pt x="1964" y="5100"/>
                    <a:pt x="1977" y="5046"/>
                  </a:cubicBezTo>
                  <a:lnTo>
                    <a:pt x="1977" y="5046"/>
                  </a:lnTo>
                  <a:cubicBezTo>
                    <a:pt x="1987" y="5023"/>
                    <a:pt x="1991" y="5009"/>
                    <a:pt x="2007" y="4943"/>
                  </a:cubicBezTo>
                  <a:lnTo>
                    <a:pt x="2007" y="4943"/>
                  </a:lnTo>
                  <a:cubicBezTo>
                    <a:pt x="2007" y="4943"/>
                    <a:pt x="1986" y="5007"/>
                    <a:pt x="1986" y="5007"/>
                  </a:cubicBezTo>
                  <a:lnTo>
                    <a:pt x="2007" y="4922"/>
                  </a:lnTo>
                  <a:cubicBezTo>
                    <a:pt x="2007" y="4901"/>
                    <a:pt x="2028" y="4859"/>
                    <a:pt x="2028" y="4817"/>
                  </a:cubicBezTo>
                  <a:cubicBezTo>
                    <a:pt x="2050" y="4690"/>
                    <a:pt x="2050" y="4669"/>
                    <a:pt x="2050" y="4605"/>
                  </a:cubicBezTo>
                  <a:cubicBezTo>
                    <a:pt x="2068" y="4587"/>
                    <a:pt x="2070" y="4584"/>
                    <a:pt x="2071" y="4584"/>
                  </a:cubicBezTo>
                  <a:lnTo>
                    <a:pt x="2071" y="4584"/>
                  </a:lnTo>
                  <a:cubicBezTo>
                    <a:pt x="2050" y="4605"/>
                    <a:pt x="2071" y="4605"/>
                    <a:pt x="2071" y="4626"/>
                  </a:cubicBezTo>
                  <a:cubicBezTo>
                    <a:pt x="2071" y="4592"/>
                    <a:pt x="2085" y="4557"/>
                    <a:pt x="2090" y="4557"/>
                  </a:cubicBezTo>
                  <a:cubicBezTo>
                    <a:pt x="2091" y="4557"/>
                    <a:pt x="2092" y="4559"/>
                    <a:pt x="2092" y="4563"/>
                  </a:cubicBezTo>
                  <a:cubicBezTo>
                    <a:pt x="2098" y="4544"/>
                    <a:pt x="2099" y="4539"/>
                    <a:pt x="2097" y="4539"/>
                  </a:cubicBezTo>
                  <a:lnTo>
                    <a:pt x="2097" y="4539"/>
                  </a:lnTo>
                  <a:cubicBezTo>
                    <a:pt x="2095" y="4539"/>
                    <a:pt x="2086" y="4554"/>
                    <a:pt x="2086" y="4554"/>
                  </a:cubicBezTo>
                  <a:cubicBezTo>
                    <a:pt x="2086" y="4554"/>
                    <a:pt x="2087" y="4551"/>
                    <a:pt x="2092" y="4542"/>
                  </a:cubicBezTo>
                  <a:lnTo>
                    <a:pt x="2113" y="4457"/>
                  </a:lnTo>
                  <a:cubicBezTo>
                    <a:pt x="2102" y="4457"/>
                    <a:pt x="2097" y="4463"/>
                    <a:pt x="2094" y="4463"/>
                  </a:cubicBezTo>
                  <a:cubicBezTo>
                    <a:pt x="2092" y="4463"/>
                    <a:pt x="2092" y="4457"/>
                    <a:pt x="2092" y="4436"/>
                  </a:cubicBezTo>
                  <a:cubicBezTo>
                    <a:pt x="2113" y="4394"/>
                    <a:pt x="2113" y="4394"/>
                    <a:pt x="2134" y="4331"/>
                  </a:cubicBezTo>
                  <a:cubicBezTo>
                    <a:pt x="2134" y="4311"/>
                    <a:pt x="2134" y="4288"/>
                    <a:pt x="2134" y="4288"/>
                  </a:cubicBezTo>
                  <a:cubicBezTo>
                    <a:pt x="2134" y="4294"/>
                    <a:pt x="2134" y="4296"/>
                    <a:pt x="2135" y="4296"/>
                  </a:cubicBezTo>
                  <a:cubicBezTo>
                    <a:pt x="2138" y="4296"/>
                    <a:pt x="2149" y="4217"/>
                    <a:pt x="2140" y="4217"/>
                  </a:cubicBezTo>
                  <a:lnTo>
                    <a:pt x="2140" y="4217"/>
                  </a:lnTo>
                  <a:cubicBezTo>
                    <a:pt x="2139" y="4217"/>
                    <a:pt x="2137" y="4220"/>
                    <a:pt x="2134" y="4225"/>
                  </a:cubicBezTo>
                  <a:lnTo>
                    <a:pt x="2155" y="4183"/>
                  </a:lnTo>
                  <a:cubicBezTo>
                    <a:pt x="2155" y="4183"/>
                    <a:pt x="2155" y="4183"/>
                    <a:pt x="2155" y="4204"/>
                  </a:cubicBezTo>
                  <a:cubicBezTo>
                    <a:pt x="2155" y="4183"/>
                    <a:pt x="2155" y="4162"/>
                    <a:pt x="2176" y="4141"/>
                  </a:cubicBezTo>
                  <a:cubicBezTo>
                    <a:pt x="2176" y="4119"/>
                    <a:pt x="2176" y="4077"/>
                    <a:pt x="2197" y="4077"/>
                  </a:cubicBezTo>
                  <a:cubicBezTo>
                    <a:pt x="2197" y="4056"/>
                    <a:pt x="2197" y="4014"/>
                    <a:pt x="2219" y="3993"/>
                  </a:cubicBezTo>
                  <a:cubicBezTo>
                    <a:pt x="2219" y="3986"/>
                    <a:pt x="2216" y="3983"/>
                    <a:pt x="2213" y="3983"/>
                  </a:cubicBezTo>
                  <a:cubicBezTo>
                    <a:pt x="2207" y="3983"/>
                    <a:pt x="2197" y="3993"/>
                    <a:pt x="2197" y="3993"/>
                  </a:cubicBezTo>
                  <a:lnTo>
                    <a:pt x="2219" y="3908"/>
                  </a:lnTo>
                  <a:cubicBezTo>
                    <a:pt x="2229" y="3898"/>
                    <a:pt x="2234" y="3892"/>
                    <a:pt x="2237" y="3892"/>
                  </a:cubicBezTo>
                  <a:cubicBezTo>
                    <a:pt x="2240" y="3892"/>
                    <a:pt x="2240" y="3898"/>
                    <a:pt x="2240" y="3908"/>
                  </a:cubicBezTo>
                  <a:cubicBezTo>
                    <a:pt x="2240" y="3866"/>
                    <a:pt x="2240" y="3887"/>
                    <a:pt x="2240" y="3845"/>
                  </a:cubicBezTo>
                  <a:cubicBezTo>
                    <a:pt x="2240" y="3847"/>
                    <a:pt x="2240" y="3848"/>
                    <a:pt x="2240" y="3848"/>
                  </a:cubicBezTo>
                  <a:cubicBezTo>
                    <a:pt x="2243" y="3848"/>
                    <a:pt x="2254" y="3812"/>
                    <a:pt x="2258" y="3812"/>
                  </a:cubicBezTo>
                  <a:cubicBezTo>
                    <a:pt x="2260" y="3812"/>
                    <a:pt x="2261" y="3815"/>
                    <a:pt x="2261" y="3824"/>
                  </a:cubicBezTo>
                  <a:cubicBezTo>
                    <a:pt x="2282" y="3782"/>
                    <a:pt x="2303" y="3697"/>
                    <a:pt x="2303" y="3655"/>
                  </a:cubicBezTo>
                  <a:cubicBezTo>
                    <a:pt x="2303" y="3652"/>
                    <a:pt x="2303" y="3651"/>
                    <a:pt x="2302" y="3651"/>
                  </a:cubicBezTo>
                  <a:cubicBezTo>
                    <a:pt x="2299" y="3651"/>
                    <a:pt x="2286" y="3700"/>
                    <a:pt x="2283" y="3700"/>
                  </a:cubicBezTo>
                  <a:cubicBezTo>
                    <a:pt x="2282" y="3700"/>
                    <a:pt x="2282" y="3699"/>
                    <a:pt x="2282" y="3697"/>
                  </a:cubicBezTo>
                  <a:cubicBezTo>
                    <a:pt x="2303" y="3570"/>
                    <a:pt x="2303" y="3570"/>
                    <a:pt x="2324" y="3465"/>
                  </a:cubicBezTo>
                  <a:cubicBezTo>
                    <a:pt x="2324" y="3442"/>
                    <a:pt x="2324" y="3435"/>
                    <a:pt x="2324" y="3401"/>
                  </a:cubicBezTo>
                  <a:cubicBezTo>
                    <a:pt x="2324" y="3404"/>
                    <a:pt x="2325" y="3405"/>
                    <a:pt x="2325" y="3405"/>
                  </a:cubicBezTo>
                  <a:cubicBezTo>
                    <a:pt x="2333" y="3405"/>
                    <a:pt x="2369" y="3329"/>
                    <a:pt x="2388" y="3253"/>
                  </a:cubicBezTo>
                  <a:cubicBezTo>
                    <a:pt x="2388" y="3250"/>
                    <a:pt x="2387" y="3249"/>
                    <a:pt x="2386" y="3249"/>
                  </a:cubicBezTo>
                  <a:cubicBezTo>
                    <a:pt x="2383" y="3249"/>
                    <a:pt x="2371" y="3279"/>
                    <a:pt x="2368" y="3279"/>
                  </a:cubicBezTo>
                  <a:cubicBezTo>
                    <a:pt x="2367" y="3279"/>
                    <a:pt x="2366" y="3278"/>
                    <a:pt x="2366" y="3275"/>
                  </a:cubicBezTo>
                  <a:lnTo>
                    <a:pt x="2388" y="3211"/>
                  </a:lnTo>
                  <a:cubicBezTo>
                    <a:pt x="2388" y="3211"/>
                    <a:pt x="2388" y="3232"/>
                    <a:pt x="2388" y="3232"/>
                  </a:cubicBezTo>
                  <a:cubicBezTo>
                    <a:pt x="2388" y="3169"/>
                    <a:pt x="2409" y="3127"/>
                    <a:pt x="2409" y="3106"/>
                  </a:cubicBezTo>
                  <a:lnTo>
                    <a:pt x="2430" y="3042"/>
                  </a:lnTo>
                  <a:lnTo>
                    <a:pt x="2430" y="3084"/>
                  </a:lnTo>
                  <a:cubicBezTo>
                    <a:pt x="2430" y="3063"/>
                    <a:pt x="2430" y="3000"/>
                    <a:pt x="2451" y="2979"/>
                  </a:cubicBezTo>
                  <a:cubicBezTo>
                    <a:pt x="2451" y="2915"/>
                    <a:pt x="2472" y="2894"/>
                    <a:pt x="2472" y="2873"/>
                  </a:cubicBezTo>
                  <a:lnTo>
                    <a:pt x="2472" y="2873"/>
                  </a:lnTo>
                  <a:cubicBezTo>
                    <a:pt x="2472" y="2873"/>
                    <a:pt x="2467" y="2878"/>
                    <a:pt x="2464" y="2878"/>
                  </a:cubicBezTo>
                  <a:cubicBezTo>
                    <a:pt x="2461" y="2878"/>
                    <a:pt x="2461" y="2873"/>
                    <a:pt x="2472" y="2852"/>
                  </a:cubicBezTo>
                  <a:cubicBezTo>
                    <a:pt x="2472" y="2852"/>
                    <a:pt x="2493" y="2746"/>
                    <a:pt x="2514" y="2746"/>
                  </a:cubicBezTo>
                  <a:cubicBezTo>
                    <a:pt x="2514" y="2725"/>
                    <a:pt x="2514" y="2683"/>
                    <a:pt x="2514" y="2683"/>
                  </a:cubicBezTo>
                  <a:lnTo>
                    <a:pt x="2535" y="2683"/>
                  </a:lnTo>
                  <a:cubicBezTo>
                    <a:pt x="2514" y="2683"/>
                    <a:pt x="2535" y="2599"/>
                    <a:pt x="2557" y="2556"/>
                  </a:cubicBezTo>
                  <a:cubicBezTo>
                    <a:pt x="2557" y="2556"/>
                    <a:pt x="2557" y="2493"/>
                    <a:pt x="2578" y="2472"/>
                  </a:cubicBezTo>
                  <a:cubicBezTo>
                    <a:pt x="2578" y="2451"/>
                    <a:pt x="2599" y="2366"/>
                    <a:pt x="2599" y="2345"/>
                  </a:cubicBezTo>
                  <a:cubicBezTo>
                    <a:pt x="2620" y="2303"/>
                    <a:pt x="2620" y="2303"/>
                    <a:pt x="2620" y="2303"/>
                  </a:cubicBezTo>
                  <a:lnTo>
                    <a:pt x="2620" y="2282"/>
                  </a:lnTo>
                  <a:cubicBezTo>
                    <a:pt x="2641" y="2261"/>
                    <a:pt x="2662" y="2176"/>
                    <a:pt x="2683" y="2113"/>
                  </a:cubicBezTo>
                  <a:lnTo>
                    <a:pt x="2683" y="2070"/>
                  </a:lnTo>
                  <a:lnTo>
                    <a:pt x="2683" y="2049"/>
                  </a:lnTo>
                  <a:cubicBezTo>
                    <a:pt x="2683" y="2049"/>
                    <a:pt x="2697" y="2022"/>
                    <a:pt x="2691" y="2022"/>
                  </a:cubicBezTo>
                  <a:cubicBezTo>
                    <a:pt x="2690" y="2022"/>
                    <a:pt x="2687" y="2024"/>
                    <a:pt x="2683" y="2028"/>
                  </a:cubicBezTo>
                  <a:lnTo>
                    <a:pt x="2683" y="2007"/>
                  </a:lnTo>
                  <a:cubicBezTo>
                    <a:pt x="2683" y="2007"/>
                    <a:pt x="2704" y="1965"/>
                    <a:pt x="2704" y="1923"/>
                  </a:cubicBezTo>
                  <a:cubicBezTo>
                    <a:pt x="2722" y="1905"/>
                    <a:pt x="2725" y="1902"/>
                    <a:pt x="2725" y="1902"/>
                  </a:cubicBezTo>
                  <a:lnTo>
                    <a:pt x="2725" y="1902"/>
                  </a:lnTo>
                  <a:cubicBezTo>
                    <a:pt x="2725" y="1903"/>
                    <a:pt x="2725" y="1904"/>
                    <a:pt x="2726" y="1904"/>
                  </a:cubicBezTo>
                  <a:cubicBezTo>
                    <a:pt x="2726" y="1904"/>
                    <a:pt x="2726" y="1903"/>
                    <a:pt x="2726" y="1901"/>
                  </a:cubicBezTo>
                  <a:lnTo>
                    <a:pt x="2726" y="1901"/>
                  </a:lnTo>
                  <a:cubicBezTo>
                    <a:pt x="2726" y="1901"/>
                    <a:pt x="2726" y="1901"/>
                    <a:pt x="2725" y="1902"/>
                  </a:cubicBezTo>
                  <a:lnTo>
                    <a:pt x="2725" y="1902"/>
                  </a:lnTo>
                  <a:cubicBezTo>
                    <a:pt x="2725" y="1892"/>
                    <a:pt x="2724" y="1852"/>
                    <a:pt x="2717" y="1851"/>
                  </a:cubicBezTo>
                  <a:lnTo>
                    <a:pt x="2717" y="1851"/>
                  </a:lnTo>
                  <a:cubicBezTo>
                    <a:pt x="2722" y="1839"/>
                    <a:pt x="2726" y="1826"/>
                    <a:pt x="2726" y="1817"/>
                  </a:cubicBezTo>
                  <a:lnTo>
                    <a:pt x="2747" y="1796"/>
                  </a:lnTo>
                  <a:lnTo>
                    <a:pt x="2726" y="1775"/>
                  </a:lnTo>
                  <a:cubicBezTo>
                    <a:pt x="2747" y="1732"/>
                    <a:pt x="2747" y="1711"/>
                    <a:pt x="2768" y="1690"/>
                  </a:cubicBezTo>
                  <a:lnTo>
                    <a:pt x="2768" y="1690"/>
                  </a:lnTo>
                  <a:cubicBezTo>
                    <a:pt x="2756" y="1702"/>
                    <a:pt x="2757" y="1720"/>
                    <a:pt x="2764" y="1720"/>
                  </a:cubicBezTo>
                  <a:cubicBezTo>
                    <a:pt x="2766" y="1720"/>
                    <a:pt x="2769" y="1718"/>
                    <a:pt x="2771" y="1714"/>
                  </a:cubicBezTo>
                  <a:lnTo>
                    <a:pt x="2771" y="1714"/>
                  </a:lnTo>
                  <a:cubicBezTo>
                    <a:pt x="2768" y="1730"/>
                    <a:pt x="2768" y="1742"/>
                    <a:pt x="2768" y="1754"/>
                  </a:cubicBezTo>
                  <a:cubicBezTo>
                    <a:pt x="2768" y="1758"/>
                    <a:pt x="2768" y="1764"/>
                    <a:pt x="2768" y="1775"/>
                  </a:cubicBezTo>
                  <a:cubicBezTo>
                    <a:pt x="2785" y="1707"/>
                    <a:pt x="2775" y="1721"/>
                    <a:pt x="2781" y="1696"/>
                  </a:cubicBezTo>
                  <a:lnTo>
                    <a:pt x="2781" y="1696"/>
                  </a:lnTo>
                  <a:cubicBezTo>
                    <a:pt x="2783" y="1689"/>
                    <a:pt x="2786" y="1680"/>
                    <a:pt x="2789" y="1669"/>
                  </a:cubicBezTo>
                  <a:lnTo>
                    <a:pt x="2789" y="1669"/>
                  </a:lnTo>
                  <a:cubicBezTo>
                    <a:pt x="2789" y="1669"/>
                    <a:pt x="2789" y="1669"/>
                    <a:pt x="2789" y="1669"/>
                  </a:cubicBezTo>
                  <a:cubicBezTo>
                    <a:pt x="2789" y="1674"/>
                    <a:pt x="2790" y="1677"/>
                    <a:pt x="2792" y="1677"/>
                  </a:cubicBezTo>
                  <a:cubicBezTo>
                    <a:pt x="2796" y="1677"/>
                    <a:pt x="2802" y="1667"/>
                    <a:pt x="2806" y="1648"/>
                  </a:cubicBezTo>
                  <a:lnTo>
                    <a:pt x="2806" y="1648"/>
                  </a:lnTo>
                  <a:cubicBezTo>
                    <a:pt x="2789" y="1651"/>
                    <a:pt x="2789" y="1669"/>
                    <a:pt x="2789" y="1669"/>
                  </a:cubicBezTo>
                  <a:lnTo>
                    <a:pt x="2789" y="1669"/>
                  </a:lnTo>
                  <a:cubicBezTo>
                    <a:pt x="2789" y="1648"/>
                    <a:pt x="2810" y="1586"/>
                    <a:pt x="2810" y="1585"/>
                  </a:cubicBezTo>
                  <a:lnTo>
                    <a:pt x="2810" y="1585"/>
                  </a:lnTo>
                  <a:cubicBezTo>
                    <a:pt x="2807" y="1594"/>
                    <a:pt x="2805" y="1598"/>
                    <a:pt x="2804" y="1598"/>
                  </a:cubicBezTo>
                  <a:cubicBezTo>
                    <a:pt x="2800" y="1598"/>
                    <a:pt x="2822" y="1494"/>
                    <a:pt x="2815" y="1494"/>
                  </a:cubicBezTo>
                  <a:lnTo>
                    <a:pt x="2815" y="1494"/>
                  </a:lnTo>
                  <a:cubicBezTo>
                    <a:pt x="2814" y="1494"/>
                    <a:pt x="2812" y="1496"/>
                    <a:pt x="2810" y="1500"/>
                  </a:cubicBezTo>
                  <a:cubicBezTo>
                    <a:pt x="2810" y="1500"/>
                    <a:pt x="2819" y="1482"/>
                    <a:pt x="2825" y="1470"/>
                  </a:cubicBezTo>
                  <a:cubicBezTo>
                    <a:pt x="2825" y="1470"/>
                    <a:pt x="2852" y="1416"/>
                    <a:pt x="2852" y="1416"/>
                  </a:cubicBezTo>
                  <a:cubicBezTo>
                    <a:pt x="2852" y="1413"/>
                    <a:pt x="2852" y="1411"/>
                    <a:pt x="2851" y="1411"/>
                  </a:cubicBezTo>
                  <a:cubicBezTo>
                    <a:pt x="2847" y="1411"/>
                    <a:pt x="2836" y="1441"/>
                    <a:pt x="2832" y="1441"/>
                  </a:cubicBezTo>
                  <a:cubicBezTo>
                    <a:pt x="2832" y="1441"/>
                    <a:pt x="2831" y="1440"/>
                    <a:pt x="2831" y="1437"/>
                  </a:cubicBezTo>
                  <a:cubicBezTo>
                    <a:pt x="2852" y="1395"/>
                    <a:pt x="2852" y="1373"/>
                    <a:pt x="2852" y="1352"/>
                  </a:cubicBezTo>
                  <a:lnTo>
                    <a:pt x="2852" y="1373"/>
                  </a:lnTo>
                  <a:lnTo>
                    <a:pt x="2873" y="1331"/>
                  </a:lnTo>
                  <a:cubicBezTo>
                    <a:pt x="2873" y="1310"/>
                    <a:pt x="2873" y="1268"/>
                    <a:pt x="2895" y="1268"/>
                  </a:cubicBezTo>
                  <a:cubicBezTo>
                    <a:pt x="2895" y="1289"/>
                    <a:pt x="2895" y="1289"/>
                    <a:pt x="2895" y="1331"/>
                  </a:cubicBezTo>
                  <a:cubicBezTo>
                    <a:pt x="2895" y="1296"/>
                    <a:pt x="2909" y="1216"/>
                    <a:pt x="2902" y="1216"/>
                  </a:cubicBezTo>
                  <a:lnTo>
                    <a:pt x="2902" y="1216"/>
                  </a:lnTo>
                  <a:cubicBezTo>
                    <a:pt x="2900" y="1216"/>
                    <a:pt x="2898" y="1219"/>
                    <a:pt x="2895" y="1226"/>
                  </a:cubicBezTo>
                  <a:lnTo>
                    <a:pt x="2916" y="1183"/>
                  </a:lnTo>
                  <a:lnTo>
                    <a:pt x="2916" y="1183"/>
                  </a:lnTo>
                  <a:cubicBezTo>
                    <a:pt x="2901" y="1198"/>
                    <a:pt x="2887" y="1232"/>
                    <a:pt x="2886" y="1232"/>
                  </a:cubicBezTo>
                  <a:cubicBezTo>
                    <a:pt x="2885" y="1232"/>
                    <a:pt x="2888" y="1224"/>
                    <a:pt x="2895" y="1204"/>
                  </a:cubicBezTo>
                  <a:lnTo>
                    <a:pt x="2916" y="1141"/>
                  </a:lnTo>
                  <a:lnTo>
                    <a:pt x="2916" y="1120"/>
                  </a:lnTo>
                  <a:cubicBezTo>
                    <a:pt x="2916" y="1120"/>
                    <a:pt x="2916" y="1120"/>
                    <a:pt x="2916" y="1099"/>
                  </a:cubicBezTo>
                  <a:cubicBezTo>
                    <a:pt x="2937" y="1099"/>
                    <a:pt x="2937" y="1078"/>
                    <a:pt x="2937" y="1078"/>
                  </a:cubicBezTo>
                  <a:cubicBezTo>
                    <a:pt x="2958" y="1014"/>
                    <a:pt x="2937" y="1014"/>
                    <a:pt x="2937" y="1014"/>
                  </a:cubicBezTo>
                  <a:cubicBezTo>
                    <a:pt x="2949" y="990"/>
                    <a:pt x="2954" y="979"/>
                    <a:pt x="2956" y="979"/>
                  </a:cubicBezTo>
                  <a:cubicBezTo>
                    <a:pt x="2958" y="979"/>
                    <a:pt x="2958" y="984"/>
                    <a:pt x="2958" y="993"/>
                  </a:cubicBezTo>
                  <a:cubicBezTo>
                    <a:pt x="2979" y="951"/>
                    <a:pt x="3000" y="866"/>
                    <a:pt x="3000" y="845"/>
                  </a:cubicBezTo>
                  <a:cubicBezTo>
                    <a:pt x="3008" y="823"/>
                    <a:pt x="3010" y="816"/>
                    <a:pt x="3009" y="816"/>
                  </a:cubicBezTo>
                  <a:lnTo>
                    <a:pt x="3009" y="816"/>
                  </a:lnTo>
                  <a:cubicBezTo>
                    <a:pt x="3009" y="816"/>
                    <a:pt x="3004" y="829"/>
                    <a:pt x="3001" y="829"/>
                  </a:cubicBezTo>
                  <a:cubicBezTo>
                    <a:pt x="3001" y="829"/>
                    <a:pt x="3000" y="827"/>
                    <a:pt x="3000" y="824"/>
                  </a:cubicBezTo>
                  <a:cubicBezTo>
                    <a:pt x="3021" y="761"/>
                    <a:pt x="3063" y="613"/>
                    <a:pt x="3085" y="528"/>
                  </a:cubicBezTo>
                  <a:lnTo>
                    <a:pt x="3085" y="528"/>
                  </a:lnTo>
                  <a:cubicBezTo>
                    <a:pt x="3081" y="532"/>
                    <a:pt x="3078" y="534"/>
                    <a:pt x="3077" y="534"/>
                  </a:cubicBezTo>
                  <a:cubicBezTo>
                    <a:pt x="3071" y="534"/>
                    <a:pt x="3085" y="503"/>
                    <a:pt x="3085" y="486"/>
                  </a:cubicBezTo>
                  <a:cubicBezTo>
                    <a:pt x="3085" y="488"/>
                    <a:pt x="3085" y="489"/>
                    <a:pt x="3086" y="489"/>
                  </a:cubicBezTo>
                  <a:cubicBezTo>
                    <a:pt x="3089" y="489"/>
                    <a:pt x="3099" y="468"/>
                    <a:pt x="3106" y="458"/>
                  </a:cubicBezTo>
                  <a:lnTo>
                    <a:pt x="3106" y="458"/>
                  </a:lnTo>
                  <a:lnTo>
                    <a:pt x="3106" y="486"/>
                  </a:lnTo>
                  <a:cubicBezTo>
                    <a:pt x="3112" y="461"/>
                    <a:pt x="3113" y="453"/>
                    <a:pt x="3111" y="453"/>
                  </a:cubicBezTo>
                  <a:lnTo>
                    <a:pt x="3111" y="453"/>
                  </a:lnTo>
                  <a:cubicBezTo>
                    <a:pt x="3110" y="453"/>
                    <a:pt x="3108" y="455"/>
                    <a:pt x="3106" y="458"/>
                  </a:cubicBezTo>
                  <a:lnTo>
                    <a:pt x="3106" y="458"/>
                  </a:lnTo>
                  <a:lnTo>
                    <a:pt x="3106" y="423"/>
                  </a:lnTo>
                  <a:cubicBezTo>
                    <a:pt x="3108" y="421"/>
                    <a:pt x="3109" y="420"/>
                    <a:pt x="3111" y="420"/>
                  </a:cubicBezTo>
                  <a:cubicBezTo>
                    <a:pt x="3121" y="420"/>
                    <a:pt x="3113" y="475"/>
                    <a:pt x="3119" y="475"/>
                  </a:cubicBezTo>
                  <a:cubicBezTo>
                    <a:pt x="3121" y="475"/>
                    <a:pt x="3123" y="472"/>
                    <a:pt x="3127" y="465"/>
                  </a:cubicBezTo>
                  <a:cubicBezTo>
                    <a:pt x="3127" y="402"/>
                    <a:pt x="3127" y="359"/>
                    <a:pt x="3148" y="296"/>
                  </a:cubicBezTo>
                  <a:cubicBezTo>
                    <a:pt x="3148" y="299"/>
                    <a:pt x="3148" y="300"/>
                    <a:pt x="3149" y="300"/>
                  </a:cubicBezTo>
                  <a:cubicBezTo>
                    <a:pt x="3154" y="300"/>
                    <a:pt x="3169" y="254"/>
                    <a:pt x="3169" y="254"/>
                  </a:cubicBezTo>
                  <a:cubicBezTo>
                    <a:pt x="3169" y="268"/>
                    <a:pt x="3169" y="282"/>
                    <a:pt x="3169" y="296"/>
                  </a:cubicBezTo>
                  <a:cubicBezTo>
                    <a:pt x="3211" y="190"/>
                    <a:pt x="3169" y="275"/>
                    <a:pt x="3169" y="190"/>
                  </a:cubicBezTo>
                  <a:cubicBezTo>
                    <a:pt x="3190" y="127"/>
                    <a:pt x="3211" y="148"/>
                    <a:pt x="3211" y="127"/>
                  </a:cubicBezTo>
                  <a:cubicBezTo>
                    <a:pt x="3211" y="127"/>
                    <a:pt x="3211" y="113"/>
                    <a:pt x="3215" y="98"/>
                  </a:cubicBezTo>
                  <a:lnTo>
                    <a:pt x="3215" y="98"/>
                  </a:lnTo>
                  <a:cubicBezTo>
                    <a:pt x="3205" y="118"/>
                    <a:pt x="3196" y="133"/>
                    <a:pt x="3192" y="133"/>
                  </a:cubicBezTo>
                  <a:cubicBezTo>
                    <a:pt x="3191" y="133"/>
                    <a:pt x="3190" y="131"/>
                    <a:pt x="3190" y="127"/>
                  </a:cubicBezTo>
                  <a:cubicBezTo>
                    <a:pt x="3211" y="106"/>
                    <a:pt x="3232" y="21"/>
                    <a:pt x="3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5620;p35">
              <a:extLst>
                <a:ext uri="{FF2B5EF4-FFF2-40B4-BE49-F238E27FC236}">
                  <a16:creationId xmlns:a16="http://schemas.microsoft.com/office/drawing/2014/main" id="{2B892DC8-BA67-3F1F-0BD4-A0E0E6ABB5CB}"/>
                </a:ext>
              </a:extLst>
            </p:cNvPr>
            <p:cNvSpPr/>
            <p:nvPr/>
          </p:nvSpPr>
          <p:spPr>
            <a:xfrm>
              <a:off x="3350800" y="31432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21"/>
                    <a:pt x="0" y="21"/>
                    <a:pt x="0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5621;p35">
              <a:extLst>
                <a:ext uri="{FF2B5EF4-FFF2-40B4-BE49-F238E27FC236}">
                  <a16:creationId xmlns:a16="http://schemas.microsoft.com/office/drawing/2014/main" id="{69781C2F-870E-7825-C731-AE94AD19ADC8}"/>
                </a:ext>
              </a:extLst>
            </p:cNvPr>
            <p:cNvSpPr/>
            <p:nvPr/>
          </p:nvSpPr>
          <p:spPr>
            <a:xfrm>
              <a:off x="3342875" y="3179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5622;p35">
              <a:extLst>
                <a:ext uri="{FF2B5EF4-FFF2-40B4-BE49-F238E27FC236}">
                  <a16:creationId xmlns:a16="http://schemas.microsoft.com/office/drawing/2014/main" id="{6D1D83BB-6D68-AA76-E764-248D0DD7EA30}"/>
                </a:ext>
              </a:extLst>
            </p:cNvPr>
            <p:cNvSpPr/>
            <p:nvPr/>
          </p:nvSpPr>
          <p:spPr>
            <a:xfrm>
              <a:off x="3341300" y="3188000"/>
              <a:ext cx="275" cy="625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9" y="0"/>
                  </a:moveTo>
                  <a:cubicBezTo>
                    <a:pt x="7" y="0"/>
                    <a:pt x="0" y="13"/>
                    <a:pt x="0" y="25"/>
                  </a:cubicBezTo>
                  <a:cubicBezTo>
                    <a:pt x="9" y="7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5623;p35">
              <a:extLst>
                <a:ext uri="{FF2B5EF4-FFF2-40B4-BE49-F238E27FC236}">
                  <a16:creationId xmlns:a16="http://schemas.microsoft.com/office/drawing/2014/main" id="{7225AC24-105A-479B-D61C-670200B670B3}"/>
                </a:ext>
              </a:extLst>
            </p:cNvPr>
            <p:cNvSpPr/>
            <p:nvPr/>
          </p:nvSpPr>
          <p:spPr>
            <a:xfrm>
              <a:off x="3355550" y="3122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5624;p35">
              <a:extLst>
                <a:ext uri="{FF2B5EF4-FFF2-40B4-BE49-F238E27FC236}">
                  <a16:creationId xmlns:a16="http://schemas.microsoft.com/office/drawing/2014/main" id="{441F8A27-6925-F580-9CC7-6E3C4B6CC885}"/>
                </a:ext>
              </a:extLst>
            </p:cNvPr>
            <p:cNvSpPr/>
            <p:nvPr/>
          </p:nvSpPr>
          <p:spPr>
            <a:xfrm>
              <a:off x="3369275" y="3065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5625;p35">
              <a:extLst>
                <a:ext uri="{FF2B5EF4-FFF2-40B4-BE49-F238E27FC236}">
                  <a16:creationId xmlns:a16="http://schemas.microsoft.com/office/drawing/2014/main" id="{995E7F0F-7F97-9512-DACC-3D0F007EE7A6}"/>
                </a:ext>
              </a:extLst>
            </p:cNvPr>
            <p:cNvSpPr/>
            <p:nvPr/>
          </p:nvSpPr>
          <p:spPr>
            <a:xfrm>
              <a:off x="3368225" y="3068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5626;p35">
              <a:extLst>
                <a:ext uri="{FF2B5EF4-FFF2-40B4-BE49-F238E27FC236}">
                  <a16:creationId xmlns:a16="http://schemas.microsoft.com/office/drawing/2014/main" id="{2B3DCBE0-F680-7658-2F6C-72F5DAC9FEB6}"/>
                </a:ext>
              </a:extLst>
            </p:cNvPr>
            <p:cNvSpPr/>
            <p:nvPr/>
          </p:nvSpPr>
          <p:spPr>
            <a:xfrm>
              <a:off x="3351850" y="31363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22" y="0"/>
                    <a:pt x="1" y="0"/>
                    <a:pt x="1" y="22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5627;p35">
              <a:extLst>
                <a:ext uri="{FF2B5EF4-FFF2-40B4-BE49-F238E27FC236}">
                  <a16:creationId xmlns:a16="http://schemas.microsoft.com/office/drawing/2014/main" id="{5472C794-31BF-F3EA-1EE0-7CDCDC65A326}"/>
                </a:ext>
              </a:extLst>
            </p:cNvPr>
            <p:cNvSpPr/>
            <p:nvPr/>
          </p:nvSpPr>
          <p:spPr>
            <a:xfrm>
              <a:off x="3367700" y="3069775"/>
              <a:ext cx="550" cy="1100"/>
            </a:xfrm>
            <a:custGeom>
              <a:avLst/>
              <a:gdLst/>
              <a:ahLst/>
              <a:cxnLst/>
              <a:rect l="l" t="t" r="r" b="b"/>
              <a:pathLst>
                <a:path w="22" h="44" extrusionOk="0">
                  <a:moveTo>
                    <a:pt x="21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5628;p35">
              <a:extLst>
                <a:ext uri="{FF2B5EF4-FFF2-40B4-BE49-F238E27FC236}">
                  <a16:creationId xmlns:a16="http://schemas.microsoft.com/office/drawing/2014/main" id="{A933CBC6-37D3-D842-DDE0-0C7E9AB9C4BB}"/>
                </a:ext>
              </a:extLst>
            </p:cNvPr>
            <p:cNvSpPr/>
            <p:nvPr/>
          </p:nvSpPr>
          <p:spPr>
            <a:xfrm>
              <a:off x="3369275" y="306450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2" y="1"/>
                  </a:moveTo>
                  <a:cubicBezTo>
                    <a:pt x="22" y="22"/>
                    <a:pt x="22" y="43"/>
                    <a:pt x="1" y="43"/>
                  </a:cubicBezTo>
                  <a:cubicBezTo>
                    <a:pt x="22" y="43"/>
                    <a:pt x="22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5629;p35">
              <a:extLst>
                <a:ext uri="{FF2B5EF4-FFF2-40B4-BE49-F238E27FC236}">
                  <a16:creationId xmlns:a16="http://schemas.microsoft.com/office/drawing/2014/main" id="{C9C24F70-17CC-9376-BA49-632BCAC972F8}"/>
                </a:ext>
              </a:extLst>
            </p:cNvPr>
            <p:cNvSpPr/>
            <p:nvPr/>
          </p:nvSpPr>
          <p:spPr>
            <a:xfrm>
              <a:off x="3359775" y="31014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lnTo>
                    <a:pt x="22" y="0"/>
                  </a:lnTo>
                  <a:cubicBezTo>
                    <a:pt x="0" y="21"/>
                    <a:pt x="0" y="21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5630;p35">
              <a:extLst>
                <a:ext uri="{FF2B5EF4-FFF2-40B4-BE49-F238E27FC236}">
                  <a16:creationId xmlns:a16="http://schemas.microsoft.com/office/drawing/2014/main" id="{90A5AAE4-EB56-010E-108E-AA14A5C3A0B1}"/>
                </a:ext>
              </a:extLst>
            </p:cNvPr>
            <p:cNvSpPr/>
            <p:nvPr/>
          </p:nvSpPr>
          <p:spPr>
            <a:xfrm>
              <a:off x="3367700" y="3073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5631;p35">
              <a:extLst>
                <a:ext uri="{FF2B5EF4-FFF2-40B4-BE49-F238E27FC236}">
                  <a16:creationId xmlns:a16="http://schemas.microsoft.com/office/drawing/2014/main" id="{B8F597B4-CB1F-CBD3-223B-B62CAB5B95A4}"/>
                </a:ext>
              </a:extLst>
            </p:cNvPr>
            <p:cNvSpPr/>
            <p:nvPr/>
          </p:nvSpPr>
          <p:spPr>
            <a:xfrm>
              <a:off x="3370875" y="3061325"/>
              <a:ext cx="0" cy="550"/>
            </a:xfrm>
            <a:custGeom>
              <a:avLst/>
              <a:gdLst/>
              <a:ahLst/>
              <a:cxnLst/>
              <a:rect l="l" t="t" r="r" b="b"/>
              <a:pathLst>
                <a:path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5632;p35">
              <a:extLst>
                <a:ext uri="{FF2B5EF4-FFF2-40B4-BE49-F238E27FC236}">
                  <a16:creationId xmlns:a16="http://schemas.microsoft.com/office/drawing/2014/main" id="{2C32FE90-ECF5-EA78-0BFA-437C2A9C6396}"/>
                </a:ext>
              </a:extLst>
            </p:cNvPr>
            <p:cNvSpPr/>
            <p:nvPr/>
          </p:nvSpPr>
          <p:spPr>
            <a:xfrm>
              <a:off x="3362950" y="30893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22"/>
                    <a:pt x="21" y="22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5633;p35">
              <a:extLst>
                <a:ext uri="{FF2B5EF4-FFF2-40B4-BE49-F238E27FC236}">
                  <a16:creationId xmlns:a16="http://schemas.microsoft.com/office/drawing/2014/main" id="{13FED1CC-F078-27FA-243D-1602D0B273E2}"/>
                </a:ext>
              </a:extLst>
            </p:cNvPr>
            <p:cNvSpPr/>
            <p:nvPr/>
          </p:nvSpPr>
          <p:spPr>
            <a:xfrm>
              <a:off x="3394100" y="304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5634;p35">
              <a:extLst>
                <a:ext uri="{FF2B5EF4-FFF2-40B4-BE49-F238E27FC236}">
                  <a16:creationId xmlns:a16="http://schemas.microsoft.com/office/drawing/2014/main" id="{7A5F86BC-BD3D-B7C3-26DA-F90E4E42720F}"/>
                </a:ext>
              </a:extLst>
            </p:cNvPr>
            <p:cNvSpPr/>
            <p:nvPr/>
          </p:nvSpPr>
          <p:spPr>
            <a:xfrm>
              <a:off x="3391975" y="30814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5635;p35">
              <a:extLst>
                <a:ext uri="{FF2B5EF4-FFF2-40B4-BE49-F238E27FC236}">
                  <a16:creationId xmlns:a16="http://schemas.microsoft.com/office/drawing/2014/main" id="{FB4F1C0E-EA23-C4FC-7C2D-AEB7883DE4A7}"/>
                </a:ext>
              </a:extLst>
            </p:cNvPr>
            <p:cNvSpPr/>
            <p:nvPr/>
          </p:nvSpPr>
          <p:spPr>
            <a:xfrm>
              <a:off x="3395675" y="3018550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1" y="64"/>
                  </a:moveTo>
                  <a:lnTo>
                    <a:pt x="1" y="64"/>
                  </a:lnTo>
                  <a:cubicBezTo>
                    <a:pt x="1" y="64"/>
                    <a:pt x="1" y="43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5636;p35">
              <a:extLst>
                <a:ext uri="{FF2B5EF4-FFF2-40B4-BE49-F238E27FC236}">
                  <a16:creationId xmlns:a16="http://schemas.microsoft.com/office/drawing/2014/main" id="{39C066EC-A3B8-820E-6B01-D5A82D3CD7A6}"/>
                </a:ext>
              </a:extLst>
            </p:cNvPr>
            <p:cNvSpPr/>
            <p:nvPr/>
          </p:nvSpPr>
          <p:spPr>
            <a:xfrm>
              <a:off x="3389350" y="3163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5637;p35">
              <a:extLst>
                <a:ext uri="{FF2B5EF4-FFF2-40B4-BE49-F238E27FC236}">
                  <a16:creationId xmlns:a16="http://schemas.microsoft.com/office/drawing/2014/main" id="{7505D347-E9AF-6FB4-0293-47064779B20C}"/>
                </a:ext>
              </a:extLst>
            </p:cNvPr>
            <p:cNvSpPr/>
            <p:nvPr/>
          </p:nvSpPr>
          <p:spPr>
            <a:xfrm>
              <a:off x="3390925" y="3115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5638;p35">
              <a:extLst>
                <a:ext uri="{FF2B5EF4-FFF2-40B4-BE49-F238E27FC236}">
                  <a16:creationId xmlns:a16="http://schemas.microsoft.com/office/drawing/2014/main" id="{A0DAF69A-013D-6012-44E7-97D076AFF2AC}"/>
                </a:ext>
              </a:extLst>
            </p:cNvPr>
            <p:cNvSpPr/>
            <p:nvPr/>
          </p:nvSpPr>
          <p:spPr>
            <a:xfrm>
              <a:off x="3393575" y="3463750"/>
              <a:ext cx="25" cy="2125"/>
            </a:xfrm>
            <a:custGeom>
              <a:avLst/>
              <a:gdLst/>
              <a:ahLst/>
              <a:cxnLst/>
              <a:rect l="l" t="t" r="r" b="b"/>
              <a:pathLst>
                <a:path w="1" h="85" extrusionOk="0">
                  <a:moveTo>
                    <a:pt x="0" y="0"/>
                  </a:moveTo>
                  <a:cubicBezTo>
                    <a:pt x="0" y="43"/>
                    <a:pt x="0" y="64"/>
                    <a:pt x="0" y="85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5639;p35">
              <a:extLst>
                <a:ext uri="{FF2B5EF4-FFF2-40B4-BE49-F238E27FC236}">
                  <a16:creationId xmlns:a16="http://schemas.microsoft.com/office/drawing/2014/main" id="{2B19EF3B-A306-A072-BFC9-13F2BE1072F9}"/>
                </a:ext>
              </a:extLst>
            </p:cNvPr>
            <p:cNvSpPr/>
            <p:nvPr/>
          </p:nvSpPr>
          <p:spPr>
            <a:xfrm>
              <a:off x="3388300" y="3238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5640;p35">
              <a:extLst>
                <a:ext uri="{FF2B5EF4-FFF2-40B4-BE49-F238E27FC236}">
                  <a16:creationId xmlns:a16="http://schemas.microsoft.com/office/drawing/2014/main" id="{B1D3F0BC-89EE-9C55-E740-2B3118DD1F0D}"/>
                </a:ext>
              </a:extLst>
            </p:cNvPr>
            <p:cNvSpPr/>
            <p:nvPr/>
          </p:nvSpPr>
          <p:spPr>
            <a:xfrm>
              <a:off x="3394625" y="3464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5641;p35">
              <a:extLst>
                <a:ext uri="{FF2B5EF4-FFF2-40B4-BE49-F238E27FC236}">
                  <a16:creationId xmlns:a16="http://schemas.microsoft.com/office/drawing/2014/main" id="{57B4E05C-2A3E-D100-D49D-DB5F10B4390A}"/>
                </a:ext>
              </a:extLst>
            </p:cNvPr>
            <p:cNvSpPr/>
            <p:nvPr/>
          </p:nvSpPr>
          <p:spPr>
            <a:xfrm>
              <a:off x="3397275" y="30206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0" y="0"/>
                  </a:moveTo>
                  <a:cubicBezTo>
                    <a:pt x="0" y="21"/>
                    <a:pt x="0" y="85"/>
                    <a:pt x="0" y="85"/>
                  </a:cubicBezTo>
                  <a:cubicBezTo>
                    <a:pt x="0" y="43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5642;p35">
              <a:extLst>
                <a:ext uri="{FF2B5EF4-FFF2-40B4-BE49-F238E27FC236}">
                  <a16:creationId xmlns:a16="http://schemas.microsoft.com/office/drawing/2014/main" id="{250F0C4E-E66A-8EE7-419C-34203624EF7F}"/>
                </a:ext>
              </a:extLst>
            </p:cNvPr>
            <p:cNvSpPr/>
            <p:nvPr/>
          </p:nvSpPr>
          <p:spPr>
            <a:xfrm>
              <a:off x="3391975" y="32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5643;p35">
              <a:extLst>
                <a:ext uri="{FF2B5EF4-FFF2-40B4-BE49-F238E27FC236}">
                  <a16:creationId xmlns:a16="http://schemas.microsoft.com/office/drawing/2014/main" id="{11445ABD-62A3-4803-129B-9ED83C17F6A9}"/>
                </a:ext>
              </a:extLst>
            </p:cNvPr>
            <p:cNvSpPr/>
            <p:nvPr/>
          </p:nvSpPr>
          <p:spPr>
            <a:xfrm>
              <a:off x="3394625" y="3464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5644;p35">
              <a:extLst>
                <a:ext uri="{FF2B5EF4-FFF2-40B4-BE49-F238E27FC236}">
                  <a16:creationId xmlns:a16="http://schemas.microsoft.com/office/drawing/2014/main" id="{70BAD827-67E8-BA97-F825-BD81363FD991}"/>
                </a:ext>
              </a:extLst>
            </p:cNvPr>
            <p:cNvSpPr/>
            <p:nvPr/>
          </p:nvSpPr>
          <p:spPr>
            <a:xfrm>
              <a:off x="3388300" y="331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5645;p35">
              <a:extLst>
                <a:ext uri="{FF2B5EF4-FFF2-40B4-BE49-F238E27FC236}">
                  <a16:creationId xmlns:a16="http://schemas.microsoft.com/office/drawing/2014/main" id="{5BFE8E4B-1AC2-7131-1B7F-BD9CAC6676F5}"/>
                </a:ext>
              </a:extLst>
            </p:cNvPr>
            <p:cNvSpPr/>
            <p:nvPr/>
          </p:nvSpPr>
          <p:spPr>
            <a:xfrm>
              <a:off x="3388300" y="33201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43"/>
                  </a:moveTo>
                  <a:cubicBezTo>
                    <a:pt x="0" y="22"/>
                    <a:pt x="0" y="22"/>
                    <a:pt x="0" y="1"/>
                  </a:cubicBezTo>
                  <a:cubicBezTo>
                    <a:pt x="0" y="22"/>
                    <a:pt x="0" y="22"/>
                    <a:pt x="0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5646;p35">
              <a:extLst>
                <a:ext uri="{FF2B5EF4-FFF2-40B4-BE49-F238E27FC236}">
                  <a16:creationId xmlns:a16="http://schemas.microsoft.com/office/drawing/2014/main" id="{FCB0E641-3B22-8A4C-51A2-8110A880C89E}"/>
                </a:ext>
              </a:extLst>
            </p:cNvPr>
            <p:cNvSpPr/>
            <p:nvPr/>
          </p:nvSpPr>
          <p:spPr>
            <a:xfrm>
              <a:off x="3393575" y="3465850"/>
              <a:ext cx="550" cy="1100"/>
            </a:xfrm>
            <a:custGeom>
              <a:avLst/>
              <a:gdLst/>
              <a:ahLst/>
              <a:cxnLst/>
              <a:rect l="l" t="t" r="r" b="b"/>
              <a:pathLst>
                <a:path w="22" h="44" extrusionOk="0">
                  <a:moveTo>
                    <a:pt x="0" y="1"/>
                  </a:moveTo>
                  <a:cubicBezTo>
                    <a:pt x="0" y="22"/>
                    <a:pt x="0" y="22"/>
                    <a:pt x="21" y="4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5647;p35">
              <a:extLst>
                <a:ext uri="{FF2B5EF4-FFF2-40B4-BE49-F238E27FC236}">
                  <a16:creationId xmlns:a16="http://schemas.microsoft.com/office/drawing/2014/main" id="{BB635728-634F-08C5-CC66-8ADB9992453B}"/>
                </a:ext>
              </a:extLst>
            </p:cNvPr>
            <p:cNvSpPr/>
            <p:nvPr/>
          </p:nvSpPr>
          <p:spPr>
            <a:xfrm>
              <a:off x="3389350" y="3365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5648;p35">
              <a:extLst>
                <a:ext uri="{FF2B5EF4-FFF2-40B4-BE49-F238E27FC236}">
                  <a16:creationId xmlns:a16="http://schemas.microsoft.com/office/drawing/2014/main" id="{09E86107-ED95-B37E-4BC8-C95BC71295E7}"/>
                </a:ext>
              </a:extLst>
            </p:cNvPr>
            <p:cNvSpPr/>
            <p:nvPr/>
          </p:nvSpPr>
          <p:spPr>
            <a:xfrm>
              <a:off x="3390925" y="3112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5649;p35">
              <a:extLst>
                <a:ext uri="{FF2B5EF4-FFF2-40B4-BE49-F238E27FC236}">
                  <a16:creationId xmlns:a16="http://schemas.microsoft.com/office/drawing/2014/main" id="{BF53AAD0-F549-FE9A-7ACB-23F1F25592D2}"/>
                </a:ext>
              </a:extLst>
            </p:cNvPr>
            <p:cNvSpPr/>
            <p:nvPr/>
          </p:nvSpPr>
          <p:spPr>
            <a:xfrm>
              <a:off x="3393050" y="314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5650;p35">
              <a:extLst>
                <a:ext uri="{FF2B5EF4-FFF2-40B4-BE49-F238E27FC236}">
                  <a16:creationId xmlns:a16="http://schemas.microsoft.com/office/drawing/2014/main" id="{B0B21903-FFFE-4B02-6101-715913442CCF}"/>
                </a:ext>
              </a:extLst>
            </p:cNvPr>
            <p:cNvSpPr/>
            <p:nvPr/>
          </p:nvSpPr>
          <p:spPr>
            <a:xfrm>
              <a:off x="3392525" y="3141600"/>
              <a:ext cx="550" cy="1625"/>
            </a:xfrm>
            <a:custGeom>
              <a:avLst/>
              <a:gdLst/>
              <a:ahLst/>
              <a:cxnLst/>
              <a:rect l="l" t="t" r="r" b="b"/>
              <a:pathLst>
                <a:path w="22" h="65" extrusionOk="0">
                  <a:moveTo>
                    <a:pt x="0" y="1"/>
                  </a:moveTo>
                  <a:cubicBezTo>
                    <a:pt x="0" y="22"/>
                    <a:pt x="0" y="43"/>
                    <a:pt x="21" y="64"/>
                  </a:cubicBezTo>
                  <a:cubicBezTo>
                    <a:pt x="21" y="43"/>
                    <a:pt x="21" y="22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5651;p35">
              <a:extLst>
                <a:ext uri="{FF2B5EF4-FFF2-40B4-BE49-F238E27FC236}">
                  <a16:creationId xmlns:a16="http://schemas.microsoft.com/office/drawing/2014/main" id="{CA069926-167D-3029-2149-9DE67183F3E2}"/>
                </a:ext>
              </a:extLst>
            </p:cNvPr>
            <p:cNvSpPr/>
            <p:nvPr/>
          </p:nvSpPr>
          <p:spPr>
            <a:xfrm>
              <a:off x="3392525" y="3146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5652;p35">
              <a:extLst>
                <a:ext uri="{FF2B5EF4-FFF2-40B4-BE49-F238E27FC236}">
                  <a16:creationId xmlns:a16="http://schemas.microsoft.com/office/drawing/2014/main" id="{7422EBD7-F319-F6FF-B2F2-3CBB604BA0BA}"/>
                </a:ext>
              </a:extLst>
            </p:cNvPr>
            <p:cNvSpPr/>
            <p:nvPr/>
          </p:nvSpPr>
          <p:spPr>
            <a:xfrm>
              <a:off x="3393575" y="311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5653;p35">
              <a:extLst>
                <a:ext uri="{FF2B5EF4-FFF2-40B4-BE49-F238E27FC236}">
                  <a16:creationId xmlns:a16="http://schemas.microsoft.com/office/drawing/2014/main" id="{6D328D5F-2720-B375-ECC7-7B0BC605E75F}"/>
                </a:ext>
              </a:extLst>
            </p:cNvPr>
            <p:cNvSpPr/>
            <p:nvPr/>
          </p:nvSpPr>
          <p:spPr>
            <a:xfrm>
              <a:off x="3393575" y="312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5654;p35">
              <a:extLst>
                <a:ext uri="{FF2B5EF4-FFF2-40B4-BE49-F238E27FC236}">
                  <a16:creationId xmlns:a16="http://schemas.microsoft.com/office/drawing/2014/main" id="{B2A1EBFF-DD99-9F32-ED8A-FF30F42BC6FF}"/>
                </a:ext>
              </a:extLst>
            </p:cNvPr>
            <p:cNvSpPr/>
            <p:nvPr/>
          </p:nvSpPr>
          <p:spPr>
            <a:xfrm>
              <a:off x="3392525" y="3162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5655;p35">
              <a:extLst>
                <a:ext uri="{FF2B5EF4-FFF2-40B4-BE49-F238E27FC236}">
                  <a16:creationId xmlns:a16="http://schemas.microsoft.com/office/drawing/2014/main" id="{E0AF0B2F-8DD7-0984-EEEA-C84DCA6CBF12}"/>
                </a:ext>
              </a:extLst>
            </p:cNvPr>
            <p:cNvSpPr/>
            <p:nvPr/>
          </p:nvSpPr>
          <p:spPr>
            <a:xfrm>
              <a:off x="3387750" y="2977375"/>
              <a:ext cx="11925" cy="490100"/>
            </a:xfrm>
            <a:custGeom>
              <a:avLst/>
              <a:gdLst/>
              <a:ahLst/>
              <a:cxnLst/>
              <a:rect l="l" t="t" r="r" b="b"/>
              <a:pathLst>
                <a:path w="477" h="19604" extrusionOk="0">
                  <a:moveTo>
                    <a:pt x="466" y="64"/>
                  </a:moveTo>
                  <a:cubicBezTo>
                    <a:pt x="472" y="81"/>
                    <a:pt x="474" y="97"/>
                    <a:pt x="475" y="111"/>
                  </a:cubicBezTo>
                  <a:lnTo>
                    <a:pt x="475" y="111"/>
                  </a:lnTo>
                  <a:cubicBezTo>
                    <a:pt x="476" y="97"/>
                    <a:pt x="474" y="80"/>
                    <a:pt x="466" y="64"/>
                  </a:cubicBezTo>
                  <a:close/>
                  <a:moveTo>
                    <a:pt x="475" y="111"/>
                  </a:moveTo>
                  <a:lnTo>
                    <a:pt x="475" y="111"/>
                  </a:lnTo>
                  <a:cubicBezTo>
                    <a:pt x="474" y="132"/>
                    <a:pt x="466" y="148"/>
                    <a:pt x="466" y="148"/>
                  </a:cubicBezTo>
                  <a:cubicBezTo>
                    <a:pt x="466" y="152"/>
                    <a:pt x="466" y="154"/>
                    <a:pt x="467" y="154"/>
                  </a:cubicBezTo>
                  <a:cubicBezTo>
                    <a:pt x="470" y="154"/>
                    <a:pt x="476" y="137"/>
                    <a:pt x="475" y="111"/>
                  </a:cubicBezTo>
                  <a:close/>
                  <a:moveTo>
                    <a:pt x="402" y="1331"/>
                  </a:moveTo>
                  <a:cubicBezTo>
                    <a:pt x="402" y="1344"/>
                    <a:pt x="394" y="1374"/>
                    <a:pt x="393" y="1374"/>
                  </a:cubicBezTo>
                  <a:cubicBezTo>
                    <a:pt x="392" y="1374"/>
                    <a:pt x="394" y="1363"/>
                    <a:pt x="402" y="1331"/>
                  </a:cubicBezTo>
                  <a:close/>
                  <a:moveTo>
                    <a:pt x="233" y="5767"/>
                  </a:moveTo>
                  <a:cubicBezTo>
                    <a:pt x="233" y="5809"/>
                    <a:pt x="239" y="5830"/>
                    <a:pt x="241" y="5851"/>
                  </a:cubicBezTo>
                  <a:lnTo>
                    <a:pt x="241" y="5851"/>
                  </a:lnTo>
                  <a:cubicBezTo>
                    <a:pt x="244" y="5820"/>
                    <a:pt x="244" y="5788"/>
                    <a:pt x="233" y="5767"/>
                  </a:cubicBezTo>
                  <a:close/>
                  <a:moveTo>
                    <a:pt x="241" y="5851"/>
                  </a:moveTo>
                  <a:cubicBezTo>
                    <a:pt x="239" y="5883"/>
                    <a:pt x="233" y="5915"/>
                    <a:pt x="233" y="5936"/>
                  </a:cubicBezTo>
                  <a:cubicBezTo>
                    <a:pt x="244" y="5894"/>
                    <a:pt x="244" y="5873"/>
                    <a:pt x="241" y="5851"/>
                  </a:cubicBezTo>
                  <a:close/>
                  <a:moveTo>
                    <a:pt x="191" y="6633"/>
                  </a:moveTo>
                  <a:cubicBezTo>
                    <a:pt x="191" y="6633"/>
                    <a:pt x="191" y="6654"/>
                    <a:pt x="191" y="6675"/>
                  </a:cubicBezTo>
                  <a:cubicBezTo>
                    <a:pt x="191" y="6718"/>
                    <a:pt x="212" y="6718"/>
                    <a:pt x="212" y="6781"/>
                  </a:cubicBezTo>
                  <a:cubicBezTo>
                    <a:pt x="212" y="6739"/>
                    <a:pt x="212" y="6696"/>
                    <a:pt x="212" y="6696"/>
                  </a:cubicBezTo>
                  <a:cubicBezTo>
                    <a:pt x="212" y="6675"/>
                    <a:pt x="212" y="6654"/>
                    <a:pt x="212" y="6633"/>
                  </a:cubicBezTo>
                  <a:cubicBezTo>
                    <a:pt x="198" y="6633"/>
                    <a:pt x="193" y="6652"/>
                    <a:pt x="192" y="6652"/>
                  </a:cubicBezTo>
                  <a:cubicBezTo>
                    <a:pt x="191" y="6652"/>
                    <a:pt x="191" y="6647"/>
                    <a:pt x="191" y="6633"/>
                  </a:cubicBezTo>
                  <a:close/>
                  <a:moveTo>
                    <a:pt x="196" y="7204"/>
                  </a:moveTo>
                  <a:cubicBezTo>
                    <a:pt x="200" y="7220"/>
                    <a:pt x="205" y="7239"/>
                    <a:pt x="191" y="7267"/>
                  </a:cubicBezTo>
                  <a:cubicBezTo>
                    <a:pt x="211" y="7247"/>
                    <a:pt x="212" y="7210"/>
                    <a:pt x="196" y="7204"/>
                  </a:cubicBezTo>
                  <a:close/>
                  <a:moveTo>
                    <a:pt x="275" y="18604"/>
                  </a:moveTo>
                  <a:cubicBezTo>
                    <a:pt x="275" y="18606"/>
                    <a:pt x="275" y="18608"/>
                    <a:pt x="276" y="18610"/>
                  </a:cubicBezTo>
                  <a:cubicBezTo>
                    <a:pt x="276" y="18608"/>
                    <a:pt x="275" y="18606"/>
                    <a:pt x="275" y="18604"/>
                  </a:cubicBezTo>
                  <a:close/>
                  <a:moveTo>
                    <a:pt x="255" y="19301"/>
                  </a:moveTo>
                  <a:lnTo>
                    <a:pt x="255" y="19301"/>
                  </a:lnTo>
                  <a:cubicBezTo>
                    <a:pt x="255" y="19303"/>
                    <a:pt x="254" y="19305"/>
                    <a:pt x="254" y="19307"/>
                  </a:cubicBezTo>
                  <a:cubicBezTo>
                    <a:pt x="255" y="19310"/>
                    <a:pt x="256" y="19312"/>
                    <a:pt x="257" y="19314"/>
                  </a:cubicBezTo>
                  <a:lnTo>
                    <a:pt x="257" y="19314"/>
                  </a:lnTo>
                  <a:cubicBezTo>
                    <a:pt x="256" y="19310"/>
                    <a:pt x="256" y="19305"/>
                    <a:pt x="255" y="19301"/>
                  </a:cubicBezTo>
                  <a:close/>
                  <a:moveTo>
                    <a:pt x="257" y="19314"/>
                  </a:moveTo>
                  <a:lnTo>
                    <a:pt x="257" y="19314"/>
                  </a:lnTo>
                  <a:cubicBezTo>
                    <a:pt x="261" y="19340"/>
                    <a:pt x="268" y="19364"/>
                    <a:pt x="273" y="19364"/>
                  </a:cubicBezTo>
                  <a:cubicBezTo>
                    <a:pt x="274" y="19364"/>
                    <a:pt x="276" y="19360"/>
                    <a:pt x="276" y="19350"/>
                  </a:cubicBezTo>
                  <a:cubicBezTo>
                    <a:pt x="276" y="19330"/>
                    <a:pt x="276" y="19325"/>
                    <a:pt x="275" y="19325"/>
                  </a:cubicBezTo>
                  <a:cubicBezTo>
                    <a:pt x="274" y="19325"/>
                    <a:pt x="272" y="19333"/>
                    <a:pt x="269" y="19333"/>
                  </a:cubicBezTo>
                  <a:cubicBezTo>
                    <a:pt x="266" y="19333"/>
                    <a:pt x="262" y="19328"/>
                    <a:pt x="257" y="19314"/>
                  </a:cubicBezTo>
                  <a:close/>
                  <a:moveTo>
                    <a:pt x="466" y="0"/>
                  </a:moveTo>
                  <a:cubicBezTo>
                    <a:pt x="445" y="127"/>
                    <a:pt x="466" y="85"/>
                    <a:pt x="445" y="190"/>
                  </a:cubicBezTo>
                  <a:cubicBezTo>
                    <a:pt x="445" y="211"/>
                    <a:pt x="445" y="211"/>
                    <a:pt x="445" y="275"/>
                  </a:cubicBezTo>
                  <a:cubicBezTo>
                    <a:pt x="445" y="282"/>
                    <a:pt x="445" y="290"/>
                    <a:pt x="445" y="296"/>
                  </a:cubicBezTo>
                  <a:cubicBezTo>
                    <a:pt x="445" y="308"/>
                    <a:pt x="445" y="344"/>
                    <a:pt x="445" y="359"/>
                  </a:cubicBezTo>
                  <a:cubicBezTo>
                    <a:pt x="445" y="363"/>
                    <a:pt x="444" y="364"/>
                    <a:pt x="443" y="364"/>
                  </a:cubicBezTo>
                  <a:cubicBezTo>
                    <a:pt x="440" y="364"/>
                    <a:pt x="434" y="351"/>
                    <a:pt x="430" y="351"/>
                  </a:cubicBezTo>
                  <a:cubicBezTo>
                    <a:pt x="426" y="351"/>
                    <a:pt x="423" y="358"/>
                    <a:pt x="423" y="380"/>
                  </a:cubicBezTo>
                  <a:lnTo>
                    <a:pt x="445" y="402"/>
                  </a:lnTo>
                  <a:cubicBezTo>
                    <a:pt x="439" y="407"/>
                    <a:pt x="435" y="408"/>
                    <a:pt x="432" y="408"/>
                  </a:cubicBezTo>
                  <a:cubicBezTo>
                    <a:pt x="429" y="408"/>
                    <a:pt x="427" y="407"/>
                    <a:pt x="426" y="407"/>
                  </a:cubicBezTo>
                  <a:cubicBezTo>
                    <a:pt x="423" y="407"/>
                    <a:pt x="423" y="412"/>
                    <a:pt x="423" y="444"/>
                  </a:cubicBezTo>
                  <a:cubicBezTo>
                    <a:pt x="423" y="423"/>
                    <a:pt x="423" y="444"/>
                    <a:pt x="423" y="380"/>
                  </a:cubicBezTo>
                  <a:cubicBezTo>
                    <a:pt x="402" y="465"/>
                    <a:pt x="423" y="528"/>
                    <a:pt x="423" y="592"/>
                  </a:cubicBezTo>
                  <a:cubicBezTo>
                    <a:pt x="423" y="606"/>
                    <a:pt x="423" y="620"/>
                    <a:pt x="423" y="634"/>
                  </a:cubicBezTo>
                  <a:cubicBezTo>
                    <a:pt x="418" y="651"/>
                    <a:pt x="413" y="657"/>
                    <a:pt x="410" y="657"/>
                  </a:cubicBezTo>
                  <a:cubicBezTo>
                    <a:pt x="402" y="657"/>
                    <a:pt x="402" y="613"/>
                    <a:pt x="402" y="613"/>
                  </a:cubicBezTo>
                  <a:lnTo>
                    <a:pt x="402" y="697"/>
                  </a:lnTo>
                  <a:cubicBezTo>
                    <a:pt x="402" y="718"/>
                    <a:pt x="402" y="739"/>
                    <a:pt x="402" y="739"/>
                  </a:cubicBezTo>
                  <a:cubicBezTo>
                    <a:pt x="402" y="718"/>
                    <a:pt x="402" y="718"/>
                    <a:pt x="381" y="697"/>
                  </a:cubicBezTo>
                  <a:lnTo>
                    <a:pt x="381" y="697"/>
                  </a:lnTo>
                  <a:lnTo>
                    <a:pt x="402" y="782"/>
                  </a:lnTo>
                  <a:cubicBezTo>
                    <a:pt x="400" y="779"/>
                    <a:pt x="398" y="778"/>
                    <a:pt x="396" y="778"/>
                  </a:cubicBezTo>
                  <a:cubicBezTo>
                    <a:pt x="386" y="778"/>
                    <a:pt x="383" y="806"/>
                    <a:pt x="382" y="806"/>
                  </a:cubicBezTo>
                  <a:cubicBezTo>
                    <a:pt x="381" y="806"/>
                    <a:pt x="381" y="800"/>
                    <a:pt x="381" y="782"/>
                  </a:cubicBezTo>
                  <a:lnTo>
                    <a:pt x="381" y="908"/>
                  </a:lnTo>
                  <a:lnTo>
                    <a:pt x="360" y="908"/>
                  </a:lnTo>
                  <a:cubicBezTo>
                    <a:pt x="360" y="930"/>
                    <a:pt x="365" y="940"/>
                    <a:pt x="371" y="940"/>
                  </a:cubicBezTo>
                  <a:cubicBezTo>
                    <a:pt x="372" y="940"/>
                    <a:pt x="373" y="940"/>
                    <a:pt x="374" y="939"/>
                  </a:cubicBezTo>
                  <a:lnTo>
                    <a:pt x="374" y="939"/>
                  </a:lnTo>
                  <a:cubicBezTo>
                    <a:pt x="367" y="993"/>
                    <a:pt x="376" y="1080"/>
                    <a:pt x="364" y="1080"/>
                  </a:cubicBezTo>
                  <a:cubicBezTo>
                    <a:pt x="363" y="1080"/>
                    <a:pt x="361" y="1079"/>
                    <a:pt x="360" y="1077"/>
                  </a:cubicBezTo>
                  <a:cubicBezTo>
                    <a:pt x="360" y="1162"/>
                    <a:pt x="360" y="1204"/>
                    <a:pt x="360" y="1310"/>
                  </a:cubicBezTo>
                  <a:cubicBezTo>
                    <a:pt x="360" y="1294"/>
                    <a:pt x="359" y="1288"/>
                    <a:pt x="358" y="1288"/>
                  </a:cubicBezTo>
                  <a:cubicBezTo>
                    <a:pt x="354" y="1288"/>
                    <a:pt x="346" y="1343"/>
                    <a:pt x="342" y="1343"/>
                  </a:cubicBezTo>
                  <a:cubicBezTo>
                    <a:pt x="340" y="1343"/>
                    <a:pt x="339" y="1334"/>
                    <a:pt x="339" y="1310"/>
                  </a:cubicBezTo>
                  <a:cubicBezTo>
                    <a:pt x="339" y="1373"/>
                    <a:pt x="339" y="1394"/>
                    <a:pt x="339" y="1437"/>
                  </a:cubicBezTo>
                  <a:lnTo>
                    <a:pt x="339" y="1458"/>
                  </a:lnTo>
                  <a:lnTo>
                    <a:pt x="339" y="1500"/>
                  </a:lnTo>
                  <a:cubicBezTo>
                    <a:pt x="318" y="1542"/>
                    <a:pt x="318" y="1500"/>
                    <a:pt x="318" y="1563"/>
                  </a:cubicBezTo>
                  <a:lnTo>
                    <a:pt x="318" y="1606"/>
                  </a:lnTo>
                  <a:cubicBezTo>
                    <a:pt x="318" y="1615"/>
                    <a:pt x="318" y="1635"/>
                    <a:pt x="318" y="1648"/>
                  </a:cubicBezTo>
                  <a:lnTo>
                    <a:pt x="318" y="1690"/>
                  </a:lnTo>
                  <a:cubicBezTo>
                    <a:pt x="318" y="1701"/>
                    <a:pt x="318" y="1715"/>
                    <a:pt x="318" y="1715"/>
                  </a:cubicBezTo>
                  <a:cubicBezTo>
                    <a:pt x="318" y="1753"/>
                    <a:pt x="318" y="1755"/>
                    <a:pt x="318" y="1817"/>
                  </a:cubicBezTo>
                  <a:cubicBezTo>
                    <a:pt x="318" y="1851"/>
                    <a:pt x="318" y="1857"/>
                    <a:pt x="316" y="1857"/>
                  </a:cubicBezTo>
                  <a:cubicBezTo>
                    <a:pt x="316" y="1857"/>
                    <a:pt x="314" y="1854"/>
                    <a:pt x="312" y="1854"/>
                  </a:cubicBezTo>
                  <a:cubicBezTo>
                    <a:pt x="308" y="1854"/>
                    <a:pt x="304" y="1859"/>
                    <a:pt x="297" y="1880"/>
                  </a:cubicBezTo>
                  <a:lnTo>
                    <a:pt x="318" y="1880"/>
                  </a:lnTo>
                  <a:cubicBezTo>
                    <a:pt x="297" y="1986"/>
                    <a:pt x="297" y="2049"/>
                    <a:pt x="297" y="2113"/>
                  </a:cubicBezTo>
                  <a:cubicBezTo>
                    <a:pt x="297" y="2102"/>
                    <a:pt x="297" y="2095"/>
                    <a:pt x="297" y="2091"/>
                  </a:cubicBezTo>
                  <a:cubicBezTo>
                    <a:pt x="297" y="2155"/>
                    <a:pt x="276" y="2260"/>
                    <a:pt x="297" y="2324"/>
                  </a:cubicBezTo>
                  <a:cubicBezTo>
                    <a:pt x="276" y="2345"/>
                    <a:pt x="276" y="2366"/>
                    <a:pt x="276" y="2429"/>
                  </a:cubicBezTo>
                  <a:cubicBezTo>
                    <a:pt x="276" y="2472"/>
                    <a:pt x="276" y="2493"/>
                    <a:pt x="276" y="2493"/>
                  </a:cubicBezTo>
                  <a:cubicBezTo>
                    <a:pt x="276" y="2556"/>
                    <a:pt x="276" y="2641"/>
                    <a:pt x="254" y="2641"/>
                  </a:cubicBezTo>
                  <a:cubicBezTo>
                    <a:pt x="254" y="2641"/>
                    <a:pt x="254" y="2683"/>
                    <a:pt x="254" y="2704"/>
                  </a:cubicBezTo>
                  <a:cubicBezTo>
                    <a:pt x="254" y="2789"/>
                    <a:pt x="254" y="2852"/>
                    <a:pt x="254" y="2936"/>
                  </a:cubicBezTo>
                  <a:lnTo>
                    <a:pt x="254" y="2958"/>
                  </a:lnTo>
                  <a:lnTo>
                    <a:pt x="233" y="2958"/>
                  </a:lnTo>
                  <a:lnTo>
                    <a:pt x="233" y="3127"/>
                  </a:lnTo>
                  <a:cubicBezTo>
                    <a:pt x="233" y="3146"/>
                    <a:pt x="233" y="3164"/>
                    <a:pt x="233" y="3190"/>
                  </a:cubicBezTo>
                  <a:cubicBezTo>
                    <a:pt x="233" y="3211"/>
                    <a:pt x="233" y="3243"/>
                    <a:pt x="233" y="3253"/>
                  </a:cubicBezTo>
                  <a:cubicBezTo>
                    <a:pt x="233" y="3317"/>
                    <a:pt x="212" y="3295"/>
                    <a:pt x="212" y="3359"/>
                  </a:cubicBezTo>
                  <a:lnTo>
                    <a:pt x="233" y="3317"/>
                  </a:lnTo>
                  <a:cubicBezTo>
                    <a:pt x="233" y="3317"/>
                    <a:pt x="233" y="3338"/>
                    <a:pt x="233" y="3359"/>
                  </a:cubicBezTo>
                  <a:cubicBezTo>
                    <a:pt x="233" y="3367"/>
                    <a:pt x="233" y="3374"/>
                    <a:pt x="233" y="3380"/>
                  </a:cubicBezTo>
                  <a:cubicBezTo>
                    <a:pt x="212" y="3422"/>
                    <a:pt x="212" y="3486"/>
                    <a:pt x="212" y="3528"/>
                  </a:cubicBezTo>
                  <a:cubicBezTo>
                    <a:pt x="212" y="3633"/>
                    <a:pt x="212" y="3570"/>
                    <a:pt x="212" y="3676"/>
                  </a:cubicBezTo>
                  <a:lnTo>
                    <a:pt x="212" y="3718"/>
                  </a:lnTo>
                  <a:lnTo>
                    <a:pt x="191" y="3781"/>
                  </a:lnTo>
                  <a:lnTo>
                    <a:pt x="212" y="3760"/>
                  </a:lnTo>
                  <a:lnTo>
                    <a:pt x="212" y="3760"/>
                  </a:lnTo>
                  <a:cubicBezTo>
                    <a:pt x="212" y="3781"/>
                    <a:pt x="212" y="3802"/>
                    <a:pt x="191" y="3845"/>
                  </a:cubicBezTo>
                  <a:cubicBezTo>
                    <a:pt x="191" y="3929"/>
                    <a:pt x="191" y="3950"/>
                    <a:pt x="191" y="4035"/>
                  </a:cubicBezTo>
                  <a:cubicBezTo>
                    <a:pt x="191" y="4119"/>
                    <a:pt x="170" y="4098"/>
                    <a:pt x="170" y="4183"/>
                  </a:cubicBezTo>
                  <a:lnTo>
                    <a:pt x="170" y="4225"/>
                  </a:lnTo>
                  <a:lnTo>
                    <a:pt x="170" y="4246"/>
                  </a:lnTo>
                  <a:lnTo>
                    <a:pt x="170" y="4288"/>
                  </a:lnTo>
                  <a:cubicBezTo>
                    <a:pt x="149" y="4331"/>
                    <a:pt x="170" y="4394"/>
                    <a:pt x="149" y="4457"/>
                  </a:cubicBezTo>
                  <a:lnTo>
                    <a:pt x="170" y="4457"/>
                  </a:lnTo>
                  <a:cubicBezTo>
                    <a:pt x="170" y="4605"/>
                    <a:pt x="149" y="4795"/>
                    <a:pt x="149" y="4964"/>
                  </a:cubicBezTo>
                  <a:lnTo>
                    <a:pt x="128" y="4964"/>
                  </a:lnTo>
                  <a:lnTo>
                    <a:pt x="149" y="5028"/>
                  </a:lnTo>
                  <a:cubicBezTo>
                    <a:pt x="143" y="5039"/>
                    <a:pt x="139" y="5043"/>
                    <a:pt x="136" y="5043"/>
                  </a:cubicBezTo>
                  <a:cubicBezTo>
                    <a:pt x="129" y="5043"/>
                    <a:pt x="128" y="5023"/>
                    <a:pt x="128" y="5023"/>
                  </a:cubicBezTo>
                  <a:cubicBezTo>
                    <a:pt x="128" y="5023"/>
                    <a:pt x="128" y="5024"/>
                    <a:pt x="128" y="5028"/>
                  </a:cubicBezTo>
                  <a:cubicBezTo>
                    <a:pt x="128" y="5112"/>
                    <a:pt x="149" y="5070"/>
                    <a:pt x="149" y="5154"/>
                  </a:cubicBezTo>
                  <a:cubicBezTo>
                    <a:pt x="144" y="5165"/>
                    <a:pt x="140" y="5169"/>
                    <a:pt x="137" y="5169"/>
                  </a:cubicBezTo>
                  <a:cubicBezTo>
                    <a:pt x="128" y="5169"/>
                    <a:pt x="128" y="5128"/>
                    <a:pt x="128" y="5112"/>
                  </a:cubicBezTo>
                  <a:cubicBezTo>
                    <a:pt x="128" y="5197"/>
                    <a:pt x="128" y="5323"/>
                    <a:pt x="128" y="5387"/>
                  </a:cubicBezTo>
                  <a:cubicBezTo>
                    <a:pt x="128" y="5450"/>
                    <a:pt x="128" y="5535"/>
                    <a:pt x="128" y="5598"/>
                  </a:cubicBezTo>
                  <a:cubicBezTo>
                    <a:pt x="128" y="5605"/>
                    <a:pt x="128" y="5612"/>
                    <a:pt x="128" y="5619"/>
                  </a:cubicBezTo>
                  <a:lnTo>
                    <a:pt x="107" y="5598"/>
                  </a:lnTo>
                  <a:cubicBezTo>
                    <a:pt x="107" y="5661"/>
                    <a:pt x="107" y="5746"/>
                    <a:pt x="107" y="5767"/>
                  </a:cubicBezTo>
                  <a:cubicBezTo>
                    <a:pt x="107" y="5772"/>
                    <a:pt x="107" y="5779"/>
                    <a:pt x="107" y="5788"/>
                  </a:cubicBezTo>
                  <a:cubicBezTo>
                    <a:pt x="107" y="5809"/>
                    <a:pt x="107" y="5915"/>
                    <a:pt x="107" y="5978"/>
                  </a:cubicBezTo>
                  <a:cubicBezTo>
                    <a:pt x="107" y="5995"/>
                    <a:pt x="107" y="6008"/>
                    <a:pt x="107" y="6020"/>
                  </a:cubicBezTo>
                  <a:lnTo>
                    <a:pt x="107" y="6168"/>
                  </a:lnTo>
                  <a:cubicBezTo>
                    <a:pt x="85" y="6211"/>
                    <a:pt x="107" y="6316"/>
                    <a:pt x="107" y="6316"/>
                  </a:cubicBezTo>
                  <a:cubicBezTo>
                    <a:pt x="106" y="6317"/>
                    <a:pt x="106" y="6318"/>
                    <a:pt x="105" y="6320"/>
                  </a:cubicBezTo>
                  <a:lnTo>
                    <a:pt x="105" y="6320"/>
                  </a:lnTo>
                  <a:cubicBezTo>
                    <a:pt x="105" y="6317"/>
                    <a:pt x="104" y="6316"/>
                    <a:pt x="104" y="6316"/>
                  </a:cubicBezTo>
                  <a:cubicBezTo>
                    <a:pt x="100" y="6316"/>
                    <a:pt x="96" y="6337"/>
                    <a:pt x="98" y="6337"/>
                  </a:cubicBezTo>
                  <a:lnTo>
                    <a:pt x="98" y="6337"/>
                  </a:lnTo>
                  <a:cubicBezTo>
                    <a:pt x="99" y="6337"/>
                    <a:pt x="101" y="6333"/>
                    <a:pt x="105" y="6320"/>
                  </a:cubicBezTo>
                  <a:lnTo>
                    <a:pt x="105" y="6320"/>
                  </a:lnTo>
                  <a:cubicBezTo>
                    <a:pt x="106" y="6323"/>
                    <a:pt x="107" y="6328"/>
                    <a:pt x="107" y="6337"/>
                  </a:cubicBezTo>
                  <a:cubicBezTo>
                    <a:pt x="107" y="6358"/>
                    <a:pt x="107" y="6401"/>
                    <a:pt x="85" y="6401"/>
                  </a:cubicBezTo>
                  <a:cubicBezTo>
                    <a:pt x="85" y="6443"/>
                    <a:pt x="85" y="6485"/>
                    <a:pt x="107" y="6485"/>
                  </a:cubicBezTo>
                  <a:cubicBezTo>
                    <a:pt x="85" y="6527"/>
                    <a:pt x="107" y="6591"/>
                    <a:pt x="85" y="6612"/>
                  </a:cubicBezTo>
                  <a:lnTo>
                    <a:pt x="85" y="6591"/>
                  </a:lnTo>
                  <a:cubicBezTo>
                    <a:pt x="85" y="6696"/>
                    <a:pt x="64" y="6781"/>
                    <a:pt x="85" y="6865"/>
                  </a:cubicBezTo>
                  <a:lnTo>
                    <a:pt x="64" y="6865"/>
                  </a:lnTo>
                  <a:lnTo>
                    <a:pt x="64" y="6929"/>
                  </a:lnTo>
                  <a:lnTo>
                    <a:pt x="64" y="7034"/>
                  </a:lnTo>
                  <a:cubicBezTo>
                    <a:pt x="64" y="7098"/>
                    <a:pt x="64" y="7225"/>
                    <a:pt x="64" y="7330"/>
                  </a:cubicBezTo>
                  <a:cubicBezTo>
                    <a:pt x="64" y="7415"/>
                    <a:pt x="64" y="7421"/>
                    <a:pt x="64" y="7499"/>
                  </a:cubicBezTo>
                  <a:lnTo>
                    <a:pt x="64" y="7563"/>
                  </a:lnTo>
                  <a:lnTo>
                    <a:pt x="43" y="7541"/>
                  </a:lnTo>
                  <a:lnTo>
                    <a:pt x="43" y="7541"/>
                  </a:lnTo>
                  <a:cubicBezTo>
                    <a:pt x="61" y="7577"/>
                    <a:pt x="49" y="7657"/>
                    <a:pt x="45" y="7657"/>
                  </a:cubicBezTo>
                  <a:cubicBezTo>
                    <a:pt x="44" y="7657"/>
                    <a:pt x="43" y="7654"/>
                    <a:pt x="43" y="7647"/>
                  </a:cubicBezTo>
                  <a:lnTo>
                    <a:pt x="43" y="7647"/>
                  </a:lnTo>
                  <a:cubicBezTo>
                    <a:pt x="43" y="7689"/>
                    <a:pt x="43" y="7732"/>
                    <a:pt x="64" y="7753"/>
                  </a:cubicBezTo>
                  <a:cubicBezTo>
                    <a:pt x="64" y="7816"/>
                    <a:pt x="43" y="7774"/>
                    <a:pt x="43" y="7816"/>
                  </a:cubicBezTo>
                  <a:cubicBezTo>
                    <a:pt x="43" y="7858"/>
                    <a:pt x="43" y="7879"/>
                    <a:pt x="43" y="7964"/>
                  </a:cubicBezTo>
                  <a:cubicBezTo>
                    <a:pt x="43" y="7994"/>
                    <a:pt x="43" y="8018"/>
                    <a:pt x="43" y="8070"/>
                  </a:cubicBezTo>
                  <a:cubicBezTo>
                    <a:pt x="43" y="8137"/>
                    <a:pt x="43" y="8160"/>
                    <a:pt x="43" y="8217"/>
                  </a:cubicBezTo>
                  <a:cubicBezTo>
                    <a:pt x="43" y="8239"/>
                    <a:pt x="43" y="8302"/>
                    <a:pt x="43" y="8302"/>
                  </a:cubicBezTo>
                  <a:cubicBezTo>
                    <a:pt x="43" y="8407"/>
                    <a:pt x="43" y="8492"/>
                    <a:pt x="43" y="8576"/>
                  </a:cubicBezTo>
                  <a:cubicBezTo>
                    <a:pt x="22" y="8598"/>
                    <a:pt x="43" y="8598"/>
                    <a:pt x="43" y="8661"/>
                  </a:cubicBezTo>
                  <a:cubicBezTo>
                    <a:pt x="43" y="8809"/>
                    <a:pt x="22" y="8957"/>
                    <a:pt x="22" y="9126"/>
                  </a:cubicBezTo>
                  <a:lnTo>
                    <a:pt x="22" y="9147"/>
                  </a:lnTo>
                  <a:cubicBezTo>
                    <a:pt x="22" y="9316"/>
                    <a:pt x="22" y="9548"/>
                    <a:pt x="22" y="9675"/>
                  </a:cubicBezTo>
                  <a:cubicBezTo>
                    <a:pt x="22" y="9717"/>
                    <a:pt x="22" y="9781"/>
                    <a:pt x="22" y="9844"/>
                  </a:cubicBezTo>
                  <a:cubicBezTo>
                    <a:pt x="22" y="9971"/>
                    <a:pt x="22" y="10097"/>
                    <a:pt x="22" y="10224"/>
                  </a:cubicBezTo>
                  <a:cubicBezTo>
                    <a:pt x="22" y="10245"/>
                    <a:pt x="22" y="10288"/>
                    <a:pt x="22" y="10330"/>
                  </a:cubicBezTo>
                  <a:cubicBezTo>
                    <a:pt x="22" y="10356"/>
                    <a:pt x="22" y="10379"/>
                    <a:pt x="22" y="10393"/>
                  </a:cubicBezTo>
                  <a:lnTo>
                    <a:pt x="22" y="10457"/>
                  </a:lnTo>
                  <a:cubicBezTo>
                    <a:pt x="22" y="10457"/>
                    <a:pt x="22" y="10478"/>
                    <a:pt x="22" y="10478"/>
                  </a:cubicBezTo>
                  <a:lnTo>
                    <a:pt x="22" y="10520"/>
                  </a:lnTo>
                  <a:cubicBezTo>
                    <a:pt x="22" y="10520"/>
                    <a:pt x="22" y="10604"/>
                    <a:pt x="22" y="10626"/>
                  </a:cubicBezTo>
                  <a:cubicBezTo>
                    <a:pt x="22" y="10640"/>
                    <a:pt x="22" y="10665"/>
                    <a:pt x="22" y="10665"/>
                  </a:cubicBezTo>
                  <a:lnTo>
                    <a:pt x="22" y="10858"/>
                  </a:lnTo>
                  <a:cubicBezTo>
                    <a:pt x="22" y="10878"/>
                    <a:pt x="22" y="10908"/>
                    <a:pt x="22" y="10921"/>
                  </a:cubicBezTo>
                  <a:cubicBezTo>
                    <a:pt x="22" y="10964"/>
                    <a:pt x="22" y="11048"/>
                    <a:pt x="22" y="11069"/>
                  </a:cubicBezTo>
                  <a:cubicBezTo>
                    <a:pt x="22" y="11099"/>
                    <a:pt x="22" y="11123"/>
                    <a:pt x="22" y="11175"/>
                  </a:cubicBezTo>
                  <a:cubicBezTo>
                    <a:pt x="22" y="11217"/>
                    <a:pt x="22" y="11238"/>
                    <a:pt x="22" y="11238"/>
                  </a:cubicBezTo>
                  <a:cubicBezTo>
                    <a:pt x="22" y="11270"/>
                    <a:pt x="22" y="11275"/>
                    <a:pt x="22" y="11275"/>
                  </a:cubicBezTo>
                  <a:cubicBezTo>
                    <a:pt x="22" y="11276"/>
                    <a:pt x="22" y="11278"/>
                    <a:pt x="22" y="11280"/>
                  </a:cubicBezTo>
                  <a:cubicBezTo>
                    <a:pt x="22" y="11323"/>
                    <a:pt x="22" y="11407"/>
                    <a:pt x="22" y="11407"/>
                  </a:cubicBezTo>
                  <a:cubicBezTo>
                    <a:pt x="22" y="11449"/>
                    <a:pt x="1" y="11597"/>
                    <a:pt x="22" y="11597"/>
                  </a:cubicBezTo>
                  <a:lnTo>
                    <a:pt x="22" y="11661"/>
                  </a:lnTo>
                  <a:cubicBezTo>
                    <a:pt x="22" y="11661"/>
                    <a:pt x="22" y="11661"/>
                    <a:pt x="22" y="11703"/>
                  </a:cubicBezTo>
                  <a:cubicBezTo>
                    <a:pt x="22" y="11745"/>
                    <a:pt x="22" y="11745"/>
                    <a:pt x="22" y="11745"/>
                  </a:cubicBezTo>
                  <a:lnTo>
                    <a:pt x="22" y="11787"/>
                  </a:lnTo>
                  <a:cubicBezTo>
                    <a:pt x="22" y="12020"/>
                    <a:pt x="22" y="12315"/>
                    <a:pt x="22" y="12569"/>
                  </a:cubicBezTo>
                  <a:cubicBezTo>
                    <a:pt x="22" y="12696"/>
                    <a:pt x="22" y="12822"/>
                    <a:pt x="22" y="12970"/>
                  </a:cubicBezTo>
                  <a:lnTo>
                    <a:pt x="22" y="13076"/>
                  </a:lnTo>
                  <a:cubicBezTo>
                    <a:pt x="22" y="13221"/>
                    <a:pt x="22" y="13402"/>
                    <a:pt x="22" y="13583"/>
                  </a:cubicBezTo>
                  <a:cubicBezTo>
                    <a:pt x="43" y="13689"/>
                    <a:pt x="22" y="13667"/>
                    <a:pt x="43" y="13773"/>
                  </a:cubicBezTo>
                  <a:cubicBezTo>
                    <a:pt x="22" y="13752"/>
                    <a:pt x="22" y="13752"/>
                    <a:pt x="22" y="13752"/>
                  </a:cubicBezTo>
                  <a:lnTo>
                    <a:pt x="22" y="13752"/>
                  </a:lnTo>
                  <a:cubicBezTo>
                    <a:pt x="43" y="13857"/>
                    <a:pt x="43" y="13921"/>
                    <a:pt x="43" y="14048"/>
                  </a:cubicBezTo>
                  <a:cubicBezTo>
                    <a:pt x="43" y="14061"/>
                    <a:pt x="43" y="14114"/>
                    <a:pt x="43" y="14114"/>
                  </a:cubicBezTo>
                  <a:lnTo>
                    <a:pt x="43" y="14132"/>
                  </a:lnTo>
                  <a:cubicBezTo>
                    <a:pt x="43" y="14153"/>
                    <a:pt x="43" y="14217"/>
                    <a:pt x="43" y="14217"/>
                  </a:cubicBezTo>
                  <a:lnTo>
                    <a:pt x="43" y="14259"/>
                  </a:lnTo>
                  <a:cubicBezTo>
                    <a:pt x="43" y="14343"/>
                    <a:pt x="43" y="14491"/>
                    <a:pt x="43" y="14512"/>
                  </a:cubicBezTo>
                  <a:cubicBezTo>
                    <a:pt x="43" y="14702"/>
                    <a:pt x="64" y="14977"/>
                    <a:pt x="64" y="15188"/>
                  </a:cubicBezTo>
                  <a:cubicBezTo>
                    <a:pt x="64" y="15209"/>
                    <a:pt x="64" y="15273"/>
                    <a:pt x="64" y="15336"/>
                  </a:cubicBezTo>
                  <a:lnTo>
                    <a:pt x="64" y="15378"/>
                  </a:lnTo>
                  <a:cubicBezTo>
                    <a:pt x="64" y="15421"/>
                    <a:pt x="64" y="15484"/>
                    <a:pt x="64" y="15526"/>
                  </a:cubicBezTo>
                  <a:cubicBezTo>
                    <a:pt x="64" y="15569"/>
                    <a:pt x="64" y="15632"/>
                    <a:pt x="85" y="15674"/>
                  </a:cubicBezTo>
                  <a:cubicBezTo>
                    <a:pt x="85" y="15722"/>
                    <a:pt x="74" y="15757"/>
                    <a:pt x="68" y="15763"/>
                  </a:cubicBezTo>
                  <a:lnTo>
                    <a:pt x="68" y="15763"/>
                  </a:lnTo>
                  <a:cubicBezTo>
                    <a:pt x="67" y="15761"/>
                    <a:pt x="66" y="15760"/>
                    <a:pt x="64" y="15759"/>
                  </a:cubicBezTo>
                  <a:lnTo>
                    <a:pt x="64" y="15759"/>
                  </a:lnTo>
                  <a:cubicBezTo>
                    <a:pt x="64" y="15762"/>
                    <a:pt x="65" y="15764"/>
                    <a:pt x="66" y="15764"/>
                  </a:cubicBezTo>
                  <a:cubicBezTo>
                    <a:pt x="67" y="15764"/>
                    <a:pt x="67" y="15764"/>
                    <a:pt x="68" y="15763"/>
                  </a:cubicBezTo>
                  <a:lnTo>
                    <a:pt x="68" y="15763"/>
                  </a:lnTo>
                  <a:cubicBezTo>
                    <a:pt x="83" y="15792"/>
                    <a:pt x="64" y="15885"/>
                    <a:pt x="64" y="15885"/>
                  </a:cubicBezTo>
                  <a:cubicBezTo>
                    <a:pt x="64" y="15885"/>
                    <a:pt x="85" y="16604"/>
                    <a:pt x="107" y="17406"/>
                  </a:cubicBezTo>
                  <a:cubicBezTo>
                    <a:pt x="128" y="18230"/>
                    <a:pt x="191" y="19117"/>
                    <a:pt x="233" y="19476"/>
                  </a:cubicBezTo>
                  <a:cubicBezTo>
                    <a:pt x="233" y="19493"/>
                    <a:pt x="246" y="19533"/>
                    <a:pt x="251" y="19533"/>
                  </a:cubicBezTo>
                  <a:cubicBezTo>
                    <a:pt x="253" y="19533"/>
                    <a:pt x="254" y="19529"/>
                    <a:pt x="254" y="19519"/>
                  </a:cubicBezTo>
                  <a:cubicBezTo>
                    <a:pt x="254" y="19526"/>
                    <a:pt x="254" y="19533"/>
                    <a:pt x="254" y="19540"/>
                  </a:cubicBezTo>
                  <a:cubicBezTo>
                    <a:pt x="254" y="19519"/>
                    <a:pt x="276" y="19498"/>
                    <a:pt x="276" y="19476"/>
                  </a:cubicBezTo>
                  <a:cubicBezTo>
                    <a:pt x="254" y="19455"/>
                    <a:pt x="254" y="19434"/>
                    <a:pt x="254" y="19350"/>
                  </a:cubicBezTo>
                  <a:cubicBezTo>
                    <a:pt x="254" y="19338"/>
                    <a:pt x="254" y="19332"/>
                    <a:pt x="254" y="19329"/>
                  </a:cubicBezTo>
                  <a:lnTo>
                    <a:pt x="254" y="19286"/>
                  </a:lnTo>
                  <a:cubicBezTo>
                    <a:pt x="254" y="19291"/>
                    <a:pt x="255" y="19296"/>
                    <a:pt x="255" y="19301"/>
                  </a:cubicBezTo>
                  <a:lnTo>
                    <a:pt x="255" y="19301"/>
                  </a:lnTo>
                  <a:cubicBezTo>
                    <a:pt x="259" y="19286"/>
                    <a:pt x="276" y="19286"/>
                    <a:pt x="276" y="19286"/>
                  </a:cubicBezTo>
                  <a:lnTo>
                    <a:pt x="276" y="19244"/>
                  </a:lnTo>
                  <a:lnTo>
                    <a:pt x="254" y="19160"/>
                  </a:lnTo>
                  <a:cubicBezTo>
                    <a:pt x="276" y="19138"/>
                    <a:pt x="254" y="19075"/>
                    <a:pt x="254" y="19033"/>
                  </a:cubicBezTo>
                  <a:lnTo>
                    <a:pt x="254" y="19033"/>
                  </a:lnTo>
                  <a:cubicBezTo>
                    <a:pt x="262" y="19055"/>
                    <a:pt x="267" y="19062"/>
                    <a:pt x="270" y="19062"/>
                  </a:cubicBezTo>
                  <a:cubicBezTo>
                    <a:pt x="274" y="19062"/>
                    <a:pt x="275" y="19049"/>
                    <a:pt x="276" y="19049"/>
                  </a:cubicBezTo>
                  <a:cubicBezTo>
                    <a:pt x="276" y="19049"/>
                    <a:pt x="276" y="19051"/>
                    <a:pt x="276" y="19054"/>
                  </a:cubicBezTo>
                  <a:lnTo>
                    <a:pt x="276" y="18927"/>
                  </a:lnTo>
                  <a:cubicBezTo>
                    <a:pt x="276" y="18885"/>
                    <a:pt x="276" y="18885"/>
                    <a:pt x="254" y="18864"/>
                  </a:cubicBezTo>
                  <a:cubicBezTo>
                    <a:pt x="276" y="18843"/>
                    <a:pt x="254" y="18758"/>
                    <a:pt x="276" y="18758"/>
                  </a:cubicBezTo>
                  <a:cubicBezTo>
                    <a:pt x="276" y="18674"/>
                    <a:pt x="254" y="18716"/>
                    <a:pt x="254" y="18632"/>
                  </a:cubicBezTo>
                  <a:lnTo>
                    <a:pt x="254" y="18568"/>
                  </a:lnTo>
                  <a:cubicBezTo>
                    <a:pt x="254" y="18568"/>
                    <a:pt x="272" y="18585"/>
                    <a:pt x="275" y="18604"/>
                  </a:cubicBezTo>
                  <a:lnTo>
                    <a:pt x="275" y="18604"/>
                  </a:lnTo>
                  <a:cubicBezTo>
                    <a:pt x="255" y="18375"/>
                    <a:pt x="276" y="18228"/>
                    <a:pt x="276" y="17998"/>
                  </a:cubicBezTo>
                  <a:cubicBezTo>
                    <a:pt x="276" y="17873"/>
                    <a:pt x="276" y="17809"/>
                    <a:pt x="276" y="17681"/>
                  </a:cubicBezTo>
                  <a:cubicBezTo>
                    <a:pt x="276" y="17470"/>
                    <a:pt x="254" y="17237"/>
                    <a:pt x="254" y="17026"/>
                  </a:cubicBezTo>
                  <a:cubicBezTo>
                    <a:pt x="254" y="16998"/>
                    <a:pt x="254" y="16958"/>
                    <a:pt x="254" y="16942"/>
                  </a:cubicBezTo>
                  <a:cubicBezTo>
                    <a:pt x="254" y="16939"/>
                    <a:pt x="254" y="16937"/>
                    <a:pt x="254" y="16936"/>
                  </a:cubicBezTo>
                  <a:cubicBezTo>
                    <a:pt x="254" y="16936"/>
                    <a:pt x="254" y="16934"/>
                    <a:pt x="254" y="16920"/>
                  </a:cubicBezTo>
                  <a:cubicBezTo>
                    <a:pt x="254" y="16730"/>
                    <a:pt x="233" y="16329"/>
                    <a:pt x="233" y="16012"/>
                  </a:cubicBezTo>
                  <a:cubicBezTo>
                    <a:pt x="233" y="15590"/>
                    <a:pt x="212" y="15146"/>
                    <a:pt x="212" y="14724"/>
                  </a:cubicBezTo>
                  <a:cubicBezTo>
                    <a:pt x="212" y="14750"/>
                    <a:pt x="209" y="14762"/>
                    <a:pt x="206" y="14762"/>
                  </a:cubicBezTo>
                  <a:cubicBezTo>
                    <a:pt x="202" y="14762"/>
                    <a:pt x="200" y="14739"/>
                    <a:pt x="212" y="14702"/>
                  </a:cubicBezTo>
                  <a:cubicBezTo>
                    <a:pt x="212" y="14576"/>
                    <a:pt x="191" y="14491"/>
                    <a:pt x="212" y="14343"/>
                  </a:cubicBezTo>
                  <a:cubicBezTo>
                    <a:pt x="191" y="14111"/>
                    <a:pt x="212" y="13900"/>
                    <a:pt x="191" y="13667"/>
                  </a:cubicBezTo>
                  <a:cubicBezTo>
                    <a:pt x="191" y="13625"/>
                    <a:pt x="191" y="13625"/>
                    <a:pt x="191" y="13583"/>
                  </a:cubicBezTo>
                  <a:cubicBezTo>
                    <a:pt x="191" y="13498"/>
                    <a:pt x="191" y="13393"/>
                    <a:pt x="191" y="13351"/>
                  </a:cubicBezTo>
                  <a:cubicBezTo>
                    <a:pt x="191" y="13287"/>
                    <a:pt x="191" y="13329"/>
                    <a:pt x="191" y="13266"/>
                  </a:cubicBezTo>
                  <a:lnTo>
                    <a:pt x="191" y="13205"/>
                  </a:lnTo>
                  <a:cubicBezTo>
                    <a:pt x="191" y="13205"/>
                    <a:pt x="191" y="13073"/>
                    <a:pt x="191" y="13034"/>
                  </a:cubicBezTo>
                  <a:cubicBezTo>
                    <a:pt x="191" y="12970"/>
                    <a:pt x="170" y="12844"/>
                    <a:pt x="170" y="12759"/>
                  </a:cubicBezTo>
                  <a:cubicBezTo>
                    <a:pt x="191" y="12738"/>
                    <a:pt x="191" y="12611"/>
                    <a:pt x="191" y="12527"/>
                  </a:cubicBezTo>
                  <a:cubicBezTo>
                    <a:pt x="191" y="12379"/>
                    <a:pt x="170" y="12168"/>
                    <a:pt x="191" y="11977"/>
                  </a:cubicBezTo>
                  <a:lnTo>
                    <a:pt x="191" y="11977"/>
                  </a:lnTo>
                  <a:lnTo>
                    <a:pt x="170" y="11999"/>
                  </a:lnTo>
                  <a:lnTo>
                    <a:pt x="170" y="11935"/>
                  </a:lnTo>
                  <a:cubicBezTo>
                    <a:pt x="191" y="11914"/>
                    <a:pt x="170" y="11830"/>
                    <a:pt x="170" y="11787"/>
                  </a:cubicBezTo>
                  <a:lnTo>
                    <a:pt x="170" y="11766"/>
                  </a:lnTo>
                  <a:cubicBezTo>
                    <a:pt x="170" y="11766"/>
                    <a:pt x="170" y="11724"/>
                    <a:pt x="191" y="11724"/>
                  </a:cubicBezTo>
                  <a:cubicBezTo>
                    <a:pt x="170" y="11555"/>
                    <a:pt x="170" y="11450"/>
                    <a:pt x="170" y="11281"/>
                  </a:cubicBezTo>
                  <a:lnTo>
                    <a:pt x="170" y="11281"/>
                  </a:lnTo>
                  <a:cubicBezTo>
                    <a:pt x="170" y="11282"/>
                    <a:pt x="170" y="11282"/>
                    <a:pt x="170" y="11282"/>
                  </a:cubicBezTo>
                  <a:cubicBezTo>
                    <a:pt x="170" y="11282"/>
                    <a:pt x="171" y="11188"/>
                    <a:pt x="184" y="11188"/>
                  </a:cubicBezTo>
                  <a:cubicBezTo>
                    <a:pt x="186" y="11188"/>
                    <a:pt x="188" y="11191"/>
                    <a:pt x="191" y="11196"/>
                  </a:cubicBezTo>
                  <a:cubicBezTo>
                    <a:pt x="185" y="11163"/>
                    <a:pt x="180" y="11153"/>
                    <a:pt x="177" y="11153"/>
                  </a:cubicBezTo>
                  <a:cubicBezTo>
                    <a:pt x="171" y="11153"/>
                    <a:pt x="170" y="11184"/>
                    <a:pt x="170" y="11184"/>
                  </a:cubicBezTo>
                  <a:cubicBezTo>
                    <a:pt x="170" y="11184"/>
                    <a:pt x="170" y="11181"/>
                    <a:pt x="170" y="11175"/>
                  </a:cubicBezTo>
                  <a:cubicBezTo>
                    <a:pt x="170" y="11132"/>
                    <a:pt x="170" y="11111"/>
                    <a:pt x="170" y="11111"/>
                  </a:cubicBezTo>
                  <a:lnTo>
                    <a:pt x="170" y="11048"/>
                  </a:lnTo>
                  <a:cubicBezTo>
                    <a:pt x="170" y="10921"/>
                    <a:pt x="191" y="10816"/>
                    <a:pt x="170" y="10689"/>
                  </a:cubicBezTo>
                  <a:cubicBezTo>
                    <a:pt x="170" y="10613"/>
                    <a:pt x="170" y="10609"/>
                    <a:pt x="170" y="10520"/>
                  </a:cubicBezTo>
                  <a:cubicBezTo>
                    <a:pt x="170" y="10478"/>
                    <a:pt x="170" y="10478"/>
                    <a:pt x="170" y="10414"/>
                  </a:cubicBezTo>
                  <a:cubicBezTo>
                    <a:pt x="173" y="10411"/>
                    <a:pt x="175" y="10410"/>
                    <a:pt x="177" y="10410"/>
                  </a:cubicBezTo>
                  <a:cubicBezTo>
                    <a:pt x="191" y="10410"/>
                    <a:pt x="191" y="10462"/>
                    <a:pt x="191" y="10498"/>
                  </a:cubicBezTo>
                  <a:lnTo>
                    <a:pt x="191" y="10498"/>
                  </a:lnTo>
                  <a:cubicBezTo>
                    <a:pt x="191" y="10460"/>
                    <a:pt x="191" y="10369"/>
                    <a:pt x="175" y="10369"/>
                  </a:cubicBezTo>
                  <a:cubicBezTo>
                    <a:pt x="174" y="10369"/>
                    <a:pt x="172" y="10370"/>
                    <a:pt x="170" y="10372"/>
                  </a:cubicBezTo>
                  <a:cubicBezTo>
                    <a:pt x="170" y="10330"/>
                    <a:pt x="191" y="10309"/>
                    <a:pt x="191" y="10288"/>
                  </a:cubicBezTo>
                  <a:lnTo>
                    <a:pt x="191" y="10288"/>
                  </a:lnTo>
                  <a:cubicBezTo>
                    <a:pt x="191" y="10288"/>
                    <a:pt x="182" y="10306"/>
                    <a:pt x="175" y="10306"/>
                  </a:cubicBezTo>
                  <a:cubicBezTo>
                    <a:pt x="172" y="10306"/>
                    <a:pt x="170" y="10302"/>
                    <a:pt x="170" y="10288"/>
                  </a:cubicBezTo>
                  <a:cubicBezTo>
                    <a:pt x="170" y="10224"/>
                    <a:pt x="170" y="10119"/>
                    <a:pt x="191" y="10034"/>
                  </a:cubicBezTo>
                  <a:cubicBezTo>
                    <a:pt x="170" y="9971"/>
                    <a:pt x="191" y="9971"/>
                    <a:pt x="191" y="9886"/>
                  </a:cubicBezTo>
                  <a:cubicBezTo>
                    <a:pt x="191" y="9633"/>
                    <a:pt x="191" y="9316"/>
                    <a:pt x="191" y="9083"/>
                  </a:cubicBezTo>
                  <a:cubicBezTo>
                    <a:pt x="191" y="9020"/>
                    <a:pt x="191" y="8936"/>
                    <a:pt x="191" y="8872"/>
                  </a:cubicBezTo>
                  <a:lnTo>
                    <a:pt x="191" y="8851"/>
                  </a:lnTo>
                  <a:lnTo>
                    <a:pt x="191" y="8788"/>
                  </a:lnTo>
                  <a:lnTo>
                    <a:pt x="191" y="8767"/>
                  </a:lnTo>
                  <a:cubicBezTo>
                    <a:pt x="191" y="8767"/>
                    <a:pt x="191" y="8731"/>
                    <a:pt x="191" y="8703"/>
                  </a:cubicBezTo>
                  <a:lnTo>
                    <a:pt x="212" y="8450"/>
                  </a:lnTo>
                  <a:cubicBezTo>
                    <a:pt x="212" y="8407"/>
                    <a:pt x="191" y="8429"/>
                    <a:pt x="191" y="8365"/>
                  </a:cubicBezTo>
                  <a:cubicBezTo>
                    <a:pt x="195" y="8361"/>
                    <a:pt x="199" y="8359"/>
                    <a:pt x="201" y="8359"/>
                  </a:cubicBezTo>
                  <a:cubicBezTo>
                    <a:pt x="212" y="8359"/>
                    <a:pt x="212" y="8386"/>
                    <a:pt x="212" y="8386"/>
                  </a:cubicBezTo>
                  <a:cubicBezTo>
                    <a:pt x="212" y="8196"/>
                    <a:pt x="191" y="8175"/>
                    <a:pt x="191" y="7985"/>
                  </a:cubicBezTo>
                  <a:cubicBezTo>
                    <a:pt x="191" y="7971"/>
                    <a:pt x="191" y="7955"/>
                    <a:pt x="191" y="7943"/>
                  </a:cubicBezTo>
                  <a:cubicBezTo>
                    <a:pt x="191" y="7901"/>
                    <a:pt x="170" y="7879"/>
                    <a:pt x="170" y="7837"/>
                  </a:cubicBezTo>
                  <a:cubicBezTo>
                    <a:pt x="191" y="7774"/>
                    <a:pt x="191" y="7689"/>
                    <a:pt x="191" y="7647"/>
                  </a:cubicBezTo>
                  <a:cubicBezTo>
                    <a:pt x="191" y="7626"/>
                    <a:pt x="191" y="7584"/>
                    <a:pt x="191" y="7520"/>
                  </a:cubicBezTo>
                  <a:cubicBezTo>
                    <a:pt x="191" y="7514"/>
                    <a:pt x="191" y="7511"/>
                    <a:pt x="191" y="7508"/>
                  </a:cubicBezTo>
                  <a:cubicBezTo>
                    <a:pt x="191" y="7508"/>
                    <a:pt x="191" y="7503"/>
                    <a:pt x="191" y="7478"/>
                  </a:cubicBezTo>
                  <a:lnTo>
                    <a:pt x="191" y="7457"/>
                  </a:lnTo>
                  <a:cubicBezTo>
                    <a:pt x="191" y="7415"/>
                    <a:pt x="191" y="7415"/>
                    <a:pt x="191" y="7415"/>
                  </a:cubicBezTo>
                  <a:cubicBezTo>
                    <a:pt x="191" y="7385"/>
                    <a:pt x="191" y="7376"/>
                    <a:pt x="191" y="7351"/>
                  </a:cubicBezTo>
                  <a:cubicBezTo>
                    <a:pt x="191" y="7309"/>
                    <a:pt x="191" y="7288"/>
                    <a:pt x="191" y="7203"/>
                  </a:cubicBezTo>
                  <a:cubicBezTo>
                    <a:pt x="193" y="7203"/>
                    <a:pt x="194" y="7204"/>
                    <a:pt x="196" y="7204"/>
                  </a:cubicBezTo>
                  <a:lnTo>
                    <a:pt x="196" y="7204"/>
                  </a:lnTo>
                  <a:cubicBezTo>
                    <a:pt x="193" y="7196"/>
                    <a:pt x="191" y="7189"/>
                    <a:pt x="191" y="7182"/>
                  </a:cubicBezTo>
                  <a:cubicBezTo>
                    <a:pt x="191" y="7167"/>
                    <a:pt x="191" y="7153"/>
                    <a:pt x="191" y="7140"/>
                  </a:cubicBezTo>
                  <a:cubicBezTo>
                    <a:pt x="191" y="7083"/>
                    <a:pt x="191" y="7095"/>
                    <a:pt x="191" y="7034"/>
                  </a:cubicBezTo>
                  <a:cubicBezTo>
                    <a:pt x="191" y="6972"/>
                    <a:pt x="191" y="6910"/>
                    <a:pt x="211" y="6828"/>
                  </a:cubicBezTo>
                  <a:lnTo>
                    <a:pt x="211" y="6828"/>
                  </a:lnTo>
                  <a:cubicBezTo>
                    <a:pt x="212" y="6833"/>
                    <a:pt x="212" y="6838"/>
                    <a:pt x="212" y="6844"/>
                  </a:cubicBezTo>
                  <a:lnTo>
                    <a:pt x="212" y="6823"/>
                  </a:lnTo>
                  <a:cubicBezTo>
                    <a:pt x="212" y="6825"/>
                    <a:pt x="211" y="6826"/>
                    <a:pt x="211" y="6828"/>
                  </a:cubicBezTo>
                  <a:lnTo>
                    <a:pt x="211" y="6828"/>
                  </a:lnTo>
                  <a:cubicBezTo>
                    <a:pt x="207" y="6797"/>
                    <a:pt x="191" y="6781"/>
                    <a:pt x="191" y="6781"/>
                  </a:cubicBezTo>
                  <a:cubicBezTo>
                    <a:pt x="191" y="6792"/>
                    <a:pt x="191" y="6798"/>
                    <a:pt x="191" y="6802"/>
                  </a:cubicBezTo>
                  <a:cubicBezTo>
                    <a:pt x="191" y="6760"/>
                    <a:pt x="170" y="6718"/>
                    <a:pt x="191" y="6633"/>
                  </a:cubicBezTo>
                  <a:cubicBezTo>
                    <a:pt x="191" y="6608"/>
                    <a:pt x="191" y="6596"/>
                    <a:pt x="191" y="6591"/>
                  </a:cubicBezTo>
                  <a:cubicBezTo>
                    <a:pt x="191" y="6518"/>
                    <a:pt x="191" y="6539"/>
                    <a:pt x="191" y="6506"/>
                  </a:cubicBezTo>
                  <a:cubicBezTo>
                    <a:pt x="191" y="6443"/>
                    <a:pt x="191" y="6380"/>
                    <a:pt x="212" y="6358"/>
                  </a:cubicBezTo>
                  <a:cubicBezTo>
                    <a:pt x="212" y="6358"/>
                    <a:pt x="212" y="6274"/>
                    <a:pt x="212" y="6253"/>
                  </a:cubicBezTo>
                  <a:cubicBezTo>
                    <a:pt x="204" y="6214"/>
                    <a:pt x="205" y="6206"/>
                    <a:pt x="209" y="6206"/>
                  </a:cubicBezTo>
                  <a:cubicBezTo>
                    <a:pt x="212" y="6206"/>
                    <a:pt x="215" y="6209"/>
                    <a:pt x="219" y="6209"/>
                  </a:cubicBezTo>
                  <a:cubicBezTo>
                    <a:pt x="226" y="6209"/>
                    <a:pt x="233" y="6200"/>
                    <a:pt x="233" y="6147"/>
                  </a:cubicBezTo>
                  <a:cubicBezTo>
                    <a:pt x="228" y="6131"/>
                    <a:pt x="224" y="6126"/>
                    <a:pt x="221" y="6126"/>
                  </a:cubicBezTo>
                  <a:cubicBezTo>
                    <a:pt x="215" y="6126"/>
                    <a:pt x="213" y="6147"/>
                    <a:pt x="213" y="6147"/>
                  </a:cubicBezTo>
                  <a:cubicBezTo>
                    <a:pt x="212" y="6147"/>
                    <a:pt x="212" y="6142"/>
                    <a:pt x="212" y="6126"/>
                  </a:cubicBezTo>
                  <a:cubicBezTo>
                    <a:pt x="212" y="6084"/>
                    <a:pt x="233" y="6063"/>
                    <a:pt x="233" y="5999"/>
                  </a:cubicBezTo>
                  <a:cubicBezTo>
                    <a:pt x="233" y="5978"/>
                    <a:pt x="233" y="5936"/>
                    <a:pt x="233" y="5936"/>
                  </a:cubicBezTo>
                  <a:lnTo>
                    <a:pt x="233" y="5915"/>
                  </a:lnTo>
                  <a:cubicBezTo>
                    <a:pt x="233" y="5861"/>
                    <a:pt x="233" y="5791"/>
                    <a:pt x="233" y="5746"/>
                  </a:cubicBezTo>
                  <a:cubicBezTo>
                    <a:pt x="233" y="5661"/>
                    <a:pt x="233" y="5640"/>
                    <a:pt x="233" y="5556"/>
                  </a:cubicBezTo>
                  <a:cubicBezTo>
                    <a:pt x="233" y="5535"/>
                    <a:pt x="254" y="5471"/>
                    <a:pt x="233" y="5471"/>
                  </a:cubicBezTo>
                  <a:lnTo>
                    <a:pt x="233" y="5450"/>
                  </a:lnTo>
                  <a:cubicBezTo>
                    <a:pt x="233" y="5450"/>
                    <a:pt x="254" y="5387"/>
                    <a:pt x="254" y="5323"/>
                  </a:cubicBezTo>
                  <a:cubicBezTo>
                    <a:pt x="254" y="5204"/>
                    <a:pt x="236" y="5178"/>
                    <a:pt x="234" y="5105"/>
                  </a:cubicBezTo>
                  <a:lnTo>
                    <a:pt x="234" y="5105"/>
                  </a:lnTo>
                  <a:cubicBezTo>
                    <a:pt x="235" y="5073"/>
                    <a:pt x="248" y="5043"/>
                    <a:pt x="253" y="5043"/>
                  </a:cubicBezTo>
                  <a:cubicBezTo>
                    <a:pt x="254" y="5043"/>
                    <a:pt x="254" y="5045"/>
                    <a:pt x="254" y="5049"/>
                  </a:cubicBezTo>
                  <a:cubicBezTo>
                    <a:pt x="254" y="5038"/>
                    <a:pt x="254" y="5031"/>
                    <a:pt x="254" y="5028"/>
                  </a:cubicBezTo>
                  <a:lnTo>
                    <a:pt x="254" y="4922"/>
                  </a:lnTo>
                  <a:cubicBezTo>
                    <a:pt x="254" y="4935"/>
                    <a:pt x="254" y="4956"/>
                    <a:pt x="250" y="4956"/>
                  </a:cubicBezTo>
                  <a:cubicBezTo>
                    <a:pt x="247" y="4956"/>
                    <a:pt x="242" y="4947"/>
                    <a:pt x="233" y="4922"/>
                  </a:cubicBezTo>
                  <a:cubicBezTo>
                    <a:pt x="233" y="4880"/>
                    <a:pt x="254" y="4859"/>
                    <a:pt x="254" y="4816"/>
                  </a:cubicBezTo>
                  <a:cubicBezTo>
                    <a:pt x="254" y="4782"/>
                    <a:pt x="254" y="4753"/>
                    <a:pt x="254" y="4753"/>
                  </a:cubicBezTo>
                  <a:cubicBezTo>
                    <a:pt x="254" y="4763"/>
                    <a:pt x="254" y="4767"/>
                    <a:pt x="254" y="4767"/>
                  </a:cubicBezTo>
                  <a:cubicBezTo>
                    <a:pt x="254" y="4767"/>
                    <a:pt x="252" y="4683"/>
                    <a:pt x="240" y="4683"/>
                  </a:cubicBezTo>
                  <a:cubicBezTo>
                    <a:pt x="238" y="4683"/>
                    <a:pt x="236" y="4685"/>
                    <a:pt x="233" y="4690"/>
                  </a:cubicBezTo>
                  <a:lnTo>
                    <a:pt x="254" y="4626"/>
                  </a:lnTo>
                  <a:cubicBezTo>
                    <a:pt x="254" y="4619"/>
                    <a:pt x="254" y="4612"/>
                    <a:pt x="254" y="4605"/>
                  </a:cubicBezTo>
                  <a:cubicBezTo>
                    <a:pt x="254" y="4584"/>
                    <a:pt x="254" y="4521"/>
                    <a:pt x="254" y="4521"/>
                  </a:cubicBezTo>
                  <a:cubicBezTo>
                    <a:pt x="254" y="4500"/>
                    <a:pt x="254" y="4436"/>
                    <a:pt x="276" y="4436"/>
                  </a:cubicBezTo>
                  <a:cubicBezTo>
                    <a:pt x="269" y="4429"/>
                    <a:pt x="264" y="4427"/>
                    <a:pt x="261" y="4427"/>
                  </a:cubicBezTo>
                  <a:cubicBezTo>
                    <a:pt x="254" y="4427"/>
                    <a:pt x="254" y="4436"/>
                    <a:pt x="254" y="4436"/>
                  </a:cubicBezTo>
                  <a:lnTo>
                    <a:pt x="254" y="4331"/>
                  </a:lnTo>
                  <a:cubicBezTo>
                    <a:pt x="269" y="4331"/>
                    <a:pt x="273" y="4321"/>
                    <a:pt x="275" y="4321"/>
                  </a:cubicBezTo>
                  <a:cubicBezTo>
                    <a:pt x="276" y="4321"/>
                    <a:pt x="276" y="4324"/>
                    <a:pt x="276" y="4331"/>
                  </a:cubicBezTo>
                  <a:cubicBezTo>
                    <a:pt x="276" y="4288"/>
                    <a:pt x="276" y="4309"/>
                    <a:pt x="276" y="4267"/>
                  </a:cubicBezTo>
                  <a:cubicBezTo>
                    <a:pt x="276" y="4269"/>
                    <a:pt x="276" y="4270"/>
                    <a:pt x="276" y="4270"/>
                  </a:cubicBezTo>
                  <a:cubicBezTo>
                    <a:pt x="276" y="4270"/>
                    <a:pt x="277" y="4215"/>
                    <a:pt x="288" y="4215"/>
                  </a:cubicBezTo>
                  <a:cubicBezTo>
                    <a:pt x="290" y="4215"/>
                    <a:pt x="293" y="4218"/>
                    <a:pt x="297" y="4225"/>
                  </a:cubicBezTo>
                  <a:cubicBezTo>
                    <a:pt x="297" y="4204"/>
                    <a:pt x="297" y="4119"/>
                    <a:pt x="297" y="4056"/>
                  </a:cubicBezTo>
                  <a:cubicBezTo>
                    <a:pt x="297" y="4054"/>
                    <a:pt x="297" y="4053"/>
                    <a:pt x="297" y="4053"/>
                  </a:cubicBezTo>
                  <a:cubicBezTo>
                    <a:pt x="296" y="4053"/>
                    <a:pt x="294" y="4119"/>
                    <a:pt x="276" y="4119"/>
                  </a:cubicBezTo>
                  <a:cubicBezTo>
                    <a:pt x="297" y="3971"/>
                    <a:pt x="276" y="3950"/>
                    <a:pt x="276" y="3866"/>
                  </a:cubicBezTo>
                  <a:cubicBezTo>
                    <a:pt x="276" y="3823"/>
                    <a:pt x="276" y="3818"/>
                    <a:pt x="276" y="3781"/>
                  </a:cubicBezTo>
                  <a:cubicBezTo>
                    <a:pt x="276" y="3784"/>
                    <a:pt x="276" y="3785"/>
                    <a:pt x="276" y="3785"/>
                  </a:cubicBezTo>
                  <a:cubicBezTo>
                    <a:pt x="280" y="3785"/>
                    <a:pt x="297" y="3707"/>
                    <a:pt x="297" y="3612"/>
                  </a:cubicBezTo>
                  <a:cubicBezTo>
                    <a:pt x="297" y="3610"/>
                    <a:pt x="297" y="3609"/>
                    <a:pt x="297" y="3609"/>
                  </a:cubicBezTo>
                  <a:cubicBezTo>
                    <a:pt x="296" y="3609"/>
                    <a:pt x="295" y="3658"/>
                    <a:pt x="282" y="3658"/>
                  </a:cubicBezTo>
                  <a:cubicBezTo>
                    <a:pt x="280" y="3658"/>
                    <a:pt x="278" y="3657"/>
                    <a:pt x="276" y="3655"/>
                  </a:cubicBezTo>
                  <a:lnTo>
                    <a:pt x="276" y="3591"/>
                  </a:lnTo>
                  <a:cubicBezTo>
                    <a:pt x="276" y="3528"/>
                    <a:pt x="297" y="3464"/>
                    <a:pt x="297" y="3464"/>
                  </a:cubicBezTo>
                  <a:lnTo>
                    <a:pt x="318" y="3401"/>
                  </a:lnTo>
                  <a:lnTo>
                    <a:pt x="297" y="3422"/>
                  </a:lnTo>
                  <a:cubicBezTo>
                    <a:pt x="297" y="3401"/>
                    <a:pt x="297" y="3338"/>
                    <a:pt x="297" y="3317"/>
                  </a:cubicBezTo>
                  <a:cubicBezTo>
                    <a:pt x="297" y="3253"/>
                    <a:pt x="297" y="3232"/>
                    <a:pt x="318" y="3190"/>
                  </a:cubicBezTo>
                  <a:cubicBezTo>
                    <a:pt x="306" y="3190"/>
                    <a:pt x="301" y="3204"/>
                    <a:pt x="298" y="3204"/>
                  </a:cubicBezTo>
                  <a:cubicBezTo>
                    <a:pt x="297" y="3204"/>
                    <a:pt x="297" y="3196"/>
                    <a:pt x="297" y="3169"/>
                  </a:cubicBezTo>
                  <a:cubicBezTo>
                    <a:pt x="318" y="3169"/>
                    <a:pt x="318" y="3042"/>
                    <a:pt x="318" y="3042"/>
                  </a:cubicBezTo>
                  <a:cubicBezTo>
                    <a:pt x="318" y="3031"/>
                    <a:pt x="318" y="3013"/>
                    <a:pt x="318" y="3000"/>
                  </a:cubicBezTo>
                  <a:cubicBezTo>
                    <a:pt x="318" y="2979"/>
                    <a:pt x="318" y="2894"/>
                    <a:pt x="318" y="2831"/>
                  </a:cubicBezTo>
                  <a:cubicBezTo>
                    <a:pt x="320" y="2833"/>
                    <a:pt x="322" y="2834"/>
                    <a:pt x="323" y="2834"/>
                  </a:cubicBezTo>
                  <a:cubicBezTo>
                    <a:pt x="335" y="2834"/>
                    <a:pt x="320" y="2765"/>
                    <a:pt x="339" y="2746"/>
                  </a:cubicBezTo>
                  <a:cubicBezTo>
                    <a:pt x="318" y="2725"/>
                    <a:pt x="339" y="2620"/>
                    <a:pt x="318" y="2620"/>
                  </a:cubicBezTo>
                  <a:cubicBezTo>
                    <a:pt x="339" y="2556"/>
                    <a:pt x="339" y="2556"/>
                    <a:pt x="339" y="2556"/>
                  </a:cubicBezTo>
                  <a:lnTo>
                    <a:pt x="339" y="2535"/>
                  </a:lnTo>
                  <a:cubicBezTo>
                    <a:pt x="339" y="2514"/>
                    <a:pt x="360" y="2408"/>
                    <a:pt x="360" y="2366"/>
                  </a:cubicBezTo>
                  <a:lnTo>
                    <a:pt x="360" y="2303"/>
                  </a:lnTo>
                  <a:lnTo>
                    <a:pt x="360" y="2282"/>
                  </a:lnTo>
                  <a:cubicBezTo>
                    <a:pt x="360" y="2282"/>
                    <a:pt x="360" y="2268"/>
                    <a:pt x="360" y="2260"/>
                  </a:cubicBezTo>
                  <a:lnTo>
                    <a:pt x="360" y="2239"/>
                  </a:lnTo>
                  <a:cubicBezTo>
                    <a:pt x="339" y="2239"/>
                    <a:pt x="360" y="2197"/>
                    <a:pt x="360" y="2134"/>
                  </a:cubicBezTo>
                  <a:cubicBezTo>
                    <a:pt x="360" y="2123"/>
                    <a:pt x="360" y="2123"/>
                    <a:pt x="360" y="2123"/>
                  </a:cubicBezTo>
                  <a:cubicBezTo>
                    <a:pt x="360" y="2123"/>
                    <a:pt x="360" y="2123"/>
                    <a:pt x="360" y="2113"/>
                  </a:cubicBezTo>
                  <a:cubicBezTo>
                    <a:pt x="360" y="2114"/>
                    <a:pt x="360" y="2115"/>
                    <a:pt x="360" y="2115"/>
                  </a:cubicBezTo>
                  <a:cubicBezTo>
                    <a:pt x="360" y="2115"/>
                    <a:pt x="359" y="2062"/>
                    <a:pt x="351" y="2062"/>
                  </a:cubicBezTo>
                  <a:cubicBezTo>
                    <a:pt x="348" y="2062"/>
                    <a:pt x="344" y="2070"/>
                    <a:pt x="339" y="2091"/>
                  </a:cubicBezTo>
                  <a:cubicBezTo>
                    <a:pt x="339" y="2091"/>
                    <a:pt x="339" y="2049"/>
                    <a:pt x="339" y="2028"/>
                  </a:cubicBezTo>
                  <a:lnTo>
                    <a:pt x="360" y="2007"/>
                  </a:lnTo>
                  <a:lnTo>
                    <a:pt x="339" y="1965"/>
                  </a:lnTo>
                  <a:cubicBezTo>
                    <a:pt x="339" y="1922"/>
                    <a:pt x="360" y="1901"/>
                    <a:pt x="360" y="1880"/>
                  </a:cubicBezTo>
                  <a:cubicBezTo>
                    <a:pt x="360" y="1892"/>
                    <a:pt x="360" y="1918"/>
                    <a:pt x="364" y="1918"/>
                  </a:cubicBezTo>
                  <a:cubicBezTo>
                    <a:pt x="367" y="1918"/>
                    <a:pt x="372" y="1904"/>
                    <a:pt x="381" y="1859"/>
                  </a:cubicBezTo>
                  <a:cubicBezTo>
                    <a:pt x="381" y="1864"/>
                    <a:pt x="381" y="1867"/>
                    <a:pt x="382" y="1867"/>
                  </a:cubicBezTo>
                  <a:cubicBezTo>
                    <a:pt x="383" y="1867"/>
                    <a:pt x="386" y="1843"/>
                    <a:pt x="402" y="1796"/>
                  </a:cubicBezTo>
                  <a:lnTo>
                    <a:pt x="402" y="1796"/>
                  </a:lnTo>
                  <a:lnTo>
                    <a:pt x="381" y="1838"/>
                  </a:lnTo>
                  <a:cubicBezTo>
                    <a:pt x="381" y="1810"/>
                    <a:pt x="381" y="1770"/>
                    <a:pt x="381" y="1753"/>
                  </a:cubicBezTo>
                  <a:cubicBezTo>
                    <a:pt x="378" y="1768"/>
                    <a:pt x="375" y="1774"/>
                    <a:pt x="374" y="1774"/>
                  </a:cubicBezTo>
                  <a:cubicBezTo>
                    <a:pt x="367" y="1774"/>
                    <a:pt x="375" y="1663"/>
                    <a:pt x="365" y="1663"/>
                  </a:cubicBezTo>
                  <a:cubicBezTo>
                    <a:pt x="364" y="1663"/>
                    <a:pt x="362" y="1665"/>
                    <a:pt x="360" y="1669"/>
                  </a:cubicBezTo>
                  <a:cubicBezTo>
                    <a:pt x="360" y="1669"/>
                    <a:pt x="360" y="1627"/>
                    <a:pt x="381" y="1627"/>
                  </a:cubicBezTo>
                  <a:cubicBezTo>
                    <a:pt x="381" y="1621"/>
                    <a:pt x="381" y="1613"/>
                    <a:pt x="381" y="1606"/>
                  </a:cubicBezTo>
                  <a:cubicBezTo>
                    <a:pt x="381" y="1577"/>
                    <a:pt x="381" y="1558"/>
                    <a:pt x="381" y="1542"/>
                  </a:cubicBezTo>
                  <a:lnTo>
                    <a:pt x="402" y="1479"/>
                  </a:lnTo>
                  <a:lnTo>
                    <a:pt x="402" y="1479"/>
                  </a:lnTo>
                  <a:cubicBezTo>
                    <a:pt x="402" y="1479"/>
                    <a:pt x="393" y="1498"/>
                    <a:pt x="387" y="1498"/>
                  </a:cubicBezTo>
                  <a:cubicBezTo>
                    <a:pt x="384" y="1498"/>
                    <a:pt x="381" y="1493"/>
                    <a:pt x="381" y="1479"/>
                  </a:cubicBezTo>
                  <a:cubicBezTo>
                    <a:pt x="381" y="1458"/>
                    <a:pt x="381" y="1415"/>
                    <a:pt x="402" y="1415"/>
                  </a:cubicBezTo>
                  <a:cubicBezTo>
                    <a:pt x="402" y="1398"/>
                    <a:pt x="402" y="1383"/>
                    <a:pt x="402" y="1373"/>
                  </a:cubicBezTo>
                  <a:lnTo>
                    <a:pt x="402" y="1331"/>
                  </a:lnTo>
                  <a:lnTo>
                    <a:pt x="381" y="1289"/>
                  </a:lnTo>
                  <a:lnTo>
                    <a:pt x="402" y="1246"/>
                  </a:lnTo>
                  <a:cubicBezTo>
                    <a:pt x="402" y="1246"/>
                    <a:pt x="402" y="1246"/>
                    <a:pt x="402" y="1225"/>
                  </a:cubicBezTo>
                  <a:cubicBezTo>
                    <a:pt x="402" y="1225"/>
                    <a:pt x="402" y="1204"/>
                    <a:pt x="402" y="1204"/>
                  </a:cubicBezTo>
                  <a:cubicBezTo>
                    <a:pt x="402" y="1141"/>
                    <a:pt x="402" y="1141"/>
                    <a:pt x="402" y="1141"/>
                  </a:cubicBezTo>
                  <a:cubicBezTo>
                    <a:pt x="402" y="1122"/>
                    <a:pt x="402" y="1107"/>
                    <a:pt x="402" y="1099"/>
                  </a:cubicBezTo>
                  <a:cubicBezTo>
                    <a:pt x="402" y="1056"/>
                    <a:pt x="423" y="972"/>
                    <a:pt x="423" y="930"/>
                  </a:cubicBezTo>
                  <a:cubicBezTo>
                    <a:pt x="423" y="919"/>
                    <a:pt x="423" y="912"/>
                    <a:pt x="423" y="908"/>
                  </a:cubicBezTo>
                  <a:cubicBezTo>
                    <a:pt x="423" y="845"/>
                    <a:pt x="423" y="697"/>
                    <a:pt x="445" y="592"/>
                  </a:cubicBezTo>
                  <a:lnTo>
                    <a:pt x="445" y="592"/>
                  </a:lnTo>
                  <a:cubicBezTo>
                    <a:pt x="441" y="596"/>
                    <a:pt x="438" y="597"/>
                    <a:pt x="437" y="597"/>
                  </a:cubicBezTo>
                  <a:cubicBezTo>
                    <a:pt x="430" y="597"/>
                    <a:pt x="440" y="568"/>
                    <a:pt x="425" y="551"/>
                  </a:cubicBezTo>
                  <a:lnTo>
                    <a:pt x="425" y="551"/>
                  </a:lnTo>
                  <a:cubicBezTo>
                    <a:pt x="428" y="543"/>
                    <a:pt x="436" y="499"/>
                    <a:pt x="441" y="499"/>
                  </a:cubicBezTo>
                  <a:cubicBezTo>
                    <a:pt x="443" y="499"/>
                    <a:pt x="445" y="507"/>
                    <a:pt x="445" y="528"/>
                  </a:cubicBezTo>
                  <a:lnTo>
                    <a:pt x="445" y="486"/>
                  </a:lnTo>
                  <a:cubicBezTo>
                    <a:pt x="445" y="480"/>
                    <a:pt x="445" y="477"/>
                    <a:pt x="445" y="477"/>
                  </a:cubicBezTo>
                  <a:cubicBezTo>
                    <a:pt x="445" y="477"/>
                    <a:pt x="447" y="525"/>
                    <a:pt x="455" y="525"/>
                  </a:cubicBezTo>
                  <a:cubicBezTo>
                    <a:pt x="458" y="525"/>
                    <a:pt x="461" y="520"/>
                    <a:pt x="466" y="507"/>
                  </a:cubicBezTo>
                  <a:cubicBezTo>
                    <a:pt x="466" y="444"/>
                    <a:pt x="445" y="402"/>
                    <a:pt x="466" y="338"/>
                  </a:cubicBezTo>
                  <a:cubicBezTo>
                    <a:pt x="476" y="264"/>
                    <a:pt x="476" y="254"/>
                    <a:pt x="474" y="254"/>
                  </a:cubicBezTo>
                  <a:lnTo>
                    <a:pt x="474" y="254"/>
                  </a:lnTo>
                  <a:cubicBezTo>
                    <a:pt x="473" y="254"/>
                    <a:pt x="471" y="255"/>
                    <a:pt x="470" y="255"/>
                  </a:cubicBezTo>
                  <a:cubicBezTo>
                    <a:pt x="468" y="255"/>
                    <a:pt x="466" y="252"/>
                    <a:pt x="466" y="233"/>
                  </a:cubicBezTo>
                  <a:cubicBezTo>
                    <a:pt x="466" y="148"/>
                    <a:pt x="466" y="148"/>
                    <a:pt x="466" y="148"/>
                  </a:cubicBezTo>
                  <a:cubicBezTo>
                    <a:pt x="466" y="106"/>
                    <a:pt x="466" y="21"/>
                    <a:pt x="466" y="0"/>
                  </a:cubicBezTo>
                  <a:close/>
                  <a:moveTo>
                    <a:pt x="254" y="19540"/>
                  </a:moveTo>
                  <a:cubicBezTo>
                    <a:pt x="254" y="19587"/>
                    <a:pt x="254" y="19603"/>
                    <a:pt x="254" y="19603"/>
                  </a:cubicBezTo>
                  <a:cubicBezTo>
                    <a:pt x="254" y="19584"/>
                    <a:pt x="257" y="19578"/>
                    <a:pt x="259" y="19578"/>
                  </a:cubicBezTo>
                  <a:cubicBezTo>
                    <a:pt x="263" y="19578"/>
                    <a:pt x="267" y="19586"/>
                    <a:pt x="271" y="19586"/>
                  </a:cubicBezTo>
                  <a:cubicBezTo>
                    <a:pt x="274" y="19586"/>
                    <a:pt x="276" y="19581"/>
                    <a:pt x="276" y="19561"/>
                  </a:cubicBezTo>
                  <a:lnTo>
                    <a:pt x="254" y="195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5656;p35">
              <a:extLst>
                <a:ext uri="{FF2B5EF4-FFF2-40B4-BE49-F238E27FC236}">
                  <a16:creationId xmlns:a16="http://schemas.microsoft.com/office/drawing/2014/main" id="{40CC623C-A728-DC0D-F776-C9B0E00AB304}"/>
                </a:ext>
              </a:extLst>
            </p:cNvPr>
            <p:cNvSpPr/>
            <p:nvPr/>
          </p:nvSpPr>
          <p:spPr>
            <a:xfrm>
              <a:off x="3393575" y="311310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1" y="0"/>
                  </a:moveTo>
                  <a:lnTo>
                    <a:pt x="0" y="21"/>
                  </a:lnTo>
                  <a:cubicBezTo>
                    <a:pt x="21" y="21"/>
                    <a:pt x="21" y="21"/>
                    <a:pt x="21" y="42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5657;p35">
              <a:extLst>
                <a:ext uri="{FF2B5EF4-FFF2-40B4-BE49-F238E27FC236}">
                  <a16:creationId xmlns:a16="http://schemas.microsoft.com/office/drawing/2014/main" id="{1CDA5477-293E-4D07-64A5-5AE7C662AFB0}"/>
                </a:ext>
              </a:extLst>
            </p:cNvPr>
            <p:cNvSpPr/>
            <p:nvPr/>
          </p:nvSpPr>
          <p:spPr>
            <a:xfrm>
              <a:off x="3392525" y="3153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5658;p35">
              <a:extLst>
                <a:ext uri="{FF2B5EF4-FFF2-40B4-BE49-F238E27FC236}">
                  <a16:creationId xmlns:a16="http://schemas.microsoft.com/office/drawing/2014/main" id="{9010E1F7-F7FF-4D00-DCD6-851DD701B041}"/>
                </a:ext>
              </a:extLst>
            </p:cNvPr>
            <p:cNvSpPr/>
            <p:nvPr/>
          </p:nvSpPr>
          <p:spPr>
            <a:xfrm>
              <a:off x="3392525" y="3162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5659;p35">
              <a:extLst>
                <a:ext uri="{FF2B5EF4-FFF2-40B4-BE49-F238E27FC236}">
                  <a16:creationId xmlns:a16="http://schemas.microsoft.com/office/drawing/2014/main" id="{D34CC7FD-8792-EF3F-6D47-F4A27866E138}"/>
                </a:ext>
              </a:extLst>
            </p:cNvPr>
            <p:cNvSpPr/>
            <p:nvPr/>
          </p:nvSpPr>
          <p:spPr>
            <a:xfrm>
              <a:off x="3394100" y="3090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5660;p35">
              <a:extLst>
                <a:ext uri="{FF2B5EF4-FFF2-40B4-BE49-F238E27FC236}">
                  <a16:creationId xmlns:a16="http://schemas.microsoft.com/office/drawing/2014/main" id="{E11D0D93-DFE0-E26D-7FE9-566900C9369B}"/>
                </a:ext>
              </a:extLst>
            </p:cNvPr>
            <p:cNvSpPr/>
            <p:nvPr/>
          </p:nvSpPr>
          <p:spPr>
            <a:xfrm>
              <a:off x="3397275" y="302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5661;p35">
              <a:extLst>
                <a:ext uri="{FF2B5EF4-FFF2-40B4-BE49-F238E27FC236}">
                  <a16:creationId xmlns:a16="http://schemas.microsoft.com/office/drawing/2014/main" id="{7EA88C98-243A-5561-7778-3ABC35FB2478}"/>
                </a:ext>
              </a:extLst>
            </p:cNvPr>
            <p:cNvSpPr/>
            <p:nvPr/>
          </p:nvSpPr>
          <p:spPr>
            <a:xfrm>
              <a:off x="3396750" y="30307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cubicBezTo>
                    <a:pt x="0" y="22"/>
                    <a:pt x="0" y="22"/>
                    <a:pt x="0" y="43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5662;p35">
              <a:extLst>
                <a:ext uri="{FF2B5EF4-FFF2-40B4-BE49-F238E27FC236}">
                  <a16:creationId xmlns:a16="http://schemas.microsoft.com/office/drawing/2014/main" id="{EA46CEE4-A782-256E-0A70-1C183660971D}"/>
                </a:ext>
              </a:extLst>
            </p:cNvPr>
            <p:cNvSpPr/>
            <p:nvPr/>
          </p:nvSpPr>
          <p:spPr>
            <a:xfrm>
              <a:off x="3393575" y="31051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cubicBezTo>
                    <a:pt x="0" y="21"/>
                    <a:pt x="0" y="21"/>
                    <a:pt x="0" y="42"/>
                  </a:cubicBez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5663;p35">
              <a:extLst>
                <a:ext uri="{FF2B5EF4-FFF2-40B4-BE49-F238E27FC236}">
                  <a16:creationId xmlns:a16="http://schemas.microsoft.com/office/drawing/2014/main" id="{B67E60D4-950E-DC40-71E8-29E987D592BC}"/>
                </a:ext>
              </a:extLst>
            </p:cNvPr>
            <p:cNvSpPr/>
            <p:nvPr/>
          </p:nvSpPr>
          <p:spPr>
            <a:xfrm>
              <a:off x="3396750" y="30323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5664;p35">
              <a:extLst>
                <a:ext uri="{FF2B5EF4-FFF2-40B4-BE49-F238E27FC236}">
                  <a16:creationId xmlns:a16="http://schemas.microsoft.com/office/drawing/2014/main" id="{026A6A00-10D1-7D83-35AD-6E4FBA3E4E50}"/>
                </a:ext>
              </a:extLst>
            </p:cNvPr>
            <p:cNvSpPr/>
            <p:nvPr/>
          </p:nvSpPr>
          <p:spPr>
            <a:xfrm>
              <a:off x="3397275" y="30264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cubicBezTo>
                    <a:pt x="0" y="1"/>
                    <a:pt x="0" y="22"/>
                    <a:pt x="0" y="43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5665;p35">
              <a:extLst>
                <a:ext uri="{FF2B5EF4-FFF2-40B4-BE49-F238E27FC236}">
                  <a16:creationId xmlns:a16="http://schemas.microsoft.com/office/drawing/2014/main" id="{AA12ADC7-883B-990E-1E77-7ADE4FCA05BD}"/>
                </a:ext>
              </a:extLst>
            </p:cNvPr>
            <p:cNvSpPr/>
            <p:nvPr/>
          </p:nvSpPr>
          <p:spPr>
            <a:xfrm>
              <a:off x="3394625" y="30671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1" y="0"/>
                  </a:lnTo>
                  <a:cubicBezTo>
                    <a:pt x="22" y="21"/>
                    <a:pt x="22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5666;p35">
              <a:extLst>
                <a:ext uri="{FF2B5EF4-FFF2-40B4-BE49-F238E27FC236}">
                  <a16:creationId xmlns:a16="http://schemas.microsoft.com/office/drawing/2014/main" id="{DA6450B9-D9B8-DF20-2174-B7786C1D3933}"/>
                </a:ext>
              </a:extLst>
            </p:cNvPr>
            <p:cNvSpPr/>
            <p:nvPr/>
          </p:nvSpPr>
          <p:spPr>
            <a:xfrm>
              <a:off x="3396750" y="30359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5667;p35">
              <a:extLst>
                <a:ext uri="{FF2B5EF4-FFF2-40B4-BE49-F238E27FC236}">
                  <a16:creationId xmlns:a16="http://schemas.microsoft.com/office/drawing/2014/main" id="{588AC7C5-CEDE-17BB-FE06-52AEAF20EF0A}"/>
                </a:ext>
              </a:extLst>
            </p:cNvPr>
            <p:cNvSpPr/>
            <p:nvPr/>
          </p:nvSpPr>
          <p:spPr>
            <a:xfrm>
              <a:off x="3397275" y="3022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5668;p35">
              <a:extLst>
                <a:ext uri="{FF2B5EF4-FFF2-40B4-BE49-F238E27FC236}">
                  <a16:creationId xmlns:a16="http://schemas.microsoft.com/office/drawing/2014/main" id="{0367FB57-21D8-AACF-EEC9-D464AD55A666}"/>
                </a:ext>
              </a:extLst>
            </p:cNvPr>
            <p:cNvSpPr/>
            <p:nvPr/>
          </p:nvSpPr>
          <p:spPr>
            <a:xfrm>
              <a:off x="3395675" y="3053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5669;p35">
              <a:extLst>
                <a:ext uri="{FF2B5EF4-FFF2-40B4-BE49-F238E27FC236}">
                  <a16:creationId xmlns:a16="http://schemas.microsoft.com/office/drawing/2014/main" id="{1135E834-4707-BFF2-E3C3-BA8F78DEAAC0}"/>
                </a:ext>
              </a:extLst>
            </p:cNvPr>
            <p:cNvSpPr/>
            <p:nvPr/>
          </p:nvSpPr>
          <p:spPr>
            <a:xfrm>
              <a:off x="3412575" y="305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5670;p35">
              <a:extLst>
                <a:ext uri="{FF2B5EF4-FFF2-40B4-BE49-F238E27FC236}">
                  <a16:creationId xmlns:a16="http://schemas.microsoft.com/office/drawing/2014/main" id="{E62825A6-319F-E369-D7C4-6928304E2070}"/>
                </a:ext>
              </a:extLst>
            </p:cNvPr>
            <p:cNvSpPr/>
            <p:nvPr/>
          </p:nvSpPr>
          <p:spPr>
            <a:xfrm>
              <a:off x="3408875" y="3088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5671;p35">
              <a:extLst>
                <a:ext uri="{FF2B5EF4-FFF2-40B4-BE49-F238E27FC236}">
                  <a16:creationId xmlns:a16="http://schemas.microsoft.com/office/drawing/2014/main" id="{F987E671-2A01-339E-6150-3DE3E778EE43}"/>
                </a:ext>
              </a:extLst>
            </p:cNvPr>
            <p:cNvSpPr/>
            <p:nvPr/>
          </p:nvSpPr>
          <p:spPr>
            <a:xfrm>
              <a:off x="3415750" y="302647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1" y="64"/>
                  </a:moveTo>
                  <a:lnTo>
                    <a:pt x="1" y="64"/>
                  </a:lnTo>
                  <a:cubicBezTo>
                    <a:pt x="1" y="43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5672;p35">
              <a:extLst>
                <a:ext uri="{FF2B5EF4-FFF2-40B4-BE49-F238E27FC236}">
                  <a16:creationId xmlns:a16="http://schemas.microsoft.com/office/drawing/2014/main" id="{E164F15A-D24F-E18F-675D-74056E0CF244}"/>
                </a:ext>
              </a:extLst>
            </p:cNvPr>
            <p:cNvSpPr/>
            <p:nvPr/>
          </p:nvSpPr>
          <p:spPr>
            <a:xfrm>
              <a:off x="3403600" y="31706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5673;p35">
              <a:extLst>
                <a:ext uri="{FF2B5EF4-FFF2-40B4-BE49-F238E27FC236}">
                  <a16:creationId xmlns:a16="http://schemas.microsoft.com/office/drawing/2014/main" id="{CA27A52A-AEC9-8F1A-7826-006E635CA557}"/>
                </a:ext>
              </a:extLst>
            </p:cNvPr>
            <p:cNvSpPr/>
            <p:nvPr/>
          </p:nvSpPr>
          <p:spPr>
            <a:xfrm>
              <a:off x="3406250" y="3122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5674;p35">
              <a:extLst>
                <a:ext uri="{FF2B5EF4-FFF2-40B4-BE49-F238E27FC236}">
                  <a16:creationId xmlns:a16="http://schemas.microsoft.com/office/drawing/2014/main" id="{494EEF48-2408-1A88-AD85-48A2826B003B}"/>
                </a:ext>
              </a:extLst>
            </p:cNvPr>
            <p:cNvSpPr/>
            <p:nvPr/>
          </p:nvSpPr>
          <p:spPr>
            <a:xfrm>
              <a:off x="3418400" y="301592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2"/>
                  </a:lnTo>
                  <a:cubicBezTo>
                    <a:pt x="0" y="42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5675;p35">
              <a:extLst>
                <a:ext uri="{FF2B5EF4-FFF2-40B4-BE49-F238E27FC236}">
                  <a16:creationId xmlns:a16="http://schemas.microsoft.com/office/drawing/2014/main" id="{55A08349-69CE-1825-29EF-B5358FD6D090}"/>
                </a:ext>
              </a:extLst>
            </p:cNvPr>
            <p:cNvSpPr/>
            <p:nvPr/>
          </p:nvSpPr>
          <p:spPr>
            <a:xfrm>
              <a:off x="3406775" y="3469550"/>
              <a:ext cx="25" cy="2150"/>
            </a:xfrm>
            <a:custGeom>
              <a:avLst/>
              <a:gdLst/>
              <a:ahLst/>
              <a:cxnLst/>
              <a:rect l="l" t="t" r="r" b="b"/>
              <a:pathLst>
                <a:path w="1" h="86" extrusionOk="0">
                  <a:moveTo>
                    <a:pt x="0" y="1"/>
                  </a:moveTo>
                  <a:cubicBezTo>
                    <a:pt x="0" y="43"/>
                    <a:pt x="0" y="64"/>
                    <a:pt x="0" y="85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5676;p35">
              <a:extLst>
                <a:ext uri="{FF2B5EF4-FFF2-40B4-BE49-F238E27FC236}">
                  <a16:creationId xmlns:a16="http://schemas.microsoft.com/office/drawing/2014/main" id="{4B8A8632-55B3-6645-C2EF-52AC63C284E8}"/>
                </a:ext>
              </a:extLst>
            </p:cNvPr>
            <p:cNvSpPr/>
            <p:nvPr/>
          </p:nvSpPr>
          <p:spPr>
            <a:xfrm>
              <a:off x="3402025" y="324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5677;p35">
              <a:extLst>
                <a:ext uri="{FF2B5EF4-FFF2-40B4-BE49-F238E27FC236}">
                  <a16:creationId xmlns:a16="http://schemas.microsoft.com/office/drawing/2014/main" id="{3A1246ED-49BE-8BEA-378E-D3421825AE4D}"/>
                </a:ext>
              </a:extLst>
            </p:cNvPr>
            <p:cNvSpPr/>
            <p:nvPr/>
          </p:nvSpPr>
          <p:spPr>
            <a:xfrm>
              <a:off x="3407825" y="34706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5678;p35">
              <a:extLst>
                <a:ext uri="{FF2B5EF4-FFF2-40B4-BE49-F238E27FC236}">
                  <a16:creationId xmlns:a16="http://schemas.microsoft.com/office/drawing/2014/main" id="{518763E6-4AC0-109D-309E-FC861E02D585}"/>
                </a:ext>
              </a:extLst>
            </p:cNvPr>
            <p:cNvSpPr/>
            <p:nvPr/>
          </p:nvSpPr>
          <p:spPr>
            <a:xfrm>
              <a:off x="3416800" y="3028600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2" y="0"/>
                  </a:moveTo>
                  <a:cubicBezTo>
                    <a:pt x="22" y="21"/>
                    <a:pt x="1" y="85"/>
                    <a:pt x="22" y="85"/>
                  </a:cubicBezTo>
                  <a:cubicBezTo>
                    <a:pt x="22" y="42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5679;p35">
              <a:extLst>
                <a:ext uri="{FF2B5EF4-FFF2-40B4-BE49-F238E27FC236}">
                  <a16:creationId xmlns:a16="http://schemas.microsoft.com/office/drawing/2014/main" id="{B66D2C51-1188-C3D4-BFB1-4CE300F0D91B}"/>
                </a:ext>
              </a:extLst>
            </p:cNvPr>
            <p:cNvSpPr/>
            <p:nvPr/>
          </p:nvSpPr>
          <p:spPr>
            <a:xfrm>
              <a:off x="3405725" y="3261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5680;p35">
              <a:extLst>
                <a:ext uri="{FF2B5EF4-FFF2-40B4-BE49-F238E27FC236}">
                  <a16:creationId xmlns:a16="http://schemas.microsoft.com/office/drawing/2014/main" id="{1DA180AF-893F-603F-818D-8A8F8E716EB3}"/>
                </a:ext>
              </a:extLst>
            </p:cNvPr>
            <p:cNvSpPr/>
            <p:nvPr/>
          </p:nvSpPr>
          <p:spPr>
            <a:xfrm>
              <a:off x="3407825" y="3470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5681;p35">
              <a:extLst>
                <a:ext uri="{FF2B5EF4-FFF2-40B4-BE49-F238E27FC236}">
                  <a16:creationId xmlns:a16="http://schemas.microsoft.com/office/drawing/2014/main" id="{7A5261E5-4060-88FB-C272-D2E90DE4A15C}"/>
                </a:ext>
              </a:extLst>
            </p:cNvPr>
            <p:cNvSpPr/>
            <p:nvPr/>
          </p:nvSpPr>
          <p:spPr>
            <a:xfrm>
              <a:off x="3402550" y="3322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21"/>
                  </a:ln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5682;p35">
              <a:extLst>
                <a:ext uri="{FF2B5EF4-FFF2-40B4-BE49-F238E27FC236}">
                  <a16:creationId xmlns:a16="http://schemas.microsoft.com/office/drawing/2014/main" id="{804D1FF1-3BA6-C456-72A2-584F1A531DB2}"/>
                </a:ext>
              </a:extLst>
            </p:cNvPr>
            <p:cNvSpPr/>
            <p:nvPr/>
          </p:nvSpPr>
          <p:spPr>
            <a:xfrm>
              <a:off x="3402025" y="33264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42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5683;p35">
              <a:extLst>
                <a:ext uri="{FF2B5EF4-FFF2-40B4-BE49-F238E27FC236}">
                  <a16:creationId xmlns:a16="http://schemas.microsoft.com/office/drawing/2014/main" id="{825BDC0F-527A-E3C3-5D39-EC0271BA279D}"/>
                </a:ext>
              </a:extLst>
            </p:cNvPr>
            <p:cNvSpPr/>
            <p:nvPr/>
          </p:nvSpPr>
          <p:spPr>
            <a:xfrm>
              <a:off x="3406775" y="3471675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0"/>
                  </a:moveTo>
                  <a:lnTo>
                    <a:pt x="22" y="42"/>
                  </a:lnTo>
                  <a:cubicBezTo>
                    <a:pt x="22" y="21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5684;p35">
              <a:extLst>
                <a:ext uri="{FF2B5EF4-FFF2-40B4-BE49-F238E27FC236}">
                  <a16:creationId xmlns:a16="http://schemas.microsoft.com/office/drawing/2014/main" id="{51DB4CDF-5B2E-A4D0-2A71-16D19D7C7FD8}"/>
                </a:ext>
              </a:extLst>
            </p:cNvPr>
            <p:cNvSpPr/>
            <p:nvPr/>
          </p:nvSpPr>
          <p:spPr>
            <a:xfrm>
              <a:off x="3403075" y="3371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5685;p35">
              <a:extLst>
                <a:ext uri="{FF2B5EF4-FFF2-40B4-BE49-F238E27FC236}">
                  <a16:creationId xmlns:a16="http://schemas.microsoft.com/office/drawing/2014/main" id="{3A6FABA9-FD70-6CB3-6FF1-38320DE78427}"/>
                </a:ext>
              </a:extLst>
            </p:cNvPr>
            <p:cNvSpPr/>
            <p:nvPr/>
          </p:nvSpPr>
          <p:spPr>
            <a:xfrm>
              <a:off x="3406775" y="3118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5686;p35">
              <a:extLst>
                <a:ext uri="{FF2B5EF4-FFF2-40B4-BE49-F238E27FC236}">
                  <a16:creationId xmlns:a16="http://schemas.microsoft.com/office/drawing/2014/main" id="{362947B7-6486-35A9-7242-169B29D98A96}"/>
                </a:ext>
              </a:extLst>
            </p:cNvPr>
            <p:cNvSpPr/>
            <p:nvPr/>
          </p:nvSpPr>
          <p:spPr>
            <a:xfrm>
              <a:off x="3407825" y="315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5687;p35">
              <a:extLst>
                <a:ext uri="{FF2B5EF4-FFF2-40B4-BE49-F238E27FC236}">
                  <a16:creationId xmlns:a16="http://schemas.microsoft.com/office/drawing/2014/main" id="{D1121D58-368E-463B-9F8F-ACA3330E7356}"/>
                </a:ext>
              </a:extLst>
            </p:cNvPr>
            <p:cNvSpPr/>
            <p:nvPr/>
          </p:nvSpPr>
          <p:spPr>
            <a:xfrm>
              <a:off x="3407825" y="314847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1"/>
                    <a:pt x="1" y="64"/>
                    <a:pt x="1" y="64"/>
                  </a:cubicBezTo>
                  <a:cubicBezTo>
                    <a:pt x="1" y="43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5688;p35">
              <a:extLst>
                <a:ext uri="{FF2B5EF4-FFF2-40B4-BE49-F238E27FC236}">
                  <a16:creationId xmlns:a16="http://schemas.microsoft.com/office/drawing/2014/main" id="{9C9870DB-BCAB-E2A4-4149-EBA6AF79F4B0}"/>
                </a:ext>
              </a:extLst>
            </p:cNvPr>
            <p:cNvSpPr/>
            <p:nvPr/>
          </p:nvSpPr>
          <p:spPr>
            <a:xfrm>
              <a:off x="3407300" y="3153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5689;p35">
              <a:extLst>
                <a:ext uri="{FF2B5EF4-FFF2-40B4-BE49-F238E27FC236}">
                  <a16:creationId xmlns:a16="http://schemas.microsoft.com/office/drawing/2014/main" id="{4CBCA23A-9B49-74BA-F559-4B97875CCDF0}"/>
                </a:ext>
              </a:extLst>
            </p:cNvPr>
            <p:cNvSpPr/>
            <p:nvPr/>
          </p:nvSpPr>
          <p:spPr>
            <a:xfrm>
              <a:off x="3409425" y="312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5690;p35">
              <a:extLst>
                <a:ext uri="{FF2B5EF4-FFF2-40B4-BE49-F238E27FC236}">
                  <a16:creationId xmlns:a16="http://schemas.microsoft.com/office/drawing/2014/main" id="{B821FCDC-CC72-EAD2-9E78-8E7D575A24DE}"/>
                </a:ext>
              </a:extLst>
            </p:cNvPr>
            <p:cNvSpPr/>
            <p:nvPr/>
          </p:nvSpPr>
          <p:spPr>
            <a:xfrm>
              <a:off x="3408875" y="3127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5691;p35">
              <a:extLst>
                <a:ext uri="{FF2B5EF4-FFF2-40B4-BE49-F238E27FC236}">
                  <a16:creationId xmlns:a16="http://schemas.microsoft.com/office/drawing/2014/main" id="{CB870DC1-D7DF-DF23-E9F1-655F9407E374}"/>
                </a:ext>
              </a:extLst>
            </p:cNvPr>
            <p:cNvSpPr/>
            <p:nvPr/>
          </p:nvSpPr>
          <p:spPr>
            <a:xfrm>
              <a:off x="3407300" y="3170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5692;p35">
              <a:extLst>
                <a:ext uri="{FF2B5EF4-FFF2-40B4-BE49-F238E27FC236}">
                  <a16:creationId xmlns:a16="http://schemas.microsoft.com/office/drawing/2014/main" id="{5906918E-051A-F991-3C65-EEF64C37F215}"/>
                </a:ext>
              </a:extLst>
            </p:cNvPr>
            <p:cNvSpPr/>
            <p:nvPr/>
          </p:nvSpPr>
          <p:spPr>
            <a:xfrm>
              <a:off x="3401500" y="2985825"/>
              <a:ext cx="21150" cy="487450"/>
            </a:xfrm>
            <a:custGeom>
              <a:avLst/>
              <a:gdLst/>
              <a:ahLst/>
              <a:cxnLst/>
              <a:rect l="l" t="t" r="r" b="b"/>
              <a:pathLst>
                <a:path w="846" h="19498" extrusionOk="0">
                  <a:moveTo>
                    <a:pt x="845" y="64"/>
                  </a:moveTo>
                  <a:cubicBezTo>
                    <a:pt x="845" y="86"/>
                    <a:pt x="843" y="105"/>
                    <a:pt x="839" y="120"/>
                  </a:cubicBezTo>
                  <a:lnTo>
                    <a:pt x="839" y="120"/>
                  </a:lnTo>
                  <a:cubicBezTo>
                    <a:pt x="845" y="100"/>
                    <a:pt x="845" y="77"/>
                    <a:pt x="845" y="64"/>
                  </a:cubicBezTo>
                  <a:close/>
                  <a:moveTo>
                    <a:pt x="839" y="120"/>
                  </a:moveTo>
                  <a:cubicBezTo>
                    <a:pt x="836" y="131"/>
                    <a:pt x="831" y="141"/>
                    <a:pt x="824" y="148"/>
                  </a:cubicBezTo>
                  <a:cubicBezTo>
                    <a:pt x="824" y="152"/>
                    <a:pt x="825" y="153"/>
                    <a:pt x="826" y="153"/>
                  </a:cubicBezTo>
                  <a:cubicBezTo>
                    <a:pt x="829" y="153"/>
                    <a:pt x="835" y="141"/>
                    <a:pt x="839" y="120"/>
                  </a:cubicBezTo>
                  <a:close/>
                  <a:moveTo>
                    <a:pt x="739" y="609"/>
                  </a:moveTo>
                  <a:cubicBezTo>
                    <a:pt x="737" y="609"/>
                    <a:pt x="731" y="631"/>
                    <a:pt x="730" y="641"/>
                  </a:cubicBezTo>
                  <a:lnTo>
                    <a:pt x="730" y="641"/>
                  </a:lnTo>
                  <a:lnTo>
                    <a:pt x="740" y="613"/>
                  </a:lnTo>
                  <a:cubicBezTo>
                    <a:pt x="740" y="610"/>
                    <a:pt x="739" y="609"/>
                    <a:pt x="739" y="609"/>
                  </a:cubicBezTo>
                  <a:close/>
                  <a:moveTo>
                    <a:pt x="634" y="1775"/>
                  </a:moveTo>
                  <a:cubicBezTo>
                    <a:pt x="634" y="1783"/>
                    <a:pt x="634" y="1791"/>
                    <a:pt x="634" y="1797"/>
                  </a:cubicBezTo>
                  <a:lnTo>
                    <a:pt x="634" y="1797"/>
                  </a:lnTo>
                  <a:cubicBezTo>
                    <a:pt x="634" y="1797"/>
                    <a:pt x="634" y="1796"/>
                    <a:pt x="634" y="1796"/>
                  </a:cubicBezTo>
                  <a:lnTo>
                    <a:pt x="634" y="1775"/>
                  </a:lnTo>
                  <a:close/>
                  <a:moveTo>
                    <a:pt x="634" y="1797"/>
                  </a:moveTo>
                  <a:cubicBezTo>
                    <a:pt x="633" y="1817"/>
                    <a:pt x="613" y="1817"/>
                    <a:pt x="613" y="1838"/>
                  </a:cubicBezTo>
                  <a:cubicBezTo>
                    <a:pt x="618" y="1843"/>
                    <a:pt x="622" y="1846"/>
                    <a:pt x="625" y="1846"/>
                  </a:cubicBezTo>
                  <a:cubicBezTo>
                    <a:pt x="632" y="1846"/>
                    <a:pt x="634" y="1830"/>
                    <a:pt x="634" y="1797"/>
                  </a:cubicBezTo>
                  <a:close/>
                  <a:moveTo>
                    <a:pt x="592" y="2091"/>
                  </a:moveTo>
                  <a:cubicBezTo>
                    <a:pt x="592" y="2091"/>
                    <a:pt x="592" y="2091"/>
                    <a:pt x="592" y="2091"/>
                  </a:cubicBezTo>
                  <a:lnTo>
                    <a:pt x="592" y="2091"/>
                  </a:lnTo>
                  <a:cubicBezTo>
                    <a:pt x="592" y="2093"/>
                    <a:pt x="592" y="2094"/>
                    <a:pt x="592" y="2094"/>
                  </a:cubicBezTo>
                  <a:cubicBezTo>
                    <a:pt x="592" y="2094"/>
                    <a:pt x="592" y="2093"/>
                    <a:pt x="592" y="2091"/>
                  </a:cubicBezTo>
                  <a:close/>
                  <a:moveTo>
                    <a:pt x="347" y="4776"/>
                  </a:moveTo>
                  <a:cubicBezTo>
                    <a:pt x="344" y="4782"/>
                    <a:pt x="341" y="4789"/>
                    <a:pt x="338" y="4795"/>
                  </a:cubicBezTo>
                  <a:cubicBezTo>
                    <a:pt x="343" y="4786"/>
                    <a:pt x="345" y="4780"/>
                    <a:pt x="347" y="4776"/>
                  </a:cubicBezTo>
                  <a:close/>
                  <a:moveTo>
                    <a:pt x="296" y="5725"/>
                  </a:moveTo>
                  <a:cubicBezTo>
                    <a:pt x="296" y="5762"/>
                    <a:pt x="300" y="5783"/>
                    <a:pt x="303" y="5801"/>
                  </a:cubicBezTo>
                  <a:lnTo>
                    <a:pt x="303" y="5801"/>
                  </a:lnTo>
                  <a:cubicBezTo>
                    <a:pt x="306" y="5768"/>
                    <a:pt x="308" y="5737"/>
                    <a:pt x="296" y="5725"/>
                  </a:cubicBezTo>
                  <a:close/>
                  <a:moveTo>
                    <a:pt x="303" y="5801"/>
                  </a:moveTo>
                  <a:cubicBezTo>
                    <a:pt x="300" y="5827"/>
                    <a:pt x="296" y="5854"/>
                    <a:pt x="296" y="5873"/>
                  </a:cubicBezTo>
                  <a:lnTo>
                    <a:pt x="296" y="5894"/>
                  </a:lnTo>
                  <a:cubicBezTo>
                    <a:pt x="308" y="5846"/>
                    <a:pt x="306" y="5826"/>
                    <a:pt x="303" y="5801"/>
                  </a:cubicBezTo>
                  <a:close/>
                  <a:moveTo>
                    <a:pt x="233" y="6570"/>
                  </a:moveTo>
                  <a:cubicBezTo>
                    <a:pt x="233" y="6570"/>
                    <a:pt x="233" y="6591"/>
                    <a:pt x="233" y="6612"/>
                  </a:cubicBezTo>
                  <a:cubicBezTo>
                    <a:pt x="233" y="6654"/>
                    <a:pt x="254" y="6654"/>
                    <a:pt x="254" y="6718"/>
                  </a:cubicBezTo>
                  <a:cubicBezTo>
                    <a:pt x="254" y="6691"/>
                    <a:pt x="254" y="6665"/>
                    <a:pt x="254" y="6654"/>
                  </a:cubicBezTo>
                  <a:lnTo>
                    <a:pt x="254" y="6633"/>
                  </a:lnTo>
                  <a:cubicBezTo>
                    <a:pt x="254" y="6612"/>
                    <a:pt x="254" y="6591"/>
                    <a:pt x="254" y="6570"/>
                  </a:cubicBezTo>
                  <a:cubicBezTo>
                    <a:pt x="240" y="6570"/>
                    <a:pt x="235" y="6588"/>
                    <a:pt x="233" y="6588"/>
                  </a:cubicBezTo>
                  <a:cubicBezTo>
                    <a:pt x="233" y="6588"/>
                    <a:pt x="233" y="6584"/>
                    <a:pt x="233" y="6570"/>
                  </a:cubicBezTo>
                  <a:close/>
                  <a:moveTo>
                    <a:pt x="64" y="15421"/>
                  </a:moveTo>
                  <a:cubicBezTo>
                    <a:pt x="64" y="15426"/>
                    <a:pt x="65" y="15431"/>
                    <a:pt x="67" y="15434"/>
                  </a:cubicBezTo>
                  <a:lnTo>
                    <a:pt x="67" y="15434"/>
                  </a:lnTo>
                  <a:cubicBezTo>
                    <a:pt x="66" y="15429"/>
                    <a:pt x="65" y="15425"/>
                    <a:pt x="64" y="15421"/>
                  </a:cubicBezTo>
                  <a:close/>
                  <a:moveTo>
                    <a:pt x="64" y="15674"/>
                  </a:moveTo>
                  <a:cubicBezTo>
                    <a:pt x="66" y="15676"/>
                    <a:pt x="68" y="15678"/>
                    <a:pt x="69" y="15678"/>
                  </a:cubicBezTo>
                  <a:lnTo>
                    <a:pt x="69" y="15678"/>
                  </a:lnTo>
                  <a:cubicBezTo>
                    <a:pt x="68" y="15676"/>
                    <a:pt x="66" y="15674"/>
                    <a:pt x="64" y="15674"/>
                  </a:cubicBezTo>
                  <a:close/>
                  <a:moveTo>
                    <a:pt x="845" y="0"/>
                  </a:moveTo>
                  <a:lnTo>
                    <a:pt x="845" y="0"/>
                  </a:lnTo>
                  <a:cubicBezTo>
                    <a:pt x="803" y="106"/>
                    <a:pt x="824" y="85"/>
                    <a:pt x="803" y="190"/>
                  </a:cubicBezTo>
                  <a:cubicBezTo>
                    <a:pt x="803" y="211"/>
                    <a:pt x="803" y="190"/>
                    <a:pt x="803" y="275"/>
                  </a:cubicBezTo>
                  <a:cubicBezTo>
                    <a:pt x="803" y="261"/>
                    <a:pt x="803" y="256"/>
                    <a:pt x="802" y="256"/>
                  </a:cubicBezTo>
                  <a:cubicBezTo>
                    <a:pt x="801" y="256"/>
                    <a:pt x="796" y="275"/>
                    <a:pt x="782" y="275"/>
                  </a:cubicBezTo>
                  <a:cubicBezTo>
                    <a:pt x="803" y="275"/>
                    <a:pt x="782" y="338"/>
                    <a:pt x="782" y="359"/>
                  </a:cubicBezTo>
                  <a:cubicBezTo>
                    <a:pt x="782" y="359"/>
                    <a:pt x="782" y="345"/>
                    <a:pt x="778" y="345"/>
                  </a:cubicBezTo>
                  <a:cubicBezTo>
                    <a:pt x="775" y="345"/>
                    <a:pt x="770" y="353"/>
                    <a:pt x="761" y="380"/>
                  </a:cubicBezTo>
                  <a:lnTo>
                    <a:pt x="782" y="380"/>
                  </a:lnTo>
                  <a:cubicBezTo>
                    <a:pt x="782" y="423"/>
                    <a:pt x="761" y="380"/>
                    <a:pt x="761" y="444"/>
                  </a:cubicBezTo>
                  <a:cubicBezTo>
                    <a:pt x="761" y="401"/>
                    <a:pt x="761" y="444"/>
                    <a:pt x="761" y="359"/>
                  </a:cubicBezTo>
                  <a:cubicBezTo>
                    <a:pt x="740" y="465"/>
                    <a:pt x="740" y="507"/>
                    <a:pt x="740" y="570"/>
                  </a:cubicBezTo>
                  <a:cubicBezTo>
                    <a:pt x="740" y="570"/>
                    <a:pt x="740" y="613"/>
                    <a:pt x="740" y="634"/>
                  </a:cubicBezTo>
                  <a:cubicBezTo>
                    <a:pt x="735" y="643"/>
                    <a:pt x="733" y="646"/>
                    <a:pt x="731" y="646"/>
                  </a:cubicBezTo>
                  <a:cubicBezTo>
                    <a:pt x="730" y="646"/>
                    <a:pt x="730" y="644"/>
                    <a:pt x="730" y="641"/>
                  </a:cubicBezTo>
                  <a:lnTo>
                    <a:pt x="730" y="641"/>
                  </a:lnTo>
                  <a:lnTo>
                    <a:pt x="718" y="676"/>
                  </a:lnTo>
                  <a:lnTo>
                    <a:pt x="697" y="761"/>
                  </a:lnTo>
                  <a:lnTo>
                    <a:pt x="676" y="887"/>
                  </a:lnTo>
                  <a:cubicBezTo>
                    <a:pt x="676" y="927"/>
                    <a:pt x="658" y="1058"/>
                    <a:pt x="655" y="1058"/>
                  </a:cubicBezTo>
                  <a:cubicBezTo>
                    <a:pt x="655" y="1058"/>
                    <a:pt x="655" y="1058"/>
                    <a:pt x="655" y="1056"/>
                  </a:cubicBezTo>
                  <a:cubicBezTo>
                    <a:pt x="634" y="1162"/>
                    <a:pt x="634" y="1183"/>
                    <a:pt x="634" y="1289"/>
                  </a:cubicBezTo>
                  <a:cubicBezTo>
                    <a:pt x="634" y="1272"/>
                    <a:pt x="633" y="1266"/>
                    <a:pt x="632" y="1266"/>
                  </a:cubicBezTo>
                  <a:cubicBezTo>
                    <a:pt x="628" y="1266"/>
                    <a:pt x="620" y="1322"/>
                    <a:pt x="616" y="1322"/>
                  </a:cubicBezTo>
                  <a:cubicBezTo>
                    <a:pt x="614" y="1322"/>
                    <a:pt x="613" y="1313"/>
                    <a:pt x="613" y="1289"/>
                  </a:cubicBezTo>
                  <a:cubicBezTo>
                    <a:pt x="613" y="1352"/>
                    <a:pt x="613" y="1373"/>
                    <a:pt x="613" y="1415"/>
                  </a:cubicBezTo>
                  <a:cubicBezTo>
                    <a:pt x="613" y="1421"/>
                    <a:pt x="611" y="1424"/>
                    <a:pt x="609" y="1424"/>
                  </a:cubicBezTo>
                  <a:cubicBezTo>
                    <a:pt x="603" y="1424"/>
                    <a:pt x="592" y="1404"/>
                    <a:pt x="592" y="1373"/>
                  </a:cubicBezTo>
                  <a:lnTo>
                    <a:pt x="592" y="1437"/>
                  </a:lnTo>
                  <a:lnTo>
                    <a:pt x="592" y="1479"/>
                  </a:lnTo>
                  <a:cubicBezTo>
                    <a:pt x="592" y="1521"/>
                    <a:pt x="592" y="1479"/>
                    <a:pt x="571" y="1542"/>
                  </a:cubicBezTo>
                  <a:lnTo>
                    <a:pt x="592" y="1542"/>
                  </a:lnTo>
                  <a:lnTo>
                    <a:pt x="571" y="1584"/>
                  </a:lnTo>
                  <a:cubicBezTo>
                    <a:pt x="571" y="1593"/>
                    <a:pt x="571" y="1608"/>
                    <a:pt x="571" y="1627"/>
                  </a:cubicBezTo>
                  <a:lnTo>
                    <a:pt x="571" y="1669"/>
                  </a:lnTo>
                  <a:cubicBezTo>
                    <a:pt x="571" y="1676"/>
                    <a:pt x="571" y="1685"/>
                    <a:pt x="571" y="1690"/>
                  </a:cubicBezTo>
                  <a:cubicBezTo>
                    <a:pt x="549" y="1732"/>
                    <a:pt x="549" y="1732"/>
                    <a:pt x="549" y="1796"/>
                  </a:cubicBezTo>
                  <a:cubicBezTo>
                    <a:pt x="549" y="1817"/>
                    <a:pt x="549" y="1817"/>
                    <a:pt x="549" y="1817"/>
                  </a:cubicBezTo>
                  <a:cubicBezTo>
                    <a:pt x="549" y="1817"/>
                    <a:pt x="549" y="1817"/>
                    <a:pt x="549" y="1859"/>
                  </a:cubicBezTo>
                  <a:cubicBezTo>
                    <a:pt x="531" y="1932"/>
                    <a:pt x="529" y="2006"/>
                    <a:pt x="515" y="2065"/>
                  </a:cubicBezTo>
                  <a:lnTo>
                    <a:pt x="515" y="2065"/>
                  </a:lnTo>
                  <a:cubicBezTo>
                    <a:pt x="512" y="2066"/>
                    <a:pt x="507" y="2070"/>
                    <a:pt x="507" y="2070"/>
                  </a:cubicBezTo>
                  <a:cubicBezTo>
                    <a:pt x="507" y="2134"/>
                    <a:pt x="486" y="2239"/>
                    <a:pt x="486" y="2303"/>
                  </a:cubicBezTo>
                  <a:cubicBezTo>
                    <a:pt x="486" y="2324"/>
                    <a:pt x="486" y="2324"/>
                    <a:pt x="465" y="2387"/>
                  </a:cubicBezTo>
                  <a:cubicBezTo>
                    <a:pt x="465" y="2451"/>
                    <a:pt x="465" y="2451"/>
                    <a:pt x="465" y="2472"/>
                  </a:cubicBezTo>
                  <a:cubicBezTo>
                    <a:pt x="465" y="2514"/>
                    <a:pt x="465" y="2598"/>
                    <a:pt x="444" y="2598"/>
                  </a:cubicBezTo>
                  <a:cubicBezTo>
                    <a:pt x="465" y="2620"/>
                    <a:pt x="444" y="2641"/>
                    <a:pt x="444" y="2683"/>
                  </a:cubicBezTo>
                  <a:cubicBezTo>
                    <a:pt x="423" y="2767"/>
                    <a:pt x="444" y="2810"/>
                    <a:pt x="423" y="2894"/>
                  </a:cubicBezTo>
                  <a:lnTo>
                    <a:pt x="423" y="2915"/>
                  </a:lnTo>
                  <a:lnTo>
                    <a:pt x="402" y="3084"/>
                  </a:lnTo>
                  <a:cubicBezTo>
                    <a:pt x="402" y="3104"/>
                    <a:pt x="402" y="3122"/>
                    <a:pt x="402" y="3148"/>
                  </a:cubicBezTo>
                  <a:cubicBezTo>
                    <a:pt x="402" y="3135"/>
                    <a:pt x="402" y="3130"/>
                    <a:pt x="401" y="3130"/>
                  </a:cubicBezTo>
                  <a:cubicBezTo>
                    <a:pt x="401" y="3130"/>
                    <a:pt x="397" y="3211"/>
                    <a:pt x="380" y="3211"/>
                  </a:cubicBezTo>
                  <a:cubicBezTo>
                    <a:pt x="380" y="3232"/>
                    <a:pt x="380" y="3232"/>
                    <a:pt x="380" y="3232"/>
                  </a:cubicBezTo>
                  <a:cubicBezTo>
                    <a:pt x="380" y="3295"/>
                    <a:pt x="380" y="3274"/>
                    <a:pt x="380" y="3317"/>
                  </a:cubicBezTo>
                  <a:cubicBezTo>
                    <a:pt x="380" y="3323"/>
                    <a:pt x="380" y="3330"/>
                    <a:pt x="380" y="3338"/>
                  </a:cubicBezTo>
                  <a:cubicBezTo>
                    <a:pt x="380" y="3380"/>
                    <a:pt x="359" y="3443"/>
                    <a:pt x="359" y="3486"/>
                  </a:cubicBezTo>
                  <a:cubicBezTo>
                    <a:pt x="359" y="3591"/>
                    <a:pt x="359" y="3528"/>
                    <a:pt x="338" y="3633"/>
                  </a:cubicBezTo>
                  <a:lnTo>
                    <a:pt x="338" y="3676"/>
                  </a:lnTo>
                  <a:lnTo>
                    <a:pt x="338" y="3718"/>
                  </a:lnTo>
                  <a:cubicBezTo>
                    <a:pt x="338" y="3735"/>
                    <a:pt x="338" y="3753"/>
                    <a:pt x="338" y="3781"/>
                  </a:cubicBezTo>
                  <a:cubicBezTo>
                    <a:pt x="317" y="3887"/>
                    <a:pt x="317" y="3908"/>
                    <a:pt x="317" y="3993"/>
                  </a:cubicBezTo>
                  <a:cubicBezTo>
                    <a:pt x="317" y="4077"/>
                    <a:pt x="296" y="4056"/>
                    <a:pt x="296" y="4140"/>
                  </a:cubicBezTo>
                  <a:lnTo>
                    <a:pt x="296" y="4183"/>
                  </a:lnTo>
                  <a:lnTo>
                    <a:pt x="296" y="4204"/>
                  </a:lnTo>
                  <a:lnTo>
                    <a:pt x="296" y="4225"/>
                  </a:lnTo>
                  <a:lnTo>
                    <a:pt x="296" y="4246"/>
                  </a:lnTo>
                  <a:cubicBezTo>
                    <a:pt x="275" y="4288"/>
                    <a:pt x="275" y="4352"/>
                    <a:pt x="254" y="4415"/>
                  </a:cubicBezTo>
                  <a:lnTo>
                    <a:pt x="275" y="4394"/>
                  </a:lnTo>
                  <a:lnTo>
                    <a:pt x="275" y="4394"/>
                  </a:lnTo>
                  <a:cubicBezTo>
                    <a:pt x="275" y="4542"/>
                    <a:pt x="233" y="4732"/>
                    <a:pt x="233" y="4922"/>
                  </a:cubicBezTo>
                  <a:lnTo>
                    <a:pt x="233" y="4985"/>
                  </a:lnTo>
                  <a:cubicBezTo>
                    <a:pt x="227" y="4996"/>
                    <a:pt x="225" y="5000"/>
                    <a:pt x="223" y="5000"/>
                  </a:cubicBezTo>
                  <a:cubicBezTo>
                    <a:pt x="219" y="5000"/>
                    <a:pt x="227" y="4964"/>
                    <a:pt x="211" y="4964"/>
                  </a:cubicBezTo>
                  <a:cubicBezTo>
                    <a:pt x="211" y="5049"/>
                    <a:pt x="233" y="5007"/>
                    <a:pt x="233" y="5091"/>
                  </a:cubicBezTo>
                  <a:cubicBezTo>
                    <a:pt x="226" y="5111"/>
                    <a:pt x="221" y="5118"/>
                    <a:pt x="218" y="5118"/>
                  </a:cubicBezTo>
                  <a:cubicBezTo>
                    <a:pt x="211" y="5118"/>
                    <a:pt x="211" y="5084"/>
                    <a:pt x="211" y="5070"/>
                  </a:cubicBezTo>
                  <a:cubicBezTo>
                    <a:pt x="211" y="5154"/>
                    <a:pt x="211" y="5281"/>
                    <a:pt x="211" y="5345"/>
                  </a:cubicBezTo>
                  <a:cubicBezTo>
                    <a:pt x="211" y="5387"/>
                    <a:pt x="190" y="5471"/>
                    <a:pt x="190" y="5535"/>
                  </a:cubicBezTo>
                  <a:cubicBezTo>
                    <a:pt x="190" y="5542"/>
                    <a:pt x="190" y="5549"/>
                    <a:pt x="190" y="5556"/>
                  </a:cubicBezTo>
                  <a:cubicBezTo>
                    <a:pt x="190" y="5598"/>
                    <a:pt x="190" y="5682"/>
                    <a:pt x="169" y="5704"/>
                  </a:cubicBezTo>
                  <a:cubicBezTo>
                    <a:pt x="169" y="5704"/>
                    <a:pt x="190" y="5704"/>
                    <a:pt x="190" y="5746"/>
                  </a:cubicBezTo>
                  <a:cubicBezTo>
                    <a:pt x="169" y="5767"/>
                    <a:pt x="169" y="5851"/>
                    <a:pt x="169" y="5915"/>
                  </a:cubicBezTo>
                  <a:cubicBezTo>
                    <a:pt x="169" y="5935"/>
                    <a:pt x="169" y="5952"/>
                    <a:pt x="169" y="5978"/>
                  </a:cubicBezTo>
                  <a:lnTo>
                    <a:pt x="169" y="6126"/>
                  </a:lnTo>
                  <a:cubicBezTo>
                    <a:pt x="150" y="6146"/>
                    <a:pt x="148" y="6255"/>
                    <a:pt x="148" y="6255"/>
                  </a:cubicBezTo>
                  <a:cubicBezTo>
                    <a:pt x="148" y="6255"/>
                    <a:pt x="148" y="6254"/>
                    <a:pt x="148" y="6253"/>
                  </a:cubicBezTo>
                  <a:cubicBezTo>
                    <a:pt x="148" y="6253"/>
                    <a:pt x="148" y="6258"/>
                    <a:pt x="148" y="6274"/>
                  </a:cubicBezTo>
                  <a:cubicBezTo>
                    <a:pt x="148" y="6295"/>
                    <a:pt x="148" y="6337"/>
                    <a:pt x="148" y="6337"/>
                  </a:cubicBezTo>
                  <a:lnTo>
                    <a:pt x="148" y="6380"/>
                  </a:lnTo>
                  <a:cubicBezTo>
                    <a:pt x="148" y="6408"/>
                    <a:pt x="148" y="6422"/>
                    <a:pt x="148" y="6422"/>
                  </a:cubicBezTo>
                  <a:cubicBezTo>
                    <a:pt x="148" y="6464"/>
                    <a:pt x="148" y="6527"/>
                    <a:pt x="127" y="6549"/>
                  </a:cubicBezTo>
                  <a:lnTo>
                    <a:pt x="127" y="6527"/>
                  </a:lnTo>
                  <a:cubicBezTo>
                    <a:pt x="127" y="6633"/>
                    <a:pt x="106" y="6718"/>
                    <a:pt x="127" y="6802"/>
                  </a:cubicBezTo>
                  <a:lnTo>
                    <a:pt x="106" y="6802"/>
                  </a:lnTo>
                  <a:lnTo>
                    <a:pt x="106" y="6865"/>
                  </a:lnTo>
                  <a:lnTo>
                    <a:pt x="106" y="6971"/>
                  </a:lnTo>
                  <a:cubicBezTo>
                    <a:pt x="106" y="7034"/>
                    <a:pt x="106" y="7161"/>
                    <a:pt x="85" y="7267"/>
                  </a:cubicBezTo>
                  <a:cubicBezTo>
                    <a:pt x="85" y="7352"/>
                    <a:pt x="85" y="7357"/>
                    <a:pt x="85" y="7436"/>
                  </a:cubicBezTo>
                  <a:lnTo>
                    <a:pt x="85" y="7478"/>
                  </a:lnTo>
                  <a:cubicBezTo>
                    <a:pt x="85" y="7513"/>
                    <a:pt x="70" y="7593"/>
                    <a:pt x="77" y="7593"/>
                  </a:cubicBezTo>
                  <a:cubicBezTo>
                    <a:pt x="79" y="7593"/>
                    <a:pt x="81" y="7590"/>
                    <a:pt x="85" y="7584"/>
                  </a:cubicBezTo>
                  <a:cubicBezTo>
                    <a:pt x="85" y="7626"/>
                    <a:pt x="85" y="7668"/>
                    <a:pt x="85" y="7689"/>
                  </a:cubicBezTo>
                  <a:cubicBezTo>
                    <a:pt x="85" y="7753"/>
                    <a:pt x="85" y="7710"/>
                    <a:pt x="64" y="7753"/>
                  </a:cubicBezTo>
                  <a:cubicBezTo>
                    <a:pt x="64" y="7795"/>
                    <a:pt x="85" y="7816"/>
                    <a:pt x="64" y="7879"/>
                  </a:cubicBezTo>
                  <a:lnTo>
                    <a:pt x="64" y="7985"/>
                  </a:lnTo>
                  <a:cubicBezTo>
                    <a:pt x="64" y="8069"/>
                    <a:pt x="64" y="8069"/>
                    <a:pt x="64" y="8133"/>
                  </a:cubicBezTo>
                  <a:cubicBezTo>
                    <a:pt x="64" y="8175"/>
                    <a:pt x="64" y="8238"/>
                    <a:pt x="64" y="8238"/>
                  </a:cubicBezTo>
                  <a:cubicBezTo>
                    <a:pt x="64" y="8344"/>
                    <a:pt x="64" y="8407"/>
                    <a:pt x="64" y="8513"/>
                  </a:cubicBezTo>
                  <a:cubicBezTo>
                    <a:pt x="42" y="8534"/>
                    <a:pt x="64" y="8534"/>
                    <a:pt x="42" y="8598"/>
                  </a:cubicBezTo>
                  <a:lnTo>
                    <a:pt x="64" y="8598"/>
                  </a:lnTo>
                  <a:cubicBezTo>
                    <a:pt x="64" y="8724"/>
                    <a:pt x="42" y="8893"/>
                    <a:pt x="42" y="9041"/>
                  </a:cubicBezTo>
                  <a:lnTo>
                    <a:pt x="21" y="9062"/>
                  </a:lnTo>
                  <a:lnTo>
                    <a:pt x="42" y="9083"/>
                  </a:lnTo>
                  <a:cubicBezTo>
                    <a:pt x="21" y="9252"/>
                    <a:pt x="21" y="9464"/>
                    <a:pt x="21" y="9612"/>
                  </a:cubicBezTo>
                  <a:cubicBezTo>
                    <a:pt x="21" y="9654"/>
                    <a:pt x="21" y="9717"/>
                    <a:pt x="21" y="9781"/>
                  </a:cubicBezTo>
                  <a:cubicBezTo>
                    <a:pt x="21" y="9886"/>
                    <a:pt x="21" y="10013"/>
                    <a:pt x="21" y="10161"/>
                  </a:cubicBezTo>
                  <a:cubicBezTo>
                    <a:pt x="21" y="10195"/>
                    <a:pt x="21" y="10228"/>
                    <a:pt x="21" y="10245"/>
                  </a:cubicBezTo>
                  <a:cubicBezTo>
                    <a:pt x="21" y="10273"/>
                    <a:pt x="21" y="10314"/>
                    <a:pt x="21" y="10330"/>
                  </a:cubicBezTo>
                  <a:lnTo>
                    <a:pt x="21" y="10393"/>
                  </a:lnTo>
                  <a:lnTo>
                    <a:pt x="21" y="10414"/>
                  </a:lnTo>
                  <a:lnTo>
                    <a:pt x="21" y="10435"/>
                  </a:lnTo>
                  <a:cubicBezTo>
                    <a:pt x="21" y="10457"/>
                    <a:pt x="21" y="10541"/>
                    <a:pt x="21" y="10562"/>
                  </a:cubicBezTo>
                  <a:cubicBezTo>
                    <a:pt x="21" y="10562"/>
                    <a:pt x="21" y="10598"/>
                    <a:pt x="21" y="10598"/>
                  </a:cubicBezTo>
                  <a:lnTo>
                    <a:pt x="21" y="10794"/>
                  </a:lnTo>
                  <a:cubicBezTo>
                    <a:pt x="21" y="10815"/>
                    <a:pt x="21" y="10838"/>
                    <a:pt x="21" y="10858"/>
                  </a:cubicBezTo>
                  <a:cubicBezTo>
                    <a:pt x="21" y="10900"/>
                    <a:pt x="21" y="10963"/>
                    <a:pt x="21" y="10985"/>
                  </a:cubicBezTo>
                  <a:cubicBezTo>
                    <a:pt x="21" y="11032"/>
                    <a:pt x="21" y="11053"/>
                    <a:pt x="21" y="11090"/>
                  </a:cubicBezTo>
                  <a:cubicBezTo>
                    <a:pt x="21" y="11125"/>
                    <a:pt x="21" y="11159"/>
                    <a:pt x="21" y="11159"/>
                  </a:cubicBezTo>
                  <a:cubicBezTo>
                    <a:pt x="21" y="11186"/>
                    <a:pt x="21" y="11191"/>
                    <a:pt x="21" y="11191"/>
                  </a:cubicBezTo>
                  <a:cubicBezTo>
                    <a:pt x="21" y="11192"/>
                    <a:pt x="21" y="11193"/>
                    <a:pt x="21" y="11196"/>
                  </a:cubicBezTo>
                  <a:cubicBezTo>
                    <a:pt x="21" y="11238"/>
                    <a:pt x="21" y="11323"/>
                    <a:pt x="21" y="11344"/>
                  </a:cubicBezTo>
                  <a:cubicBezTo>
                    <a:pt x="21" y="11365"/>
                    <a:pt x="0" y="11513"/>
                    <a:pt x="21" y="11513"/>
                  </a:cubicBezTo>
                  <a:lnTo>
                    <a:pt x="21" y="11576"/>
                  </a:lnTo>
                  <a:cubicBezTo>
                    <a:pt x="21" y="11576"/>
                    <a:pt x="21" y="11576"/>
                    <a:pt x="21" y="11618"/>
                  </a:cubicBezTo>
                  <a:cubicBezTo>
                    <a:pt x="21" y="11661"/>
                    <a:pt x="21" y="11661"/>
                    <a:pt x="21" y="11661"/>
                  </a:cubicBezTo>
                  <a:lnTo>
                    <a:pt x="21" y="11703"/>
                  </a:lnTo>
                  <a:cubicBezTo>
                    <a:pt x="21" y="11935"/>
                    <a:pt x="21" y="12231"/>
                    <a:pt x="21" y="12484"/>
                  </a:cubicBezTo>
                  <a:cubicBezTo>
                    <a:pt x="21" y="12611"/>
                    <a:pt x="21" y="12738"/>
                    <a:pt x="21" y="12886"/>
                  </a:cubicBezTo>
                  <a:lnTo>
                    <a:pt x="21" y="12907"/>
                  </a:lnTo>
                  <a:cubicBezTo>
                    <a:pt x="21" y="12928"/>
                    <a:pt x="42" y="12949"/>
                    <a:pt x="42" y="12970"/>
                  </a:cubicBezTo>
                  <a:cubicBezTo>
                    <a:pt x="21" y="13118"/>
                    <a:pt x="21" y="13308"/>
                    <a:pt x="42" y="13498"/>
                  </a:cubicBezTo>
                  <a:cubicBezTo>
                    <a:pt x="42" y="13598"/>
                    <a:pt x="24" y="13566"/>
                    <a:pt x="39" y="13670"/>
                  </a:cubicBezTo>
                  <a:lnTo>
                    <a:pt x="39" y="13670"/>
                  </a:lnTo>
                  <a:cubicBezTo>
                    <a:pt x="37" y="13667"/>
                    <a:pt x="31" y="13667"/>
                    <a:pt x="21" y="13667"/>
                  </a:cubicBezTo>
                  <a:cubicBezTo>
                    <a:pt x="42" y="13773"/>
                    <a:pt x="42" y="13836"/>
                    <a:pt x="42" y="13963"/>
                  </a:cubicBezTo>
                  <a:cubicBezTo>
                    <a:pt x="42" y="13976"/>
                    <a:pt x="42" y="14029"/>
                    <a:pt x="42" y="14029"/>
                  </a:cubicBezTo>
                  <a:lnTo>
                    <a:pt x="42" y="14048"/>
                  </a:lnTo>
                  <a:cubicBezTo>
                    <a:pt x="42" y="14066"/>
                    <a:pt x="42" y="14115"/>
                    <a:pt x="42" y="14115"/>
                  </a:cubicBezTo>
                  <a:lnTo>
                    <a:pt x="42" y="14174"/>
                  </a:lnTo>
                  <a:cubicBezTo>
                    <a:pt x="42" y="14238"/>
                    <a:pt x="64" y="14386"/>
                    <a:pt x="42" y="14428"/>
                  </a:cubicBezTo>
                  <a:cubicBezTo>
                    <a:pt x="64" y="14597"/>
                    <a:pt x="64" y="14871"/>
                    <a:pt x="64" y="15083"/>
                  </a:cubicBezTo>
                  <a:cubicBezTo>
                    <a:pt x="64" y="15125"/>
                    <a:pt x="64" y="15188"/>
                    <a:pt x="64" y="15231"/>
                  </a:cubicBezTo>
                  <a:lnTo>
                    <a:pt x="64" y="15294"/>
                  </a:lnTo>
                  <a:cubicBezTo>
                    <a:pt x="64" y="15336"/>
                    <a:pt x="85" y="15400"/>
                    <a:pt x="85" y="15442"/>
                  </a:cubicBezTo>
                  <a:cubicBezTo>
                    <a:pt x="85" y="15442"/>
                    <a:pt x="73" y="15442"/>
                    <a:pt x="67" y="15434"/>
                  </a:cubicBezTo>
                  <a:lnTo>
                    <a:pt x="67" y="15434"/>
                  </a:lnTo>
                  <a:cubicBezTo>
                    <a:pt x="82" y="15490"/>
                    <a:pt x="65" y="15529"/>
                    <a:pt x="85" y="15569"/>
                  </a:cubicBezTo>
                  <a:cubicBezTo>
                    <a:pt x="85" y="15623"/>
                    <a:pt x="85" y="15678"/>
                    <a:pt x="71" y="15678"/>
                  </a:cubicBezTo>
                  <a:cubicBezTo>
                    <a:pt x="70" y="15678"/>
                    <a:pt x="70" y="15678"/>
                    <a:pt x="69" y="15678"/>
                  </a:cubicBezTo>
                  <a:lnTo>
                    <a:pt x="69" y="15678"/>
                  </a:lnTo>
                  <a:cubicBezTo>
                    <a:pt x="80" y="15697"/>
                    <a:pt x="64" y="15780"/>
                    <a:pt x="64" y="15780"/>
                  </a:cubicBezTo>
                  <a:cubicBezTo>
                    <a:pt x="64" y="15780"/>
                    <a:pt x="85" y="16498"/>
                    <a:pt x="106" y="17301"/>
                  </a:cubicBezTo>
                  <a:cubicBezTo>
                    <a:pt x="127" y="18125"/>
                    <a:pt x="169" y="19012"/>
                    <a:pt x="211" y="19350"/>
                  </a:cubicBezTo>
                  <a:cubicBezTo>
                    <a:pt x="211" y="19368"/>
                    <a:pt x="227" y="19417"/>
                    <a:pt x="231" y="19417"/>
                  </a:cubicBezTo>
                  <a:cubicBezTo>
                    <a:pt x="232" y="19417"/>
                    <a:pt x="233" y="19416"/>
                    <a:pt x="233" y="19413"/>
                  </a:cubicBezTo>
                  <a:cubicBezTo>
                    <a:pt x="233" y="19476"/>
                    <a:pt x="233" y="19498"/>
                    <a:pt x="233" y="19498"/>
                  </a:cubicBezTo>
                  <a:cubicBezTo>
                    <a:pt x="233" y="19478"/>
                    <a:pt x="235" y="19472"/>
                    <a:pt x="237" y="19472"/>
                  </a:cubicBezTo>
                  <a:cubicBezTo>
                    <a:pt x="241" y="19472"/>
                    <a:pt x="245" y="19480"/>
                    <a:pt x="249" y="19480"/>
                  </a:cubicBezTo>
                  <a:cubicBezTo>
                    <a:pt x="252" y="19480"/>
                    <a:pt x="254" y="19475"/>
                    <a:pt x="254" y="19455"/>
                  </a:cubicBezTo>
                  <a:lnTo>
                    <a:pt x="254" y="19434"/>
                  </a:lnTo>
                  <a:cubicBezTo>
                    <a:pt x="254" y="19392"/>
                    <a:pt x="254" y="19392"/>
                    <a:pt x="254" y="19371"/>
                  </a:cubicBezTo>
                  <a:cubicBezTo>
                    <a:pt x="254" y="19329"/>
                    <a:pt x="233" y="19307"/>
                    <a:pt x="233" y="19244"/>
                  </a:cubicBezTo>
                  <a:cubicBezTo>
                    <a:pt x="233" y="19234"/>
                    <a:pt x="233" y="19227"/>
                    <a:pt x="233" y="19223"/>
                  </a:cubicBezTo>
                  <a:lnTo>
                    <a:pt x="247" y="19179"/>
                  </a:lnTo>
                  <a:lnTo>
                    <a:pt x="247" y="19179"/>
                  </a:lnTo>
                  <a:cubicBezTo>
                    <a:pt x="240" y="19213"/>
                    <a:pt x="248" y="19256"/>
                    <a:pt x="252" y="19256"/>
                  </a:cubicBezTo>
                  <a:cubicBezTo>
                    <a:pt x="253" y="19256"/>
                    <a:pt x="254" y="19252"/>
                    <a:pt x="254" y="19244"/>
                  </a:cubicBezTo>
                  <a:cubicBezTo>
                    <a:pt x="254" y="19235"/>
                    <a:pt x="254" y="19228"/>
                    <a:pt x="254" y="19223"/>
                  </a:cubicBezTo>
                  <a:cubicBezTo>
                    <a:pt x="254" y="19223"/>
                    <a:pt x="254" y="19218"/>
                    <a:pt x="254" y="19202"/>
                  </a:cubicBezTo>
                  <a:cubicBezTo>
                    <a:pt x="254" y="19191"/>
                    <a:pt x="254" y="19185"/>
                    <a:pt x="254" y="19181"/>
                  </a:cubicBezTo>
                  <a:lnTo>
                    <a:pt x="254" y="19138"/>
                  </a:lnTo>
                  <a:lnTo>
                    <a:pt x="254" y="19054"/>
                  </a:lnTo>
                  <a:cubicBezTo>
                    <a:pt x="254" y="19033"/>
                    <a:pt x="233" y="18969"/>
                    <a:pt x="254" y="18927"/>
                  </a:cubicBezTo>
                  <a:lnTo>
                    <a:pt x="254" y="18800"/>
                  </a:lnTo>
                  <a:cubicBezTo>
                    <a:pt x="254" y="18779"/>
                    <a:pt x="254" y="18758"/>
                    <a:pt x="254" y="18758"/>
                  </a:cubicBezTo>
                  <a:cubicBezTo>
                    <a:pt x="254" y="18737"/>
                    <a:pt x="254" y="18653"/>
                    <a:pt x="254" y="18653"/>
                  </a:cubicBezTo>
                  <a:cubicBezTo>
                    <a:pt x="254" y="18558"/>
                    <a:pt x="254" y="18599"/>
                    <a:pt x="254" y="18547"/>
                  </a:cubicBezTo>
                  <a:lnTo>
                    <a:pt x="254" y="18505"/>
                  </a:lnTo>
                  <a:cubicBezTo>
                    <a:pt x="254" y="18293"/>
                    <a:pt x="271" y="18151"/>
                    <a:pt x="274" y="17952"/>
                  </a:cubicBezTo>
                  <a:lnTo>
                    <a:pt x="274" y="17952"/>
                  </a:lnTo>
                  <a:cubicBezTo>
                    <a:pt x="274" y="17953"/>
                    <a:pt x="275" y="17954"/>
                    <a:pt x="275" y="17956"/>
                  </a:cubicBezTo>
                  <a:cubicBezTo>
                    <a:pt x="275" y="17941"/>
                    <a:pt x="275" y="17905"/>
                    <a:pt x="275" y="17892"/>
                  </a:cubicBezTo>
                  <a:cubicBezTo>
                    <a:pt x="275" y="17913"/>
                    <a:pt x="275" y="17932"/>
                    <a:pt x="274" y="17952"/>
                  </a:cubicBezTo>
                  <a:lnTo>
                    <a:pt x="274" y="17952"/>
                  </a:lnTo>
                  <a:cubicBezTo>
                    <a:pt x="254" y="17786"/>
                    <a:pt x="275" y="17722"/>
                    <a:pt x="275" y="17575"/>
                  </a:cubicBezTo>
                  <a:cubicBezTo>
                    <a:pt x="275" y="17385"/>
                    <a:pt x="254" y="17132"/>
                    <a:pt x="254" y="16920"/>
                  </a:cubicBezTo>
                  <a:cubicBezTo>
                    <a:pt x="254" y="16894"/>
                    <a:pt x="254" y="16857"/>
                    <a:pt x="254" y="16839"/>
                  </a:cubicBezTo>
                  <a:cubicBezTo>
                    <a:pt x="254" y="16839"/>
                    <a:pt x="254" y="16835"/>
                    <a:pt x="254" y="16815"/>
                  </a:cubicBezTo>
                  <a:cubicBezTo>
                    <a:pt x="254" y="16625"/>
                    <a:pt x="254" y="16244"/>
                    <a:pt x="254" y="15928"/>
                  </a:cubicBezTo>
                  <a:cubicBezTo>
                    <a:pt x="233" y="15505"/>
                    <a:pt x="233" y="15040"/>
                    <a:pt x="211" y="14618"/>
                  </a:cubicBezTo>
                  <a:cubicBezTo>
                    <a:pt x="233" y="14491"/>
                    <a:pt x="190" y="14386"/>
                    <a:pt x="211" y="14259"/>
                  </a:cubicBezTo>
                  <a:cubicBezTo>
                    <a:pt x="190" y="14026"/>
                    <a:pt x="211" y="13794"/>
                    <a:pt x="190" y="13583"/>
                  </a:cubicBezTo>
                  <a:lnTo>
                    <a:pt x="190" y="13562"/>
                  </a:lnTo>
                  <a:cubicBezTo>
                    <a:pt x="211" y="13541"/>
                    <a:pt x="190" y="13519"/>
                    <a:pt x="190" y="13498"/>
                  </a:cubicBezTo>
                  <a:cubicBezTo>
                    <a:pt x="190" y="13414"/>
                    <a:pt x="190" y="13308"/>
                    <a:pt x="190" y="13266"/>
                  </a:cubicBezTo>
                  <a:cubicBezTo>
                    <a:pt x="190" y="13203"/>
                    <a:pt x="190" y="13245"/>
                    <a:pt x="190" y="13182"/>
                  </a:cubicBezTo>
                  <a:lnTo>
                    <a:pt x="190" y="13120"/>
                  </a:lnTo>
                  <a:cubicBezTo>
                    <a:pt x="190" y="13120"/>
                    <a:pt x="190" y="12989"/>
                    <a:pt x="190" y="12949"/>
                  </a:cubicBezTo>
                  <a:cubicBezTo>
                    <a:pt x="190" y="12886"/>
                    <a:pt x="190" y="12759"/>
                    <a:pt x="190" y="12675"/>
                  </a:cubicBezTo>
                  <a:cubicBezTo>
                    <a:pt x="190" y="12653"/>
                    <a:pt x="190" y="12527"/>
                    <a:pt x="190" y="12442"/>
                  </a:cubicBezTo>
                  <a:cubicBezTo>
                    <a:pt x="190" y="12294"/>
                    <a:pt x="190" y="12083"/>
                    <a:pt x="190" y="11914"/>
                  </a:cubicBezTo>
                  <a:lnTo>
                    <a:pt x="169" y="11914"/>
                  </a:lnTo>
                  <a:lnTo>
                    <a:pt x="169" y="11872"/>
                  </a:lnTo>
                  <a:cubicBezTo>
                    <a:pt x="190" y="11830"/>
                    <a:pt x="169" y="11745"/>
                    <a:pt x="190" y="11703"/>
                  </a:cubicBezTo>
                  <a:lnTo>
                    <a:pt x="190" y="11703"/>
                  </a:lnTo>
                  <a:cubicBezTo>
                    <a:pt x="169" y="11724"/>
                    <a:pt x="169" y="11745"/>
                    <a:pt x="169" y="11766"/>
                  </a:cubicBezTo>
                  <a:cubicBezTo>
                    <a:pt x="169" y="11755"/>
                    <a:pt x="169" y="11739"/>
                    <a:pt x="169" y="11724"/>
                  </a:cubicBezTo>
                  <a:lnTo>
                    <a:pt x="169" y="11682"/>
                  </a:lnTo>
                  <a:cubicBezTo>
                    <a:pt x="169" y="11682"/>
                    <a:pt x="169" y="11639"/>
                    <a:pt x="190" y="11639"/>
                  </a:cubicBezTo>
                  <a:cubicBezTo>
                    <a:pt x="190" y="11471"/>
                    <a:pt x="169" y="11365"/>
                    <a:pt x="169" y="11197"/>
                  </a:cubicBezTo>
                  <a:lnTo>
                    <a:pt x="169" y="11197"/>
                  </a:lnTo>
                  <a:cubicBezTo>
                    <a:pt x="169" y="11198"/>
                    <a:pt x="169" y="11198"/>
                    <a:pt x="169" y="11198"/>
                  </a:cubicBezTo>
                  <a:cubicBezTo>
                    <a:pt x="169" y="11198"/>
                    <a:pt x="171" y="11109"/>
                    <a:pt x="186" y="11109"/>
                  </a:cubicBezTo>
                  <a:cubicBezTo>
                    <a:pt x="187" y="11109"/>
                    <a:pt x="189" y="11110"/>
                    <a:pt x="190" y="11111"/>
                  </a:cubicBezTo>
                  <a:cubicBezTo>
                    <a:pt x="184" y="11079"/>
                    <a:pt x="179" y="11068"/>
                    <a:pt x="176" y="11068"/>
                  </a:cubicBezTo>
                  <a:cubicBezTo>
                    <a:pt x="171" y="11068"/>
                    <a:pt x="170" y="11099"/>
                    <a:pt x="169" y="11099"/>
                  </a:cubicBezTo>
                  <a:cubicBezTo>
                    <a:pt x="169" y="11099"/>
                    <a:pt x="169" y="11097"/>
                    <a:pt x="169" y="11090"/>
                  </a:cubicBezTo>
                  <a:cubicBezTo>
                    <a:pt x="169" y="11069"/>
                    <a:pt x="169" y="11027"/>
                    <a:pt x="169" y="11027"/>
                  </a:cubicBezTo>
                  <a:lnTo>
                    <a:pt x="169" y="10963"/>
                  </a:lnTo>
                  <a:cubicBezTo>
                    <a:pt x="169" y="10837"/>
                    <a:pt x="190" y="10731"/>
                    <a:pt x="190" y="10604"/>
                  </a:cubicBezTo>
                  <a:cubicBezTo>
                    <a:pt x="172" y="10604"/>
                    <a:pt x="170" y="10651"/>
                    <a:pt x="169" y="10651"/>
                  </a:cubicBezTo>
                  <a:cubicBezTo>
                    <a:pt x="169" y="10651"/>
                    <a:pt x="169" y="10650"/>
                    <a:pt x="169" y="10647"/>
                  </a:cubicBezTo>
                  <a:cubicBezTo>
                    <a:pt x="169" y="10520"/>
                    <a:pt x="190" y="10541"/>
                    <a:pt x="169" y="10435"/>
                  </a:cubicBezTo>
                  <a:lnTo>
                    <a:pt x="169" y="10435"/>
                  </a:lnTo>
                  <a:lnTo>
                    <a:pt x="190" y="10457"/>
                  </a:lnTo>
                  <a:cubicBezTo>
                    <a:pt x="190" y="10414"/>
                    <a:pt x="169" y="10393"/>
                    <a:pt x="190" y="10330"/>
                  </a:cubicBezTo>
                  <a:cubicBezTo>
                    <a:pt x="190" y="10321"/>
                    <a:pt x="190" y="10314"/>
                    <a:pt x="190" y="10309"/>
                  </a:cubicBezTo>
                  <a:cubicBezTo>
                    <a:pt x="169" y="10245"/>
                    <a:pt x="190" y="10224"/>
                    <a:pt x="190" y="10203"/>
                  </a:cubicBezTo>
                  <a:cubicBezTo>
                    <a:pt x="190" y="10139"/>
                    <a:pt x="190" y="10046"/>
                    <a:pt x="190" y="9971"/>
                  </a:cubicBezTo>
                  <a:cubicBezTo>
                    <a:pt x="190" y="9907"/>
                    <a:pt x="190" y="9907"/>
                    <a:pt x="190" y="9823"/>
                  </a:cubicBezTo>
                  <a:cubicBezTo>
                    <a:pt x="190" y="9569"/>
                    <a:pt x="190" y="9252"/>
                    <a:pt x="211" y="8999"/>
                  </a:cubicBezTo>
                  <a:cubicBezTo>
                    <a:pt x="190" y="8957"/>
                    <a:pt x="190" y="8872"/>
                    <a:pt x="190" y="8809"/>
                  </a:cubicBezTo>
                  <a:lnTo>
                    <a:pt x="211" y="8788"/>
                  </a:lnTo>
                  <a:lnTo>
                    <a:pt x="211" y="8724"/>
                  </a:lnTo>
                  <a:lnTo>
                    <a:pt x="211" y="8703"/>
                  </a:lnTo>
                  <a:cubicBezTo>
                    <a:pt x="211" y="8703"/>
                    <a:pt x="211" y="8668"/>
                    <a:pt x="211" y="8640"/>
                  </a:cubicBezTo>
                  <a:lnTo>
                    <a:pt x="211" y="8386"/>
                  </a:lnTo>
                  <a:cubicBezTo>
                    <a:pt x="233" y="8344"/>
                    <a:pt x="211" y="8365"/>
                    <a:pt x="211" y="8302"/>
                  </a:cubicBezTo>
                  <a:cubicBezTo>
                    <a:pt x="211" y="8298"/>
                    <a:pt x="211" y="8296"/>
                    <a:pt x="212" y="8296"/>
                  </a:cubicBezTo>
                  <a:cubicBezTo>
                    <a:pt x="212" y="8296"/>
                    <a:pt x="216" y="8323"/>
                    <a:pt x="233" y="8323"/>
                  </a:cubicBezTo>
                  <a:cubicBezTo>
                    <a:pt x="233" y="8133"/>
                    <a:pt x="211" y="8112"/>
                    <a:pt x="211" y="7943"/>
                  </a:cubicBezTo>
                  <a:cubicBezTo>
                    <a:pt x="233" y="7901"/>
                    <a:pt x="211" y="7879"/>
                    <a:pt x="211" y="7858"/>
                  </a:cubicBezTo>
                  <a:cubicBezTo>
                    <a:pt x="211" y="7829"/>
                    <a:pt x="211" y="7808"/>
                    <a:pt x="211" y="7774"/>
                  </a:cubicBezTo>
                  <a:cubicBezTo>
                    <a:pt x="211" y="7732"/>
                    <a:pt x="211" y="7626"/>
                    <a:pt x="211" y="7584"/>
                  </a:cubicBezTo>
                  <a:cubicBezTo>
                    <a:pt x="211" y="7563"/>
                    <a:pt x="211" y="7520"/>
                    <a:pt x="211" y="7457"/>
                  </a:cubicBezTo>
                  <a:cubicBezTo>
                    <a:pt x="211" y="7444"/>
                    <a:pt x="211" y="7441"/>
                    <a:pt x="212" y="7441"/>
                  </a:cubicBezTo>
                  <a:cubicBezTo>
                    <a:pt x="213" y="7441"/>
                    <a:pt x="214" y="7445"/>
                    <a:pt x="216" y="7445"/>
                  </a:cubicBezTo>
                  <a:cubicBezTo>
                    <a:pt x="219" y="7445"/>
                    <a:pt x="224" y="7439"/>
                    <a:pt x="233" y="7415"/>
                  </a:cubicBezTo>
                  <a:lnTo>
                    <a:pt x="211" y="7415"/>
                  </a:lnTo>
                  <a:cubicBezTo>
                    <a:pt x="211" y="7377"/>
                    <a:pt x="211" y="7369"/>
                    <a:pt x="216" y="7369"/>
                  </a:cubicBezTo>
                  <a:cubicBezTo>
                    <a:pt x="219" y="7369"/>
                    <a:pt x="224" y="7372"/>
                    <a:pt x="233" y="7372"/>
                  </a:cubicBezTo>
                  <a:cubicBezTo>
                    <a:pt x="233" y="7309"/>
                    <a:pt x="211" y="7309"/>
                    <a:pt x="233" y="7246"/>
                  </a:cubicBezTo>
                  <a:cubicBezTo>
                    <a:pt x="233" y="7222"/>
                    <a:pt x="233" y="7193"/>
                    <a:pt x="233" y="7140"/>
                  </a:cubicBezTo>
                  <a:cubicBezTo>
                    <a:pt x="233" y="7119"/>
                    <a:pt x="211" y="7077"/>
                    <a:pt x="233" y="7056"/>
                  </a:cubicBezTo>
                  <a:cubicBezTo>
                    <a:pt x="233" y="7023"/>
                    <a:pt x="233" y="7044"/>
                    <a:pt x="233" y="6971"/>
                  </a:cubicBezTo>
                  <a:cubicBezTo>
                    <a:pt x="233" y="6908"/>
                    <a:pt x="233" y="6844"/>
                    <a:pt x="233" y="6760"/>
                  </a:cubicBezTo>
                  <a:cubicBezTo>
                    <a:pt x="233" y="6696"/>
                    <a:pt x="211" y="6654"/>
                    <a:pt x="233" y="6570"/>
                  </a:cubicBezTo>
                  <a:cubicBezTo>
                    <a:pt x="233" y="6543"/>
                    <a:pt x="236" y="6535"/>
                    <a:pt x="239" y="6533"/>
                  </a:cubicBezTo>
                  <a:lnTo>
                    <a:pt x="239" y="6533"/>
                  </a:lnTo>
                  <a:cubicBezTo>
                    <a:pt x="240" y="6534"/>
                    <a:pt x="241" y="6534"/>
                    <a:pt x="241" y="6534"/>
                  </a:cubicBezTo>
                  <a:cubicBezTo>
                    <a:pt x="242" y="6534"/>
                    <a:pt x="242" y="6533"/>
                    <a:pt x="240" y="6533"/>
                  </a:cubicBezTo>
                  <a:cubicBezTo>
                    <a:pt x="240" y="6533"/>
                    <a:pt x="240" y="6533"/>
                    <a:pt x="239" y="6533"/>
                  </a:cubicBezTo>
                  <a:lnTo>
                    <a:pt x="239" y="6533"/>
                  </a:lnTo>
                  <a:cubicBezTo>
                    <a:pt x="238" y="6532"/>
                    <a:pt x="236" y="6530"/>
                    <a:pt x="233" y="6527"/>
                  </a:cubicBezTo>
                  <a:cubicBezTo>
                    <a:pt x="233" y="6451"/>
                    <a:pt x="233" y="6495"/>
                    <a:pt x="233" y="6443"/>
                  </a:cubicBezTo>
                  <a:cubicBezTo>
                    <a:pt x="254" y="6401"/>
                    <a:pt x="254" y="6316"/>
                    <a:pt x="254" y="6295"/>
                  </a:cubicBezTo>
                  <a:cubicBezTo>
                    <a:pt x="254" y="6316"/>
                    <a:pt x="254" y="6316"/>
                    <a:pt x="254" y="6337"/>
                  </a:cubicBezTo>
                  <a:cubicBezTo>
                    <a:pt x="254" y="6350"/>
                    <a:pt x="254" y="6355"/>
                    <a:pt x="254" y="6355"/>
                  </a:cubicBezTo>
                  <a:cubicBezTo>
                    <a:pt x="254" y="6355"/>
                    <a:pt x="257" y="6306"/>
                    <a:pt x="266" y="6295"/>
                  </a:cubicBezTo>
                  <a:lnTo>
                    <a:pt x="266" y="6295"/>
                  </a:lnTo>
                  <a:cubicBezTo>
                    <a:pt x="267" y="6297"/>
                    <a:pt x="268" y="6298"/>
                    <a:pt x="269" y="6298"/>
                  </a:cubicBezTo>
                  <a:cubicBezTo>
                    <a:pt x="271" y="6298"/>
                    <a:pt x="273" y="6297"/>
                    <a:pt x="275" y="6295"/>
                  </a:cubicBezTo>
                  <a:cubicBezTo>
                    <a:pt x="273" y="6293"/>
                    <a:pt x="272" y="6293"/>
                    <a:pt x="270" y="6293"/>
                  </a:cubicBezTo>
                  <a:cubicBezTo>
                    <a:pt x="269" y="6293"/>
                    <a:pt x="267" y="6293"/>
                    <a:pt x="266" y="6295"/>
                  </a:cubicBezTo>
                  <a:lnTo>
                    <a:pt x="266" y="6295"/>
                  </a:lnTo>
                  <a:cubicBezTo>
                    <a:pt x="262" y="6280"/>
                    <a:pt x="275" y="6222"/>
                    <a:pt x="275" y="6189"/>
                  </a:cubicBezTo>
                  <a:lnTo>
                    <a:pt x="275" y="6189"/>
                  </a:lnTo>
                  <a:lnTo>
                    <a:pt x="254" y="6211"/>
                  </a:lnTo>
                  <a:cubicBezTo>
                    <a:pt x="254" y="6158"/>
                    <a:pt x="257" y="6149"/>
                    <a:pt x="262" y="6149"/>
                  </a:cubicBezTo>
                  <a:cubicBezTo>
                    <a:pt x="264" y="6149"/>
                    <a:pt x="266" y="6151"/>
                    <a:pt x="268" y="6151"/>
                  </a:cubicBezTo>
                  <a:cubicBezTo>
                    <a:pt x="272" y="6151"/>
                    <a:pt x="275" y="6144"/>
                    <a:pt x="275" y="6105"/>
                  </a:cubicBezTo>
                  <a:cubicBezTo>
                    <a:pt x="275" y="6096"/>
                    <a:pt x="275" y="6089"/>
                    <a:pt x="275" y="6084"/>
                  </a:cubicBezTo>
                  <a:cubicBezTo>
                    <a:pt x="275" y="6042"/>
                    <a:pt x="275" y="6020"/>
                    <a:pt x="275" y="5936"/>
                  </a:cubicBezTo>
                  <a:cubicBezTo>
                    <a:pt x="296" y="5915"/>
                    <a:pt x="296" y="5894"/>
                    <a:pt x="296" y="5873"/>
                  </a:cubicBezTo>
                  <a:lnTo>
                    <a:pt x="296" y="5851"/>
                  </a:lnTo>
                  <a:cubicBezTo>
                    <a:pt x="296" y="5809"/>
                    <a:pt x="296" y="5725"/>
                    <a:pt x="296" y="5682"/>
                  </a:cubicBezTo>
                  <a:cubicBezTo>
                    <a:pt x="296" y="5635"/>
                    <a:pt x="296" y="5607"/>
                    <a:pt x="296" y="5577"/>
                  </a:cubicBezTo>
                  <a:cubicBezTo>
                    <a:pt x="317" y="5513"/>
                    <a:pt x="296" y="5513"/>
                    <a:pt x="317" y="5429"/>
                  </a:cubicBezTo>
                  <a:lnTo>
                    <a:pt x="317" y="5408"/>
                  </a:lnTo>
                  <a:cubicBezTo>
                    <a:pt x="317" y="5387"/>
                    <a:pt x="317" y="5345"/>
                    <a:pt x="317" y="5281"/>
                  </a:cubicBezTo>
                  <a:cubicBezTo>
                    <a:pt x="337" y="5162"/>
                    <a:pt x="319" y="5136"/>
                    <a:pt x="317" y="5063"/>
                  </a:cubicBezTo>
                  <a:lnTo>
                    <a:pt x="317" y="5063"/>
                  </a:lnTo>
                  <a:cubicBezTo>
                    <a:pt x="319" y="5031"/>
                    <a:pt x="331" y="5001"/>
                    <a:pt x="336" y="5001"/>
                  </a:cubicBezTo>
                  <a:cubicBezTo>
                    <a:pt x="337" y="5001"/>
                    <a:pt x="338" y="5003"/>
                    <a:pt x="338" y="5007"/>
                  </a:cubicBezTo>
                  <a:cubicBezTo>
                    <a:pt x="338" y="4997"/>
                    <a:pt x="338" y="4991"/>
                    <a:pt x="338" y="4985"/>
                  </a:cubicBezTo>
                  <a:lnTo>
                    <a:pt x="338" y="4880"/>
                  </a:lnTo>
                  <a:cubicBezTo>
                    <a:pt x="338" y="4838"/>
                    <a:pt x="338" y="4816"/>
                    <a:pt x="338" y="4753"/>
                  </a:cubicBezTo>
                  <a:cubicBezTo>
                    <a:pt x="338" y="4770"/>
                    <a:pt x="351" y="4760"/>
                    <a:pt x="347" y="4776"/>
                  </a:cubicBezTo>
                  <a:lnTo>
                    <a:pt x="347" y="4776"/>
                  </a:lnTo>
                  <a:cubicBezTo>
                    <a:pt x="359" y="4741"/>
                    <a:pt x="359" y="4711"/>
                    <a:pt x="359" y="4711"/>
                  </a:cubicBezTo>
                  <a:lnTo>
                    <a:pt x="359" y="4711"/>
                  </a:lnTo>
                  <a:cubicBezTo>
                    <a:pt x="357" y="4716"/>
                    <a:pt x="355" y="4718"/>
                    <a:pt x="353" y="4718"/>
                  </a:cubicBezTo>
                  <a:cubicBezTo>
                    <a:pt x="344" y="4718"/>
                    <a:pt x="353" y="4640"/>
                    <a:pt x="344" y="4640"/>
                  </a:cubicBezTo>
                  <a:cubicBezTo>
                    <a:pt x="343" y="4640"/>
                    <a:pt x="341" y="4642"/>
                    <a:pt x="338" y="4647"/>
                  </a:cubicBezTo>
                  <a:lnTo>
                    <a:pt x="359" y="4584"/>
                  </a:lnTo>
                  <a:cubicBezTo>
                    <a:pt x="359" y="4568"/>
                    <a:pt x="359" y="4552"/>
                    <a:pt x="359" y="4542"/>
                  </a:cubicBezTo>
                  <a:cubicBezTo>
                    <a:pt x="359" y="4521"/>
                    <a:pt x="359" y="4478"/>
                    <a:pt x="359" y="4478"/>
                  </a:cubicBezTo>
                  <a:cubicBezTo>
                    <a:pt x="359" y="4457"/>
                    <a:pt x="380" y="4394"/>
                    <a:pt x="380" y="4394"/>
                  </a:cubicBezTo>
                  <a:cubicBezTo>
                    <a:pt x="380" y="4383"/>
                    <a:pt x="375" y="4383"/>
                    <a:pt x="370" y="4383"/>
                  </a:cubicBezTo>
                  <a:cubicBezTo>
                    <a:pt x="365" y="4383"/>
                    <a:pt x="359" y="4383"/>
                    <a:pt x="359" y="4373"/>
                  </a:cubicBezTo>
                  <a:lnTo>
                    <a:pt x="380" y="4288"/>
                  </a:lnTo>
                  <a:cubicBezTo>
                    <a:pt x="380" y="4288"/>
                    <a:pt x="390" y="4279"/>
                    <a:pt x="396" y="4279"/>
                  </a:cubicBezTo>
                  <a:cubicBezTo>
                    <a:pt x="399" y="4279"/>
                    <a:pt x="402" y="4281"/>
                    <a:pt x="402" y="4288"/>
                  </a:cubicBezTo>
                  <a:lnTo>
                    <a:pt x="402" y="4288"/>
                  </a:lnTo>
                  <a:cubicBezTo>
                    <a:pt x="402" y="4246"/>
                    <a:pt x="380" y="4267"/>
                    <a:pt x="380" y="4225"/>
                  </a:cubicBezTo>
                  <a:lnTo>
                    <a:pt x="380" y="4225"/>
                  </a:lnTo>
                  <a:cubicBezTo>
                    <a:pt x="382" y="4227"/>
                    <a:pt x="384" y="4228"/>
                    <a:pt x="386" y="4228"/>
                  </a:cubicBezTo>
                  <a:cubicBezTo>
                    <a:pt x="399" y="4228"/>
                    <a:pt x="401" y="4173"/>
                    <a:pt x="401" y="4173"/>
                  </a:cubicBezTo>
                  <a:cubicBezTo>
                    <a:pt x="402" y="4173"/>
                    <a:pt x="402" y="4176"/>
                    <a:pt x="402" y="4183"/>
                  </a:cubicBezTo>
                  <a:cubicBezTo>
                    <a:pt x="423" y="4162"/>
                    <a:pt x="423" y="4077"/>
                    <a:pt x="423" y="4014"/>
                  </a:cubicBezTo>
                  <a:cubicBezTo>
                    <a:pt x="423" y="4011"/>
                    <a:pt x="423" y="4010"/>
                    <a:pt x="423" y="4010"/>
                  </a:cubicBezTo>
                  <a:cubicBezTo>
                    <a:pt x="422" y="4010"/>
                    <a:pt x="420" y="4077"/>
                    <a:pt x="402" y="4077"/>
                  </a:cubicBezTo>
                  <a:cubicBezTo>
                    <a:pt x="423" y="3929"/>
                    <a:pt x="402" y="3929"/>
                    <a:pt x="402" y="3824"/>
                  </a:cubicBezTo>
                  <a:cubicBezTo>
                    <a:pt x="402" y="3781"/>
                    <a:pt x="402" y="3776"/>
                    <a:pt x="402" y="3739"/>
                  </a:cubicBezTo>
                  <a:cubicBezTo>
                    <a:pt x="404" y="3741"/>
                    <a:pt x="406" y="3742"/>
                    <a:pt x="408" y="3742"/>
                  </a:cubicBezTo>
                  <a:cubicBezTo>
                    <a:pt x="423" y="3742"/>
                    <a:pt x="425" y="3665"/>
                    <a:pt x="444" y="3570"/>
                  </a:cubicBezTo>
                  <a:lnTo>
                    <a:pt x="444" y="3570"/>
                  </a:lnTo>
                  <a:cubicBezTo>
                    <a:pt x="444" y="3570"/>
                    <a:pt x="428" y="3617"/>
                    <a:pt x="424" y="3617"/>
                  </a:cubicBezTo>
                  <a:cubicBezTo>
                    <a:pt x="423" y="3617"/>
                    <a:pt x="423" y="3615"/>
                    <a:pt x="423" y="3612"/>
                  </a:cubicBezTo>
                  <a:lnTo>
                    <a:pt x="423" y="3549"/>
                  </a:lnTo>
                  <a:cubicBezTo>
                    <a:pt x="423" y="3486"/>
                    <a:pt x="444" y="3443"/>
                    <a:pt x="444" y="3422"/>
                  </a:cubicBezTo>
                  <a:lnTo>
                    <a:pt x="465" y="3359"/>
                  </a:lnTo>
                  <a:lnTo>
                    <a:pt x="444" y="3380"/>
                  </a:lnTo>
                  <a:cubicBezTo>
                    <a:pt x="444" y="3380"/>
                    <a:pt x="465" y="3295"/>
                    <a:pt x="465" y="3295"/>
                  </a:cubicBezTo>
                  <a:cubicBezTo>
                    <a:pt x="465" y="3226"/>
                    <a:pt x="465" y="3199"/>
                    <a:pt x="465" y="3169"/>
                  </a:cubicBezTo>
                  <a:cubicBezTo>
                    <a:pt x="465" y="3169"/>
                    <a:pt x="465" y="3158"/>
                    <a:pt x="465" y="3126"/>
                  </a:cubicBezTo>
                  <a:cubicBezTo>
                    <a:pt x="486" y="3126"/>
                    <a:pt x="486" y="3021"/>
                    <a:pt x="486" y="3021"/>
                  </a:cubicBezTo>
                  <a:cubicBezTo>
                    <a:pt x="486" y="3000"/>
                    <a:pt x="486" y="2957"/>
                    <a:pt x="486" y="2957"/>
                  </a:cubicBezTo>
                  <a:lnTo>
                    <a:pt x="507" y="2957"/>
                  </a:lnTo>
                  <a:cubicBezTo>
                    <a:pt x="486" y="2957"/>
                    <a:pt x="486" y="2873"/>
                    <a:pt x="507" y="2810"/>
                  </a:cubicBezTo>
                  <a:cubicBezTo>
                    <a:pt x="507" y="2810"/>
                    <a:pt x="507" y="2725"/>
                    <a:pt x="528" y="2704"/>
                  </a:cubicBezTo>
                  <a:cubicBezTo>
                    <a:pt x="507" y="2683"/>
                    <a:pt x="528" y="2598"/>
                    <a:pt x="528" y="2577"/>
                  </a:cubicBezTo>
                  <a:cubicBezTo>
                    <a:pt x="528" y="2535"/>
                    <a:pt x="528" y="2535"/>
                    <a:pt x="549" y="2535"/>
                  </a:cubicBezTo>
                  <a:lnTo>
                    <a:pt x="528" y="2493"/>
                  </a:lnTo>
                  <a:cubicBezTo>
                    <a:pt x="549" y="2472"/>
                    <a:pt x="549" y="2387"/>
                    <a:pt x="571" y="2324"/>
                  </a:cubicBezTo>
                  <a:lnTo>
                    <a:pt x="571" y="2282"/>
                  </a:lnTo>
                  <a:lnTo>
                    <a:pt x="571" y="2260"/>
                  </a:lnTo>
                  <a:cubicBezTo>
                    <a:pt x="571" y="2260"/>
                    <a:pt x="571" y="2247"/>
                    <a:pt x="571" y="2239"/>
                  </a:cubicBezTo>
                  <a:lnTo>
                    <a:pt x="571" y="2218"/>
                  </a:lnTo>
                  <a:cubicBezTo>
                    <a:pt x="549" y="2197"/>
                    <a:pt x="571" y="2176"/>
                    <a:pt x="571" y="2113"/>
                  </a:cubicBezTo>
                  <a:cubicBezTo>
                    <a:pt x="571" y="2092"/>
                    <a:pt x="590" y="2091"/>
                    <a:pt x="592" y="2091"/>
                  </a:cubicBezTo>
                  <a:lnTo>
                    <a:pt x="592" y="2091"/>
                  </a:lnTo>
                  <a:cubicBezTo>
                    <a:pt x="591" y="2081"/>
                    <a:pt x="590" y="2041"/>
                    <a:pt x="583" y="2041"/>
                  </a:cubicBezTo>
                  <a:cubicBezTo>
                    <a:pt x="580" y="2041"/>
                    <a:pt x="576" y="2049"/>
                    <a:pt x="571" y="2070"/>
                  </a:cubicBezTo>
                  <a:cubicBezTo>
                    <a:pt x="571" y="2070"/>
                    <a:pt x="571" y="2028"/>
                    <a:pt x="571" y="1986"/>
                  </a:cubicBezTo>
                  <a:lnTo>
                    <a:pt x="592" y="1986"/>
                  </a:lnTo>
                  <a:lnTo>
                    <a:pt x="571" y="1944"/>
                  </a:lnTo>
                  <a:cubicBezTo>
                    <a:pt x="571" y="1901"/>
                    <a:pt x="592" y="1880"/>
                    <a:pt x="592" y="1859"/>
                  </a:cubicBezTo>
                  <a:cubicBezTo>
                    <a:pt x="592" y="1871"/>
                    <a:pt x="592" y="1888"/>
                    <a:pt x="595" y="1888"/>
                  </a:cubicBezTo>
                  <a:cubicBezTo>
                    <a:pt x="598" y="1888"/>
                    <a:pt x="603" y="1876"/>
                    <a:pt x="613" y="1838"/>
                  </a:cubicBezTo>
                  <a:cubicBezTo>
                    <a:pt x="613" y="1820"/>
                    <a:pt x="613" y="1771"/>
                    <a:pt x="626" y="1744"/>
                  </a:cubicBezTo>
                  <a:lnTo>
                    <a:pt x="626" y="1744"/>
                  </a:lnTo>
                  <a:cubicBezTo>
                    <a:pt x="626" y="1745"/>
                    <a:pt x="627" y="1745"/>
                    <a:pt x="627" y="1745"/>
                  </a:cubicBezTo>
                  <a:cubicBezTo>
                    <a:pt x="629" y="1745"/>
                    <a:pt x="631" y="1742"/>
                    <a:pt x="634" y="1732"/>
                  </a:cubicBezTo>
                  <a:lnTo>
                    <a:pt x="634" y="1732"/>
                  </a:lnTo>
                  <a:cubicBezTo>
                    <a:pt x="631" y="1735"/>
                    <a:pt x="628" y="1740"/>
                    <a:pt x="626" y="1744"/>
                  </a:cubicBezTo>
                  <a:lnTo>
                    <a:pt x="626" y="1744"/>
                  </a:lnTo>
                  <a:cubicBezTo>
                    <a:pt x="620" y="1733"/>
                    <a:pt x="627" y="1642"/>
                    <a:pt x="618" y="1642"/>
                  </a:cubicBezTo>
                  <a:cubicBezTo>
                    <a:pt x="617" y="1642"/>
                    <a:pt x="615" y="1644"/>
                    <a:pt x="613" y="1648"/>
                  </a:cubicBezTo>
                  <a:cubicBezTo>
                    <a:pt x="613" y="1648"/>
                    <a:pt x="613" y="1606"/>
                    <a:pt x="634" y="1606"/>
                  </a:cubicBezTo>
                  <a:cubicBezTo>
                    <a:pt x="634" y="1600"/>
                    <a:pt x="634" y="1592"/>
                    <a:pt x="634" y="1584"/>
                  </a:cubicBezTo>
                  <a:cubicBezTo>
                    <a:pt x="634" y="1542"/>
                    <a:pt x="634" y="1521"/>
                    <a:pt x="655" y="1500"/>
                  </a:cubicBezTo>
                  <a:lnTo>
                    <a:pt x="655" y="1458"/>
                  </a:lnTo>
                  <a:cubicBezTo>
                    <a:pt x="655" y="1458"/>
                    <a:pt x="655" y="1394"/>
                    <a:pt x="655" y="1394"/>
                  </a:cubicBezTo>
                  <a:cubicBezTo>
                    <a:pt x="655" y="1415"/>
                    <a:pt x="676" y="1415"/>
                    <a:pt x="676" y="1458"/>
                  </a:cubicBezTo>
                  <a:cubicBezTo>
                    <a:pt x="676" y="1430"/>
                    <a:pt x="676" y="1375"/>
                    <a:pt x="676" y="1352"/>
                  </a:cubicBezTo>
                  <a:lnTo>
                    <a:pt x="676" y="1310"/>
                  </a:lnTo>
                  <a:cubicBezTo>
                    <a:pt x="676" y="1324"/>
                    <a:pt x="666" y="1368"/>
                    <a:pt x="660" y="1368"/>
                  </a:cubicBezTo>
                  <a:cubicBezTo>
                    <a:pt x="657" y="1368"/>
                    <a:pt x="655" y="1358"/>
                    <a:pt x="655" y="1331"/>
                  </a:cubicBezTo>
                  <a:lnTo>
                    <a:pt x="676" y="1268"/>
                  </a:lnTo>
                  <a:lnTo>
                    <a:pt x="676" y="1246"/>
                  </a:lnTo>
                  <a:cubicBezTo>
                    <a:pt x="676" y="1246"/>
                    <a:pt x="676" y="1225"/>
                    <a:pt x="676" y="1204"/>
                  </a:cubicBezTo>
                  <a:cubicBezTo>
                    <a:pt x="676" y="1204"/>
                    <a:pt x="676" y="1183"/>
                    <a:pt x="676" y="1183"/>
                  </a:cubicBezTo>
                  <a:cubicBezTo>
                    <a:pt x="697" y="1120"/>
                    <a:pt x="676" y="1120"/>
                    <a:pt x="676" y="1120"/>
                  </a:cubicBezTo>
                  <a:cubicBezTo>
                    <a:pt x="697" y="1077"/>
                    <a:pt x="697" y="1077"/>
                    <a:pt x="697" y="1077"/>
                  </a:cubicBezTo>
                  <a:cubicBezTo>
                    <a:pt x="697" y="1035"/>
                    <a:pt x="718" y="951"/>
                    <a:pt x="718" y="930"/>
                  </a:cubicBezTo>
                  <a:cubicBezTo>
                    <a:pt x="718" y="915"/>
                    <a:pt x="718" y="907"/>
                    <a:pt x="718" y="903"/>
                  </a:cubicBezTo>
                  <a:cubicBezTo>
                    <a:pt x="718" y="903"/>
                    <a:pt x="718" y="900"/>
                    <a:pt x="718" y="887"/>
                  </a:cubicBezTo>
                  <a:cubicBezTo>
                    <a:pt x="740" y="845"/>
                    <a:pt x="761" y="676"/>
                    <a:pt x="761" y="570"/>
                  </a:cubicBezTo>
                  <a:lnTo>
                    <a:pt x="761" y="570"/>
                  </a:lnTo>
                  <a:cubicBezTo>
                    <a:pt x="756" y="581"/>
                    <a:pt x="753" y="585"/>
                    <a:pt x="752" y="585"/>
                  </a:cubicBezTo>
                  <a:cubicBezTo>
                    <a:pt x="748" y="585"/>
                    <a:pt x="761" y="544"/>
                    <a:pt x="761" y="528"/>
                  </a:cubicBezTo>
                  <a:cubicBezTo>
                    <a:pt x="761" y="530"/>
                    <a:pt x="761" y="531"/>
                    <a:pt x="761" y="531"/>
                  </a:cubicBezTo>
                  <a:cubicBezTo>
                    <a:pt x="763" y="531"/>
                    <a:pt x="772" y="486"/>
                    <a:pt x="777" y="486"/>
                  </a:cubicBezTo>
                  <a:cubicBezTo>
                    <a:pt x="780" y="486"/>
                    <a:pt x="782" y="496"/>
                    <a:pt x="782" y="528"/>
                  </a:cubicBezTo>
                  <a:lnTo>
                    <a:pt x="782" y="507"/>
                  </a:lnTo>
                  <a:cubicBezTo>
                    <a:pt x="803" y="444"/>
                    <a:pt x="782" y="401"/>
                    <a:pt x="803" y="317"/>
                  </a:cubicBezTo>
                  <a:cubicBezTo>
                    <a:pt x="803" y="326"/>
                    <a:pt x="803" y="329"/>
                    <a:pt x="803" y="329"/>
                  </a:cubicBezTo>
                  <a:cubicBezTo>
                    <a:pt x="804" y="329"/>
                    <a:pt x="806" y="292"/>
                    <a:pt x="818" y="292"/>
                  </a:cubicBezTo>
                  <a:cubicBezTo>
                    <a:pt x="819" y="292"/>
                    <a:pt x="822" y="293"/>
                    <a:pt x="824" y="296"/>
                  </a:cubicBezTo>
                  <a:cubicBezTo>
                    <a:pt x="824" y="296"/>
                    <a:pt x="803" y="317"/>
                    <a:pt x="803" y="338"/>
                  </a:cubicBezTo>
                  <a:lnTo>
                    <a:pt x="824" y="338"/>
                  </a:lnTo>
                  <a:cubicBezTo>
                    <a:pt x="845" y="190"/>
                    <a:pt x="803" y="296"/>
                    <a:pt x="824" y="211"/>
                  </a:cubicBezTo>
                  <a:cubicBezTo>
                    <a:pt x="824" y="169"/>
                    <a:pt x="824" y="153"/>
                    <a:pt x="824" y="148"/>
                  </a:cubicBezTo>
                  <a:cubicBezTo>
                    <a:pt x="845" y="106"/>
                    <a:pt x="845" y="21"/>
                    <a:pt x="8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5693;p35">
              <a:extLst>
                <a:ext uri="{FF2B5EF4-FFF2-40B4-BE49-F238E27FC236}">
                  <a16:creationId xmlns:a16="http://schemas.microsoft.com/office/drawing/2014/main" id="{19CA67BF-329E-2661-5A49-D9A279ACC68D}"/>
                </a:ext>
              </a:extLst>
            </p:cNvPr>
            <p:cNvSpPr/>
            <p:nvPr/>
          </p:nvSpPr>
          <p:spPr>
            <a:xfrm>
              <a:off x="3409425" y="311995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43"/>
                    <a:pt x="0" y="43"/>
                    <a:pt x="0" y="64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5694;p35">
              <a:extLst>
                <a:ext uri="{FF2B5EF4-FFF2-40B4-BE49-F238E27FC236}">
                  <a16:creationId xmlns:a16="http://schemas.microsoft.com/office/drawing/2014/main" id="{D302296C-4259-CAF1-20B1-D3EBFFA1DF25}"/>
                </a:ext>
              </a:extLst>
            </p:cNvPr>
            <p:cNvSpPr/>
            <p:nvPr/>
          </p:nvSpPr>
          <p:spPr>
            <a:xfrm>
              <a:off x="3407300" y="316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5695;p35">
              <a:extLst>
                <a:ext uri="{FF2B5EF4-FFF2-40B4-BE49-F238E27FC236}">
                  <a16:creationId xmlns:a16="http://schemas.microsoft.com/office/drawing/2014/main" id="{9E366EB1-B890-084B-76A4-750005B0D0A6}"/>
                </a:ext>
              </a:extLst>
            </p:cNvPr>
            <p:cNvSpPr/>
            <p:nvPr/>
          </p:nvSpPr>
          <p:spPr>
            <a:xfrm>
              <a:off x="3407300" y="31690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21"/>
                  </a:moveTo>
                  <a:cubicBezTo>
                    <a:pt x="1" y="0"/>
                    <a:pt x="1" y="21"/>
                    <a:pt x="1" y="42"/>
                  </a:cubicBezTo>
                  <a:cubicBezTo>
                    <a:pt x="1" y="42"/>
                    <a:pt x="1" y="42"/>
                    <a:pt x="1" y="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5696;p35">
              <a:extLst>
                <a:ext uri="{FF2B5EF4-FFF2-40B4-BE49-F238E27FC236}">
                  <a16:creationId xmlns:a16="http://schemas.microsoft.com/office/drawing/2014/main" id="{77466388-47AF-04E6-681C-297E9F5AAA00}"/>
                </a:ext>
              </a:extLst>
            </p:cNvPr>
            <p:cNvSpPr/>
            <p:nvPr/>
          </p:nvSpPr>
          <p:spPr>
            <a:xfrm>
              <a:off x="3410475" y="3097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5697;p35">
              <a:extLst>
                <a:ext uri="{FF2B5EF4-FFF2-40B4-BE49-F238E27FC236}">
                  <a16:creationId xmlns:a16="http://schemas.microsoft.com/office/drawing/2014/main" id="{E4D7ACAD-96DD-A45E-5360-FC76859AC5CD}"/>
                </a:ext>
              </a:extLst>
            </p:cNvPr>
            <p:cNvSpPr/>
            <p:nvPr/>
          </p:nvSpPr>
          <p:spPr>
            <a:xfrm>
              <a:off x="3416275" y="303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5698;p35">
              <a:extLst>
                <a:ext uri="{FF2B5EF4-FFF2-40B4-BE49-F238E27FC236}">
                  <a16:creationId xmlns:a16="http://schemas.microsoft.com/office/drawing/2014/main" id="{79134C36-FC89-F6E8-5C01-80E9F55927FF}"/>
                </a:ext>
              </a:extLst>
            </p:cNvPr>
            <p:cNvSpPr/>
            <p:nvPr/>
          </p:nvSpPr>
          <p:spPr>
            <a:xfrm>
              <a:off x="3415750" y="3038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5699;p35">
              <a:extLst>
                <a:ext uri="{FF2B5EF4-FFF2-40B4-BE49-F238E27FC236}">
                  <a16:creationId xmlns:a16="http://schemas.microsoft.com/office/drawing/2014/main" id="{ECB709C3-BA17-6630-8692-FA5485CF91B0}"/>
                </a:ext>
              </a:extLst>
            </p:cNvPr>
            <p:cNvSpPr/>
            <p:nvPr/>
          </p:nvSpPr>
          <p:spPr>
            <a:xfrm>
              <a:off x="3409425" y="31125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5700;p35">
              <a:extLst>
                <a:ext uri="{FF2B5EF4-FFF2-40B4-BE49-F238E27FC236}">
                  <a16:creationId xmlns:a16="http://schemas.microsoft.com/office/drawing/2014/main" id="{14F70033-132C-7B36-5910-6BA1861689E2}"/>
                </a:ext>
              </a:extLst>
            </p:cNvPr>
            <p:cNvSpPr/>
            <p:nvPr/>
          </p:nvSpPr>
          <p:spPr>
            <a:xfrm>
              <a:off x="3415750" y="3040200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1" y="1"/>
                  </a:moveTo>
                  <a:lnTo>
                    <a:pt x="1" y="22"/>
                  </a:lnTo>
                  <a:lnTo>
                    <a:pt x="1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5701;p35">
              <a:extLst>
                <a:ext uri="{FF2B5EF4-FFF2-40B4-BE49-F238E27FC236}">
                  <a16:creationId xmlns:a16="http://schemas.microsoft.com/office/drawing/2014/main" id="{FC20A8B7-0AB7-A764-D05F-7903D376B1A1}"/>
                </a:ext>
              </a:extLst>
            </p:cNvPr>
            <p:cNvSpPr/>
            <p:nvPr/>
          </p:nvSpPr>
          <p:spPr>
            <a:xfrm>
              <a:off x="3416275" y="303440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2" y="1"/>
                  </a:moveTo>
                  <a:cubicBezTo>
                    <a:pt x="22" y="1"/>
                    <a:pt x="22" y="22"/>
                    <a:pt x="1" y="43"/>
                  </a:cubicBezTo>
                  <a:cubicBezTo>
                    <a:pt x="22" y="22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5702;p35">
              <a:extLst>
                <a:ext uri="{FF2B5EF4-FFF2-40B4-BE49-F238E27FC236}">
                  <a16:creationId xmlns:a16="http://schemas.microsoft.com/office/drawing/2014/main" id="{38A73387-E751-E02C-965D-DE41367A5009}"/>
                </a:ext>
              </a:extLst>
            </p:cNvPr>
            <p:cNvSpPr/>
            <p:nvPr/>
          </p:nvSpPr>
          <p:spPr>
            <a:xfrm>
              <a:off x="3412050" y="3074525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3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5703;p35">
              <a:extLst>
                <a:ext uri="{FF2B5EF4-FFF2-40B4-BE49-F238E27FC236}">
                  <a16:creationId xmlns:a16="http://schemas.microsoft.com/office/drawing/2014/main" id="{3D691D18-F055-28D6-29F9-63BCC3F8CCA7}"/>
                </a:ext>
              </a:extLst>
            </p:cNvPr>
            <p:cNvSpPr/>
            <p:nvPr/>
          </p:nvSpPr>
          <p:spPr>
            <a:xfrm>
              <a:off x="3415750" y="3043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5704;p35">
              <a:extLst>
                <a:ext uri="{FF2B5EF4-FFF2-40B4-BE49-F238E27FC236}">
                  <a16:creationId xmlns:a16="http://schemas.microsoft.com/office/drawing/2014/main" id="{A67434E7-C7DA-1E21-376C-AF30B921D835}"/>
                </a:ext>
              </a:extLst>
            </p:cNvPr>
            <p:cNvSpPr/>
            <p:nvPr/>
          </p:nvSpPr>
          <p:spPr>
            <a:xfrm>
              <a:off x="3417325" y="3030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5705;p35">
              <a:extLst>
                <a:ext uri="{FF2B5EF4-FFF2-40B4-BE49-F238E27FC236}">
                  <a16:creationId xmlns:a16="http://schemas.microsoft.com/office/drawing/2014/main" id="{08942FDE-9FC2-0409-F881-BF86A994AE43}"/>
                </a:ext>
              </a:extLst>
            </p:cNvPr>
            <p:cNvSpPr/>
            <p:nvPr/>
          </p:nvSpPr>
          <p:spPr>
            <a:xfrm>
              <a:off x="3413650" y="3061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5706;p35">
              <a:extLst>
                <a:ext uri="{FF2B5EF4-FFF2-40B4-BE49-F238E27FC236}">
                  <a16:creationId xmlns:a16="http://schemas.microsoft.com/office/drawing/2014/main" id="{53DADBB0-3B49-CE89-2CE8-A587D8C06315}"/>
                </a:ext>
              </a:extLst>
            </p:cNvPr>
            <p:cNvSpPr/>
            <p:nvPr/>
          </p:nvSpPr>
          <p:spPr>
            <a:xfrm>
              <a:off x="3448500" y="3041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5707;p35">
              <a:extLst>
                <a:ext uri="{FF2B5EF4-FFF2-40B4-BE49-F238E27FC236}">
                  <a16:creationId xmlns:a16="http://schemas.microsoft.com/office/drawing/2014/main" id="{257133A1-05FB-1FE9-DCB2-E3EC3AF0B2EE}"/>
                </a:ext>
              </a:extLst>
            </p:cNvPr>
            <p:cNvSpPr/>
            <p:nvPr/>
          </p:nvSpPr>
          <p:spPr>
            <a:xfrm>
              <a:off x="3443200" y="3079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5708;p35">
              <a:extLst>
                <a:ext uri="{FF2B5EF4-FFF2-40B4-BE49-F238E27FC236}">
                  <a16:creationId xmlns:a16="http://schemas.microsoft.com/office/drawing/2014/main" id="{8528F41D-7EEB-6CD7-132E-14B664713260}"/>
                </a:ext>
              </a:extLst>
            </p:cNvPr>
            <p:cNvSpPr/>
            <p:nvPr/>
          </p:nvSpPr>
          <p:spPr>
            <a:xfrm>
              <a:off x="3452725" y="301697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64"/>
                  </a:moveTo>
                  <a:lnTo>
                    <a:pt x="0" y="64"/>
                  </a:lnTo>
                  <a:cubicBezTo>
                    <a:pt x="0" y="64"/>
                    <a:pt x="0" y="43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5709;p35">
              <a:extLst>
                <a:ext uri="{FF2B5EF4-FFF2-40B4-BE49-F238E27FC236}">
                  <a16:creationId xmlns:a16="http://schemas.microsoft.com/office/drawing/2014/main" id="{C5384F68-AB2F-343C-3BED-2257717E90CD}"/>
                </a:ext>
              </a:extLst>
            </p:cNvPr>
            <p:cNvSpPr/>
            <p:nvPr/>
          </p:nvSpPr>
          <p:spPr>
            <a:xfrm>
              <a:off x="3433175" y="3161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cubicBezTo>
                    <a:pt x="1" y="0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5710;p35">
              <a:extLst>
                <a:ext uri="{FF2B5EF4-FFF2-40B4-BE49-F238E27FC236}">
                  <a16:creationId xmlns:a16="http://schemas.microsoft.com/office/drawing/2014/main" id="{BFF19605-59B5-1736-3F0A-2B4997D7761C}"/>
                </a:ext>
              </a:extLst>
            </p:cNvPr>
            <p:cNvSpPr/>
            <p:nvPr/>
          </p:nvSpPr>
          <p:spPr>
            <a:xfrm>
              <a:off x="3438450" y="3113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5711;p35">
              <a:extLst>
                <a:ext uri="{FF2B5EF4-FFF2-40B4-BE49-F238E27FC236}">
                  <a16:creationId xmlns:a16="http://schemas.microsoft.com/office/drawing/2014/main" id="{D0D19751-F2F6-8284-8A20-13C8E16825FC}"/>
                </a:ext>
              </a:extLst>
            </p:cNvPr>
            <p:cNvSpPr/>
            <p:nvPr/>
          </p:nvSpPr>
          <p:spPr>
            <a:xfrm>
              <a:off x="3423675" y="346270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0"/>
                  </a:moveTo>
                  <a:cubicBezTo>
                    <a:pt x="0" y="21"/>
                    <a:pt x="0" y="42"/>
                    <a:pt x="0" y="6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5712;p35">
              <a:extLst>
                <a:ext uri="{FF2B5EF4-FFF2-40B4-BE49-F238E27FC236}">
                  <a16:creationId xmlns:a16="http://schemas.microsoft.com/office/drawing/2014/main" id="{F228B196-E9B0-41C9-1F94-EA68F7507220}"/>
                </a:ext>
              </a:extLst>
            </p:cNvPr>
            <p:cNvSpPr/>
            <p:nvPr/>
          </p:nvSpPr>
          <p:spPr>
            <a:xfrm>
              <a:off x="3426850" y="323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5713;p35">
              <a:extLst>
                <a:ext uri="{FF2B5EF4-FFF2-40B4-BE49-F238E27FC236}">
                  <a16:creationId xmlns:a16="http://schemas.microsoft.com/office/drawing/2014/main" id="{3006FEDB-A38A-FD0B-D455-6F4B2837EECB}"/>
                </a:ext>
              </a:extLst>
            </p:cNvPr>
            <p:cNvSpPr/>
            <p:nvPr/>
          </p:nvSpPr>
          <p:spPr>
            <a:xfrm>
              <a:off x="3424200" y="3463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5714;p35">
              <a:extLst>
                <a:ext uri="{FF2B5EF4-FFF2-40B4-BE49-F238E27FC236}">
                  <a16:creationId xmlns:a16="http://schemas.microsoft.com/office/drawing/2014/main" id="{A080EC71-304E-0BA9-F2A8-322AC79A8BFA}"/>
                </a:ext>
              </a:extLst>
            </p:cNvPr>
            <p:cNvSpPr/>
            <p:nvPr/>
          </p:nvSpPr>
          <p:spPr>
            <a:xfrm>
              <a:off x="3453775" y="3019075"/>
              <a:ext cx="550" cy="2150"/>
            </a:xfrm>
            <a:custGeom>
              <a:avLst/>
              <a:gdLst/>
              <a:ahLst/>
              <a:cxnLst/>
              <a:rect l="l" t="t" r="r" b="b"/>
              <a:pathLst>
                <a:path w="22" h="86" extrusionOk="0">
                  <a:moveTo>
                    <a:pt x="22" y="1"/>
                  </a:moveTo>
                  <a:cubicBezTo>
                    <a:pt x="22" y="22"/>
                    <a:pt x="0" y="85"/>
                    <a:pt x="0" y="85"/>
                  </a:cubicBezTo>
                  <a:cubicBezTo>
                    <a:pt x="22" y="64"/>
                    <a:pt x="22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5715;p35">
              <a:extLst>
                <a:ext uri="{FF2B5EF4-FFF2-40B4-BE49-F238E27FC236}">
                  <a16:creationId xmlns:a16="http://schemas.microsoft.com/office/drawing/2014/main" id="{83D770CE-CF35-4A6A-6509-6BF8B429CEA0}"/>
                </a:ext>
              </a:extLst>
            </p:cNvPr>
            <p:cNvSpPr/>
            <p:nvPr/>
          </p:nvSpPr>
          <p:spPr>
            <a:xfrm>
              <a:off x="3430000" y="3253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5716;p35">
              <a:extLst>
                <a:ext uri="{FF2B5EF4-FFF2-40B4-BE49-F238E27FC236}">
                  <a16:creationId xmlns:a16="http://schemas.microsoft.com/office/drawing/2014/main" id="{9E1EA48F-BBEC-B15B-5A98-07263D989EBF}"/>
                </a:ext>
              </a:extLst>
            </p:cNvPr>
            <p:cNvSpPr/>
            <p:nvPr/>
          </p:nvSpPr>
          <p:spPr>
            <a:xfrm>
              <a:off x="3424200" y="3462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5717;p35">
              <a:extLst>
                <a:ext uri="{FF2B5EF4-FFF2-40B4-BE49-F238E27FC236}">
                  <a16:creationId xmlns:a16="http://schemas.microsoft.com/office/drawing/2014/main" id="{0A4A6AE2-5AC6-7E99-6EED-CB9D4FD5A536}"/>
                </a:ext>
              </a:extLst>
            </p:cNvPr>
            <p:cNvSpPr/>
            <p:nvPr/>
          </p:nvSpPr>
          <p:spPr>
            <a:xfrm>
              <a:off x="3423150" y="331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5718;p35">
              <a:extLst>
                <a:ext uri="{FF2B5EF4-FFF2-40B4-BE49-F238E27FC236}">
                  <a16:creationId xmlns:a16="http://schemas.microsoft.com/office/drawing/2014/main" id="{3044C5DA-3950-1AD5-66BE-B9BC8A57FF7A}"/>
                </a:ext>
              </a:extLst>
            </p:cNvPr>
            <p:cNvSpPr/>
            <p:nvPr/>
          </p:nvSpPr>
          <p:spPr>
            <a:xfrm>
              <a:off x="3422625" y="33180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42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5719;p35">
              <a:extLst>
                <a:ext uri="{FF2B5EF4-FFF2-40B4-BE49-F238E27FC236}">
                  <a16:creationId xmlns:a16="http://schemas.microsoft.com/office/drawing/2014/main" id="{B9E2D12D-A680-35B8-6122-D773A40C10AE}"/>
                </a:ext>
              </a:extLst>
            </p:cNvPr>
            <p:cNvSpPr/>
            <p:nvPr/>
          </p:nvSpPr>
          <p:spPr>
            <a:xfrm>
              <a:off x="3423675" y="34642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3"/>
                  </a:ln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5720;p35">
              <a:extLst>
                <a:ext uri="{FF2B5EF4-FFF2-40B4-BE49-F238E27FC236}">
                  <a16:creationId xmlns:a16="http://schemas.microsoft.com/office/drawing/2014/main" id="{146BA7AF-76BC-5D8D-3796-EAB460D218D2}"/>
                </a:ext>
              </a:extLst>
            </p:cNvPr>
            <p:cNvSpPr/>
            <p:nvPr/>
          </p:nvSpPr>
          <p:spPr>
            <a:xfrm>
              <a:off x="3422100" y="336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5721;p35">
              <a:extLst>
                <a:ext uri="{FF2B5EF4-FFF2-40B4-BE49-F238E27FC236}">
                  <a16:creationId xmlns:a16="http://schemas.microsoft.com/office/drawing/2014/main" id="{F26A066B-679F-BF52-2C8F-FB4A28CDEBEA}"/>
                </a:ext>
              </a:extLst>
            </p:cNvPr>
            <p:cNvSpPr/>
            <p:nvPr/>
          </p:nvSpPr>
          <p:spPr>
            <a:xfrm>
              <a:off x="3438975" y="3109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5722;p35">
              <a:extLst>
                <a:ext uri="{FF2B5EF4-FFF2-40B4-BE49-F238E27FC236}">
                  <a16:creationId xmlns:a16="http://schemas.microsoft.com/office/drawing/2014/main" id="{62E9D358-F17D-53FA-9000-F047B778A9DF}"/>
                </a:ext>
              </a:extLst>
            </p:cNvPr>
            <p:cNvSpPr/>
            <p:nvPr/>
          </p:nvSpPr>
          <p:spPr>
            <a:xfrm>
              <a:off x="3438450" y="314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5723;p35">
              <a:extLst>
                <a:ext uri="{FF2B5EF4-FFF2-40B4-BE49-F238E27FC236}">
                  <a16:creationId xmlns:a16="http://schemas.microsoft.com/office/drawing/2014/main" id="{DDE287F4-19BC-15A7-DB63-03DD9B052D67}"/>
                </a:ext>
              </a:extLst>
            </p:cNvPr>
            <p:cNvSpPr/>
            <p:nvPr/>
          </p:nvSpPr>
          <p:spPr>
            <a:xfrm>
              <a:off x="3438450" y="313950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21"/>
                    <a:pt x="1" y="64"/>
                    <a:pt x="1" y="64"/>
                  </a:cubicBezTo>
                  <a:cubicBezTo>
                    <a:pt x="1" y="42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5724;p35">
              <a:extLst>
                <a:ext uri="{FF2B5EF4-FFF2-40B4-BE49-F238E27FC236}">
                  <a16:creationId xmlns:a16="http://schemas.microsoft.com/office/drawing/2014/main" id="{556E7AF8-1F76-757E-BDC7-349C4A62B516}"/>
                </a:ext>
              </a:extLst>
            </p:cNvPr>
            <p:cNvSpPr/>
            <p:nvPr/>
          </p:nvSpPr>
          <p:spPr>
            <a:xfrm>
              <a:off x="3437925" y="314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5725;p35">
              <a:extLst>
                <a:ext uri="{FF2B5EF4-FFF2-40B4-BE49-F238E27FC236}">
                  <a16:creationId xmlns:a16="http://schemas.microsoft.com/office/drawing/2014/main" id="{5BAE7CF7-2F77-C5F7-7159-1830CC487325}"/>
                </a:ext>
              </a:extLst>
            </p:cNvPr>
            <p:cNvSpPr/>
            <p:nvPr/>
          </p:nvSpPr>
          <p:spPr>
            <a:xfrm>
              <a:off x="3441625" y="311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5726;p35">
              <a:extLst>
                <a:ext uri="{FF2B5EF4-FFF2-40B4-BE49-F238E27FC236}">
                  <a16:creationId xmlns:a16="http://schemas.microsoft.com/office/drawing/2014/main" id="{B45E988E-38E0-E58F-93AD-5372869F6159}"/>
                </a:ext>
              </a:extLst>
            </p:cNvPr>
            <p:cNvSpPr/>
            <p:nvPr/>
          </p:nvSpPr>
          <p:spPr>
            <a:xfrm>
              <a:off x="3441100" y="3118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5727;p35">
              <a:extLst>
                <a:ext uri="{FF2B5EF4-FFF2-40B4-BE49-F238E27FC236}">
                  <a16:creationId xmlns:a16="http://schemas.microsoft.com/office/drawing/2014/main" id="{4E2E067D-C57A-3B55-6EFF-D198320FA5BD}"/>
                </a:ext>
              </a:extLst>
            </p:cNvPr>
            <p:cNvSpPr/>
            <p:nvPr/>
          </p:nvSpPr>
          <p:spPr>
            <a:xfrm>
              <a:off x="3436875" y="3161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5728;p35">
              <a:extLst>
                <a:ext uri="{FF2B5EF4-FFF2-40B4-BE49-F238E27FC236}">
                  <a16:creationId xmlns:a16="http://schemas.microsoft.com/office/drawing/2014/main" id="{EBF69C7D-814F-73A6-7CFD-4F8C8F0DF93F}"/>
                </a:ext>
              </a:extLst>
            </p:cNvPr>
            <p:cNvSpPr/>
            <p:nvPr/>
          </p:nvSpPr>
          <p:spPr>
            <a:xfrm>
              <a:off x="3421550" y="2976300"/>
              <a:ext cx="39650" cy="490100"/>
            </a:xfrm>
            <a:custGeom>
              <a:avLst/>
              <a:gdLst/>
              <a:ahLst/>
              <a:cxnLst/>
              <a:rect l="l" t="t" r="r" b="b"/>
              <a:pathLst>
                <a:path w="1586" h="19604" extrusionOk="0">
                  <a:moveTo>
                    <a:pt x="1585" y="85"/>
                  </a:moveTo>
                  <a:lnTo>
                    <a:pt x="1585" y="85"/>
                  </a:lnTo>
                  <a:cubicBezTo>
                    <a:pt x="1573" y="109"/>
                    <a:pt x="1568" y="132"/>
                    <a:pt x="1566" y="145"/>
                  </a:cubicBezTo>
                  <a:lnTo>
                    <a:pt x="1566" y="145"/>
                  </a:lnTo>
                  <a:cubicBezTo>
                    <a:pt x="1571" y="134"/>
                    <a:pt x="1585" y="103"/>
                    <a:pt x="1585" y="85"/>
                  </a:cubicBezTo>
                  <a:close/>
                  <a:moveTo>
                    <a:pt x="1566" y="145"/>
                  </a:moveTo>
                  <a:cubicBezTo>
                    <a:pt x="1565" y="147"/>
                    <a:pt x="1564" y="149"/>
                    <a:pt x="1564" y="149"/>
                  </a:cubicBezTo>
                  <a:cubicBezTo>
                    <a:pt x="1564" y="153"/>
                    <a:pt x="1564" y="154"/>
                    <a:pt x="1564" y="154"/>
                  </a:cubicBezTo>
                  <a:cubicBezTo>
                    <a:pt x="1564" y="154"/>
                    <a:pt x="1565" y="151"/>
                    <a:pt x="1566" y="145"/>
                  </a:cubicBezTo>
                  <a:close/>
                  <a:moveTo>
                    <a:pt x="1506" y="478"/>
                  </a:moveTo>
                  <a:cubicBezTo>
                    <a:pt x="1508" y="478"/>
                    <a:pt x="1504" y="492"/>
                    <a:pt x="1501" y="505"/>
                  </a:cubicBezTo>
                  <a:lnTo>
                    <a:pt x="1501" y="505"/>
                  </a:lnTo>
                  <a:lnTo>
                    <a:pt x="1501" y="487"/>
                  </a:lnTo>
                  <a:cubicBezTo>
                    <a:pt x="1504" y="480"/>
                    <a:pt x="1506" y="478"/>
                    <a:pt x="1506" y="478"/>
                  </a:cubicBezTo>
                  <a:close/>
                  <a:moveTo>
                    <a:pt x="1458" y="610"/>
                  </a:moveTo>
                  <a:cubicBezTo>
                    <a:pt x="1456" y="610"/>
                    <a:pt x="1450" y="631"/>
                    <a:pt x="1449" y="641"/>
                  </a:cubicBezTo>
                  <a:lnTo>
                    <a:pt x="1449" y="641"/>
                  </a:lnTo>
                  <a:lnTo>
                    <a:pt x="1458" y="613"/>
                  </a:lnTo>
                  <a:cubicBezTo>
                    <a:pt x="1458" y="611"/>
                    <a:pt x="1458" y="610"/>
                    <a:pt x="1458" y="610"/>
                  </a:cubicBezTo>
                  <a:close/>
                  <a:moveTo>
                    <a:pt x="1374" y="1311"/>
                  </a:moveTo>
                  <a:lnTo>
                    <a:pt x="1353" y="1353"/>
                  </a:lnTo>
                  <a:lnTo>
                    <a:pt x="1353" y="1353"/>
                  </a:lnTo>
                  <a:cubicBezTo>
                    <a:pt x="1356" y="1346"/>
                    <a:pt x="1359" y="1343"/>
                    <a:pt x="1360" y="1343"/>
                  </a:cubicBezTo>
                  <a:lnTo>
                    <a:pt x="1360" y="1343"/>
                  </a:lnTo>
                  <a:cubicBezTo>
                    <a:pt x="1361" y="1343"/>
                    <a:pt x="1361" y="1344"/>
                    <a:pt x="1361" y="1345"/>
                  </a:cubicBezTo>
                  <a:lnTo>
                    <a:pt x="1361" y="1345"/>
                  </a:lnTo>
                  <a:cubicBezTo>
                    <a:pt x="1364" y="1334"/>
                    <a:pt x="1368" y="1322"/>
                    <a:pt x="1374" y="1311"/>
                  </a:cubicBezTo>
                  <a:close/>
                  <a:moveTo>
                    <a:pt x="867" y="4902"/>
                  </a:moveTo>
                  <a:lnTo>
                    <a:pt x="864" y="4915"/>
                  </a:lnTo>
                  <a:lnTo>
                    <a:pt x="864" y="4915"/>
                  </a:lnTo>
                  <a:cubicBezTo>
                    <a:pt x="866" y="4911"/>
                    <a:pt x="867" y="4906"/>
                    <a:pt x="867" y="4902"/>
                  </a:cubicBezTo>
                  <a:close/>
                  <a:moveTo>
                    <a:pt x="782" y="5747"/>
                  </a:moveTo>
                  <a:lnTo>
                    <a:pt x="782" y="5747"/>
                  </a:lnTo>
                  <a:cubicBezTo>
                    <a:pt x="772" y="5778"/>
                    <a:pt x="772" y="5794"/>
                    <a:pt x="772" y="5813"/>
                  </a:cubicBezTo>
                  <a:cubicBezTo>
                    <a:pt x="777" y="5784"/>
                    <a:pt x="782" y="5757"/>
                    <a:pt x="782" y="5747"/>
                  </a:cubicBezTo>
                  <a:close/>
                  <a:moveTo>
                    <a:pt x="772" y="5813"/>
                  </a:moveTo>
                  <a:lnTo>
                    <a:pt x="772" y="5813"/>
                  </a:lnTo>
                  <a:cubicBezTo>
                    <a:pt x="767" y="5842"/>
                    <a:pt x="761" y="5873"/>
                    <a:pt x="761" y="5894"/>
                  </a:cubicBezTo>
                  <a:cubicBezTo>
                    <a:pt x="772" y="5852"/>
                    <a:pt x="772" y="5831"/>
                    <a:pt x="772" y="5813"/>
                  </a:cubicBezTo>
                  <a:close/>
                  <a:moveTo>
                    <a:pt x="715" y="6315"/>
                  </a:moveTo>
                  <a:cubicBezTo>
                    <a:pt x="714" y="6315"/>
                    <a:pt x="714" y="6315"/>
                    <a:pt x="714" y="6315"/>
                  </a:cubicBezTo>
                  <a:lnTo>
                    <a:pt x="714" y="6315"/>
                  </a:lnTo>
                  <a:cubicBezTo>
                    <a:pt x="715" y="6316"/>
                    <a:pt x="717" y="6317"/>
                    <a:pt x="719" y="6317"/>
                  </a:cubicBezTo>
                  <a:cubicBezTo>
                    <a:pt x="717" y="6315"/>
                    <a:pt x="716" y="6315"/>
                    <a:pt x="715" y="6315"/>
                  </a:cubicBezTo>
                  <a:close/>
                  <a:moveTo>
                    <a:pt x="656" y="6592"/>
                  </a:moveTo>
                  <a:cubicBezTo>
                    <a:pt x="656" y="6592"/>
                    <a:pt x="656" y="6613"/>
                    <a:pt x="656" y="6634"/>
                  </a:cubicBezTo>
                  <a:cubicBezTo>
                    <a:pt x="656" y="6676"/>
                    <a:pt x="677" y="6676"/>
                    <a:pt x="677" y="6739"/>
                  </a:cubicBezTo>
                  <a:cubicBezTo>
                    <a:pt x="677" y="6713"/>
                    <a:pt x="677" y="6687"/>
                    <a:pt x="677" y="6676"/>
                  </a:cubicBezTo>
                  <a:lnTo>
                    <a:pt x="677" y="6655"/>
                  </a:lnTo>
                  <a:cubicBezTo>
                    <a:pt x="677" y="6634"/>
                    <a:pt x="677" y="6613"/>
                    <a:pt x="677" y="6592"/>
                  </a:cubicBezTo>
                  <a:cubicBezTo>
                    <a:pt x="677" y="6592"/>
                    <a:pt x="667" y="6610"/>
                    <a:pt x="661" y="6610"/>
                  </a:cubicBezTo>
                  <a:cubicBezTo>
                    <a:pt x="658" y="6610"/>
                    <a:pt x="656" y="6606"/>
                    <a:pt x="656" y="6592"/>
                  </a:cubicBezTo>
                  <a:close/>
                  <a:moveTo>
                    <a:pt x="633" y="7167"/>
                  </a:moveTo>
                  <a:cubicBezTo>
                    <a:pt x="632" y="7175"/>
                    <a:pt x="630" y="7183"/>
                    <a:pt x="627" y="7193"/>
                  </a:cubicBezTo>
                  <a:lnTo>
                    <a:pt x="627" y="7193"/>
                  </a:lnTo>
                  <a:cubicBezTo>
                    <a:pt x="629" y="7185"/>
                    <a:pt x="631" y="7177"/>
                    <a:pt x="633" y="7167"/>
                  </a:cubicBezTo>
                  <a:close/>
                  <a:moveTo>
                    <a:pt x="421" y="10002"/>
                  </a:moveTo>
                  <a:cubicBezTo>
                    <a:pt x="421" y="10006"/>
                    <a:pt x="422" y="10010"/>
                    <a:pt x="423" y="10014"/>
                  </a:cubicBezTo>
                  <a:cubicBezTo>
                    <a:pt x="423" y="10009"/>
                    <a:pt x="422" y="10005"/>
                    <a:pt x="421" y="10002"/>
                  </a:cubicBezTo>
                  <a:close/>
                  <a:moveTo>
                    <a:pt x="193" y="10793"/>
                  </a:moveTo>
                  <a:lnTo>
                    <a:pt x="193" y="10793"/>
                  </a:lnTo>
                  <a:cubicBezTo>
                    <a:pt x="193" y="10794"/>
                    <a:pt x="192" y="10794"/>
                    <a:pt x="191" y="10795"/>
                  </a:cubicBezTo>
                  <a:lnTo>
                    <a:pt x="191" y="10816"/>
                  </a:lnTo>
                  <a:lnTo>
                    <a:pt x="193" y="10793"/>
                  </a:lnTo>
                  <a:close/>
                  <a:moveTo>
                    <a:pt x="107" y="19281"/>
                  </a:moveTo>
                  <a:cubicBezTo>
                    <a:pt x="107" y="19283"/>
                    <a:pt x="107" y="19285"/>
                    <a:pt x="107" y="19287"/>
                  </a:cubicBezTo>
                  <a:cubicBezTo>
                    <a:pt x="107" y="19290"/>
                    <a:pt x="108" y="19292"/>
                    <a:pt x="109" y="19294"/>
                  </a:cubicBezTo>
                  <a:lnTo>
                    <a:pt x="109" y="19294"/>
                  </a:lnTo>
                  <a:cubicBezTo>
                    <a:pt x="108" y="19289"/>
                    <a:pt x="108" y="19285"/>
                    <a:pt x="107" y="19281"/>
                  </a:cubicBezTo>
                  <a:close/>
                  <a:moveTo>
                    <a:pt x="109" y="19294"/>
                  </a:moveTo>
                  <a:cubicBezTo>
                    <a:pt x="113" y="19319"/>
                    <a:pt x="121" y="19343"/>
                    <a:pt x="125" y="19343"/>
                  </a:cubicBezTo>
                  <a:cubicBezTo>
                    <a:pt x="127" y="19343"/>
                    <a:pt x="128" y="19339"/>
                    <a:pt x="128" y="19329"/>
                  </a:cubicBezTo>
                  <a:cubicBezTo>
                    <a:pt x="128" y="19310"/>
                    <a:pt x="128" y="19304"/>
                    <a:pt x="127" y="19304"/>
                  </a:cubicBezTo>
                  <a:cubicBezTo>
                    <a:pt x="126" y="19304"/>
                    <a:pt x="125" y="19312"/>
                    <a:pt x="121" y="19312"/>
                  </a:cubicBezTo>
                  <a:cubicBezTo>
                    <a:pt x="118" y="19312"/>
                    <a:pt x="114" y="19308"/>
                    <a:pt x="109" y="19294"/>
                  </a:cubicBezTo>
                  <a:close/>
                  <a:moveTo>
                    <a:pt x="1585" y="1"/>
                  </a:moveTo>
                  <a:cubicBezTo>
                    <a:pt x="1543" y="128"/>
                    <a:pt x="1564" y="85"/>
                    <a:pt x="1522" y="191"/>
                  </a:cubicBezTo>
                  <a:cubicBezTo>
                    <a:pt x="1522" y="212"/>
                    <a:pt x="1543" y="212"/>
                    <a:pt x="1522" y="276"/>
                  </a:cubicBezTo>
                  <a:cubicBezTo>
                    <a:pt x="1522" y="283"/>
                    <a:pt x="1522" y="291"/>
                    <a:pt x="1522" y="297"/>
                  </a:cubicBezTo>
                  <a:cubicBezTo>
                    <a:pt x="1522" y="294"/>
                    <a:pt x="1521" y="292"/>
                    <a:pt x="1521" y="292"/>
                  </a:cubicBezTo>
                  <a:cubicBezTo>
                    <a:pt x="1516" y="292"/>
                    <a:pt x="1501" y="342"/>
                    <a:pt x="1501" y="360"/>
                  </a:cubicBezTo>
                  <a:cubicBezTo>
                    <a:pt x="1501" y="365"/>
                    <a:pt x="1501" y="371"/>
                    <a:pt x="1501" y="381"/>
                  </a:cubicBezTo>
                  <a:lnTo>
                    <a:pt x="1501" y="402"/>
                  </a:lnTo>
                  <a:cubicBezTo>
                    <a:pt x="1501" y="408"/>
                    <a:pt x="1501" y="409"/>
                    <a:pt x="1500" y="409"/>
                  </a:cubicBezTo>
                  <a:cubicBezTo>
                    <a:pt x="1500" y="409"/>
                    <a:pt x="1499" y="408"/>
                    <a:pt x="1498" y="408"/>
                  </a:cubicBezTo>
                  <a:cubicBezTo>
                    <a:pt x="1495" y="408"/>
                    <a:pt x="1490" y="413"/>
                    <a:pt x="1480" y="445"/>
                  </a:cubicBezTo>
                  <a:cubicBezTo>
                    <a:pt x="1480" y="402"/>
                    <a:pt x="1480" y="445"/>
                    <a:pt x="1480" y="381"/>
                  </a:cubicBezTo>
                  <a:cubicBezTo>
                    <a:pt x="1458" y="466"/>
                    <a:pt x="1458" y="508"/>
                    <a:pt x="1458" y="592"/>
                  </a:cubicBezTo>
                  <a:cubicBezTo>
                    <a:pt x="1458" y="606"/>
                    <a:pt x="1458" y="621"/>
                    <a:pt x="1458" y="635"/>
                  </a:cubicBezTo>
                  <a:cubicBezTo>
                    <a:pt x="1454" y="643"/>
                    <a:pt x="1452" y="647"/>
                    <a:pt x="1450" y="647"/>
                  </a:cubicBezTo>
                  <a:cubicBezTo>
                    <a:pt x="1449" y="647"/>
                    <a:pt x="1449" y="645"/>
                    <a:pt x="1449" y="641"/>
                  </a:cubicBezTo>
                  <a:lnTo>
                    <a:pt x="1449" y="641"/>
                  </a:lnTo>
                  <a:lnTo>
                    <a:pt x="1437" y="677"/>
                  </a:lnTo>
                  <a:cubicBezTo>
                    <a:pt x="1437" y="698"/>
                    <a:pt x="1437" y="698"/>
                    <a:pt x="1437" y="698"/>
                  </a:cubicBezTo>
                  <a:cubicBezTo>
                    <a:pt x="1437" y="719"/>
                    <a:pt x="1437" y="719"/>
                    <a:pt x="1416" y="740"/>
                  </a:cubicBezTo>
                  <a:lnTo>
                    <a:pt x="1416" y="761"/>
                  </a:lnTo>
                  <a:cubicBezTo>
                    <a:pt x="1416" y="761"/>
                    <a:pt x="1404" y="797"/>
                    <a:pt x="1407" y="797"/>
                  </a:cubicBezTo>
                  <a:cubicBezTo>
                    <a:pt x="1408" y="797"/>
                    <a:pt x="1411" y="793"/>
                    <a:pt x="1416" y="782"/>
                  </a:cubicBezTo>
                  <a:lnTo>
                    <a:pt x="1416" y="782"/>
                  </a:lnTo>
                  <a:lnTo>
                    <a:pt x="1395" y="888"/>
                  </a:lnTo>
                  <a:lnTo>
                    <a:pt x="1374" y="909"/>
                  </a:lnTo>
                  <a:cubicBezTo>
                    <a:pt x="1374" y="929"/>
                    <a:pt x="1374" y="1059"/>
                    <a:pt x="1357" y="1059"/>
                  </a:cubicBezTo>
                  <a:cubicBezTo>
                    <a:pt x="1356" y="1059"/>
                    <a:pt x="1354" y="1059"/>
                    <a:pt x="1353" y="1057"/>
                  </a:cubicBezTo>
                  <a:cubicBezTo>
                    <a:pt x="1353" y="1163"/>
                    <a:pt x="1332" y="1184"/>
                    <a:pt x="1332" y="1289"/>
                  </a:cubicBezTo>
                  <a:cubicBezTo>
                    <a:pt x="1332" y="1273"/>
                    <a:pt x="1330" y="1267"/>
                    <a:pt x="1328" y="1267"/>
                  </a:cubicBezTo>
                  <a:cubicBezTo>
                    <a:pt x="1323" y="1267"/>
                    <a:pt x="1315" y="1293"/>
                    <a:pt x="1310" y="1312"/>
                  </a:cubicBezTo>
                  <a:lnTo>
                    <a:pt x="1310" y="1312"/>
                  </a:lnTo>
                  <a:cubicBezTo>
                    <a:pt x="1290" y="1353"/>
                    <a:pt x="1310" y="1375"/>
                    <a:pt x="1289" y="1416"/>
                  </a:cubicBezTo>
                  <a:cubicBezTo>
                    <a:pt x="1289" y="1430"/>
                    <a:pt x="1289" y="1439"/>
                    <a:pt x="1289" y="1439"/>
                  </a:cubicBezTo>
                  <a:lnTo>
                    <a:pt x="1289" y="1480"/>
                  </a:lnTo>
                  <a:cubicBezTo>
                    <a:pt x="1268" y="1522"/>
                    <a:pt x="1268" y="1501"/>
                    <a:pt x="1268" y="1543"/>
                  </a:cubicBezTo>
                  <a:lnTo>
                    <a:pt x="1268" y="1564"/>
                  </a:lnTo>
                  <a:lnTo>
                    <a:pt x="1268" y="1585"/>
                  </a:lnTo>
                  <a:cubicBezTo>
                    <a:pt x="1268" y="1581"/>
                    <a:pt x="1268" y="1579"/>
                    <a:pt x="1268" y="1579"/>
                  </a:cubicBezTo>
                  <a:cubicBezTo>
                    <a:pt x="1268" y="1579"/>
                    <a:pt x="1264" y="1610"/>
                    <a:pt x="1247" y="1627"/>
                  </a:cubicBezTo>
                  <a:lnTo>
                    <a:pt x="1247" y="1670"/>
                  </a:lnTo>
                  <a:cubicBezTo>
                    <a:pt x="1247" y="1677"/>
                    <a:pt x="1247" y="1686"/>
                    <a:pt x="1247" y="1691"/>
                  </a:cubicBezTo>
                  <a:cubicBezTo>
                    <a:pt x="1226" y="1733"/>
                    <a:pt x="1226" y="1733"/>
                    <a:pt x="1226" y="1796"/>
                  </a:cubicBezTo>
                  <a:cubicBezTo>
                    <a:pt x="1226" y="1830"/>
                    <a:pt x="1226" y="1837"/>
                    <a:pt x="1225" y="1837"/>
                  </a:cubicBezTo>
                  <a:cubicBezTo>
                    <a:pt x="1224" y="1837"/>
                    <a:pt x="1222" y="1834"/>
                    <a:pt x="1220" y="1834"/>
                  </a:cubicBezTo>
                  <a:cubicBezTo>
                    <a:pt x="1217" y="1834"/>
                    <a:pt x="1212" y="1839"/>
                    <a:pt x="1205" y="1860"/>
                  </a:cubicBezTo>
                  <a:lnTo>
                    <a:pt x="1226" y="1860"/>
                  </a:lnTo>
                  <a:cubicBezTo>
                    <a:pt x="1184" y="1965"/>
                    <a:pt x="1205" y="2029"/>
                    <a:pt x="1184" y="2113"/>
                  </a:cubicBezTo>
                  <a:cubicBezTo>
                    <a:pt x="1184" y="2088"/>
                    <a:pt x="1184" y="2076"/>
                    <a:pt x="1184" y="2071"/>
                  </a:cubicBezTo>
                  <a:cubicBezTo>
                    <a:pt x="1163" y="2134"/>
                    <a:pt x="1142" y="2240"/>
                    <a:pt x="1142" y="2303"/>
                  </a:cubicBezTo>
                  <a:cubicBezTo>
                    <a:pt x="1142" y="2325"/>
                    <a:pt x="1142" y="2325"/>
                    <a:pt x="1120" y="2409"/>
                  </a:cubicBezTo>
                  <a:cubicBezTo>
                    <a:pt x="1120" y="2451"/>
                    <a:pt x="1120" y="2451"/>
                    <a:pt x="1120" y="2472"/>
                  </a:cubicBezTo>
                  <a:cubicBezTo>
                    <a:pt x="1099" y="2515"/>
                    <a:pt x="1099" y="2620"/>
                    <a:pt x="1099" y="2620"/>
                  </a:cubicBezTo>
                  <a:cubicBezTo>
                    <a:pt x="1099" y="2620"/>
                    <a:pt x="1078" y="2663"/>
                    <a:pt x="1078" y="2684"/>
                  </a:cubicBezTo>
                  <a:cubicBezTo>
                    <a:pt x="1057" y="2768"/>
                    <a:pt x="1078" y="2832"/>
                    <a:pt x="1057" y="2916"/>
                  </a:cubicBezTo>
                  <a:lnTo>
                    <a:pt x="1057" y="2937"/>
                  </a:lnTo>
                  <a:cubicBezTo>
                    <a:pt x="1036" y="2937"/>
                    <a:pt x="1036" y="2916"/>
                    <a:pt x="1036" y="2916"/>
                  </a:cubicBezTo>
                  <a:lnTo>
                    <a:pt x="1015" y="3085"/>
                  </a:lnTo>
                  <a:lnTo>
                    <a:pt x="1036" y="3064"/>
                  </a:lnTo>
                  <a:lnTo>
                    <a:pt x="1036" y="3064"/>
                  </a:lnTo>
                  <a:cubicBezTo>
                    <a:pt x="1015" y="3085"/>
                    <a:pt x="1015" y="3127"/>
                    <a:pt x="1015" y="3148"/>
                  </a:cubicBezTo>
                  <a:cubicBezTo>
                    <a:pt x="1015" y="3136"/>
                    <a:pt x="1015" y="3131"/>
                    <a:pt x="1015" y="3131"/>
                  </a:cubicBezTo>
                  <a:cubicBezTo>
                    <a:pt x="1014" y="3131"/>
                    <a:pt x="1011" y="3216"/>
                    <a:pt x="994" y="3233"/>
                  </a:cubicBezTo>
                  <a:cubicBezTo>
                    <a:pt x="994" y="3296"/>
                    <a:pt x="994" y="3275"/>
                    <a:pt x="973" y="3338"/>
                  </a:cubicBezTo>
                  <a:lnTo>
                    <a:pt x="994" y="3296"/>
                  </a:lnTo>
                  <a:cubicBezTo>
                    <a:pt x="994" y="3306"/>
                    <a:pt x="994" y="3326"/>
                    <a:pt x="994" y="3338"/>
                  </a:cubicBezTo>
                  <a:cubicBezTo>
                    <a:pt x="973" y="3402"/>
                    <a:pt x="973" y="3465"/>
                    <a:pt x="973" y="3486"/>
                  </a:cubicBezTo>
                  <a:cubicBezTo>
                    <a:pt x="964" y="3504"/>
                    <a:pt x="959" y="3511"/>
                    <a:pt x="956" y="3511"/>
                  </a:cubicBezTo>
                  <a:cubicBezTo>
                    <a:pt x="951" y="3511"/>
                    <a:pt x="951" y="3499"/>
                    <a:pt x="951" y="3486"/>
                  </a:cubicBezTo>
                  <a:cubicBezTo>
                    <a:pt x="951" y="3613"/>
                    <a:pt x="951" y="3529"/>
                    <a:pt x="930" y="3655"/>
                  </a:cubicBezTo>
                  <a:lnTo>
                    <a:pt x="930" y="3676"/>
                  </a:lnTo>
                  <a:lnTo>
                    <a:pt x="930" y="3719"/>
                  </a:lnTo>
                  <a:cubicBezTo>
                    <a:pt x="930" y="3761"/>
                    <a:pt x="930" y="3782"/>
                    <a:pt x="909" y="3824"/>
                  </a:cubicBezTo>
                  <a:lnTo>
                    <a:pt x="909" y="3803"/>
                  </a:lnTo>
                  <a:cubicBezTo>
                    <a:pt x="909" y="3909"/>
                    <a:pt x="888" y="3909"/>
                    <a:pt x="888" y="4014"/>
                  </a:cubicBezTo>
                  <a:cubicBezTo>
                    <a:pt x="888" y="4014"/>
                    <a:pt x="888" y="3993"/>
                    <a:pt x="888" y="3993"/>
                  </a:cubicBezTo>
                  <a:cubicBezTo>
                    <a:pt x="888" y="4078"/>
                    <a:pt x="867" y="4057"/>
                    <a:pt x="867" y="4141"/>
                  </a:cubicBezTo>
                  <a:lnTo>
                    <a:pt x="867" y="4183"/>
                  </a:lnTo>
                  <a:lnTo>
                    <a:pt x="846" y="4183"/>
                  </a:lnTo>
                  <a:lnTo>
                    <a:pt x="846" y="4226"/>
                  </a:lnTo>
                  <a:lnTo>
                    <a:pt x="846" y="4247"/>
                  </a:lnTo>
                  <a:lnTo>
                    <a:pt x="846" y="4268"/>
                  </a:lnTo>
                  <a:cubicBezTo>
                    <a:pt x="825" y="4310"/>
                    <a:pt x="825" y="4352"/>
                    <a:pt x="804" y="4416"/>
                  </a:cubicBezTo>
                  <a:lnTo>
                    <a:pt x="825" y="4416"/>
                  </a:lnTo>
                  <a:cubicBezTo>
                    <a:pt x="825" y="4564"/>
                    <a:pt x="761" y="4754"/>
                    <a:pt x="761" y="4923"/>
                  </a:cubicBezTo>
                  <a:lnTo>
                    <a:pt x="740" y="4923"/>
                  </a:lnTo>
                  <a:lnTo>
                    <a:pt x="740" y="5007"/>
                  </a:lnTo>
                  <a:cubicBezTo>
                    <a:pt x="740" y="5064"/>
                    <a:pt x="740" y="5037"/>
                    <a:pt x="740" y="5113"/>
                  </a:cubicBezTo>
                  <a:cubicBezTo>
                    <a:pt x="735" y="5123"/>
                    <a:pt x="733" y="5127"/>
                    <a:pt x="731" y="5127"/>
                  </a:cubicBezTo>
                  <a:cubicBezTo>
                    <a:pt x="728" y="5127"/>
                    <a:pt x="740" y="5087"/>
                    <a:pt x="740" y="5071"/>
                  </a:cubicBezTo>
                  <a:lnTo>
                    <a:pt x="740" y="5071"/>
                  </a:lnTo>
                  <a:cubicBezTo>
                    <a:pt x="719" y="5155"/>
                    <a:pt x="719" y="5282"/>
                    <a:pt x="698" y="5345"/>
                  </a:cubicBezTo>
                  <a:cubicBezTo>
                    <a:pt x="698" y="5409"/>
                    <a:pt x="698" y="5493"/>
                    <a:pt x="677" y="5557"/>
                  </a:cubicBezTo>
                  <a:cubicBezTo>
                    <a:pt x="677" y="5620"/>
                    <a:pt x="656" y="5704"/>
                    <a:pt x="656" y="5704"/>
                  </a:cubicBezTo>
                  <a:cubicBezTo>
                    <a:pt x="656" y="5704"/>
                    <a:pt x="656" y="5704"/>
                    <a:pt x="656" y="5747"/>
                  </a:cubicBezTo>
                  <a:cubicBezTo>
                    <a:pt x="635" y="5768"/>
                    <a:pt x="656" y="5873"/>
                    <a:pt x="635" y="5937"/>
                  </a:cubicBezTo>
                  <a:cubicBezTo>
                    <a:pt x="635" y="5953"/>
                    <a:pt x="635" y="5968"/>
                    <a:pt x="635" y="5979"/>
                  </a:cubicBezTo>
                  <a:lnTo>
                    <a:pt x="613" y="6127"/>
                  </a:lnTo>
                  <a:cubicBezTo>
                    <a:pt x="613" y="6148"/>
                    <a:pt x="592" y="6275"/>
                    <a:pt x="592" y="6275"/>
                  </a:cubicBezTo>
                  <a:cubicBezTo>
                    <a:pt x="592" y="6284"/>
                    <a:pt x="593" y="6287"/>
                    <a:pt x="595" y="6287"/>
                  </a:cubicBezTo>
                  <a:cubicBezTo>
                    <a:pt x="595" y="6287"/>
                    <a:pt x="595" y="6287"/>
                    <a:pt x="595" y="6287"/>
                  </a:cubicBezTo>
                  <a:lnTo>
                    <a:pt x="595" y="6287"/>
                  </a:lnTo>
                  <a:cubicBezTo>
                    <a:pt x="595" y="6289"/>
                    <a:pt x="593" y="6292"/>
                    <a:pt x="592" y="6296"/>
                  </a:cubicBezTo>
                  <a:cubicBezTo>
                    <a:pt x="592" y="6317"/>
                    <a:pt x="592" y="6359"/>
                    <a:pt x="592" y="6359"/>
                  </a:cubicBezTo>
                  <a:lnTo>
                    <a:pt x="592" y="6401"/>
                  </a:lnTo>
                  <a:lnTo>
                    <a:pt x="571" y="6359"/>
                  </a:lnTo>
                  <a:lnTo>
                    <a:pt x="571" y="6359"/>
                  </a:lnTo>
                  <a:cubicBezTo>
                    <a:pt x="571" y="6401"/>
                    <a:pt x="571" y="6444"/>
                    <a:pt x="592" y="6444"/>
                  </a:cubicBezTo>
                  <a:cubicBezTo>
                    <a:pt x="571" y="6486"/>
                    <a:pt x="571" y="6549"/>
                    <a:pt x="571" y="6549"/>
                  </a:cubicBezTo>
                  <a:cubicBezTo>
                    <a:pt x="550" y="6655"/>
                    <a:pt x="529" y="6739"/>
                    <a:pt x="529" y="6824"/>
                  </a:cubicBezTo>
                  <a:lnTo>
                    <a:pt x="529" y="6887"/>
                  </a:lnTo>
                  <a:lnTo>
                    <a:pt x="508" y="6866"/>
                  </a:lnTo>
                  <a:lnTo>
                    <a:pt x="508" y="6972"/>
                  </a:lnTo>
                  <a:cubicBezTo>
                    <a:pt x="508" y="7056"/>
                    <a:pt x="487" y="7183"/>
                    <a:pt x="487" y="7268"/>
                  </a:cubicBezTo>
                  <a:cubicBezTo>
                    <a:pt x="466" y="7373"/>
                    <a:pt x="466" y="7373"/>
                    <a:pt x="466" y="7437"/>
                  </a:cubicBezTo>
                  <a:lnTo>
                    <a:pt x="466" y="7500"/>
                  </a:lnTo>
                  <a:cubicBezTo>
                    <a:pt x="466" y="7535"/>
                    <a:pt x="436" y="7615"/>
                    <a:pt x="439" y="7615"/>
                  </a:cubicBezTo>
                  <a:cubicBezTo>
                    <a:pt x="439" y="7615"/>
                    <a:pt x="441" y="7612"/>
                    <a:pt x="445" y="7606"/>
                  </a:cubicBezTo>
                  <a:cubicBezTo>
                    <a:pt x="445" y="7648"/>
                    <a:pt x="445" y="7690"/>
                    <a:pt x="445" y="7690"/>
                  </a:cubicBezTo>
                  <a:cubicBezTo>
                    <a:pt x="445" y="7775"/>
                    <a:pt x="445" y="7711"/>
                    <a:pt x="423" y="7775"/>
                  </a:cubicBezTo>
                  <a:cubicBezTo>
                    <a:pt x="423" y="7817"/>
                    <a:pt x="423" y="7838"/>
                    <a:pt x="423" y="7901"/>
                  </a:cubicBezTo>
                  <a:cubicBezTo>
                    <a:pt x="423" y="7944"/>
                    <a:pt x="423" y="7965"/>
                    <a:pt x="402" y="8007"/>
                  </a:cubicBezTo>
                  <a:cubicBezTo>
                    <a:pt x="402" y="8070"/>
                    <a:pt x="402" y="8091"/>
                    <a:pt x="402" y="8155"/>
                  </a:cubicBezTo>
                  <a:cubicBezTo>
                    <a:pt x="402" y="8197"/>
                    <a:pt x="381" y="8260"/>
                    <a:pt x="381" y="8260"/>
                  </a:cubicBezTo>
                  <a:cubicBezTo>
                    <a:pt x="381" y="8366"/>
                    <a:pt x="381" y="8429"/>
                    <a:pt x="360" y="8535"/>
                  </a:cubicBezTo>
                  <a:cubicBezTo>
                    <a:pt x="360" y="8556"/>
                    <a:pt x="360" y="8556"/>
                    <a:pt x="360" y="8619"/>
                  </a:cubicBezTo>
                  <a:cubicBezTo>
                    <a:pt x="360" y="8746"/>
                    <a:pt x="318" y="8915"/>
                    <a:pt x="318" y="9063"/>
                  </a:cubicBezTo>
                  <a:lnTo>
                    <a:pt x="318" y="9084"/>
                  </a:lnTo>
                  <a:lnTo>
                    <a:pt x="318" y="9105"/>
                  </a:lnTo>
                  <a:cubicBezTo>
                    <a:pt x="297" y="9274"/>
                    <a:pt x="276" y="9486"/>
                    <a:pt x="276" y="9633"/>
                  </a:cubicBezTo>
                  <a:cubicBezTo>
                    <a:pt x="276" y="9676"/>
                    <a:pt x="276" y="9739"/>
                    <a:pt x="254" y="9802"/>
                  </a:cubicBezTo>
                  <a:cubicBezTo>
                    <a:pt x="254" y="9929"/>
                    <a:pt x="254" y="10056"/>
                    <a:pt x="233" y="10183"/>
                  </a:cubicBezTo>
                  <a:cubicBezTo>
                    <a:pt x="233" y="10217"/>
                    <a:pt x="233" y="10250"/>
                    <a:pt x="233" y="10267"/>
                  </a:cubicBezTo>
                  <a:cubicBezTo>
                    <a:pt x="233" y="10302"/>
                    <a:pt x="233" y="10334"/>
                    <a:pt x="233" y="10352"/>
                  </a:cubicBezTo>
                  <a:lnTo>
                    <a:pt x="233" y="10415"/>
                  </a:lnTo>
                  <a:lnTo>
                    <a:pt x="212" y="10415"/>
                  </a:lnTo>
                  <a:lnTo>
                    <a:pt x="233" y="10436"/>
                  </a:lnTo>
                  <a:lnTo>
                    <a:pt x="212" y="10457"/>
                  </a:lnTo>
                  <a:cubicBezTo>
                    <a:pt x="212" y="10478"/>
                    <a:pt x="212" y="10563"/>
                    <a:pt x="212" y="10584"/>
                  </a:cubicBezTo>
                  <a:cubicBezTo>
                    <a:pt x="212" y="10584"/>
                    <a:pt x="212" y="10595"/>
                    <a:pt x="212" y="10605"/>
                  </a:cubicBezTo>
                  <a:lnTo>
                    <a:pt x="193" y="10793"/>
                  </a:lnTo>
                  <a:lnTo>
                    <a:pt x="193" y="10793"/>
                  </a:lnTo>
                  <a:cubicBezTo>
                    <a:pt x="195" y="10792"/>
                    <a:pt x="197" y="10791"/>
                    <a:pt x="198" y="10791"/>
                  </a:cubicBezTo>
                  <a:cubicBezTo>
                    <a:pt x="212" y="10791"/>
                    <a:pt x="209" y="10843"/>
                    <a:pt x="191" y="10880"/>
                  </a:cubicBezTo>
                  <a:cubicBezTo>
                    <a:pt x="191" y="10913"/>
                    <a:pt x="191" y="10972"/>
                    <a:pt x="191" y="11007"/>
                  </a:cubicBezTo>
                  <a:cubicBezTo>
                    <a:pt x="191" y="11049"/>
                    <a:pt x="170" y="11070"/>
                    <a:pt x="170" y="11112"/>
                  </a:cubicBezTo>
                  <a:cubicBezTo>
                    <a:pt x="170" y="11175"/>
                    <a:pt x="170" y="11197"/>
                    <a:pt x="191" y="11197"/>
                  </a:cubicBezTo>
                  <a:cubicBezTo>
                    <a:pt x="180" y="11228"/>
                    <a:pt x="175" y="11234"/>
                    <a:pt x="173" y="11234"/>
                  </a:cubicBezTo>
                  <a:cubicBezTo>
                    <a:pt x="171" y="11234"/>
                    <a:pt x="171" y="11232"/>
                    <a:pt x="170" y="11232"/>
                  </a:cubicBezTo>
                  <a:cubicBezTo>
                    <a:pt x="170" y="11232"/>
                    <a:pt x="170" y="11234"/>
                    <a:pt x="170" y="11239"/>
                  </a:cubicBezTo>
                  <a:cubicBezTo>
                    <a:pt x="170" y="11260"/>
                    <a:pt x="170" y="11366"/>
                    <a:pt x="170" y="11366"/>
                  </a:cubicBezTo>
                  <a:cubicBezTo>
                    <a:pt x="170" y="11408"/>
                    <a:pt x="149" y="11535"/>
                    <a:pt x="149" y="11556"/>
                  </a:cubicBezTo>
                  <a:lnTo>
                    <a:pt x="149" y="11598"/>
                  </a:lnTo>
                  <a:cubicBezTo>
                    <a:pt x="149" y="11619"/>
                    <a:pt x="149" y="11619"/>
                    <a:pt x="149" y="11661"/>
                  </a:cubicBezTo>
                  <a:cubicBezTo>
                    <a:pt x="149" y="11704"/>
                    <a:pt x="149" y="11704"/>
                    <a:pt x="149" y="11704"/>
                  </a:cubicBezTo>
                  <a:lnTo>
                    <a:pt x="149" y="11725"/>
                  </a:lnTo>
                  <a:cubicBezTo>
                    <a:pt x="128" y="11957"/>
                    <a:pt x="128" y="12274"/>
                    <a:pt x="107" y="12527"/>
                  </a:cubicBezTo>
                  <a:cubicBezTo>
                    <a:pt x="107" y="12654"/>
                    <a:pt x="107" y="12781"/>
                    <a:pt x="85" y="12929"/>
                  </a:cubicBezTo>
                  <a:lnTo>
                    <a:pt x="85" y="13013"/>
                  </a:lnTo>
                  <a:cubicBezTo>
                    <a:pt x="85" y="13161"/>
                    <a:pt x="64" y="13351"/>
                    <a:pt x="64" y="13541"/>
                  </a:cubicBezTo>
                  <a:cubicBezTo>
                    <a:pt x="85" y="13647"/>
                    <a:pt x="43" y="13626"/>
                    <a:pt x="64" y="13732"/>
                  </a:cubicBezTo>
                  <a:cubicBezTo>
                    <a:pt x="64" y="13828"/>
                    <a:pt x="64" y="13908"/>
                    <a:pt x="64" y="14006"/>
                  </a:cubicBezTo>
                  <a:cubicBezTo>
                    <a:pt x="45" y="14006"/>
                    <a:pt x="60" y="14073"/>
                    <a:pt x="49" y="14073"/>
                  </a:cubicBezTo>
                  <a:cubicBezTo>
                    <a:pt x="47" y="14073"/>
                    <a:pt x="46" y="14072"/>
                    <a:pt x="43" y="14070"/>
                  </a:cubicBezTo>
                  <a:lnTo>
                    <a:pt x="43" y="14070"/>
                  </a:lnTo>
                  <a:lnTo>
                    <a:pt x="64" y="14091"/>
                  </a:lnTo>
                  <a:cubicBezTo>
                    <a:pt x="64" y="14112"/>
                    <a:pt x="43" y="14175"/>
                    <a:pt x="43" y="14175"/>
                  </a:cubicBezTo>
                  <a:lnTo>
                    <a:pt x="43" y="14217"/>
                  </a:lnTo>
                  <a:cubicBezTo>
                    <a:pt x="43" y="14302"/>
                    <a:pt x="43" y="14450"/>
                    <a:pt x="43" y="14492"/>
                  </a:cubicBezTo>
                  <a:cubicBezTo>
                    <a:pt x="43" y="14661"/>
                    <a:pt x="22" y="14936"/>
                    <a:pt x="22" y="15147"/>
                  </a:cubicBezTo>
                  <a:cubicBezTo>
                    <a:pt x="22" y="15189"/>
                    <a:pt x="22" y="15252"/>
                    <a:pt x="22" y="15295"/>
                  </a:cubicBezTo>
                  <a:lnTo>
                    <a:pt x="22" y="15337"/>
                  </a:lnTo>
                  <a:cubicBezTo>
                    <a:pt x="22" y="15400"/>
                    <a:pt x="22" y="15443"/>
                    <a:pt x="22" y="15506"/>
                  </a:cubicBezTo>
                  <a:cubicBezTo>
                    <a:pt x="22" y="15558"/>
                    <a:pt x="22" y="15595"/>
                    <a:pt x="22" y="15633"/>
                  </a:cubicBezTo>
                  <a:cubicBezTo>
                    <a:pt x="22" y="15679"/>
                    <a:pt x="22" y="15725"/>
                    <a:pt x="22" y="15738"/>
                  </a:cubicBezTo>
                  <a:cubicBezTo>
                    <a:pt x="22" y="15738"/>
                    <a:pt x="1" y="15844"/>
                    <a:pt x="1" y="15844"/>
                  </a:cubicBezTo>
                  <a:cubicBezTo>
                    <a:pt x="1" y="15844"/>
                    <a:pt x="1" y="16583"/>
                    <a:pt x="1" y="17386"/>
                  </a:cubicBezTo>
                  <a:cubicBezTo>
                    <a:pt x="1" y="18189"/>
                    <a:pt x="43" y="19097"/>
                    <a:pt x="85" y="19456"/>
                  </a:cubicBezTo>
                  <a:cubicBezTo>
                    <a:pt x="85" y="19474"/>
                    <a:pt x="85" y="19524"/>
                    <a:pt x="99" y="19524"/>
                  </a:cubicBezTo>
                  <a:cubicBezTo>
                    <a:pt x="101" y="19524"/>
                    <a:pt x="104" y="19522"/>
                    <a:pt x="107" y="19519"/>
                  </a:cubicBezTo>
                  <a:lnTo>
                    <a:pt x="107" y="19519"/>
                  </a:lnTo>
                  <a:cubicBezTo>
                    <a:pt x="107" y="19491"/>
                    <a:pt x="107" y="19473"/>
                    <a:pt x="107" y="19456"/>
                  </a:cubicBezTo>
                  <a:cubicBezTo>
                    <a:pt x="107" y="19437"/>
                    <a:pt x="107" y="19418"/>
                    <a:pt x="107" y="19350"/>
                  </a:cubicBezTo>
                  <a:cubicBezTo>
                    <a:pt x="107" y="19325"/>
                    <a:pt x="107" y="19313"/>
                    <a:pt x="107" y="19308"/>
                  </a:cubicBezTo>
                  <a:lnTo>
                    <a:pt x="107" y="19266"/>
                  </a:lnTo>
                  <a:cubicBezTo>
                    <a:pt x="107" y="19271"/>
                    <a:pt x="107" y="19276"/>
                    <a:pt x="107" y="19281"/>
                  </a:cubicBezTo>
                  <a:lnTo>
                    <a:pt x="107" y="19281"/>
                  </a:lnTo>
                  <a:cubicBezTo>
                    <a:pt x="111" y="19266"/>
                    <a:pt x="128" y="19266"/>
                    <a:pt x="128" y="19266"/>
                  </a:cubicBezTo>
                  <a:lnTo>
                    <a:pt x="128" y="19224"/>
                  </a:lnTo>
                  <a:lnTo>
                    <a:pt x="128" y="19139"/>
                  </a:lnTo>
                  <a:cubicBezTo>
                    <a:pt x="128" y="19139"/>
                    <a:pt x="107" y="19055"/>
                    <a:pt x="128" y="19012"/>
                  </a:cubicBezTo>
                  <a:lnTo>
                    <a:pt x="128" y="18907"/>
                  </a:lnTo>
                  <a:cubicBezTo>
                    <a:pt x="128" y="18865"/>
                    <a:pt x="128" y="18865"/>
                    <a:pt x="128" y="18844"/>
                  </a:cubicBezTo>
                  <a:cubicBezTo>
                    <a:pt x="128" y="18822"/>
                    <a:pt x="128" y="18738"/>
                    <a:pt x="128" y="18738"/>
                  </a:cubicBezTo>
                  <a:cubicBezTo>
                    <a:pt x="128" y="18662"/>
                    <a:pt x="128" y="18689"/>
                    <a:pt x="128" y="18632"/>
                  </a:cubicBezTo>
                  <a:lnTo>
                    <a:pt x="128" y="18590"/>
                  </a:lnTo>
                  <a:cubicBezTo>
                    <a:pt x="128" y="18358"/>
                    <a:pt x="149" y="18210"/>
                    <a:pt x="149" y="17977"/>
                  </a:cubicBezTo>
                  <a:cubicBezTo>
                    <a:pt x="149" y="17989"/>
                    <a:pt x="149" y="18015"/>
                    <a:pt x="149" y="18041"/>
                  </a:cubicBezTo>
                  <a:cubicBezTo>
                    <a:pt x="149" y="17872"/>
                    <a:pt x="170" y="17787"/>
                    <a:pt x="170" y="17661"/>
                  </a:cubicBezTo>
                  <a:cubicBezTo>
                    <a:pt x="170" y="17456"/>
                    <a:pt x="170" y="17232"/>
                    <a:pt x="170" y="17027"/>
                  </a:cubicBezTo>
                  <a:cubicBezTo>
                    <a:pt x="170" y="16985"/>
                    <a:pt x="149" y="16942"/>
                    <a:pt x="149" y="16900"/>
                  </a:cubicBezTo>
                  <a:lnTo>
                    <a:pt x="149" y="16900"/>
                  </a:lnTo>
                  <a:cubicBezTo>
                    <a:pt x="149" y="16900"/>
                    <a:pt x="156" y="16914"/>
                    <a:pt x="162" y="16914"/>
                  </a:cubicBezTo>
                  <a:cubicBezTo>
                    <a:pt x="166" y="16914"/>
                    <a:pt x="170" y="16906"/>
                    <a:pt x="170" y="16879"/>
                  </a:cubicBezTo>
                  <a:lnTo>
                    <a:pt x="170" y="16879"/>
                  </a:lnTo>
                  <a:cubicBezTo>
                    <a:pt x="170" y="16879"/>
                    <a:pt x="170" y="16900"/>
                    <a:pt x="149" y="16900"/>
                  </a:cubicBezTo>
                  <a:cubicBezTo>
                    <a:pt x="170" y="16710"/>
                    <a:pt x="170" y="16309"/>
                    <a:pt x="170" y="15992"/>
                  </a:cubicBezTo>
                  <a:cubicBezTo>
                    <a:pt x="191" y="15569"/>
                    <a:pt x="191" y="15105"/>
                    <a:pt x="191" y="14682"/>
                  </a:cubicBezTo>
                  <a:cubicBezTo>
                    <a:pt x="212" y="14555"/>
                    <a:pt x="191" y="14450"/>
                    <a:pt x="212" y="14323"/>
                  </a:cubicBezTo>
                  <a:cubicBezTo>
                    <a:pt x="212" y="14069"/>
                    <a:pt x="233" y="13858"/>
                    <a:pt x="233" y="13626"/>
                  </a:cubicBezTo>
                  <a:cubicBezTo>
                    <a:pt x="233" y="13584"/>
                    <a:pt x="233" y="13584"/>
                    <a:pt x="233" y="13541"/>
                  </a:cubicBezTo>
                  <a:cubicBezTo>
                    <a:pt x="233" y="13457"/>
                    <a:pt x="233" y="13372"/>
                    <a:pt x="233" y="13309"/>
                  </a:cubicBezTo>
                  <a:cubicBezTo>
                    <a:pt x="233" y="13267"/>
                    <a:pt x="233" y="13288"/>
                    <a:pt x="233" y="13246"/>
                  </a:cubicBezTo>
                  <a:lnTo>
                    <a:pt x="233" y="13182"/>
                  </a:lnTo>
                  <a:cubicBezTo>
                    <a:pt x="254" y="13182"/>
                    <a:pt x="233" y="13034"/>
                    <a:pt x="254" y="12992"/>
                  </a:cubicBezTo>
                  <a:cubicBezTo>
                    <a:pt x="254" y="12929"/>
                    <a:pt x="254" y="12802"/>
                    <a:pt x="254" y="12718"/>
                  </a:cubicBezTo>
                  <a:cubicBezTo>
                    <a:pt x="254" y="12696"/>
                    <a:pt x="276" y="12570"/>
                    <a:pt x="276" y="12506"/>
                  </a:cubicBezTo>
                  <a:cubicBezTo>
                    <a:pt x="276" y="12358"/>
                    <a:pt x="276" y="12147"/>
                    <a:pt x="297" y="11957"/>
                  </a:cubicBezTo>
                  <a:lnTo>
                    <a:pt x="297" y="11915"/>
                  </a:lnTo>
                  <a:cubicBezTo>
                    <a:pt x="297" y="11879"/>
                    <a:pt x="297" y="11812"/>
                    <a:pt x="297" y="11767"/>
                  </a:cubicBezTo>
                  <a:lnTo>
                    <a:pt x="297" y="11725"/>
                  </a:lnTo>
                  <a:cubicBezTo>
                    <a:pt x="297" y="11725"/>
                    <a:pt x="297" y="11682"/>
                    <a:pt x="318" y="11682"/>
                  </a:cubicBezTo>
                  <a:cubicBezTo>
                    <a:pt x="318" y="11513"/>
                    <a:pt x="318" y="11408"/>
                    <a:pt x="318" y="11239"/>
                  </a:cubicBezTo>
                  <a:cubicBezTo>
                    <a:pt x="319" y="11240"/>
                    <a:pt x="321" y="11241"/>
                    <a:pt x="322" y="11241"/>
                  </a:cubicBezTo>
                  <a:cubicBezTo>
                    <a:pt x="337" y="11241"/>
                    <a:pt x="339" y="11147"/>
                    <a:pt x="339" y="11147"/>
                  </a:cubicBezTo>
                  <a:cubicBezTo>
                    <a:pt x="339" y="11147"/>
                    <a:pt x="339" y="11149"/>
                    <a:pt x="339" y="11154"/>
                  </a:cubicBezTo>
                  <a:lnTo>
                    <a:pt x="339" y="11154"/>
                  </a:lnTo>
                  <a:cubicBezTo>
                    <a:pt x="339" y="11122"/>
                    <a:pt x="339" y="11111"/>
                    <a:pt x="338" y="11111"/>
                  </a:cubicBezTo>
                  <a:cubicBezTo>
                    <a:pt x="337" y="11111"/>
                    <a:pt x="334" y="11142"/>
                    <a:pt x="326" y="11142"/>
                  </a:cubicBezTo>
                  <a:cubicBezTo>
                    <a:pt x="324" y="11142"/>
                    <a:pt x="321" y="11140"/>
                    <a:pt x="318" y="11133"/>
                  </a:cubicBezTo>
                  <a:cubicBezTo>
                    <a:pt x="318" y="11091"/>
                    <a:pt x="318" y="11070"/>
                    <a:pt x="339" y="11070"/>
                  </a:cubicBezTo>
                  <a:lnTo>
                    <a:pt x="339" y="11007"/>
                  </a:lnTo>
                  <a:cubicBezTo>
                    <a:pt x="339" y="10880"/>
                    <a:pt x="360" y="10774"/>
                    <a:pt x="360" y="10647"/>
                  </a:cubicBezTo>
                  <a:cubicBezTo>
                    <a:pt x="360" y="10647"/>
                    <a:pt x="360" y="10690"/>
                    <a:pt x="360" y="10690"/>
                  </a:cubicBezTo>
                  <a:cubicBezTo>
                    <a:pt x="360" y="10563"/>
                    <a:pt x="381" y="10584"/>
                    <a:pt x="381" y="10457"/>
                  </a:cubicBezTo>
                  <a:cubicBezTo>
                    <a:pt x="381" y="10419"/>
                    <a:pt x="399" y="10328"/>
                    <a:pt x="386" y="10328"/>
                  </a:cubicBezTo>
                  <a:cubicBezTo>
                    <a:pt x="385" y="10328"/>
                    <a:pt x="383" y="10329"/>
                    <a:pt x="381" y="10331"/>
                  </a:cubicBezTo>
                  <a:cubicBezTo>
                    <a:pt x="381" y="10288"/>
                    <a:pt x="402" y="10267"/>
                    <a:pt x="402" y="10246"/>
                  </a:cubicBezTo>
                  <a:lnTo>
                    <a:pt x="402" y="10246"/>
                  </a:lnTo>
                  <a:cubicBezTo>
                    <a:pt x="402" y="10246"/>
                    <a:pt x="389" y="10273"/>
                    <a:pt x="383" y="10273"/>
                  </a:cubicBezTo>
                  <a:cubicBezTo>
                    <a:pt x="382" y="10273"/>
                    <a:pt x="381" y="10271"/>
                    <a:pt x="381" y="10267"/>
                  </a:cubicBezTo>
                  <a:cubicBezTo>
                    <a:pt x="402" y="10183"/>
                    <a:pt x="402" y="10077"/>
                    <a:pt x="402" y="9993"/>
                  </a:cubicBezTo>
                  <a:cubicBezTo>
                    <a:pt x="402" y="9993"/>
                    <a:pt x="415" y="9993"/>
                    <a:pt x="421" y="10002"/>
                  </a:cubicBezTo>
                  <a:lnTo>
                    <a:pt x="421" y="10002"/>
                  </a:lnTo>
                  <a:cubicBezTo>
                    <a:pt x="404" y="9931"/>
                    <a:pt x="423" y="9945"/>
                    <a:pt x="423" y="9845"/>
                  </a:cubicBezTo>
                  <a:cubicBezTo>
                    <a:pt x="445" y="9612"/>
                    <a:pt x="466" y="9274"/>
                    <a:pt x="487" y="9042"/>
                  </a:cubicBezTo>
                  <a:cubicBezTo>
                    <a:pt x="487" y="8979"/>
                    <a:pt x="487" y="8915"/>
                    <a:pt x="487" y="8831"/>
                  </a:cubicBezTo>
                  <a:lnTo>
                    <a:pt x="508" y="8831"/>
                  </a:lnTo>
                  <a:lnTo>
                    <a:pt x="508" y="8767"/>
                  </a:lnTo>
                  <a:lnTo>
                    <a:pt x="508" y="8725"/>
                  </a:lnTo>
                  <a:cubicBezTo>
                    <a:pt x="508" y="8725"/>
                    <a:pt x="508" y="8704"/>
                    <a:pt x="508" y="8683"/>
                  </a:cubicBezTo>
                  <a:lnTo>
                    <a:pt x="529" y="8429"/>
                  </a:lnTo>
                  <a:cubicBezTo>
                    <a:pt x="550" y="8366"/>
                    <a:pt x="529" y="8387"/>
                    <a:pt x="550" y="8324"/>
                  </a:cubicBezTo>
                  <a:cubicBezTo>
                    <a:pt x="550" y="8324"/>
                    <a:pt x="550" y="8345"/>
                    <a:pt x="550" y="8345"/>
                  </a:cubicBezTo>
                  <a:cubicBezTo>
                    <a:pt x="571" y="8155"/>
                    <a:pt x="550" y="8134"/>
                    <a:pt x="571" y="7965"/>
                  </a:cubicBezTo>
                  <a:cubicBezTo>
                    <a:pt x="571" y="7944"/>
                    <a:pt x="571" y="7880"/>
                    <a:pt x="571" y="7880"/>
                  </a:cubicBezTo>
                  <a:cubicBezTo>
                    <a:pt x="550" y="7901"/>
                    <a:pt x="571" y="7922"/>
                    <a:pt x="550" y="7965"/>
                  </a:cubicBezTo>
                  <a:cubicBezTo>
                    <a:pt x="550" y="7965"/>
                    <a:pt x="550" y="7901"/>
                    <a:pt x="550" y="7901"/>
                  </a:cubicBezTo>
                  <a:cubicBezTo>
                    <a:pt x="550" y="7859"/>
                    <a:pt x="550" y="7838"/>
                    <a:pt x="550" y="7817"/>
                  </a:cubicBezTo>
                  <a:cubicBezTo>
                    <a:pt x="571" y="7753"/>
                    <a:pt x="571" y="7669"/>
                    <a:pt x="592" y="7627"/>
                  </a:cubicBezTo>
                  <a:cubicBezTo>
                    <a:pt x="592" y="7584"/>
                    <a:pt x="571" y="7542"/>
                    <a:pt x="592" y="7479"/>
                  </a:cubicBezTo>
                  <a:cubicBezTo>
                    <a:pt x="592" y="7473"/>
                    <a:pt x="592" y="7469"/>
                    <a:pt x="592" y="7467"/>
                  </a:cubicBezTo>
                  <a:cubicBezTo>
                    <a:pt x="592" y="7467"/>
                    <a:pt x="592" y="7461"/>
                    <a:pt x="592" y="7437"/>
                  </a:cubicBezTo>
                  <a:cubicBezTo>
                    <a:pt x="592" y="7399"/>
                    <a:pt x="592" y="7391"/>
                    <a:pt x="597" y="7391"/>
                  </a:cubicBezTo>
                  <a:cubicBezTo>
                    <a:pt x="600" y="7391"/>
                    <a:pt x="605" y="7394"/>
                    <a:pt x="613" y="7394"/>
                  </a:cubicBezTo>
                  <a:cubicBezTo>
                    <a:pt x="613" y="7331"/>
                    <a:pt x="592" y="7352"/>
                    <a:pt x="613" y="7268"/>
                  </a:cubicBezTo>
                  <a:lnTo>
                    <a:pt x="613" y="7310"/>
                  </a:lnTo>
                  <a:cubicBezTo>
                    <a:pt x="613" y="7278"/>
                    <a:pt x="613" y="7258"/>
                    <a:pt x="622" y="7215"/>
                  </a:cubicBezTo>
                  <a:lnTo>
                    <a:pt x="622" y="7215"/>
                  </a:lnTo>
                  <a:cubicBezTo>
                    <a:pt x="620" y="7218"/>
                    <a:pt x="617" y="7222"/>
                    <a:pt x="613" y="7225"/>
                  </a:cubicBezTo>
                  <a:cubicBezTo>
                    <a:pt x="620" y="7213"/>
                    <a:pt x="624" y="7203"/>
                    <a:pt x="627" y="7193"/>
                  </a:cubicBezTo>
                  <a:lnTo>
                    <a:pt x="627" y="7193"/>
                  </a:lnTo>
                  <a:cubicBezTo>
                    <a:pt x="625" y="7201"/>
                    <a:pt x="624" y="7208"/>
                    <a:pt x="622" y="7215"/>
                  </a:cubicBezTo>
                  <a:lnTo>
                    <a:pt x="622" y="7215"/>
                  </a:lnTo>
                  <a:cubicBezTo>
                    <a:pt x="635" y="7197"/>
                    <a:pt x="635" y="7180"/>
                    <a:pt x="635" y="7162"/>
                  </a:cubicBezTo>
                  <a:lnTo>
                    <a:pt x="635" y="7162"/>
                  </a:lnTo>
                  <a:cubicBezTo>
                    <a:pt x="634" y="7164"/>
                    <a:pt x="634" y="7165"/>
                    <a:pt x="633" y="7167"/>
                  </a:cubicBezTo>
                  <a:lnTo>
                    <a:pt x="633" y="7167"/>
                  </a:lnTo>
                  <a:cubicBezTo>
                    <a:pt x="635" y="7158"/>
                    <a:pt x="635" y="7149"/>
                    <a:pt x="635" y="7141"/>
                  </a:cubicBezTo>
                  <a:lnTo>
                    <a:pt x="635" y="7141"/>
                  </a:lnTo>
                  <a:cubicBezTo>
                    <a:pt x="635" y="7141"/>
                    <a:pt x="621" y="7168"/>
                    <a:pt x="616" y="7168"/>
                  </a:cubicBezTo>
                  <a:cubicBezTo>
                    <a:pt x="614" y="7168"/>
                    <a:pt x="613" y="7166"/>
                    <a:pt x="613" y="7162"/>
                  </a:cubicBezTo>
                  <a:cubicBezTo>
                    <a:pt x="613" y="7141"/>
                    <a:pt x="613" y="7100"/>
                    <a:pt x="634" y="7078"/>
                  </a:cubicBezTo>
                  <a:lnTo>
                    <a:pt x="634" y="7078"/>
                  </a:lnTo>
                  <a:cubicBezTo>
                    <a:pt x="634" y="7084"/>
                    <a:pt x="635" y="7091"/>
                    <a:pt x="635" y="7099"/>
                  </a:cubicBezTo>
                  <a:lnTo>
                    <a:pt x="635" y="7077"/>
                  </a:lnTo>
                  <a:cubicBezTo>
                    <a:pt x="634" y="7078"/>
                    <a:pt x="634" y="7078"/>
                    <a:pt x="634" y="7078"/>
                  </a:cubicBezTo>
                  <a:lnTo>
                    <a:pt x="634" y="7078"/>
                  </a:lnTo>
                  <a:cubicBezTo>
                    <a:pt x="630" y="7039"/>
                    <a:pt x="616" y="7048"/>
                    <a:pt x="635" y="6993"/>
                  </a:cubicBezTo>
                  <a:cubicBezTo>
                    <a:pt x="635" y="6930"/>
                    <a:pt x="656" y="6866"/>
                    <a:pt x="656" y="6782"/>
                  </a:cubicBezTo>
                  <a:cubicBezTo>
                    <a:pt x="656" y="6768"/>
                    <a:pt x="656" y="6754"/>
                    <a:pt x="656" y="6739"/>
                  </a:cubicBezTo>
                  <a:cubicBezTo>
                    <a:pt x="656" y="6782"/>
                    <a:pt x="656" y="6761"/>
                    <a:pt x="635" y="6782"/>
                  </a:cubicBezTo>
                  <a:cubicBezTo>
                    <a:pt x="656" y="6718"/>
                    <a:pt x="635" y="6676"/>
                    <a:pt x="656" y="6592"/>
                  </a:cubicBezTo>
                  <a:cubicBezTo>
                    <a:pt x="656" y="6560"/>
                    <a:pt x="661" y="6555"/>
                    <a:pt x="666" y="6555"/>
                  </a:cubicBezTo>
                  <a:cubicBezTo>
                    <a:pt x="669" y="6555"/>
                    <a:pt x="672" y="6556"/>
                    <a:pt x="674" y="6556"/>
                  </a:cubicBezTo>
                  <a:cubicBezTo>
                    <a:pt x="676" y="6556"/>
                    <a:pt x="677" y="6555"/>
                    <a:pt x="677" y="6549"/>
                  </a:cubicBezTo>
                  <a:cubicBezTo>
                    <a:pt x="677" y="6465"/>
                    <a:pt x="656" y="6528"/>
                    <a:pt x="677" y="6444"/>
                  </a:cubicBezTo>
                  <a:cubicBezTo>
                    <a:pt x="677" y="6444"/>
                    <a:pt x="677" y="6465"/>
                    <a:pt x="677" y="6465"/>
                  </a:cubicBezTo>
                  <a:cubicBezTo>
                    <a:pt x="677" y="6423"/>
                    <a:pt x="677" y="6338"/>
                    <a:pt x="698" y="6317"/>
                  </a:cubicBezTo>
                  <a:cubicBezTo>
                    <a:pt x="698" y="6338"/>
                    <a:pt x="698" y="6338"/>
                    <a:pt x="698" y="6359"/>
                  </a:cubicBezTo>
                  <a:cubicBezTo>
                    <a:pt x="698" y="6372"/>
                    <a:pt x="698" y="6377"/>
                    <a:pt x="698" y="6377"/>
                  </a:cubicBezTo>
                  <a:cubicBezTo>
                    <a:pt x="699" y="6377"/>
                    <a:pt x="701" y="6318"/>
                    <a:pt x="714" y="6315"/>
                  </a:cubicBezTo>
                  <a:lnTo>
                    <a:pt x="714" y="6315"/>
                  </a:lnTo>
                  <a:cubicBezTo>
                    <a:pt x="704" y="6305"/>
                    <a:pt x="715" y="6263"/>
                    <a:pt x="718" y="6228"/>
                  </a:cubicBezTo>
                  <a:lnTo>
                    <a:pt x="718" y="6228"/>
                  </a:lnTo>
                  <a:cubicBezTo>
                    <a:pt x="719" y="6229"/>
                    <a:pt x="719" y="6231"/>
                    <a:pt x="719" y="6232"/>
                  </a:cubicBezTo>
                  <a:lnTo>
                    <a:pt x="719" y="6211"/>
                  </a:lnTo>
                  <a:cubicBezTo>
                    <a:pt x="719" y="6216"/>
                    <a:pt x="719" y="6222"/>
                    <a:pt x="718" y="6228"/>
                  </a:cubicBezTo>
                  <a:lnTo>
                    <a:pt x="718" y="6228"/>
                  </a:lnTo>
                  <a:cubicBezTo>
                    <a:pt x="710" y="6179"/>
                    <a:pt x="709" y="6171"/>
                    <a:pt x="712" y="6171"/>
                  </a:cubicBezTo>
                  <a:lnTo>
                    <a:pt x="712" y="6171"/>
                  </a:lnTo>
                  <a:cubicBezTo>
                    <a:pt x="713" y="6171"/>
                    <a:pt x="716" y="6173"/>
                    <a:pt x="719" y="6173"/>
                  </a:cubicBezTo>
                  <a:cubicBezTo>
                    <a:pt x="725" y="6173"/>
                    <a:pt x="732" y="6166"/>
                    <a:pt x="740" y="6127"/>
                  </a:cubicBezTo>
                  <a:cubicBezTo>
                    <a:pt x="740" y="6101"/>
                    <a:pt x="738" y="6093"/>
                    <a:pt x="736" y="6093"/>
                  </a:cubicBezTo>
                  <a:cubicBezTo>
                    <a:pt x="731" y="6093"/>
                    <a:pt x="724" y="6116"/>
                    <a:pt x="721" y="6116"/>
                  </a:cubicBezTo>
                  <a:cubicBezTo>
                    <a:pt x="720" y="6116"/>
                    <a:pt x="719" y="6113"/>
                    <a:pt x="719" y="6106"/>
                  </a:cubicBezTo>
                  <a:cubicBezTo>
                    <a:pt x="740" y="6042"/>
                    <a:pt x="740" y="6042"/>
                    <a:pt x="740" y="5958"/>
                  </a:cubicBezTo>
                  <a:cubicBezTo>
                    <a:pt x="761" y="5937"/>
                    <a:pt x="761" y="5894"/>
                    <a:pt x="761" y="5894"/>
                  </a:cubicBezTo>
                  <a:lnTo>
                    <a:pt x="761" y="5873"/>
                  </a:lnTo>
                  <a:cubicBezTo>
                    <a:pt x="761" y="5810"/>
                    <a:pt x="761" y="5747"/>
                    <a:pt x="782" y="5704"/>
                  </a:cubicBezTo>
                  <a:cubicBezTo>
                    <a:pt x="782" y="5620"/>
                    <a:pt x="782" y="5599"/>
                    <a:pt x="782" y="5514"/>
                  </a:cubicBezTo>
                  <a:cubicBezTo>
                    <a:pt x="804" y="5514"/>
                    <a:pt x="782" y="5557"/>
                    <a:pt x="782" y="5578"/>
                  </a:cubicBezTo>
                  <a:cubicBezTo>
                    <a:pt x="804" y="5535"/>
                    <a:pt x="782" y="5535"/>
                    <a:pt x="804" y="5451"/>
                  </a:cubicBezTo>
                  <a:lnTo>
                    <a:pt x="804" y="5430"/>
                  </a:lnTo>
                  <a:cubicBezTo>
                    <a:pt x="804" y="5409"/>
                    <a:pt x="825" y="5345"/>
                    <a:pt x="825" y="5303"/>
                  </a:cubicBezTo>
                  <a:cubicBezTo>
                    <a:pt x="846" y="5155"/>
                    <a:pt x="825" y="5134"/>
                    <a:pt x="825" y="5071"/>
                  </a:cubicBezTo>
                  <a:cubicBezTo>
                    <a:pt x="825" y="5050"/>
                    <a:pt x="846" y="5050"/>
                    <a:pt x="846" y="5050"/>
                  </a:cubicBezTo>
                  <a:lnTo>
                    <a:pt x="846" y="5050"/>
                  </a:lnTo>
                  <a:cubicBezTo>
                    <a:pt x="825" y="5092"/>
                    <a:pt x="846" y="5071"/>
                    <a:pt x="846" y="5092"/>
                  </a:cubicBezTo>
                  <a:cubicBezTo>
                    <a:pt x="846" y="5059"/>
                    <a:pt x="858" y="5014"/>
                    <a:pt x="864" y="5014"/>
                  </a:cubicBezTo>
                  <a:cubicBezTo>
                    <a:pt x="866" y="5014"/>
                    <a:pt x="867" y="5019"/>
                    <a:pt x="867" y="5028"/>
                  </a:cubicBezTo>
                  <a:cubicBezTo>
                    <a:pt x="867" y="5003"/>
                    <a:pt x="865" y="4995"/>
                    <a:pt x="862" y="4995"/>
                  </a:cubicBezTo>
                  <a:cubicBezTo>
                    <a:pt x="858" y="4995"/>
                    <a:pt x="851" y="5018"/>
                    <a:pt x="848" y="5018"/>
                  </a:cubicBezTo>
                  <a:cubicBezTo>
                    <a:pt x="847" y="5018"/>
                    <a:pt x="846" y="5015"/>
                    <a:pt x="846" y="5007"/>
                  </a:cubicBezTo>
                  <a:lnTo>
                    <a:pt x="864" y="4915"/>
                  </a:lnTo>
                  <a:lnTo>
                    <a:pt x="864" y="4915"/>
                  </a:lnTo>
                  <a:cubicBezTo>
                    <a:pt x="862" y="4921"/>
                    <a:pt x="858" y="4926"/>
                    <a:pt x="854" y="4926"/>
                  </a:cubicBezTo>
                  <a:cubicBezTo>
                    <a:pt x="850" y="4926"/>
                    <a:pt x="846" y="4920"/>
                    <a:pt x="846" y="4902"/>
                  </a:cubicBezTo>
                  <a:cubicBezTo>
                    <a:pt x="867" y="4859"/>
                    <a:pt x="867" y="4838"/>
                    <a:pt x="867" y="4775"/>
                  </a:cubicBezTo>
                  <a:cubicBezTo>
                    <a:pt x="867" y="4775"/>
                    <a:pt x="872" y="4770"/>
                    <a:pt x="875" y="4770"/>
                  </a:cubicBezTo>
                  <a:cubicBezTo>
                    <a:pt x="878" y="4770"/>
                    <a:pt x="878" y="4775"/>
                    <a:pt x="867" y="4796"/>
                  </a:cubicBezTo>
                  <a:cubicBezTo>
                    <a:pt x="888" y="4775"/>
                    <a:pt x="888" y="4733"/>
                    <a:pt x="888" y="4712"/>
                  </a:cubicBezTo>
                  <a:lnTo>
                    <a:pt x="888" y="4712"/>
                  </a:lnTo>
                  <a:cubicBezTo>
                    <a:pt x="885" y="4722"/>
                    <a:pt x="882" y="4726"/>
                    <a:pt x="881" y="4726"/>
                  </a:cubicBezTo>
                  <a:cubicBezTo>
                    <a:pt x="875" y="4726"/>
                    <a:pt x="883" y="4655"/>
                    <a:pt x="887" y="4655"/>
                  </a:cubicBezTo>
                  <a:cubicBezTo>
                    <a:pt x="888" y="4655"/>
                    <a:pt x="888" y="4659"/>
                    <a:pt x="888" y="4669"/>
                  </a:cubicBezTo>
                  <a:lnTo>
                    <a:pt x="888" y="4627"/>
                  </a:lnTo>
                  <a:cubicBezTo>
                    <a:pt x="888" y="4627"/>
                    <a:pt x="888" y="4585"/>
                    <a:pt x="888" y="4564"/>
                  </a:cubicBezTo>
                  <a:cubicBezTo>
                    <a:pt x="909" y="4543"/>
                    <a:pt x="909" y="4479"/>
                    <a:pt x="909" y="4479"/>
                  </a:cubicBezTo>
                  <a:cubicBezTo>
                    <a:pt x="909" y="4458"/>
                    <a:pt x="909" y="4416"/>
                    <a:pt x="930" y="4416"/>
                  </a:cubicBezTo>
                  <a:cubicBezTo>
                    <a:pt x="930" y="4400"/>
                    <a:pt x="927" y="4396"/>
                    <a:pt x="924" y="4396"/>
                  </a:cubicBezTo>
                  <a:cubicBezTo>
                    <a:pt x="920" y="4396"/>
                    <a:pt x="915" y="4401"/>
                    <a:pt x="912" y="4401"/>
                  </a:cubicBezTo>
                  <a:cubicBezTo>
                    <a:pt x="910" y="4401"/>
                    <a:pt x="909" y="4399"/>
                    <a:pt x="909" y="4395"/>
                  </a:cubicBezTo>
                  <a:lnTo>
                    <a:pt x="930" y="4310"/>
                  </a:lnTo>
                  <a:cubicBezTo>
                    <a:pt x="930" y="4300"/>
                    <a:pt x="936" y="4294"/>
                    <a:pt x="941" y="4294"/>
                  </a:cubicBezTo>
                  <a:cubicBezTo>
                    <a:pt x="946" y="4294"/>
                    <a:pt x="951" y="4300"/>
                    <a:pt x="951" y="4310"/>
                  </a:cubicBezTo>
                  <a:cubicBezTo>
                    <a:pt x="951" y="4268"/>
                    <a:pt x="930" y="4289"/>
                    <a:pt x="951" y="4226"/>
                  </a:cubicBezTo>
                  <a:cubicBezTo>
                    <a:pt x="951" y="4233"/>
                    <a:pt x="951" y="4236"/>
                    <a:pt x="952" y="4236"/>
                  </a:cubicBezTo>
                  <a:cubicBezTo>
                    <a:pt x="952" y="4236"/>
                    <a:pt x="954" y="4194"/>
                    <a:pt x="963" y="4194"/>
                  </a:cubicBezTo>
                  <a:cubicBezTo>
                    <a:pt x="966" y="4194"/>
                    <a:pt x="969" y="4197"/>
                    <a:pt x="973" y="4205"/>
                  </a:cubicBezTo>
                  <a:cubicBezTo>
                    <a:pt x="973" y="4183"/>
                    <a:pt x="994" y="4078"/>
                    <a:pt x="994" y="4036"/>
                  </a:cubicBezTo>
                  <a:cubicBezTo>
                    <a:pt x="994" y="4028"/>
                    <a:pt x="993" y="4026"/>
                    <a:pt x="992" y="4026"/>
                  </a:cubicBezTo>
                  <a:cubicBezTo>
                    <a:pt x="988" y="4026"/>
                    <a:pt x="976" y="4081"/>
                    <a:pt x="973" y="4081"/>
                  </a:cubicBezTo>
                  <a:cubicBezTo>
                    <a:pt x="973" y="4081"/>
                    <a:pt x="973" y="4080"/>
                    <a:pt x="973" y="4078"/>
                  </a:cubicBezTo>
                  <a:cubicBezTo>
                    <a:pt x="994" y="3951"/>
                    <a:pt x="973" y="3930"/>
                    <a:pt x="994" y="3824"/>
                  </a:cubicBezTo>
                  <a:cubicBezTo>
                    <a:pt x="994" y="3788"/>
                    <a:pt x="994" y="3794"/>
                    <a:pt x="994" y="3761"/>
                  </a:cubicBezTo>
                  <a:cubicBezTo>
                    <a:pt x="994" y="3763"/>
                    <a:pt x="994" y="3764"/>
                    <a:pt x="994" y="3764"/>
                  </a:cubicBezTo>
                  <a:cubicBezTo>
                    <a:pt x="998" y="3764"/>
                    <a:pt x="1017" y="3687"/>
                    <a:pt x="1036" y="3592"/>
                  </a:cubicBezTo>
                  <a:cubicBezTo>
                    <a:pt x="1036" y="3589"/>
                    <a:pt x="1036" y="3588"/>
                    <a:pt x="1035" y="3588"/>
                  </a:cubicBezTo>
                  <a:cubicBezTo>
                    <a:pt x="1030" y="3588"/>
                    <a:pt x="1015" y="3634"/>
                    <a:pt x="1015" y="3634"/>
                  </a:cubicBezTo>
                  <a:lnTo>
                    <a:pt x="1015" y="3571"/>
                  </a:lnTo>
                  <a:cubicBezTo>
                    <a:pt x="1036" y="3507"/>
                    <a:pt x="1057" y="3444"/>
                    <a:pt x="1036" y="3423"/>
                  </a:cubicBezTo>
                  <a:lnTo>
                    <a:pt x="1057" y="3360"/>
                  </a:lnTo>
                  <a:cubicBezTo>
                    <a:pt x="1057" y="3335"/>
                    <a:pt x="1057" y="3309"/>
                    <a:pt x="1057" y="3296"/>
                  </a:cubicBezTo>
                  <a:cubicBezTo>
                    <a:pt x="1078" y="3233"/>
                    <a:pt x="1078" y="3191"/>
                    <a:pt x="1078" y="3170"/>
                  </a:cubicBezTo>
                  <a:cubicBezTo>
                    <a:pt x="1078" y="3164"/>
                    <a:pt x="1078" y="3157"/>
                    <a:pt x="1078" y="3148"/>
                  </a:cubicBezTo>
                  <a:cubicBezTo>
                    <a:pt x="1099" y="3148"/>
                    <a:pt x="1099" y="3022"/>
                    <a:pt x="1099" y="3022"/>
                  </a:cubicBezTo>
                  <a:cubicBezTo>
                    <a:pt x="1099" y="3008"/>
                    <a:pt x="1109" y="2984"/>
                    <a:pt x="1115" y="2970"/>
                  </a:cubicBezTo>
                  <a:lnTo>
                    <a:pt x="1115" y="2970"/>
                  </a:lnTo>
                  <a:cubicBezTo>
                    <a:pt x="1116" y="2974"/>
                    <a:pt x="1118" y="2977"/>
                    <a:pt x="1120" y="2979"/>
                  </a:cubicBezTo>
                  <a:lnTo>
                    <a:pt x="1120" y="2958"/>
                  </a:lnTo>
                  <a:cubicBezTo>
                    <a:pt x="1120" y="2958"/>
                    <a:pt x="1118" y="2963"/>
                    <a:pt x="1115" y="2970"/>
                  </a:cubicBezTo>
                  <a:lnTo>
                    <a:pt x="1115" y="2970"/>
                  </a:lnTo>
                  <a:cubicBezTo>
                    <a:pt x="1104" y="2940"/>
                    <a:pt x="1120" y="2867"/>
                    <a:pt x="1120" y="2810"/>
                  </a:cubicBezTo>
                  <a:cubicBezTo>
                    <a:pt x="1123" y="2813"/>
                    <a:pt x="1125" y="2814"/>
                    <a:pt x="1127" y="2814"/>
                  </a:cubicBezTo>
                  <a:cubicBezTo>
                    <a:pt x="1142" y="2814"/>
                    <a:pt x="1144" y="2745"/>
                    <a:pt x="1163" y="2726"/>
                  </a:cubicBezTo>
                  <a:cubicBezTo>
                    <a:pt x="1142" y="2705"/>
                    <a:pt x="1163" y="2599"/>
                    <a:pt x="1163" y="2599"/>
                  </a:cubicBezTo>
                  <a:cubicBezTo>
                    <a:pt x="1163" y="2536"/>
                    <a:pt x="1184" y="2557"/>
                    <a:pt x="1184" y="2536"/>
                  </a:cubicBezTo>
                  <a:lnTo>
                    <a:pt x="1184" y="2515"/>
                  </a:lnTo>
                  <a:cubicBezTo>
                    <a:pt x="1184" y="2494"/>
                    <a:pt x="1205" y="2388"/>
                    <a:pt x="1205" y="2346"/>
                  </a:cubicBezTo>
                  <a:lnTo>
                    <a:pt x="1205" y="2282"/>
                  </a:lnTo>
                  <a:lnTo>
                    <a:pt x="1226" y="2282"/>
                  </a:lnTo>
                  <a:cubicBezTo>
                    <a:pt x="1226" y="2270"/>
                    <a:pt x="1226" y="2250"/>
                    <a:pt x="1226" y="2240"/>
                  </a:cubicBezTo>
                  <a:lnTo>
                    <a:pt x="1226" y="2219"/>
                  </a:lnTo>
                  <a:cubicBezTo>
                    <a:pt x="1205" y="2219"/>
                    <a:pt x="1226" y="2177"/>
                    <a:pt x="1226" y="2134"/>
                  </a:cubicBezTo>
                  <a:cubicBezTo>
                    <a:pt x="1247" y="2093"/>
                    <a:pt x="1247" y="2113"/>
                    <a:pt x="1247" y="2093"/>
                  </a:cubicBezTo>
                  <a:lnTo>
                    <a:pt x="1247" y="2093"/>
                  </a:lnTo>
                  <a:cubicBezTo>
                    <a:pt x="1247" y="2094"/>
                    <a:pt x="1247" y="2095"/>
                    <a:pt x="1247" y="2095"/>
                  </a:cubicBezTo>
                  <a:cubicBezTo>
                    <a:pt x="1247" y="2095"/>
                    <a:pt x="1246" y="2042"/>
                    <a:pt x="1238" y="2042"/>
                  </a:cubicBezTo>
                  <a:cubicBezTo>
                    <a:pt x="1235" y="2042"/>
                    <a:pt x="1231" y="2049"/>
                    <a:pt x="1226" y="2071"/>
                  </a:cubicBezTo>
                  <a:cubicBezTo>
                    <a:pt x="1226" y="2071"/>
                    <a:pt x="1226" y="2029"/>
                    <a:pt x="1226" y="2008"/>
                  </a:cubicBezTo>
                  <a:lnTo>
                    <a:pt x="1247" y="1987"/>
                  </a:lnTo>
                  <a:lnTo>
                    <a:pt x="1247" y="1965"/>
                  </a:lnTo>
                  <a:cubicBezTo>
                    <a:pt x="1247" y="1923"/>
                    <a:pt x="1247" y="1902"/>
                    <a:pt x="1268" y="1860"/>
                  </a:cubicBezTo>
                  <a:lnTo>
                    <a:pt x="1268" y="1860"/>
                  </a:lnTo>
                  <a:cubicBezTo>
                    <a:pt x="1256" y="1884"/>
                    <a:pt x="1258" y="1909"/>
                    <a:pt x="1266" y="1909"/>
                  </a:cubicBezTo>
                  <a:cubicBezTo>
                    <a:pt x="1268" y="1909"/>
                    <a:pt x="1270" y="1907"/>
                    <a:pt x="1272" y="1904"/>
                  </a:cubicBezTo>
                  <a:lnTo>
                    <a:pt x="1272" y="1904"/>
                  </a:lnTo>
                  <a:cubicBezTo>
                    <a:pt x="1268" y="1920"/>
                    <a:pt x="1268" y="1932"/>
                    <a:pt x="1268" y="1944"/>
                  </a:cubicBezTo>
                  <a:cubicBezTo>
                    <a:pt x="1268" y="1934"/>
                    <a:pt x="1274" y="1928"/>
                    <a:pt x="1279" y="1928"/>
                  </a:cubicBezTo>
                  <a:cubicBezTo>
                    <a:pt x="1284" y="1928"/>
                    <a:pt x="1289" y="1934"/>
                    <a:pt x="1289" y="1944"/>
                  </a:cubicBezTo>
                  <a:cubicBezTo>
                    <a:pt x="1289" y="1893"/>
                    <a:pt x="1276" y="1911"/>
                    <a:pt x="1282" y="1886"/>
                  </a:cubicBezTo>
                  <a:lnTo>
                    <a:pt x="1282" y="1886"/>
                  </a:lnTo>
                  <a:cubicBezTo>
                    <a:pt x="1284" y="1879"/>
                    <a:pt x="1287" y="1870"/>
                    <a:pt x="1289" y="1860"/>
                  </a:cubicBezTo>
                  <a:lnTo>
                    <a:pt x="1289" y="1860"/>
                  </a:lnTo>
                  <a:cubicBezTo>
                    <a:pt x="1289" y="1860"/>
                    <a:pt x="1289" y="1860"/>
                    <a:pt x="1289" y="1860"/>
                  </a:cubicBezTo>
                  <a:lnTo>
                    <a:pt x="1289" y="1860"/>
                  </a:lnTo>
                  <a:cubicBezTo>
                    <a:pt x="1289" y="1860"/>
                    <a:pt x="1289" y="1860"/>
                    <a:pt x="1289" y="1860"/>
                  </a:cubicBezTo>
                  <a:cubicBezTo>
                    <a:pt x="1289" y="1860"/>
                    <a:pt x="1311" y="1839"/>
                    <a:pt x="1311" y="1775"/>
                  </a:cubicBezTo>
                  <a:lnTo>
                    <a:pt x="1311" y="1775"/>
                  </a:lnTo>
                  <a:lnTo>
                    <a:pt x="1289" y="1818"/>
                  </a:lnTo>
                  <a:cubicBezTo>
                    <a:pt x="1289" y="1791"/>
                    <a:pt x="1289" y="1754"/>
                    <a:pt x="1289" y="1754"/>
                  </a:cubicBezTo>
                  <a:cubicBezTo>
                    <a:pt x="1286" y="1763"/>
                    <a:pt x="1285" y="1767"/>
                    <a:pt x="1284" y="1767"/>
                  </a:cubicBezTo>
                  <a:cubicBezTo>
                    <a:pt x="1280" y="1767"/>
                    <a:pt x="1301" y="1664"/>
                    <a:pt x="1294" y="1664"/>
                  </a:cubicBezTo>
                  <a:lnTo>
                    <a:pt x="1294" y="1664"/>
                  </a:lnTo>
                  <a:cubicBezTo>
                    <a:pt x="1293" y="1664"/>
                    <a:pt x="1292" y="1665"/>
                    <a:pt x="1289" y="1670"/>
                  </a:cubicBezTo>
                  <a:cubicBezTo>
                    <a:pt x="1289" y="1649"/>
                    <a:pt x="1311" y="1606"/>
                    <a:pt x="1311" y="1606"/>
                  </a:cubicBezTo>
                  <a:cubicBezTo>
                    <a:pt x="1311" y="1621"/>
                    <a:pt x="1312" y="1627"/>
                    <a:pt x="1313" y="1627"/>
                  </a:cubicBezTo>
                  <a:cubicBezTo>
                    <a:pt x="1319" y="1627"/>
                    <a:pt x="1332" y="1564"/>
                    <a:pt x="1332" y="1564"/>
                  </a:cubicBezTo>
                  <a:cubicBezTo>
                    <a:pt x="1332" y="1562"/>
                    <a:pt x="1331" y="1561"/>
                    <a:pt x="1331" y="1561"/>
                  </a:cubicBezTo>
                  <a:cubicBezTo>
                    <a:pt x="1328" y="1561"/>
                    <a:pt x="1318" y="1597"/>
                    <a:pt x="1313" y="1597"/>
                  </a:cubicBezTo>
                  <a:cubicBezTo>
                    <a:pt x="1311" y="1597"/>
                    <a:pt x="1311" y="1594"/>
                    <a:pt x="1311" y="1585"/>
                  </a:cubicBezTo>
                  <a:cubicBezTo>
                    <a:pt x="1311" y="1543"/>
                    <a:pt x="1332" y="1522"/>
                    <a:pt x="1332" y="1501"/>
                  </a:cubicBezTo>
                  <a:lnTo>
                    <a:pt x="1332" y="1522"/>
                  </a:lnTo>
                  <a:lnTo>
                    <a:pt x="1353" y="1480"/>
                  </a:lnTo>
                  <a:cubicBezTo>
                    <a:pt x="1353" y="1476"/>
                    <a:pt x="1352" y="1475"/>
                    <a:pt x="1352" y="1475"/>
                  </a:cubicBezTo>
                  <a:cubicBezTo>
                    <a:pt x="1348" y="1475"/>
                    <a:pt x="1340" y="1494"/>
                    <a:pt x="1335" y="1494"/>
                  </a:cubicBezTo>
                  <a:cubicBezTo>
                    <a:pt x="1333" y="1494"/>
                    <a:pt x="1332" y="1491"/>
                    <a:pt x="1332" y="1480"/>
                  </a:cubicBezTo>
                  <a:cubicBezTo>
                    <a:pt x="1332" y="1458"/>
                    <a:pt x="1353" y="1416"/>
                    <a:pt x="1353" y="1416"/>
                  </a:cubicBezTo>
                  <a:cubicBezTo>
                    <a:pt x="1353" y="1437"/>
                    <a:pt x="1353" y="1416"/>
                    <a:pt x="1353" y="1458"/>
                  </a:cubicBezTo>
                  <a:cubicBezTo>
                    <a:pt x="1353" y="1426"/>
                    <a:pt x="1365" y="1356"/>
                    <a:pt x="1361" y="1345"/>
                  </a:cubicBezTo>
                  <a:lnTo>
                    <a:pt x="1361" y="1345"/>
                  </a:lnTo>
                  <a:cubicBezTo>
                    <a:pt x="1357" y="1361"/>
                    <a:pt x="1355" y="1373"/>
                    <a:pt x="1354" y="1373"/>
                  </a:cubicBezTo>
                  <a:cubicBezTo>
                    <a:pt x="1353" y="1373"/>
                    <a:pt x="1353" y="1367"/>
                    <a:pt x="1353" y="1353"/>
                  </a:cubicBezTo>
                  <a:lnTo>
                    <a:pt x="1353" y="1353"/>
                  </a:lnTo>
                  <a:lnTo>
                    <a:pt x="1353" y="1353"/>
                  </a:lnTo>
                  <a:lnTo>
                    <a:pt x="1353" y="1353"/>
                  </a:lnTo>
                  <a:cubicBezTo>
                    <a:pt x="1353" y="1347"/>
                    <a:pt x="1353" y="1340"/>
                    <a:pt x="1353" y="1332"/>
                  </a:cubicBezTo>
                  <a:lnTo>
                    <a:pt x="1353" y="1268"/>
                  </a:lnTo>
                  <a:lnTo>
                    <a:pt x="1374" y="1247"/>
                  </a:lnTo>
                  <a:cubicBezTo>
                    <a:pt x="1374" y="1247"/>
                    <a:pt x="1374" y="1247"/>
                    <a:pt x="1374" y="1226"/>
                  </a:cubicBezTo>
                  <a:cubicBezTo>
                    <a:pt x="1374" y="1205"/>
                    <a:pt x="1374" y="1184"/>
                    <a:pt x="1374" y="1184"/>
                  </a:cubicBezTo>
                  <a:cubicBezTo>
                    <a:pt x="1395" y="1120"/>
                    <a:pt x="1395" y="1142"/>
                    <a:pt x="1374" y="1120"/>
                  </a:cubicBezTo>
                  <a:cubicBezTo>
                    <a:pt x="1389" y="1106"/>
                    <a:pt x="1393" y="1091"/>
                    <a:pt x="1395" y="1091"/>
                  </a:cubicBezTo>
                  <a:cubicBezTo>
                    <a:pt x="1395" y="1091"/>
                    <a:pt x="1395" y="1093"/>
                    <a:pt x="1395" y="1099"/>
                  </a:cubicBezTo>
                  <a:cubicBezTo>
                    <a:pt x="1395" y="1057"/>
                    <a:pt x="1416" y="973"/>
                    <a:pt x="1437" y="930"/>
                  </a:cubicBezTo>
                  <a:cubicBezTo>
                    <a:pt x="1437" y="912"/>
                    <a:pt x="1435" y="906"/>
                    <a:pt x="1433" y="906"/>
                  </a:cubicBezTo>
                  <a:cubicBezTo>
                    <a:pt x="1429" y="906"/>
                    <a:pt x="1422" y="922"/>
                    <a:pt x="1419" y="922"/>
                  </a:cubicBezTo>
                  <a:cubicBezTo>
                    <a:pt x="1417" y="922"/>
                    <a:pt x="1416" y="918"/>
                    <a:pt x="1416" y="909"/>
                  </a:cubicBezTo>
                  <a:cubicBezTo>
                    <a:pt x="1437" y="846"/>
                    <a:pt x="1458" y="698"/>
                    <a:pt x="1480" y="592"/>
                  </a:cubicBezTo>
                  <a:lnTo>
                    <a:pt x="1480" y="592"/>
                  </a:lnTo>
                  <a:cubicBezTo>
                    <a:pt x="1477" y="595"/>
                    <a:pt x="1474" y="597"/>
                    <a:pt x="1473" y="597"/>
                  </a:cubicBezTo>
                  <a:cubicBezTo>
                    <a:pt x="1464" y="597"/>
                    <a:pt x="1480" y="547"/>
                    <a:pt x="1480" y="529"/>
                  </a:cubicBezTo>
                  <a:cubicBezTo>
                    <a:pt x="1480" y="535"/>
                    <a:pt x="1480" y="538"/>
                    <a:pt x="1481" y="538"/>
                  </a:cubicBezTo>
                  <a:cubicBezTo>
                    <a:pt x="1484" y="538"/>
                    <a:pt x="1492" y="499"/>
                    <a:pt x="1497" y="499"/>
                  </a:cubicBezTo>
                  <a:cubicBezTo>
                    <a:pt x="1498" y="499"/>
                    <a:pt x="1499" y="502"/>
                    <a:pt x="1500" y="508"/>
                  </a:cubicBezTo>
                  <a:lnTo>
                    <a:pt x="1500" y="508"/>
                  </a:lnTo>
                  <a:cubicBezTo>
                    <a:pt x="1497" y="518"/>
                    <a:pt x="1495" y="526"/>
                    <a:pt x="1495" y="526"/>
                  </a:cubicBezTo>
                  <a:cubicBezTo>
                    <a:pt x="1495" y="526"/>
                    <a:pt x="1496" y="521"/>
                    <a:pt x="1500" y="510"/>
                  </a:cubicBezTo>
                  <a:lnTo>
                    <a:pt x="1500" y="510"/>
                  </a:lnTo>
                  <a:cubicBezTo>
                    <a:pt x="1500" y="514"/>
                    <a:pt x="1501" y="521"/>
                    <a:pt x="1501" y="529"/>
                  </a:cubicBezTo>
                  <a:lnTo>
                    <a:pt x="1501" y="508"/>
                  </a:lnTo>
                  <a:cubicBezTo>
                    <a:pt x="1522" y="445"/>
                    <a:pt x="1522" y="402"/>
                    <a:pt x="1522" y="339"/>
                  </a:cubicBezTo>
                  <a:cubicBezTo>
                    <a:pt x="1524" y="341"/>
                    <a:pt x="1526" y="342"/>
                    <a:pt x="1528" y="342"/>
                  </a:cubicBezTo>
                  <a:cubicBezTo>
                    <a:pt x="1541" y="342"/>
                    <a:pt x="1543" y="293"/>
                    <a:pt x="1543" y="293"/>
                  </a:cubicBezTo>
                  <a:cubicBezTo>
                    <a:pt x="1543" y="293"/>
                    <a:pt x="1543" y="294"/>
                    <a:pt x="1543" y="297"/>
                  </a:cubicBezTo>
                  <a:cubicBezTo>
                    <a:pt x="1543" y="311"/>
                    <a:pt x="1543" y="325"/>
                    <a:pt x="1543" y="339"/>
                  </a:cubicBezTo>
                  <a:cubicBezTo>
                    <a:pt x="1564" y="212"/>
                    <a:pt x="1543" y="297"/>
                    <a:pt x="1543" y="233"/>
                  </a:cubicBezTo>
                  <a:cubicBezTo>
                    <a:pt x="1564" y="149"/>
                    <a:pt x="1564" y="170"/>
                    <a:pt x="1564" y="149"/>
                  </a:cubicBezTo>
                  <a:cubicBezTo>
                    <a:pt x="1564" y="107"/>
                    <a:pt x="1585" y="22"/>
                    <a:pt x="1585" y="1"/>
                  </a:cubicBezTo>
                  <a:close/>
                  <a:moveTo>
                    <a:pt x="107" y="19519"/>
                  </a:moveTo>
                  <a:cubicBezTo>
                    <a:pt x="107" y="19562"/>
                    <a:pt x="85" y="19583"/>
                    <a:pt x="107" y="19604"/>
                  </a:cubicBezTo>
                  <a:cubicBezTo>
                    <a:pt x="107" y="19576"/>
                    <a:pt x="107" y="19569"/>
                    <a:pt x="107" y="19569"/>
                  </a:cubicBezTo>
                  <a:cubicBezTo>
                    <a:pt x="108" y="19569"/>
                    <a:pt x="110" y="19576"/>
                    <a:pt x="113" y="19576"/>
                  </a:cubicBezTo>
                  <a:cubicBezTo>
                    <a:pt x="114" y="19576"/>
                    <a:pt x="117" y="19574"/>
                    <a:pt x="119" y="19567"/>
                  </a:cubicBezTo>
                  <a:lnTo>
                    <a:pt x="119" y="19567"/>
                  </a:lnTo>
                  <a:cubicBezTo>
                    <a:pt x="121" y="19578"/>
                    <a:pt x="125" y="19587"/>
                    <a:pt x="127" y="19587"/>
                  </a:cubicBezTo>
                  <a:cubicBezTo>
                    <a:pt x="127" y="19587"/>
                    <a:pt x="128" y="19586"/>
                    <a:pt x="128" y="19583"/>
                  </a:cubicBezTo>
                  <a:lnTo>
                    <a:pt x="128" y="19541"/>
                  </a:lnTo>
                  <a:cubicBezTo>
                    <a:pt x="124" y="19554"/>
                    <a:pt x="122" y="19562"/>
                    <a:pt x="119" y="19567"/>
                  </a:cubicBezTo>
                  <a:lnTo>
                    <a:pt x="119" y="19567"/>
                  </a:lnTo>
                  <a:cubicBezTo>
                    <a:pt x="117" y="19555"/>
                    <a:pt x="118" y="19541"/>
                    <a:pt x="128" y="19541"/>
                  </a:cubicBezTo>
                  <a:lnTo>
                    <a:pt x="107" y="19541"/>
                  </a:lnTo>
                  <a:cubicBezTo>
                    <a:pt x="107" y="19533"/>
                    <a:pt x="107" y="19526"/>
                    <a:pt x="107" y="19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5729;p35">
              <a:extLst>
                <a:ext uri="{FF2B5EF4-FFF2-40B4-BE49-F238E27FC236}">
                  <a16:creationId xmlns:a16="http://schemas.microsoft.com/office/drawing/2014/main" id="{CCED548D-EDA6-18CC-154D-6C8412310B8E}"/>
                </a:ext>
              </a:extLst>
            </p:cNvPr>
            <p:cNvSpPr/>
            <p:nvPr/>
          </p:nvSpPr>
          <p:spPr>
            <a:xfrm>
              <a:off x="3441625" y="3110975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2" y="1"/>
                  </a:moveTo>
                  <a:lnTo>
                    <a:pt x="1" y="43"/>
                  </a:lnTo>
                  <a:cubicBezTo>
                    <a:pt x="1" y="43"/>
                    <a:pt x="22" y="43"/>
                    <a:pt x="22" y="64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5730;p35">
              <a:extLst>
                <a:ext uri="{FF2B5EF4-FFF2-40B4-BE49-F238E27FC236}">
                  <a16:creationId xmlns:a16="http://schemas.microsoft.com/office/drawing/2014/main" id="{EE45043C-198B-0AB0-72A2-4A16C93E690C}"/>
                </a:ext>
              </a:extLst>
            </p:cNvPr>
            <p:cNvSpPr/>
            <p:nvPr/>
          </p:nvSpPr>
          <p:spPr>
            <a:xfrm>
              <a:off x="3437400" y="315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5731;p35">
              <a:extLst>
                <a:ext uri="{FF2B5EF4-FFF2-40B4-BE49-F238E27FC236}">
                  <a16:creationId xmlns:a16="http://schemas.microsoft.com/office/drawing/2014/main" id="{B7F4D9F7-7B3E-E900-C951-2BB1FFBBAD62}"/>
                </a:ext>
              </a:extLst>
            </p:cNvPr>
            <p:cNvSpPr/>
            <p:nvPr/>
          </p:nvSpPr>
          <p:spPr>
            <a:xfrm>
              <a:off x="3436875" y="31601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21"/>
                  </a:moveTo>
                  <a:cubicBezTo>
                    <a:pt x="0" y="0"/>
                    <a:pt x="0" y="21"/>
                    <a:pt x="0" y="42"/>
                  </a:cubicBezTo>
                  <a:cubicBezTo>
                    <a:pt x="0" y="42"/>
                    <a:pt x="0" y="42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5732;p35">
              <a:extLst>
                <a:ext uri="{FF2B5EF4-FFF2-40B4-BE49-F238E27FC236}">
                  <a16:creationId xmlns:a16="http://schemas.microsoft.com/office/drawing/2014/main" id="{88135BB0-B0C5-50C6-4ED9-D44ED57A3E6F}"/>
                </a:ext>
              </a:extLst>
            </p:cNvPr>
            <p:cNvSpPr/>
            <p:nvPr/>
          </p:nvSpPr>
          <p:spPr>
            <a:xfrm>
              <a:off x="3444275" y="3088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5733;p35">
              <a:extLst>
                <a:ext uri="{FF2B5EF4-FFF2-40B4-BE49-F238E27FC236}">
                  <a16:creationId xmlns:a16="http://schemas.microsoft.com/office/drawing/2014/main" id="{D5CFDAF8-FF00-18B1-4523-A91AFC3A4971}"/>
                </a:ext>
              </a:extLst>
            </p:cNvPr>
            <p:cNvSpPr/>
            <p:nvPr/>
          </p:nvSpPr>
          <p:spPr>
            <a:xfrm>
              <a:off x="3453250" y="3025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5734;p35">
              <a:extLst>
                <a:ext uri="{FF2B5EF4-FFF2-40B4-BE49-F238E27FC236}">
                  <a16:creationId xmlns:a16="http://schemas.microsoft.com/office/drawing/2014/main" id="{61EF2CDD-C4EE-16E6-C81F-5702DE6CE028}"/>
                </a:ext>
              </a:extLst>
            </p:cNvPr>
            <p:cNvSpPr/>
            <p:nvPr/>
          </p:nvSpPr>
          <p:spPr>
            <a:xfrm>
              <a:off x="3452200" y="30296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5735;p35">
              <a:extLst>
                <a:ext uri="{FF2B5EF4-FFF2-40B4-BE49-F238E27FC236}">
                  <a16:creationId xmlns:a16="http://schemas.microsoft.com/office/drawing/2014/main" id="{383DAF37-C3A1-D8CB-E73B-E15D6E6314D3}"/>
                </a:ext>
              </a:extLst>
            </p:cNvPr>
            <p:cNvSpPr/>
            <p:nvPr/>
          </p:nvSpPr>
          <p:spPr>
            <a:xfrm>
              <a:off x="3442675" y="3103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5736;p35">
              <a:extLst>
                <a:ext uri="{FF2B5EF4-FFF2-40B4-BE49-F238E27FC236}">
                  <a16:creationId xmlns:a16="http://schemas.microsoft.com/office/drawing/2014/main" id="{F7D64EE4-05CF-9AF7-7923-FF99CE0CE699}"/>
                </a:ext>
              </a:extLst>
            </p:cNvPr>
            <p:cNvSpPr/>
            <p:nvPr/>
          </p:nvSpPr>
          <p:spPr>
            <a:xfrm>
              <a:off x="3452200" y="30307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5737;p35">
              <a:extLst>
                <a:ext uri="{FF2B5EF4-FFF2-40B4-BE49-F238E27FC236}">
                  <a16:creationId xmlns:a16="http://schemas.microsoft.com/office/drawing/2014/main" id="{3F1CDDD1-072D-E20C-6618-7A54F85B9D83}"/>
                </a:ext>
              </a:extLst>
            </p:cNvPr>
            <p:cNvSpPr/>
            <p:nvPr/>
          </p:nvSpPr>
          <p:spPr>
            <a:xfrm>
              <a:off x="3453250" y="302490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cubicBezTo>
                    <a:pt x="0" y="21"/>
                    <a:pt x="0" y="43"/>
                    <a:pt x="0" y="43"/>
                  </a:cubicBez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5738;p35">
              <a:extLst>
                <a:ext uri="{FF2B5EF4-FFF2-40B4-BE49-F238E27FC236}">
                  <a16:creationId xmlns:a16="http://schemas.microsoft.com/office/drawing/2014/main" id="{E925EF23-65D9-C8CD-6693-8B8435468797}"/>
                </a:ext>
              </a:extLst>
            </p:cNvPr>
            <p:cNvSpPr/>
            <p:nvPr/>
          </p:nvSpPr>
          <p:spPr>
            <a:xfrm>
              <a:off x="3446900" y="3065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5739;p35">
              <a:extLst>
                <a:ext uri="{FF2B5EF4-FFF2-40B4-BE49-F238E27FC236}">
                  <a16:creationId xmlns:a16="http://schemas.microsoft.com/office/drawing/2014/main" id="{96A47E21-CB9E-040F-C8A6-F39B7F9D0044}"/>
                </a:ext>
              </a:extLst>
            </p:cNvPr>
            <p:cNvSpPr/>
            <p:nvPr/>
          </p:nvSpPr>
          <p:spPr>
            <a:xfrm>
              <a:off x="3451650" y="303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5740;p35">
              <a:extLst>
                <a:ext uri="{FF2B5EF4-FFF2-40B4-BE49-F238E27FC236}">
                  <a16:creationId xmlns:a16="http://schemas.microsoft.com/office/drawing/2014/main" id="{92AAAE6C-1D58-901F-832F-A7FFAEE8E6D9}"/>
                </a:ext>
              </a:extLst>
            </p:cNvPr>
            <p:cNvSpPr/>
            <p:nvPr/>
          </p:nvSpPr>
          <p:spPr>
            <a:xfrm>
              <a:off x="3453775" y="30212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0" y="22"/>
                    <a:pt x="0" y="22"/>
                  </a:cubicBezTo>
                  <a:cubicBezTo>
                    <a:pt x="0" y="22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5741;p35">
              <a:extLst>
                <a:ext uri="{FF2B5EF4-FFF2-40B4-BE49-F238E27FC236}">
                  <a16:creationId xmlns:a16="http://schemas.microsoft.com/office/drawing/2014/main" id="{256D1CB4-25E8-10EB-035C-0465352EAC94}"/>
                </a:ext>
              </a:extLst>
            </p:cNvPr>
            <p:cNvSpPr/>
            <p:nvPr/>
          </p:nvSpPr>
          <p:spPr>
            <a:xfrm>
              <a:off x="3449025" y="30518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5742;p35">
              <a:extLst>
                <a:ext uri="{FF2B5EF4-FFF2-40B4-BE49-F238E27FC236}">
                  <a16:creationId xmlns:a16="http://schemas.microsoft.com/office/drawing/2014/main" id="{39767B55-355A-401C-381B-5FD3669F81FA}"/>
                </a:ext>
              </a:extLst>
            </p:cNvPr>
            <p:cNvSpPr/>
            <p:nvPr/>
          </p:nvSpPr>
          <p:spPr>
            <a:xfrm>
              <a:off x="3474900" y="304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5743;p35">
              <a:extLst>
                <a:ext uri="{FF2B5EF4-FFF2-40B4-BE49-F238E27FC236}">
                  <a16:creationId xmlns:a16="http://schemas.microsoft.com/office/drawing/2014/main" id="{B706A0F8-2680-9355-8536-34CBEF6F8FDB}"/>
                </a:ext>
              </a:extLst>
            </p:cNvPr>
            <p:cNvSpPr/>
            <p:nvPr/>
          </p:nvSpPr>
          <p:spPr>
            <a:xfrm>
              <a:off x="3468550" y="308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5744;p35">
              <a:extLst>
                <a:ext uri="{FF2B5EF4-FFF2-40B4-BE49-F238E27FC236}">
                  <a16:creationId xmlns:a16="http://schemas.microsoft.com/office/drawing/2014/main" id="{14F94BF6-DE19-A899-A8D0-C2F61934EF1A}"/>
                </a:ext>
              </a:extLst>
            </p:cNvPr>
            <p:cNvSpPr/>
            <p:nvPr/>
          </p:nvSpPr>
          <p:spPr>
            <a:xfrm>
              <a:off x="3478075" y="3025950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1" y="1"/>
                  </a:moveTo>
                  <a:lnTo>
                    <a:pt x="0" y="64"/>
                  </a:lnTo>
                  <a:cubicBezTo>
                    <a:pt x="21" y="43"/>
                    <a:pt x="21" y="22"/>
                    <a:pt x="2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5745;p35">
              <a:extLst>
                <a:ext uri="{FF2B5EF4-FFF2-40B4-BE49-F238E27FC236}">
                  <a16:creationId xmlns:a16="http://schemas.microsoft.com/office/drawing/2014/main" id="{87A7F1BB-17DE-11FE-B7B9-00F4E7FC5CDE}"/>
                </a:ext>
              </a:extLst>
            </p:cNvPr>
            <p:cNvSpPr/>
            <p:nvPr/>
          </p:nvSpPr>
          <p:spPr>
            <a:xfrm>
              <a:off x="3457475" y="3166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5746;p35">
              <a:extLst>
                <a:ext uri="{FF2B5EF4-FFF2-40B4-BE49-F238E27FC236}">
                  <a16:creationId xmlns:a16="http://schemas.microsoft.com/office/drawing/2014/main" id="{065ED436-B85F-25CD-3A1D-2D37D91E8617}"/>
                </a:ext>
              </a:extLst>
            </p:cNvPr>
            <p:cNvSpPr/>
            <p:nvPr/>
          </p:nvSpPr>
          <p:spPr>
            <a:xfrm>
              <a:off x="3463800" y="31199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1"/>
                  </a:moveTo>
                  <a:cubicBezTo>
                    <a:pt x="1" y="22"/>
                    <a:pt x="1" y="22"/>
                    <a:pt x="1" y="43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5747;p35">
              <a:extLst>
                <a:ext uri="{FF2B5EF4-FFF2-40B4-BE49-F238E27FC236}">
                  <a16:creationId xmlns:a16="http://schemas.microsoft.com/office/drawing/2014/main" id="{7686039C-C503-F4FA-8544-D8B9DDFDF7E5}"/>
                </a:ext>
              </a:extLst>
            </p:cNvPr>
            <p:cNvSpPr/>
            <p:nvPr/>
          </p:nvSpPr>
          <p:spPr>
            <a:xfrm>
              <a:off x="3481225" y="3015925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22" y="0"/>
                  </a:moveTo>
                  <a:lnTo>
                    <a:pt x="1" y="21"/>
                  </a:lnTo>
                  <a:cubicBezTo>
                    <a:pt x="22" y="21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5748;p35">
              <a:extLst>
                <a:ext uri="{FF2B5EF4-FFF2-40B4-BE49-F238E27FC236}">
                  <a16:creationId xmlns:a16="http://schemas.microsoft.com/office/drawing/2014/main" id="{3A398556-ED02-224D-C6A4-7EECD5ADA16B}"/>
                </a:ext>
              </a:extLst>
            </p:cNvPr>
            <p:cNvSpPr/>
            <p:nvPr/>
          </p:nvSpPr>
          <p:spPr>
            <a:xfrm>
              <a:off x="3440575" y="346162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0" y="1"/>
                  </a:moveTo>
                  <a:cubicBezTo>
                    <a:pt x="0" y="22"/>
                    <a:pt x="0" y="43"/>
                    <a:pt x="0" y="64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5749;p35">
              <a:extLst>
                <a:ext uri="{FF2B5EF4-FFF2-40B4-BE49-F238E27FC236}">
                  <a16:creationId xmlns:a16="http://schemas.microsoft.com/office/drawing/2014/main" id="{A198EAB0-816D-908D-0D33-116268BEDC33}"/>
                </a:ext>
              </a:extLst>
            </p:cNvPr>
            <p:cNvSpPr/>
            <p:nvPr/>
          </p:nvSpPr>
          <p:spPr>
            <a:xfrm>
              <a:off x="3449025" y="324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5750;p35">
              <a:extLst>
                <a:ext uri="{FF2B5EF4-FFF2-40B4-BE49-F238E27FC236}">
                  <a16:creationId xmlns:a16="http://schemas.microsoft.com/office/drawing/2014/main" id="{1B037078-5F59-1AD6-61A3-E4760878E9C8}"/>
                </a:ext>
              </a:extLst>
            </p:cNvPr>
            <p:cNvSpPr/>
            <p:nvPr/>
          </p:nvSpPr>
          <p:spPr>
            <a:xfrm>
              <a:off x="3441625" y="34621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5751;p35">
              <a:extLst>
                <a:ext uri="{FF2B5EF4-FFF2-40B4-BE49-F238E27FC236}">
                  <a16:creationId xmlns:a16="http://schemas.microsoft.com/office/drawing/2014/main" id="{48E3F34C-D33B-4E0F-AA55-FA02FE036FDA}"/>
                </a:ext>
              </a:extLst>
            </p:cNvPr>
            <p:cNvSpPr/>
            <p:nvPr/>
          </p:nvSpPr>
          <p:spPr>
            <a:xfrm>
              <a:off x="3479650" y="30280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2" y="0"/>
                  </a:moveTo>
                  <a:lnTo>
                    <a:pt x="22" y="0"/>
                  </a:lnTo>
                  <a:cubicBezTo>
                    <a:pt x="22" y="0"/>
                    <a:pt x="22" y="1"/>
                    <a:pt x="22" y="1"/>
                  </a:cubicBezTo>
                  <a:lnTo>
                    <a:pt x="22" y="1"/>
                  </a:lnTo>
                  <a:cubicBezTo>
                    <a:pt x="22" y="1"/>
                    <a:pt x="22" y="0"/>
                    <a:pt x="22" y="0"/>
                  </a:cubicBezTo>
                  <a:close/>
                  <a:moveTo>
                    <a:pt x="22" y="1"/>
                  </a:moveTo>
                  <a:lnTo>
                    <a:pt x="22" y="1"/>
                  </a:lnTo>
                  <a:cubicBezTo>
                    <a:pt x="21" y="23"/>
                    <a:pt x="1" y="85"/>
                    <a:pt x="1" y="85"/>
                  </a:cubicBezTo>
                  <a:cubicBezTo>
                    <a:pt x="20" y="46"/>
                    <a:pt x="21" y="8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5752;p35">
              <a:extLst>
                <a:ext uri="{FF2B5EF4-FFF2-40B4-BE49-F238E27FC236}">
                  <a16:creationId xmlns:a16="http://schemas.microsoft.com/office/drawing/2014/main" id="{16B5AC8A-80CC-26EA-E011-2B72BF66C9FA}"/>
                </a:ext>
              </a:extLst>
            </p:cNvPr>
            <p:cNvSpPr/>
            <p:nvPr/>
          </p:nvSpPr>
          <p:spPr>
            <a:xfrm>
              <a:off x="3451650" y="3256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5753;p35">
              <a:extLst>
                <a:ext uri="{FF2B5EF4-FFF2-40B4-BE49-F238E27FC236}">
                  <a16:creationId xmlns:a16="http://schemas.microsoft.com/office/drawing/2014/main" id="{F01246A5-A970-14C6-6B36-0DECBA581F62}"/>
                </a:ext>
              </a:extLst>
            </p:cNvPr>
            <p:cNvSpPr/>
            <p:nvPr/>
          </p:nvSpPr>
          <p:spPr>
            <a:xfrm>
              <a:off x="3441625" y="3461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5754;p35">
              <a:extLst>
                <a:ext uri="{FF2B5EF4-FFF2-40B4-BE49-F238E27FC236}">
                  <a16:creationId xmlns:a16="http://schemas.microsoft.com/office/drawing/2014/main" id="{5400D8A5-9738-7D2E-BF92-6DA16F3F9E38}"/>
                </a:ext>
              </a:extLst>
            </p:cNvPr>
            <p:cNvSpPr/>
            <p:nvPr/>
          </p:nvSpPr>
          <p:spPr>
            <a:xfrm>
              <a:off x="3442675" y="33164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22"/>
                  </a:ln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5755;p35">
              <a:extLst>
                <a:ext uri="{FF2B5EF4-FFF2-40B4-BE49-F238E27FC236}">
                  <a16:creationId xmlns:a16="http://schemas.microsoft.com/office/drawing/2014/main" id="{0743D16E-7C74-544C-8DBA-949CBE2181E7}"/>
                </a:ext>
              </a:extLst>
            </p:cNvPr>
            <p:cNvSpPr/>
            <p:nvPr/>
          </p:nvSpPr>
          <p:spPr>
            <a:xfrm>
              <a:off x="3442150" y="33201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22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5756;p35">
              <a:extLst>
                <a:ext uri="{FF2B5EF4-FFF2-40B4-BE49-F238E27FC236}">
                  <a16:creationId xmlns:a16="http://schemas.microsoft.com/office/drawing/2014/main" id="{5EB1933D-BE33-91C3-CE23-0B249E812C71}"/>
                </a:ext>
              </a:extLst>
            </p:cNvPr>
            <p:cNvSpPr/>
            <p:nvPr/>
          </p:nvSpPr>
          <p:spPr>
            <a:xfrm>
              <a:off x="3440575" y="3463225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0"/>
                  </a:moveTo>
                  <a:lnTo>
                    <a:pt x="21" y="42"/>
                  </a:lnTo>
                  <a:cubicBezTo>
                    <a:pt x="21" y="21"/>
                    <a:pt x="21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5757;p35">
              <a:extLst>
                <a:ext uri="{FF2B5EF4-FFF2-40B4-BE49-F238E27FC236}">
                  <a16:creationId xmlns:a16="http://schemas.microsoft.com/office/drawing/2014/main" id="{F91359CC-F330-7DEB-3062-AED32E7B2A97}"/>
                </a:ext>
              </a:extLst>
            </p:cNvPr>
            <p:cNvSpPr/>
            <p:nvPr/>
          </p:nvSpPr>
          <p:spPr>
            <a:xfrm>
              <a:off x="3440575" y="33639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5758;p35">
              <a:extLst>
                <a:ext uri="{FF2B5EF4-FFF2-40B4-BE49-F238E27FC236}">
                  <a16:creationId xmlns:a16="http://schemas.microsoft.com/office/drawing/2014/main" id="{81E00149-4A90-9EF9-08A5-0AC2F8CD915C}"/>
                </a:ext>
              </a:extLst>
            </p:cNvPr>
            <p:cNvSpPr/>
            <p:nvPr/>
          </p:nvSpPr>
          <p:spPr>
            <a:xfrm>
              <a:off x="3464325" y="3116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5759;p35">
              <a:extLst>
                <a:ext uri="{FF2B5EF4-FFF2-40B4-BE49-F238E27FC236}">
                  <a16:creationId xmlns:a16="http://schemas.microsoft.com/office/drawing/2014/main" id="{E8B070CA-4245-D6EE-AEAF-C347FB044B51}"/>
                </a:ext>
              </a:extLst>
            </p:cNvPr>
            <p:cNvSpPr/>
            <p:nvPr/>
          </p:nvSpPr>
          <p:spPr>
            <a:xfrm>
              <a:off x="3463275" y="314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5760;p35">
              <a:extLst>
                <a:ext uri="{FF2B5EF4-FFF2-40B4-BE49-F238E27FC236}">
                  <a16:creationId xmlns:a16="http://schemas.microsoft.com/office/drawing/2014/main" id="{85714FA2-30A1-AFDB-BDBD-403F20C57CA5}"/>
                </a:ext>
              </a:extLst>
            </p:cNvPr>
            <p:cNvSpPr/>
            <p:nvPr/>
          </p:nvSpPr>
          <p:spPr>
            <a:xfrm>
              <a:off x="3463275" y="314582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1" y="1"/>
                  </a:moveTo>
                  <a:cubicBezTo>
                    <a:pt x="1" y="22"/>
                    <a:pt x="1" y="43"/>
                    <a:pt x="1" y="64"/>
                  </a:cubicBezTo>
                  <a:cubicBezTo>
                    <a:pt x="1" y="43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5761;p35">
              <a:extLst>
                <a:ext uri="{FF2B5EF4-FFF2-40B4-BE49-F238E27FC236}">
                  <a16:creationId xmlns:a16="http://schemas.microsoft.com/office/drawing/2014/main" id="{A9DD92AE-3AA8-04A8-FA4B-756E18AFAE0A}"/>
                </a:ext>
              </a:extLst>
            </p:cNvPr>
            <p:cNvSpPr/>
            <p:nvPr/>
          </p:nvSpPr>
          <p:spPr>
            <a:xfrm>
              <a:off x="3462750" y="315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5762;p35">
              <a:extLst>
                <a:ext uri="{FF2B5EF4-FFF2-40B4-BE49-F238E27FC236}">
                  <a16:creationId xmlns:a16="http://schemas.microsoft.com/office/drawing/2014/main" id="{64A786D9-AF78-8A06-B865-733411DD9ABD}"/>
                </a:ext>
              </a:extLst>
            </p:cNvPr>
            <p:cNvSpPr/>
            <p:nvPr/>
          </p:nvSpPr>
          <p:spPr>
            <a:xfrm>
              <a:off x="3466975" y="311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5763;p35">
              <a:extLst>
                <a:ext uri="{FF2B5EF4-FFF2-40B4-BE49-F238E27FC236}">
                  <a16:creationId xmlns:a16="http://schemas.microsoft.com/office/drawing/2014/main" id="{FE20BA66-9A4B-E7EA-0500-90F95374435E}"/>
                </a:ext>
              </a:extLst>
            </p:cNvPr>
            <p:cNvSpPr/>
            <p:nvPr/>
          </p:nvSpPr>
          <p:spPr>
            <a:xfrm>
              <a:off x="3466450" y="312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5764;p35">
              <a:extLst>
                <a:ext uri="{FF2B5EF4-FFF2-40B4-BE49-F238E27FC236}">
                  <a16:creationId xmlns:a16="http://schemas.microsoft.com/office/drawing/2014/main" id="{8C05F9E7-59A4-2D1F-A67A-BF12E6C95EE2}"/>
                </a:ext>
              </a:extLst>
            </p:cNvPr>
            <p:cNvSpPr/>
            <p:nvPr/>
          </p:nvSpPr>
          <p:spPr>
            <a:xfrm>
              <a:off x="3461175" y="3166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5765;p35">
              <a:extLst>
                <a:ext uri="{FF2B5EF4-FFF2-40B4-BE49-F238E27FC236}">
                  <a16:creationId xmlns:a16="http://schemas.microsoft.com/office/drawing/2014/main" id="{856B4854-79ED-0090-4D62-7FF5707CACE2}"/>
                </a:ext>
              </a:extLst>
            </p:cNvPr>
            <p:cNvSpPr/>
            <p:nvPr/>
          </p:nvSpPr>
          <p:spPr>
            <a:xfrm>
              <a:off x="3438975" y="2985825"/>
              <a:ext cx="47025" cy="479000"/>
            </a:xfrm>
            <a:custGeom>
              <a:avLst/>
              <a:gdLst/>
              <a:ahLst/>
              <a:cxnLst/>
              <a:rect l="l" t="t" r="r" b="b"/>
              <a:pathLst>
                <a:path w="1881" h="19160" extrusionOk="0">
                  <a:moveTo>
                    <a:pt x="1099" y="5619"/>
                  </a:moveTo>
                  <a:lnTo>
                    <a:pt x="1099" y="5619"/>
                  </a:lnTo>
                  <a:cubicBezTo>
                    <a:pt x="1089" y="5661"/>
                    <a:pt x="1089" y="5682"/>
                    <a:pt x="1089" y="5704"/>
                  </a:cubicBezTo>
                  <a:cubicBezTo>
                    <a:pt x="1094" y="5672"/>
                    <a:pt x="1099" y="5640"/>
                    <a:pt x="1099" y="5619"/>
                  </a:cubicBezTo>
                  <a:close/>
                  <a:moveTo>
                    <a:pt x="950" y="5763"/>
                  </a:moveTo>
                  <a:cubicBezTo>
                    <a:pt x="948" y="5763"/>
                    <a:pt x="944" y="5775"/>
                    <a:pt x="943" y="5787"/>
                  </a:cubicBezTo>
                  <a:lnTo>
                    <a:pt x="943" y="5787"/>
                  </a:lnTo>
                  <a:cubicBezTo>
                    <a:pt x="945" y="5781"/>
                    <a:pt x="948" y="5774"/>
                    <a:pt x="952" y="5767"/>
                  </a:cubicBezTo>
                  <a:cubicBezTo>
                    <a:pt x="952" y="5764"/>
                    <a:pt x="951" y="5763"/>
                    <a:pt x="950" y="5763"/>
                  </a:cubicBezTo>
                  <a:close/>
                  <a:moveTo>
                    <a:pt x="1089" y="5704"/>
                  </a:moveTo>
                  <a:cubicBezTo>
                    <a:pt x="1084" y="5735"/>
                    <a:pt x="1078" y="5767"/>
                    <a:pt x="1078" y="5788"/>
                  </a:cubicBezTo>
                  <a:cubicBezTo>
                    <a:pt x="1089" y="5746"/>
                    <a:pt x="1089" y="5725"/>
                    <a:pt x="1089" y="5704"/>
                  </a:cubicBezTo>
                  <a:close/>
                  <a:moveTo>
                    <a:pt x="952" y="6443"/>
                  </a:moveTo>
                  <a:cubicBezTo>
                    <a:pt x="952" y="6443"/>
                    <a:pt x="952" y="6485"/>
                    <a:pt x="952" y="6506"/>
                  </a:cubicBezTo>
                  <a:cubicBezTo>
                    <a:pt x="952" y="6527"/>
                    <a:pt x="973" y="6549"/>
                    <a:pt x="952" y="6591"/>
                  </a:cubicBezTo>
                  <a:cubicBezTo>
                    <a:pt x="973" y="6570"/>
                    <a:pt x="973" y="6527"/>
                    <a:pt x="973" y="6527"/>
                  </a:cubicBezTo>
                  <a:lnTo>
                    <a:pt x="973" y="6506"/>
                  </a:lnTo>
                  <a:cubicBezTo>
                    <a:pt x="973" y="6485"/>
                    <a:pt x="973" y="6485"/>
                    <a:pt x="973" y="6464"/>
                  </a:cubicBezTo>
                  <a:cubicBezTo>
                    <a:pt x="973" y="6461"/>
                    <a:pt x="972" y="6460"/>
                    <a:pt x="971" y="6460"/>
                  </a:cubicBezTo>
                  <a:cubicBezTo>
                    <a:pt x="969" y="6460"/>
                    <a:pt x="962" y="6472"/>
                    <a:pt x="958" y="6472"/>
                  </a:cubicBezTo>
                  <a:cubicBezTo>
                    <a:pt x="954" y="6472"/>
                    <a:pt x="952" y="6465"/>
                    <a:pt x="952" y="6443"/>
                  </a:cubicBezTo>
                  <a:close/>
                  <a:moveTo>
                    <a:pt x="254" y="14364"/>
                  </a:moveTo>
                  <a:lnTo>
                    <a:pt x="254" y="14364"/>
                  </a:lnTo>
                  <a:cubicBezTo>
                    <a:pt x="254" y="14372"/>
                    <a:pt x="254" y="14379"/>
                    <a:pt x="253" y="14387"/>
                  </a:cubicBezTo>
                  <a:lnTo>
                    <a:pt x="253" y="14387"/>
                  </a:lnTo>
                  <a:cubicBezTo>
                    <a:pt x="254" y="14381"/>
                    <a:pt x="254" y="14373"/>
                    <a:pt x="254" y="14364"/>
                  </a:cubicBezTo>
                  <a:close/>
                  <a:moveTo>
                    <a:pt x="1881" y="0"/>
                  </a:moveTo>
                  <a:cubicBezTo>
                    <a:pt x="1860" y="106"/>
                    <a:pt x="1860" y="85"/>
                    <a:pt x="1839" y="190"/>
                  </a:cubicBezTo>
                  <a:cubicBezTo>
                    <a:pt x="1839" y="211"/>
                    <a:pt x="1860" y="211"/>
                    <a:pt x="1839" y="275"/>
                  </a:cubicBezTo>
                  <a:cubicBezTo>
                    <a:pt x="1839" y="261"/>
                    <a:pt x="1839" y="256"/>
                    <a:pt x="1838" y="256"/>
                  </a:cubicBezTo>
                  <a:cubicBezTo>
                    <a:pt x="1836" y="256"/>
                    <a:pt x="1832" y="275"/>
                    <a:pt x="1818" y="275"/>
                  </a:cubicBezTo>
                  <a:cubicBezTo>
                    <a:pt x="1839" y="275"/>
                    <a:pt x="1818" y="338"/>
                    <a:pt x="1818" y="359"/>
                  </a:cubicBezTo>
                  <a:cubicBezTo>
                    <a:pt x="1818" y="359"/>
                    <a:pt x="1818" y="345"/>
                    <a:pt x="1814" y="345"/>
                  </a:cubicBezTo>
                  <a:cubicBezTo>
                    <a:pt x="1811" y="345"/>
                    <a:pt x="1806" y="353"/>
                    <a:pt x="1797" y="380"/>
                  </a:cubicBezTo>
                  <a:lnTo>
                    <a:pt x="1818" y="401"/>
                  </a:lnTo>
                  <a:cubicBezTo>
                    <a:pt x="1818" y="407"/>
                    <a:pt x="1818" y="408"/>
                    <a:pt x="1817" y="408"/>
                  </a:cubicBezTo>
                  <a:cubicBezTo>
                    <a:pt x="1817" y="408"/>
                    <a:pt x="1816" y="407"/>
                    <a:pt x="1815" y="407"/>
                  </a:cubicBezTo>
                  <a:cubicBezTo>
                    <a:pt x="1812" y="407"/>
                    <a:pt x="1807" y="412"/>
                    <a:pt x="1797" y="444"/>
                  </a:cubicBezTo>
                  <a:cubicBezTo>
                    <a:pt x="1797" y="401"/>
                    <a:pt x="1797" y="444"/>
                    <a:pt x="1797" y="359"/>
                  </a:cubicBezTo>
                  <a:cubicBezTo>
                    <a:pt x="1775" y="465"/>
                    <a:pt x="1775" y="507"/>
                    <a:pt x="1775" y="570"/>
                  </a:cubicBezTo>
                  <a:cubicBezTo>
                    <a:pt x="1775" y="570"/>
                    <a:pt x="1775" y="613"/>
                    <a:pt x="1775" y="634"/>
                  </a:cubicBezTo>
                  <a:cubicBezTo>
                    <a:pt x="1771" y="642"/>
                    <a:pt x="1769" y="646"/>
                    <a:pt x="1767" y="646"/>
                  </a:cubicBezTo>
                  <a:cubicBezTo>
                    <a:pt x="1762" y="646"/>
                    <a:pt x="1775" y="593"/>
                    <a:pt x="1775" y="592"/>
                  </a:cubicBezTo>
                  <a:lnTo>
                    <a:pt x="1775" y="592"/>
                  </a:lnTo>
                  <a:lnTo>
                    <a:pt x="1754" y="676"/>
                  </a:lnTo>
                  <a:cubicBezTo>
                    <a:pt x="1754" y="697"/>
                    <a:pt x="1754" y="718"/>
                    <a:pt x="1754" y="718"/>
                  </a:cubicBezTo>
                  <a:cubicBezTo>
                    <a:pt x="1754" y="697"/>
                    <a:pt x="1754" y="697"/>
                    <a:pt x="1733" y="676"/>
                  </a:cubicBezTo>
                  <a:lnTo>
                    <a:pt x="1733" y="761"/>
                  </a:lnTo>
                  <a:lnTo>
                    <a:pt x="1712" y="887"/>
                  </a:lnTo>
                  <a:cubicBezTo>
                    <a:pt x="1712" y="887"/>
                    <a:pt x="1712" y="887"/>
                    <a:pt x="1712" y="887"/>
                  </a:cubicBezTo>
                  <a:lnTo>
                    <a:pt x="1712" y="887"/>
                  </a:lnTo>
                  <a:cubicBezTo>
                    <a:pt x="1701" y="898"/>
                    <a:pt x="1701" y="903"/>
                    <a:pt x="1704" y="903"/>
                  </a:cubicBezTo>
                  <a:cubicBezTo>
                    <a:pt x="1705" y="903"/>
                    <a:pt x="1705" y="903"/>
                    <a:pt x="1706" y="902"/>
                  </a:cubicBezTo>
                  <a:lnTo>
                    <a:pt x="1706" y="902"/>
                  </a:lnTo>
                  <a:cubicBezTo>
                    <a:pt x="1692" y="949"/>
                    <a:pt x="1691" y="1038"/>
                    <a:pt x="1691" y="1038"/>
                  </a:cubicBezTo>
                  <a:cubicBezTo>
                    <a:pt x="1691" y="1038"/>
                    <a:pt x="1691" y="1037"/>
                    <a:pt x="1691" y="1035"/>
                  </a:cubicBezTo>
                  <a:cubicBezTo>
                    <a:pt x="1670" y="1141"/>
                    <a:pt x="1670" y="1162"/>
                    <a:pt x="1649" y="1268"/>
                  </a:cubicBezTo>
                  <a:cubicBezTo>
                    <a:pt x="1653" y="1252"/>
                    <a:pt x="1654" y="1245"/>
                    <a:pt x="1655" y="1245"/>
                  </a:cubicBezTo>
                  <a:lnTo>
                    <a:pt x="1655" y="1245"/>
                  </a:lnTo>
                  <a:cubicBezTo>
                    <a:pt x="1655" y="1245"/>
                    <a:pt x="1649" y="1277"/>
                    <a:pt x="1645" y="1296"/>
                  </a:cubicBezTo>
                  <a:lnTo>
                    <a:pt x="1645" y="1296"/>
                  </a:lnTo>
                  <a:cubicBezTo>
                    <a:pt x="1628" y="1334"/>
                    <a:pt x="1628" y="1355"/>
                    <a:pt x="1628" y="1394"/>
                  </a:cubicBezTo>
                  <a:cubicBezTo>
                    <a:pt x="1628" y="1410"/>
                    <a:pt x="1624" y="1417"/>
                    <a:pt x="1622" y="1417"/>
                  </a:cubicBezTo>
                  <a:cubicBezTo>
                    <a:pt x="1618" y="1417"/>
                    <a:pt x="1614" y="1399"/>
                    <a:pt x="1628" y="1373"/>
                  </a:cubicBezTo>
                  <a:lnTo>
                    <a:pt x="1628" y="1373"/>
                  </a:lnTo>
                  <a:lnTo>
                    <a:pt x="1606" y="1415"/>
                  </a:lnTo>
                  <a:lnTo>
                    <a:pt x="1606" y="1458"/>
                  </a:lnTo>
                  <a:cubicBezTo>
                    <a:pt x="1606" y="1500"/>
                    <a:pt x="1606" y="1458"/>
                    <a:pt x="1585" y="1521"/>
                  </a:cubicBezTo>
                  <a:lnTo>
                    <a:pt x="1606" y="1521"/>
                  </a:lnTo>
                  <a:lnTo>
                    <a:pt x="1585" y="1563"/>
                  </a:lnTo>
                  <a:cubicBezTo>
                    <a:pt x="1589" y="1559"/>
                    <a:pt x="1592" y="1558"/>
                    <a:pt x="1593" y="1558"/>
                  </a:cubicBezTo>
                  <a:cubicBezTo>
                    <a:pt x="1599" y="1558"/>
                    <a:pt x="1585" y="1588"/>
                    <a:pt x="1585" y="1606"/>
                  </a:cubicBezTo>
                  <a:lnTo>
                    <a:pt x="1585" y="1648"/>
                  </a:lnTo>
                  <a:cubicBezTo>
                    <a:pt x="1585" y="1639"/>
                    <a:pt x="1585" y="1636"/>
                    <a:pt x="1585" y="1636"/>
                  </a:cubicBezTo>
                  <a:cubicBezTo>
                    <a:pt x="1584" y="1636"/>
                    <a:pt x="1582" y="1672"/>
                    <a:pt x="1571" y="1672"/>
                  </a:cubicBezTo>
                  <a:cubicBezTo>
                    <a:pt x="1569" y="1672"/>
                    <a:pt x="1567" y="1671"/>
                    <a:pt x="1564" y="1669"/>
                  </a:cubicBezTo>
                  <a:cubicBezTo>
                    <a:pt x="1564" y="1706"/>
                    <a:pt x="1564" y="1711"/>
                    <a:pt x="1564" y="1753"/>
                  </a:cubicBezTo>
                  <a:cubicBezTo>
                    <a:pt x="1564" y="1796"/>
                    <a:pt x="1564" y="1796"/>
                    <a:pt x="1562" y="1796"/>
                  </a:cubicBezTo>
                  <a:cubicBezTo>
                    <a:pt x="1559" y="1796"/>
                    <a:pt x="1554" y="1796"/>
                    <a:pt x="1543" y="1838"/>
                  </a:cubicBezTo>
                  <a:lnTo>
                    <a:pt x="1543" y="1817"/>
                  </a:lnTo>
                  <a:cubicBezTo>
                    <a:pt x="1522" y="1922"/>
                    <a:pt x="1543" y="1986"/>
                    <a:pt x="1522" y="2070"/>
                  </a:cubicBezTo>
                  <a:cubicBezTo>
                    <a:pt x="1522" y="2028"/>
                    <a:pt x="1522" y="2028"/>
                    <a:pt x="1522" y="2028"/>
                  </a:cubicBezTo>
                  <a:cubicBezTo>
                    <a:pt x="1501" y="2091"/>
                    <a:pt x="1501" y="2197"/>
                    <a:pt x="1480" y="2260"/>
                  </a:cubicBezTo>
                  <a:cubicBezTo>
                    <a:pt x="1480" y="2282"/>
                    <a:pt x="1480" y="2282"/>
                    <a:pt x="1459" y="2366"/>
                  </a:cubicBezTo>
                  <a:cubicBezTo>
                    <a:pt x="1459" y="2408"/>
                    <a:pt x="1459" y="2408"/>
                    <a:pt x="1459" y="2429"/>
                  </a:cubicBezTo>
                  <a:cubicBezTo>
                    <a:pt x="1437" y="2472"/>
                    <a:pt x="1437" y="2556"/>
                    <a:pt x="1437" y="2556"/>
                  </a:cubicBezTo>
                  <a:cubicBezTo>
                    <a:pt x="1437" y="2577"/>
                    <a:pt x="1416" y="2598"/>
                    <a:pt x="1416" y="2641"/>
                  </a:cubicBezTo>
                  <a:cubicBezTo>
                    <a:pt x="1395" y="2725"/>
                    <a:pt x="1416" y="2767"/>
                    <a:pt x="1395" y="2852"/>
                  </a:cubicBezTo>
                  <a:lnTo>
                    <a:pt x="1395" y="2873"/>
                  </a:lnTo>
                  <a:cubicBezTo>
                    <a:pt x="1388" y="2880"/>
                    <a:pt x="1383" y="2882"/>
                    <a:pt x="1380" y="2882"/>
                  </a:cubicBezTo>
                  <a:cubicBezTo>
                    <a:pt x="1374" y="2882"/>
                    <a:pt x="1374" y="2873"/>
                    <a:pt x="1374" y="2873"/>
                  </a:cubicBezTo>
                  <a:lnTo>
                    <a:pt x="1353" y="3021"/>
                  </a:lnTo>
                  <a:lnTo>
                    <a:pt x="1374" y="3000"/>
                  </a:lnTo>
                  <a:lnTo>
                    <a:pt x="1374" y="3000"/>
                  </a:lnTo>
                  <a:cubicBezTo>
                    <a:pt x="1353" y="3042"/>
                    <a:pt x="1353" y="3063"/>
                    <a:pt x="1353" y="3105"/>
                  </a:cubicBezTo>
                  <a:cubicBezTo>
                    <a:pt x="1353" y="3085"/>
                    <a:pt x="1353" y="3077"/>
                    <a:pt x="1353" y="3077"/>
                  </a:cubicBezTo>
                  <a:cubicBezTo>
                    <a:pt x="1352" y="3077"/>
                    <a:pt x="1348" y="3153"/>
                    <a:pt x="1332" y="3169"/>
                  </a:cubicBezTo>
                  <a:cubicBezTo>
                    <a:pt x="1332" y="3232"/>
                    <a:pt x="1332" y="3211"/>
                    <a:pt x="1311" y="3274"/>
                  </a:cubicBezTo>
                  <a:lnTo>
                    <a:pt x="1332" y="3232"/>
                  </a:lnTo>
                  <a:cubicBezTo>
                    <a:pt x="1332" y="3242"/>
                    <a:pt x="1332" y="3262"/>
                    <a:pt x="1332" y="3274"/>
                  </a:cubicBezTo>
                  <a:cubicBezTo>
                    <a:pt x="1311" y="3338"/>
                    <a:pt x="1311" y="3401"/>
                    <a:pt x="1311" y="3422"/>
                  </a:cubicBezTo>
                  <a:cubicBezTo>
                    <a:pt x="1300" y="3433"/>
                    <a:pt x="1295" y="3438"/>
                    <a:pt x="1292" y="3438"/>
                  </a:cubicBezTo>
                  <a:cubicBezTo>
                    <a:pt x="1290" y="3438"/>
                    <a:pt x="1290" y="3433"/>
                    <a:pt x="1290" y="3422"/>
                  </a:cubicBezTo>
                  <a:cubicBezTo>
                    <a:pt x="1290" y="3528"/>
                    <a:pt x="1290" y="3464"/>
                    <a:pt x="1268" y="3570"/>
                  </a:cubicBezTo>
                  <a:lnTo>
                    <a:pt x="1268" y="3612"/>
                  </a:lnTo>
                  <a:lnTo>
                    <a:pt x="1268" y="3655"/>
                  </a:lnTo>
                  <a:cubicBezTo>
                    <a:pt x="1268" y="3676"/>
                    <a:pt x="1268" y="3697"/>
                    <a:pt x="1247" y="3739"/>
                  </a:cubicBezTo>
                  <a:lnTo>
                    <a:pt x="1247" y="3718"/>
                  </a:lnTo>
                  <a:cubicBezTo>
                    <a:pt x="1247" y="3824"/>
                    <a:pt x="1226" y="3845"/>
                    <a:pt x="1226" y="3929"/>
                  </a:cubicBezTo>
                  <a:cubicBezTo>
                    <a:pt x="1226" y="3929"/>
                    <a:pt x="1226" y="3929"/>
                    <a:pt x="1226" y="3908"/>
                  </a:cubicBezTo>
                  <a:cubicBezTo>
                    <a:pt x="1205" y="3993"/>
                    <a:pt x="1205" y="3971"/>
                    <a:pt x="1205" y="4056"/>
                  </a:cubicBezTo>
                  <a:cubicBezTo>
                    <a:pt x="1205" y="4056"/>
                    <a:pt x="1196" y="4065"/>
                    <a:pt x="1189" y="4065"/>
                  </a:cubicBezTo>
                  <a:cubicBezTo>
                    <a:pt x="1186" y="4065"/>
                    <a:pt x="1184" y="4063"/>
                    <a:pt x="1184" y="4056"/>
                  </a:cubicBezTo>
                  <a:lnTo>
                    <a:pt x="1184" y="4098"/>
                  </a:lnTo>
                  <a:lnTo>
                    <a:pt x="1184" y="4140"/>
                  </a:lnTo>
                  <a:lnTo>
                    <a:pt x="1184" y="4162"/>
                  </a:lnTo>
                  <a:lnTo>
                    <a:pt x="1184" y="4183"/>
                  </a:lnTo>
                  <a:cubicBezTo>
                    <a:pt x="1163" y="4204"/>
                    <a:pt x="1163" y="4267"/>
                    <a:pt x="1142" y="4331"/>
                  </a:cubicBezTo>
                  <a:lnTo>
                    <a:pt x="1163" y="4331"/>
                  </a:lnTo>
                  <a:cubicBezTo>
                    <a:pt x="1142" y="4457"/>
                    <a:pt x="1099" y="4647"/>
                    <a:pt x="1078" y="4816"/>
                  </a:cubicBezTo>
                  <a:lnTo>
                    <a:pt x="1078" y="4901"/>
                  </a:lnTo>
                  <a:cubicBezTo>
                    <a:pt x="1073" y="4911"/>
                    <a:pt x="1070" y="4915"/>
                    <a:pt x="1069" y="4915"/>
                  </a:cubicBezTo>
                  <a:cubicBezTo>
                    <a:pt x="1065" y="4915"/>
                    <a:pt x="1073" y="4880"/>
                    <a:pt x="1057" y="4880"/>
                  </a:cubicBezTo>
                  <a:cubicBezTo>
                    <a:pt x="1057" y="4964"/>
                    <a:pt x="1078" y="4922"/>
                    <a:pt x="1057" y="5007"/>
                  </a:cubicBezTo>
                  <a:cubicBezTo>
                    <a:pt x="1057" y="4993"/>
                    <a:pt x="1057" y="4974"/>
                    <a:pt x="1057" y="4964"/>
                  </a:cubicBezTo>
                  <a:cubicBezTo>
                    <a:pt x="1057" y="5049"/>
                    <a:pt x="1036" y="5176"/>
                    <a:pt x="1015" y="5239"/>
                  </a:cubicBezTo>
                  <a:lnTo>
                    <a:pt x="1036" y="5239"/>
                  </a:lnTo>
                  <a:cubicBezTo>
                    <a:pt x="1015" y="5302"/>
                    <a:pt x="1015" y="5366"/>
                    <a:pt x="994" y="5429"/>
                  </a:cubicBezTo>
                  <a:cubicBezTo>
                    <a:pt x="994" y="5436"/>
                    <a:pt x="994" y="5443"/>
                    <a:pt x="994" y="5450"/>
                  </a:cubicBezTo>
                  <a:cubicBezTo>
                    <a:pt x="973" y="5492"/>
                    <a:pt x="973" y="5577"/>
                    <a:pt x="973" y="5598"/>
                  </a:cubicBezTo>
                  <a:cubicBezTo>
                    <a:pt x="973" y="5598"/>
                    <a:pt x="973" y="5598"/>
                    <a:pt x="973" y="5640"/>
                  </a:cubicBezTo>
                  <a:cubicBezTo>
                    <a:pt x="952" y="5661"/>
                    <a:pt x="952" y="5746"/>
                    <a:pt x="952" y="5809"/>
                  </a:cubicBezTo>
                  <a:cubicBezTo>
                    <a:pt x="943" y="5809"/>
                    <a:pt x="941" y="5798"/>
                    <a:pt x="943" y="5787"/>
                  </a:cubicBezTo>
                  <a:lnTo>
                    <a:pt x="943" y="5787"/>
                  </a:lnTo>
                  <a:cubicBezTo>
                    <a:pt x="930" y="5816"/>
                    <a:pt x="930" y="5834"/>
                    <a:pt x="930" y="5851"/>
                  </a:cubicBezTo>
                  <a:lnTo>
                    <a:pt x="909" y="5999"/>
                  </a:lnTo>
                  <a:cubicBezTo>
                    <a:pt x="909" y="6017"/>
                    <a:pt x="909" y="6108"/>
                    <a:pt x="897" y="6138"/>
                  </a:cubicBezTo>
                  <a:lnTo>
                    <a:pt x="897" y="6138"/>
                  </a:lnTo>
                  <a:cubicBezTo>
                    <a:pt x="897" y="6136"/>
                    <a:pt x="898" y="6134"/>
                    <a:pt x="898" y="6134"/>
                  </a:cubicBezTo>
                  <a:lnTo>
                    <a:pt x="898" y="6134"/>
                  </a:lnTo>
                  <a:cubicBezTo>
                    <a:pt x="897" y="6134"/>
                    <a:pt x="897" y="6137"/>
                    <a:pt x="895" y="6142"/>
                  </a:cubicBezTo>
                  <a:lnTo>
                    <a:pt x="895" y="6142"/>
                  </a:lnTo>
                  <a:cubicBezTo>
                    <a:pt x="893" y="6145"/>
                    <a:pt x="891" y="6147"/>
                    <a:pt x="888" y="6147"/>
                  </a:cubicBezTo>
                  <a:cubicBezTo>
                    <a:pt x="888" y="6155"/>
                    <a:pt x="889" y="6158"/>
                    <a:pt x="890" y="6158"/>
                  </a:cubicBezTo>
                  <a:cubicBezTo>
                    <a:pt x="890" y="6158"/>
                    <a:pt x="891" y="6157"/>
                    <a:pt x="891" y="6156"/>
                  </a:cubicBezTo>
                  <a:lnTo>
                    <a:pt x="891" y="6156"/>
                  </a:lnTo>
                  <a:cubicBezTo>
                    <a:pt x="890" y="6160"/>
                    <a:pt x="889" y="6164"/>
                    <a:pt x="888" y="6168"/>
                  </a:cubicBezTo>
                  <a:cubicBezTo>
                    <a:pt x="888" y="6185"/>
                    <a:pt x="888" y="6216"/>
                    <a:pt x="888" y="6216"/>
                  </a:cubicBezTo>
                  <a:lnTo>
                    <a:pt x="888" y="6232"/>
                  </a:lnTo>
                  <a:cubicBezTo>
                    <a:pt x="867" y="6274"/>
                    <a:pt x="867" y="6295"/>
                    <a:pt x="888" y="6316"/>
                  </a:cubicBezTo>
                  <a:cubicBezTo>
                    <a:pt x="867" y="6337"/>
                    <a:pt x="867" y="6401"/>
                    <a:pt x="867" y="6422"/>
                  </a:cubicBezTo>
                  <a:lnTo>
                    <a:pt x="867" y="6401"/>
                  </a:lnTo>
                  <a:cubicBezTo>
                    <a:pt x="846" y="6506"/>
                    <a:pt x="825" y="6591"/>
                    <a:pt x="825" y="6675"/>
                  </a:cubicBezTo>
                  <a:lnTo>
                    <a:pt x="804" y="6739"/>
                  </a:lnTo>
                  <a:lnTo>
                    <a:pt x="804" y="6823"/>
                  </a:lnTo>
                  <a:cubicBezTo>
                    <a:pt x="783" y="6908"/>
                    <a:pt x="761" y="7013"/>
                    <a:pt x="761" y="7119"/>
                  </a:cubicBezTo>
                  <a:lnTo>
                    <a:pt x="761" y="7098"/>
                  </a:lnTo>
                  <a:cubicBezTo>
                    <a:pt x="740" y="7203"/>
                    <a:pt x="740" y="7203"/>
                    <a:pt x="740" y="7288"/>
                  </a:cubicBezTo>
                  <a:cubicBezTo>
                    <a:pt x="740" y="7288"/>
                    <a:pt x="740" y="7288"/>
                    <a:pt x="740" y="7267"/>
                  </a:cubicBezTo>
                  <a:lnTo>
                    <a:pt x="719" y="7351"/>
                  </a:lnTo>
                  <a:lnTo>
                    <a:pt x="719" y="7330"/>
                  </a:lnTo>
                  <a:cubicBezTo>
                    <a:pt x="719" y="7366"/>
                    <a:pt x="704" y="7446"/>
                    <a:pt x="712" y="7446"/>
                  </a:cubicBezTo>
                  <a:cubicBezTo>
                    <a:pt x="713" y="7446"/>
                    <a:pt x="716" y="7443"/>
                    <a:pt x="719" y="7436"/>
                  </a:cubicBezTo>
                  <a:lnTo>
                    <a:pt x="719" y="7436"/>
                  </a:lnTo>
                  <a:cubicBezTo>
                    <a:pt x="719" y="7478"/>
                    <a:pt x="698" y="7520"/>
                    <a:pt x="719" y="7541"/>
                  </a:cubicBezTo>
                  <a:cubicBezTo>
                    <a:pt x="709" y="7573"/>
                    <a:pt x="703" y="7573"/>
                    <a:pt x="701" y="7573"/>
                  </a:cubicBezTo>
                  <a:cubicBezTo>
                    <a:pt x="698" y="7573"/>
                    <a:pt x="698" y="7573"/>
                    <a:pt x="698" y="7605"/>
                  </a:cubicBezTo>
                  <a:cubicBezTo>
                    <a:pt x="698" y="7647"/>
                    <a:pt x="698" y="7668"/>
                    <a:pt x="677" y="7732"/>
                  </a:cubicBezTo>
                  <a:cubicBezTo>
                    <a:pt x="677" y="7766"/>
                    <a:pt x="677" y="7787"/>
                    <a:pt x="677" y="7816"/>
                  </a:cubicBezTo>
                  <a:cubicBezTo>
                    <a:pt x="656" y="7901"/>
                    <a:pt x="656" y="7922"/>
                    <a:pt x="656" y="7985"/>
                  </a:cubicBezTo>
                  <a:cubicBezTo>
                    <a:pt x="656" y="8027"/>
                    <a:pt x="635" y="8069"/>
                    <a:pt x="635" y="8069"/>
                  </a:cubicBezTo>
                  <a:cubicBezTo>
                    <a:pt x="635" y="8175"/>
                    <a:pt x="614" y="8260"/>
                    <a:pt x="614" y="8344"/>
                  </a:cubicBezTo>
                  <a:cubicBezTo>
                    <a:pt x="592" y="8365"/>
                    <a:pt x="614" y="8365"/>
                    <a:pt x="592" y="8429"/>
                  </a:cubicBezTo>
                  <a:lnTo>
                    <a:pt x="614" y="8429"/>
                  </a:lnTo>
                  <a:cubicBezTo>
                    <a:pt x="592" y="8555"/>
                    <a:pt x="550" y="8724"/>
                    <a:pt x="550" y="8872"/>
                  </a:cubicBezTo>
                  <a:lnTo>
                    <a:pt x="529" y="8872"/>
                  </a:lnTo>
                  <a:lnTo>
                    <a:pt x="529" y="8914"/>
                  </a:lnTo>
                  <a:cubicBezTo>
                    <a:pt x="529" y="9062"/>
                    <a:pt x="487" y="9274"/>
                    <a:pt x="487" y="9421"/>
                  </a:cubicBezTo>
                  <a:cubicBezTo>
                    <a:pt x="487" y="9464"/>
                    <a:pt x="466" y="9527"/>
                    <a:pt x="466" y="9590"/>
                  </a:cubicBezTo>
                  <a:cubicBezTo>
                    <a:pt x="466" y="9696"/>
                    <a:pt x="445" y="9823"/>
                    <a:pt x="423" y="9950"/>
                  </a:cubicBezTo>
                  <a:cubicBezTo>
                    <a:pt x="423" y="9963"/>
                    <a:pt x="423" y="9987"/>
                    <a:pt x="423" y="10013"/>
                  </a:cubicBezTo>
                  <a:cubicBezTo>
                    <a:pt x="423" y="10055"/>
                    <a:pt x="423" y="10097"/>
                    <a:pt x="402" y="10119"/>
                  </a:cubicBezTo>
                  <a:lnTo>
                    <a:pt x="402" y="10182"/>
                  </a:lnTo>
                  <a:cubicBezTo>
                    <a:pt x="402" y="10182"/>
                    <a:pt x="402" y="10182"/>
                    <a:pt x="402" y="10203"/>
                  </a:cubicBezTo>
                  <a:lnTo>
                    <a:pt x="402" y="10224"/>
                  </a:lnTo>
                  <a:cubicBezTo>
                    <a:pt x="402" y="10245"/>
                    <a:pt x="402" y="10330"/>
                    <a:pt x="402" y="10351"/>
                  </a:cubicBezTo>
                  <a:cubicBezTo>
                    <a:pt x="402" y="10351"/>
                    <a:pt x="390" y="10387"/>
                    <a:pt x="385" y="10387"/>
                  </a:cubicBezTo>
                  <a:cubicBezTo>
                    <a:pt x="383" y="10387"/>
                    <a:pt x="381" y="10383"/>
                    <a:pt x="381" y="10372"/>
                  </a:cubicBezTo>
                  <a:lnTo>
                    <a:pt x="360" y="10583"/>
                  </a:lnTo>
                  <a:lnTo>
                    <a:pt x="381" y="10541"/>
                  </a:lnTo>
                  <a:lnTo>
                    <a:pt x="381" y="10541"/>
                  </a:lnTo>
                  <a:cubicBezTo>
                    <a:pt x="381" y="10541"/>
                    <a:pt x="381" y="10604"/>
                    <a:pt x="360" y="10647"/>
                  </a:cubicBezTo>
                  <a:cubicBezTo>
                    <a:pt x="360" y="10679"/>
                    <a:pt x="360" y="10724"/>
                    <a:pt x="360" y="10752"/>
                  </a:cubicBezTo>
                  <a:cubicBezTo>
                    <a:pt x="360" y="10794"/>
                    <a:pt x="339" y="10816"/>
                    <a:pt x="339" y="10879"/>
                  </a:cubicBezTo>
                  <a:cubicBezTo>
                    <a:pt x="339" y="10921"/>
                    <a:pt x="339" y="10942"/>
                    <a:pt x="339" y="10942"/>
                  </a:cubicBezTo>
                  <a:cubicBezTo>
                    <a:pt x="339" y="10974"/>
                    <a:pt x="339" y="10979"/>
                    <a:pt x="339" y="10979"/>
                  </a:cubicBezTo>
                  <a:cubicBezTo>
                    <a:pt x="339" y="10980"/>
                    <a:pt x="339" y="10982"/>
                    <a:pt x="339" y="10985"/>
                  </a:cubicBezTo>
                  <a:cubicBezTo>
                    <a:pt x="339" y="11006"/>
                    <a:pt x="318" y="11111"/>
                    <a:pt x="318" y="11111"/>
                  </a:cubicBezTo>
                  <a:cubicBezTo>
                    <a:pt x="318" y="11154"/>
                    <a:pt x="297" y="11280"/>
                    <a:pt x="318" y="11301"/>
                  </a:cubicBezTo>
                  <a:lnTo>
                    <a:pt x="297" y="11344"/>
                  </a:lnTo>
                  <a:cubicBezTo>
                    <a:pt x="297" y="11344"/>
                    <a:pt x="297" y="11365"/>
                    <a:pt x="297" y="11407"/>
                  </a:cubicBezTo>
                  <a:cubicBezTo>
                    <a:pt x="297" y="11449"/>
                    <a:pt x="297" y="11428"/>
                    <a:pt x="297" y="11449"/>
                  </a:cubicBezTo>
                  <a:lnTo>
                    <a:pt x="297" y="11470"/>
                  </a:lnTo>
                  <a:cubicBezTo>
                    <a:pt x="254" y="11703"/>
                    <a:pt x="254" y="11999"/>
                    <a:pt x="212" y="12252"/>
                  </a:cubicBezTo>
                  <a:cubicBezTo>
                    <a:pt x="212" y="12358"/>
                    <a:pt x="212" y="12506"/>
                    <a:pt x="191" y="12632"/>
                  </a:cubicBezTo>
                  <a:lnTo>
                    <a:pt x="191" y="12738"/>
                  </a:lnTo>
                  <a:cubicBezTo>
                    <a:pt x="170" y="12865"/>
                    <a:pt x="149" y="13055"/>
                    <a:pt x="149" y="13245"/>
                  </a:cubicBezTo>
                  <a:cubicBezTo>
                    <a:pt x="170" y="13351"/>
                    <a:pt x="149" y="13308"/>
                    <a:pt x="149" y="13414"/>
                  </a:cubicBezTo>
                  <a:cubicBezTo>
                    <a:pt x="149" y="13414"/>
                    <a:pt x="149" y="13414"/>
                    <a:pt x="149" y="13393"/>
                  </a:cubicBezTo>
                  <a:cubicBezTo>
                    <a:pt x="128" y="13519"/>
                    <a:pt x="128" y="13583"/>
                    <a:pt x="128" y="13710"/>
                  </a:cubicBezTo>
                  <a:cubicBezTo>
                    <a:pt x="128" y="13723"/>
                    <a:pt x="128" y="13773"/>
                    <a:pt x="128" y="13773"/>
                  </a:cubicBezTo>
                  <a:cubicBezTo>
                    <a:pt x="128" y="13794"/>
                    <a:pt x="128" y="13857"/>
                    <a:pt x="128" y="13857"/>
                  </a:cubicBezTo>
                  <a:lnTo>
                    <a:pt x="128" y="13900"/>
                  </a:lnTo>
                  <a:lnTo>
                    <a:pt x="107" y="13900"/>
                  </a:lnTo>
                  <a:cubicBezTo>
                    <a:pt x="107" y="13984"/>
                    <a:pt x="107" y="14132"/>
                    <a:pt x="85" y="14153"/>
                  </a:cubicBezTo>
                  <a:cubicBezTo>
                    <a:pt x="85" y="14322"/>
                    <a:pt x="85" y="14597"/>
                    <a:pt x="64" y="14808"/>
                  </a:cubicBezTo>
                  <a:cubicBezTo>
                    <a:pt x="64" y="14850"/>
                    <a:pt x="64" y="14914"/>
                    <a:pt x="64" y="14956"/>
                  </a:cubicBezTo>
                  <a:lnTo>
                    <a:pt x="64" y="14998"/>
                  </a:lnTo>
                  <a:cubicBezTo>
                    <a:pt x="64" y="15062"/>
                    <a:pt x="64" y="15104"/>
                    <a:pt x="64" y="15146"/>
                  </a:cubicBezTo>
                  <a:cubicBezTo>
                    <a:pt x="64" y="15188"/>
                    <a:pt x="64" y="15252"/>
                    <a:pt x="64" y="15294"/>
                  </a:cubicBezTo>
                  <a:cubicBezTo>
                    <a:pt x="64" y="15341"/>
                    <a:pt x="53" y="15377"/>
                    <a:pt x="47" y="15383"/>
                  </a:cubicBezTo>
                  <a:lnTo>
                    <a:pt x="47" y="15383"/>
                  </a:lnTo>
                  <a:cubicBezTo>
                    <a:pt x="46" y="15381"/>
                    <a:pt x="44" y="15380"/>
                    <a:pt x="43" y="15378"/>
                  </a:cubicBezTo>
                  <a:lnTo>
                    <a:pt x="43" y="15378"/>
                  </a:lnTo>
                  <a:cubicBezTo>
                    <a:pt x="43" y="15382"/>
                    <a:pt x="44" y="15384"/>
                    <a:pt x="45" y="15384"/>
                  </a:cubicBezTo>
                  <a:cubicBezTo>
                    <a:pt x="45" y="15384"/>
                    <a:pt x="46" y="15384"/>
                    <a:pt x="47" y="15383"/>
                  </a:cubicBezTo>
                  <a:lnTo>
                    <a:pt x="47" y="15383"/>
                  </a:lnTo>
                  <a:cubicBezTo>
                    <a:pt x="62" y="15412"/>
                    <a:pt x="43" y="15505"/>
                    <a:pt x="43" y="15505"/>
                  </a:cubicBezTo>
                  <a:cubicBezTo>
                    <a:pt x="43" y="15505"/>
                    <a:pt x="1" y="16202"/>
                    <a:pt x="1" y="17005"/>
                  </a:cubicBezTo>
                  <a:cubicBezTo>
                    <a:pt x="1" y="17808"/>
                    <a:pt x="22" y="18674"/>
                    <a:pt x="64" y="19033"/>
                  </a:cubicBezTo>
                  <a:cubicBezTo>
                    <a:pt x="64" y="19051"/>
                    <a:pt x="80" y="19100"/>
                    <a:pt x="84" y="19100"/>
                  </a:cubicBezTo>
                  <a:cubicBezTo>
                    <a:pt x="85" y="19100"/>
                    <a:pt x="85" y="19099"/>
                    <a:pt x="85" y="19096"/>
                  </a:cubicBezTo>
                  <a:cubicBezTo>
                    <a:pt x="85" y="19138"/>
                    <a:pt x="85" y="19160"/>
                    <a:pt x="85" y="19160"/>
                  </a:cubicBezTo>
                  <a:cubicBezTo>
                    <a:pt x="85" y="19140"/>
                    <a:pt x="88" y="19134"/>
                    <a:pt x="90" y="19134"/>
                  </a:cubicBezTo>
                  <a:cubicBezTo>
                    <a:pt x="94" y="19134"/>
                    <a:pt x="98" y="19142"/>
                    <a:pt x="102" y="19142"/>
                  </a:cubicBezTo>
                  <a:cubicBezTo>
                    <a:pt x="105" y="19142"/>
                    <a:pt x="107" y="19137"/>
                    <a:pt x="107" y="19117"/>
                  </a:cubicBezTo>
                  <a:lnTo>
                    <a:pt x="107" y="19096"/>
                  </a:lnTo>
                  <a:cubicBezTo>
                    <a:pt x="107" y="19075"/>
                    <a:pt x="107" y="19054"/>
                    <a:pt x="107" y="19033"/>
                  </a:cubicBezTo>
                  <a:cubicBezTo>
                    <a:pt x="107" y="19012"/>
                    <a:pt x="86" y="18991"/>
                    <a:pt x="86" y="18911"/>
                  </a:cubicBezTo>
                  <a:lnTo>
                    <a:pt x="86" y="18911"/>
                  </a:lnTo>
                  <a:cubicBezTo>
                    <a:pt x="86" y="18887"/>
                    <a:pt x="86" y="18882"/>
                    <a:pt x="90" y="18882"/>
                  </a:cubicBezTo>
                  <a:cubicBezTo>
                    <a:pt x="93" y="18882"/>
                    <a:pt x="98" y="18885"/>
                    <a:pt x="107" y="18885"/>
                  </a:cubicBezTo>
                  <a:cubicBezTo>
                    <a:pt x="107" y="18871"/>
                    <a:pt x="107" y="18856"/>
                    <a:pt x="107" y="18843"/>
                  </a:cubicBezTo>
                  <a:lnTo>
                    <a:pt x="107" y="18800"/>
                  </a:lnTo>
                  <a:lnTo>
                    <a:pt x="107" y="18737"/>
                  </a:lnTo>
                  <a:cubicBezTo>
                    <a:pt x="125" y="18719"/>
                    <a:pt x="112" y="18669"/>
                    <a:pt x="108" y="18629"/>
                  </a:cubicBezTo>
                  <a:lnTo>
                    <a:pt x="108" y="18629"/>
                  </a:lnTo>
                  <a:cubicBezTo>
                    <a:pt x="109" y="18627"/>
                    <a:pt x="114" y="18610"/>
                    <a:pt x="128" y="18610"/>
                  </a:cubicBezTo>
                  <a:lnTo>
                    <a:pt x="107" y="18463"/>
                  </a:lnTo>
                  <a:lnTo>
                    <a:pt x="107" y="18463"/>
                  </a:lnTo>
                  <a:cubicBezTo>
                    <a:pt x="107" y="18463"/>
                    <a:pt x="120" y="18490"/>
                    <a:pt x="126" y="18490"/>
                  </a:cubicBezTo>
                  <a:cubicBezTo>
                    <a:pt x="127" y="18490"/>
                    <a:pt x="128" y="18488"/>
                    <a:pt x="128" y="18484"/>
                  </a:cubicBezTo>
                  <a:cubicBezTo>
                    <a:pt x="128" y="18463"/>
                    <a:pt x="107" y="18441"/>
                    <a:pt x="107" y="18420"/>
                  </a:cubicBezTo>
                  <a:cubicBezTo>
                    <a:pt x="107" y="18420"/>
                    <a:pt x="107" y="18336"/>
                    <a:pt x="128" y="18336"/>
                  </a:cubicBezTo>
                  <a:cubicBezTo>
                    <a:pt x="128" y="18230"/>
                    <a:pt x="107" y="18294"/>
                    <a:pt x="107" y="18209"/>
                  </a:cubicBezTo>
                  <a:cubicBezTo>
                    <a:pt x="107" y="18207"/>
                    <a:pt x="107" y="18206"/>
                    <a:pt x="107" y="18206"/>
                  </a:cubicBezTo>
                  <a:cubicBezTo>
                    <a:pt x="107" y="18206"/>
                    <a:pt x="108" y="18242"/>
                    <a:pt x="117" y="18242"/>
                  </a:cubicBezTo>
                  <a:cubicBezTo>
                    <a:pt x="120" y="18242"/>
                    <a:pt x="123" y="18239"/>
                    <a:pt x="128" y="18230"/>
                  </a:cubicBezTo>
                  <a:lnTo>
                    <a:pt x="107" y="18146"/>
                  </a:lnTo>
                  <a:lnTo>
                    <a:pt x="107" y="18146"/>
                  </a:lnTo>
                  <a:cubicBezTo>
                    <a:pt x="107" y="18146"/>
                    <a:pt x="128" y="18167"/>
                    <a:pt x="128" y="18188"/>
                  </a:cubicBezTo>
                  <a:cubicBezTo>
                    <a:pt x="128" y="17956"/>
                    <a:pt x="149" y="17808"/>
                    <a:pt x="149" y="17596"/>
                  </a:cubicBezTo>
                  <a:cubicBezTo>
                    <a:pt x="149" y="17610"/>
                    <a:pt x="149" y="17629"/>
                    <a:pt x="149" y="17639"/>
                  </a:cubicBezTo>
                  <a:cubicBezTo>
                    <a:pt x="149" y="17470"/>
                    <a:pt x="170" y="17406"/>
                    <a:pt x="170" y="17280"/>
                  </a:cubicBezTo>
                  <a:lnTo>
                    <a:pt x="149" y="17258"/>
                  </a:lnTo>
                  <a:cubicBezTo>
                    <a:pt x="170" y="17068"/>
                    <a:pt x="170" y="16836"/>
                    <a:pt x="170" y="16625"/>
                  </a:cubicBezTo>
                  <a:cubicBezTo>
                    <a:pt x="170" y="16602"/>
                    <a:pt x="170" y="16571"/>
                    <a:pt x="170" y="16540"/>
                  </a:cubicBezTo>
                  <a:cubicBezTo>
                    <a:pt x="191" y="16350"/>
                    <a:pt x="191" y="15949"/>
                    <a:pt x="191" y="15632"/>
                  </a:cubicBezTo>
                  <a:cubicBezTo>
                    <a:pt x="212" y="15238"/>
                    <a:pt x="233" y="14783"/>
                    <a:pt x="253" y="14387"/>
                  </a:cubicBezTo>
                  <a:lnTo>
                    <a:pt x="253" y="14387"/>
                  </a:lnTo>
                  <a:cubicBezTo>
                    <a:pt x="252" y="14399"/>
                    <a:pt x="249" y="14404"/>
                    <a:pt x="245" y="14404"/>
                  </a:cubicBezTo>
                  <a:cubicBezTo>
                    <a:pt x="240" y="14404"/>
                    <a:pt x="233" y="14388"/>
                    <a:pt x="233" y="14364"/>
                  </a:cubicBezTo>
                  <a:cubicBezTo>
                    <a:pt x="276" y="14238"/>
                    <a:pt x="254" y="14132"/>
                    <a:pt x="276" y="14005"/>
                  </a:cubicBezTo>
                  <a:cubicBezTo>
                    <a:pt x="276" y="13773"/>
                    <a:pt x="318" y="13562"/>
                    <a:pt x="318" y="13329"/>
                  </a:cubicBezTo>
                  <a:cubicBezTo>
                    <a:pt x="318" y="13287"/>
                    <a:pt x="318" y="13287"/>
                    <a:pt x="318" y="13245"/>
                  </a:cubicBezTo>
                  <a:cubicBezTo>
                    <a:pt x="318" y="13160"/>
                    <a:pt x="318" y="13076"/>
                    <a:pt x="339" y="13034"/>
                  </a:cubicBezTo>
                  <a:lnTo>
                    <a:pt x="318" y="13013"/>
                  </a:lnTo>
                  <a:cubicBezTo>
                    <a:pt x="318" y="12970"/>
                    <a:pt x="339" y="12991"/>
                    <a:pt x="339" y="12949"/>
                  </a:cubicBezTo>
                  <a:lnTo>
                    <a:pt x="339" y="12886"/>
                  </a:lnTo>
                  <a:cubicBezTo>
                    <a:pt x="339" y="12886"/>
                    <a:pt x="339" y="12759"/>
                    <a:pt x="360" y="12717"/>
                  </a:cubicBezTo>
                  <a:cubicBezTo>
                    <a:pt x="360" y="12653"/>
                    <a:pt x="360" y="12527"/>
                    <a:pt x="360" y="12442"/>
                  </a:cubicBezTo>
                  <a:cubicBezTo>
                    <a:pt x="381" y="12421"/>
                    <a:pt x="381" y="12294"/>
                    <a:pt x="381" y="12231"/>
                  </a:cubicBezTo>
                  <a:cubicBezTo>
                    <a:pt x="402" y="12083"/>
                    <a:pt x="423" y="11872"/>
                    <a:pt x="423" y="11682"/>
                  </a:cubicBezTo>
                  <a:lnTo>
                    <a:pt x="423" y="11639"/>
                  </a:lnTo>
                  <a:cubicBezTo>
                    <a:pt x="436" y="11627"/>
                    <a:pt x="441" y="11593"/>
                    <a:pt x="443" y="11558"/>
                  </a:cubicBezTo>
                  <a:lnTo>
                    <a:pt x="443" y="11558"/>
                  </a:lnTo>
                  <a:cubicBezTo>
                    <a:pt x="438" y="11568"/>
                    <a:pt x="434" y="11572"/>
                    <a:pt x="431" y="11572"/>
                  </a:cubicBezTo>
                  <a:cubicBezTo>
                    <a:pt x="425" y="11572"/>
                    <a:pt x="430" y="11543"/>
                    <a:pt x="445" y="11513"/>
                  </a:cubicBezTo>
                  <a:lnTo>
                    <a:pt x="445" y="11513"/>
                  </a:lnTo>
                  <a:cubicBezTo>
                    <a:pt x="444" y="11527"/>
                    <a:pt x="444" y="11542"/>
                    <a:pt x="443" y="11558"/>
                  </a:cubicBezTo>
                  <a:lnTo>
                    <a:pt x="443" y="11558"/>
                  </a:lnTo>
                  <a:cubicBezTo>
                    <a:pt x="444" y="11557"/>
                    <a:pt x="444" y="11556"/>
                    <a:pt x="445" y="11555"/>
                  </a:cubicBezTo>
                  <a:cubicBezTo>
                    <a:pt x="445" y="11541"/>
                    <a:pt x="445" y="11527"/>
                    <a:pt x="445" y="11513"/>
                  </a:cubicBezTo>
                  <a:cubicBezTo>
                    <a:pt x="445" y="11513"/>
                    <a:pt x="445" y="11513"/>
                    <a:pt x="445" y="11513"/>
                  </a:cubicBezTo>
                  <a:lnTo>
                    <a:pt x="445" y="11513"/>
                  </a:lnTo>
                  <a:cubicBezTo>
                    <a:pt x="445" y="11505"/>
                    <a:pt x="445" y="11498"/>
                    <a:pt x="445" y="11492"/>
                  </a:cubicBezTo>
                  <a:lnTo>
                    <a:pt x="445" y="11470"/>
                  </a:lnTo>
                  <a:cubicBezTo>
                    <a:pt x="445" y="11470"/>
                    <a:pt x="445" y="11428"/>
                    <a:pt x="466" y="11428"/>
                  </a:cubicBezTo>
                  <a:cubicBezTo>
                    <a:pt x="466" y="11280"/>
                    <a:pt x="466" y="11154"/>
                    <a:pt x="487" y="11006"/>
                  </a:cubicBezTo>
                  <a:cubicBezTo>
                    <a:pt x="487" y="11006"/>
                    <a:pt x="487" y="10913"/>
                    <a:pt x="500" y="10913"/>
                  </a:cubicBezTo>
                  <a:cubicBezTo>
                    <a:pt x="502" y="10913"/>
                    <a:pt x="505" y="10915"/>
                    <a:pt x="508" y="10921"/>
                  </a:cubicBezTo>
                  <a:cubicBezTo>
                    <a:pt x="508" y="10883"/>
                    <a:pt x="505" y="10873"/>
                    <a:pt x="502" y="10873"/>
                  </a:cubicBezTo>
                  <a:cubicBezTo>
                    <a:pt x="497" y="10873"/>
                    <a:pt x="492" y="10890"/>
                    <a:pt x="489" y="10890"/>
                  </a:cubicBezTo>
                  <a:cubicBezTo>
                    <a:pt x="488" y="10890"/>
                    <a:pt x="487" y="10887"/>
                    <a:pt x="487" y="10879"/>
                  </a:cubicBezTo>
                  <a:cubicBezTo>
                    <a:pt x="487" y="10858"/>
                    <a:pt x="487" y="10837"/>
                    <a:pt x="487" y="10816"/>
                  </a:cubicBezTo>
                  <a:cubicBezTo>
                    <a:pt x="487" y="10820"/>
                    <a:pt x="488" y="10822"/>
                    <a:pt x="489" y="10822"/>
                  </a:cubicBezTo>
                  <a:cubicBezTo>
                    <a:pt x="493" y="10822"/>
                    <a:pt x="501" y="10810"/>
                    <a:pt x="506" y="10810"/>
                  </a:cubicBezTo>
                  <a:cubicBezTo>
                    <a:pt x="507" y="10810"/>
                    <a:pt x="508" y="10811"/>
                    <a:pt x="508" y="10816"/>
                  </a:cubicBezTo>
                  <a:lnTo>
                    <a:pt x="508" y="10773"/>
                  </a:lnTo>
                  <a:cubicBezTo>
                    <a:pt x="508" y="10647"/>
                    <a:pt x="529" y="10541"/>
                    <a:pt x="550" y="10414"/>
                  </a:cubicBezTo>
                  <a:lnTo>
                    <a:pt x="550" y="10414"/>
                  </a:lnTo>
                  <a:cubicBezTo>
                    <a:pt x="550" y="10414"/>
                    <a:pt x="529" y="10457"/>
                    <a:pt x="529" y="10457"/>
                  </a:cubicBezTo>
                  <a:cubicBezTo>
                    <a:pt x="529" y="10330"/>
                    <a:pt x="550" y="10351"/>
                    <a:pt x="550" y="10245"/>
                  </a:cubicBezTo>
                  <a:lnTo>
                    <a:pt x="571" y="10266"/>
                  </a:lnTo>
                  <a:cubicBezTo>
                    <a:pt x="571" y="10224"/>
                    <a:pt x="550" y="10203"/>
                    <a:pt x="571" y="10140"/>
                  </a:cubicBezTo>
                  <a:cubicBezTo>
                    <a:pt x="571" y="10140"/>
                    <a:pt x="571" y="10203"/>
                    <a:pt x="571" y="10224"/>
                  </a:cubicBezTo>
                  <a:cubicBezTo>
                    <a:pt x="571" y="10189"/>
                    <a:pt x="586" y="10109"/>
                    <a:pt x="579" y="10109"/>
                  </a:cubicBezTo>
                  <a:lnTo>
                    <a:pt x="579" y="10109"/>
                  </a:lnTo>
                  <a:cubicBezTo>
                    <a:pt x="577" y="10109"/>
                    <a:pt x="575" y="10112"/>
                    <a:pt x="571" y="10119"/>
                  </a:cubicBezTo>
                  <a:cubicBezTo>
                    <a:pt x="571" y="10055"/>
                    <a:pt x="592" y="10055"/>
                    <a:pt x="592" y="10013"/>
                  </a:cubicBezTo>
                  <a:lnTo>
                    <a:pt x="592" y="10013"/>
                  </a:lnTo>
                  <a:cubicBezTo>
                    <a:pt x="592" y="10013"/>
                    <a:pt x="581" y="10049"/>
                    <a:pt x="575" y="10049"/>
                  </a:cubicBezTo>
                  <a:cubicBezTo>
                    <a:pt x="573" y="10049"/>
                    <a:pt x="571" y="10045"/>
                    <a:pt x="571" y="10034"/>
                  </a:cubicBezTo>
                  <a:cubicBezTo>
                    <a:pt x="592" y="9971"/>
                    <a:pt x="592" y="9865"/>
                    <a:pt x="614" y="9781"/>
                  </a:cubicBezTo>
                  <a:cubicBezTo>
                    <a:pt x="614" y="9717"/>
                    <a:pt x="635" y="9738"/>
                    <a:pt x="635" y="9633"/>
                  </a:cubicBezTo>
                  <a:cubicBezTo>
                    <a:pt x="656" y="9400"/>
                    <a:pt x="677" y="9083"/>
                    <a:pt x="719" y="8851"/>
                  </a:cubicBezTo>
                  <a:cubicBezTo>
                    <a:pt x="719" y="8788"/>
                    <a:pt x="719" y="8724"/>
                    <a:pt x="719" y="8640"/>
                  </a:cubicBezTo>
                  <a:lnTo>
                    <a:pt x="740" y="8640"/>
                  </a:lnTo>
                  <a:lnTo>
                    <a:pt x="740" y="8576"/>
                  </a:lnTo>
                  <a:lnTo>
                    <a:pt x="740" y="8555"/>
                  </a:lnTo>
                  <a:cubicBezTo>
                    <a:pt x="740" y="8540"/>
                    <a:pt x="752" y="8454"/>
                    <a:pt x="758" y="8454"/>
                  </a:cubicBezTo>
                  <a:cubicBezTo>
                    <a:pt x="760" y="8454"/>
                    <a:pt x="761" y="8465"/>
                    <a:pt x="761" y="8492"/>
                  </a:cubicBezTo>
                  <a:lnTo>
                    <a:pt x="783" y="8238"/>
                  </a:lnTo>
                  <a:cubicBezTo>
                    <a:pt x="804" y="8196"/>
                    <a:pt x="783" y="8217"/>
                    <a:pt x="783" y="8154"/>
                  </a:cubicBezTo>
                  <a:cubicBezTo>
                    <a:pt x="787" y="8150"/>
                    <a:pt x="789" y="8148"/>
                    <a:pt x="791" y="8148"/>
                  </a:cubicBezTo>
                  <a:cubicBezTo>
                    <a:pt x="797" y="8148"/>
                    <a:pt x="787" y="8175"/>
                    <a:pt x="804" y="8175"/>
                  </a:cubicBezTo>
                  <a:cubicBezTo>
                    <a:pt x="825" y="7985"/>
                    <a:pt x="804" y="7964"/>
                    <a:pt x="825" y="7795"/>
                  </a:cubicBezTo>
                  <a:cubicBezTo>
                    <a:pt x="804" y="7795"/>
                    <a:pt x="825" y="7732"/>
                    <a:pt x="825" y="7732"/>
                  </a:cubicBezTo>
                  <a:cubicBezTo>
                    <a:pt x="825" y="7710"/>
                    <a:pt x="825" y="7668"/>
                    <a:pt x="825" y="7647"/>
                  </a:cubicBezTo>
                  <a:cubicBezTo>
                    <a:pt x="846" y="7584"/>
                    <a:pt x="846" y="7499"/>
                    <a:pt x="846" y="7457"/>
                  </a:cubicBezTo>
                  <a:cubicBezTo>
                    <a:pt x="846" y="7436"/>
                    <a:pt x="846" y="7394"/>
                    <a:pt x="867" y="7330"/>
                  </a:cubicBezTo>
                  <a:cubicBezTo>
                    <a:pt x="867" y="7324"/>
                    <a:pt x="867" y="7320"/>
                    <a:pt x="867" y="7318"/>
                  </a:cubicBezTo>
                  <a:cubicBezTo>
                    <a:pt x="867" y="7318"/>
                    <a:pt x="867" y="7312"/>
                    <a:pt x="867" y="7288"/>
                  </a:cubicBezTo>
                  <a:lnTo>
                    <a:pt x="867" y="7267"/>
                  </a:lnTo>
                  <a:cubicBezTo>
                    <a:pt x="867" y="7225"/>
                    <a:pt x="867" y="7225"/>
                    <a:pt x="888" y="7225"/>
                  </a:cubicBezTo>
                  <a:cubicBezTo>
                    <a:pt x="888" y="7182"/>
                    <a:pt x="867" y="7182"/>
                    <a:pt x="888" y="7119"/>
                  </a:cubicBezTo>
                  <a:lnTo>
                    <a:pt x="888" y="7161"/>
                  </a:lnTo>
                  <a:cubicBezTo>
                    <a:pt x="888" y="7119"/>
                    <a:pt x="888" y="7098"/>
                    <a:pt x="909" y="7013"/>
                  </a:cubicBezTo>
                  <a:cubicBezTo>
                    <a:pt x="909" y="7006"/>
                    <a:pt x="909" y="6999"/>
                    <a:pt x="909" y="6992"/>
                  </a:cubicBezTo>
                  <a:cubicBezTo>
                    <a:pt x="909" y="6992"/>
                    <a:pt x="909" y="7019"/>
                    <a:pt x="898" y="7019"/>
                  </a:cubicBezTo>
                  <a:cubicBezTo>
                    <a:pt x="896" y="7019"/>
                    <a:pt x="892" y="7018"/>
                    <a:pt x="888" y="7013"/>
                  </a:cubicBezTo>
                  <a:cubicBezTo>
                    <a:pt x="909" y="6992"/>
                    <a:pt x="909" y="6950"/>
                    <a:pt x="909" y="6929"/>
                  </a:cubicBezTo>
                  <a:lnTo>
                    <a:pt x="909" y="6950"/>
                  </a:lnTo>
                  <a:cubicBezTo>
                    <a:pt x="909" y="6887"/>
                    <a:pt x="909" y="6929"/>
                    <a:pt x="930" y="6844"/>
                  </a:cubicBezTo>
                  <a:cubicBezTo>
                    <a:pt x="930" y="6781"/>
                    <a:pt x="930" y="6718"/>
                    <a:pt x="952" y="6654"/>
                  </a:cubicBezTo>
                  <a:cubicBezTo>
                    <a:pt x="952" y="6633"/>
                    <a:pt x="952" y="6612"/>
                    <a:pt x="952" y="6591"/>
                  </a:cubicBezTo>
                  <a:cubicBezTo>
                    <a:pt x="952" y="6633"/>
                    <a:pt x="952" y="6633"/>
                    <a:pt x="930" y="6633"/>
                  </a:cubicBezTo>
                  <a:cubicBezTo>
                    <a:pt x="952" y="6570"/>
                    <a:pt x="930" y="6549"/>
                    <a:pt x="952" y="6443"/>
                  </a:cubicBezTo>
                  <a:cubicBezTo>
                    <a:pt x="962" y="6422"/>
                    <a:pt x="967" y="6417"/>
                    <a:pt x="970" y="6417"/>
                  </a:cubicBezTo>
                  <a:cubicBezTo>
                    <a:pt x="973" y="6417"/>
                    <a:pt x="973" y="6422"/>
                    <a:pt x="973" y="6422"/>
                  </a:cubicBezTo>
                  <a:cubicBezTo>
                    <a:pt x="973" y="6349"/>
                    <a:pt x="973" y="6370"/>
                    <a:pt x="973" y="6337"/>
                  </a:cubicBezTo>
                  <a:cubicBezTo>
                    <a:pt x="994" y="6274"/>
                    <a:pt x="994" y="6211"/>
                    <a:pt x="994" y="6189"/>
                  </a:cubicBezTo>
                  <a:cubicBezTo>
                    <a:pt x="994" y="6189"/>
                    <a:pt x="1014" y="6209"/>
                    <a:pt x="996" y="6230"/>
                  </a:cubicBezTo>
                  <a:lnTo>
                    <a:pt x="996" y="6230"/>
                  </a:lnTo>
                  <a:cubicBezTo>
                    <a:pt x="994" y="6228"/>
                    <a:pt x="994" y="6222"/>
                    <a:pt x="994" y="6211"/>
                  </a:cubicBezTo>
                  <a:lnTo>
                    <a:pt x="994" y="6232"/>
                  </a:lnTo>
                  <a:cubicBezTo>
                    <a:pt x="994" y="6231"/>
                    <a:pt x="995" y="6231"/>
                    <a:pt x="996" y="6230"/>
                  </a:cubicBezTo>
                  <a:lnTo>
                    <a:pt x="996" y="6230"/>
                  </a:lnTo>
                  <a:cubicBezTo>
                    <a:pt x="996" y="6231"/>
                    <a:pt x="996" y="6231"/>
                    <a:pt x="997" y="6231"/>
                  </a:cubicBezTo>
                  <a:cubicBezTo>
                    <a:pt x="1002" y="6231"/>
                    <a:pt x="1012" y="6187"/>
                    <a:pt x="1014" y="6187"/>
                  </a:cubicBezTo>
                  <a:cubicBezTo>
                    <a:pt x="1015" y="6187"/>
                    <a:pt x="1015" y="6187"/>
                    <a:pt x="1015" y="6189"/>
                  </a:cubicBezTo>
                  <a:cubicBezTo>
                    <a:pt x="1015" y="6189"/>
                    <a:pt x="1015" y="6144"/>
                    <a:pt x="1015" y="6105"/>
                  </a:cubicBezTo>
                  <a:cubicBezTo>
                    <a:pt x="1015" y="6052"/>
                    <a:pt x="1019" y="6043"/>
                    <a:pt x="1023" y="6043"/>
                  </a:cubicBezTo>
                  <a:cubicBezTo>
                    <a:pt x="1025" y="6043"/>
                    <a:pt x="1027" y="6046"/>
                    <a:pt x="1029" y="6046"/>
                  </a:cubicBezTo>
                  <a:cubicBezTo>
                    <a:pt x="1033" y="6046"/>
                    <a:pt x="1036" y="6039"/>
                    <a:pt x="1036" y="5999"/>
                  </a:cubicBezTo>
                  <a:cubicBezTo>
                    <a:pt x="1036" y="5990"/>
                    <a:pt x="1036" y="5983"/>
                    <a:pt x="1036" y="5978"/>
                  </a:cubicBezTo>
                  <a:cubicBezTo>
                    <a:pt x="1036" y="5936"/>
                    <a:pt x="1057" y="5915"/>
                    <a:pt x="1057" y="5851"/>
                  </a:cubicBezTo>
                  <a:cubicBezTo>
                    <a:pt x="1057" y="5830"/>
                    <a:pt x="1078" y="5788"/>
                    <a:pt x="1078" y="5788"/>
                  </a:cubicBezTo>
                  <a:lnTo>
                    <a:pt x="1057" y="5767"/>
                  </a:lnTo>
                  <a:cubicBezTo>
                    <a:pt x="1078" y="5704"/>
                    <a:pt x="1078" y="5619"/>
                    <a:pt x="1099" y="5577"/>
                  </a:cubicBezTo>
                  <a:lnTo>
                    <a:pt x="1099" y="5577"/>
                  </a:lnTo>
                  <a:cubicBezTo>
                    <a:pt x="1078" y="5598"/>
                    <a:pt x="1078" y="5598"/>
                    <a:pt x="1078" y="5598"/>
                  </a:cubicBezTo>
                  <a:cubicBezTo>
                    <a:pt x="1099" y="5513"/>
                    <a:pt x="1099" y="5492"/>
                    <a:pt x="1099" y="5408"/>
                  </a:cubicBezTo>
                  <a:cubicBezTo>
                    <a:pt x="1102" y="5405"/>
                    <a:pt x="1105" y="5404"/>
                    <a:pt x="1106" y="5404"/>
                  </a:cubicBezTo>
                  <a:cubicBezTo>
                    <a:pt x="1115" y="5404"/>
                    <a:pt x="1099" y="5453"/>
                    <a:pt x="1099" y="5471"/>
                  </a:cubicBezTo>
                  <a:cubicBezTo>
                    <a:pt x="1121" y="5429"/>
                    <a:pt x="1099" y="5429"/>
                    <a:pt x="1121" y="5345"/>
                  </a:cubicBezTo>
                  <a:lnTo>
                    <a:pt x="1121" y="5323"/>
                  </a:lnTo>
                  <a:cubicBezTo>
                    <a:pt x="1121" y="5302"/>
                    <a:pt x="1142" y="5239"/>
                    <a:pt x="1142" y="5197"/>
                  </a:cubicBezTo>
                  <a:cubicBezTo>
                    <a:pt x="1163" y="5070"/>
                    <a:pt x="1142" y="5049"/>
                    <a:pt x="1163" y="4964"/>
                  </a:cubicBezTo>
                  <a:cubicBezTo>
                    <a:pt x="1163" y="4985"/>
                    <a:pt x="1163" y="4985"/>
                    <a:pt x="1163" y="4985"/>
                  </a:cubicBezTo>
                  <a:cubicBezTo>
                    <a:pt x="1163" y="4951"/>
                    <a:pt x="1177" y="4916"/>
                    <a:pt x="1182" y="4916"/>
                  </a:cubicBezTo>
                  <a:cubicBezTo>
                    <a:pt x="1183" y="4916"/>
                    <a:pt x="1184" y="4918"/>
                    <a:pt x="1184" y="4922"/>
                  </a:cubicBezTo>
                  <a:cubicBezTo>
                    <a:pt x="1184" y="4913"/>
                    <a:pt x="1184" y="4906"/>
                    <a:pt x="1184" y="4901"/>
                  </a:cubicBezTo>
                  <a:lnTo>
                    <a:pt x="1184" y="4795"/>
                  </a:lnTo>
                  <a:cubicBezTo>
                    <a:pt x="1184" y="4753"/>
                    <a:pt x="1184" y="4732"/>
                    <a:pt x="1205" y="4690"/>
                  </a:cubicBezTo>
                  <a:cubicBezTo>
                    <a:pt x="1205" y="4668"/>
                    <a:pt x="1205" y="4642"/>
                    <a:pt x="1205" y="4626"/>
                  </a:cubicBezTo>
                  <a:cubicBezTo>
                    <a:pt x="1205" y="4637"/>
                    <a:pt x="1206" y="4641"/>
                    <a:pt x="1206" y="4641"/>
                  </a:cubicBezTo>
                  <a:cubicBezTo>
                    <a:pt x="1210" y="4641"/>
                    <a:pt x="1220" y="4556"/>
                    <a:pt x="1211" y="4556"/>
                  </a:cubicBezTo>
                  <a:lnTo>
                    <a:pt x="1211" y="4556"/>
                  </a:lnTo>
                  <a:cubicBezTo>
                    <a:pt x="1209" y="4556"/>
                    <a:pt x="1207" y="4558"/>
                    <a:pt x="1205" y="4563"/>
                  </a:cubicBezTo>
                  <a:lnTo>
                    <a:pt x="1226" y="4500"/>
                  </a:lnTo>
                  <a:cubicBezTo>
                    <a:pt x="1226" y="4493"/>
                    <a:pt x="1226" y="4485"/>
                    <a:pt x="1226" y="4478"/>
                  </a:cubicBezTo>
                  <a:cubicBezTo>
                    <a:pt x="1226" y="4457"/>
                    <a:pt x="1247" y="4394"/>
                    <a:pt x="1247" y="4394"/>
                  </a:cubicBezTo>
                  <a:cubicBezTo>
                    <a:pt x="1247" y="4373"/>
                    <a:pt x="1247" y="4331"/>
                    <a:pt x="1247" y="4331"/>
                  </a:cubicBezTo>
                  <a:cubicBezTo>
                    <a:pt x="1247" y="4320"/>
                    <a:pt x="1247" y="4313"/>
                    <a:pt x="1247" y="4309"/>
                  </a:cubicBezTo>
                  <a:lnTo>
                    <a:pt x="1268" y="4225"/>
                  </a:lnTo>
                  <a:cubicBezTo>
                    <a:pt x="1268" y="4214"/>
                    <a:pt x="1274" y="4209"/>
                    <a:pt x="1279" y="4209"/>
                  </a:cubicBezTo>
                  <a:cubicBezTo>
                    <a:pt x="1284" y="4209"/>
                    <a:pt x="1290" y="4214"/>
                    <a:pt x="1290" y="4225"/>
                  </a:cubicBezTo>
                  <a:cubicBezTo>
                    <a:pt x="1290" y="4183"/>
                    <a:pt x="1268" y="4204"/>
                    <a:pt x="1268" y="4140"/>
                  </a:cubicBezTo>
                  <a:lnTo>
                    <a:pt x="1268" y="4140"/>
                  </a:lnTo>
                  <a:cubicBezTo>
                    <a:pt x="1272" y="4148"/>
                    <a:pt x="1275" y="4151"/>
                    <a:pt x="1278" y="4151"/>
                  </a:cubicBezTo>
                  <a:cubicBezTo>
                    <a:pt x="1287" y="4151"/>
                    <a:pt x="1289" y="4109"/>
                    <a:pt x="1289" y="4109"/>
                  </a:cubicBezTo>
                  <a:cubicBezTo>
                    <a:pt x="1290" y="4109"/>
                    <a:pt x="1290" y="4112"/>
                    <a:pt x="1290" y="4119"/>
                  </a:cubicBezTo>
                  <a:cubicBezTo>
                    <a:pt x="1311" y="4098"/>
                    <a:pt x="1311" y="4014"/>
                    <a:pt x="1332" y="3950"/>
                  </a:cubicBezTo>
                  <a:cubicBezTo>
                    <a:pt x="1332" y="3948"/>
                    <a:pt x="1332" y="3947"/>
                    <a:pt x="1331" y="3947"/>
                  </a:cubicBezTo>
                  <a:cubicBezTo>
                    <a:pt x="1327" y="3947"/>
                    <a:pt x="1311" y="4014"/>
                    <a:pt x="1311" y="4014"/>
                  </a:cubicBezTo>
                  <a:cubicBezTo>
                    <a:pt x="1332" y="3866"/>
                    <a:pt x="1311" y="3866"/>
                    <a:pt x="1332" y="3760"/>
                  </a:cubicBezTo>
                  <a:lnTo>
                    <a:pt x="1332" y="3760"/>
                  </a:lnTo>
                  <a:lnTo>
                    <a:pt x="1311" y="3781"/>
                  </a:lnTo>
                  <a:cubicBezTo>
                    <a:pt x="1332" y="3718"/>
                    <a:pt x="1332" y="3718"/>
                    <a:pt x="1332" y="3697"/>
                  </a:cubicBezTo>
                  <a:cubicBezTo>
                    <a:pt x="1332" y="3697"/>
                    <a:pt x="1353" y="3612"/>
                    <a:pt x="1374" y="3507"/>
                  </a:cubicBezTo>
                  <a:lnTo>
                    <a:pt x="1374" y="3507"/>
                  </a:lnTo>
                  <a:cubicBezTo>
                    <a:pt x="1374" y="3507"/>
                    <a:pt x="1359" y="3553"/>
                    <a:pt x="1354" y="3553"/>
                  </a:cubicBezTo>
                  <a:cubicBezTo>
                    <a:pt x="1353" y="3553"/>
                    <a:pt x="1353" y="3552"/>
                    <a:pt x="1353" y="3549"/>
                  </a:cubicBezTo>
                  <a:lnTo>
                    <a:pt x="1353" y="3507"/>
                  </a:lnTo>
                  <a:cubicBezTo>
                    <a:pt x="1374" y="3443"/>
                    <a:pt x="1395" y="3380"/>
                    <a:pt x="1374" y="3359"/>
                  </a:cubicBezTo>
                  <a:lnTo>
                    <a:pt x="1395" y="3295"/>
                  </a:lnTo>
                  <a:cubicBezTo>
                    <a:pt x="1395" y="3271"/>
                    <a:pt x="1395" y="3244"/>
                    <a:pt x="1395" y="3232"/>
                  </a:cubicBezTo>
                  <a:cubicBezTo>
                    <a:pt x="1416" y="3169"/>
                    <a:pt x="1416" y="3148"/>
                    <a:pt x="1416" y="3105"/>
                  </a:cubicBezTo>
                  <a:cubicBezTo>
                    <a:pt x="1416" y="3100"/>
                    <a:pt x="1416" y="3093"/>
                    <a:pt x="1416" y="3084"/>
                  </a:cubicBezTo>
                  <a:cubicBezTo>
                    <a:pt x="1437" y="3084"/>
                    <a:pt x="1437" y="2979"/>
                    <a:pt x="1437" y="2979"/>
                  </a:cubicBezTo>
                  <a:cubicBezTo>
                    <a:pt x="1437" y="2957"/>
                    <a:pt x="1459" y="2915"/>
                    <a:pt x="1459" y="2915"/>
                  </a:cubicBezTo>
                  <a:cubicBezTo>
                    <a:pt x="1459" y="2915"/>
                    <a:pt x="1459" y="2831"/>
                    <a:pt x="1480" y="2767"/>
                  </a:cubicBezTo>
                  <a:cubicBezTo>
                    <a:pt x="1480" y="2769"/>
                    <a:pt x="1480" y="2770"/>
                    <a:pt x="1480" y="2770"/>
                  </a:cubicBezTo>
                  <a:cubicBezTo>
                    <a:pt x="1480" y="2770"/>
                    <a:pt x="1482" y="2681"/>
                    <a:pt x="1501" y="2662"/>
                  </a:cubicBezTo>
                  <a:cubicBezTo>
                    <a:pt x="1480" y="2662"/>
                    <a:pt x="1501" y="2556"/>
                    <a:pt x="1501" y="2535"/>
                  </a:cubicBezTo>
                  <a:cubicBezTo>
                    <a:pt x="1501" y="2493"/>
                    <a:pt x="1522" y="2493"/>
                    <a:pt x="1522" y="2493"/>
                  </a:cubicBezTo>
                  <a:lnTo>
                    <a:pt x="1522" y="2472"/>
                  </a:lnTo>
                  <a:cubicBezTo>
                    <a:pt x="1522" y="2451"/>
                    <a:pt x="1543" y="2345"/>
                    <a:pt x="1564" y="2303"/>
                  </a:cubicBezTo>
                  <a:lnTo>
                    <a:pt x="1564" y="2239"/>
                  </a:lnTo>
                  <a:cubicBezTo>
                    <a:pt x="1564" y="2227"/>
                    <a:pt x="1564" y="2207"/>
                    <a:pt x="1564" y="2197"/>
                  </a:cubicBezTo>
                  <a:lnTo>
                    <a:pt x="1564" y="2176"/>
                  </a:lnTo>
                  <a:cubicBezTo>
                    <a:pt x="1543" y="2176"/>
                    <a:pt x="1564" y="2134"/>
                    <a:pt x="1564" y="2091"/>
                  </a:cubicBezTo>
                  <a:cubicBezTo>
                    <a:pt x="1585" y="2070"/>
                    <a:pt x="1585" y="2070"/>
                    <a:pt x="1585" y="2070"/>
                  </a:cubicBezTo>
                  <a:cubicBezTo>
                    <a:pt x="1585" y="2070"/>
                    <a:pt x="1585" y="2008"/>
                    <a:pt x="1576" y="2008"/>
                  </a:cubicBezTo>
                  <a:cubicBezTo>
                    <a:pt x="1573" y="2008"/>
                    <a:pt x="1569" y="2013"/>
                    <a:pt x="1564" y="2028"/>
                  </a:cubicBezTo>
                  <a:cubicBezTo>
                    <a:pt x="1564" y="2028"/>
                    <a:pt x="1564" y="1986"/>
                    <a:pt x="1564" y="1965"/>
                  </a:cubicBezTo>
                  <a:lnTo>
                    <a:pt x="1585" y="1944"/>
                  </a:lnTo>
                  <a:lnTo>
                    <a:pt x="1585" y="1922"/>
                  </a:lnTo>
                  <a:cubicBezTo>
                    <a:pt x="1585" y="1880"/>
                    <a:pt x="1585" y="1859"/>
                    <a:pt x="1606" y="1817"/>
                  </a:cubicBezTo>
                  <a:lnTo>
                    <a:pt x="1606" y="1817"/>
                  </a:lnTo>
                  <a:cubicBezTo>
                    <a:pt x="1594" y="1841"/>
                    <a:pt x="1596" y="1866"/>
                    <a:pt x="1604" y="1866"/>
                  </a:cubicBezTo>
                  <a:cubicBezTo>
                    <a:pt x="1606" y="1866"/>
                    <a:pt x="1608" y="1864"/>
                    <a:pt x="1611" y="1861"/>
                  </a:cubicBezTo>
                  <a:lnTo>
                    <a:pt x="1611" y="1861"/>
                  </a:lnTo>
                  <a:cubicBezTo>
                    <a:pt x="1606" y="1880"/>
                    <a:pt x="1606" y="1897"/>
                    <a:pt x="1606" y="1922"/>
                  </a:cubicBezTo>
                  <a:cubicBezTo>
                    <a:pt x="1606" y="1916"/>
                    <a:pt x="1608" y="1909"/>
                    <a:pt x="1611" y="1904"/>
                  </a:cubicBezTo>
                  <a:lnTo>
                    <a:pt x="1611" y="1904"/>
                  </a:lnTo>
                  <a:cubicBezTo>
                    <a:pt x="1610" y="1910"/>
                    <a:pt x="1608" y="1916"/>
                    <a:pt x="1606" y="1922"/>
                  </a:cubicBezTo>
                  <a:cubicBezTo>
                    <a:pt x="1615" y="1905"/>
                    <a:pt x="1617" y="1898"/>
                    <a:pt x="1615" y="1898"/>
                  </a:cubicBezTo>
                  <a:lnTo>
                    <a:pt x="1615" y="1898"/>
                  </a:lnTo>
                  <a:cubicBezTo>
                    <a:pt x="1614" y="1898"/>
                    <a:pt x="1613" y="1901"/>
                    <a:pt x="1611" y="1904"/>
                  </a:cubicBezTo>
                  <a:lnTo>
                    <a:pt x="1611" y="1904"/>
                  </a:lnTo>
                  <a:cubicBezTo>
                    <a:pt x="1621" y="1857"/>
                    <a:pt x="1614" y="1866"/>
                    <a:pt x="1619" y="1844"/>
                  </a:cubicBezTo>
                  <a:lnTo>
                    <a:pt x="1619" y="1844"/>
                  </a:lnTo>
                  <a:cubicBezTo>
                    <a:pt x="1622" y="1837"/>
                    <a:pt x="1625" y="1828"/>
                    <a:pt x="1628" y="1817"/>
                  </a:cubicBezTo>
                  <a:lnTo>
                    <a:pt x="1628" y="1817"/>
                  </a:lnTo>
                  <a:cubicBezTo>
                    <a:pt x="1628" y="1817"/>
                    <a:pt x="1628" y="1817"/>
                    <a:pt x="1628" y="1817"/>
                  </a:cubicBezTo>
                  <a:lnTo>
                    <a:pt x="1628" y="1817"/>
                  </a:lnTo>
                  <a:cubicBezTo>
                    <a:pt x="1628" y="1817"/>
                    <a:pt x="1628" y="1817"/>
                    <a:pt x="1628" y="1817"/>
                  </a:cubicBezTo>
                  <a:cubicBezTo>
                    <a:pt x="1628" y="1817"/>
                    <a:pt x="1628" y="1817"/>
                    <a:pt x="1649" y="1753"/>
                  </a:cubicBezTo>
                  <a:lnTo>
                    <a:pt x="1649" y="1753"/>
                  </a:lnTo>
                  <a:lnTo>
                    <a:pt x="1628" y="1796"/>
                  </a:lnTo>
                  <a:cubicBezTo>
                    <a:pt x="1628" y="1768"/>
                    <a:pt x="1628" y="1727"/>
                    <a:pt x="1628" y="1711"/>
                  </a:cubicBezTo>
                  <a:cubicBezTo>
                    <a:pt x="1624" y="1720"/>
                    <a:pt x="1623" y="1724"/>
                    <a:pt x="1622" y="1724"/>
                  </a:cubicBezTo>
                  <a:cubicBezTo>
                    <a:pt x="1618" y="1724"/>
                    <a:pt x="1639" y="1620"/>
                    <a:pt x="1632" y="1620"/>
                  </a:cubicBezTo>
                  <a:lnTo>
                    <a:pt x="1632" y="1620"/>
                  </a:lnTo>
                  <a:cubicBezTo>
                    <a:pt x="1631" y="1620"/>
                    <a:pt x="1630" y="1622"/>
                    <a:pt x="1628" y="1627"/>
                  </a:cubicBezTo>
                  <a:cubicBezTo>
                    <a:pt x="1628" y="1627"/>
                    <a:pt x="1628" y="1598"/>
                    <a:pt x="1640" y="1588"/>
                  </a:cubicBezTo>
                  <a:lnTo>
                    <a:pt x="1640" y="1588"/>
                  </a:lnTo>
                  <a:cubicBezTo>
                    <a:pt x="1639" y="1593"/>
                    <a:pt x="1639" y="1596"/>
                    <a:pt x="1641" y="1596"/>
                  </a:cubicBezTo>
                  <a:cubicBezTo>
                    <a:pt x="1642" y="1596"/>
                    <a:pt x="1644" y="1593"/>
                    <a:pt x="1649" y="1584"/>
                  </a:cubicBezTo>
                  <a:cubicBezTo>
                    <a:pt x="1645" y="1584"/>
                    <a:pt x="1642" y="1586"/>
                    <a:pt x="1640" y="1588"/>
                  </a:cubicBezTo>
                  <a:lnTo>
                    <a:pt x="1640" y="1588"/>
                  </a:lnTo>
                  <a:cubicBezTo>
                    <a:pt x="1641" y="1573"/>
                    <a:pt x="1649" y="1542"/>
                    <a:pt x="1649" y="1542"/>
                  </a:cubicBezTo>
                  <a:cubicBezTo>
                    <a:pt x="1649" y="1541"/>
                    <a:pt x="1650" y="1541"/>
                    <a:pt x="1651" y="1540"/>
                  </a:cubicBezTo>
                  <a:lnTo>
                    <a:pt x="1651" y="1540"/>
                  </a:lnTo>
                  <a:cubicBezTo>
                    <a:pt x="1650" y="1547"/>
                    <a:pt x="1649" y="1555"/>
                    <a:pt x="1649" y="1563"/>
                  </a:cubicBezTo>
                  <a:cubicBezTo>
                    <a:pt x="1649" y="1566"/>
                    <a:pt x="1649" y="1568"/>
                    <a:pt x="1650" y="1568"/>
                  </a:cubicBezTo>
                  <a:cubicBezTo>
                    <a:pt x="1653" y="1568"/>
                    <a:pt x="1663" y="1538"/>
                    <a:pt x="1655" y="1538"/>
                  </a:cubicBezTo>
                  <a:cubicBezTo>
                    <a:pt x="1654" y="1538"/>
                    <a:pt x="1653" y="1539"/>
                    <a:pt x="1651" y="1540"/>
                  </a:cubicBezTo>
                  <a:lnTo>
                    <a:pt x="1651" y="1540"/>
                  </a:lnTo>
                  <a:cubicBezTo>
                    <a:pt x="1656" y="1513"/>
                    <a:pt x="1670" y="1496"/>
                    <a:pt x="1670" y="1479"/>
                  </a:cubicBezTo>
                  <a:lnTo>
                    <a:pt x="1670" y="1437"/>
                  </a:lnTo>
                  <a:cubicBezTo>
                    <a:pt x="1670" y="1437"/>
                    <a:pt x="1670" y="1406"/>
                    <a:pt x="1670" y="1394"/>
                  </a:cubicBezTo>
                  <a:cubicBezTo>
                    <a:pt x="1691" y="1415"/>
                    <a:pt x="1691" y="1394"/>
                    <a:pt x="1691" y="1437"/>
                  </a:cubicBezTo>
                  <a:cubicBezTo>
                    <a:pt x="1691" y="1401"/>
                    <a:pt x="1706" y="1321"/>
                    <a:pt x="1698" y="1321"/>
                  </a:cubicBezTo>
                  <a:lnTo>
                    <a:pt x="1698" y="1321"/>
                  </a:lnTo>
                  <a:cubicBezTo>
                    <a:pt x="1697" y="1321"/>
                    <a:pt x="1694" y="1324"/>
                    <a:pt x="1691" y="1331"/>
                  </a:cubicBezTo>
                  <a:lnTo>
                    <a:pt x="1691" y="1310"/>
                  </a:lnTo>
                  <a:lnTo>
                    <a:pt x="1691" y="1246"/>
                  </a:lnTo>
                  <a:lnTo>
                    <a:pt x="1691" y="1225"/>
                  </a:lnTo>
                  <a:cubicBezTo>
                    <a:pt x="1691" y="1225"/>
                    <a:pt x="1691" y="1225"/>
                    <a:pt x="1691" y="1204"/>
                  </a:cubicBezTo>
                  <a:cubicBezTo>
                    <a:pt x="1712" y="1183"/>
                    <a:pt x="1712" y="1162"/>
                    <a:pt x="1712" y="1162"/>
                  </a:cubicBezTo>
                  <a:cubicBezTo>
                    <a:pt x="1712" y="1120"/>
                    <a:pt x="1712" y="1120"/>
                    <a:pt x="1712" y="1099"/>
                  </a:cubicBezTo>
                  <a:cubicBezTo>
                    <a:pt x="1712" y="1084"/>
                    <a:pt x="1712" y="1069"/>
                    <a:pt x="1719" y="1069"/>
                  </a:cubicBezTo>
                  <a:cubicBezTo>
                    <a:pt x="1723" y="1069"/>
                    <a:pt x="1727" y="1071"/>
                    <a:pt x="1733" y="1077"/>
                  </a:cubicBezTo>
                  <a:cubicBezTo>
                    <a:pt x="1733" y="1035"/>
                    <a:pt x="1733" y="951"/>
                    <a:pt x="1754" y="908"/>
                  </a:cubicBezTo>
                  <a:cubicBezTo>
                    <a:pt x="1754" y="897"/>
                    <a:pt x="1754" y="891"/>
                    <a:pt x="1754" y="887"/>
                  </a:cubicBezTo>
                  <a:cubicBezTo>
                    <a:pt x="1775" y="845"/>
                    <a:pt x="1775" y="676"/>
                    <a:pt x="1797" y="570"/>
                  </a:cubicBezTo>
                  <a:lnTo>
                    <a:pt x="1797" y="570"/>
                  </a:lnTo>
                  <a:cubicBezTo>
                    <a:pt x="1791" y="581"/>
                    <a:pt x="1789" y="585"/>
                    <a:pt x="1788" y="585"/>
                  </a:cubicBezTo>
                  <a:cubicBezTo>
                    <a:pt x="1784" y="585"/>
                    <a:pt x="1797" y="544"/>
                    <a:pt x="1797" y="528"/>
                  </a:cubicBezTo>
                  <a:cubicBezTo>
                    <a:pt x="1797" y="530"/>
                    <a:pt x="1797" y="531"/>
                    <a:pt x="1797" y="531"/>
                  </a:cubicBezTo>
                  <a:cubicBezTo>
                    <a:pt x="1798" y="531"/>
                    <a:pt x="1804" y="503"/>
                    <a:pt x="1809" y="491"/>
                  </a:cubicBezTo>
                  <a:lnTo>
                    <a:pt x="1809" y="491"/>
                  </a:lnTo>
                  <a:cubicBezTo>
                    <a:pt x="1808" y="504"/>
                    <a:pt x="1808" y="516"/>
                    <a:pt x="1811" y="516"/>
                  </a:cubicBezTo>
                  <a:cubicBezTo>
                    <a:pt x="1812" y="516"/>
                    <a:pt x="1814" y="513"/>
                    <a:pt x="1817" y="508"/>
                  </a:cubicBezTo>
                  <a:lnTo>
                    <a:pt x="1817" y="508"/>
                  </a:lnTo>
                  <a:cubicBezTo>
                    <a:pt x="1818" y="513"/>
                    <a:pt x="1818" y="520"/>
                    <a:pt x="1818" y="528"/>
                  </a:cubicBezTo>
                  <a:lnTo>
                    <a:pt x="1818" y="507"/>
                  </a:lnTo>
                  <a:cubicBezTo>
                    <a:pt x="1839" y="444"/>
                    <a:pt x="1818" y="401"/>
                    <a:pt x="1839" y="317"/>
                  </a:cubicBezTo>
                  <a:cubicBezTo>
                    <a:pt x="1839" y="326"/>
                    <a:pt x="1839" y="329"/>
                    <a:pt x="1839" y="329"/>
                  </a:cubicBezTo>
                  <a:cubicBezTo>
                    <a:pt x="1840" y="329"/>
                    <a:pt x="1842" y="292"/>
                    <a:pt x="1853" y="292"/>
                  </a:cubicBezTo>
                  <a:cubicBezTo>
                    <a:pt x="1855" y="292"/>
                    <a:pt x="1857" y="293"/>
                    <a:pt x="1860" y="296"/>
                  </a:cubicBezTo>
                  <a:cubicBezTo>
                    <a:pt x="1860" y="296"/>
                    <a:pt x="1860" y="317"/>
                    <a:pt x="1839" y="338"/>
                  </a:cubicBezTo>
                  <a:lnTo>
                    <a:pt x="1860" y="338"/>
                  </a:lnTo>
                  <a:cubicBezTo>
                    <a:pt x="1881" y="190"/>
                    <a:pt x="1839" y="296"/>
                    <a:pt x="1860" y="211"/>
                  </a:cubicBezTo>
                  <a:cubicBezTo>
                    <a:pt x="1860" y="148"/>
                    <a:pt x="1860" y="148"/>
                    <a:pt x="1881" y="148"/>
                  </a:cubicBezTo>
                  <a:cubicBezTo>
                    <a:pt x="1881" y="148"/>
                    <a:pt x="1881" y="106"/>
                    <a:pt x="1881" y="85"/>
                  </a:cubicBezTo>
                  <a:cubicBezTo>
                    <a:pt x="1881" y="119"/>
                    <a:pt x="1867" y="154"/>
                    <a:pt x="1862" y="154"/>
                  </a:cubicBezTo>
                  <a:cubicBezTo>
                    <a:pt x="1861" y="154"/>
                    <a:pt x="1860" y="152"/>
                    <a:pt x="1860" y="148"/>
                  </a:cubicBezTo>
                  <a:cubicBezTo>
                    <a:pt x="1881" y="106"/>
                    <a:pt x="1881" y="21"/>
                    <a:pt x="188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5766;p35">
              <a:extLst>
                <a:ext uri="{FF2B5EF4-FFF2-40B4-BE49-F238E27FC236}">
                  <a16:creationId xmlns:a16="http://schemas.microsoft.com/office/drawing/2014/main" id="{A7EEC617-9EB2-0DDC-7B1D-A7731D49457F}"/>
                </a:ext>
              </a:extLst>
            </p:cNvPr>
            <p:cNvSpPr/>
            <p:nvPr/>
          </p:nvSpPr>
          <p:spPr>
            <a:xfrm>
              <a:off x="3466975" y="311785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2" y="0"/>
                  </a:moveTo>
                  <a:lnTo>
                    <a:pt x="1" y="42"/>
                  </a:lnTo>
                  <a:lnTo>
                    <a:pt x="22" y="4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5767;p35">
              <a:extLst>
                <a:ext uri="{FF2B5EF4-FFF2-40B4-BE49-F238E27FC236}">
                  <a16:creationId xmlns:a16="http://schemas.microsoft.com/office/drawing/2014/main" id="{2AE0B7EC-655E-C8CD-CC8A-5C2DC4EA30AB}"/>
                </a:ext>
              </a:extLst>
            </p:cNvPr>
            <p:cNvSpPr/>
            <p:nvPr/>
          </p:nvSpPr>
          <p:spPr>
            <a:xfrm>
              <a:off x="3462225" y="315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5768;p35">
              <a:extLst>
                <a:ext uri="{FF2B5EF4-FFF2-40B4-BE49-F238E27FC236}">
                  <a16:creationId xmlns:a16="http://schemas.microsoft.com/office/drawing/2014/main" id="{C544610A-341D-4A1C-51E6-8E78B6EC9474}"/>
                </a:ext>
              </a:extLst>
            </p:cNvPr>
            <p:cNvSpPr/>
            <p:nvPr/>
          </p:nvSpPr>
          <p:spPr>
            <a:xfrm>
              <a:off x="3461175" y="3165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0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5769;p35">
              <a:extLst>
                <a:ext uri="{FF2B5EF4-FFF2-40B4-BE49-F238E27FC236}">
                  <a16:creationId xmlns:a16="http://schemas.microsoft.com/office/drawing/2014/main" id="{6E2958B0-D770-7917-BE65-83F1A51D937A}"/>
                </a:ext>
              </a:extLst>
            </p:cNvPr>
            <p:cNvSpPr/>
            <p:nvPr/>
          </p:nvSpPr>
          <p:spPr>
            <a:xfrm>
              <a:off x="3470150" y="309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5770;p35">
              <a:extLst>
                <a:ext uri="{FF2B5EF4-FFF2-40B4-BE49-F238E27FC236}">
                  <a16:creationId xmlns:a16="http://schemas.microsoft.com/office/drawing/2014/main" id="{4298C3F5-B550-C16E-A8FA-2F42E0607CA2}"/>
                </a:ext>
              </a:extLst>
            </p:cNvPr>
            <p:cNvSpPr/>
            <p:nvPr/>
          </p:nvSpPr>
          <p:spPr>
            <a:xfrm>
              <a:off x="3479125" y="303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5771;p35">
              <a:extLst>
                <a:ext uri="{FF2B5EF4-FFF2-40B4-BE49-F238E27FC236}">
                  <a16:creationId xmlns:a16="http://schemas.microsoft.com/office/drawing/2014/main" id="{9CAA913C-49B4-3153-54F2-B7AAD8AA5668}"/>
                </a:ext>
              </a:extLst>
            </p:cNvPr>
            <p:cNvSpPr/>
            <p:nvPr/>
          </p:nvSpPr>
          <p:spPr>
            <a:xfrm>
              <a:off x="3478075" y="30381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22"/>
                    <a:pt x="0" y="22"/>
                  </a:cubicBezTo>
                  <a:cubicBezTo>
                    <a:pt x="0" y="2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5772;p35">
              <a:extLst>
                <a:ext uri="{FF2B5EF4-FFF2-40B4-BE49-F238E27FC236}">
                  <a16:creationId xmlns:a16="http://schemas.microsoft.com/office/drawing/2014/main" id="{88F4823F-D5CF-BE57-3AD0-1BF4774F5EDF}"/>
                </a:ext>
              </a:extLst>
            </p:cNvPr>
            <p:cNvSpPr/>
            <p:nvPr/>
          </p:nvSpPr>
          <p:spPr>
            <a:xfrm>
              <a:off x="3468025" y="3110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5773;p35">
              <a:extLst>
                <a:ext uri="{FF2B5EF4-FFF2-40B4-BE49-F238E27FC236}">
                  <a16:creationId xmlns:a16="http://schemas.microsoft.com/office/drawing/2014/main" id="{16808A19-F1BF-FBE8-6868-EC8884E09F22}"/>
                </a:ext>
              </a:extLst>
            </p:cNvPr>
            <p:cNvSpPr/>
            <p:nvPr/>
          </p:nvSpPr>
          <p:spPr>
            <a:xfrm>
              <a:off x="3478075" y="30391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5774;p35">
              <a:extLst>
                <a:ext uri="{FF2B5EF4-FFF2-40B4-BE49-F238E27FC236}">
                  <a16:creationId xmlns:a16="http://schemas.microsoft.com/office/drawing/2014/main" id="{EE0EDA3A-EAD4-2764-F605-03C4E0F18FEE}"/>
                </a:ext>
              </a:extLst>
            </p:cNvPr>
            <p:cNvSpPr/>
            <p:nvPr/>
          </p:nvSpPr>
          <p:spPr>
            <a:xfrm>
              <a:off x="3479125" y="3033350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0"/>
                  </a:moveTo>
                  <a:cubicBezTo>
                    <a:pt x="0" y="21"/>
                    <a:pt x="0" y="43"/>
                    <a:pt x="0" y="64"/>
                  </a:cubicBezTo>
                  <a:cubicBezTo>
                    <a:pt x="0" y="43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5775;p35">
              <a:extLst>
                <a:ext uri="{FF2B5EF4-FFF2-40B4-BE49-F238E27FC236}">
                  <a16:creationId xmlns:a16="http://schemas.microsoft.com/office/drawing/2014/main" id="{F395EA4A-74DC-7229-58B5-3D2D73CEAED7}"/>
                </a:ext>
              </a:extLst>
            </p:cNvPr>
            <p:cNvSpPr/>
            <p:nvPr/>
          </p:nvSpPr>
          <p:spPr>
            <a:xfrm>
              <a:off x="3472775" y="3073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5776;p35">
              <a:extLst>
                <a:ext uri="{FF2B5EF4-FFF2-40B4-BE49-F238E27FC236}">
                  <a16:creationId xmlns:a16="http://schemas.microsoft.com/office/drawing/2014/main" id="{31994655-02C1-0996-8B1C-98BC7C412110}"/>
                </a:ext>
              </a:extLst>
            </p:cNvPr>
            <p:cNvSpPr/>
            <p:nvPr/>
          </p:nvSpPr>
          <p:spPr>
            <a:xfrm>
              <a:off x="3478075" y="304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5777;p35">
              <a:extLst>
                <a:ext uri="{FF2B5EF4-FFF2-40B4-BE49-F238E27FC236}">
                  <a16:creationId xmlns:a16="http://schemas.microsoft.com/office/drawing/2014/main" id="{D4D72C70-2FE0-3EC0-643D-6FA22EDADB5A}"/>
                </a:ext>
              </a:extLst>
            </p:cNvPr>
            <p:cNvSpPr/>
            <p:nvPr/>
          </p:nvSpPr>
          <p:spPr>
            <a:xfrm>
              <a:off x="3479650" y="30296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lnTo>
                    <a:pt x="22" y="0"/>
                  </a:ln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22" y="22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5778;p35">
              <a:extLst>
                <a:ext uri="{FF2B5EF4-FFF2-40B4-BE49-F238E27FC236}">
                  <a16:creationId xmlns:a16="http://schemas.microsoft.com/office/drawing/2014/main" id="{734DBD92-B848-EA4A-4FE9-2F3526E6621F}"/>
                </a:ext>
              </a:extLst>
            </p:cNvPr>
            <p:cNvSpPr/>
            <p:nvPr/>
          </p:nvSpPr>
          <p:spPr>
            <a:xfrm>
              <a:off x="3474900" y="3060275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0" y="1"/>
                  </a:moveTo>
                  <a:cubicBezTo>
                    <a:pt x="0" y="1"/>
                    <a:pt x="0" y="10"/>
                    <a:pt x="7" y="10"/>
                  </a:cubicBezTo>
                  <a:cubicBezTo>
                    <a:pt x="10" y="10"/>
                    <a:pt x="14" y="8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5779;p35">
              <a:extLst>
                <a:ext uri="{FF2B5EF4-FFF2-40B4-BE49-F238E27FC236}">
                  <a16:creationId xmlns:a16="http://schemas.microsoft.com/office/drawing/2014/main" id="{9F0817E2-E5DA-7E1D-ECD0-5A3FCFA11847}"/>
                </a:ext>
              </a:extLst>
            </p:cNvPr>
            <p:cNvSpPr/>
            <p:nvPr/>
          </p:nvSpPr>
          <p:spPr>
            <a:xfrm>
              <a:off x="3492325" y="3062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5780;p35">
              <a:extLst>
                <a:ext uri="{FF2B5EF4-FFF2-40B4-BE49-F238E27FC236}">
                  <a16:creationId xmlns:a16="http://schemas.microsoft.com/office/drawing/2014/main" id="{468F0899-94A0-3817-E1D4-27FB42A657CC}"/>
                </a:ext>
              </a:extLst>
            </p:cNvPr>
            <p:cNvSpPr/>
            <p:nvPr/>
          </p:nvSpPr>
          <p:spPr>
            <a:xfrm>
              <a:off x="3486000" y="3098825"/>
              <a:ext cx="0" cy="550"/>
            </a:xfrm>
            <a:custGeom>
              <a:avLst/>
              <a:gdLst/>
              <a:ahLst/>
              <a:cxnLst/>
              <a:rect l="l" t="t" r="r" b="b"/>
              <a:pathLst>
                <a:path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5781;p35">
              <a:extLst>
                <a:ext uri="{FF2B5EF4-FFF2-40B4-BE49-F238E27FC236}">
                  <a16:creationId xmlns:a16="http://schemas.microsoft.com/office/drawing/2014/main" id="{A488CC78-08FF-2720-36BD-38F8F2A3BF4A}"/>
                </a:ext>
              </a:extLst>
            </p:cNvPr>
            <p:cNvSpPr/>
            <p:nvPr/>
          </p:nvSpPr>
          <p:spPr>
            <a:xfrm>
              <a:off x="3496550" y="303862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64"/>
                  </a:moveTo>
                  <a:lnTo>
                    <a:pt x="0" y="64"/>
                  </a:lnTo>
                  <a:cubicBezTo>
                    <a:pt x="0" y="43"/>
                    <a:pt x="0" y="43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5782;p35">
              <a:extLst>
                <a:ext uri="{FF2B5EF4-FFF2-40B4-BE49-F238E27FC236}">
                  <a16:creationId xmlns:a16="http://schemas.microsoft.com/office/drawing/2014/main" id="{23AA5F13-C9A2-0230-4DDE-F11727AD934E}"/>
                </a:ext>
              </a:extLst>
            </p:cNvPr>
            <p:cNvSpPr/>
            <p:nvPr/>
          </p:nvSpPr>
          <p:spPr>
            <a:xfrm>
              <a:off x="3474900" y="3178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5783;p35">
              <a:extLst>
                <a:ext uri="{FF2B5EF4-FFF2-40B4-BE49-F238E27FC236}">
                  <a16:creationId xmlns:a16="http://schemas.microsoft.com/office/drawing/2014/main" id="{229275E1-99E7-54A7-4690-B019C7FED2F1}"/>
                </a:ext>
              </a:extLst>
            </p:cNvPr>
            <p:cNvSpPr/>
            <p:nvPr/>
          </p:nvSpPr>
          <p:spPr>
            <a:xfrm>
              <a:off x="3481225" y="3131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5784;p35">
              <a:extLst>
                <a:ext uri="{FF2B5EF4-FFF2-40B4-BE49-F238E27FC236}">
                  <a16:creationId xmlns:a16="http://schemas.microsoft.com/office/drawing/2014/main" id="{27CA6D1D-ECA0-5E6E-7152-000F084FAA40}"/>
                </a:ext>
              </a:extLst>
            </p:cNvPr>
            <p:cNvSpPr/>
            <p:nvPr/>
          </p:nvSpPr>
          <p:spPr>
            <a:xfrm>
              <a:off x="3499725" y="3028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5785;p35">
              <a:extLst>
                <a:ext uri="{FF2B5EF4-FFF2-40B4-BE49-F238E27FC236}">
                  <a16:creationId xmlns:a16="http://schemas.microsoft.com/office/drawing/2014/main" id="{97B4B533-E316-B58B-0995-D9695975A5F2}"/>
                </a:ext>
              </a:extLst>
            </p:cNvPr>
            <p:cNvSpPr/>
            <p:nvPr/>
          </p:nvSpPr>
          <p:spPr>
            <a:xfrm>
              <a:off x="3501825" y="30148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5786;p35">
              <a:extLst>
                <a:ext uri="{FF2B5EF4-FFF2-40B4-BE49-F238E27FC236}">
                  <a16:creationId xmlns:a16="http://schemas.microsoft.com/office/drawing/2014/main" id="{CF05569E-A666-B3E6-CE35-FF275F206C27}"/>
                </a:ext>
              </a:extLst>
            </p:cNvPr>
            <p:cNvSpPr/>
            <p:nvPr/>
          </p:nvSpPr>
          <p:spPr>
            <a:xfrm>
              <a:off x="3501825" y="30154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5787;p35">
              <a:extLst>
                <a:ext uri="{FF2B5EF4-FFF2-40B4-BE49-F238E27FC236}">
                  <a16:creationId xmlns:a16="http://schemas.microsoft.com/office/drawing/2014/main" id="{7E868090-4E14-7673-547B-61C27DB5E0A0}"/>
                </a:ext>
              </a:extLst>
            </p:cNvPr>
            <p:cNvSpPr/>
            <p:nvPr/>
          </p:nvSpPr>
          <p:spPr>
            <a:xfrm>
              <a:off x="3460650" y="34679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0" y="0"/>
                  </a:moveTo>
                  <a:cubicBezTo>
                    <a:pt x="0" y="43"/>
                    <a:pt x="0" y="64"/>
                    <a:pt x="21" y="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5788;p35">
              <a:extLst>
                <a:ext uri="{FF2B5EF4-FFF2-40B4-BE49-F238E27FC236}">
                  <a16:creationId xmlns:a16="http://schemas.microsoft.com/office/drawing/2014/main" id="{F4923968-BBDD-1240-C828-E36E3967472E}"/>
                </a:ext>
              </a:extLst>
            </p:cNvPr>
            <p:cNvSpPr/>
            <p:nvPr/>
          </p:nvSpPr>
          <p:spPr>
            <a:xfrm>
              <a:off x="3467500" y="3250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5789;p35">
              <a:extLst>
                <a:ext uri="{FF2B5EF4-FFF2-40B4-BE49-F238E27FC236}">
                  <a16:creationId xmlns:a16="http://schemas.microsoft.com/office/drawing/2014/main" id="{8A97AB30-EB9C-0A61-04E2-B3F8046F3513}"/>
                </a:ext>
              </a:extLst>
            </p:cNvPr>
            <p:cNvSpPr/>
            <p:nvPr/>
          </p:nvSpPr>
          <p:spPr>
            <a:xfrm>
              <a:off x="3461700" y="3469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5790;p35">
              <a:extLst>
                <a:ext uri="{FF2B5EF4-FFF2-40B4-BE49-F238E27FC236}">
                  <a16:creationId xmlns:a16="http://schemas.microsoft.com/office/drawing/2014/main" id="{76F7F2FD-F3BC-0FBF-E2AA-3018A7E6EFAF}"/>
                </a:ext>
              </a:extLst>
            </p:cNvPr>
            <p:cNvSpPr/>
            <p:nvPr/>
          </p:nvSpPr>
          <p:spPr>
            <a:xfrm>
              <a:off x="3497600" y="3040750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22" y="0"/>
                  </a:moveTo>
                  <a:cubicBezTo>
                    <a:pt x="22" y="21"/>
                    <a:pt x="1" y="85"/>
                    <a:pt x="22" y="85"/>
                  </a:cubicBezTo>
                  <a:cubicBezTo>
                    <a:pt x="22" y="42"/>
                    <a:pt x="22" y="21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5791;p35">
              <a:extLst>
                <a:ext uri="{FF2B5EF4-FFF2-40B4-BE49-F238E27FC236}">
                  <a16:creationId xmlns:a16="http://schemas.microsoft.com/office/drawing/2014/main" id="{742E06D3-CFAB-0FF1-1588-B2A5103AD512}"/>
                </a:ext>
              </a:extLst>
            </p:cNvPr>
            <p:cNvSpPr/>
            <p:nvPr/>
          </p:nvSpPr>
          <p:spPr>
            <a:xfrm>
              <a:off x="3470675" y="3265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5792;p35">
              <a:extLst>
                <a:ext uri="{FF2B5EF4-FFF2-40B4-BE49-F238E27FC236}">
                  <a16:creationId xmlns:a16="http://schemas.microsoft.com/office/drawing/2014/main" id="{3225456F-ADA4-7EC4-82F9-8BFFFCD36471}"/>
                </a:ext>
              </a:extLst>
            </p:cNvPr>
            <p:cNvSpPr/>
            <p:nvPr/>
          </p:nvSpPr>
          <p:spPr>
            <a:xfrm>
              <a:off x="3461700" y="3468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5793;p35">
              <a:extLst>
                <a:ext uri="{FF2B5EF4-FFF2-40B4-BE49-F238E27FC236}">
                  <a16:creationId xmlns:a16="http://schemas.microsoft.com/office/drawing/2014/main" id="{F6DAC428-E8D0-36EA-30D9-211652B64791}"/>
                </a:ext>
              </a:extLst>
            </p:cNvPr>
            <p:cNvSpPr/>
            <p:nvPr/>
          </p:nvSpPr>
          <p:spPr>
            <a:xfrm>
              <a:off x="3462750" y="332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5794;p35">
              <a:extLst>
                <a:ext uri="{FF2B5EF4-FFF2-40B4-BE49-F238E27FC236}">
                  <a16:creationId xmlns:a16="http://schemas.microsoft.com/office/drawing/2014/main" id="{E79C6661-B518-4E47-6339-6DC9C85C61E9}"/>
                </a:ext>
              </a:extLst>
            </p:cNvPr>
            <p:cNvSpPr/>
            <p:nvPr/>
          </p:nvSpPr>
          <p:spPr>
            <a:xfrm>
              <a:off x="3462225" y="3328550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43"/>
                  </a:moveTo>
                  <a:lnTo>
                    <a:pt x="0" y="1"/>
                  </a:lnTo>
                  <a:cubicBezTo>
                    <a:pt x="0" y="22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5795;p35">
              <a:extLst>
                <a:ext uri="{FF2B5EF4-FFF2-40B4-BE49-F238E27FC236}">
                  <a16:creationId xmlns:a16="http://schemas.microsoft.com/office/drawing/2014/main" id="{3662D825-21FD-6461-2D44-8E7609B94BB6}"/>
                </a:ext>
              </a:extLst>
            </p:cNvPr>
            <p:cNvSpPr/>
            <p:nvPr/>
          </p:nvSpPr>
          <p:spPr>
            <a:xfrm>
              <a:off x="3461175" y="3470075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5796;p35">
              <a:extLst>
                <a:ext uri="{FF2B5EF4-FFF2-40B4-BE49-F238E27FC236}">
                  <a16:creationId xmlns:a16="http://schemas.microsoft.com/office/drawing/2014/main" id="{4BF89297-0089-0AE7-3999-2B3188CC1AFE}"/>
                </a:ext>
              </a:extLst>
            </p:cNvPr>
            <p:cNvSpPr/>
            <p:nvPr/>
          </p:nvSpPr>
          <p:spPr>
            <a:xfrm>
              <a:off x="3460650" y="33723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5797;p35">
              <a:extLst>
                <a:ext uri="{FF2B5EF4-FFF2-40B4-BE49-F238E27FC236}">
                  <a16:creationId xmlns:a16="http://schemas.microsoft.com/office/drawing/2014/main" id="{7CDBDDE6-FFCC-B068-8974-FBBCD8DCD31F}"/>
                </a:ext>
              </a:extLst>
            </p:cNvPr>
            <p:cNvSpPr/>
            <p:nvPr/>
          </p:nvSpPr>
          <p:spPr>
            <a:xfrm>
              <a:off x="3481775" y="3127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cubicBezTo>
                    <a:pt x="0" y="0"/>
                    <a:pt x="0" y="0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5798;p35">
              <a:extLst>
                <a:ext uri="{FF2B5EF4-FFF2-40B4-BE49-F238E27FC236}">
                  <a16:creationId xmlns:a16="http://schemas.microsoft.com/office/drawing/2014/main" id="{8998EA0A-04A0-65D0-F674-51E299A211A9}"/>
                </a:ext>
              </a:extLst>
            </p:cNvPr>
            <p:cNvSpPr/>
            <p:nvPr/>
          </p:nvSpPr>
          <p:spPr>
            <a:xfrm>
              <a:off x="3480700" y="315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5799;p35">
              <a:extLst>
                <a:ext uri="{FF2B5EF4-FFF2-40B4-BE49-F238E27FC236}">
                  <a16:creationId xmlns:a16="http://schemas.microsoft.com/office/drawing/2014/main" id="{087E5F8C-84FC-F69A-71F3-063CCBAC801A}"/>
                </a:ext>
              </a:extLst>
            </p:cNvPr>
            <p:cNvSpPr/>
            <p:nvPr/>
          </p:nvSpPr>
          <p:spPr>
            <a:xfrm>
              <a:off x="3480700" y="3156925"/>
              <a:ext cx="25" cy="1600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0"/>
                  </a:moveTo>
                  <a:cubicBezTo>
                    <a:pt x="1" y="0"/>
                    <a:pt x="1" y="43"/>
                    <a:pt x="1" y="64"/>
                  </a:cubicBezTo>
                  <a:cubicBezTo>
                    <a:pt x="1" y="43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5800;p35">
              <a:extLst>
                <a:ext uri="{FF2B5EF4-FFF2-40B4-BE49-F238E27FC236}">
                  <a16:creationId xmlns:a16="http://schemas.microsoft.com/office/drawing/2014/main" id="{B9D895DB-D24D-F56C-9C7D-8ADA957F8476}"/>
                </a:ext>
              </a:extLst>
            </p:cNvPr>
            <p:cNvSpPr/>
            <p:nvPr/>
          </p:nvSpPr>
          <p:spPr>
            <a:xfrm>
              <a:off x="3480175" y="316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5801;p35">
              <a:extLst>
                <a:ext uri="{FF2B5EF4-FFF2-40B4-BE49-F238E27FC236}">
                  <a16:creationId xmlns:a16="http://schemas.microsoft.com/office/drawing/2014/main" id="{99CB54BE-C39A-7BD3-4084-ED33FDAAECA5}"/>
                </a:ext>
              </a:extLst>
            </p:cNvPr>
            <p:cNvSpPr/>
            <p:nvPr/>
          </p:nvSpPr>
          <p:spPr>
            <a:xfrm>
              <a:off x="3484400" y="312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5802;p35">
              <a:extLst>
                <a:ext uri="{FF2B5EF4-FFF2-40B4-BE49-F238E27FC236}">
                  <a16:creationId xmlns:a16="http://schemas.microsoft.com/office/drawing/2014/main" id="{9E468693-7C62-42BD-4E56-7F9D45A75120}"/>
                </a:ext>
              </a:extLst>
            </p:cNvPr>
            <p:cNvSpPr/>
            <p:nvPr/>
          </p:nvSpPr>
          <p:spPr>
            <a:xfrm>
              <a:off x="3483350" y="3136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5803;p35">
              <a:extLst>
                <a:ext uri="{FF2B5EF4-FFF2-40B4-BE49-F238E27FC236}">
                  <a16:creationId xmlns:a16="http://schemas.microsoft.com/office/drawing/2014/main" id="{F5AA829F-4F18-BA86-D41B-8369A457A9B0}"/>
                </a:ext>
              </a:extLst>
            </p:cNvPr>
            <p:cNvSpPr/>
            <p:nvPr/>
          </p:nvSpPr>
          <p:spPr>
            <a:xfrm>
              <a:off x="3478600" y="317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5804;p35">
              <a:extLst>
                <a:ext uri="{FF2B5EF4-FFF2-40B4-BE49-F238E27FC236}">
                  <a16:creationId xmlns:a16="http://schemas.microsoft.com/office/drawing/2014/main" id="{922A369A-A3CF-6EA0-6659-B7EE0AD200D2}"/>
                </a:ext>
              </a:extLst>
            </p:cNvPr>
            <p:cNvSpPr/>
            <p:nvPr/>
          </p:nvSpPr>
          <p:spPr>
            <a:xfrm>
              <a:off x="3459575" y="2999550"/>
              <a:ext cx="45975" cy="472150"/>
            </a:xfrm>
            <a:custGeom>
              <a:avLst/>
              <a:gdLst/>
              <a:ahLst/>
              <a:cxnLst/>
              <a:rect l="l" t="t" r="r" b="b"/>
              <a:pathLst>
                <a:path w="1839" h="18886" extrusionOk="0">
                  <a:moveTo>
                    <a:pt x="1679" y="863"/>
                  </a:moveTo>
                  <a:cubicBezTo>
                    <a:pt x="1678" y="863"/>
                    <a:pt x="1677" y="867"/>
                    <a:pt x="1673" y="879"/>
                  </a:cubicBezTo>
                  <a:lnTo>
                    <a:pt x="1673" y="879"/>
                  </a:lnTo>
                  <a:cubicBezTo>
                    <a:pt x="1676" y="877"/>
                    <a:pt x="1680" y="863"/>
                    <a:pt x="1679" y="863"/>
                  </a:cubicBezTo>
                  <a:close/>
                  <a:moveTo>
                    <a:pt x="1543" y="1669"/>
                  </a:moveTo>
                  <a:cubicBezTo>
                    <a:pt x="1541" y="1672"/>
                    <a:pt x="1538" y="1674"/>
                    <a:pt x="1537" y="1678"/>
                  </a:cubicBezTo>
                  <a:lnTo>
                    <a:pt x="1537" y="1678"/>
                  </a:lnTo>
                  <a:cubicBezTo>
                    <a:pt x="1538" y="1675"/>
                    <a:pt x="1541" y="1673"/>
                    <a:pt x="1543" y="1669"/>
                  </a:cubicBezTo>
                  <a:close/>
                  <a:moveTo>
                    <a:pt x="1543" y="1711"/>
                  </a:moveTo>
                  <a:cubicBezTo>
                    <a:pt x="1543" y="1729"/>
                    <a:pt x="1541" y="1743"/>
                    <a:pt x="1539" y="1754"/>
                  </a:cubicBezTo>
                  <a:lnTo>
                    <a:pt x="1543" y="1754"/>
                  </a:lnTo>
                  <a:lnTo>
                    <a:pt x="1543" y="1711"/>
                  </a:lnTo>
                  <a:close/>
                  <a:moveTo>
                    <a:pt x="1057" y="4711"/>
                  </a:moveTo>
                  <a:lnTo>
                    <a:pt x="1054" y="4726"/>
                  </a:lnTo>
                  <a:lnTo>
                    <a:pt x="1054" y="4726"/>
                  </a:lnTo>
                  <a:cubicBezTo>
                    <a:pt x="1056" y="4722"/>
                    <a:pt x="1057" y="4716"/>
                    <a:pt x="1057" y="4711"/>
                  </a:cubicBezTo>
                  <a:close/>
                  <a:moveTo>
                    <a:pt x="994" y="5239"/>
                  </a:moveTo>
                  <a:lnTo>
                    <a:pt x="994" y="5239"/>
                  </a:lnTo>
                  <a:cubicBezTo>
                    <a:pt x="994" y="5239"/>
                    <a:pt x="973" y="5302"/>
                    <a:pt x="973" y="5302"/>
                  </a:cubicBezTo>
                  <a:cubicBezTo>
                    <a:pt x="973" y="5302"/>
                    <a:pt x="973" y="5345"/>
                    <a:pt x="973" y="5366"/>
                  </a:cubicBezTo>
                  <a:cubicBezTo>
                    <a:pt x="973" y="5324"/>
                    <a:pt x="973" y="5324"/>
                    <a:pt x="994" y="5239"/>
                  </a:cubicBezTo>
                  <a:close/>
                  <a:moveTo>
                    <a:pt x="883" y="6081"/>
                  </a:moveTo>
                  <a:cubicBezTo>
                    <a:pt x="882" y="6081"/>
                    <a:pt x="882" y="6081"/>
                    <a:pt x="882" y="6081"/>
                  </a:cubicBezTo>
                  <a:lnTo>
                    <a:pt x="882" y="6081"/>
                  </a:lnTo>
                  <a:cubicBezTo>
                    <a:pt x="883" y="6083"/>
                    <a:pt x="885" y="6084"/>
                    <a:pt x="888" y="6084"/>
                  </a:cubicBezTo>
                  <a:cubicBezTo>
                    <a:pt x="886" y="6082"/>
                    <a:pt x="884" y="6081"/>
                    <a:pt x="883" y="6081"/>
                  </a:cubicBezTo>
                  <a:close/>
                  <a:moveTo>
                    <a:pt x="825" y="6338"/>
                  </a:moveTo>
                  <a:cubicBezTo>
                    <a:pt x="825" y="6338"/>
                    <a:pt x="825" y="6359"/>
                    <a:pt x="825" y="6380"/>
                  </a:cubicBezTo>
                  <a:cubicBezTo>
                    <a:pt x="825" y="6388"/>
                    <a:pt x="825" y="6395"/>
                    <a:pt x="825" y="6401"/>
                  </a:cubicBezTo>
                  <a:cubicBezTo>
                    <a:pt x="846" y="6380"/>
                    <a:pt x="846" y="6359"/>
                    <a:pt x="846" y="6359"/>
                  </a:cubicBezTo>
                  <a:cubicBezTo>
                    <a:pt x="846" y="6355"/>
                    <a:pt x="845" y="6354"/>
                    <a:pt x="844" y="6354"/>
                  </a:cubicBezTo>
                  <a:cubicBezTo>
                    <a:pt x="842" y="6354"/>
                    <a:pt x="835" y="6367"/>
                    <a:pt x="831" y="6367"/>
                  </a:cubicBezTo>
                  <a:cubicBezTo>
                    <a:pt x="827" y="6367"/>
                    <a:pt x="825" y="6360"/>
                    <a:pt x="825" y="6338"/>
                  </a:cubicBezTo>
                  <a:close/>
                  <a:moveTo>
                    <a:pt x="825" y="6401"/>
                  </a:moveTo>
                  <a:cubicBezTo>
                    <a:pt x="825" y="6425"/>
                    <a:pt x="825" y="6435"/>
                    <a:pt x="825" y="6485"/>
                  </a:cubicBezTo>
                  <a:cubicBezTo>
                    <a:pt x="825" y="6455"/>
                    <a:pt x="835" y="6425"/>
                    <a:pt x="842" y="6418"/>
                  </a:cubicBezTo>
                  <a:lnTo>
                    <a:pt x="842" y="6418"/>
                  </a:lnTo>
                  <a:lnTo>
                    <a:pt x="846" y="6422"/>
                  </a:lnTo>
                  <a:cubicBezTo>
                    <a:pt x="846" y="6418"/>
                    <a:pt x="845" y="6416"/>
                    <a:pt x="844" y="6416"/>
                  </a:cubicBezTo>
                  <a:cubicBezTo>
                    <a:pt x="843" y="6416"/>
                    <a:pt x="843" y="6417"/>
                    <a:pt x="842" y="6418"/>
                  </a:cubicBezTo>
                  <a:lnTo>
                    <a:pt x="842" y="6418"/>
                  </a:lnTo>
                  <a:lnTo>
                    <a:pt x="825" y="6401"/>
                  </a:lnTo>
                  <a:close/>
                  <a:moveTo>
                    <a:pt x="339" y="9781"/>
                  </a:moveTo>
                  <a:cubicBezTo>
                    <a:pt x="339" y="9796"/>
                    <a:pt x="339" y="9800"/>
                    <a:pt x="346" y="9801"/>
                  </a:cubicBezTo>
                  <a:lnTo>
                    <a:pt x="346" y="9801"/>
                  </a:lnTo>
                  <a:cubicBezTo>
                    <a:pt x="345" y="9795"/>
                    <a:pt x="342" y="9788"/>
                    <a:pt x="339" y="9781"/>
                  </a:cubicBezTo>
                  <a:close/>
                  <a:moveTo>
                    <a:pt x="495" y="9988"/>
                  </a:moveTo>
                  <a:cubicBezTo>
                    <a:pt x="492" y="10017"/>
                    <a:pt x="487" y="10055"/>
                    <a:pt x="487" y="10076"/>
                  </a:cubicBezTo>
                  <a:lnTo>
                    <a:pt x="487" y="10076"/>
                  </a:lnTo>
                  <a:cubicBezTo>
                    <a:pt x="487" y="10042"/>
                    <a:pt x="500" y="9995"/>
                    <a:pt x="495" y="9988"/>
                  </a:cubicBezTo>
                  <a:close/>
                  <a:moveTo>
                    <a:pt x="299" y="10391"/>
                  </a:moveTo>
                  <a:cubicBezTo>
                    <a:pt x="298" y="10392"/>
                    <a:pt x="297" y="10393"/>
                    <a:pt x="297" y="10393"/>
                  </a:cubicBezTo>
                  <a:lnTo>
                    <a:pt x="297" y="10414"/>
                  </a:lnTo>
                  <a:lnTo>
                    <a:pt x="299" y="10391"/>
                  </a:lnTo>
                  <a:close/>
                  <a:moveTo>
                    <a:pt x="1839" y="0"/>
                  </a:moveTo>
                  <a:cubicBezTo>
                    <a:pt x="1796" y="106"/>
                    <a:pt x="1817" y="64"/>
                    <a:pt x="1796" y="190"/>
                  </a:cubicBezTo>
                  <a:cubicBezTo>
                    <a:pt x="1796" y="190"/>
                    <a:pt x="1796" y="190"/>
                    <a:pt x="1775" y="254"/>
                  </a:cubicBezTo>
                  <a:cubicBezTo>
                    <a:pt x="1775" y="261"/>
                    <a:pt x="1775" y="269"/>
                    <a:pt x="1775" y="275"/>
                  </a:cubicBezTo>
                  <a:cubicBezTo>
                    <a:pt x="1775" y="272"/>
                    <a:pt x="1775" y="271"/>
                    <a:pt x="1774" y="271"/>
                  </a:cubicBezTo>
                  <a:cubicBezTo>
                    <a:pt x="1770" y="271"/>
                    <a:pt x="1754" y="320"/>
                    <a:pt x="1754" y="338"/>
                  </a:cubicBezTo>
                  <a:cubicBezTo>
                    <a:pt x="1754" y="343"/>
                    <a:pt x="1754" y="350"/>
                    <a:pt x="1754" y="359"/>
                  </a:cubicBezTo>
                  <a:lnTo>
                    <a:pt x="1754" y="381"/>
                  </a:lnTo>
                  <a:cubicBezTo>
                    <a:pt x="1754" y="386"/>
                    <a:pt x="1754" y="387"/>
                    <a:pt x="1754" y="387"/>
                  </a:cubicBezTo>
                  <a:cubicBezTo>
                    <a:pt x="1753" y="387"/>
                    <a:pt x="1753" y="386"/>
                    <a:pt x="1751" y="386"/>
                  </a:cubicBezTo>
                  <a:cubicBezTo>
                    <a:pt x="1749" y="386"/>
                    <a:pt x="1744" y="391"/>
                    <a:pt x="1733" y="423"/>
                  </a:cubicBezTo>
                  <a:cubicBezTo>
                    <a:pt x="1733" y="381"/>
                    <a:pt x="1733" y="423"/>
                    <a:pt x="1733" y="359"/>
                  </a:cubicBezTo>
                  <a:cubicBezTo>
                    <a:pt x="1712" y="444"/>
                    <a:pt x="1712" y="486"/>
                    <a:pt x="1712" y="550"/>
                  </a:cubicBezTo>
                  <a:cubicBezTo>
                    <a:pt x="1712" y="550"/>
                    <a:pt x="1712" y="592"/>
                    <a:pt x="1712" y="613"/>
                  </a:cubicBezTo>
                  <a:cubicBezTo>
                    <a:pt x="1708" y="621"/>
                    <a:pt x="1705" y="625"/>
                    <a:pt x="1704" y="625"/>
                  </a:cubicBezTo>
                  <a:cubicBezTo>
                    <a:pt x="1697" y="625"/>
                    <a:pt x="1708" y="571"/>
                    <a:pt x="1691" y="571"/>
                  </a:cubicBezTo>
                  <a:lnTo>
                    <a:pt x="1691" y="655"/>
                  </a:lnTo>
                  <a:cubicBezTo>
                    <a:pt x="1691" y="676"/>
                    <a:pt x="1670" y="697"/>
                    <a:pt x="1670" y="697"/>
                  </a:cubicBezTo>
                  <a:lnTo>
                    <a:pt x="1670" y="740"/>
                  </a:lnTo>
                  <a:cubicBezTo>
                    <a:pt x="1670" y="737"/>
                    <a:pt x="1669" y="736"/>
                    <a:pt x="1669" y="736"/>
                  </a:cubicBezTo>
                  <a:cubicBezTo>
                    <a:pt x="1666" y="736"/>
                    <a:pt x="1658" y="764"/>
                    <a:pt x="1653" y="764"/>
                  </a:cubicBezTo>
                  <a:cubicBezTo>
                    <a:pt x="1650" y="764"/>
                    <a:pt x="1648" y="758"/>
                    <a:pt x="1648" y="740"/>
                  </a:cubicBezTo>
                  <a:lnTo>
                    <a:pt x="1627" y="845"/>
                  </a:lnTo>
                  <a:lnTo>
                    <a:pt x="1627" y="866"/>
                  </a:lnTo>
                  <a:cubicBezTo>
                    <a:pt x="1627" y="886"/>
                    <a:pt x="1609" y="1016"/>
                    <a:pt x="1606" y="1016"/>
                  </a:cubicBezTo>
                  <a:cubicBezTo>
                    <a:pt x="1606" y="1016"/>
                    <a:pt x="1606" y="1016"/>
                    <a:pt x="1606" y="1014"/>
                  </a:cubicBezTo>
                  <a:cubicBezTo>
                    <a:pt x="1585" y="1099"/>
                    <a:pt x="1585" y="1141"/>
                    <a:pt x="1564" y="1247"/>
                  </a:cubicBezTo>
                  <a:cubicBezTo>
                    <a:pt x="1564" y="1229"/>
                    <a:pt x="1563" y="1222"/>
                    <a:pt x="1562" y="1222"/>
                  </a:cubicBezTo>
                  <a:cubicBezTo>
                    <a:pt x="1557" y="1222"/>
                    <a:pt x="1549" y="1271"/>
                    <a:pt x="1545" y="1271"/>
                  </a:cubicBezTo>
                  <a:cubicBezTo>
                    <a:pt x="1544" y="1271"/>
                    <a:pt x="1543" y="1265"/>
                    <a:pt x="1543" y="1247"/>
                  </a:cubicBezTo>
                  <a:cubicBezTo>
                    <a:pt x="1543" y="1310"/>
                    <a:pt x="1543" y="1310"/>
                    <a:pt x="1543" y="1352"/>
                  </a:cubicBezTo>
                  <a:cubicBezTo>
                    <a:pt x="1535" y="1368"/>
                    <a:pt x="1530" y="1375"/>
                    <a:pt x="1527" y="1375"/>
                  </a:cubicBezTo>
                  <a:cubicBezTo>
                    <a:pt x="1522" y="1375"/>
                    <a:pt x="1522" y="1357"/>
                    <a:pt x="1522" y="1331"/>
                  </a:cubicBezTo>
                  <a:lnTo>
                    <a:pt x="1522" y="1373"/>
                  </a:lnTo>
                  <a:lnTo>
                    <a:pt x="1522" y="1416"/>
                  </a:lnTo>
                  <a:cubicBezTo>
                    <a:pt x="1501" y="1458"/>
                    <a:pt x="1501" y="1437"/>
                    <a:pt x="1501" y="1479"/>
                  </a:cubicBezTo>
                  <a:lnTo>
                    <a:pt x="1501" y="1521"/>
                  </a:lnTo>
                  <a:cubicBezTo>
                    <a:pt x="1501" y="1531"/>
                    <a:pt x="1501" y="1551"/>
                    <a:pt x="1501" y="1564"/>
                  </a:cubicBezTo>
                  <a:lnTo>
                    <a:pt x="1479" y="1564"/>
                  </a:lnTo>
                  <a:lnTo>
                    <a:pt x="1479" y="1606"/>
                  </a:lnTo>
                  <a:cubicBezTo>
                    <a:pt x="1479" y="1613"/>
                    <a:pt x="1479" y="1622"/>
                    <a:pt x="1479" y="1627"/>
                  </a:cubicBezTo>
                  <a:cubicBezTo>
                    <a:pt x="1458" y="1669"/>
                    <a:pt x="1458" y="1669"/>
                    <a:pt x="1458" y="1733"/>
                  </a:cubicBezTo>
                  <a:lnTo>
                    <a:pt x="1458" y="1711"/>
                  </a:lnTo>
                  <a:cubicBezTo>
                    <a:pt x="1458" y="1754"/>
                    <a:pt x="1458" y="1754"/>
                    <a:pt x="1456" y="1754"/>
                  </a:cubicBezTo>
                  <a:cubicBezTo>
                    <a:pt x="1453" y="1754"/>
                    <a:pt x="1448" y="1754"/>
                    <a:pt x="1437" y="1796"/>
                  </a:cubicBezTo>
                  <a:lnTo>
                    <a:pt x="1458" y="1775"/>
                  </a:lnTo>
                  <a:lnTo>
                    <a:pt x="1458" y="1775"/>
                  </a:lnTo>
                  <a:cubicBezTo>
                    <a:pt x="1416" y="1880"/>
                    <a:pt x="1437" y="1944"/>
                    <a:pt x="1416" y="2007"/>
                  </a:cubicBezTo>
                  <a:cubicBezTo>
                    <a:pt x="1416" y="1986"/>
                    <a:pt x="1416" y="1986"/>
                    <a:pt x="1416" y="1986"/>
                  </a:cubicBezTo>
                  <a:cubicBezTo>
                    <a:pt x="1395" y="2049"/>
                    <a:pt x="1374" y="2155"/>
                    <a:pt x="1374" y="2218"/>
                  </a:cubicBezTo>
                  <a:cubicBezTo>
                    <a:pt x="1353" y="2240"/>
                    <a:pt x="1353" y="2240"/>
                    <a:pt x="1353" y="2303"/>
                  </a:cubicBezTo>
                  <a:cubicBezTo>
                    <a:pt x="1332" y="2345"/>
                    <a:pt x="1332" y="2366"/>
                    <a:pt x="1332" y="2366"/>
                  </a:cubicBezTo>
                  <a:cubicBezTo>
                    <a:pt x="1332" y="2430"/>
                    <a:pt x="1310" y="2514"/>
                    <a:pt x="1310" y="2514"/>
                  </a:cubicBezTo>
                  <a:cubicBezTo>
                    <a:pt x="1310" y="2514"/>
                    <a:pt x="1310" y="2556"/>
                    <a:pt x="1310" y="2577"/>
                  </a:cubicBezTo>
                  <a:cubicBezTo>
                    <a:pt x="1289" y="2662"/>
                    <a:pt x="1289" y="2725"/>
                    <a:pt x="1268" y="2789"/>
                  </a:cubicBezTo>
                  <a:lnTo>
                    <a:pt x="1268" y="2810"/>
                  </a:lnTo>
                  <a:lnTo>
                    <a:pt x="1226" y="2958"/>
                  </a:lnTo>
                  <a:lnTo>
                    <a:pt x="1247" y="2937"/>
                  </a:lnTo>
                  <a:lnTo>
                    <a:pt x="1247" y="2937"/>
                  </a:lnTo>
                  <a:cubicBezTo>
                    <a:pt x="1247" y="2979"/>
                    <a:pt x="1247" y="3000"/>
                    <a:pt x="1226" y="3042"/>
                  </a:cubicBezTo>
                  <a:cubicBezTo>
                    <a:pt x="1226" y="3021"/>
                    <a:pt x="1226" y="3013"/>
                    <a:pt x="1226" y="3013"/>
                  </a:cubicBezTo>
                  <a:cubicBezTo>
                    <a:pt x="1225" y="3013"/>
                    <a:pt x="1221" y="3084"/>
                    <a:pt x="1205" y="3084"/>
                  </a:cubicBezTo>
                  <a:cubicBezTo>
                    <a:pt x="1205" y="3106"/>
                    <a:pt x="1205" y="3106"/>
                    <a:pt x="1205" y="3106"/>
                  </a:cubicBezTo>
                  <a:cubicBezTo>
                    <a:pt x="1205" y="3169"/>
                    <a:pt x="1205" y="3148"/>
                    <a:pt x="1184" y="3211"/>
                  </a:cubicBezTo>
                  <a:lnTo>
                    <a:pt x="1205" y="3169"/>
                  </a:lnTo>
                  <a:cubicBezTo>
                    <a:pt x="1205" y="3179"/>
                    <a:pt x="1205" y="3199"/>
                    <a:pt x="1205" y="3211"/>
                  </a:cubicBezTo>
                  <a:cubicBezTo>
                    <a:pt x="1184" y="3253"/>
                    <a:pt x="1184" y="3317"/>
                    <a:pt x="1184" y="3359"/>
                  </a:cubicBezTo>
                  <a:cubicBezTo>
                    <a:pt x="1173" y="3370"/>
                    <a:pt x="1168" y="3375"/>
                    <a:pt x="1165" y="3375"/>
                  </a:cubicBezTo>
                  <a:cubicBezTo>
                    <a:pt x="1163" y="3375"/>
                    <a:pt x="1163" y="3370"/>
                    <a:pt x="1163" y="3359"/>
                  </a:cubicBezTo>
                  <a:cubicBezTo>
                    <a:pt x="1142" y="3465"/>
                    <a:pt x="1163" y="3401"/>
                    <a:pt x="1142" y="3507"/>
                  </a:cubicBezTo>
                  <a:lnTo>
                    <a:pt x="1142" y="3549"/>
                  </a:lnTo>
                  <a:lnTo>
                    <a:pt x="1120" y="3591"/>
                  </a:lnTo>
                  <a:lnTo>
                    <a:pt x="1142" y="3570"/>
                  </a:lnTo>
                  <a:lnTo>
                    <a:pt x="1142" y="3570"/>
                  </a:lnTo>
                  <a:cubicBezTo>
                    <a:pt x="1120" y="3613"/>
                    <a:pt x="1120" y="3634"/>
                    <a:pt x="1120" y="3676"/>
                  </a:cubicBezTo>
                  <a:lnTo>
                    <a:pt x="1120" y="3655"/>
                  </a:lnTo>
                  <a:cubicBezTo>
                    <a:pt x="1099" y="3739"/>
                    <a:pt x="1099" y="3760"/>
                    <a:pt x="1078" y="3845"/>
                  </a:cubicBezTo>
                  <a:cubicBezTo>
                    <a:pt x="1078" y="3929"/>
                    <a:pt x="1078" y="3908"/>
                    <a:pt x="1057" y="3993"/>
                  </a:cubicBezTo>
                  <a:lnTo>
                    <a:pt x="1057" y="4035"/>
                  </a:lnTo>
                  <a:lnTo>
                    <a:pt x="1057" y="4056"/>
                  </a:lnTo>
                  <a:lnTo>
                    <a:pt x="1036" y="4077"/>
                  </a:lnTo>
                  <a:lnTo>
                    <a:pt x="1036" y="4098"/>
                  </a:lnTo>
                  <a:cubicBezTo>
                    <a:pt x="1036" y="4141"/>
                    <a:pt x="1036" y="4183"/>
                    <a:pt x="1015" y="4246"/>
                  </a:cubicBezTo>
                  <a:cubicBezTo>
                    <a:pt x="1015" y="4373"/>
                    <a:pt x="951" y="4563"/>
                    <a:pt x="951" y="4732"/>
                  </a:cubicBezTo>
                  <a:lnTo>
                    <a:pt x="930" y="4732"/>
                  </a:lnTo>
                  <a:lnTo>
                    <a:pt x="930" y="4796"/>
                  </a:lnTo>
                  <a:cubicBezTo>
                    <a:pt x="930" y="4859"/>
                    <a:pt x="930" y="4817"/>
                    <a:pt x="930" y="4922"/>
                  </a:cubicBezTo>
                  <a:cubicBezTo>
                    <a:pt x="925" y="4932"/>
                    <a:pt x="923" y="4936"/>
                    <a:pt x="921" y="4936"/>
                  </a:cubicBezTo>
                  <a:cubicBezTo>
                    <a:pt x="918" y="4936"/>
                    <a:pt x="930" y="4896"/>
                    <a:pt x="930" y="4880"/>
                  </a:cubicBezTo>
                  <a:lnTo>
                    <a:pt x="930" y="4880"/>
                  </a:lnTo>
                  <a:cubicBezTo>
                    <a:pt x="909" y="4964"/>
                    <a:pt x="909" y="5091"/>
                    <a:pt x="888" y="5133"/>
                  </a:cubicBezTo>
                  <a:cubicBezTo>
                    <a:pt x="888" y="5197"/>
                    <a:pt x="867" y="5260"/>
                    <a:pt x="867" y="5324"/>
                  </a:cubicBezTo>
                  <a:cubicBezTo>
                    <a:pt x="867" y="5324"/>
                    <a:pt x="867" y="5324"/>
                    <a:pt x="867" y="5302"/>
                  </a:cubicBezTo>
                  <a:cubicBezTo>
                    <a:pt x="867" y="5324"/>
                    <a:pt x="846" y="5345"/>
                    <a:pt x="846" y="5366"/>
                  </a:cubicBezTo>
                  <a:lnTo>
                    <a:pt x="846" y="5345"/>
                  </a:lnTo>
                  <a:cubicBezTo>
                    <a:pt x="846" y="5387"/>
                    <a:pt x="846" y="5493"/>
                    <a:pt x="825" y="5493"/>
                  </a:cubicBezTo>
                  <a:cubicBezTo>
                    <a:pt x="825" y="5493"/>
                    <a:pt x="846" y="5493"/>
                    <a:pt x="825" y="5535"/>
                  </a:cubicBezTo>
                  <a:cubicBezTo>
                    <a:pt x="825" y="5556"/>
                    <a:pt x="825" y="5640"/>
                    <a:pt x="804" y="5704"/>
                  </a:cubicBezTo>
                  <a:cubicBezTo>
                    <a:pt x="804" y="5721"/>
                    <a:pt x="804" y="5733"/>
                    <a:pt x="804" y="5746"/>
                  </a:cubicBezTo>
                  <a:lnTo>
                    <a:pt x="782" y="5894"/>
                  </a:lnTo>
                  <a:cubicBezTo>
                    <a:pt x="782" y="5913"/>
                    <a:pt x="764" y="6023"/>
                    <a:pt x="762" y="6023"/>
                  </a:cubicBezTo>
                  <a:cubicBezTo>
                    <a:pt x="761" y="6023"/>
                    <a:pt x="761" y="6022"/>
                    <a:pt x="761" y="6021"/>
                  </a:cubicBezTo>
                  <a:lnTo>
                    <a:pt x="761" y="6021"/>
                  </a:lnTo>
                  <a:cubicBezTo>
                    <a:pt x="761" y="6037"/>
                    <a:pt x="763" y="6042"/>
                    <a:pt x="764" y="6042"/>
                  </a:cubicBezTo>
                  <a:cubicBezTo>
                    <a:pt x="766" y="6042"/>
                    <a:pt x="767" y="6040"/>
                    <a:pt x="768" y="6037"/>
                  </a:cubicBezTo>
                  <a:lnTo>
                    <a:pt x="768" y="6037"/>
                  </a:lnTo>
                  <a:cubicBezTo>
                    <a:pt x="766" y="6043"/>
                    <a:pt x="764" y="6051"/>
                    <a:pt x="761" y="6063"/>
                  </a:cubicBezTo>
                  <a:cubicBezTo>
                    <a:pt x="761" y="6063"/>
                    <a:pt x="761" y="6094"/>
                    <a:pt x="761" y="6105"/>
                  </a:cubicBezTo>
                  <a:lnTo>
                    <a:pt x="740" y="6147"/>
                  </a:lnTo>
                  <a:cubicBezTo>
                    <a:pt x="740" y="6176"/>
                    <a:pt x="740" y="6190"/>
                    <a:pt x="740" y="6190"/>
                  </a:cubicBezTo>
                  <a:cubicBezTo>
                    <a:pt x="740" y="6222"/>
                    <a:pt x="740" y="6267"/>
                    <a:pt x="740" y="6295"/>
                  </a:cubicBezTo>
                  <a:cubicBezTo>
                    <a:pt x="719" y="6401"/>
                    <a:pt x="698" y="6464"/>
                    <a:pt x="698" y="6570"/>
                  </a:cubicBezTo>
                  <a:cubicBezTo>
                    <a:pt x="698" y="6570"/>
                    <a:pt x="698" y="6570"/>
                    <a:pt x="698" y="6549"/>
                  </a:cubicBezTo>
                  <a:lnTo>
                    <a:pt x="677" y="6612"/>
                  </a:lnTo>
                  <a:lnTo>
                    <a:pt x="677" y="6718"/>
                  </a:lnTo>
                  <a:cubicBezTo>
                    <a:pt x="656" y="6781"/>
                    <a:pt x="656" y="6908"/>
                    <a:pt x="635" y="6992"/>
                  </a:cubicBezTo>
                  <a:cubicBezTo>
                    <a:pt x="635" y="7098"/>
                    <a:pt x="613" y="7077"/>
                    <a:pt x="613" y="7161"/>
                  </a:cubicBezTo>
                  <a:lnTo>
                    <a:pt x="613" y="7204"/>
                  </a:lnTo>
                  <a:cubicBezTo>
                    <a:pt x="613" y="7255"/>
                    <a:pt x="585" y="7321"/>
                    <a:pt x="586" y="7321"/>
                  </a:cubicBezTo>
                  <a:cubicBezTo>
                    <a:pt x="587" y="7321"/>
                    <a:pt x="588" y="7317"/>
                    <a:pt x="592" y="7309"/>
                  </a:cubicBezTo>
                  <a:cubicBezTo>
                    <a:pt x="592" y="7352"/>
                    <a:pt x="592" y="7394"/>
                    <a:pt x="592" y="7415"/>
                  </a:cubicBezTo>
                  <a:cubicBezTo>
                    <a:pt x="592" y="7447"/>
                    <a:pt x="592" y="7447"/>
                    <a:pt x="590" y="7447"/>
                  </a:cubicBezTo>
                  <a:cubicBezTo>
                    <a:pt x="587" y="7447"/>
                    <a:pt x="582" y="7447"/>
                    <a:pt x="571" y="7478"/>
                  </a:cubicBezTo>
                  <a:cubicBezTo>
                    <a:pt x="571" y="7520"/>
                    <a:pt x="571" y="7542"/>
                    <a:pt x="571" y="7605"/>
                  </a:cubicBezTo>
                  <a:cubicBezTo>
                    <a:pt x="550" y="7647"/>
                    <a:pt x="550" y="7668"/>
                    <a:pt x="550" y="7711"/>
                  </a:cubicBezTo>
                  <a:lnTo>
                    <a:pt x="550" y="7689"/>
                  </a:lnTo>
                  <a:cubicBezTo>
                    <a:pt x="550" y="7774"/>
                    <a:pt x="529" y="7795"/>
                    <a:pt x="550" y="7858"/>
                  </a:cubicBezTo>
                  <a:cubicBezTo>
                    <a:pt x="529" y="7880"/>
                    <a:pt x="529" y="7943"/>
                    <a:pt x="529" y="7943"/>
                  </a:cubicBezTo>
                  <a:cubicBezTo>
                    <a:pt x="508" y="8049"/>
                    <a:pt x="508" y="8112"/>
                    <a:pt x="508" y="8218"/>
                  </a:cubicBezTo>
                  <a:cubicBezTo>
                    <a:pt x="487" y="8239"/>
                    <a:pt x="508" y="8239"/>
                    <a:pt x="487" y="8302"/>
                  </a:cubicBezTo>
                  <a:lnTo>
                    <a:pt x="487" y="8281"/>
                  </a:lnTo>
                  <a:cubicBezTo>
                    <a:pt x="487" y="8429"/>
                    <a:pt x="466" y="8577"/>
                    <a:pt x="444" y="8725"/>
                  </a:cubicBezTo>
                  <a:lnTo>
                    <a:pt x="444" y="8767"/>
                  </a:lnTo>
                  <a:cubicBezTo>
                    <a:pt x="423" y="8936"/>
                    <a:pt x="402" y="9147"/>
                    <a:pt x="381" y="9274"/>
                  </a:cubicBezTo>
                  <a:cubicBezTo>
                    <a:pt x="381" y="9311"/>
                    <a:pt x="381" y="9366"/>
                    <a:pt x="381" y="9422"/>
                  </a:cubicBezTo>
                  <a:cubicBezTo>
                    <a:pt x="381" y="9548"/>
                    <a:pt x="360" y="9675"/>
                    <a:pt x="360" y="9802"/>
                  </a:cubicBezTo>
                  <a:cubicBezTo>
                    <a:pt x="354" y="9802"/>
                    <a:pt x="349" y="9802"/>
                    <a:pt x="346" y="9801"/>
                  </a:cubicBezTo>
                  <a:lnTo>
                    <a:pt x="346" y="9801"/>
                  </a:lnTo>
                  <a:cubicBezTo>
                    <a:pt x="354" y="9836"/>
                    <a:pt x="339" y="9869"/>
                    <a:pt x="339" y="9886"/>
                  </a:cubicBezTo>
                  <a:cubicBezTo>
                    <a:pt x="339" y="9921"/>
                    <a:pt x="339" y="9953"/>
                    <a:pt x="339" y="9971"/>
                  </a:cubicBezTo>
                  <a:lnTo>
                    <a:pt x="339" y="10034"/>
                  </a:lnTo>
                  <a:lnTo>
                    <a:pt x="339" y="10055"/>
                  </a:lnTo>
                  <a:lnTo>
                    <a:pt x="318" y="10077"/>
                  </a:lnTo>
                  <a:cubicBezTo>
                    <a:pt x="318" y="10098"/>
                    <a:pt x="318" y="10161"/>
                    <a:pt x="318" y="10182"/>
                  </a:cubicBezTo>
                  <a:cubicBezTo>
                    <a:pt x="318" y="10188"/>
                    <a:pt x="318" y="10196"/>
                    <a:pt x="318" y="10203"/>
                  </a:cubicBezTo>
                  <a:lnTo>
                    <a:pt x="299" y="10391"/>
                  </a:lnTo>
                  <a:lnTo>
                    <a:pt x="299" y="10391"/>
                  </a:lnTo>
                  <a:cubicBezTo>
                    <a:pt x="301" y="10390"/>
                    <a:pt x="302" y="10389"/>
                    <a:pt x="303" y="10389"/>
                  </a:cubicBezTo>
                  <a:cubicBezTo>
                    <a:pt x="312" y="10389"/>
                    <a:pt x="297" y="10441"/>
                    <a:pt x="297" y="10478"/>
                  </a:cubicBezTo>
                  <a:cubicBezTo>
                    <a:pt x="297" y="10510"/>
                    <a:pt x="297" y="10555"/>
                    <a:pt x="297" y="10583"/>
                  </a:cubicBezTo>
                  <a:cubicBezTo>
                    <a:pt x="297" y="10647"/>
                    <a:pt x="275" y="10668"/>
                    <a:pt x="275" y="10710"/>
                  </a:cubicBezTo>
                  <a:cubicBezTo>
                    <a:pt x="275" y="10752"/>
                    <a:pt x="275" y="10774"/>
                    <a:pt x="275" y="10774"/>
                  </a:cubicBezTo>
                  <a:cubicBezTo>
                    <a:pt x="275" y="10805"/>
                    <a:pt x="275" y="10811"/>
                    <a:pt x="275" y="10811"/>
                  </a:cubicBezTo>
                  <a:cubicBezTo>
                    <a:pt x="275" y="10812"/>
                    <a:pt x="275" y="10813"/>
                    <a:pt x="275" y="10816"/>
                  </a:cubicBezTo>
                  <a:cubicBezTo>
                    <a:pt x="275" y="10858"/>
                    <a:pt x="254" y="10943"/>
                    <a:pt x="254" y="10943"/>
                  </a:cubicBezTo>
                  <a:cubicBezTo>
                    <a:pt x="275" y="10985"/>
                    <a:pt x="233" y="11112"/>
                    <a:pt x="254" y="11133"/>
                  </a:cubicBezTo>
                  <a:lnTo>
                    <a:pt x="233" y="11175"/>
                  </a:lnTo>
                  <a:cubicBezTo>
                    <a:pt x="233" y="11175"/>
                    <a:pt x="254" y="11196"/>
                    <a:pt x="254" y="11238"/>
                  </a:cubicBezTo>
                  <a:cubicBezTo>
                    <a:pt x="233" y="11281"/>
                    <a:pt x="233" y="11259"/>
                    <a:pt x="233" y="11281"/>
                  </a:cubicBezTo>
                  <a:lnTo>
                    <a:pt x="233" y="11302"/>
                  </a:lnTo>
                  <a:cubicBezTo>
                    <a:pt x="212" y="11534"/>
                    <a:pt x="191" y="11830"/>
                    <a:pt x="170" y="12062"/>
                  </a:cubicBezTo>
                  <a:cubicBezTo>
                    <a:pt x="170" y="12162"/>
                    <a:pt x="170" y="12299"/>
                    <a:pt x="170" y="12421"/>
                  </a:cubicBezTo>
                  <a:lnTo>
                    <a:pt x="149" y="12569"/>
                  </a:lnTo>
                  <a:lnTo>
                    <a:pt x="170" y="12464"/>
                  </a:lnTo>
                  <a:cubicBezTo>
                    <a:pt x="170" y="12485"/>
                    <a:pt x="170" y="12506"/>
                    <a:pt x="170" y="12548"/>
                  </a:cubicBezTo>
                  <a:cubicBezTo>
                    <a:pt x="149" y="12675"/>
                    <a:pt x="128" y="12865"/>
                    <a:pt x="128" y="13034"/>
                  </a:cubicBezTo>
                  <a:cubicBezTo>
                    <a:pt x="128" y="13161"/>
                    <a:pt x="106" y="13118"/>
                    <a:pt x="106" y="13224"/>
                  </a:cubicBezTo>
                  <a:cubicBezTo>
                    <a:pt x="106" y="13335"/>
                    <a:pt x="106" y="13379"/>
                    <a:pt x="106" y="13499"/>
                  </a:cubicBezTo>
                  <a:cubicBezTo>
                    <a:pt x="106" y="13512"/>
                    <a:pt x="106" y="13565"/>
                    <a:pt x="106" y="13565"/>
                  </a:cubicBezTo>
                  <a:cubicBezTo>
                    <a:pt x="106" y="13601"/>
                    <a:pt x="106" y="13651"/>
                    <a:pt x="106" y="13651"/>
                  </a:cubicBezTo>
                  <a:lnTo>
                    <a:pt x="106" y="13710"/>
                  </a:lnTo>
                  <a:cubicBezTo>
                    <a:pt x="85" y="13773"/>
                    <a:pt x="85" y="13921"/>
                    <a:pt x="85" y="13963"/>
                  </a:cubicBezTo>
                  <a:cubicBezTo>
                    <a:pt x="85" y="14111"/>
                    <a:pt x="64" y="14386"/>
                    <a:pt x="64" y="14597"/>
                  </a:cubicBezTo>
                  <a:cubicBezTo>
                    <a:pt x="64" y="14618"/>
                    <a:pt x="64" y="14682"/>
                    <a:pt x="64" y="14745"/>
                  </a:cubicBezTo>
                  <a:lnTo>
                    <a:pt x="43" y="14787"/>
                  </a:lnTo>
                  <a:cubicBezTo>
                    <a:pt x="43" y="14829"/>
                    <a:pt x="64" y="14893"/>
                    <a:pt x="64" y="14935"/>
                  </a:cubicBezTo>
                  <a:lnTo>
                    <a:pt x="43" y="14935"/>
                  </a:lnTo>
                  <a:cubicBezTo>
                    <a:pt x="43" y="14977"/>
                    <a:pt x="43" y="15020"/>
                    <a:pt x="43" y="15062"/>
                  </a:cubicBezTo>
                  <a:cubicBezTo>
                    <a:pt x="43" y="15125"/>
                    <a:pt x="43" y="15167"/>
                    <a:pt x="43" y="15167"/>
                  </a:cubicBezTo>
                  <a:cubicBezTo>
                    <a:pt x="43" y="15167"/>
                    <a:pt x="43" y="15273"/>
                    <a:pt x="43" y="15273"/>
                  </a:cubicBezTo>
                  <a:cubicBezTo>
                    <a:pt x="43" y="15273"/>
                    <a:pt x="1" y="15970"/>
                    <a:pt x="1" y="16752"/>
                  </a:cubicBezTo>
                  <a:cubicBezTo>
                    <a:pt x="1" y="17533"/>
                    <a:pt x="22" y="18399"/>
                    <a:pt x="43" y="18737"/>
                  </a:cubicBezTo>
                  <a:cubicBezTo>
                    <a:pt x="43" y="18770"/>
                    <a:pt x="56" y="18815"/>
                    <a:pt x="61" y="18815"/>
                  </a:cubicBezTo>
                  <a:cubicBezTo>
                    <a:pt x="63" y="18815"/>
                    <a:pt x="64" y="18811"/>
                    <a:pt x="64" y="18801"/>
                  </a:cubicBezTo>
                  <a:cubicBezTo>
                    <a:pt x="64" y="18864"/>
                    <a:pt x="64" y="18885"/>
                    <a:pt x="64" y="18885"/>
                  </a:cubicBezTo>
                  <a:cubicBezTo>
                    <a:pt x="64" y="18866"/>
                    <a:pt x="66" y="18860"/>
                    <a:pt x="69" y="18860"/>
                  </a:cubicBezTo>
                  <a:cubicBezTo>
                    <a:pt x="72" y="18860"/>
                    <a:pt x="77" y="18868"/>
                    <a:pt x="80" y="18868"/>
                  </a:cubicBezTo>
                  <a:cubicBezTo>
                    <a:pt x="83" y="18868"/>
                    <a:pt x="85" y="18863"/>
                    <a:pt x="85" y="18843"/>
                  </a:cubicBezTo>
                  <a:lnTo>
                    <a:pt x="85" y="18822"/>
                  </a:lnTo>
                  <a:cubicBezTo>
                    <a:pt x="85" y="18801"/>
                    <a:pt x="85" y="18780"/>
                    <a:pt x="85" y="18758"/>
                  </a:cubicBezTo>
                  <a:cubicBezTo>
                    <a:pt x="85" y="18738"/>
                    <a:pt x="66" y="18718"/>
                    <a:pt x="64" y="18644"/>
                  </a:cubicBezTo>
                  <a:lnTo>
                    <a:pt x="64" y="18644"/>
                  </a:lnTo>
                  <a:cubicBezTo>
                    <a:pt x="65" y="18614"/>
                    <a:pt x="72" y="18607"/>
                    <a:pt x="78" y="18607"/>
                  </a:cubicBezTo>
                  <a:cubicBezTo>
                    <a:pt x="82" y="18607"/>
                    <a:pt x="85" y="18611"/>
                    <a:pt x="85" y="18611"/>
                  </a:cubicBezTo>
                  <a:cubicBezTo>
                    <a:pt x="85" y="18604"/>
                    <a:pt x="85" y="18597"/>
                    <a:pt x="85" y="18589"/>
                  </a:cubicBezTo>
                  <a:lnTo>
                    <a:pt x="85" y="18526"/>
                  </a:lnTo>
                  <a:cubicBezTo>
                    <a:pt x="99" y="18526"/>
                    <a:pt x="95" y="18545"/>
                    <a:pt x="96" y="18545"/>
                  </a:cubicBezTo>
                  <a:cubicBezTo>
                    <a:pt x="97" y="18545"/>
                    <a:pt x="99" y="18540"/>
                    <a:pt x="106" y="18526"/>
                  </a:cubicBezTo>
                  <a:lnTo>
                    <a:pt x="85" y="18463"/>
                  </a:lnTo>
                  <a:cubicBezTo>
                    <a:pt x="106" y="18442"/>
                    <a:pt x="85" y="18378"/>
                    <a:pt x="85" y="18336"/>
                  </a:cubicBezTo>
                  <a:lnTo>
                    <a:pt x="85" y="18336"/>
                  </a:lnTo>
                  <a:cubicBezTo>
                    <a:pt x="92" y="18357"/>
                    <a:pt x="97" y="18364"/>
                    <a:pt x="100" y="18364"/>
                  </a:cubicBezTo>
                  <a:cubicBezTo>
                    <a:pt x="106" y="18364"/>
                    <a:pt x="106" y="18336"/>
                    <a:pt x="106" y="18336"/>
                  </a:cubicBezTo>
                  <a:lnTo>
                    <a:pt x="106" y="18209"/>
                  </a:lnTo>
                  <a:cubicBezTo>
                    <a:pt x="106" y="18188"/>
                    <a:pt x="106" y="18167"/>
                    <a:pt x="106" y="18167"/>
                  </a:cubicBezTo>
                  <a:cubicBezTo>
                    <a:pt x="106" y="18146"/>
                    <a:pt x="106" y="18061"/>
                    <a:pt x="106" y="18061"/>
                  </a:cubicBezTo>
                  <a:cubicBezTo>
                    <a:pt x="106" y="17977"/>
                    <a:pt x="106" y="18019"/>
                    <a:pt x="106" y="17935"/>
                  </a:cubicBezTo>
                  <a:cubicBezTo>
                    <a:pt x="128" y="17681"/>
                    <a:pt x="149" y="17554"/>
                    <a:pt x="149" y="17343"/>
                  </a:cubicBezTo>
                  <a:cubicBezTo>
                    <a:pt x="149" y="17356"/>
                    <a:pt x="149" y="17376"/>
                    <a:pt x="149" y="17385"/>
                  </a:cubicBezTo>
                  <a:cubicBezTo>
                    <a:pt x="149" y="17216"/>
                    <a:pt x="170" y="17153"/>
                    <a:pt x="170" y="17026"/>
                  </a:cubicBezTo>
                  <a:lnTo>
                    <a:pt x="149" y="17026"/>
                  </a:lnTo>
                  <a:cubicBezTo>
                    <a:pt x="170" y="16836"/>
                    <a:pt x="170" y="16604"/>
                    <a:pt x="170" y="16393"/>
                  </a:cubicBezTo>
                  <a:cubicBezTo>
                    <a:pt x="170" y="16357"/>
                    <a:pt x="170" y="16322"/>
                    <a:pt x="170" y="16287"/>
                  </a:cubicBezTo>
                  <a:cubicBezTo>
                    <a:pt x="191" y="16097"/>
                    <a:pt x="191" y="15717"/>
                    <a:pt x="191" y="15421"/>
                  </a:cubicBezTo>
                  <a:cubicBezTo>
                    <a:pt x="212" y="14998"/>
                    <a:pt x="233" y="14555"/>
                    <a:pt x="233" y="14153"/>
                  </a:cubicBezTo>
                  <a:cubicBezTo>
                    <a:pt x="254" y="14027"/>
                    <a:pt x="233" y="13921"/>
                    <a:pt x="254" y="13794"/>
                  </a:cubicBezTo>
                  <a:cubicBezTo>
                    <a:pt x="254" y="13562"/>
                    <a:pt x="297" y="13351"/>
                    <a:pt x="275" y="13139"/>
                  </a:cubicBezTo>
                  <a:lnTo>
                    <a:pt x="297" y="13139"/>
                  </a:lnTo>
                  <a:cubicBezTo>
                    <a:pt x="297" y="13097"/>
                    <a:pt x="297" y="13097"/>
                    <a:pt x="297" y="13055"/>
                  </a:cubicBezTo>
                  <a:cubicBezTo>
                    <a:pt x="297" y="12970"/>
                    <a:pt x="297" y="12886"/>
                    <a:pt x="297" y="12823"/>
                  </a:cubicBezTo>
                  <a:cubicBezTo>
                    <a:pt x="297" y="12780"/>
                    <a:pt x="297" y="12802"/>
                    <a:pt x="297" y="12759"/>
                  </a:cubicBezTo>
                  <a:lnTo>
                    <a:pt x="297" y="12696"/>
                  </a:lnTo>
                  <a:cubicBezTo>
                    <a:pt x="318" y="12696"/>
                    <a:pt x="318" y="12569"/>
                    <a:pt x="318" y="12527"/>
                  </a:cubicBezTo>
                  <a:cubicBezTo>
                    <a:pt x="318" y="12464"/>
                    <a:pt x="318" y="12337"/>
                    <a:pt x="318" y="12252"/>
                  </a:cubicBezTo>
                  <a:cubicBezTo>
                    <a:pt x="339" y="12231"/>
                    <a:pt x="339" y="12126"/>
                    <a:pt x="339" y="12041"/>
                  </a:cubicBezTo>
                  <a:cubicBezTo>
                    <a:pt x="360" y="11893"/>
                    <a:pt x="360" y="11703"/>
                    <a:pt x="381" y="11513"/>
                  </a:cubicBezTo>
                  <a:lnTo>
                    <a:pt x="381" y="11471"/>
                  </a:lnTo>
                  <a:cubicBezTo>
                    <a:pt x="381" y="11428"/>
                    <a:pt x="381" y="11365"/>
                    <a:pt x="381" y="11323"/>
                  </a:cubicBezTo>
                  <a:lnTo>
                    <a:pt x="381" y="11302"/>
                  </a:lnTo>
                  <a:cubicBezTo>
                    <a:pt x="381" y="11302"/>
                    <a:pt x="402" y="11259"/>
                    <a:pt x="402" y="11259"/>
                  </a:cubicBezTo>
                  <a:cubicBezTo>
                    <a:pt x="402" y="11090"/>
                    <a:pt x="402" y="10985"/>
                    <a:pt x="423" y="10837"/>
                  </a:cubicBezTo>
                  <a:cubicBezTo>
                    <a:pt x="423" y="10837"/>
                    <a:pt x="423" y="10744"/>
                    <a:pt x="437" y="10744"/>
                  </a:cubicBezTo>
                  <a:cubicBezTo>
                    <a:pt x="439" y="10744"/>
                    <a:pt x="441" y="10746"/>
                    <a:pt x="444" y="10752"/>
                  </a:cubicBezTo>
                  <a:cubicBezTo>
                    <a:pt x="444" y="10714"/>
                    <a:pt x="442" y="10704"/>
                    <a:pt x="438" y="10704"/>
                  </a:cubicBezTo>
                  <a:cubicBezTo>
                    <a:pt x="434" y="10704"/>
                    <a:pt x="428" y="10721"/>
                    <a:pt x="425" y="10721"/>
                  </a:cubicBezTo>
                  <a:cubicBezTo>
                    <a:pt x="424" y="10721"/>
                    <a:pt x="423" y="10718"/>
                    <a:pt x="423" y="10710"/>
                  </a:cubicBezTo>
                  <a:cubicBezTo>
                    <a:pt x="423" y="10689"/>
                    <a:pt x="423" y="10668"/>
                    <a:pt x="423" y="10647"/>
                  </a:cubicBezTo>
                  <a:cubicBezTo>
                    <a:pt x="423" y="10651"/>
                    <a:pt x="424" y="10653"/>
                    <a:pt x="426" y="10653"/>
                  </a:cubicBezTo>
                  <a:cubicBezTo>
                    <a:pt x="430" y="10653"/>
                    <a:pt x="438" y="10641"/>
                    <a:pt x="442" y="10641"/>
                  </a:cubicBezTo>
                  <a:cubicBezTo>
                    <a:pt x="443" y="10641"/>
                    <a:pt x="444" y="10642"/>
                    <a:pt x="444" y="10647"/>
                  </a:cubicBezTo>
                  <a:lnTo>
                    <a:pt x="444" y="10605"/>
                  </a:lnTo>
                  <a:cubicBezTo>
                    <a:pt x="444" y="10478"/>
                    <a:pt x="466" y="10372"/>
                    <a:pt x="466" y="10245"/>
                  </a:cubicBezTo>
                  <a:cubicBezTo>
                    <a:pt x="466" y="10245"/>
                    <a:pt x="466" y="10276"/>
                    <a:pt x="466" y="10288"/>
                  </a:cubicBezTo>
                  <a:cubicBezTo>
                    <a:pt x="466" y="10182"/>
                    <a:pt x="487" y="10182"/>
                    <a:pt x="487" y="10077"/>
                  </a:cubicBezTo>
                  <a:cubicBezTo>
                    <a:pt x="487" y="10053"/>
                    <a:pt x="487" y="10043"/>
                    <a:pt x="487" y="9992"/>
                  </a:cubicBezTo>
                  <a:cubicBezTo>
                    <a:pt x="490" y="9989"/>
                    <a:pt x="492" y="9988"/>
                    <a:pt x="493" y="9988"/>
                  </a:cubicBezTo>
                  <a:cubicBezTo>
                    <a:pt x="494" y="9988"/>
                    <a:pt x="494" y="9988"/>
                    <a:pt x="495" y="9988"/>
                  </a:cubicBezTo>
                  <a:lnTo>
                    <a:pt x="495" y="9988"/>
                  </a:lnTo>
                  <a:cubicBezTo>
                    <a:pt x="497" y="9965"/>
                    <a:pt x="497" y="9947"/>
                    <a:pt x="491" y="9947"/>
                  </a:cubicBezTo>
                  <a:cubicBezTo>
                    <a:pt x="490" y="9947"/>
                    <a:pt x="489" y="9948"/>
                    <a:pt x="487" y="9950"/>
                  </a:cubicBezTo>
                  <a:cubicBezTo>
                    <a:pt x="487" y="9908"/>
                    <a:pt x="508" y="9886"/>
                    <a:pt x="508" y="9865"/>
                  </a:cubicBezTo>
                  <a:cubicBezTo>
                    <a:pt x="508" y="9865"/>
                    <a:pt x="508" y="9878"/>
                    <a:pt x="508" y="9886"/>
                  </a:cubicBezTo>
                  <a:cubicBezTo>
                    <a:pt x="508" y="9823"/>
                    <a:pt x="508" y="9717"/>
                    <a:pt x="529" y="9633"/>
                  </a:cubicBezTo>
                  <a:cubicBezTo>
                    <a:pt x="529" y="9570"/>
                    <a:pt x="550" y="9570"/>
                    <a:pt x="550" y="9485"/>
                  </a:cubicBezTo>
                  <a:cubicBezTo>
                    <a:pt x="571" y="9253"/>
                    <a:pt x="592" y="8936"/>
                    <a:pt x="613" y="8703"/>
                  </a:cubicBezTo>
                  <a:cubicBezTo>
                    <a:pt x="613" y="8640"/>
                    <a:pt x="613" y="8577"/>
                    <a:pt x="613" y="8492"/>
                  </a:cubicBezTo>
                  <a:lnTo>
                    <a:pt x="635" y="8492"/>
                  </a:lnTo>
                  <a:lnTo>
                    <a:pt x="635" y="8429"/>
                  </a:lnTo>
                  <a:lnTo>
                    <a:pt x="635" y="8408"/>
                  </a:lnTo>
                  <a:cubicBezTo>
                    <a:pt x="635" y="8408"/>
                    <a:pt x="647" y="8310"/>
                    <a:pt x="653" y="8310"/>
                  </a:cubicBezTo>
                  <a:cubicBezTo>
                    <a:pt x="654" y="8310"/>
                    <a:pt x="656" y="8319"/>
                    <a:pt x="656" y="8344"/>
                  </a:cubicBezTo>
                  <a:lnTo>
                    <a:pt x="677" y="8112"/>
                  </a:lnTo>
                  <a:cubicBezTo>
                    <a:pt x="677" y="8049"/>
                    <a:pt x="677" y="8070"/>
                    <a:pt x="677" y="8027"/>
                  </a:cubicBezTo>
                  <a:cubicBezTo>
                    <a:pt x="719" y="7858"/>
                    <a:pt x="677" y="7816"/>
                    <a:pt x="719" y="7668"/>
                  </a:cubicBezTo>
                  <a:cubicBezTo>
                    <a:pt x="719" y="7647"/>
                    <a:pt x="719" y="7584"/>
                    <a:pt x="719" y="7584"/>
                  </a:cubicBezTo>
                  <a:cubicBezTo>
                    <a:pt x="698" y="7605"/>
                    <a:pt x="719" y="7626"/>
                    <a:pt x="698" y="7668"/>
                  </a:cubicBezTo>
                  <a:cubicBezTo>
                    <a:pt x="698" y="7668"/>
                    <a:pt x="698" y="7605"/>
                    <a:pt x="698" y="7605"/>
                  </a:cubicBezTo>
                  <a:cubicBezTo>
                    <a:pt x="698" y="7563"/>
                    <a:pt x="698" y="7542"/>
                    <a:pt x="698" y="7520"/>
                  </a:cubicBezTo>
                  <a:cubicBezTo>
                    <a:pt x="719" y="7457"/>
                    <a:pt x="719" y="7373"/>
                    <a:pt x="740" y="7330"/>
                  </a:cubicBezTo>
                  <a:cubicBezTo>
                    <a:pt x="740" y="7309"/>
                    <a:pt x="740" y="7267"/>
                    <a:pt x="740" y="7204"/>
                  </a:cubicBezTo>
                  <a:cubicBezTo>
                    <a:pt x="740" y="7191"/>
                    <a:pt x="740" y="7188"/>
                    <a:pt x="741" y="7188"/>
                  </a:cubicBezTo>
                  <a:cubicBezTo>
                    <a:pt x="741" y="7188"/>
                    <a:pt x="743" y="7191"/>
                    <a:pt x="745" y="7191"/>
                  </a:cubicBezTo>
                  <a:cubicBezTo>
                    <a:pt x="748" y="7191"/>
                    <a:pt x="753" y="7186"/>
                    <a:pt x="761" y="7161"/>
                  </a:cubicBezTo>
                  <a:lnTo>
                    <a:pt x="740" y="7140"/>
                  </a:lnTo>
                  <a:cubicBezTo>
                    <a:pt x="753" y="7116"/>
                    <a:pt x="758" y="7105"/>
                    <a:pt x="760" y="7105"/>
                  </a:cubicBezTo>
                  <a:cubicBezTo>
                    <a:pt x="761" y="7105"/>
                    <a:pt x="761" y="7110"/>
                    <a:pt x="761" y="7119"/>
                  </a:cubicBezTo>
                  <a:cubicBezTo>
                    <a:pt x="761" y="7074"/>
                    <a:pt x="761" y="7061"/>
                    <a:pt x="761" y="7035"/>
                  </a:cubicBezTo>
                  <a:cubicBezTo>
                    <a:pt x="761" y="6992"/>
                    <a:pt x="782" y="6971"/>
                    <a:pt x="782" y="6908"/>
                  </a:cubicBezTo>
                  <a:cubicBezTo>
                    <a:pt x="782" y="6900"/>
                    <a:pt x="782" y="6893"/>
                    <a:pt x="782" y="6887"/>
                  </a:cubicBezTo>
                  <a:cubicBezTo>
                    <a:pt x="782" y="6876"/>
                    <a:pt x="782" y="6860"/>
                    <a:pt x="782" y="6845"/>
                  </a:cubicBezTo>
                  <a:cubicBezTo>
                    <a:pt x="782" y="6760"/>
                    <a:pt x="782" y="6802"/>
                    <a:pt x="804" y="6718"/>
                  </a:cubicBezTo>
                  <a:cubicBezTo>
                    <a:pt x="804" y="6676"/>
                    <a:pt x="804" y="6612"/>
                    <a:pt x="825" y="6528"/>
                  </a:cubicBezTo>
                  <a:cubicBezTo>
                    <a:pt x="825" y="6514"/>
                    <a:pt x="825" y="6500"/>
                    <a:pt x="825" y="6485"/>
                  </a:cubicBezTo>
                  <a:cubicBezTo>
                    <a:pt x="816" y="6503"/>
                    <a:pt x="811" y="6509"/>
                    <a:pt x="808" y="6513"/>
                  </a:cubicBezTo>
                  <a:lnTo>
                    <a:pt x="808" y="6513"/>
                  </a:lnTo>
                  <a:cubicBezTo>
                    <a:pt x="822" y="6457"/>
                    <a:pt x="805" y="6415"/>
                    <a:pt x="825" y="6338"/>
                  </a:cubicBezTo>
                  <a:cubicBezTo>
                    <a:pt x="825" y="6295"/>
                    <a:pt x="846" y="6316"/>
                    <a:pt x="846" y="6295"/>
                  </a:cubicBezTo>
                  <a:cubicBezTo>
                    <a:pt x="846" y="6232"/>
                    <a:pt x="825" y="6274"/>
                    <a:pt x="846" y="6190"/>
                  </a:cubicBezTo>
                  <a:cubicBezTo>
                    <a:pt x="846" y="6211"/>
                    <a:pt x="846" y="6211"/>
                    <a:pt x="846" y="6232"/>
                  </a:cubicBezTo>
                  <a:cubicBezTo>
                    <a:pt x="846" y="6169"/>
                    <a:pt x="867" y="6105"/>
                    <a:pt x="867" y="6084"/>
                  </a:cubicBezTo>
                  <a:cubicBezTo>
                    <a:pt x="867" y="6084"/>
                    <a:pt x="867" y="6084"/>
                    <a:pt x="867" y="6105"/>
                  </a:cubicBezTo>
                  <a:cubicBezTo>
                    <a:pt x="867" y="6120"/>
                    <a:pt x="867" y="6126"/>
                    <a:pt x="867" y="6126"/>
                  </a:cubicBezTo>
                  <a:cubicBezTo>
                    <a:pt x="868" y="6126"/>
                    <a:pt x="871" y="6083"/>
                    <a:pt x="882" y="6081"/>
                  </a:cubicBezTo>
                  <a:lnTo>
                    <a:pt x="882" y="6081"/>
                  </a:lnTo>
                  <a:cubicBezTo>
                    <a:pt x="873" y="6070"/>
                    <a:pt x="884" y="6029"/>
                    <a:pt x="887" y="5995"/>
                  </a:cubicBezTo>
                  <a:lnTo>
                    <a:pt x="887" y="5995"/>
                  </a:lnTo>
                  <a:cubicBezTo>
                    <a:pt x="887" y="5996"/>
                    <a:pt x="888" y="5998"/>
                    <a:pt x="888" y="6000"/>
                  </a:cubicBezTo>
                  <a:lnTo>
                    <a:pt x="888" y="5978"/>
                  </a:lnTo>
                  <a:cubicBezTo>
                    <a:pt x="888" y="5984"/>
                    <a:pt x="888" y="5989"/>
                    <a:pt x="887" y="5995"/>
                  </a:cubicBezTo>
                  <a:lnTo>
                    <a:pt x="887" y="5995"/>
                  </a:lnTo>
                  <a:cubicBezTo>
                    <a:pt x="879" y="5946"/>
                    <a:pt x="878" y="5938"/>
                    <a:pt x="881" y="5938"/>
                  </a:cubicBezTo>
                  <a:lnTo>
                    <a:pt x="881" y="5938"/>
                  </a:lnTo>
                  <a:cubicBezTo>
                    <a:pt x="882" y="5938"/>
                    <a:pt x="885" y="5940"/>
                    <a:pt x="888" y="5940"/>
                  </a:cubicBezTo>
                  <a:cubicBezTo>
                    <a:pt x="893" y="5940"/>
                    <a:pt x="901" y="5933"/>
                    <a:pt x="909" y="5894"/>
                  </a:cubicBezTo>
                  <a:cubicBezTo>
                    <a:pt x="909" y="5885"/>
                    <a:pt x="909" y="5878"/>
                    <a:pt x="909" y="5873"/>
                  </a:cubicBezTo>
                  <a:cubicBezTo>
                    <a:pt x="909" y="5831"/>
                    <a:pt x="909" y="5809"/>
                    <a:pt x="930" y="5746"/>
                  </a:cubicBezTo>
                  <a:cubicBezTo>
                    <a:pt x="930" y="5725"/>
                    <a:pt x="930" y="5683"/>
                    <a:pt x="951" y="5683"/>
                  </a:cubicBezTo>
                  <a:cubicBezTo>
                    <a:pt x="951" y="5640"/>
                    <a:pt x="973" y="5556"/>
                    <a:pt x="951" y="5535"/>
                  </a:cubicBezTo>
                  <a:cubicBezTo>
                    <a:pt x="951" y="5598"/>
                    <a:pt x="951" y="5598"/>
                    <a:pt x="930" y="5683"/>
                  </a:cubicBezTo>
                  <a:lnTo>
                    <a:pt x="930" y="5662"/>
                  </a:lnTo>
                  <a:cubicBezTo>
                    <a:pt x="951" y="5598"/>
                    <a:pt x="951" y="5535"/>
                    <a:pt x="951" y="5493"/>
                  </a:cubicBezTo>
                  <a:cubicBezTo>
                    <a:pt x="951" y="5408"/>
                    <a:pt x="951" y="5387"/>
                    <a:pt x="973" y="5302"/>
                  </a:cubicBezTo>
                  <a:lnTo>
                    <a:pt x="994" y="5218"/>
                  </a:lnTo>
                  <a:cubicBezTo>
                    <a:pt x="994" y="5197"/>
                    <a:pt x="994" y="5155"/>
                    <a:pt x="1015" y="5091"/>
                  </a:cubicBezTo>
                  <a:cubicBezTo>
                    <a:pt x="1034" y="4979"/>
                    <a:pt x="1019" y="4949"/>
                    <a:pt x="1015" y="4900"/>
                  </a:cubicBezTo>
                  <a:lnTo>
                    <a:pt x="1015" y="4900"/>
                  </a:lnTo>
                  <a:cubicBezTo>
                    <a:pt x="1021" y="4888"/>
                    <a:pt x="1027" y="4874"/>
                    <a:pt x="1033" y="4862"/>
                  </a:cubicBezTo>
                  <a:lnTo>
                    <a:pt x="1033" y="4862"/>
                  </a:lnTo>
                  <a:cubicBezTo>
                    <a:pt x="1019" y="4876"/>
                    <a:pt x="1016" y="4880"/>
                    <a:pt x="1015" y="4890"/>
                  </a:cubicBezTo>
                  <a:lnTo>
                    <a:pt x="1015" y="4890"/>
                  </a:lnTo>
                  <a:cubicBezTo>
                    <a:pt x="1015" y="4887"/>
                    <a:pt x="1015" y="4884"/>
                    <a:pt x="1015" y="4880"/>
                  </a:cubicBezTo>
                  <a:cubicBezTo>
                    <a:pt x="1015" y="4863"/>
                    <a:pt x="1029" y="4860"/>
                    <a:pt x="1034" y="4859"/>
                  </a:cubicBezTo>
                  <a:lnTo>
                    <a:pt x="1034" y="4859"/>
                  </a:lnTo>
                  <a:cubicBezTo>
                    <a:pt x="1034" y="4860"/>
                    <a:pt x="1033" y="4861"/>
                    <a:pt x="1033" y="4862"/>
                  </a:cubicBezTo>
                  <a:lnTo>
                    <a:pt x="1033" y="4862"/>
                  </a:lnTo>
                  <a:cubicBezTo>
                    <a:pt x="1034" y="4861"/>
                    <a:pt x="1035" y="4860"/>
                    <a:pt x="1036" y="4859"/>
                  </a:cubicBezTo>
                  <a:lnTo>
                    <a:pt x="1036" y="4859"/>
                  </a:lnTo>
                  <a:cubicBezTo>
                    <a:pt x="1036" y="4859"/>
                    <a:pt x="1035" y="4859"/>
                    <a:pt x="1034" y="4859"/>
                  </a:cubicBezTo>
                  <a:lnTo>
                    <a:pt x="1034" y="4859"/>
                  </a:lnTo>
                  <a:cubicBezTo>
                    <a:pt x="1043" y="4839"/>
                    <a:pt x="1050" y="4824"/>
                    <a:pt x="1054" y="4824"/>
                  </a:cubicBezTo>
                  <a:cubicBezTo>
                    <a:pt x="1056" y="4824"/>
                    <a:pt x="1057" y="4828"/>
                    <a:pt x="1057" y="4838"/>
                  </a:cubicBezTo>
                  <a:cubicBezTo>
                    <a:pt x="1057" y="4812"/>
                    <a:pt x="1055" y="4804"/>
                    <a:pt x="1052" y="4804"/>
                  </a:cubicBezTo>
                  <a:cubicBezTo>
                    <a:pt x="1048" y="4804"/>
                    <a:pt x="1041" y="4827"/>
                    <a:pt x="1038" y="4827"/>
                  </a:cubicBezTo>
                  <a:cubicBezTo>
                    <a:pt x="1037" y="4827"/>
                    <a:pt x="1036" y="4824"/>
                    <a:pt x="1036" y="4817"/>
                  </a:cubicBezTo>
                  <a:lnTo>
                    <a:pt x="1054" y="4726"/>
                  </a:lnTo>
                  <a:lnTo>
                    <a:pt x="1054" y="4726"/>
                  </a:lnTo>
                  <a:cubicBezTo>
                    <a:pt x="1052" y="4731"/>
                    <a:pt x="1049" y="4735"/>
                    <a:pt x="1048" y="4735"/>
                  </a:cubicBezTo>
                  <a:cubicBezTo>
                    <a:pt x="1047" y="4735"/>
                    <a:pt x="1048" y="4729"/>
                    <a:pt x="1057" y="4711"/>
                  </a:cubicBezTo>
                  <a:lnTo>
                    <a:pt x="1057" y="4711"/>
                  </a:lnTo>
                  <a:lnTo>
                    <a:pt x="1057" y="4711"/>
                  </a:lnTo>
                  <a:cubicBezTo>
                    <a:pt x="1057" y="4669"/>
                    <a:pt x="1057" y="4648"/>
                    <a:pt x="1057" y="4584"/>
                  </a:cubicBezTo>
                  <a:cubicBezTo>
                    <a:pt x="1057" y="4605"/>
                    <a:pt x="1078" y="4584"/>
                    <a:pt x="1057" y="4626"/>
                  </a:cubicBezTo>
                  <a:lnTo>
                    <a:pt x="1057" y="4626"/>
                  </a:lnTo>
                  <a:cubicBezTo>
                    <a:pt x="1078" y="4584"/>
                    <a:pt x="1078" y="4563"/>
                    <a:pt x="1078" y="4542"/>
                  </a:cubicBezTo>
                  <a:lnTo>
                    <a:pt x="1078" y="4542"/>
                  </a:lnTo>
                  <a:cubicBezTo>
                    <a:pt x="1075" y="4547"/>
                    <a:pt x="1073" y="4550"/>
                    <a:pt x="1072" y="4550"/>
                  </a:cubicBezTo>
                  <a:cubicBezTo>
                    <a:pt x="1063" y="4550"/>
                    <a:pt x="1074" y="4471"/>
                    <a:pt x="1077" y="4471"/>
                  </a:cubicBezTo>
                  <a:cubicBezTo>
                    <a:pt x="1078" y="4471"/>
                    <a:pt x="1078" y="4473"/>
                    <a:pt x="1078" y="4479"/>
                  </a:cubicBezTo>
                  <a:lnTo>
                    <a:pt x="1078" y="4458"/>
                  </a:lnTo>
                  <a:cubicBezTo>
                    <a:pt x="1099" y="4436"/>
                    <a:pt x="1078" y="4415"/>
                    <a:pt x="1099" y="4394"/>
                  </a:cubicBezTo>
                  <a:cubicBezTo>
                    <a:pt x="1099" y="4373"/>
                    <a:pt x="1099" y="4310"/>
                    <a:pt x="1099" y="4310"/>
                  </a:cubicBezTo>
                  <a:cubicBezTo>
                    <a:pt x="1099" y="4289"/>
                    <a:pt x="1120" y="4246"/>
                    <a:pt x="1120" y="4246"/>
                  </a:cubicBezTo>
                  <a:cubicBezTo>
                    <a:pt x="1120" y="4239"/>
                    <a:pt x="1120" y="4235"/>
                    <a:pt x="1120" y="4231"/>
                  </a:cubicBezTo>
                  <a:cubicBezTo>
                    <a:pt x="1120" y="4231"/>
                    <a:pt x="1120" y="4230"/>
                    <a:pt x="1120" y="4225"/>
                  </a:cubicBezTo>
                  <a:lnTo>
                    <a:pt x="1120" y="4141"/>
                  </a:lnTo>
                  <a:cubicBezTo>
                    <a:pt x="1134" y="4141"/>
                    <a:pt x="1139" y="4131"/>
                    <a:pt x="1141" y="4131"/>
                  </a:cubicBezTo>
                  <a:cubicBezTo>
                    <a:pt x="1142" y="4131"/>
                    <a:pt x="1142" y="4134"/>
                    <a:pt x="1142" y="4141"/>
                  </a:cubicBezTo>
                  <a:cubicBezTo>
                    <a:pt x="1142" y="4098"/>
                    <a:pt x="1142" y="4120"/>
                    <a:pt x="1142" y="4077"/>
                  </a:cubicBezTo>
                  <a:cubicBezTo>
                    <a:pt x="1142" y="4079"/>
                    <a:pt x="1142" y="4080"/>
                    <a:pt x="1142" y="4080"/>
                  </a:cubicBezTo>
                  <a:cubicBezTo>
                    <a:pt x="1144" y="4080"/>
                    <a:pt x="1155" y="4036"/>
                    <a:pt x="1160" y="4036"/>
                  </a:cubicBezTo>
                  <a:cubicBezTo>
                    <a:pt x="1161" y="4036"/>
                    <a:pt x="1163" y="4041"/>
                    <a:pt x="1163" y="4056"/>
                  </a:cubicBezTo>
                  <a:cubicBezTo>
                    <a:pt x="1184" y="4014"/>
                    <a:pt x="1184" y="3929"/>
                    <a:pt x="1184" y="3887"/>
                  </a:cubicBezTo>
                  <a:cubicBezTo>
                    <a:pt x="1184" y="3903"/>
                    <a:pt x="1184" y="3929"/>
                    <a:pt x="1184" y="3929"/>
                  </a:cubicBezTo>
                  <a:cubicBezTo>
                    <a:pt x="1184" y="3803"/>
                    <a:pt x="1184" y="3782"/>
                    <a:pt x="1205" y="3676"/>
                  </a:cubicBezTo>
                  <a:lnTo>
                    <a:pt x="1205" y="3676"/>
                  </a:lnTo>
                  <a:lnTo>
                    <a:pt x="1184" y="3718"/>
                  </a:lnTo>
                  <a:cubicBezTo>
                    <a:pt x="1205" y="3655"/>
                    <a:pt x="1205" y="3655"/>
                    <a:pt x="1205" y="3613"/>
                  </a:cubicBezTo>
                  <a:cubicBezTo>
                    <a:pt x="1205" y="3615"/>
                    <a:pt x="1205" y="3616"/>
                    <a:pt x="1206" y="3616"/>
                  </a:cubicBezTo>
                  <a:cubicBezTo>
                    <a:pt x="1209" y="3616"/>
                    <a:pt x="1228" y="3538"/>
                    <a:pt x="1247" y="3444"/>
                  </a:cubicBezTo>
                  <a:lnTo>
                    <a:pt x="1247" y="3444"/>
                  </a:lnTo>
                  <a:cubicBezTo>
                    <a:pt x="1247" y="3444"/>
                    <a:pt x="1232" y="3490"/>
                    <a:pt x="1227" y="3490"/>
                  </a:cubicBezTo>
                  <a:cubicBezTo>
                    <a:pt x="1226" y="3490"/>
                    <a:pt x="1226" y="3489"/>
                    <a:pt x="1226" y="3486"/>
                  </a:cubicBezTo>
                  <a:lnTo>
                    <a:pt x="1226" y="3422"/>
                  </a:lnTo>
                  <a:cubicBezTo>
                    <a:pt x="1247" y="3359"/>
                    <a:pt x="1268" y="3317"/>
                    <a:pt x="1247" y="3296"/>
                  </a:cubicBezTo>
                  <a:lnTo>
                    <a:pt x="1268" y="3232"/>
                  </a:lnTo>
                  <a:cubicBezTo>
                    <a:pt x="1268" y="3212"/>
                    <a:pt x="1268" y="3182"/>
                    <a:pt x="1268" y="3169"/>
                  </a:cubicBezTo>
                  <a:cubicBezTo>
                    <a:pt x="1289" y="3106"/>
                    <a:pt x="1289" y="3084"/>
                    <a:pt x="1310" y="3042"/>
                  </a:cubicBezTo>
                  <a:cubicBezTo>
                    <a:pt x="1298" y="3042"/>
                    <a:pt x="1293" y="3056"/>
                    <a:pt x="1291" y="3056"/>
                  </a:cubicBezTo>
                  <a:cubicBezTo>
                    <a:pt x="1289" y="3056"/>
                    <a:pt x="1289" y="3048"/>
                    <a:pt x="1289" y="3021"/>
                  </a:cubicBezTo>
                  <a:cubicBezTo>
                    <a:pt x="1310" y="3021"/>
                    <a:pt x="1310" y="2915"/>
                    <a:pt x="1310" y="2915"/>
                  </a:cubicBezTo>
                  <a:cubicBezTo>
                    <a:pt x="1332" y="2894"/>
                    <a:pt x="1332" y="2852"/>
                    <a:pt x="1332" y="2852"/>
                  </a:cubicBezTo>
                  <a:cubicBezTo>
                    <a:pt x="1332" y="2852"/>
                    <a:pt x="1332" y="2768"/>
                    <a:pt x="1353" y="2704"/>
                  </a:cubicBezTo>
                  <a:cubicBezTo>
                    <a:pt x="1353" y="2707"/>
                    <a:pt x="1353" y="2708"/>
                    <a:pt x="1353" y="2708"/>
                  </a:cubicBezTo>
                  <a:cubicBezTo>
                    <a:pt x="1353" y="2708"/>
                    <a:pt x="1355" y="2639"/>
                    <a:pt x="1374" y="2620"/>
                  </a:cubicBezTo>
                  <a:cubicBezTo>
                    <a:pt x="1374" y="2599"/>
                    <a:pt x="1395" y="2493"/>
                    <a:pt x="1374" y="2493"/>
                  </a:cubicBezTo>
                  <a:cubicBezTo>
                    <a:pt x="1395" y="2451"/>
                    <a:pt x="1395" y="2451"/>
                    <a:pt x="1395" y="2430"/>
                  </a:cubicBezTo>
                  <a:lnTo>
                    <a:pt x="1395" y="2408"/>
                  </a:lnTo>
                  <a:cubicBezTo>
                    <a:pt x="1416" y="2387"/>
                    <a:pt x="1437" y="2303"/>
                    <a:pt x="1437" y="2261"/>
                  </a:cubicBezTo>
                  <a:lnTo>
                    <a:pt x="1437" y="2197"/>
                  </a:lnTo>
                  <a:lnTo>
                    <a:pt x="1458" y="2176"/>
                  </a:lnTo>
                  <a:cubicBezTo>
                    <a:pt x="1458" y="2176"/>
                    <a:pt x="1458" y="2149"/>
                    <a:pt x="1448" y="2149"/>
                  </a:cubicBezTo>
                  <a:cubicBezTo>
                    <a:pt x="1445" y="2149"/>
                    <a:pt x="1441" y="2151"/>
                    <a:pt x="1437" y="2155"/>
                  </a:cubicBezTo>
                  <a:lnTo>
                    <a:pt x="1458" y="2134"/>
                  </a:lnTo>
                  <a:cubicBezTo>
                    <a:pt x="1437" y="2134"/>
                    <a:pt x="1458" y="2092"/>
                    <a:pt x="1458" y="2049"/>
                  </a:cubicBezTo>
                  <a:cubicBezTo>
                    <a:pt x="1479" y="2008"/>
                    <a:pt x="1479" y="2028"/>
                    <a:pt x="1479" y="2008"/>
                  </a:cubicBezTo>
                  <a:lnTo>
                    <a:pt x="1479" y="2008"/>
                  </a:lnTo>
                  <a:cubicBezTo>
                    <a:pt x="1479" y="2009"/>
                    <a:pt x="1479" y="2010"/>
                    <a:pt x="1479" y="2010"/>
                  </a:cubicBezTo>
                  <a:cubicBezTo>
                    <a:pt x="1479" y="2010"/>
                    <a:pt x="1478" y="1965"/>
                    <a:pt x="1470" y="1965"/>
                  </a:cubicBezTo>
                  <a:cubicBezTo>
                    <a:pt x="1467" y="1965"/>
                    <a:pt x="1463" y="1971"/>
                    <a:pt x="1458" y="1986"/>
                  </a:cubicBezTo>
                  <a:cubicBezTo>
                    <a:pt x="1458" y="1986"/>
                    <a:pt x="1458" y="1944"/>
                    <a:pt x="1458" y="1923"/>
                  </a:cubicBezTo>
                  <a:lnTo>
                    <a:pt x="1479" y="1902"/>
                  </a:lnTo>
                  <a:lnTo>
                    <a:pt x="1479" y="1880"/>
                  </a:lnTo>
                  <a:cubicBezTo>
                    <a:pt x="1479" y="1838"/>
                    <a:pt x="1479" y="1817"/>
                    <a:pt x="1501" y="1796"/>
                  </a:cubicBezTo>
                  <a:lnTo>
                    <a:pt x="1501" y="1796"/>
                  </a:lnTo>
                  <a:cubicBezTo>
                    <a:pt x="1489" y="1807"/>
                    <a:pt x="1490" y="1825"/>
                    <a:pt x="1497" y="1825"/>
                  </a:cubicBezTo>
                  <a:cubicBezTo>
                    <a:pt x="1499" y="1825"/>
                    <a:pt x="1502" y="1824"/>
                    <a:pt x="1505" y="1819"/>
                  </a:cubicBezTo>
                  <a:lnTo>
                    <a:pt x="1505" y="1819"/>
                  </a:lnTo>
                  <a:cubicBezTo>
                    <a:pt x="1501" y="1838"/>
                    <a:pt x="1501" y="1856"/>
                    <a:pt x="1501" y="1880"/>
                  </a:cubicBezTo>
                  <a:cubicBezTo>
                    <a:pt x="1501" y="1874"/>
                    <a:pt x="1503" y="1867"/>
                    <a:pt x="1505" y="1862"/>
                  </a:cubicBezTo>
                  <a:lnTo>
                    <a:pt x="1505" y="1862"/>
                  </a:lnTo>
                  <a:cubicBezTo>
                    <a:pt x="1504" y="1868"/>
                    <a:pt x="1502" y="1874"/>
                    <a:pt x="1501" y="1880"/>
                  </a:cubicBezTo>
                  <a:cubicBezTo>
                    <a:pt x="1510" y="1863"/>
                    <a:pt x="1511" y="1856"/>
                    <a:pt x="1510" y="1856"/>
                  </a:cubicBezTo>
                  <a:lnTo>
                    <a:pt x="1510" y="1856"/>
                  </a:lnTo>
                  <a:cubicBezTo>
                    <a:pt x="1509" y="1856"/>
                    <a:pt x="1507" y="1859"/>
                    <a:pt x="1505" y="1862"/>
                  </a:cubicBezTo>
                  <a:lnTo>
                    <a:pt x="1505" y="1862"/>
                  </a:lnTo>
                  <a:cubicBezTo>
                    <a:pt x="1516" y="1815"/>
                    <a:pt x="1508" y="1824"/>
                    <a:pt x="1513" y="1802"/>
                  </a:cubicBezTo>
                  <a:lnTo>
                    <a:pt x="1513" y="1802"/>
                  </a:lnTo>
                  <a:cubicBezTo>
                    <a:pt x="1516" y="1795"/>
                    <a:pt x="1519" y="1786"/>
                    <a:pt x="1522" y="1775"/>
                  </a:cubicBezTo>
                  <a:lnTo>
                    <a:pt x="1522" y="1775"/>
                  </a:lnTo>
                  <a:cubicBezTo>
                    <a:pt x="1522" y="1775"/>
                    <a:pt x="1522" y="1775"/>
                    <a:pt x="1522" y="1775"/>
                  </a:cubicBezTo>
                  <a:lnTo>
                    <a:pt x="1522" y="1775"/>
                  </a:lnTo>
                  <a:cubicBezTo>
                    <a:pt x="1522" y="1775"/>
                    <a:pt x="1522" y="1775"/>
                    <a:pt x="1522" y="1775"/>
                  </a:cubicBezTo>
                  <a:cubicBezTo>
                    <a:pt x="1522" y="1780"/>
                    <a:pt x="1523" y="1783"/>
                    <a:pt x="1525" y="1783"/>
                  </a:cubicBezTo>
                  <a:cubicBezTo>
                    <a:pt x="1529" y="1783"/>
                    <a:pt x="1535" y="1773"/>
                    <a:pt x="1539" y="1754"/>
                  </a:cubicBezTo>
                  <a:lnTo>
                    <a:pt x="1522" y="1754"/>
                  </a:lnTo>
                  <a:cubicBezTo>
                    <a:pt x="1523" y="1730"/>
                    <a:pt x="1526" y="1697"/>
                    <a:pt x="1537" y="1678"/>
                  </a:cubicBezTo>
                  <a:lnTo>
                    <a:pt x="1537" y="1678"/>
                  </a:lnTo>
                  <a:cubicBezTo>
                    <a:pt x="1533" y="1682"/>
                    <a:pt x="1530" y="1684"/>
                    <a:pt x="1528" y="1684"/>
                  </a:cubicBezTo>
                  <a:cubicBezTo>
                    <a:pt x="1515" y="1684"/>
                    <a:pt x="1533" y="1599"/>
                    <a:pt x="1527" y="1599"/>
                  </a:cubicBezTo>
                  <a:lnTo>
                    <a:pt x="1527" y="1599"/>
                  </a:lnTo>
                  <a:cubicBezTo>
                    <a:pt x="1526" y="1599"/>
                    <a:pt x="1524" y="1601"/>
                    <a:pt x="1522" y="1606"/>
                  </a:cubicBezTo>
                  <a:cubicBezTo>
                    <a:pt x="1522" y="1585"/>
                    <a:pt x="1543" y="1542"/>
                    <a:pt x="1543" y="1542"/>
                  </a:cubicBezTo>
                  <a:cubicBezTo>
                    <a:pt x="1543" y="1557"/>
                    <a:pt x="1544" y="1563"/>
                    <a:pt x="1546" y="1563"/>
                  </a:cubicBezTo>
                  <a:cubicBezTo>
                    <a:pt x="1551" y="1563"/>
                    <a:pt x="1564" y="1500"/>
                    <a:pt x="1564" y="1500"/>
                  </a:cubicBezTo>
                  <a:cubicBezTo>
                    <a:pt x="1564" y="1497"/>
                    <a:pt x="1564" y="1496"/>
                    <a:pt x="1563" y="1496"/>
                  </a:cubicBezTo>
                  <a:cubicBezTo>
                    <a:pt x="1559" y="1496"/>
                    <a:pt x="1548" y="1526"/>
                    <a:pt x="1544" y="1526"/>
                  </a:cubicBezTo>
                  <a:cubicBezTo>
                    <a:pt x="1543" y="1526"/>
                    <a:pt x="1543" y="1524"/>
                    <a:pt x="1543" y="1521"/>
                  </a:cubicBezTo>
                  <a:cubicBezTo>
                    <a:pt x="1564" y="1479"/>
                    <a:pt x="1564" y="1458"/>
                    <a:pt x="1564" y="1437"/>
                  </a:cubicBezTo>
                  <a:lnTo>
                    <a:pt x="1564" y="1458"/>
                  </a:lnTo>
                  <a:lnTo>
                    <a:pt x="1585" y="1416"/>
                  </a:lnTo>
                  <a:cubicBezTo>
                    <a:pt x="1585" y="1412"/>
                    <a:pt x="1585" y="1411"/>
                    <a:pt x="1584" y="1411"/>
                  </a:cubicBezTo>
                  <a:cubicBezTo>
                    <a:pt x="1581" y="1411"/>
                    <a:pt x="1572" y="1431"/>
                    <a:pt x="1568" y="1431"/>
                  </a:cubicBezTo>
                  <a:cubicBezTo>
                    <a:pt x="1565" y="1431"/>
                    <a:pt x="1564" y="1427"/>
                    <a:pt x="1564" y="1416"/>
                  </a:cubicBezTo>
                  <a:cubicBezTo>
                    <a:pt x="1585" y="1395"/>
                    <a:pt x="1585" y="1352"/>
                    <a:pt x="1585" y="1352"/>
                  </a:cubicBezTo>
                  <a:cubicBezTo>
                    <a:pt x="1585" y="1373"/>
                    <a:pt x="1606" y="1352"/>
                    <a:pt x="1585" y="1395"/>
                  </a:cubicBezTo>
                  <a:cubicBezTo>
                    <a:pt x="1603" y="1377"/>
                    <a:pt x="1606" y="1300"/>
                    <a:pt x="1606" y="1300"/>
                  </a:cubicBezTo>
                  <a:cubicBezTo>
                    <a:pt x="1606" y="1300"/>
                    <a:pt x="1606" y="1303"/>
                    <a:pt x="1606" y="1310"/>
                  </a:cubicBezTo>
                  <a:lnTo>
                    <a:pt x="1606" y="1268"/>
                  </a:lnTo>
                  <a:cubicBezTo>
                    <a:pt x="1606" y="1281"/>
                    <a:pt x="1598" y="1311"/>
                    <a:pt x="1592" y="1311"/>
                  </a:cubicBezTo>
                  <a:cubicBezTo>
                    <a:pt x="1588" y="1311"/>
                    <a:pt x="1585" y="1300"/>
                    <a:pt x="1585" y="1268"/>
                  </a:cubicBezTo>
                  <a:lnTo>
                    <a:pt x="1606" y="1268"/>
                  </a:lnTo>
                  <a:lnTo>
                    <a:pt x="1606" y="1226"/>
                  </a:lnTo>
                  <a:lnTo>
                    <a:pt x="1606" y="1204"/>
                  </a:lnTo>
                  <a:cubicBezTo>
                    <a:pt x="1606" y="1204"/>
                    <a:pt x="1606" y="1183"/>
                    <a:pt x="1606" y="1162"/>
                  </a:cubicBezTo>
                  <a:cubicBezTo>
                    <a:pt x="1606" y="1162"/>
                    <a:pt x="1627" y="1141"/>
                    <a:pt x="1627" y="1141"/>
                  </a:cubicBezTo>
                  <a:cubicBezTo>
                    <a:pt x="1627" y="1078"/>
                    <a:pt x="1627" y="1078"/>
                    <a:pt x="1627" y="1078"/>
                  </a:cubicBezTo>
                  <a:cubicBezTo>
                    <a:pt x="1627" y="1053"/>
                    <a:pt x="1627" y="1043"/>
                    <a:pt x="1632" y="1043"/>
                  </a:cubicBezTo>
                  <a:cubicBezTo>
                    <a:pt x="1635" y="1043"/>
                    <a:pt x="1640" y="1048"/>
                    <a:pt x="1648" y="1057"/>
                  </a:cubicBezTo>
                  <a:cubicBezTo>
                    <a:pt x="1648" y="993"/>
                    <a:pt x="1670" y="930"/>
                    <a:pt x="1670" y="888"/>
                  </a:cubicBezTo>
                  <a:cubicBezTo>
                    <a:pt x="1671" y="884"/>
                    <a:pt x="1672" y="881"/>
                    <a:pt x="1673" y="879"/>
                  </a:cubicBezTo>
                  <a:lnTo>
                    <a:pt x="1673" y="879"/>
                  </a:lnTo>
                  <a:cubicBezTo>
                    <a:pt x="1672" y="879"/>
                    <a:pt x="1672" y="879"/>
                    <a:pt x="1672" y="879"/>
                  </a:cubicBezTo>
                  <a:cubicBezTo>
                    <a:pt x="1671" y="879"/>
                    <a:pt x="1670" y="876"/>
                    <a:pt x="1670" y="866"/>
                  </a:cubicBezTo>
                  <a:cubicBezTo>
                    <a:pt x="1691" y="824"/>
                    <a:pt x="1712" y="655"/>
                    <a:pt x="1733" y="571"/>
                  </a:cubicBezTo>
                  <a:lnTo>
                    <a:pt x="1733" y="571"/>
                  </a:lnTo>
                  <a:cubicBezTo>
                    <a:pt x="1730" y="574"/>
                    <a:pt x="1728" y="575"/>
                    <a:pt x="1726" y="575"/>
                  </a:cubicBezTo>
                  <a:cubicBezTo>
                    <a:pt x="1717" y="575"/>
                    <a:pt x="1733" y="526"/>
                    <a:pt x="1733" y="507"/>
                  </a:cubicBezTo>
                  <a:cubicBezTo>
                    <a:pt x="1733" y="509"/>
                    <a:pt x="1733" y="510"/>
                    <a:pt x="1733" y="510"/>
                  </a:cubicBezTo>
                  <a:cubicBezTo>
                    <a:pt x="1735" y="510"/>
                    <a:pt x="1739" y="494"/>
                    <a:pt x="1741" y="484"/>
                  </a:cubicBezTo>
                  <a:lnTo>
                    <a:pt x="1741" y="484"/>
                  </a:lnTo>
                  <a:lnTo>
                    <a:pt x="1754" y="444"/>
                  </a:lnTo>
                  <a:cubicBezTo>
                    <a:pt x="1756" y="442"/>
                    <a:pt x="1757" y="442"/>
                    <a:pt x="1758" y="442"/>
                  </a:cubicBezTo>
                  <a:cubicBezTo>
                    <a:pt x="1767" y="442"/>
                    <a:pt x="1748" y="504"/>
                    <a:pt x="1748" y="504"/>
                  </a:cubicBezTo>
                  <a:cubicBezTo>
                    <a:pt x="1748" y="504"/>
                    <a:pt x="1750" y="499"/>
                    <a:pt x="1754" y="486"/>
                  </a:cubicBezTo>
                  <a:cubicBezTo>
                    <a:pt x="1775" y="423"/>
                    <a:pt x="1775" y="381"/>
                    <a:pt x="1775" y="317"/>
                  </a:cubicBezTo>
                  <a:cubicBezTo>
                    <a:pt x="1778" y="320"/>
                    <a:pt x="1780" y="321"/>
                    <a:pt x="1782" y="321"/>
                  </a:cubicBezTo>
                  <a:cubicBezTo>
                    <a:pt x="1794" y="321"/>
                    <a:pt x="1796" y="272"/>
                    <a:pt x="1796" y="272"/>
                  </a:cubicBezTo>
                  <a:cubicBezTo>
                    <a:pt x="1796" y="272"/>
                    <a:pt x="1796" y="273"/>
                    <a:pt x="1796" y="275"/>
                  </a:cubicBezTo>
                  <a:cubicBezTo>
                    <a:pt x="1796" y="289"/>
                    <a:pt x="1796" y="303"/>
                    <a:pt x="1796" y="317"/>
                  </a:cubicBezTo>
                  <a:cubicBezTo>
                    <a:pt x="1817" y="190"/>
                    <a:pt x="1796" y="275"/>
                    <a:pt x="1796" y="212"/>
                  </a:cubicBezTo>
                  <a:cubicBezTo>
                    <a:pt x="1810" y="155"/>
                    <a:pt x="1815" y="146"/>
                    <a:pt x="1817" y="146"/>
                  </a:cubicBezTo>
                  <a:cubicBezTo>
                    <a:pt x="1817" y="146"/>
                    <a:pt x="1817" y="148"/>
                    <a:pt x="1817" y="148"/>
                  </a:cubicBezTo>
                  <a:cubicBezTo>
                    <a:pt x="1817" y="146"/>
                    <a:pt x="1818" y="143"/>
                    <a:pt x="1818" y="139"/>
                  </a:cubicBezTo>
                  <a:lnTo>
                    <a:pt x="1818" y="139"/>
                  </a:lnTo>
                  <a:cubicBezTo>
                    <a:pt x="1819" y="143"/>
                    <a:pt x="1820" y="144"/>
                    <a:pt x="1821" y="144"/>
                  </a:cubicBezTo>
                  <a:cubicBezTo>
                    <a:pt x="1828" y="144"/>
                    <a:pt x="1839" y="109"/>
                    <a:pt x="1839" y="64"/>
                  </a:cubicBezTo>
                  <a:lnTo>
                    <a:pt x="1839" y="64"/>
                  </a:lnTo>
                  <a:cubicBezTo>
                    <a:pt x="1839" y="82"/>
                    <a:pt x="1822" y="117"/>
                    <a:pt x="1818" y="139"/>
                  </a:cubicBezTo>
                  <a:lnTo>
                    <a:pt x="1818" y="139"/>
                  </a:lnTo>
                  <a:cubicBezTo>
                    <a:pt x="1818" y="136"/>
                    <a:pt x="1817" y="132"/>
                    <a:pt x="1817" y="127"/>
                  </a:cubicBezTo>
                  <a:cubicBezTo>
                    <a:pt x="1817" y="106"/>
                    <a:pt x="1839" y="21"/>
                    <a:pt x="18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5805;p35">
              <a:extLst>
                <a:ext uri="{FF2B5EF4-FFF2-40B4-BE49-F238E27FC236}">
                  <a16:creationId xmlns:a16="http://schemas.microsoft.com/office/drawing/2014/main" id="{7F97BEAB-537E-0AC5-9804-AAF5AF377D5D}"/>
                </a:ext>
              </a:extLst>
            </p:cNvPr>
            <p:cNvSpPr/>
            <p:nvPr/>
          </p:nvSpPr>
          <p:spPr>
            <a:xfrm>
              <a:off x="3484400" y="3128925"/>
              <a:ext cx="25" cy="1625"/>
            </a:xfrm>
            <a:custGeom>
              <a:avLst/>
              <a:gdLst/>
              <a:ahLst/>
              <a:cxnLst/>
              <a:rect l="l" t="t" r="r" b="b"/>
              <a:pathLst>
                <a:path w="1" h="65" extrusionOk="0">
                  <a:moveTo>
                    <a:pt x="1" y="1"/>
                  </a:moveTo>
                  <a:lnTo>
                    <a:pt x="1" y="43"/>
                  </a:lnTo>
                  <a:cubicBezTo>
                    <a:pt x="1" y="43"/>
                    <a:pt x="1" y="43"/>
                    <a:pt x="1" y="64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5806;p35">
              <a:extLst>
                <a:ext uri="{FF2B5EF4-FFF2-40B4-BE49-F238E27FC236}">
                  <a16:creationId xmlns:a16="http://schemas.microsoft.com/office/drawing/2014/main" id="{65036D1C-6F08-33E2-89E3-CE18486A4F63}"/>
                </a:ext>
              </a:extLst>
            </p:cNvPr>
            <p:cNvSpPr/>
            <p:nvPr/>
          </p:nvSpPr>
          <p:spPr>
            <a:xfrm>
              <a:off x="3479650" y="3167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5807;p35">
              <a:extLst>
                <a:ext uri="{FF2B5EF4-FFF2-40B4-BE49-F238E27FC236}">
                  <a16:creationId xmlns:a16="http://schemas.microsoft.com/office/drawing/2014/main" id="{F530D8B8-B19C-AAF7-A57A-9D94F991FC0A}"/>
                </a:ext>
              </a:extLst>
            </p:cNvPr>
            <p:cNvSpPr/>
            <p:nvPr/>
          </p:nvSpPr>
          <p:spPr>
            <a:xfrm>
              <a:off x="3478600" y="3176450"/>
              <a:ext cx="25" cy="1100"/>
            </a:xfrm>
            <a:custGeom>
              <a:avLst/>
              <a:gdLst/>
              <a:ahLst/>
              <a:cxnLst/>
              <a:rect l="l" t="t" r="r" b="b"/>
              <a:pathLst>
                <a:path w="1" h="44" extrusionOk="0">
                  <a:moveTo>
                    <a:pt x="0" y="22"/>
                  </a:moveTo>
                  <a:cubicBezTo>
                    <a:pt x="0" y="1"/>
                    <a:pt x="0" y="22"/>
                    <a:pt x="0" y="43"/>
                  </a:cubicBezTo>
                  <a:cubicBezTo>
                    <a:pt x="0" y="43"/>
                    <a:pt x="0" y="43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5808;p35">
              <a:extLst>
                <a:ext uri="{FF2B5EF4-FFF2-40B4-BE49-F238E27FC236}">
                  <a16:creationId xmlns:a16="http://schemas.microsoft.com/office/drawing/2014/main" id="{1E486F50-5796-F6AE-25A8-3B1CF61B5FB2}"/>
                </a:ext>
              </a:extLst>
            </p:cNvPr>
            <p:cNvSpPr/>
            <p:nvPr/>
          </p:nvSpPr>
          <p:spPr>
            <a:xfrm>
              <a:off x="3487050" y="3107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5809;p35">
              <a:extLst>
                <a:ext uri="{FF2B5EF4-FFF2-40B4-BE49-F238E27FC236}">
                  <a16:creationId xmlns:a16="http://schemas.microsoft.com/office/drawing/2014/main" id="{F1FE3EA6-0995-0C51-EF99-C538DA07040D}"/>
                </a:ext>
              </a:extLst>
            </p:cNvPr>
            <p:cNvSpPr/>
            <p:nvPr/>
          </p:nvSpPr>
          <p:spPr>
            <a:xfrm>
              <a:off x="3497075" y="3047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5810;p35">
              <a:extLst>
                <a:ext uri="{FF2B5EF4-FFF2-40B4-BE49-F238E27FC236}">
                  <a16:creationId xmlns:a16="http://schemas.microsoft.com/office/drawing/2014/main" id="{2CF1CAC4-C0A9-70FF-A0E8-2DD099BA8E6B}"/>
                </a:ext>
              </a:extLst>
            </p:cNvPr>
            <p:cNvSpPr/>
            <p:nvPr/>
          </p:nvSpPr>
          <p:spPr>
            <a:xfrm>
              <a:off x="3496025" y="3050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5811;p35">
              <a:extLst>
                <a:ext uri="{FF2B5EF4-FFF2-40B4-BE49-F238E27FC236}">
                  <a16:creationId xmlns:a16="http://schemas.microsoft.com/office/drawing/2014/main" id="{6FF00693-48DA-EF03-F262-83482C04FAE6}"/>
                </a:ext>
              </a:extLst>
            </p:cNvPr>
            <p:cNvSpPr/>
            <p:nvPr/>
          </p:nvSpPr>
          <p:spPr>
            <a:xfrm>
              <a:off x="3484925" y="3122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5812;p35">
              <a:extLst>
                <a:ext uri="{FF2B5EF4-FFF2-40B4-BE49-F238E27FC236}">
                  <a16:creationId xmlns:a16="http://schemas.microsoft.com/office/drawing/2014/main" id="{32A80822-0F2E-87F3-1198-1B57828533BC}"/>
                </a:ext>
              </a:extLst>
            </p:cNvPr>
            <p:cNvSpPr/>
            <p:nvPr/>
          </p:nvSpPr>
          <p:spPr>
            <a:xfrm>
              <a:off x="3496025" y="305182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5813;p35">
              <a:extLst>
                <a:ext uri="{FF2B5EF4-FFF2-40B4-BE49-F238E27FC236}">
                  <a16:creationId xmlns:a16="http://schemas.microsoft.com/office/drawing/2014/main" id="{A31F1158-02E1-A454-734B-DCCEC8A6B6B5}"/>
                </a:ext>
              </a:extLst>
            </p:cNvPr>
            <p:cNvSpPr/>
            <p:nvPr/>
          </p:nvSpPr>
          <p:spPr>
            <a:xfrm>
              <a:off x="3497075" y="304602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cubicBezTo>
                    <a:pt x="1" y="21"/>
                    <a:pt x="1" y="43"/>
                    <a:pt x="1" y="43"/>
                  </a:cubicBezTo>
                  <a:cubicBezTo>
                    <a:pt x="1" y="43"/>
                    <a:pt x="1" y="21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5814;p35">
              <a:extLst>
                <a:ext uri="{FF2B5EF4-FFF2-40B4-BE49-F238E27FC236}">
                  <a16:creationId xmlns:a16="http://schemas.microsoft.com/office/drawing/2014/main" id="{A14C5657-94E1-ACC4-70F5-108D73F767BB}"/>
                </a:ext>
              </a:extLst>
            </p:cNvPr>
            <p:cNvSpPr/>
            <p:nvPr/>
          </p:nvSpPr>
          <p:spPr>
            <a:xfrm>
              <a:off x="3490225" y="3085100"/>
              <a:ext cx="0" cy="1075"/>
            </a:xfrm>
            <a:custGeom>
              <a:avLst/>
              <a:gdLst/>
              <a:ahLst/>
              <a:cxnLst/>
              <a:rect l="l" t="t" r="r" b="b"/>
              <a:pathLst>
                <a:path h="43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5815;p35">
              <a:extLst>
                <a:ext uri="{FF2B5EF4-FFF2-40B4-BE49-F238E27FC236}">
                  <a16:creationId xmlns:a16="http://schemas.microsoft.com/office/drawing/2014/main" id="{3E95A822-BC73-E4EC-91DE-6EE5B7081659}"/>
                </a:ext>
              </a:extLst>
            </p:cNvPr>
            <p:cNvSpPr/>
            <p:nvPr/>
          </p:nvSpPr>
          <p:spPr>
            <a:xfrm>
              <a:off x="3495500" y="3055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5816;p35">
              <a:extLst>
                <a:ext uri="{FF2B5EF4-FFF2-40B4-BE49-F238E27FC236}">
                  <a16:creationId xmlns:a16="http://schemas.microsoft.com/office/drawing/2014/main" id="{36FAC3A0-35DE-7803-B1C7-D28E08DC1191}"/>
                </a:ext>
              </a:extLst>
            </p:cNvPr>
            <p:cNvSpPr/>
            <p:nvPr/>
          </p:nvSpPr>
          <p:spPr>
            <a:xfrm>
              <a:off x="3497600" y="3042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5817;p35">
              <a:extLst>
                <a:ext uri="{FF2B5EF4-FFF2-40B4-BE49-F238E27FC236}">
                  <a16:creationId xmlns:a16="http://schemas.microsoft.com/office/drawing/2014/main" id="{33538D45-3EE3-E8C4-FB3F-3F8F7A8E130E}"/>
                </a:ext>
              </a:extLst>
            </p:cNvPr>
            <p:cNvSpPr/>
            <p:nvPr/>
          </p:nvSpPr>
          <p:spPr>
            <a:xfrm>
              <a:off x="3492325" y="30724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0" y="22"/>
                    <a:pt x="22" y="22"/>
                  </a:cubicBezTo>
                  <a:cubicBezTo>
                    <a:pt x="22" y="0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5818;p35">
              <a:extLst>
                <a:ext uri="{FF2B5EF4-FFF2-40B4-BE49-F238E27FC236}">
                  <a16:creationId xmlns:a16="http://schemas.microsoft.com/office/drawing/2014/main" id="{0B34E507-EF70-069D-3E69-60159C133543}"/>
                </a:ext>
              </a:extLst>
            </p:cNvPr>
            <p:cNvSpPr/>
            <p:nvPr/>
          </p:nvSpPr>
          <p:spPr>
            <a:xfrm>
              <a:off x="3375625" y="303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5819;p35">
              <a:extLst>
                <a:ext uri="{FF2B5EF4-FFF2-40B4-BE49-F238E27FC236}">
                  <a16:creationId xmlns:a16="http://schemas.microsoft.com/office/drawing/2014/main" id="{2089D919-C780-922E-7437-9687DD875104}"/>
                </a:ext>
              </a:extLst>
            </p:cNvPr>
            <p:cNvSpPr/>
            <p:nvPr/>
          </p:nvSpPr>
          <p:spPr>
            <a:xfrm>
              <a:off x="3374025" y="3047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5820;p35">
              <a:extLst>
                <a:ext uri="{FF2B5EF4-FFF2-40B4-BE49-F238E27FC236}">
                  <a16:creationId xmlns:a16="http://schemas.microsoft.com/office/drawing/2014/main" id="{A36B6D8B-33E1-926E-9F26-56D5D3008EFE}"/>
                </a:ext>
              </a:extLst>
            </p:cNvPr>
            <p:cNvSpPr/>
            <p:nvPr/>
          </p:nvSpPr>
          <p:spPr>
            <a:xfrm>
              <a:off x="3376675" y="3019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5821;p35">
              <a:extLst>
                <a:ext uri="{FF2B5EF4-FFF2-40B4-BE49-F238E27FC236}">
                  <a16:creationId xmlns:a16="http://schemas.microsoft.com/office/drawing/2014/main" id="{023B6D09-9054-AF1F-8479-BF8E98670274}"/>
                </a:ext>
              </a:extLst>
            </p:cNvPr>
            <p:cNvSpPr/>
            <p:nvPr/>
          </p:nvSpPr>
          <p:spPr>
            <a:xfrm>
              <a:off x="3370325" y="3084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5822;p35">
              <a:extLst>
                <a:ext uri="{FF2B5EF4-FFF2-40B4-BE49-F238E27FC236}">
                  <a16:creationId xmlns:a16="http://schemas.microsoft.com/office/drawing/2014/main" id="{FCD88AB8-1857-3337-FFDC-BCFA8463B571}"/>
                </a:ext>
              </a:extLst>
            </p:cNvPr>
            <p:cNvSpPr/>
            <p:nvPr/>
          </p:nvSpPr>
          <p:spPr>
            <a:xfrm>
              <a:off x="3372450" y="3062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5823;p35">
              <a:extLst>
                <a:ext uri="{FF2B5EF4-FFF2-40B4-BE49-F238E27FC236}">
                  <a16:creationId xmlns:a16="http://schemas.microsoft.com/office/drawing/2014/main" id="{CB24B866-05C8-764A-02C8-B3ABC040E508}"/>
                </a:ext>
              </a:extLst>
            </p:cNvPr>
            <p:cNvSpPr/>
            <p:nvPr/>
          </p:nvSpPr>
          <p:spPr>
            <a:xfrm>
              <a:off x="3378775" y="3014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5824;p35">
              <a:extLst>
                <a:ext uri="{FF2B5EF4-FFF2-40B4-BE49-F238E27FC236}">
                  <a16:creationId xmlns:a16="http://schemas.microsoft.com/office/drawing/2014/main" id="{27127D5E-C454-931C-732D-98C8251435F5}"/>
                </a:ext>
              </a:extLst>
            </p:cNvPr>
            <p:cNvSpPr/>
            <p:nvPr/>
          </p:nvSpPr>
          <p:spPr>
            <a:xfrm>
              <a:off x="3360825" y="3219775"/>
              <a:ext cx="25" cy="1075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cubicBezTo>
                    <a:pt x="1" y="21"/>
                    <a:pt x="1" y="21"/>
                    <a:pt x="1" y="4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5825;p35">
              <a:extLst>
                <a:ext uri="{FF2B5EF4-FFF2-40B4-BE49-F238E27FC236}">
                  <a16:creationId xmlns:a16="http://schemas.microsoft.com/office/drawing/2014/main" id="{7ED95CCC-4ADE-8420-9953-94D50828501F}"/>
                </a:ext>
              </a:extLst>
            </p:cNvPr>
            <p:cNvSpPr/>
            <p:nvPr/>
          </p:nvSpPr>
          <p:spPr>
            <a:xfrm>
              <a:off x="3367700" y="3118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5826;p35">
              <a:extLst>
                <a:ext uri="{FF2B5EF4-FFF2-40B4-BE49-F238E27FC236}">
                  <a16:creationId xmlns:a16="http://schemas.microsoft.com/office/drawing/2014/main" id="{5FA21E68-83B4-A759-A6B3-F5977EE010BD}"/>
                </a:ext>
              </a:extLst>
            </p:cNvPr>
            <p:cNvSpPr/>
            <p:nvPr/>
          </p:nvSpPr>
          <p:spPr>
            <a:xfrm>
              <a:off x="3361350" y="32203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lnTo>
                    <a:pt x="1" y="21"/>
                  </a:lnTo>
                  <a:cubicBezTo>
                    <a:pt x="1" y="21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5827;p35">
              <a:extLst>
                <a:ext uri="{FF2B5EF4-FFF2-40B4-BE49-F238E27FC236}">
                  <a16:creationId xmlns:a16="http://schemas.microsoft.com/office/drawing/2014/main" id="{7A5B00EF-6807-FF8D-64B1-24C67A189B65}"/>
                </a:ext>
              </a:extLst>
            </p:cNvPr>
            <p:cNvSpPr/>
            <p:nvPr/>
          </p:nvSpPr>
          <p:spPr>
            <a:xfrm>
              <a:off x="3378250" y="302015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2" y="0"/>
                  </a:moveTo>
                  <a:cubicBezTo>
                    <a:pt x="22" y="21"/>
                    <a:pt x="1" y="42"/>
                    <a:pt x="22" y="42"/>
                  </a:cubicBezTo>
                  <a:cubicBezTo>
                    <a:pt x="22" y="42"/>
                    <a:pt x="22" y="21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5828;p35">
              <a:extLst>
                <a:ext uri="{FF2B5EF4-FFF2-40B4-BE49-F238E27FC236}">
                  <a16:creationId xmlns:a16="http://schemas.microsoft.com/office/drawing/2014/main" id="{6584BBC1-9B8A-244B-DF63-2DC640E59744}"/>
                </a:ext>
              </a:extLst>
            </p:cNvPr>
            <p:cNvSpPr/>
            <p:nvPr/>
          </p:nvSpPr>
          <p:spPr>
            <a:xfrm>
              <a:off x="3371400" y="312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5829;p35">
              <a:extLst>
                <a:ext uri="{FF2B5EF4-FFF2-40B4-BE49-F238E27FC236}">
                  <a16:creationId xmlns:a16="http://schemas.microsoft.com/office/drawing/2014/main" id="{5379DBAC-0F87-A2A7-D882-F1DBD6E6ADB0}"/>
                </a:ext>
              </a:extLst>
            </p:cNvPr>
            <p:cNvSpPr/>
            <p:nvPr/>
          </p:nvSpPr>
          <p:spPr>
            <a:xfrm>
              <a:off x="3361350" y="3220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lnTo>
                    <a:pt x="1" y="0"/>
                  </a:ln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5830;p35">
              <a:extLst>
                <a:ext uri="{FF2B5EF4-FFF2-40B4-BE49-F238E27FC236}">
                  <a16:creationId xmlns:a16="http://schemas.microsoft.com/office/drawing/2014/main" id="{0AA8F28D-7F96-EA6B-DE9D-3F03248C5C42}"/>
                </a:ext>
              </a:extLst>
            </p:cNvPr>
            <p:cNvSpPr/>
            <p:nvPr/>
          </p:nvSpPr>
          <p:spPr>
            <a:xfrm>
              <a:off x="3365050" y="3153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5831;p35">
              <a:extLst>
                <a:ext uri="{FF2B5EF4-FFF2-40B4-BE49-F238E27FC236}">
                  <a16:creationId xmlns:a16="http://schemas.microsoft.com/office/drawing/2014/main" id="{E07A3F66-7A6F-6969-73EB-D446C32A7866}"/>
                </a:ext>
              </a:extLst>
            </p:cNvPr>
            <p:cNvSpPr/>
            <p:nvPr/>
          </p:nvSpPr>
          <p:spPr>
            <a:xfrm>
              <a:off x="3365050" y="315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5832;p35">
              <a:extLst>
                <a:ext uri="{FF2B5EF4-FFF2-40B4-BE49-F238E27FC236}">
                  <a16:creationId xmlns:a16="http://schemas.microsoft.com/office/drawing/2014/main" id="{D0B24939-2E7F-7CF0-D819-EDFFD1831155}"/>
                </a:ext>
              </a:extLst>
            </p:cNvPr>
            <p:cNvSpPr/>
            <p:nvPr/>
          </p:nvSpPr>
          <p:spPr>
            <a:xfrm>
              <a:off x="3360825" y="32208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5833;p35">
              <a:extLst>
                <a:ext uri="{FF2B5EF4-FFF2-40B4-BE49-F238E27FC236}">
                  <a16:creationId xmlns:a16="http://schemas.microsoft.com/office/drawing/2014/main" id="{9951B0A5-C78C-F8D9-F548-823837939710}"/>
                </a:ext>
              </a:extLst>
            </p:cNvPr>
            <p:cNvSpPr/>
            <p:nvPr/>
          </p:nvSpPr>
          <p:spPr>
            <a:xfrm>
              <a:off x="3363475" y="3175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5834;p35">
              <a:extLst>
                <a:ext uri="{FF2B5EF4-FFF2-40B4-BE49-F238E27FC236}">
                  <a16:creationId xmlns:a16="http://schemas.microsoft.com/office/drawing/2014/main" id="{E972FC8F-9D1F-04EE-59F4-FAC5CB23B8A2}"/>
                </a:ext>
              </a:extLst>
            </p:cNvPr>
            <p:cNvSpPr/>
            <p:nvPr/>
          </p:nvSpPr>
          <p:spPr>
            <a:xfrm>
              <a:off x="3372975" y="3061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1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5835;p35">
              <a:extLst>
                <a:ext uri="{FF2B5EF4-FFF2-40B4-BE49-F238E27FC236}">
                  <a16:creationId xmlns:a16="http://schemas.microsoft.com/office/drawing/2014/main" id="{5C21DDD4-5EB8-89EF-A9B9-C3A7278BBBCE}"/>
                </a:ext>
              </a:extLst>
            </p:cNvPr>
            <p:cNvSpPr/>
            <p:nvPr/>
          </p:nvSpPr>
          <p:spPr>
            <a:xfrm>
              <a:off x="3374550" y="307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5836;p35">
              <a:extLst>
                <a:ext uri="{FF2B5EF4-FFF2-40B4-BE49-F238E27FC236}">
                  <a16:creationId xmlns:a16="http://schemas.microsoft.com/office/drawing/2014/main" id="{84706286-414C-3C57-BB21-D4B57DDAAEFC}"/>
                </a:ext>
              </a:extLst>
            </p:cNvPr>
            <p:cNvSpPr/>
            <p:nvPr/>
          </p:nvSpPr>
          <p:spPr>
            <a:xfrm>
              <a:off x="3374550" y="3075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5837;p35">
              <a:extLst>
                <a:ext uri="{FF2B5EF4-FFF2-40B4-BE49-F238E27FC236}">
                  <a16:creationId xmlns:a16="http://schemas.microsoft.com/office/drawing/2014/main" id="{6AB7B0DF-4C8B-CF3A-EFFB-94F55012C2A8}"/>
                </a:ext>
              </a:extLst>
            </p:cNvPr>
            <p:cNvSpPr/>
            <p:nvPr/>
          </p:nvSpPr>
          <p:spPr>
            <a:xfrm>
              <a:off x="3374025" y="3077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5838;p35">
              <a:extLst>
                <a:ext uri="{FF2B5EF4-FFF2-40B4-BE49-F238E27FC236}">
                  <a16:creationId xmlns:a16="http://schemas.microsoft.com/office/drawing/2014/main" id="{3F702338-6314-4BAF-FC52-4C4CF4301004}"/>
                </a:ext>
              </a:extLst>
            </p:cNvPr>
            <p:cNvSpPr/>
            <p:nvPr/>
          </p:nvSpPr>
          <p:spPr>
            <a:xfrm>
              <a:off x="3375625" y="3062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5839;p35">
              <a:extLst>
                <a:ext uri="{FF2B5EF4-FFF2-40B4-BE49-F238E27FC236}">
                  <a16:creationId xmlns:a16="http://schemas.microsoft.com/office/drawing/2014/main" id="{542C0301-45F2-D26C-EEB3-2DE610B10F3F}"/>
                </a:ext>
              </a:extLst>
            </p:cNvPr>
            <p:cNvSpPr/>
            <p:nvPr/>
          </p:nvSpPr>
          <p:spPr>
            <a:xfrm>
              <a:off x="3375075" y="30655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5840;p35">
              <a:extLst>
                <a:ext uri="{FF2B5EF4-FFF2-40B4-BE49-F238E27FC236}">
                  <a16:creationId xmlns:a16="http://schemas.microsoft.com/office/drawing/2014/main" id="{9B185E77-8667-B5DC-89B5-BCFDFBF8A932}"/>
                </a:ext>
              </a:extLst>
            </p:cNvPr>
            <p:cNvSpPr/>
            <p:nvPr/>
          </p:nvSpPr>
          <p:spPr>
            <a:xfrm>
              <a:off x="3374025" y="308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5841;p35">
              <a:extLst>
                <a:ext uri="{FF2B5EF4-FFF2-40B4-BE49-F238E27FC236}">
                  <a16:creationId xmlns:a16="http://schemas.microsoft.com/office/drawing/2014/main" id="{B78F8E9C-4E2F-1FD8-0527-87F96D18DD8B}"/>
                </a:ext>
              </a:extLst>
            </p:cNvPr>
            <p:cNvSpPr/>
            <p:nvPr/>
          </p:nvSpPr>
          <p:spPr>
            <a:xfrm>
              <a:off x="3359775" y="3000600"/>
              <a:ext cx="20100" cy="220925"/>
            </a:xfrm>
            <a:custGeom>
              <a:avLst/>
              <a:gdLst/>
              <a:ahLst/>
              <a:cxnLst/>
              <a:rect l="l" t="t" r="r" b="b"/>
              <a:pathLst>
                <a:path w="804" h="8837" extrusionOk="0">
                  <a:moveTo>
                    <a:pt x="761" y="148"/>
                  </a:moveTo>
                  <a:cubicBezTo>
                    <a:pt x="761" y="148"/>
                    <a:pt x="761" y="148"/>
                    <a:pt x="761" y="148"/>
                  </a:cubicBezTo>
                  <a:cubicBezTo>
                    <a:pt x="761" y="148"/>
                    <a:pt x="761" y="148"/>
                    <a:pt x="761" y="148"/>
                  </a:cubicBezTo>
                  <a:close/>
                  <a:moveTo>
                    <a:pt x="802" y="147"/>
                  </a:moveTo>
                  <a:cubicBezTo>
                    <a:pt x="803" y="153"/>
                    <a:pt x="803" y="160"/>
                    <a:pt x="803" y="170"/>
                  </a:cubicBezTo>
                  <a:cubicBezTo>
                    <a:pt x="803" y="148"/>
                    <a:pt x="803" y="148"/>
                    <a:pt x="803" y="148"/>
                  </a:cubicBezTo>
                  <a:cubicBezTo>
                    <a:pt x="803" y="148"/>
                    <a:pt x="802" y="148"/>
                    <a:pt x="802" y="147"/>
                  </a:cubicBezTo>
                  <a:close/>
                  <a:moveTo>
                    <a:pt x="761" y="824"/>
                  </a:moveTo>
                  <a:lnTo>
                    <a:pt x="761" y="824"/>
                  </a:lnTo>
                  <a:cubicBezTo>
                    <a:pt x="740" y="846"/>
                    <a:pt x="740" y="846"/>
                    <a:pt x="740" y="846"/>
                  </a:cubicBezTo>
                  <a:cubicBezTo>
                    <a:pt x="761" y="846"/>
                    <a:pt x="761" y="846"/>
                    <a:pt x="761" y="824"/>
                  </a:cubicBezTo>
                  <a:close/>
                  <a:moveTo>
                    <a:pt x="571" y="3000"/>
                  </a:moveTo>
                  <a:cubicBezTo>
                    <a:pt x="571" y="3000"/>
                    <a:pt x="571" y="3021"/>
                    <a:pt x="571" y="3021"/>
                  </a:cubicBezTo>
                  <a:cubicBezTo>
                    <a:pt x="571" y="3042"/>
                    <a:pt x="592" y="3042"/>
                    <a:pt x="592" y="3064"/>
                  </a:cubicBezTo>
                  <a:cubicBezTo>
                    <a:pt x="592" y="3056"/>
                    <a:pt x="592" y="3048"/>
                    <a:pt x="592" y="3042"/>
                  </a:cubicBezTo>
                  <a:lnTo>
                    <a:pt x="592" y="3021"/>
                  </a:lnTo>
                  <a:cubicBezTo>
                    <a:pt x="592" y="3021"/>
                    <a:pt x="592" y="3021"/>
                    <a:pt x="592" y="3000"/>
                  </a:cubicBezTo>
                  <a:cubicBezTo>
                    <a:pt x="578" y="3000"/>
                    <a:pt x="573" y="3010"/>
                    <a:pt x="572" y="3010"/>
                  </a:cubicBezTo>
                  <a:cubicBezTo>
                    <a:pt x="571" y="3010"/>
                    <a:pt x="571" y="3007"/>
                    <a:pt x="571" y="3000"/>
                  </a:cubicBezTo>
                  <a:close/>
                  <a:moveTo>
                    <a:pt x="316" y="4913"/>
                  </a:moveTo>
                  <a:cubicBezTo>
                    <a:pt x="315" y="4913"/>
                    <a:pt x="310" y="4922"/>
                    <a:pt x="296" y="4922"/>
                  </a:cubicBezTo>
                  <a:cubicBezTo>
                    <a:pt x="296" y="4930"/>
                    <a:pt x="298" y="4932"/>
                    <a:pt x="302" y="4932"/>
                  </a:cubicBezTo>
                  <a:cubicBezTo>
                    <a:pt x="308" y="4932"/>
                    <a:pt x="317" y="4922"/>
                    <a:pt x="317" y="4922"/>
                  </a:cubicBezTo>
                  <a:cubicBezTo>
                    <a:pt x="317" y="4915"/>
                    <a:pt x="317" y="4913"/>
                    <a:pt x="316" y="4913"/>
                  </a:cubicBezTo>
                  <a:close/>
                  <a:moveTo>
                    <a:pt x="127" y="7098"/>
                  </a:moveTo>
                  <a:cubicBezTo>
                    <a:pt x="130" y="7101"/>
                    <a:pt x="133" y="7103"/>
                    <a:pt x="135" y="7104"/>
                  </a:cubicBezTo>
                  <a:lnTo>
                    <a:pt x="135" y="7104"/>
                  </a:lnTo>
                  <a:cubicBezTo>
                    <a:pt x="133" y="7100"/>
                    <a:pt x="131" y="7098"/>
                    <a:pt x="127" y="7098"/>
                  </a:cubicBezTo>
                  <a:close/>
                  <a:moveTo>
                    <a:pt x="782" y="1"/>
                  </a:moveTo>
                  <a:cubicBezTo>
                    <a:pt x="782" y="64"/>
                    <a:pt x="782" y="43"/>
                    <a:pt x="761" y="85"/>
                  </a:cubicBezTo>
                  <a:cubicBezTo>
                    <a:pt x="782" y="106"/>
                    <a:pt x="782" y="106"/>
                    <a:pt x="782" y="127"/>
                  </a:cubicBezTo>
                  <a:lnTo>
                    <a:pt x="782" y="127"/>
                  </a:lnTo>
                  <a:cubicBezTo>
                    <a:pt x="782" y="121"/>
                    <a:pt x="782" y="119"/>
                    <a:pt x="781" y="119"/>
                  </a:cubicBezTo>
                  <a:cubicBezTo>
                    <a:pt x="780" y="119"/>
                    <a:pt x="776" y="134"/>
                    <a:pt x="761" y="148"/>
                  </a:cubicBezTo>
                  <a:cubicBezTo>
                    <a:pt x="765" y="144"/>
                    <a:pt x="768" y="143"/>
                    <a:pt x="769" y="143"/>
                  </a:cubicBezTo>
                  <a:cubicBezTo>
                    <a:pt x="775" y="143"/>
                    <a:pt x="765" y="170"/>
                    <a:pt x="782" y="170"/>
                  </a:cubicBezTo>
                  <a:cubicBezTo>
                    <a:pt x="771" y="170"/>
                    <a:pt x="766" y="164"/>
                    <a:pt x="764" y="164"/>
                  </a:cubicBezTo>
                  <a:cubicBezTo>
                    <a:pt x="761" y="164"/>
                    <a:pt x="761" y="170"/>
                    <a:pt x="761" y="191"/>
                  </a:cubicBezTo>
                  <a:cubicBezTo>
                    <a:pt x="761" y="186"/>
                    <a:pt x="761" y="180"/>
                    <a:pt x="761" y="170"/>
                  </a:cubicBezTo>
                  <a:cubicBezTo>
                    <a:pt x="740" y="212"/>
                    <a:pt x="761" y="233"/>
                    <a:pt x="761" y="275"/>
                  </a:cubicBezTo>
                  <a:cubicBezTo>
                    <a:pt x="761" y="275"/>
                    <a:pt x="761" y="296"/>
                    <a:pt x="761" y="296"/>
                  </a:cubicBezTo>
                  <a:cubicBezTo>
                    <a:pt x="757" y="301"/>
                    <a:pt x="753" y="302"/>
                    <a:pt x="751" y="302"/>
                  </a:cubicBezTo>
                  <a:cubicBezTo>
                    <a:pt x="740" y="302"/>
                    <a:pt x="740" y="275"/>
                    <a:pt x="740" y="275"/>
                  </a:cubicBezTo>
                  <a:lnTo>
                    <a:pt x="740" y="317"/>
                  </a:lnTo>
                  <a:lnTo>
                    <a:pt x="740" y="360"/>
                  </a:lnTo>
                  <a:cubicBezTo>
                    <a:pt x="740" y="360"/>
                    <a:pt x="730" y="369"/>
                    <a:pt x="724" y="369"/>
                  </a:cubicBezTo>
                  <a:cubicBezTo>
                    <a:pt x="721" y="369"/>
                    <a:pt x="719" y="367"/>
                    <a:pt x="719" y="360"/>
                  </a:cubicBezTo>
                  <a:lnTo>
                    <a:pt x="719" y="423"/>
                  </a:lnTo>
                  <a:cubicBezTo>
                    <a:pt x="719" y="441"/>
                    <a:pt x="719" y="491"/>
                    <a:pt x="719" y="491"/>
                  </a:cubicBezTo>
                  <a:cubicBezTo>
                    <a:pt x="719" y="530"/>
                    <a:pt x="719" y="551"/>
                    <a:pt x="719" y="592"/>
                  </a:cubicBezTo>
                  <a:cubicBezTo>
                    <a:pt x="714" y="583"/>
                    <a:pt x="711" y="580"/>
                    <a:pt x="708" y="580"/>
                  </a:cubicBezTo>
                  <a:cubicBezTo>
                    <a:pt x="700" y="580"/>
                    <a:pt x="698" y="604"/>
                    <a:pt x="698" y="604"/>
                  </a:cubicBezTo>
                  <a:cubicBezTo>
                    <a:pt x="697" y="604"/>
                    <a:pt x="697" y="601"/>
                    <a:pt x="697" y="592"/>
                  </a:cubicBezTo>
                  <a:cubicBezTo>
                    <a:pt x="697" y="634"/>
                    <a:pt x="697" y="634"/>
                    <a:pt x="697" y="655"/>
                  </a:cubicBezTo>
                  <a:lnTo>
                    <a:pt x="697" y="677"/>
                  </a:lnTo>
                  <a:cubicBezTo>
                    <a:pt x="676" y="698"/>
                    <a:pt x="676" y="698"/>
                    <a:pt x="676" y="719"/>
                  </a:cubicBezTo>
                  <a:cubicBezTo>
                    <a:pt x="676" y="719"/>
                    <a:pt x="676" y="740"/>
                    <a:pt x="676" y="761"/>
                  </a:cubicBezTo>
                  <a:lnTo>
                    <a:pt x="676" y="782"/>
                  </a:lnTo>
                  <a:cubicBezTo>
                    <a:pt x="676" y="803"/>
                    <a:pt x="676" y="803"/>
                    <a:pt x="676" y="824"/>
                  </a:cubicBezTo>
                  <a:cubicBezTo>
                    <a:pt x="676" y="840"/>
                    <a:pt x="676" y="844"/>
                    <a:pt x="676" y="844"/>
                  </a:cubicBezTo>
                  <a:cubicBezTo>
                    <a:pt x="676" y="845"/>
                    <a:pt x="676" y="845"/>
                    <a:pt x="676" y="846"/>
                  </a:cubicBezTo>
                  <a:cubicBezTo>
                    <a:pt x="655" y="888"/>
                    <a:pt x="676" y="930"/>
                    <a:pt x="655" y="972"/>
                  </a:cubicBezTo>
                  <a:cubicBezTo>
                    <a:pt x="655" y="1000"/>
                    <a:pt x="655" y="1041"/>
                    <a:pt x="655" y="1057"/>
                  </a:cubicBezTo>
                  <a:cubicBezTo>
                    <a:pt x="655" y="1057"/>
                    <a:pt x="655" y="1078"/>
                    <a:pt x="634" y="1099"/>
                  </a:cubicBezTo>
                  <a:cubicBezTo>
                    <a:pt x="634" y="1120"/>
                    <a:pt x="634" y="1120"/>
                    <a:pt x="655" y="1141"/>
                  </a:cubicBezTo>
                  <a:cubicBezTo>
                    <a:pt x="634" y="1162"/>
                    <a:pt x="634" y="1205"/>
                    <a:pt x="634" y="1205"/>
                  </a:cubicBezTo>
                  <a:cubicBezTo>
                    <a:pt x="634" y="1205"/>
                    <a:pt x="634" y="1205"/>
                    <a:pt x="634" y="1226"/>
                  </a:cubicBezTo>
                  <a:cubicBezTo>
                    <a:pt x="634" y="1268"/>
                    <a:pt x="634" y="1289"/>
                    <a:pt x="634" y="1331"/>
                  </a:cubicBezTo>
                  <a:cubicBezTo>
                    <a:pt x="634" y="1338"/>
                    <a:pt x="634" y="1341"/>
                    <a:pt x="633" y="1341"/>
                  </a:cubicBezTo>
                  <a:cubicBezTo>
                    <a:pt x="632" y="1341"/>
                    <a:pt x="627" y="1331"/>
                    <a:pt x="613" y="1331"/>
                  </a:cubicBezTo>
                  <a:lnTo>
                    <a:pt x="613" y="1416"/>
                  </a:lnTo>
                  <a:cubicBezTo>
                    <a:pt x="613" y="1421"/>
                    <a:pt x="613" y="1426"/>
                    <a:pt x="613" y="1437"/>
                  </a:cubicBezTo>
                  <a:cubicBezTo>
                    <a:pt x="613" y="1447"/>
                    <a:pt x="613" y="1467"/>
                    <a:pt x="613" y="1479"/>
                  </a:cubicBezTo>
                  <a:cubicBezTo>
                    <a:pt x="613" y="1500"/>
                    <a:pt x="592" y="1500"/>
                    <a:pt x="613" y="1522"/>
                  </a:cubicBezTo>
                  <a:cubicBezTo>
                    <a:pt x="613" y="1543"/>
                    <a:pt x="613" y="1585"/>
                    <a:pt x="613" y="1585"/>
                  </a:cubicBezTo>
                  <a:cubicBezTo>
                    <a:pt x="602" y="1595"/>
                    <a:pt x="597" y="1601"/>
                    <a:pt x="595" y="1601"/>
                  </a:cubicBezTo>
                  <a:cubicBezTo>
                    <a:pt x="592" y="1601"/>
                    <a:pt x="592" y="1595"/>
                    <a:pt x="592" y="1585"/>
                  </a:cubicBezTo>
                  <a:cubicBezTo>
                    <a:pt x="592" y="1648"/>
                    <a:pt x="592" y="1627"/>
                    <a:pt x="592" y="1669"/>
                  </a:cubicBezTo>
                  <a:lnTo>
                    <a:pt x="592" y="1691"/>
                  </a:lnTo>
                  <a:cubicBezTo>
                    <a:pt x="592" y="1712"/>
                    <a:pt x="592" y="1733"/>
                    <a:pt x="592" y="1733"/>
                  </a:cubicBezTo>
                  <a:cubicBezTo>
                    <a:pt x="592" y="1775"/>
                    <a:pt x="571" y="1775"/>
                    <a:pt x="571" y="1838"/>
                  </a:cubicBezTo>
                  <a:cubicBezTo>
                    <a:pt x="571" y="1861"/>
                    <a:pt x="571" y="1868"/>
                    <a:pt x="571" y="1902"/>
                  </a:cubicBezTo>
                  <a:lnTo>
                    <a:pt x="550" y="1902"/>
                  </a:lnTo>
                  <a:lnTo>
                    <a:pt x="571" y="1923"/>
                  </a:lnTo>
                  <a:lnTo>
                    <a:pt x="571" y="1944"/>
                  </a:lnTo>
                  <a:cubicBezTo>
                    <a:pt x="550" y="1965"/>
                    <a:pt x="550" y="1986"/>
                    <a:pt x="550" y="2007"/>
                  </a:cubicBezTo>
                  <a:cubicBezTo>
                    <a:pt x="571" y="2071"/>
                    <a:pt x="529" y="2155"/>
                    <a:pt x="529" y="2240"/>
                  </a:cubicBezTo>
                  <a:lnTo>
                    <a:pt x="529" y="2282"/>
                  </a:lnTo>
                  <a:cubicBezTo>
                    <a:pt x="529" y="2297"/>
                    <a:pt x="529" y="2292"/>
                    <a:pt x="529" y="2324"/>
                  </a:cubicBezTo>
                  <a:cubicBezTo>
                    <a:pt x="529" y="2364"/>
                    <a:pt x="529" y="2412"/>
                    <a:pt x="529" y="2430"/>
                  </a:cubicBezTo>
                  <a:cubicBezTo>
                    <a:pt x="529" y="2451"/>
                    <a:pt x="507" y="2493"/>
                    <a:pt x="507" y="2514"/>
                  </a:cubicBezTo>
                  <a:cubicBezTo>
                    <a:pt x="507" y="2514"/>
                    <a:pt x="507" y="2535"/>
                    <a:pt x="507" y="2535"/>
                  </a:cubicBezTo>
                  <a:cubicBezTo>
                    <a:pt x="507" y="2557"/>
                    <a:pt x="507" y="2599"/>
                    <a:pt x="507" y="2599"/>
                  </a:cubicBezTo>
                  <a:cubicBezTo>
                    <a:pt x="507" y="2599"/>
                    <a:pt x="507" y="2599"/>
                    <a:pt x="507" y="2620"/>
                  </a:cubicBezTo>
                  <a:cubicBezTo>
                    <a:pt x="486" y="2620"/>
                    <a:pt x="507" y="2662"/>
                    <a:pt x="486" y="2704"/>
                  </a:cubicBezTo>
                  <a:cubicBezTo>
                    <a:pt x="486" y="2711"/>
                    <a:pt x="486" y="2718"/>
                    <a:pt x="486" y="2726"/>
                  </a:cubicBezTo>
                  <a:lnTo>
                    <a:pt x="486" y="2789"/>
                  </a:lnTo>
                  <a:cubicBezTo>
                    <a:pt x="486" y="2789"/>
                    <a:pt x="486" y="2852"/>
                    <a:pt x="486" y="2852"/>
                  </a:cubicBezTo>
                  <a:cubicBezTo>
                    <a:pt x="486" y="2873"/>
                    <a:pt x="486" y="2895"/>
                    <a:pt x="486" y="2895"/>
                  </a:cubicBezTo>
                  <a:lnTo>
                    <a:pt x="486" y="2916"/>
                  </a:lnTo>
                  <a:lnTo>
                    <a:pt x="465" y="2895"/>
                  </a:lnTo>
                  <a:lnTo>
                    <a:pt x="465" y="2895"/>
                  </a:lnTo>
                  <a:cubicBezTo>
                    <a:pt x="465" y="2916"/>
                    <a:pt x="486" y="2937"/>
                    <a:pt x="486" y="2937"/>
                  </a:cubicBezTo>
                  <a:cubicBezTo>
                    <a:pt x="486" y="2937"/>
                    <a:pt x="486" y="2979"/>
                    <a:pt x="465" y="2979"/>
                  </a:cubicBezTo>
                  <a:cubicBezTo>
                    <a:pt x="465" y="3021"/>
                    <a:pt x="444" y="3064"/>
                    <a:pt x="465" y="3106"/>
                  </a:cubicBezTo>
                  <a:cubicBezTo>
                    <a:pt x="465" y="3106"/>
                    <a:pt x="444" y="3106"/>
                    <a:pt x="444" y="3085"/>
                  </a:cubicBezTo>
                  <a:lnTo>
                    <a:pt x="444" y="3127"/>
                  </a:lnTo>
                  <a:lnTo>
                    <a:pt x="444" y="3169"/>
                  </a:lnTo>
                  <a:cubicBezTo>
                    <a:pt x="444" y="3211"/>
                    <a:pt x="444" y="3254"/>
                    <a:pt x="444" y="3296"/>
                  </a:cubicBezTo>
                  <a:cubicBezTo>
                    <a:pt x="444" y="3338"/>
                    <a:pt x="423" y="3338"/>
                    <a:pt x="423" y="3380"/>
                  </a:cubicBezTo>
                  <a:lnTo>
                    <a:pt x="423" y="3402"/>
                  </a:lnTo>
                  <a:cubicBezTo>
                    <a:pt x="423" y="3419"/>
                    <a:pt x="409" y="3450"/>
                    <a:pt x="415" y="3450"/>
                  </a:cubicBezTo>
                  <a:cubicBezTo>
                    <a:pt x="416" y="3450"/>
                    <a:pt x="419" y="3448"/>
                    <a:pt x="423" y="3444"/>
                  </a:cubicBezTo>
                  <a:cubicBezTo>
                    <a:pt x="423" y="3465"/>
                    <a:pt x="423" y="3486"/>
                    <a:pt x="423" y="3486"/>
                  </a:cubicBezTo>
                  <a:cubicBezTo>
                    <a:pt x="423" y="3528"/>
                    <a:pt x="423" y="3507"/>
                    <a:pt x="423" y="3528"/>
                  </a:cubicBezTo>
                  <a:cubicBezTo>
                    <a:pt x="423" y="3549"/>
                    <a:pt x="423" y="3549"/>
                    <a:pt x="423" y="3592"/>
                  </a:cubicBezTo>
                  <a:lnTo>
                    <a:pt x="402" y="3592"/>
                  </a:lnTo>
                  <a:cubicBezTo>
                    <a:pt x="402" y="3592"/>
                    <a:pt x="402" y="3613"/>
                    <a:pt x="402" y="3634"/>
                  </a:cubicBezTo>
                  <a:cubicBezTo>
                    <a:pt x="423" y="3655"/>
                    <a:pt x="402" y="3676"/>
                    <a:pt x="402" y="3697"/>
                  </a:cubicBezTo>
                  <a:cubicBezTo>
                    <a:pt x="402" y="3718"/>
                    <a:pt x="402" y="3740"/>
                    <a:pt x="402" y="3740"/>
                  </a:cubicBezTo>
                  <a:cubicBezTo>
                    <a:pt x="402" y="3782"/>
                    <a:pt x="402" y="3824"/>
                    <a:pt x="402" y="3866"/>
                  </a:cubicBezTo>
                  <a:cubicBezTo>
                    <a:pt x="381" y="3866"/>
                    <a:pt x="402" y="3887"/>
                    <a:pt x="381" y="3909"/>
                  </a:cubicBezTo>
                  <a:lnTo>
                    <a:pt x="402" y="3909"/>
                  </a:lnTo>
                  <a:cubicBezTo>
                    <a:pt x="381" y="3972"/>
                    <a:pt x="381" y="4035"/>
                    <a:pt x="360" y="4120"/>
                  </a:cubicBezTo>
                  <a:cubicBezTo>
                    <a:pt x="360" y="4204"/>
                    <a:pt x="360" y="4310"/>
                    <a:pt x="338" y="4352"/>
                  </a:cubicBezTo>
                  <a:cubicBezTo>
                    <a:pt x="338" y="4373"/>
                    <a:pt x="360" y="4416"/>
                    <a:pt x="338" y="4437"/>
                  </a:cubicBezTo>
                  <a:cubicBezTo>
                    <a:pt x="338" y="4500"/>
                    <a:pt x="338" y="4542"/>
                    <a:pt x="338" y="4606"/>
                  </a:cubicBezTo>
                  <a:cubicBezTo>
                    <a:pt x="338" y="4627"/>
                    <a:pt x="317" y="4648"/>
                    <a:pt x="317" y="4648"/>
                  </a:cubicBezTo>
                  <a:lnTo>
                    <a:pt x="338" y="4648"/>
                  </a:lnTo>
                  <a:cubicBezTo>
                    <a:pt x="338" y="4648"/>
                    <a:pt x="338" y="4690"/>
                    <a:pt x="317" y="4690"/>
                  </a:cubicBezTo>
                  <a:lnTo>
                    <a:pt x="338" y="4711"/>
                  </a:lnTo>
                  <a:lnTo>
                    <a:pt x="317" y="4711"/>
                  </a:lnTo>
                  <a:lnTo>
                    <a:pt x="338" y="4732"/>
                  </a:lnTo>
                  <a:lnTo>
                    <a:pt x="317" y="4732"/>
                  </a:lnTo>
                  <a:cubicBezTo>
                    <a:pt x="317" y="4754"/>
                    <a:pt x="317" y="4775"/>
                    <a:pt x="317" y="4796"/>
                  </a:cubicBezTo>
                  <a:lnTo>
                    <a:pt x="317" y="4901"/>
                  </a:lnTo>
                  <a:cubicBezTo>
                    <a:pt x="317" y="4908"/>
                    <a:pt x="317" y="4915"/>
                    <a:pt x="317" y="4922"/>
                  </a:cubicBezTo>
                  <a:cubicBezTo>
                    <a:pt x="317" y="4944"/>
                    <a:pt x="317" y="4986"/>
                    <a:pt x="317" y="4986"/>
                  </a:cubicBezTo>
                  <a:cubicBezTo>
                    <a:pt x="317" y="5007"/>
                    <a:pt x="296" y="5007"/>
                    <a:pt x="296" y="5028"/>
                  </a:cubicBezTo>
                  <a:cubicBezTo>
                    <a:pt x="296" y="5049"/>
                    <a:pt x="296" y="5070"/>
                    <a:pt x="296" y="5070"/>
                  </a:cubicBezTo>
                  <a:cubicBezTo>
                    <a:pt x="296" y="5081"/>
                    <a:pt x="296" y="5081"/>
                    <a:pt x="296" y="5081"/>
                  </a:cubicBezTo>
                  <a:cubicBezTo>
                    <a:pt x="296" y="5081"/>
                    <a:pt x="296" y="5081"/>
                    <a:pt x="296" y="5091"/>
                  </a:cubicBezTo>
                  <a:cubicBezTo>
                    <a:pt x="296" y="5091"/>
                    <a:pt x="296" y="5134"/>
                    <a:pt x="296" y="5134"/>
                  </a:cubicBezTo>
                  <a:cubicBezTo>
                    <a:pt x="296" y="5155"/>
                    <a:pt x="275" y="5218"/>
                    <a:pt x="296" y="5218"/>
                  </a:cubicBezTo>
                  <a:lnTo>
                    <a:pt x="275" y="5260"/>
                  </a:lnTo>
                  <a:cubicBezTo>
                    <a:pt x="275" y="5260"/>
                    <a:pt x="296" y="5260"/>
                    <a:pt x="296" y="5282"/>
                  </a:cubicBezTo>
                  <a:cubicBezTo>
                    <a:pt x="296" y="5292"/>
                    <a:pt x="291" y="5292"/>
                    <a:pt x="286" y="5292"/>
                  </a:cubicBezTo>
                  <a:cubicBezTo>
                    <a:pt x="280" y="5292"/>
                    <a:pt x="275" y="5292"/>
                    <a:pt x="275" y="5303"/>
                  </a:cubicBezTo>
                  <a:lnTo>
                    <a:pt x="296" y="5303"/>
                  </a:lnTo>
                  <a:cubicBezTo>
                    <a:pt x="275" y="5408"/>
                    <a:pt x="275" y="5556"/>
                    <a:pt x="254" y="5662"/>
                  </a:cubicBezTo>
                  <a:cubicBezTo>
                    <a:pt x="254" y="5725"/>
                    <a:pt x="254" y="5789"/>
                    <a:pt x="233" y="5831"/>
                  </a:cubicBezTo>
                  <a:lnTo>
                    <a:pt x="233" y="5894"/>
                  </a:lnTo>
                  <a:cubicBezTo>
                    <a:pt x="233" y="5958"/>
                    <a:pt x="212" y="6042"/>
                    <a:pt x="212" y="6127"/>
                  </a:cubicBezTo>
                  <a:cubicBezTo>
                    <a:pt x="233" y="6169"/>
                    <a:pt x="212" y="6148"/>
                    <a:pt x="212" y="6211"/>
                  </a:cubicBezTo>
                  <a:cubicBezTo>
                    <a:pt x="212" y="6259"/>
                    <a:pt x="212" y="6282"/>
                    <a:pt x="212" y="6338"/>
                  </a:cubicBezTo>
                  <a:cubicBezTo>
                    <a:pt x="207" y="6334"/>
                    <a:pt x="205" y="6332"/>
                    <a:pt x="203" y="6332"/>
                  </a:cubicBezTo>
                  <a:cubicBezTo>
                    <a:pt x="197" y="6332"/>
                    <a:pt x="207" y="6359"/>
                    <a:pt x="191" y="6359"/>
                  </a:cubicBezTo>
                  <a:lnTo>
                    <a:pt x="212" y="6359"/>
                  </a:lnTo>
                  <a:cubicBezTo>
                    <a:pt x="212" y="6380"/>
                    <a:pt x="191" y="6401"/>
                    <a:pt x="191" y="6401"/>
                  </a:cubicBezTo>
                  <a:lnTo>
                    <a:pt x="191" y="6422"/>
                  </a:lnTo>
                  <a:cubicBezTo>
                    <a:pt x="191" y="6465"/>
                    <a:pt x="191" y="6528"/>
                    <a:pt x="169" y="6549"/>
                  </a:cubicBezTo>
                  <a:cubicBezTo>
                    <a:pt x="191" y="6612"/>
                    <a:pt x="169" y="6739"/>
                    <a:pt x="148" y="6845"/>
                  </a:cubicBezTo>
                  <a:cubicBezTo>
                    <a:pt x="169" y="6866"/>
                    <a:pt x="169" y="6887"/>
                    <a:pt x="169" y="6908"/>
                  </a:cubicBezTo>
                  <a:lnTo>
                    <a:pt x="148" y="6929"/>
                  </a:lnTo>
                  <a:cubicBezTo>
                    <a:pt x="148" y="6950"/>
                    <a:pt x="148" y="6972"/>
                    <a:pt x="148" y="6993"/>
                  </a:cubicBezTo>
                  <a:cubicBezTo>
                    <a:pt x="148" y="7014"/>
                    <a:pt x="148" y="7035"/>
                    <a:pt x="148" y="7056"/>
                  </a:cubicBezTo>
                  <a:cubicBezTo>
                    <a:pt x="148" y="7073"/>
                    <a:pt x="148" y="7104"/>
                    <a:pt x="137" y="7104"/>
                  </a:cubicBezTo>
                  <a:cubicBezTo>
                    <a:pt x="136" y="7104"/>
                    <a:pt x="136" y="7104"/>
                    <a:pt x="135" y="7104"/>
                  </a:cubicBezTo>
                  <a:lnTo>
                    <a:pt x="135" y="7104"/>
                  </a:lnTo>
                  <a:cubicBezTo>
                    <a:pt x="141" y="7119"/>
                    <a:pt x="127" y="7162"/>
                    <a:pt x="127" y="7162"/>
                  </a:cubicBezTo>
                  <a:cubicBezTo>
                    <a:pt x="127" y="7162"/>
                    <a:pt x="0" y="8450"/>
                    <a:pt x="43" y="8767"/>
                  </a:cubicBezTo>
                  <a:cubicBezTo>
                    <a:pt x="43" y="8788"/>
                    <a:pt x="43" y="8809"/>
                    <a:pt x="64" y="8809"/>
                  </a:cubicBezTo>
                  <a:cubicBezTo>
                    <a:pt x="64" y="8788"/>
                    <a:pt x="64" y="8788"/>
                    <a:pt x="85" y="8788"/>
                  </a:cubicBezTo>
                  <a:cubicBezTo>
                    <a:pt x="64" y="8767"/>
                    <a:pt x="64" y="8767"/>
                    <a:pt x="64" y="8725"/>
                  </a:cubicBezTo>
                  <a:cubicBezTo>
                    <a:pt x="64" y="8714"/>
                    <a:pt x="69" y="8714"/>
                    <a:pt x="74" y="8714"/>
                  </a:cubicBezTo>
                  <a:cubicBezTo>
                    <a:pt x="80" y="8714"/>
                    <a:pt x="85" y="8714"/>
                    <a:pt x="85" y="8704"/>
                  </a:cubicBezTo>
                  <a:lnTo>
                    <a:pt x="97" y="8679"/>
                  </a:lnTo>
                  <a:lnTo>
                    <a:pt x="97" y="8679"/>
                  </a:lnTo>
                  <a:cubicBezTo>
                    <a:pt x="98" y="8681"/>
                    <a:pt x="101" y="8683"/>
                    <a:pt x="106" y="8683"/>
                  </a:cubicBezTo>
                  <a:lnTo>
                    <a:pt x="106" y="8640"/>
                  </a:lnTo>
                  <a:cubicBezTo>
                    <a:pt x="106" y="8640"/>
                    <a:pt x="85" y="8598"/>
                    <a:pt x="106" y="8577"/>
                  </a:cubicBezTo>
                  <a:cubicBezTo>
                    <a:pt x="106" y="8593"/>
                    <a:pt x="106" y="8597"/>
                    <a:pt x="106" y="8597"/>
                  </a:cubicBezTo>
                  <a:cubicBezTo>
                    <a:pt x="106" y="8597"/>
                    <a:pt x="106" y="8598"/>
                    <a:pt x="106" y="8598"/>
                  </a:cubicBezTo>
                  <a:lnTo>
                    <a:pt x="127" y="8535"/>
                  </a:lnTo>
                  <a:cubicBezTo>
                    <a:pt x="127" y="8514"/>
                    <a:pt x="127" y="8514"/>
                    <a:pt x="127" y="8514"/>
                  </a:cubicBezTo>
                  <a:cubicBezTo>
                    <a:pt x="127" y="8492"/>
                    <a:pt x="127" y="8450"/>
                    <a:pt x="127" y="8450"/>
                  </a:cubicBezTo>
                  <a:cubicBezTo>
                    <a:pt x="138" y="8429"/>
                    <a:pt x="138" y="8429"/>
                    <a:pt x="135" y="8429"/>
                  </a:cubicBezTo>
                  <a:cubicBezTo>
                    <a:pt x="132" y="8429"/>
                    <a:pt x="127" y="8429"/>
                    <a:pt x="127" y="8408"/>
                  </a:cubicBezTo>
                  <a:lnTo>
                    <a:pt x="148" y="8366"/>
                  </a:lnTo>
                  <a:cubicBezTo>
                    <a:pt x="148" y="8387"/>
                    <a:pt x="148" y="8387"/>
                    <a:pt x="148" y="8408"/>
                  </a:cubicBezTo>
                  <a:cubicBezTo>
                    <a:pt x="148" y="8281"/>
                    <a:pt x="191" y="8218"/>
                    <a:pt x="191" y="8133"/>
                  </a:cubicBezTo>
                  <a:cubicBezTo>
                    <a:pt x="191" y="8139"/>
                    <a:pt x="191" y="8147"/>
                    <a:pt x="191" y="8154"/>
                  </a:cubicBezTo>
                  <a:cubicBezTo>
                    <a:pt x="191" y="8070"/>
                    <a:pt x="212" y="8049"/>
                    <a:pt x="212" y="7985"/>
                  </a:cubicBezTo>
                  <a:cubicBezTo>
                    <a:pt x="233" y="7880"/>
                    <a:pt x="233" y="7774"/>
                    <a:pt x="254" y="7690"/>
                  </a:cubicBezTo>
                  <a:cubicBezTo>
                    <a:pt x="254" y="7690"/>
                    <a:pt x="254" y="7669"/>
                    <a:pt x="254" y="7647"/>
                  </a:cubicBezTo>
                  <a:cubicBezTo>
                    <a:pt x="275" y="7563"/>
                    <a:pt x="275" y="7373"/>
                    <a:pt x="296" y="7225"/>
                  </a:cubicBezTo>
                  <a:cubicBezTo>
                    <a:pt x="296" y="7035"/>
                    <a:pt x="338" y="6845"/>
                    <a:pt x="338" y="6655"/>
                  </a:cubicBezTo>
                  <a:cubicBezTo>
                    <a:pt x="338" y="6649"/>
                    <a:pt x="338" y="6641"/>
                    <a:pt x="338" y="6634"/>
                  </a:cubicBezTo>
                  <a:cubicBezTo>
                    <a:pt x="360" y="6591"/>
                    <a:pt x="338" y="6549"/>
                    <a:pt x="360" y="6486"/>
                  </a:cubicBezTo>
                  <a:cubicBezTo>
                    <a:pt x="360" y="6380"/>
                    <a:pt x="381" y="6274"/>
                    <a:pt x="381" y="6169"/>
                  </a:cubicBezTo>
                  <a:cubicBezTo>
                    <a:pt x="381" y="6148"/>
                    <a:pt x="381" y="6148"/>
                    <a:pt x="381" y="6127"/>
                  </a:cubicBezTo>
                  <a:cubicBezTo>
                    <a:pt x="381" y="6105"/>
                    <a:pt x="381" y="6042"/>
                    <a:pt x="381" y="6021"/>
                  </a:cubicBezTo>
                  <a:cubicBezTo>
                    <a:pt x="381" y="6010"/>
                    <a:pt x="381" y="6010"/>
                    <a:pt x="381" y="6010"/>
                  </a:cubicBezTo>
                  <a:cubicBezTo>
                    <a:pt x="381" y="6010"/>
                    <a:pt x="381" y="6010"/>
                    <a:pt x="381" y="6000"/>
                  </a:cubicBezTo>
                  <a:lnTo>
                    <a:pt x="381" y="5958"/>
                  </a:lnTo>
                  <a:cubicBezTo>
                    <a:pt x="383" y="5960"/>
                    <a:pt x="385" y="5961"/>
                    <a:pt x="387" y="5961"/>
                  </a:cubicBezTo>
                  <a:cubicBezTo>
                    <a:pt x="402" y="5961"/>
                    <a:pt x="402" y="5894"/>
                    <a:pt x="402" y="5894"/>
                  </a:cubicBezTo>
                  <a:cubicBezTo>
                    <a:pt x="402" y="5852"/>
                    <a:pt x="402" y="5810"/>
                    <a:pt x="402" y="5767"/>
                  </a:cubicBezTo>
                  <a:cubicBezTo>
                    <a:pt x="402" y="5746"/>
                    <a:pt x="423" y="5704"/>
                    <a:pt x="423" y="5662"/>
                  </a:cubicBezTo>
                  <a:cubicBezTo>
                    <a:pt x="423" y="5598"/>
                    <a:pt x="423" y="5493"/>
                    <a:pt x="444" y="5408"/>
                  </a:cubicBezTo>
                  <a:lnTo>
                    <a:pt x="423" y="5408"/>
                  </a:lnTo>
                  <a:lnTo>
                    <a:pt x="423" y="5387"/>
                  </a:lnTo>
                  <a:lnTo>
                    <a:pt x="444" y="5387"/>
                  </a:lnTo>
                  <a:cubicBezTo>
                    <a:pt x="444" y="5387"/>
                    <a:pt x="444" y="5365"/>
                    <a:pt x="444" y="5345"/>
                  </a:cubicBezTo>
                  <a:cubicBezTo>
                    <a:pt x="444" y="5351"/>
                    <a:pt x="442" y="5354"/>
                    <a:pt x="440" y="5354"/>
                  </a:cubicBezTo>
                  <a:cubicBezTo>
                    <a:pt x="435" y="5354"/>
                    <a:pt x="429" y="5339"/>
                    <a:pt x="444" y="5324"/>
                  </a:cubicBezTo>
                  <a:lnTo>
                    <a:pt x="423" y="5324"/>
                  </a:lnTo>
                  <a:cubicBezTo>
                    <a:pt x="444" y="5303"/>
                    <a:pt x="444" y="5303"/>
                    <a:pt x="444" y="5303"/>
                  </a:cubicBezTo>
                  <a:cubicBezTo>
                    <a:pt x="444" y="5218"/>
                    <a:pt x="444" y="5176"/>
                    <a:pt x="465" y="5091"/>
                  </a:cubicBezTo>
                  <a:cubicBezTo>
                    <a:pt x="465" y="5080"/>
                    <a:pt x="465" y="5049"/>
                    <a:pt x="465" y="5049"/>
                  </a:cubicBezTo>
                  <a:cubicBezTo>
                    <a:pt x="465" y="5038"/>
                    <a:pt x="465" y="5034"/>
                    <a:pt x="465" y="5034"/>
                  </a:cubicBezTo>
                  <a:cubicBezTo>
                    <a:pt x="464" y="5034"/>
                    <a:pt x="461" y="5054"/>
                    <a:pt x="452" y="5054"/>
                  </a:cubicBezTo>
                  <a:cubicBezTo>
                    <a:pt x="450" y="5054"/>
                    <a:pt x="447" y="5052"/>
                    <a:pt x="444" y="5049"/>
                  </a:cubicBezTo>
                  <a:cubicBezTo>
                    <a:pt x="444" y="5028"/>
                    <a:pt x="444" y="5007"/>
                    <a:pt x="444" y="5007"/>
                  </a:cubicBezTo>
                  <a:cubicBezTo>
                    <a:pt x="451" y="5014"/>
                    <a:pt x="456" y="5016"/>
                    <a:pt x="459" y="5016"/>
                  </a:cubicBezTo>
                  <a:cubicBezTo>
                    <a:pt x="465" y="5016"/>
                    <a:pt x="465" y="5007"/>
                    <a:pt x="465" y="5007"/>
                  </a:cubicBezTo>
                  <a:lnTo>
                    <a:pt x="465" y="4986"/>
                  </a:lnTo>
                  <a:cubicBezTo>
                    <a:pt x="465" y="4922"/>
                    <a:pt x="486" y="4880"/>
                    <a:pt x="486" y="4838"/>
                  </a:cubicBezTo>
                  <a:cubicBezTo>
                    <a:pt x="486" y="4834"/>
                    <a:pt x="486" y="4832"/>
                    <a:pt x="486" y="4832"/>
                  </a:cubicBezTo>
                  <a:cubicBezTo>
                    <a:pt x="486" y="4832"/>
                    <a:pt x="483" y="4844"/>
                    <a:pt x="476" y="4844"/>
                  </a:cubicBezTo>
                  <a:cubicBezTo>
                    <a:pt x="473" y="4844"/>
                    <a:pt x="470" y="4842"/>
                    <a:pt x="465" y="4838"/>
                  </a:cubicBezTo>
                  <a:cubicBezTo>
                    <a:pt x="465" y="4796"/>
                    <a:pt x="486" y="4796"/>
                    <a:pt x="486" y="4754"/>
                  </a:cubicBezTo>
                  <a:cubicBezTo>
                    <a:pt x="486" y="4743"/>
                    <a:pt x="486" y="4738"/>
                    <a:pt x="486" y="4732"/>
                  </a:cubicBezTo>
                  <a:cubicBezTo>
                    <a:pt x="486" y="4732"/>
                    <a:pt x="486" y="4702"/>
                    <a:pt x="486" y="4690"/>
                  </a:cubicBezTo>
                  <a:cubicBezTo>
                    <a:pt x="486" y="4669"/>
                    <a:pt x="486" y="4669"/>
                    <a:pt x="507" y="4648"/>
                  </a:cubicBezTo>
                  <a:cubicBezTo>
                    <a:pt x="493" y="4648"/>
                    <a:pt x="489" y="4657"/>
                    <a:pt x="487" y="4657"/>
                  </a:cubicBezTo>
                  <a:cubicBezTo>
                    <a:pt x="486" y="4657"/>
                    <a:pt x="486" y="4655"/>
                    <a:pt x="486" y="4648"/>
                  </a:cubicBezTo>
                  <a:cubicBezTo>
                    <a:pt x="486" y="4627"/>
                    <a:pt x="507" y="4585"/>
                    <a:pt x="507" y="4542"/>
                  </a:cubicBezTo>
                  <a:cubicBezTo>
                    <a:pt x="507" y="4521"/>
                    <a:pt x="507" y="4521"/>
                    <a:pt x="507" y="4479"/>
                  </a:cubicBezTo>
                  <a:cubicBezTo>
                    <a:pt x="529" y="4352"/>
                    <a:pt x="529" y="4225"/>
                    <a:pt x="529" y="4099"/>
                  </a:cubicBezTo>
                  <a:cubicBezTo>
                    <a:pt x="529" y="4078"/>
                    <a:pt x="529" y="4056"/>
                    <a:pt x="529" y="4014"/>
                  </a:cubicBezTo>
                  <a:lnTo>
                    <a:pt x="550" y="4014"/>
                  </a:lnTo>
                  <a:lnTo>
                    <a:pt x="550" y="3972"/>
                  </a:lnTo>
                  <a:cubicBezTo>
                    <a:pt x="550" y="3972"/>
                    <a:pt x="550" y="3962"/>
                    <a:pt x="550" y="3951"/>
                  </a:cubicBezTo>
                  <a:lnTo>
                    <a:pt x="571" y="3824"/>
                  </a:lnTo>
                  <a:cubicBezTo>
                    <a:pt x="571" y="3803"/>
                    <a:pt x="550" y="3824"/>
                    <a:pt x="550" y="3782"/>
                  </a:cubicBezTo>
                  <a:cubicBezTo>
                    <a:pt x="571" y="3782"/>
                    <a:pt x="571" y="3803"/>
                    <a:pt x="571" y="3803"/>
                  </a:cubicBezTo>
                  <a:cubicBezTo>
                    <a:pt x="571" y="3718"/>
                    <a:pt x="550" y="3697"/>
                    <a:pt x="571" y="3613"/>
                  </a:cubicBezTo>
                  <a:cubicBezTo>
                    <a:pt x="571" y="3601"/>
                    <a:pt x="571" y="3592"/>
                    <a:pt x="571" y="3592"/>
                  </a:cubicBezTo>
                  <a:cubicBezTo>
                    <a:pt x="550" y="3592"/>
                    <a:pt x="571" y="3592"/>
                    <a:pt x="550" y="3634"/>
                  </a:cubicBezTo>
                  <a:cubicBezTo>
                    <a:pt x="550" y="3613"/>
                    <a:pt x="550" y="3592"/>
                    <a:pt x="550" y="3592"/>
                  </a:cubicBezTo>
                  <a:cubicBezTo>
                    <a:pt x="550" y="3571"/>
                    <a:pt x="550" y="3571"/>
                    <a:pt x="550" y="3549"/>
                  </a:cubicBezTo>
                  <a:cubicBezTo>
                    <a:pt x="550" y="3528"/>
                    <a:pt x="550" y="3486"/>
                    <a:pt x="571" y="3465"/>
                  </a:cubicBezTo>
                  <a:cubicBezTo>
                    <a:pt x="571" y="3444"/>
                    <a:pt x="550" y="3444"/>
                    <a:pt x="550" y="3402"/>
                  </a:cubicBezTo>
                  <a:cubicBezTo>
                    <a:pt x="560" y="3391"/>
                    <a:pt x="565" y="3391"/>
                    <a:pt x="568" y="3391"/>
                  </a:cubicBezTo>
                  <a:cubicBezTo>
                    <a:pt x="571" y="3391"/>
                    <a:pt x="571" y="3391"/>
                    <a:pt x="571" y="3380"/>
                  </a:cubicBezTo>
                  <a:cubicBezTo>
                    <a:pt x="571" y="3359"/>
                    <a:pt x="571" y="3359"/>
                    <a:pt x="571" y="3359"/>
                  </a:cubicBezTo>
                  <a:cubicBezTo>
                    <a:pt x="571" y="3349"/>
                    <a:pt x="571" y="3343"/>
                    <a:pt x="571" y="3338"/>
                  </a:cubicBezTo>
                  <a:cubicBezTo>
                    <a:pt x="571" y="3317"/>
                    <a:pt x="571" y="3307"/>
                    <a:pt x="571" y="3296"/>
                  </a:cubicBezTo>
                  <a:cubicBezTo>
                    <a:pt x="592" y="3275"/>
                    <a:pt x="571" y="3254"/>
                    <a:pt x="571" y="3254"/>
                  </a:cubicBezTo>
                  <a:cubicBezTo>
                    <a:pt x="571" y="3254"/>
                    <a:pt x="571" y="3245"/>
                    <a:pt x="571" y="3233"/>
                  </a:cubicBezTo>
                  <a:cubicBezTo>
                    <a:pt x="571" y="3200"/>
                    <a:pt x="571" y="3205"/>
                    <a:pt x="571" y="3190"/>
                  </a:cubicBezTo>
                  <a:cubicBezTo>
                    <a:pt x="571" y="3151"/>
                    <a:pt x="571" y="3130"/>
                    <a:pt x="588" y="3093"/>
                  </a:cubicBezTo>
                  <a:lnTo>
                    <a:pt x="588" y="3093"/>
                  </a:lnTo>
                  <a:cubicBezTo>
                    <a:pt x="590" y="3096"/>
                    <a:pt x="592" y="3100"/>
                    <a:pt x="592" y="3106"/>
                  </a:cubicBezTo>
                  <a:lnTo>
                    <a:pt x="592" y="3085"/>
                  </a:lnTo>
                  <a:cubicBezTo>
                    <a:pt x="591" y="3087"/>
                    <a:pt x="589" y="3090"/>
                    <a:pt x="588" y="3093"/>
                  </a:cubicBezTo>
                  <a:lnTo>
                    <a:pt x="588" y="3093"/>
                  </a:lnTo>
                  <a:cubicBezTo>
                    <a:pt x="582" y="3083"/>
                    <a:pt x="571" y="3079"/>
                    <a:pt x="571" y="3064"/>
                  </a:cubicBezTo>
                  <a:cubicBezTo>
                    <a:pt x="571" y="3085"/>
                    <a:pt x="571" y="3085"/>
                    <a:pt x="571" y="3085"/>
                  </a:cubicBezTo>
                  <a:cubicBezTo>
                    <a:pt x="571" y="3064"/>
                    <a:pt x="550" y="3042"/>
                    <a:pt x="571" y="3000"/>
                  </a:cubicBezTo>
                  <a:cubicBezTo>
                    <a:pt x="571" y="2979"/>
                    <a:pt x="592" y="2979"/>
                    <a:pt x="571" y="2979"/>
                  </a:cubicBezTo>
                  <a:cubicBezTo>
                    <a:pt x="571" y="2937"/>
                    <a:pt x="571" y="2958"/>
                    <a:pt x="571" y="2937"/>
                  </a:cubicBezTo>
                  <a:cubicBezTo>
                    <a:pt x="592" y="2916"/>
                    <a:pt x="571" y="2895"/>
                    <a:pt x="592" y="2873"/>
                  </a:cubicBezTo>
                  <a:cubicBezTo>
                    <a:pt x="592" y="2873"/>
                    <a:pt x="592" y="2852"/>
                    <a:pt x="592" y="2831"/>
                  </a:cubicBezTo>
                  <a:cubicBezTo>
                    <a:pt x="581" y="2810"/>
                    <a:pt x="587" y="2810"/>
                    <a:pt x="595" y="2810"/>
                  </a:cubicBezTo>
                  <a:cubicBezTo>
                    <a:pt x="602" y="2810"/>
                    <a:pt x="613" y="2810"/>
                    <a:pt x="613" y="2789"/>
                  </a:cubicBezTo>
                  <a:cubicBezTo>
                    <a:pt x="613" y="2768"/>
                    <a:pt x="613" y="2747"/>
                    <a:pt x="613" y="2726"/>
                  </a:cubicBezTo>
                  <a:cubicBezTo>
                    <a:pt x="613" y="2704"/>
                    <a:pt x="613" y="2683"/>
                    <a:pt x="634" y="2683"/>
                  </a:cubicBezTo>
                  <a:cubicBezTo>
                    <a:pt x="634" y="2662"/>
                    <a:pt x="634" y="2620"/>
                    <a:pt x="634" y="2620"/>
                  </a:cubicBezTo>
                  <a:cubicBezTo>
                    <a:pt x="613" y="2641"/>
                    <a:pt x="634" y="2662"/>
                    <a:pt x="613" y="2683"/>
                  </a:cubicBezTo>
                  <a:cubicBezTo>
                    <a:pt x="613" y="2662"/>
                    <a:pt x="613" y="2620"/>
                    <a:pt x="613" y="2599"/>
                  </a:cubicBezTo>
                  <a:cubicBezTo>
                    <a:pt x="613" y="2578"/>
                    <a:pt x="613" y="2567"/>
                    <a:pt x="613" y="2557"/>
                  </a:cubicBezTo>
                  <a:cubicBezTo>
                    <a:pt x="634" y="2514"/>
                    <a:pt x="613" y="2514"/>
                    <a:pt x="634" y="2493"/>
                  </a:cubicBezTo>
                  <a:lnTo>
                    <a:pt x="634" y="2472"/>
                  </a:lnTo>
                  <a:cubicBezTo>
                    <a:pt x="613" y="2472"/>
                    <a:pt x="634" y="2451"/>
                    <a:pt x="634" y="2409"/>
                  </a:cubicBezTo>
                  <a:cubicBezTo>
                    <a:pt x="634" y="2345"/>
                    <a:pt x="634" y="2345"/>
                    <a:pt x="613" y="2303"/>
                  </a:cubicBezTo>
                  <a:lnTo>
                    <a:pt x="634" y="2303"/>
                  </a:lnTo>
                  <a:cubicBezTo>
                    <a:pt x="634" y="2324"/>
                    <a:pt x="634" y="2324"/>
                    <a:pt x="634" y="2324"/>
                  </a:cubicBezTo>
                  <a:cubicBezTo>
                    <a:pt x="634" y="2303"/>
                    <a:pt x="634" y="2282"/>
                    <a:pt x="655" y="2282"/>
                  </a:cubicBezTo>
                  <a:cubicBezTo>
                    <a:pt x="655" y="2278"/>
                    <a:pt x="654" y="2276"/>
                    <a:pt x="653" y="2276"/>
                  </a:cubicBezTo>
                  <a:cubicBezTo>
                    <a:pt x="649" y="2276"/>
                    <a:pt x="641" y="2288"/>
                    <a:pt x="637" y="2288"/>
                  </a:cubicBezTo>
                  <a:cubicBezTo>
                    <a:pt x="635" y="2288"/>
                    <a:pt x="634" y="2286"/>
                    <a:pt x="634" y="2282"/>
                  </a:cubicBezTo>
                  <a:lnTo>
                    <a:pt x="634" y="2240"/>
                  </a:lnTo>
                  <a:cubicBezTo>
                    <a:pt x="634" y="2219"/>
                    <a:pt x="634" y="2198"/>
                    <a:pt x="634" y="2176"/>
                  </a:cubicBezTo>
                  <a:cubicBezTo>
                    <a:pt x="634" y="2176"/>
                    <a:pt x="655" y="2176"/>
                    <a:pt x="634" y="2197"/>
                  </a:cubicBezTo>
                  <a:lnTo>
                    <a:pt x="634" y="2197"/>
                  </a:lnTo>
                  <a:cubicBezTo>
                    <a:pt x="655" y="2176"/>
                    <a:pt x="655" y="2155"/>
                    <a:pt x="634" y="2155"/>
                  </a:cubicBezTo>
                  <a:cubicBezTo>
                    <a:pt x="634" y="2150"/>
                    <a:pt x="634" y="2140"/>
                    <a:pt x="634" y="2134"/>
                  </a:cubicBezTo>
                  <a:lnTo>
                    <a:pt x="634" y="2113"/>
                  </a:lnTo>
                  <a:cubicBezTo>
                    <a:pt x="655" y="2113"/>
                    <a:pt x="634" y="2092"/>
                    <a:pt x="634" y="2092"/>
                  </a:cubicBezTo>
                  <a:cubicBezTo>
                    <a:pt x="634" y="2071"/>
                    <a:pt x="655" y="2050"/>
                    <a:pt x="655" y="2050"/>
                  </a:cubicBezTo>
                  <a:cubicBezTo>
                    <a:pt x="655" y="2029"/>
                    <a:pt x="655" y="2007"/>
                    <a:pt x="655" y="2007"/>
                  </a:cubicBezTo>
                  <a:lnTo>
                    <a:pt x="655" y="1965"/>
                  </a:lnTo>
                  <a:lnTo>
                    <a:pt x="676" y="1965"/>
                  </a:lnTo>
                  <a:cubicBezTo>
                    <a:pt x="676" y="1944"/>
                    <a:pt x="655" y="1965"/>
                    <a:pt x="655" y="1923"/>
                  </a:cubicBezTo>
                  <a:lnTo>
                    <a:pt x="655" y="1923"/>
                  </a:lnTo>
                  <a:cubicBezTo>
                    <a:pt x="660" y="1927"/>
                    <a:pt x="663" y="1929"/>
                    <a:pt x="666" y="1929"/>
                  </a:cubicBezTo>
                  <a:cubicBezTo>
                    <a:pt x="674" y="1929"/>
                    <a:pt x="676" y="1917"/>
                    <a:pt x="676" y="1917"/>
                  </a:cubicBezTo>
                  <a:cubicBezTo>
                    <a:pt x="676" y="1917"/>
                    <a:pt x="676" y="1918"/>
                    <a:pt x="676" y="1923"/>
                  </a:cubicBezTo>
                  <a:cubicBezTo>
                    <a:pt x="676" y="1908"/>
                    <a:pt x="676" y="1881"/>
                    <a:pt x="676" y="1860"/>
                  </a:cubicBezTo>
                  <a:cubicBezTo>
                    <a:pt x="676" y="1796"/>
                    <a:pt x="655" y="1796"/>
                    <a:pt x="655" y="1754"/>
                  </a:cubicBezTo>
                  <a:cubicBezTo>
                    <a:pt x="655" y="1733"/>
                    <a:pt x="655" y="1733"/>
                    <a:pt x="655" y="1712"/>
                  </a:cubicBezTo>
                  <a:cubicBezTo>
                    <a:pt x="655" y="1716"/>
                    <a:pt x="656" y="1717"/>
                    <a:pt x="657" y="1717"/>
                  </a:cubicBezTo>
                  <a:cubicBezTo>
                    <a:pt x="662" y="1717"/>
                    <a:pt x="676" y="1683"/>
                    <a:pt x="676" y="1648"/>
                  </a:cubicBezTo>
                  <a:lnTo>
                    <a:pt x="676" y="1627"/>
                  </a:lnTo>
                  <a:cubicBezTo>
                    <a:pt x="676" y="1606"/>
                    <a:pt x="676" y="1585"/>
                    <a:pt x="676" y="1564"/>
                  </a:cubicBezTo>
                  <a:lnTo>
                    <a:pt x="697" y="1543"/>
                  </a:lnTo>
                  <a:lnTo>
                    <a:pt x="676" y="1543"/>
                  </a:lnTo>
                  <a:cubicBezTo>
                    <a:pt x="676" y="1543"/>
                    <a:pt x="676" y="1522"/>
                    <a:pt x="676" y="1500"/>
                  </a:cubicBezTo>
                  <a:cubicBezTo>
                    <a:pt x="676" y="1485"/>
                    <a:pt x="676" y="1469"/>
                    <a:pt x="685" y="1453"/>
                  </a:cubicBezTo>
                  <a:lnTo>
                    <a:pt x="685" y="1453"/>
                  </a:lnTo>
                  <a:cubicBezTo>
                    <a:pt x="686" y="1453"/>
                    <a:pt x="686" y="1453"/>
                    <a:pt x="687" y="1453"/>
                  </a:cubicBezTo>
                  <a:cubicBezTo>
                    <a:pt x="692" y="1453"/>
                    <a:pt x="697" y="1448"/>
                    <a:pt x="697" y="1437"/>
                  </a:cubicBezTo>
                  <a:lnTo>
                    <a:pt x="697" y="1437"/>
                  </a:lnTo>
                  <a:cubicBezTo>
                    <a:pt x="692" y="1442"/>
                    <a:pt x="688" y="1447"/>
                    <a:pt x="685" y="1453"/>
                  </a:cubicBezTo>
                  <a:lnTo>
                    <a:pt x="685" y="1453"/>
                  </a:lnTo>
                  <a:cubicBezTo>
                    <a:pt x="681" y="1452"/>
                    <a:pt x="676" y="1447"/>
                    <a:pt x="676" y="1437"/>
                  </a:cubicBezTo>
                  <a:cubicBezTo>
                    <a:pt x="697" y="1437"/>
                    <a:pt x="697" y="1395"/>
                    <a:pt x="697" y="1395"/>
                  </a:cubicBezTo>
                  <a:cubicBezTo>
                    <a:pt x="697" y="1374"/>
                    <a:pt x="697" y="1353"/>
                    <a:pt x="697" y="1353"/>
                  </a:cubicBezTo>
                  <a:cubicBezTo>
                    <a:pt x="697" y="1353"/>
                    <a:pt x="697" y="1310"/>
                    <a:pt x="697" y="1289"/>
                  </a:cubicBezTo>
                  <a:cubicBezTo>
                    <a:pt x="719" y="1289"/>
                    <a:pt x="697" y="1268"/>
                    <a:pt x="719" y="1247"/>
                  </a:cubicBezTo>
                  <a:cubicBezTo>
                    <a:pt x="697" y="1247"/>
                    <a:pt x="719" y="1184"/>
                    <a:pt x="697" y="1184"/>
                  </a:cubicBezTo>
                  <a:cubicBezTo>
                    <a:pt x="697" y="1162"/>
                    <a:pt x="719" y="1162"/>
                    <a:pt x="719" y="1162"/>
                  </a:cubicBezTo>
                  <a:cubicBezTo>
                    <a:pt x="719" y="1141"/>
                    <a:pt x="719" y="1099"/>
                    <a:pt x="740" y="1078"/>
                  </a:cubicBezTo>
                  <a:lnTo>
                    <a:pt x="719" y="1057"/>
                  </a:lnTo>
                  <a:lnTo>
                    <a:pt x="719" y="1036"/>
                  </a:lnTo>
                  <a:lnTo>
                    <a:pt x="719" y="1015"/>
                  </a:lnTo>
                  <a:cubicBezTo>
                    <a:pt x="719" y="1015"/>
                    <a:pt x="719" y="993"/>
                    <a:pt x="719" y="972"/>
                  </a:cubicBezTo>
                  <a:lnTo>
                    <a:pt x="740" y="972"/>
                  </a:lnTo>
                  <a:cubicBezTo>
                    <a:pt x="740" y="972"/>
                    <a:pt x="728" y="937"/>
                    <a:pt x="722" y="937"/>
                  </a:cubicBezTo>
                  <a:cubicBezTo>
                    <a:pt x="720" y="937"/>
                    <a:pt x="719" y="941"/>
                    <a:pt x="719" y="951"/>
                  </a:cubicBezTo>
                  <a:cubicBezTo>
                    <a:pt x="719" y="951"/>
                    <a:pt x="697" y="930"/>
                    <a:pt x="719" y="930"/>
                  </a:cubicBezTo>
                  <a:lnTo>
                    <a:pt x="719" y="909"/>
                  </a:lnTo>
                  <a:lnTo>
                    <a:pt x="719" y="888"/>
                  </a:lnTo>
                  <a:cubicBezTo>
                    <a:pt x="719" y="888"/>
                    <a:pt x="719" y="867"/>
                    <a:pt x="719" y="846"/>
                  </a:cubicBezTo>
                  <a:cubicBezTo>
                    <a:pt x="719" y="858"/>
                    <a:pt x="726" y="870"/>
                    <a:pt x="732" y="870"/>
                  </a:cubicBezTo>
                  <a:cubicBezTo>
                    <a:pt x="736" y="870"/>
                    <a:pt x="740" y="863"/>
                    <a:pt x="740" y="846"/>
                  </a:cubicBezTo>
                  <a:cubicBezTo>
                    <a:pt x="740" y="846"/>
                    <a:pt x="740" y="803"/>
                    <a:pt x="740" y="803"/>
                  </a:cubicBezTo>
                  <a:cubicBezTo>
                    <a:pt x="737" y="806"/>
                    <a:pt x="736" y="807"/>
                    <a:pt x="734" y="807"/>
                  </a:cubicBezTo>
                  <a:cubicBezTo>
                    <a:pt x="724" y="807"/>
                    <a:pt x="734" y="758"/>
                    <a:pt x="724" y="758"/>
                  </a:cubicBezTo>
                  <a:cubicBezTo>
                    <a:pt x="723" y="758"/>
                    <a:pt x="721" y="759"/>
                    <a:pt x="719" y="761"/>
                  </a:cubicBezTo>
                  <a:cubicBezTo>
                    <a:pt x="719" y="761"/>
                    <a:pt x="719" y="740"/>
                    <a:pt x="740" y="740"/>
                  </a:cubicBezTo>
                  <a:cubicBezTo>
                    <a:pt x="740" y="719"/>
                    <a:pt x="740" y="698"/>
                    <a:pt x="740" y="698"/>
                  </a:cubicBezTo>
                  <a:lnTo>
                    <a:pt x="761" y="677"/>
                  </a:lnTo>
                  <a:lnTo>
                    <a:pt x="761" y="677"/>
                  </a:lnTo>
                  <a:cubicBezTo>
                    <a:pt x="761" y="677"/>
                    <a:pt x="751" y="686"/>
                    <a:pt x="745" y="686"/>
                  </a:cubicBezTo>
                  <a:cubicBezTo>
                    <a:pt x="742" y="686"/>
                    <a:pt x="740" y="684"/>
                    <a:pt x="740" y="677"/>
                  </a:cubicBezTo>
                  <a:cubicBezTo>
                    <a:pt x="740" y="677"/>
                    <a:pt x="740" y="655"/>
                    <a:pt x="740" y="655"/>
                  </a:cubicBezTo>
                  <a:cubicBezTo>
                    <a:pt x="761" y="655"/>
                    <a:pt x="761" y="655"/>
                    <a:pt x="761" y="677"/>
                  </a:cubicBezTo>
                  <a:cubicBezTo>
                    <a:pt x="761" y="664"/>
                    <a:pt x="761" y="644"/>
                    <a:pt x="761" y="634"/>
                  </a:cubicBezTo>
                  <a:lnTo>
                    <a:pt x="761" y="613"/>
                  </a:lnTo>
                  <a:cubicBezTo>
                    <a:pt x="761" y="613"/>
                    <a:pt x="751" y="632"/>
                    <a:pt x="745" y="632"/>
                  </a:cubicBezTo>
                  <a:cubicBezTo>
                    <a:pt x="742" y="632"/>
                    <a:pt x="740" y="627"/>
                    <a:pt x="740" y="613"/>
                  </a:cubicBezTo>
                  <a:lnTo>
                    <a:pt x="740" y="592"/>
                  </a:lnTo>
                  <a:lnTo>
                    <a:pt x="740" y="571"/>
                  </a:lnTo>
                  <a:cubicBezTo>
                    <a:pt x="740" y="550"/>
                    <a:pt x="761" y="550"/>
                    <a:pt x="761" y="550"/>
                  </a:cubicBezTo>
                  <a:cubicBezTo>
                    <a:pt x="761" y="529"/>
                    <a:pt x="761" y="529"/>
                    <a:pt x="740" y="529"/>
                  </a:cubicBezTo>
                  <a:cubicBezTo>
                    <a:pt x="740" y="508"/>
                    <a:pt x="761" y="508"/>
                    <a:pt x="761" y="508"/>
                  </a:cubicBezTo>
                  <a:cubicBezTo>
                    <a:pt x="761" y="486"/>
                    <a:pt x="761" y="444"/>
                    <a:pt x="761" y="423"/>
                  </a:cubicBezTo>
                  <a:cubicBezTo>
                    <a:pt x="782" y="402"/>
                    <a:pt x="782" y="317"/>
                    <a:pt x="782" y="275"/>
                  </a:cubicBezTo>
                  <a:lnTo>
                    <a:pt x="782" y="275"/>
                  </a:lnTo>
                  <a:cubicBezTo>
                    <a:pt x="778" y="279"/>
                    <a:pt x="775" y="281"/>
                    <a:pt x="774" y="281"/>
                  </a:cubicBezTo>
                  <a:cubicBezTo>
                    <a:pt x="768" y="281"/>
                    <a:pt x="778" y="254"/>
                    <a:pt x="761" y="254"/>
                  </a:cubicBezTo>
                  <a:cubicBezTo>
                    <a:pt x="761" y="254"/>
                    <a:pt x="770" y="235"/>
                    <a:pt x="777" y="235"/>
                  </a:cubicBezTo>
                  <a:cubicBezTo>
                    <a:pt x="780" y="235"/>
                    <a:pt x="782" y="240"/>
                    <a:pt x="782" y="254"/>
                  </a:cubicBezTo>
                  <a:lnTo>
                    <a:pt x="782" y="233"/>
                  </a:lnTo>
                  <a:cubicBezTo>
                    <a:pt x="803" y="212"/>
                    <a:pt x="782" y="191"/>
                    <a:pt x="782" y="148"/>
                  </a:cubicBezTo>
                  <a:lnTo>
                    <a:pt x="782" y="148"/>
                  </a:lnTo>
                  <a:cubicBezTo>
                    <a:pt x="786" y="153"/>
                    <a:pt x="789" y="155"/>
                    <a:pt x="791" y="155"/>
                  </a:cubicBezTo>
                  <a:cubicBezTo>
                    <a:pt x="795" y="155"/>
                    <a:pt x="791" y="142"/>
                    <a:pt x="795" y="142"/>
                  </a:cubicBezTo>
                  <a:cubicBezTo>
                    <a:pt x="796" y="142"/>
                    <a:pt x="798" y="144"/>
                    <a:pt x="802" y="147"/>
                  </a:cubicBezTo>
                  <a:lnTo>
                    <a:pt x="802" y="147"/>
                  </a:lnTo>
                  <a:cubicBezTo>
                    <a:pt x="797" y="117"/>
                    <a:pt x="782" y="142"/>
                    <a:pt x="782" y="106"/>
                  </a:cubicBezTo>
                  <a:cubicBezTo>
                    <a:pt x="782" y="85"/>
                    <a:pt x="787" y="80"/>
                    <a:pt x="793" y="80"/>
                  </a:cubicBezTo>
                  <a:cubicBezTo>
                    <a:pt x="798" y="80"/>
                    <a:pt x="803" y="85"/>
                    <a:pt x="803" y="85"/>
                  </a:cubicBezTo>
                  <a:cubicBezTo>
                    <a:pt x="803" y="64"/>
                    <a:pt x="803" y="43"/>
                    <a:pt x="803" y="43"/>
                  </a:cubicBezTo>
                  <a:cubicBezTo>
                    <a:pt x="803" y="58"/>
                    <a:pt x="793" y="73"/>
                    <a:pt x="786" y="73"/>
                  </a:cubicBezTo>
                  <a:cubicBezTo>
                    <a:pt x="784" y="73"/>
                    <a:pt x="782" y="70"/>
                    <a:pt x="782" y="64"/>
                  </a:cubicBezTo>
                  <a:cubicBezTo>
                    <a:pt x="803" y="64"/>
                    <a:pt x="803" y="22"/>
                    <a:pt x="782" y="1"/>
                  </a:cubicBezTo>
                  <a:close/>
                  <a:moveTo>
                    <a:pt x="64" y="8809"/>
                  </a:moveTo>
                  <a:cubicBezTo>
                    <a:pt x="64" y="8817"/>
                    <a:pt x="61" y="8822"/>
                    <a:pt x="57" y="8825"/>
                  </a:cubicBezTo>
                  <a:lnTo>
                    <a:pt x="57" y="8825"/>
                  </a:lnTo>
                  <a:cubicBezTo>
                    <a:pt x="56" y="8825"/>
                    <a:pt x="55" y="8824"/>
                    <a:pt x="53" y="8824"/>
                  </a:cubicBezTo>
                  <a:cubicBezTo>
                    <a:pt x="51" y="8824"/>
                    <a:pt x="47" y="8826"/>
                    <a:pt x="43" y="8830"/>
                  </a:cubicBezTo>
                  <a:cubicBezTo>
                    <a:pt x="43" y="8830"/>
                    <a:pt x="51" y="8830"/>
                    <a:pt x="57" y="8825"/>
                  </a:cubicBezTo>
                  <a:lnTo>
                    <a:pt x="57" y="8825"/>
                  </a:lnTo>
                  <a:cubicBezTo>
                    <a:pt x="62" y="8828"/>
                    <a:pt x="63" y="8837"/>
                    <a:pt x="64" y="8837"/>
                  </a:cubicBezTo>
                  <a:cubicBezTo>
                    <a:pt x="64" y="8837"/>
                    <a:pt x="64" y="8835"/>
                    <a:pt x="64" y="8830"/>
                  </a:cubicBezTo>
                  <a:cubicBezTo>
                    <a:pt x="68" y="8835"/>
                    <a:pt x="71" y="8836"/>
                    <a:pt x="72" y="8836"/>
                  </a:cubicBezTo>
                  <a:cubicBezTo>
                    <a:pt x="78" y="8836"/>
                    <a:pt x="68" y="8809"/>
                    <a:pt x="85" y="88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5842;p35">
              <a:extLst>
                <a:ext uri="{FF2B5EF4-FFF2-40B4-BE49-F238E27FC236}">
                  <a16:creationId xmlns:a16="http://schemas.microsoft.com/office/drawing/2014/main" id="{FADF5A4D-4E72-EAA4-D442-19E664344140}"/>
                </a:ext>
              </a:extLst>
            </p:cNvPr>
            <p:cNvSpPr/>
            <p:nvPr/>
          </p:nvSpPr>
          <p:spPr>
            <a:xfrm>
              <a:off x="3375625" y="30618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5843;p35">
              <a:extLst>
                <a:ext uri="{FF2B5EF4-FFF2-40B4-BE49-F238E27FC236}">
                  <a16:creationId xmlns:a16="http://schemas.microsoft.com/office/drawing/2014/main" id="{19C49E5F-E6CC-C79B-D438-8B30782300A6}"/>
                </a:ext>
              </a:extLst>
            </p:cNvPr>
            <p:cNvSpPr/>
            <p:nvPr/>
          </p:nvSpPr>
          <p:spPr>
            <a:xfrm>
              <a:off x="3374025" y="308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5844;p35">
              <a:extLst>
                <a:ext uri="{FF2B5EF4-FFF2-40B4-BE49-F238E27FC236}">
                  <a16:creationId xmlns:a16="http://schemas.microsoft.com/office/drawing/2014/main" id="{C9C745F1-A5F5-2870-761D-D0138C204710}"/>
                </a:ext>
              </a:extLst>
            </p:cNvPr>
            <p:cNvSpPr/>
            <p:nvPr/>
          </p:nvSpPr>
          <p:spPr>
            <a:xfrm>
              <a:off x="3374025" y="3084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5845;p35">
              <a:extLst>
                <a:ext uri="{FF2B5EF4-FFF2-40B4-BE49-F238E27FC236}">
                  <a16:creationId xmlns:a16="http://schemas.microsoft.com/office/drawing/2014/main" id="{40AA86E1-B7A7-6E21-1B7B-DCFA7040A480}"/>
                </a:ext>
              </a:extLst>
            </p:cNvPr>
            <p:cNvSpPr/>
            <p:nvPr/>
          </p:nvSpPr>
          <p:spPr>
            <a:xfrm>
              <a:off x="3376150" y="305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5846;p35">
              <a:extLst>
                <a:ext uri="{FF2B5EF4-FFF2-40B4-BE49-F238E27FC236}">
                  <a16:creationId xmlns:a16="http://schemas.microsoft.com/office/drawing/2014/main" id="{019432DE-4EEA-972C-F653-5F04F19C51BA}"/>
                </a:ext>
              </a:extLst>
            </p:cNvPr>
            <p:cNvSpPr/>
            <p:nvPr/>
          </p:nvSpPr>
          <p:spPr>
            <a:xfrm>
              <a:off x="3378250" y="30233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5847;p35">
              <a:extLst>
                <a:ext uri="{FF2B5EF4-FFF2-40B4-BE49-F238E27FC236}">
                  <a16:creationId xmlns:a16="http://schemas.microsoft.com/office/drawing/2014/main" id="{06C1624F-EFC0-69CD-643B-7F93CAF90A5D}"/>
                </a:ext>
              </a:extLst>
            </p:cNvPr>
            <p:cNvSpPr/>
            <p:nvPr/>
          </p:nvSpPr>
          <p:spPr>
            <a:xfrm>
              <a:off x="3377725" y="3024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5848;p35">
              <a:extLst>
                <a:ext uri="{FF2B5EF4-FFF2-40B4-BE49-F238E27FC236}">
                  <a16:creationId xmlns:a16="http://schemas.microsoft.com/office/drawing/2014/main" id="{A63E5993-75E2-7EBC-F048-3FC39B7E9A40}"/>
                </a:ext>
              </a:extLst>
            </p:cNvPr>
            <p:cNvSpPr/>
            <p:nvPr/>
          </p:nvSpPr>
          <p:spPr>
            <a:xfrm>
              <a:off x="3375625" y="305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5849;p35">
              <a:extLst>
                <a:ext uri="{FF2B5EF4-FFF2-40B4-BE49-F238E27FC236}">
                  <a16:creationId xmlns:a16="http://schemas.microsoft.com/office/drawing/2014/main" id="{010B09C9-5B7A-5CA1-D9CE-5D50DCE36E39}"/>
                </a:ext>
              </a:extLst>
            </p:cNvPr>
            <p:cNvSpPr/>
            <p:nvPr/>
          </p:nvSpPr>
          <p:spPr>
            <a:xfrm>
              <a:off x="3377725" y="302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5850;p35">
              <a:extLst>
                <a:ext uri="{FF2B5EF4-FFF2-40B4-BE49-F238E27FC236}">
                  <a16:creationId xmlns:a16="http://schemas.microsoft.com/office/drawing/2014/main" id="{66649BC7-2AE7-605E-520D-7A16FF689667}"/>
                </a:ext>
              </a:extLst>
            </p:cNvPr>
            <p:cNvSpPr/>
            <p:nvPr/>
          </p:nvSpPr>
          <p:spPr>
            <a:xfrm>
              <a:off x="3378250" y="3022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5851;p35">
              <a:extLst>
                <a:ext uri="{FF2B5EF4-FFF2-40B4-BE49-F238E27FC236}">
                  <a16:creationId xmlns:a16="http://schemas.microsoft.com/office/drawing/2014/main" id="{B667824B-31F0-55B2-E086-5281A1C21C53}"/>
                </a:ext>
              </a:extLst>
            </p:cNvPr>
            <p:cNvSpPr/>
            <p:nvPr/>
          </p:nvSpPr>
          <p:spPr>
            <a:xfrm>
              <a:off x="3376675" y="3041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5852;p35">
              <a:extLst>
                <a:ext uri="{FF2B5EF4-FFF2-40B4-BE49-F238E27FC236}">
                  <a16:creationId xmlns:a16="http://schemas.microsoft.com/office/drawing/2014/main" id="{4B1B6B49-2E7E-8EEC-F8C6-CF287FF7A375}"/>
                </a:ext>
              </a:extLst>
            </p:cNvPr>
            <p:cNvSpPr/>
            <p:nvPr/>
          </p:nvSpPr>
          <p:spPr>
            <a:xfrm>
              <a:off x="3378250" y="302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5853;p35">
              <a:extLst>
                <a:ext uri="{FF2B5EF4-FFF2-40B4-BE49-F238E27FC236}">
                  <a16:creationId xmlns:a16="http://schemas.microsoft.com/office/drawing/2014/main" id="{37F9BCBD-4145-6535-7BFD-E209E422C2EE}"/>
                </a:ext>
              </a:extLst>
            </p:cNvPr>
            <p:cNvSpPr/>
            <p:nvPr/>
          </p:nvSpPr>
          <p:spPr>
            <a:xfrm>
              <a:off x="3378775" y="3021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2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5854;p35">
              <a:extLst>
                <a:ext uri="{FF2B5EF4-FFF2-40B4-BE49-F238E27FC236}">
                  <a16:creationId xmlns:a16="http://schemas.microsoft.com/office/drawing/2014/main" id="{66B781A5-140F-16EF-FA9E-F3D2C4A11F78}"/>
                </a:ext>
              </a:extLst>
            </p:cNvPr>
            <p:cNvSpPr/>
            <p:nvPr/>
          </p:nvSpPr>
          <p:spPr>
            <a:xfrm>
              <a:off x="3377200" y="303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64F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5855;p35">
              <a:extLst>
                <a:ext uri="{FF2B5EF4-FFF2-40B4-BE49-F238E27FC236}">
                  <a16:creationId xmlns:a16="http://schemas.microsoft.com/office/drawing/2014/main" id="{6597F26A-3F09-5D6C-2C36-0C34C3C7CB7A}"/>
                </a:ext>
              </a:extLst>
            </p:cNvPr>
            <p:cNvSpPr/>
            <p:nvPr/>
          </p:nvSpPr>
          <p:spPr>
            <a:xfrm>
              <a:off x="3450075" y="2449275"/>
              <a:ext cx="129950" cy="135200"/>
            </a:xfrm>
            <a:custGeom>
              <a:avLst/>
              <a:gdLst/>
              <a:ahLst/>
              <a:cxnLst/>
              <a:rect l="l" t="t" r="r" b="b"/>
              <a:pathLst>
                <a:path w="5198" h="5408" extrusionOk="0">
                  <a:moveTo>
                    <a:pt x="2599" y="0"/>
                  </a:moveTo>
                  <a:cubicBezTo>
                    <a:pt x="1162" y="0"/>
                    <a:pt x="1" y="1225"/>
                    <a:pt x="1" y="2704"/>
                  </a:cubicBezTo>
                  <a:cubicBezTo>
                    <a:pt x="1" y="4204"/>
                    <a:pt x="1162" y="5408"/>
                    <a:pt x="2599" y="5408"/>
                  </a:cubicBezTo>
                  <a:cubicBezTo>
                    <a:pt x="4035" y="5408"/>
                    <a:pt x="5197" y="4204"/>
                    <a:pt x="5197" y="2704"/>
                  </a:cubicBezTo>
                  <a:cubicBezTo>
                    <a:pt x="5197" y="1225"/>
                    <a:pt x="4035" y="0"/>
                    <a:pt x="25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5856;p35">
              <a:extLst>
                <a:ext uri="{FF2B5EF4-FFF2-40B4-BE49-F238E27FC236}">
                  <a16:creationId xmlns:a16="http://schemas.microsoft.com/office/drawing/2014/main" id="{15ECD775-0FFB-1F89-FDA2-A08271B6EFCE}"/>
                </a:ext>
              </a:extLst>
            </p:cNvPr>
            <p:cNvSpPr/>
            <p:nvPr/>
          </p:nvSpPr>
          <p:spPr>
            <a:xfrm>
              <a:off x="3372975" y="2539050"/>
              <a:ext cx="109350" cy="218125"/>
            </a:xfrm>
            <a:custGeom>
              <a:avLst/>
              <a:gdLst/>
              <a:ahLst/>
              <a:cxnLst/>
              <a:rect l="l" t="t" r="r" b="b"/>
              <a:pathLst>
                <a:path w="4374" h="8725" extrusionOk="0">
                  <a:moveTo>
                    <a:pt x="275" y="0"/>
                  </a:moveTo>
                  <a:lnTo>
                    <a:pt x="43" y="6612"/>
                  </a:lnTo>
                  <a:cubicBezTo>
                    <a:pt x="1" y="7753"/>
                    <a:pt x="909" y="8703"/>
                    <a:pt x="2050" y="8724"/>
                  </a:cubicBezTo>
                  <a:cubicBezTo>
                    <a:pt x="2063" y="8725"/>
                    <a:pt x="2076" y="8725"/>
                    <a:pt x="2089" y="8725"/>
                  </a:cubicBezTo>
                  <a:cubicBezTo>
                    <a:pt x="3191" y="8725"/>
                    <a:pt x="4099" y="7845"/>
                    <a:pt x="4141" y="6739"/>
                  </a:cubicBezTo>
                  <a:lnTo>
                    <a:pt x="4373" y="85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5857;p35">
              <a:extLst>
                <a:ext uri="{FF2B5EF4-FFF2-40B4-BE49-F238E27FC236}">
                  <a16:creationId xmlns:a16="http://schemas.microsoft.com/office/drawing/2014/main" id="{9ED37B9B-5298-42C5-6F78-BE7254B49A0C}"/>
                </a:ext>
              </a:extLst>
            </p:cNvPr>
            <p:cNvSpPr/>
            <p:nvPr/>
          </p:nvSpPr>
          <p:spPr>
            <a:xfrm>
              <a:off x="3289525" y="2418075"/>
              <a:ext cx="204925" cy="216000"/>
            </a:xfrm>
            <a:custGeom>
              <a:avLst/>
              <a:gdLst/>
              <a:ahLst/>
              <a:cxnLst/>
              <a:rect l="l" t="t" r="r" b="b"/>
              <a:pathLst>
                <a:path w="8197" h="8640" extrusionOk="0">
                  <a:moveTo>
                    <a:pt x="4122" y="1"/>
                  </a:moveTo>
                  <a:cubicBezTo>
                    <a:pt x="2475" y="1"/>
                    <a:pt x="818" y="970"/>
                    <a:pt x="318" y="2959"/>
                  </a:cubicBezTo>
                  <a:cubicBezTo>
                    <a:pt x="191" y="3445"/>
                    <a:pt x="107" y="3994"/>
                    <a:pt x="85" y="4649"/>
                  </a:cubicBezTo>
                  <a:cubicBezTo>
                    <a:pt x="1" y="6931"/>
                    <a:pt x="846" y="8071"/>
                    <a:pt x="2261" y="8473"/>
                  </a:cubicBezTo>
                  <a:cubicBezTo>
                    <a:pt x="2663" y="8586"/>
                    <a:pt x="3081" y="8639"/>
                    <a:pt x="3501" y="8639"/>
                  </a:cubicBezTo>
                  <a:cubicBezTo>
                    <a:pt x="3941" y="8639"/>
                    <a:pt x="4385" y="8581"/>
                    <a:pt x="4817" y="8473"/>
                  </a:cubicBezTo>
                  <a:cubicBezTo>
                    <a:pt x="6718" y="7966"/>
                    <a:pt x="8197" y="5811"/>
                    <a:pt x="7965" y="3487"/>
                  </a:cubicBezTo>
                  <a:cubicBezTo>
                    <a:pt x="7965" y="3403"/>
                    <a:pt x="7944" y="3339"/>
                    <a:pt x="7944" y="3276"/>
                  </a:cubicBezTo>
                  <a:cubicBezTo>
                    <a:pt x="7638" y="1113"/>
                    <a:pt x="5885" y="1"/>
                    <a:pt x="41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5858;p35">
              <a:extLst>
                <a:ext uri="{FF2B5EF4-FFF2-40B4-BE49-F238E27FC236}">
                  <a16:creationId xmlns:a16="http://schemas.microsoft.com/office/drawing/2014/main" id="{39401942-8A03-EE90-FD63-21F788633D57}"/>
                </a:ext>
              </a:extLst>
            </p:cNvPr>
            <p:cNvSpPr/>
            <p:nvPr/>
          </p:nvSpPr>
          <p:spPr>
            <a:xfrm>
              <a:off x="3293750" y="2418075"/>
              <a:ext cx="195425" cy="215825"/>
            </a:xfrm>
            <a:custGeom>
              <a:avLst/>
              <a:gdLst/>
              <a:ahLst/>
              <a:cxnLst/>
              <a:rect l="l" t="t" r="r" b="b"/>
              <a:pathLst>
                <a:path w="7817" h="8633" extrusionOk="0">
                  <a:moveTo>
                    <a:pt x="3953" y="1"/>
                  </a:moveTo>
                  <a:cubicBezTo>
                    <a:pt x="2306" y="1"/>
                    <a:pt x="649" y="970"/>
                    <a:pt x="149" y="2959"/>
                  </a:cubicBezTo>
                  <a:cubicBezTo>
                    <a:pt x="85" y="3213"/>
                    <a:pt x="22" y="3508"/>
                    <a:pt x="1" y="3846"/>
                  </a:cubicBezTo>
                  <a:cubicBezTo>
                    <a:pt x="698" y="4332"/>
                    <a:pt x="1163" y="5156"/>
                    <a:pt x="1163" y="6064"/>
                  </a:cubicBezTo>
                  <a:cubicBezTo>
                    <a:pt x="1163" y="6635"/>
                    <a:pt x="973" y="7163"/>
                    <a:pt x="698" y="7585"/>
                  </a:cubicBezTo>
                  <a:cubicBezTo>
                    <a:pt x="1036" y="8029"/>
                    <a:pt x="1522" y="8304"/>
                    <a:pt x="2092" y="8473"/>
                  </a:cubicBezTo>
                  <a:cubicBezTo>
                    <a:pt x="2484" y="8580"/>
                    <a:pt x="2896" y="8633"/>
                    <a:pt x="3310" y="8633"/>
                  </a:cubicBezTo>
                  <a:cubicBezTo>
                    <a:pt x="3631" y="8633"/>
                    <a:pt x="3954" y="8601"/>
                    <a:pt x="4268" y="8536"/>
                  </a:cubicBezTo>
                  <a:cubicBezTo>
                    <a:pt x="3740" y="8050"/>
                    <a:pt x="3402" y="7332"/>
                    <a:pt x="3402" y="6550"/>
                  </a:cubicBezTo>
                  <a:cubicBezTo>
                    <a:pt x="3402" y="5050"/>
                    <a:pt x="4627" y="3825"/>
                    <a:pt x="6127" y="3825"/>
                  </a:cubicBezTo>
                  <a:cubicBezTo>
                    <a:pt x="6761" y="3825"/>
                    <a:pt x="7331" y="4037"/>
                    <a:pt x="7796" y="4396"/>
                  </a:cubicBezTo>
                  <a:cubicBezTo>
                    <a:pt x="7817" y="4100"/>
                    <a:pt x="7817" y="3783"/>
                    <a:pt x="7796" y="3487"/>
                  </a:cubicBezTo>
                  <a:cubicBezTo>
                    <a:pt x="7796" y="3403"/>
                    <a:pt x="7775" y="3339"/>
                    <a:pt x="7775" y="3276"/>
                  </a:cubicBezTo>
                  <a:cubicBezTo>
                    <a:pt x="7469" y="1113"/>
                    <a:pt x="5716" y="1"/>
                    <a:pt x="3953" y="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5859;p35">
              <a:extLst>
                <a:ext uri="{FF2B5EF4-FFF2-40B4-BE49-F238E27FC236}">
                  <a16:creationId xmlns:a16="http://schemas.microsoft.com/office/drawing/2014/main" id="{6078F5B2-D531-B1D1-EE66-95C9456C93C6}"/>
                </a:ext>
              </a:extLst>
            </p:cNvPr>
            <p:cNvSpPr/>
            <p:nvPr/>
          </p:nvSpPr>
          <p:spPr>
            <a:xfrm>
              <a:off x="3378775" y="2513700"/>
              <a:ext cx="109875" cy="117775"/>
            </a:xfrm>
            <a:custGeom>
              <a:avLst/>
              <a:gdLst/>
              <a:ahLst/>
              <a:cxnLst/>
              <a:rect l="l" t="t" r="r" b="b"/>
              <a:pathLst>
                <a:path w="4395" h="4711" extrusionOk="0">
                  <a:moveTo>
                    <a:pt x="2726" y="0"/>
                  </a:moveTo>
                  <a:cubicBezTo>
                    <a:pt x="1226" y="0"/>
                    <a:pt x="1" y="1225"/>
                    <a:pt x="1" y="2725"/>
                  </a:cubicBezTo>
                  <a:cubicBezTo>
                    <a:pt x="1" y="3507"/>
                    <a:pt x="339" y="4225"/>
                    <a:pt x="867" y="4711"/>
                  </a:cubicBezTo>
                  <a:lnTo>
                    <a:pt x="1247" y="4648"/>
                  </a:lnTo>
                  <a:cubicBezTo>
                    <a:pt x="2895" y="4204"/>
                    <a:pt x="4226" y="2535"/>
                    <a:pt x="4395" y="571"/>
                  </a:cubicBezTo>
                  <a:cubicBezTo>
                    <a:pt x="3930" y="212"/>
                    <a:pt x="3360" y="0"/>
                    <a:pt x="27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5860;p35">
              <a:extLst>
                <a:ext uri="{FF2B5EF4-FFF2-40B4-BE49-F238E27FC236}">
                  <a16:creationId xmlns:a16="http://schemas.microsoft.com/office/drawing/2014/main" id="{436FA4D2-46AD-767C-320D-56B57ADE6039}"/>
                </a:ext>
              </a:extLst>
            </p:cNvPr>
            <p:cNvSpPr/>
            <p:nvPr/>
          </p:nvSpPr>
          <p:spPr>
            <a:xfrm>
              <a:off x="3290600" y="2514225"/>
              <a:ext cx="32225" cy="93500"/>
            </a:xfrm>
            <a:custGeom>
              <a:avLst/>
              <a:gdLst/>
              <a:ahLst/>
              <a:cxnLst/>
              <a:rect l="l" t="t" r="r" b="b"/>
              <a:pathLst>
                <a:path w="1289" h="3740" extrusionOk="0">
                  <a:moveTo>
                    <a:pt x="127" y="0"/>
                  </a:moveTo>
                  <a:lnTo>
                    <a:pt x="42" y="803"/>
                  </a:lnTo>
                  <a:cubicBezTo>
                    <a:pt x="0" y="2155"/>
                    <a:pt x="275" y="3127"/>
                    <a:pt x="824" y="3739"/>
                  </a:cubicBezTo>
                  <a:cubicBezTo>
                    <a:pt x="1099" y="3317"/>
                    <a:pt x="1289" y="2789"/>
                    <a:pt x="1289" y="2218"/>
                  </a:cubicBezTo>
                  <a:cubicBezTo>
                    <a:pt x="1289" y="1310"/>
                    <a:pt x="824" y="486"/>
                    <a:pt x="1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5861;p35">
              <a:extLst>
                <a:ext uri="{FF2B5EF4-FFF2-40B4-BE49-F238E27FC236}">
                  <a16:creationId xmlns:a16="http://schemas.microsoft.com/office/drawing/2014/main" id="{365EC061-A045-1FA3-CC45-BFFA41B9162F}"/>
                </a:ext>
              </a:extLst>
            </p:cNvPr>
            <p:cNvSpPr/>
            <p:nvPr/>
          </p:nvSpPr>
          <p:spPr>
            <a:xfrm>
              <a:off x="3474375" y="2485175"/>
              <a:ext cx="41750" cy="41750"/>
            </a:xfrm>
            <a:custGeom>
              <a:avLst/>
              <a:gdLst/>
              <a:ahLst/>
              <a:cxnLst/>
              <a:rect l="l" t="t" r="r" b="b"/>
              <a:pathLst>
                <a:path w="1670" h="1670" extrusionOk="0">
                  <a:moveTo>
                    <a:pt x="824" y="1"/>
                  </a:moveTo>
                  <a:cubicBezTo>
                    <a:pt x="359" y="1"/>
                    <a:pt x="0" y="381"/>
                    <a:pt x="0" y="846"/>
                  </a:cubicBezTo>
                  <a:cubicBezTo>
                    <a:pt x="0" y="1289"/>
                    <a:pt x="359" y="1669"/>
                    <a:pt x="824" y="1669"/>
                  </a:cubicBezTo>
                  <a:cubicBezTo>
                    <a:pt x="1289" y="1669"/>
                    <a:pt x="1669" y="1289"/>
                    <a:pt x="1669" y="846"/>
                  </a:cubicBezTo>
                  <a:cubicBezTo>
                    <a:pt x="1669" y="381"/>
                    <a:pt x="1289" y="1"/>
                    <a:pt x="8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5862;p35">
              <a:extLst>
                <a:ext uri="{FF2B5EF4-FFF2-40B4-BE49-F238E27FC236}">
                  <a16:creationId xmlns:a16="http://schemas.microsoft.com/office/drawing/2014/main" id="{0D6DB50E-133D-1248-AD3B-57B56679EF1F}"/>
                </a:ext>
              </a:extLst>
            </p:cNvPr>
            <p:cNvSpPr/>
            <p:nvPr/>
          </p:nvSpPr>
          <p:spPr>
            <a:xfrm>
              <a:off x="3489675" y="251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5863;p35">
              <a:extLst>
                <a:ext uri="{FF2B5EF4-FFF2-40B4-BE49-F238E27FC236}">
                  <a16:creationId xmlns:a16="http://schemas.microsoft.com/office/drawing/2014/main" id="{B4225586-C228-96FC-5AF9-1CE602E772F3}"/>
                </a:ext>
              </a:extLst>
            </p:cNvPr>
            <p:cNvSpPr/>
            <p:nvPr/>
          </p:nvSpPr>
          <p:spPr>
            <a:xfrm>
              <a:off x="3491275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5864;p35">
              <a:extLst>
                <a:ext uri="{FF2B5EF4-FFF2-40B4-BE49-F238E27FC236}">
                  <a16:creationId xmlns:a16="http://schemas.microsoft.com/office/drawing/2014/main" id="{29F8F0CD-779F-E0F1-D628-1A8ACC825D54}"/>
                </a:ext>
              </a:extLst>
            </p:cNvPr>
            <p:cNvSpPr/>
            <p:nvPr/>
          </p:nvSpPr>
          <p:spPr>
            <a:xfrm>
              <a:off x="3489150" y="251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5865;p35">
              <a:extLst>
                <a:ext uri="{FF2B5EF4-FFF2-40B4-BE49-F238E27FC236}">
                  <a16:creationId xmlns:a16="http://schemas.microsoft.com/office/drawing/2014/main" id="{E0853AB1-406B-2E48-6157-E5A363BE0FBA}"/>
                </a:ext>
              </a:extLst>
            </p:cNvPr>
            <p:cNvSpPr/>
            <p:nvPr/>
          </p:nvSpPr>
          <p:spPr>
            <a:xfrm>
              <a:off x="3493375" y="2507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5866;p35">
              <a:extLst>
                <a:ext uri="{FF2B5EF4-FFF2-40B4-BE49-F238E27FC236}">
                  <a16:creationId xmlns:a16="http://schemas.microsoft.com/office/drawing/2014/main" id="{33F53A84-0DB1-8E94-EDD8-92EE56C5FEF9}"/>
                </a:ext>
              </a:extLst>
            </p:cNvPr>
            <p:cNvSpPr/>
            <p:nvPr/>
          </p:nvSpPr>
          <p:spPr>
            <a:xfrm>
              <a:off x="3491800" y="2508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5867;p35">
              <a:extLst>
                <a:ext uri="{FF2B5EF4-FFF2-40B4-BE49-F238E27FC236}">
                  <a16:creationId xmlns:a16="http://schemas.microsoft.com/office/drawing/2014/main" id="{7163DE5A-16B5-1BDE-6929-97E755F1246B}"/>
                </a:ext>
              </a:extLst>
            </p:cNvPr>
            <p:cNvSpPr/>
            <p:nvPr/>
          </p:nvSpPr>
          <p:spPr>
            <a:xfrm>
              <a:off x="3487050" y="251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5868;p35">
              <a:extLst>
                <a:ext uri="{FF2B5EF4-FFF2-40B4-BE49-F238E27FC236}">
                  <a16:creationId xmlns:a16="http://schemas.microsoft.com/office/drawing/2014/main" id="{F1027FBD-E501-AA2F-9A9D-8B7A97AB55CA}"/>
                </a:ext>
              </a:extLst>
            </p:cNvPr>
            <p:cNvSpPr/>
            <p:nvPr/>
          </p:nvSpPr>
          <p:spPr>
            <a:xfrm>
              <a:off x="3487050" y="251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5869;p35">
              <a:extLst>
                <a:ext uri="{FF2B5EF4-FFF2-40B4-BE49-F238E27FC236}">
                  <a16:creationId xmlns:a16="http://schemas.microsoft.com/office/drawing/2014/main" id="{A70682BB-4CF8-9971-C757-EB3C543155F9}"/>
                </a:ext>
              </a:extLst>
            </p:cNvPr>
            <p:cNvSpPr/>
            <p:nvPr/>
          </p:nvSpPr>
          <p:spPr>
            <a:xfrm>
              <a:off x="3487575" y="251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5870;p35">
              <a:extLst>
                <a:ext uri="{FF2B5EF4-FFF2-40B4-BE49-F238E27FC236}">
                  <a16:creationId xmlns:a16="http://schemas.microsoft.com/office/drawing/2014/main" id="{2F29359D-8F30-260C-509B-5F0873A7301D}"/>
                </a:ext>
              </a:extLst>
            </p:cNvPr>
            <p:cNvSpPr/>
            <p:nvPr/>
          </p:nvSpPr>
          <p:spPr>
            <a:xfrm>
              <a:off x="3487575" y="251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5871;p35">
              <a:extLst>
                <a:ext uri="{FF2B5EF4-FFF2-40B4-BE49-F238E27FC236}">
                  <a16:creationId xmlns:a16="http://schemas.microsoft.com/office/drawing/2014/main" id="{8871B12D-EEA6-EAAF-2379-86D6300C68F7}"/>
                </a:ext>
              </a:extLst>
            </p:cNvPr>
            <p:cNvSpPr/>
            <p:nvPr/>
          </p:nvSpPr>
          <p:spPr>
            <a:xfrm>
              <a:off x="3501300" y="2507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5872;p35">
              <a:extLst>
                <a:ext uri="{FF2B5EF4-FFF2-40B4-BE49-F238E27FC236}">
                  <a16:creationId xmlns:a16="http://schemas.microsoft.com/office/drawing/2014/main" id="{082533B1-D317-3560-E6FA-ECD1B2495446}"/>
                </a:ext>
              </a:extLst>
            </p:cNvPr>
            <p:cNvSpPr/>
            <p:nvPr/>
          </p:nvSpPr>
          <p:spPr>
            <a:xfrm>
              <a:off x="3495500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5873;p35">
              <a:extLst>
                <a:ext uri="{FF2B5EF4-FFF2-40B4-BE49-F238E27FC236}">
                  <a16:creationId xmlns:a16="http://schemas.microsoft.com/office/drawing/2014/main" id="{AFAFB435-80EE-CF4E-B0F1-7F8B57ED25F1}"/>
                </a:ext>
              </a:extLst>
            </p:cNvPr>
            <p:cNvSpPr/>
            <p:nvPr/>
          </p:nvSpPr>
          <p:spPr>
            <a:xfrm>
              <a:off x="3502350" y="250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5874;p35">
              <a:extLst>
                <a:ext uri="{FF2B5EF4-FFF2-40B4-BE49-F238E27FC236}">
                  <a16:creationId xmlns:a16="http://schemas.microsoft.com/office/drawing/2014/main" id="{5CCCABFE-0156-EEBC-F0C8-A19B6C257B31}"/>
                </a:ext>
              </a:extLst>
            </p:cNvPr>
            <p:cNvSpPr/>
            <p:nvPr/>
          </p:nvSpPr>
          <p:spPr>
            <a:xfrm>
              <a:off x="3487050" y="2509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21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5875;p35">
              <a:extLst>
                <a:ext uri="{FF2B5EF4-FFF2-40B4-BE49-F238E27FC236}">
                  <a16:creationId xmlns:a16="http://schemas.microsoft.com/office/drawing/2014/main" id="{B6A7754B-DC25-F5F1-E301-0A4FC3929717}"/>
                </a:ext>
              </a:extLst>
            </p:cNvPr>
            <p:cNvSpPr/>
            <p:nvPr/>
          </p:nvSpPr>
          <p:spPr>
            <a:xfrm>
              <a:off x="3493900" y="250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5876;p35">
              <a:extLst>
                <a:ext uri="{FF2B5EF4-FFF2-40B4-BE49-F238E27FC236}">
                  <a16:creationId xmlns:a16="http://schemas.microsoft.com/office/drawing/2014/main" id="{C4208851-31E8-EBC7-2788-9A74A1EF6021}"/>
                </a:ext>
              </a:extLst>
            </p:cNvPr>
            <p:cNvSpPr/>
            <p:nvPr/>
          </p:nvSpPr>
          <p:spPr>
            <a:xfrm>
              <a:off x="3502350" y="2506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5877;p35">
              <a:extLst>
                <a:ext uri="{FF2B5EF4-FFF2-40B4-BE49-F238E27FC236}">
                  <a16:creationId xmlns:a16="http://schemas.microsoft.com/office/drawing/2014/main" id="{E50A49D6-18D5-6D2D-421C-685747E42C88}"/>
                </a:ext>
              </a:extLst>
            </p:cNvPr>
            <p:cNvSpPr/>
            <p:nvPr/>
          </p:nvSpPr>
          <p:spPr>
            <a:xfrm>
              <a:off x="3497075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5878;p35">
              <a:extLst>
                <a:ext uri="{FF2B5EF4-FFF2-40B4-BE49-F238E27FC236}">
                  <a16:creationId xmlns:a16="http://schemas.microsoft.com/office/drawing/2014/main" id="{F3D77951-08C7-0F30-95B9-E9CAD5659772}"/>
                </a:ext>
              </a:extLst>
            </p:cNvPr>
            <p:cNvSpPr/>
            <p:nvPr/>
          </p:nvSpPr>
          <p:spPr>
            <a:xfrm>
              <a:off x="3497075" y="2506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5879;p35">
              <a:extLst>
                <a:ext uri="{FF2B5EF4-FFF2-40B4-BE49-F238E27FC236}">
                  <a16:creationId xmlns:a16="http://schemas.microsoft.com/office/drawing/2014/main" id="{1E1F39FA-DB3B-D07D-4405-97E5779DCBA1}"/>
                </a:ext>
              </a:extLst>
            </p:cNvPr>
            <p:cNvSpPr/>
            <p:nvPr/>
          </p:nvSpPr>
          <p:spPr>
            <a:xfrm>
              <a:off x="3501300" y="2507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5880;p35">
              <a:extLst>
                <a:ext uri="{FF2B5EF4-FFF2-40B4-BE49-F238E27FC236}">
                  <a16:creationId xmlns:a16="http://schemas.microsoft.com/office/drawing/2014/main" id="{31CC75F3-9F88-1CFC-91C4-8F5AA3D39C60}"/>
                </a:ext>
              </a:extLst>
            </p:cNvPr>
            <p:cNvSpPr/>
            <p:nvPr/>
          </p:nvSpPr>
          <p:spPr>
            <a:xfrm>
              <a:off x="3498650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5881;p35">
              <a:extLst>
                <a:ext uri="{FF2B5EF4-FFF2-40B4-BE49-F238E27FC236}">
                  <a16:creationId xmlns:a16="http://schemas.microsoft.com/office/drawing/2014/main" id="{6634A996-4E73-D369-1587-B22A072AA505}"/>
                </a:ext>
              </a:extLst>
            </p:cNvPr>
            <p:cNvSpPr/>
            <p:nvPr/>
          </p:nvSpPr>
          <p:spPr>
            <a:xfrm>
              <a:off x="3491800" y="25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5882;p35">
              <a:extLst>
                <a:ext uri="{FF2B5EF4-FFF2-40B4-BE49-F238E27FC236}">
                  <a16:creationId xmlns:a16="http://schemas.microsoft.com/office/drawing/2014/main" id="{AF1B6E3E-666C-8D0D-A427-82B1C5C012DF}"/>
                </a:ext>
              </a:extLst>
            </p:cNvPr>
            <p:cNvSpPr/>
            <p:nvPr/>
          </p:nvSpPr>
          <p:spPr>
            <a:xfrm>
              <a:off x="3490225" y="25052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5883;p35">
              <a:extLst>
                <a:ext uri="{FF2B5EF4-FFF2-40B4-BE49-F238E27FC236}">
                  <a16:creationId xmlns:a16="http://schemas.microsoft.com/office/drawing/2014/main" id="{B169A9C1-2CB4-AB0A-2CCC-8395803F3BA1}"/>
                </a:ext>
              </a:extLst>
            </p:cNvPr>
            <p:cNvSpPr/>
            <p:nvPr/>
          </p:nvSpPr>
          <p:spPr>
            <a:xfrm>
              <a:off x="3490225" y="2505250"/>
              <a:ext cx="0" cy="550"/>
            </a:xfrm>
            <a:custGeom>
              <a:avLst/>
              <a:gdLst/>
              <a:ahLst/>
              <a:cxnLst/>
              <a:rect l="l" t="t" r="r" b="b"/>
              <a:pathLst>
                <a:path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5884;p35">
              <a:extLst>
                <a:ext uri="{FF2B5EF4-FFF2-40B4-BE49-F238E27FC236}">
                  <a16:creationId xmlns:a16="http://schemas.microsoft.com/office/drawing/2014/main" id="{99824E9B-39D9-497D-2604-4A2244E763B3}"/>
                </a:ext>
              </a:extLst>
            </p:cNvPr>
            <p:cNvSpPr/>
            <p:nvPr/>
          </p:nvSpPr>
          <p:spPr>
            <a:xfrm>
              <a:off x="3490225" y="25052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5885;p35">
              <a:extLst>
                <a:ext uri="{FF2B5EF4-FFF2-40B4-BE49-F238E27FC236}">
                  <a16:creationId xmlns:a16="http://schemas.microsoft.com/office/drawing/2014/main" id="{C5B2D3DD-C60A-583F-2355-34183630AEB8}"/>
                </a:ext>
              </a:extLst>
            </p:cNvPr>
            <p:cNvSpPr/>
            <p:nvPr/>
          </p:nvSpPr>
          <p:spPr>
            <a:xfrm>
              <a:off x="3489150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5886;p35">
              <a:extLst>
                <a:ext uri="{FF2B5EF4-FFF2-40B4-BE49-F238E27FC236}">
                  <a16:creationId xmlns:a16="http://schemas.microsoft.com/office/drawing/2014/main" id="{A998DAC0-5133-3B03-0426-AFF416CBC240}"/>
                </a:ext>
              </a:extLst>
            </p:cNvPr>
            <p:cNvSpPr/>
            <p:nvPr/>
          </p:nvSpPr>
          <p:spPr>
            <a:xfrm>
              <a:off x="3489150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5887;p35">
              <a:extLst>
                <a:ext uri="{FF2B5EF4-FFF2-40B4-BE49-F238E27FC236}">
                  <a16:creationId xmlns:a16="http://schemas.microsoft.com/office/drawing/2014/main" id="{9DD6F0E0-25F8-C57B-0001-F640E410C0C1}"/>
                </a:ext>
              </a:extLst>
            </p:cNvPr>
            <p:cNvSpPr/>
            <p:nvPr/>
          </p:nvSpPr>
          <p:spPr>
            <a:xfrm>
              <a:off x="3490225" y="250472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5888;p35">
              <a:extLst>
                <a:ext uri="{FF2B5EF4-FFF2-40B4-BE49-F238E27FC236}">
                  <a16:creationId xmlns:a16="http://schemas.microsoft.com/office/drawing/2014/main" id="{E5C0295B-8AF0-E4A6-1A93-A3D9EC02D381}"/>
                </a:ext>
              </a:extLst>
            </p:cNvPr>
            <p:cNvSpPr/>
            <p:nvPr/>
          </p:nvSpPr>
          <p:spPr>
            <a:xfrm>
              <a:off x="3486000" y="2500775"/>
              <a:ext cx="16900" cy="10825"/>
            </a:xfrm>
            <a:custGeom>
              <a:avLst/>
              <a:gdLst/>
              <a:ahLst/>
              <a:cxnLst/>
              <a:rect l="l" t="t" r="r" b="b"/>
              <a:pathLst>
                <a:path w="676" h="433" extrusionOk="0">
                  <a:moveTo>
                    <a:pt x="85" y="264"/>
                  </a:moveTo>
                  <a:cubicBezTo>
                    <a:pt x="85" y="264"/>
                    <a:pt x="85" y="264"/>
                    <a:pt x="85" y="264"/>
                  </a:cubicBezTo>
                  <a:lnTo>
                    <a:pt x="85" y="264"/>
                  </a:lnTo>
                  <a:cubicBezTo>
                    <a:pt x="85" y="285"/>
                    <a:pt x="106" y="285"/>
                    <a:pt x="106" y="285"/>
                  </a:cubicBezTo>
                  <a:cubicBezTo>
                    <a:pt x="106" y="264"/>
                    <a:pt x="106" y="264"/>
                    <a:pt x="85" y="264"/>
                  </a:cubicBezTo>
                  <a:close/>
                  <a:moveTo>
                    <a:pt x="480" y="1"/>
                  </a:moveTo>
                  <a:cubicBezTo>
                    <a:pt x="476" y="1"/>
                    <a:pt x="472" y="3"/>
                    <a:pt x="465" y="10"/>
                  </a:cubicBezTo>
                  <a:lnTo>
                    <a:pt x="359" y="10"/>
                  </a:lnTo>
                  <a:cubicBezTo>
                    <a:pt x="338" y="10"/>
                    <a:pt x="338" y="31"/>
                    <a:pt x="338" y="31"/>
                  </a:cubicBezTo>
                  <a:lnTo>
                    <a:pt x="317" y="31"/>
                  </a:lnTo>
                  <a:cubicBezTo>
                    <a:pt x="317" y="38"/>
                    <a:pt x="315" y="41"/>
                    <a:pt x="311" y="41"/>
                  </a:cubicBezTo>
                  <a:cubicBezTo>
                    <a:pt x="305" y="41"/>
                    <a:pt x="296" y="31"/>
                    <a:pt x="296" y="31"/>
                  </a:cubicBezTo>
                  <a:cubicBezTo>
                    <a:pt x="296" y="53"/>
                    <a:pt x="296" y="53"/>
                    <a:pt x="275" y="53"/>
                  </a:cubicBezTo>
                  <a:lnTo>
                    <a:pt x="253" y="53"/>
                  </a:lnTo>
                  <a:cubicBezTo>
                    <a:pt x="253" y="53"/>
                    <a:pt x="232" y="74"/>
                    <a:pt x="232" y="74"/>
                  </a:cubicBezTo>
                  <a:cubicBezTo>
                    <a:pt x="232" y="95"/>
                    <a:pt x="232" y="95"/>
                    <a:pt x="232" y="95"/>
                  </a:cubicBezTo>
                  <a:lnTo>
                    <a:pt x="190" y="95"/>
                  </a:lnTo>
                  <a:cubicBezTo>
                    <a:pt x="169" y="95"/>
                    <a:pt x="190" y="116"/>
                    <a:pt x="190" y="116"/>
                  </a:cubicBezTo>
                  <a:cubicBezTo>
                    <a:pt x="190" y="116"/>
                    <a:pt x="190" y="137"/>
                    <a:pt x="190" y="137"/>
                  </a:cubicBezTo>
                  <a:cubicBezTo>
                    <a:pt x="190" y="158"/>
                    <a:pt x="190" y="158"/>
                    <a:pt x="190" y="158"/>
                  </a:cubicBezTo>
                  <a:lnTo>
                    <a:pt x="169" y="158"/>
                  </a:lnTo>
                  <a:cubicBezTo>
                    <a:pt x="169" y="158"/>
                    <a:pt x="169" y="158"/>
                    <a:pt x="169" y="179"/>
                  </a:cubicBezTo>
                  <a:cubicBezTo>
                    <a:pt x="169" y="179"/>
                    <a:pt x="169" y="179"/>
                    <a:pt x="169" y="200"/>
                  </a:cubicBezTo>
                  <a:cubicBezTo>
                    <a:pt x="169" y="193"/>
                    <a:pt x="171" y="191"/>
                    <a:pt x="174" y="191"/>
                  </a:cubicBezTo>
                  <a:cubicBezTo>
                    <a:pt x="178" y="191"/>
                    <a:pt x="183" y="200"/>
                    <a:pt x="169" y="200"/>
                  </a:cubicBezTo>
                  <a:lnTo>
                    <a:pt x="127" y="200"/>
                  </a:lnTo>
                  <a:cubicBezTo>
                    <a:pt x="127" y="200"/>
                    <a:pt x="127" y="222"/>
                    <a:pt x="127" y="222"/>
                  </a:cubicBezTo>
                  <a:cubicBezTo>
                    <a:pt x="106" y="243"/>
                    <a:pt x="127" y="243"/>
                    <a:pt x="127" y="243"/>
                  </a:cubicBezTo>
                  <a:lnTo>
                    <a:pt x="106" y="243"/>
                  </a:lnTo>
                  <a:cubicBezTo>
                    <a:pt x="127" y="243"/>
                    <a:pt x="127" y="243"/>
                    <a:pt x="127" y="264"/>
                  </a:cubicBezTo>
                  <a:cubicBezTo>
                    <a:pt x="127" y="264"/>
                    <a:pt x="106" y="264"/>
                    <a:pt x="106" y="243"/>
                  </a:cubicBezTo>
                  <a:cubicBezTo>
                    <a:pt x="106" y="243"/>
                    <a:pt x="106" y="264"/>
                    <a:pt x="106" y="264"/>
                  </a:cubicBezTo>
                  <a:lnTo>
                    <a:pt x="106" y="285"/>
                  </a:lnTo>
                  <a:cubicBezTo>
                    <a:pt x="106" y="306"/>
                    <a:pt x="106" y="306"/>
                    <a:pt x="106" y="306"/>
                  </a:cubicBezTo>
                  <a:cubicBezTo>
                    <a:pt x="106" y="306"/>
                    <a:pt x="96" y="297"/>
                    <a:pt x="90" y="297"/>
                  </a:cubicBezTo>
                  <a:cubicBezTo>
                    <a:pt x="87" y="297"/>
                    <a:pt x="85" y="299"/>
                    <a:pt x="85" y="306"/>
                  </a:cubicBezTo>
                  <a:cubicBezTo>
                    <a:pt x="85" y="327"/>
                    <a:pt x="85" y="327"/>
                    <a:pt x="85" y="327"/>
                  </a:cubicBezTo>
                  <a:lnTo>
                    <a:pt x="63" y="327"/>
                  </a:lnTo>
                  <a:cubicBezTo>
                    <a:pt x="85" y="327"/>
                    <a:pt x="63" y="327"/>
                    <a:pt x="85" y="348"/>
                  </a:cubicBezTo>
                  <a:cubicBezTo>
                    <a:pt x="85" y="348"/>
                    <a:pt x="63" y="327"/>
                    <a:pt x="63" y="327"/>
                  </a:cubicBezTo>
                  <a:lnTo>
                    <a:pt x="63" y="348"/>
                  </a:lnTo>
                  <a:cubicBezTo>
                    <a:pt x="63" y="341"/>
                    <a:pt x="63" y="339"/>
                    <a:pt x="63" y="339"/>
                  </a:cubicBezTo>
                  <a:cubicBezTo>
                    <a:pt x="61" y="339"/>
                    <a:pt x="56" y="348"/>
                    <a:pt x="42" y="348"/>
                  </a:cubicBezTo>
                  <a:cubicBezTo>
                    <a:pt x="63" y="348"/>
                    <a:pt x="63" y="369"/>
                    <a:pt x="63" y="369"/>
                  </a:cubicBezTo>
                  <a:cubicBezTo>
                    <a:pt x="63" y="391"/>
                    <a:pt x="63" y="391"/>
                    <a:pt x="63" y="391"/>
                  </a:cubicBezTo>
                  <a:cubicBezTo>
                    <a:pt x="63" y="369"/>
                    <a:pt x="42" y="369"/>
                    <a:pt x="42" y="369"/>
                  </a:cubicBezTo>
                  <a:lnTo>
                    <a:pt x="21" y="369"/>
                  </a:lnTo>
                  <a:cubicBezTo>
                    <a:pt x="21" y="369"/>
                    <a:pt x="42" y="369"/>
                    <a:pt x="42" y="391"/>
                  </a:cubicBezTo>
                  <a:cubicBezTo>
                    <a:pt x="42" y="401"/>
                    <a:pt x="42" y="401"/>
                    <a:pt x="42" y="401"/>
                  </a:cubicBezTo>
                  <a:cubicBezTo>
                    <a:pt x="42" y="401"/>
                    <a:pt x="42" y="401"/>
                    <a:pt x="42" y="412"/>
                  </a:cubicBezTo>
                  <a:cubicBezTo>
                    <a:pt x="35" y="405"/>
                    <a:pt x="31" y="402"/>
                    <a:pt x="27" y="402"/>
                  </a:cubicBezTo>
                  <a:cubicBezTo>
                    <a:pt x="21" y="402"/>
                    <a:pt x="21" y="412"/>
                    <a:pt x="21" y="412"/>
                  </a:cubicBezTo>
                  <a:lnTo>
                    <a:pt x="0" y="412"/>
                  </a:lnTo>
                  <a:cubicBezTo>
                    <a:pt x="0" y="412"/>
                    <a:pt x="0" y="433"/>
                    <a:pt x="0" y="433"/>
                  </a:cubicBezTo>
                  <a:cubicBezTo>
                    <a:pt x="0" y="426"/>
                    <a:pt x="2" y="423"/>
                    <a:pt x="5" y="423"/>
                  </a:cubicBezTo>
                  <a:cubicBezTo>
                    <a:pt x="12" y="423"/>
                    <a:pt x="21" y="433"/>
                    <a:pt x="21" y="433"/>
                  </a:cubicBezTo>
                  <a:cubicBezTo>
                    <a:pt x="21" y="433"/>
                    <a:pt x="21" y="433"/>
                    <a:pt x="0" y="412"/>
                  </a:cubicBezTo>
                  <a:lnTo>
                    <a:pt x="0" y="412"/>
                  </a:lnTo>
                  <a:cubicBezTo>
                    <a:pt x="0" y="412"/>
                    <a:pt x="6" y="412"/>
                    <a:pt x="12" y="415"/>
                  </a:cubicBezTo>
                  <a:lnTo>
                    <a:pt x="12" y="415"/>
                  </a:lnTo>
                  <a:cubicBezTo>
                    <a:pt x="11" y="418"/>
                    <a:pt x="14" y="421"/>
                    <a:pt x="16" y="421"/>
                  </a:cubicBezTo>
                  <a:cubicBezTo>
                    <a:pt x="17" y="421"/>
                    <a:pt x="17" y="421"/>
                    <a:pt x="18" y="421"/>
                  </a:cubicBezTo>
                  <a:lnTo>
                    <a:pt x="18" y="421"/>
                  </a:lnTo>
                  <a:cubicBezTo>
                    <a:pt x="20" y="424"/>
                    <a:pt x="21" y="428"/>
                    <a:pt x="21" y="433"/>
                  </a:cubicBezTo>
                  <a:lnTo>
                    <a:pt x="85" y="433"/>
                  </a:lnTo>
                  <a:cubicBezTo>
                    <a:pt x="85" y="412"/>
                    <a:pt x="85" y="412"/>
                    <a:pt x="85" y="412"/>
                  </a:cubicBezTo>
                  <a:lnTo>
                    <a:pt x="106" y="412"/>
                  </a:lnTo>
                  <a:cubicBezTo>
                    <a:pt x="106" y="405"/>
                    <a:pt x="108" y="402"/>
                    <a:pt x="111" y="402"/>
                  </a:cubicBezTo>
                  <a:cubicBezTo>
                    <a:pt x="117" y="402"/>
                    <a:pt x="127" y="412"/>
                    <a:pt x="127" y="412"/>
                  </a:cubicBezTo>
                  <a:cubicBezTo>
                    <a:pt x="127" y="412"/>
                    <a:pt x="127" y="391"/>
                    <a:pt x="127" y="391"/>
                  </a:cubicBezTo>
                  <a:lnTo>
                    <a:pt x="148" y="391"/>
                  </a:lnTo>
                  <a:lnTo>
                    <a:pt x="148" y="369"/>
                  </a:lnTo>
                  <a:lnTo>
                    <a:pt x="169" y="369"/>
                  </a:lnTo>
                  <a:cubicBezTo>
                    <a:pt x="169" y="369"/>
                    <a:pt x="169" y="369"/>
                    <a:pt x="169" y="348"/>
                  </a:cubicBezTo>
                  <a:lnTo>
                    <a:pt x="211" y="348"/>
                  </a:lnTo>
                  <a:cubicBezTo>
                    <a:pt x="201" y="338"/>
                    <a:pt x="206" y="338"/>
                    <a:pt x="214" y="338"/>
                  </a:cubicBezTo>
                  <a:cubicBezTo>
                    <a:pt x="222" y="338"/>
                    <a:pt x="232" y="338"/>
                    <a:pt x="232" y="327"/>
                  </a:cubicBezTo>
                  <a:cubicBezTo>
                    <a:pt x="232" y="327"/>
                    <a:pt x="232" y="306"/>
                    <a:pt x="232" y="306"/>
                  </a:cubicBezTo>
                  <a:lnTo>
                    <a:pt x="253" y="327"/>
                  </a:lnTo>
                  <a:cubicBezTo>
                    <a:pt x="253" y="327"/>
                    <a:pt x="253" y="306"/>
                    <a:pt x="253" y="306"/>
                  </a:cubicBezTo>
                  <a:cubicBezTo>
                    <a:pt x="253" y="306"/>
                    <a:pt x="253" y="306"/>
                    <a:pt x="253" y="285"/>
                  </a:cubicBezTo>
                  <a:lnTo>
                    <a:pt x="296" y="285"/>
                  </a:lnTo>
                  <a:cubicBezTo>
                    <a:pt x="296" y="282"/>
                    <a:pt x="296" y="280"/>
                    <a:pt x="297" y="279"/>
                  </a:cubicBezTo>
                  <a:lnTo>
                    <a:pt x="297" y="279"/>
                  </a:lnTo>
                  <a:cubicBezTo>
                    <a:pt x="298" y="285"/>
                    <a:pt x="303" y="285"/>
                    <a:pt x="317" y="285"/>
                  </a:cubicBezTo>
                  <a:cubicBezTo>
                    <a:pt x="317" y="285"/>
                    <a:pt x="307" y="276"/>
                    <a:pt x="301" y="276"/>
                  </a:cubicBezTo>
                  <a:cubicBezTo>
                    <a:pt x="299" y="276"/>
                    <a:pt x="298" y="276"/>
                    <a:pt x="297" y="279"/>
                  </a:cubicBezTo>
                  <a:lnTo>
                    <a:pt x="297" y="279"/>
                  </a:lnTo>
                  <a:cubicBezTo>
                    <a:pt x="296" y="276"/>
                    <a:pt x="296" y="271"/>
                    <a:pt x="296" y="264"/>
                  </a:cubicBezTo>
                  <a:lnTo>
                    <a:pt x="296" y="264"/>
                  </a:lnTo>
                  <a:cubicBezTo>
                    <a:pt x="296" y="264"/>
                    <a:pt x="296" y="264"/>
                    <a:pt x="317" y="285"/>
                  </a:cubicBezTo>
                  <a:cubicBezTo>
                    <a:pt x="317" y="285"/>
                    <a:pt x="296" y="264"/>
                    <a:pt x="317" y="264"/>
                  </a:cubicBezTo>
                  <a:cubicBezTo>
                    <a:pt x="317" y="264"/>
                    <a:pt x="317" y="264"/>
                    <a:pt x="317" y="243"/>
                  </a:cubicBezTo>
                  <a:lnTo>
                    <a:pt x="317" y="243"/>
                  </a:lnTo>
                  <a:lnTo>
                    <a:pt x="317" y="243"/>
                  </a:lnTo>
                  <a:cubicBezTo>
                    <a:pt x="317" y="243"/>
                    <a:pt x="326" y="252"/>
                    <a:pt x="333" y="252"/>
                  </a:cubicBezTo>
                  <a:cubicBezTo>
                    <a:pt x="336" y="252"/>
                    <a:pt x="338" y="250"/>
                    <a:pt x="338" y="243"/>
                  </a:cubicBezTo>
                  <a:lnTo>
                    <a:pt x="359" y="243"/>
                  </a:lnTo>
                  <a:cubicBezTo>
                    <a:pt x="359" y="243"/>
                    <a:pt x="359" y="222"/>
                    <a:pt x="359" y="222"/>
                  </a:cubicBezTo>
                  <a:cubicBezTo>
                    <a:pt x="359" y="243"/>
                    <a:pt x="380" y="243"/>
                    <a:pt x="380" y="243"/>
                  </a:cubicBezTo>
                  <a:lnTo>
                    <a:pt x="380" y="222"/>
                  </a:lnTo>
                  <a:cubicBezTo>
                    <a:pt x="387" y="215"/>
                    <a:pt x="392" y="212"/>
                    <a:pt x="395" y="212"/>
                  </a:cubicBezTo>
                  <a:cubicBezTo>
                    <a:pt x="401" y="212"/>
                    <a:pt x="401" y="222"/>
                    <a:pt x="401" y="222"/>
                  </a:cubicBezTo>
                  <a:cubicBezTo>
                    <a:pt x="401" y="222"/>
                    <a:pt x="401" y="200"/>
                    <a:pt x="401" y="200"/>
                  </a:cubicBezTo>
                  <a:cubicBezTo>
                    <a:pt x="422" y="222"/>
                    <a:pt x="422" y="222"/>
                    <a:pt x="422" y="222"/>
                  </a:cubicBezTo>
                  <a:lnTo>
                    <a:pt x="444" y="222"/>
                  </a:lnTo>
                  <a:cubicBezTo>
                    <a:pt x="465" y="222"/>
                    <a:pt x="465" y="222"/>
                    <a:pt x="465" y="200"/>
                  </a:cubicBezTo>
                  <a:lnTo>
                    <a:pt x="465" y="222"/>
                  </a:lnTo>
                  <a:lnTo>
                    <a:pt x="507" y="222"/>
                  </a:lnTo>
                  <a:cubicBezTo>
                    <a:pt x="507" y="222"/>
                    <a:pt x="507" y="222"/>
                    <a:pt x="507" y="243"/>
                  </a:cubicBezTo>
                  <a:cubicBezTo>
                    <a:pt x="507" y="243"/>
                    <a:pt x="531" y="278"/>
                    <a:pt x="569" y="278"/>
                  </a:cubicBezTo>
                  <a:cubicBezTo>
                    <a:pt x="582" y="278"/>
                    <a:pt x="597" y="274"/>
                    <a:pt x="613" y="264"/>
                  </a:cubicBezTo>
                  <a:cubicBezTo>
                    <a:pt x="613" y="264"/>
                    <a:pt x="613" y="264"/>
                    <a:pt x="634" y="243"/>
                  </a:cubicBezTo>
                  <a:lnTo>
                    <a:pt x="634" y="243"/>
                  </a:lnTo>
                  <a:cubicBezTo>
                    <a:pt x="633" y="243"/>
                    <a:pt x="613" y="264"/>
                    <a:pt x="634" y="264"/>
                  </a:cubicBezTo>
                  <a:cubicBezTo>
                    <a:pt x="634" y="243"/>
                    <a:pt x="634" y="243"/>
                    <a:pt x="655" y="243"/>
                  </a:cubicBezTo>
                  <a:lnTo>
                    <a:pt x="634" y="243"/>
                  </a:lnTo>
                  <a:lnTo>
                    <a:pt x="634" y="222"/>
                  </a:lnTo>
                  <a:lnTo>
                    <a:pt x="655" y="222"/>
                  </a:lnTo>
                  <a:cubicBezTo>
                    <a:pt x="655" y="211"/>
                    <a:pt x="650" y="211"/>
                    <a:pt x="647" y="211"/>
                  </a:cubicBezTo>
                  <a:cubicBezTo>
                    <a:pt x="644" y="211"/>
                    <a:pt x="644" y="211"/>
                    <a:pt x="655" y="200"/>
                  </a:cubicBezTo>
                  <a:cubicBezTo>
                    <a:pt x="655" y="200"/>
                    <a:pt x="655" y="200"/>
                    <a:pt x="655" y="179"/>
                  </a:cubicBezTo>
                  <a:cubicBezTo>
                    <a:pt x="655" y="179"/>
                    <a:pt x="645" y="189"/>
                    <a:pt x="639" y="189"/>
                  </a:cubicBezTo>
                  <a:cubicBezTo>
                    <a:pt x="636" y="189"/>
                    <a:pt x="634" y="186"/>
                    <a:pt x="634" y="179"/>
                  </a:cubicBezTo>
                  <a:lnTo>
                    <a:pt x="655" y="179"/>
                  </a:lnTo>
                  <a:cubicBezTo>
                    <a:pt x="655" y="158"/>
                    <a:pt x="676" y="137"/>
                    <a:pt x="655" y="137"/>
                  </a:cubicBezTo>
                  <a:cubicBezTo>
                    <a:pt x="655" y="126"/>
                    <a:pt x="655" y="126"/>
                    <a:pt x="655" y="126"/>
                  </a:cubicBezTo>
                  <a:cubicBezTo>
                    <a:pt x="655" y="126"/>
                    <a:pt x="655" y="126"/>
                    <a:pt x="655" y="116"/>
                  </a:cubicBezTo>
                  <a:cubicBezTo>
                    <a:pt x="655" y="95"/>
                    <a:pt x="634" y="95"/>
                    <a:pt x="634" y="74"/>
                  </a:cubicBezTo>
                  <a:cubicBezTo>
                    <a:pt x="634" y="95"/>
                    <a:pt x="634" y="95"/>
                    <a:pt x="613" y="95"/>
                  </a:cubicBezTo>
                  <a:cubicBezTo>
                    <a:pt x="613" y="74"/>
                    <a:pt x="634" y="74"/>
                    <a:pt x="634" y="74"/>
                  </a:cubicBezTo>
                  <a:lnTo>
                    <a:pt x="634" y="74"/>
                  </a:lnTo>
                  <a:cubicBezTo>
                    <a:pt x="634" y="74"/>
                    <a:pt x="634" y="74"/>
                    <a:pt x="634" y="74"/>
                  </a:cubicBezTo>
                  <a:lnTo>
                    <a:pt x="613" y="74"/>
                  </a:lnTo>
                  <a:cubicBezTo>
                    <a:pt x="613" y="74"/>
                    <a:pt x="613" y="53"/>
                    <a:pt x="591" y="53"/>
                  </a:cubicBezTo>
                  <a:cubicBezTo>
                    <a:pt x="570" y="31"/>
                    <a:pt x="549" y="10"/>
                    <a:pt x="528" y="10"/>
                  </a:cubicBezTo>
                  <a:cubicBezTo>
                    <a:pt x="528" y="10"/>
                    <a:pt x="528" y="31"/>
                    <a:pt x="528" y="31"/>
                  </a:cubicBezTo>
                  <a:cubicBezTo>
                    <a:pt x="518" y="21"/>
                    <a:pt x="512" y="21"/>
                    <a:pt x="510" y="21"/>
                  </a:cubicBezTo>
                  <a:cubicBezTo>
                    <a:pt x="507" y="21"/>
                    <a:pt x="507" y="21"/>
                    <a:pt x="507" y="10"/>
                  </a:cubicBezTo>
                  <a:cubicBezTo>
                    <a:pt x="493" y="10"/>
                    <a:pt x="488" y="1"/>
                    <a:pt x="4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5889;p35">
              <a:extLst>
                <a:ext uri="{FF2B5EF4-FFF2-40B4-BE49-F238E27FC236}">
                  <a16:creationId xmlns:a16="http://schemas.microsoft.com/office/drawing/2014/main" id="{30F70AEB-4439-CE47-F08C-22BB1454E36F}"/>
                </a:ext>
              </a:extLst>
            </p:cNvPr>
            <p:cNvSpPr/>
            <p:nvPr/>
          </p:nvSpPr>
          <p:spPr>
            <a:xfrm>
              <a:off x="3488625" y="2506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5890;p35">
              <a:extLst>
                <a:ext uri="{FF2B5EF4-FFF2-40B4-BE49-F238E27FC236}">
                  <a16:creationId xmlns:a16="http://schemas.microsoft.com/office/drawing/2014/main" id="{66E9CE33-49F8-740D-CC74-0EF9EFB7D6E3}"/>
                </a:ext>
              </a:extLst>
            </p:cNvPr>
            <p:cNvSpPr/>
            <p:nvPr/>
          </p:nvSpPr>
          <p:spPr>
            <a:xfrm>
              <a:off x="3490225" y="25052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5891;p35">
              <a:extLst>
                <a:ext uri="{FF2B5EF4-FFF2-40B4-BE49-F238E27FC236}">
                  <a16:creationId xmlns:a16="http://schemas.microsoft.com/office/drawing/2014/main" id="{5123DFE0-6B41-DCF0-5D14-7175701D62A0}"/>
                </a:ext>
              </a:extLst>
            </p:cNvPr>
            <p:cNvSpPr/>
            <p:nvPr/>
          </p:nvSpPr>
          <p:spPr>
            <a:xfrm>
              <a:off x="3490225" y="250472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5892;p35">
              <a:extLst>
                <a:ext uri="{FF2B5EF4-FFF2-40B4-BE49-F238E27FC236}">
                  <a16:creationId xmlns:a16="http://schemas.microsoft.com/office/drawing/2014/main" id="{B3112402-7635-929B-7DC5-F82B121CB9F1}"/>
                </a:ext>
              </a:extLst>
            </p:cNvPr>
            <p:cNvSpPr/>
            <p:nvPr/>
          </p:nvSpPr>
          <p:spPr>
            <a:xfrm>
              <a:off x="3488625" y="2507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5893;p35">
              <a:extLst>
                <a:ext uri="{FF2B5EF4-FFF2-40B4-BE49-F238E27FC236}">
                  <a16:creationId xmlns:a16="http://schemas.microsoft.com/office/drawing/2014/main" id="{A5B1F293-BED6-F0C5-3C11-42E74914275C}"/>
                </a:ext>
              </a:extLst>
            </p:cNvPr>
            <p:cNvSpPr/>
            <p:nvPr/>
          </p:nvSpPr>
          <p:spPr>
            <a:xfrm>
              <a:off x="3487050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5894;p35">
              <a:extLst>
                <a:ext uri="{FF2B5EF4-FFF2-40B4-BE49-F238E27FC236}">
                  <a16:creationId xmlns:a16="http://schemas.microsoft.com/office/drawing/2014/main" id="{D1A07241-BD05-25E2-9FF3-52D3C1772290}"/>
                </a:ext>
              </a:extLst>
            </p:cNvPr>
            <p:cNvSpPr/>
            <p:nvPr/>
          </p:nvSpPr>
          <p:spPr>
            <a:xfrm>
              <a:off x="3487575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5895;p35">
              <a:extLst>
                <a:ext uri="{FF2B5EF4-FFF2-40B4-BE49-F238E27FC236}">
                  <a16:creationId xmlns:a16="http://schemas.microsoft.com/office/drawing/2014/main" id="{B181ED13-E98E-D600-C77C-B329ADA9301D}"/>
                </a:ext>
              </a:extLst>
            </p:cNvPr>
            <p:cNvSpPr/>
            <p:nvPr/>
          </p:nvSpPr>
          <p:spPr>
            <a:xfrm>
              <a:off x="3489150" y="250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5896;p35">
              <a:extLst>
                <a:ext uri="{FF2B5EF4-FFF2-40B4-BE49-F238E27FC236}">
                  <a16:creationId xmlns:a16="http://schemas.microsoft.com/office/drawing/2014/main" id="{F1C06753-7D67-EDEB-E9AB-354DD5486E04}"/>
                </a:ext>
              </a:extLst>
            </p:cNvPr>
            <p:cNvSpPr/>
            <p:nvPr/>
          </p:nvSpPr>
          <p:spPr>
            <a:xfrm>
              <a:off x="3487575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5897;p35">
              <a:extLst>
                <a:ext uri="{FF2B5EF4-FFF2-40B4-BE49-F238E27FC236}">
                  <a16:creationId xmlns:a16="http://schemas.microsoft.com/office/drawing/2014/main" id="{9F81717D-14C1-063B-D929-83AC44BFAFA4}"/>
                </a:ext>
              </a:extLst>
            </p:cNvPr>
            <p:cNvSpPr/>
            <p:nvPr/>
          </p:nvSpPr>
          <p:spPr>
            <a:xfrm>
              <a:off x="3487050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5898;p35">
              <a:extLst>
                <a:ext uri="{FF2B5EF4-FFF2-40B4-BE49-F238E27FC236}">
                  <a16:creationId xmlns:a16="http://schemas.microsoft.com/office/drawing/2014/main" id="{EAFBECAF-ED44-55FD-C338-1DD0EC9A2FA5}"/>
                </a:ext>
              </a:extLst>
            </p:cNvPr>
            <p:cNvSpPr/>
            <p:nvPr/>
          </p:nvSpPr>
          <p:spPr>
            <a:xfrm>
              <a:off x="3488100" y="25084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5899;p35">
              <a:extLst>
                <a:ext uri="{FF2B5EF4-FFF2-40B4-BE49-F238E27FC236}">
                  <a16:creationId xmlns:a16="http://schemas.microsoft.com/office/drawing/2014/main" id="{AE599119-FA85-312B-90F6-C9AC029B3B83}"/>
                </a:ext>
              </a:extLst>
            </p:cNvPr>
            <p:cNvSpPr/>
            <p:nvPr/>
          </p:nvSpPr>
          <p:spPr>
            <a:xfrm>
              <a:off x="3487050" y="250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5900;p35">
              <a:extLst>
                <a:ext uri="{FF2B5EF4-FFF2-40B4-BE49-F238E27FC236}">
                  <a16:creationId xmlns:a16="http://schemas.microsoft.com/office/drawing/2014/main" id="{0F90924F-1F77-EC8F-0745-0E9708F67CB6}"/>
                </a:ext>
              </a:extLst>
            </p:cNvPr>
            <p:cNvSpPr/>
            <p:nvPr/>
          </p:nvSpPr>
          <p:spPr>
            <a:xfrm>
              <a:off x="3487050" y="250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5901;p35">
              <a:extLst>
                <a:ext uri="{FF2B5EF4-FFF2-40B4-BE49-F238E27FC236}">
                  <a16:creationId xmlns:a16="http://schemas.microsoft.com/office/drawing/2014/main" id="{67360DE7-C81C-3A2A-A71E-E982F37EBCF8}"/>
                </a:ext>
              </a:extLst>
            </p:cNvPr>
            <p:cNvSpPr/>
            <p:nvPr/>
          </p:nvSpPr>
          <p:spPr>
            <a:xfrm>
              <a:off x="3487575" y="25084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5902;p35">
              <a:extLst>
                <a:ext uri="{FF2B5EF4-FFF2-40B4-BE49-F238E27FC236}">
                  <a16:creationId xmlns:a16="http://schemas.microsoft.com/office/drawing/2014/main" id="{7B29B2DC-EEAE-35B2-591D-1BB29A2B8FF2}"/>
                </a:ext>
              </a:extLst>
            </p:cNvPr>
            <p:cNvSpPr/>
            <p:nvPr/>
          </p:nvSpPr>
          <p:spPr>
            <a:xfrm>
              <a:off x="3318050" y="2411200"/>
              <a:ext cx="178000" cy="89350"/>
            </a:xfrm>
            <a:custGeom>
              <a:avLst/>
              <a:gdLst/>
              <a:ahLst/>
              <a:cxnLst/>
              <a:rect l="l" t="t" r="r" b="b"/>
              <a:pathLst>
                <a:path w="7120" h="3574" extrusionOk="0">
                  <a:moveTo>
                    <a:pt x="3543" y="0"/>
                  </a:moveTo>
                  <a:cubicBezTo>
                    <a:pt x="2072" y="0"/>
                    <a:pt x="879" y="586"/>
                    <a:pt x="1" y="1587"/>
                  </a:cubicBezTo>
                  <a:cubicBezTo>
                    <a:pt x="1" y="1587"/>
                    <a:pt x="1500" y="1439"/>
                    <a:pt x="2050" y="615"/>
                  </a:cubicBezTo>
                  <a:cubicBezTo>
                    <a:pt x="2237" y="1199"/>
                    <a:pt x="2960" y="2791"/>
                    <a:pt x="5397" y="2791"/>
                  </a:cubicBezTo>
                  <a:cubicBezTo>
                    <a:pt x="5429" y="2791"/>
                    <a:pt x="5461" y="2791"/>
                    <a:pt x="5493" y="2791"/>
                  </a:cubicBezTo>
                  <a:lnTo>
                    <a:pt x="5514" y="2791"/>
                  </a:lnTo>
                  <a:cubicBezTo>
                    <a:pt x="5514" y="2791"/>
                    <a:pt x="5514" y="3574"/>
                    <a:pt x="5958" y="3574"/>
                  </a:cubicBezTo>
                  <a:cubicBezTo>
                    <a:pt x="6055" y="3574"/>
                    <a:pt x="6173" y="3536"/>
                    <a:pt x="6317" y="3445"/>
                  </a:cubicBezTo>
                  <a:cubicBezTo>
                    <a:pt x="6317" y="3445"/>
                    <a:pt x="6499" y="2959"/>
                    <a:pt x="7082" y="2959"/>
                  </a:cubicBezTo>
                  <a:cubicBezTo>
                    <a:pt x="7095" y="2959"/>
                    <a:pt x="7107" y="2959"/>
                    <a:pt x="7119" y="2960"/>
                  </a:cubicBezTo>
                  <a:cubicBezTo>
                    <a:pt x="7119" y="2960"/>
                    <a:pt x="7077" y="87"/>
                    <a:pt x="3697" y="2"/>
                  </a:cubicBezTo>
                  <a:cubicBezTo>
                    <a:pt x="3646" y="1"/>
                    <a:pt x="3594" y="0"/>
                    <a:pt x="35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5903;p35">
              <a:extLst>
                <a:ext uri="{FF2B5EF4-FFF2-40B4-BE49-F238E27FC236}">
                  <a16:creationId xmlns:a16="http://schemas.microsoft.com/office/drawing/2014/main" id="{B5375205-16C3-81FB-BA53-C04DB300F006}"/>
                </a:ext>
              </a:extLst>
            </p:cNvPr>
            <p:cNvSpPr/>
            <p:nvPr/>
          </p:nvSpPr>
          <p:spPr>
            <a:xfrm>
              <a:off x="3353425" y="253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5904;p35">
              <a:extLst>
                <a:ext uri="{FF2B5EF4-FFF2-40B4-BE49-F238E27FC236}">
                  <a16:creationId xmlns:a16="http://schemas.microsoft.com/office/drawing/2014/main" id="{4F10A458-DBE4-830A-1951-73665AF490D5}"/>
                </a:ext>
              </a:extLst>
            </p:cNvPr>
            <p:cNvSpPr/>
            <p:nvPr/>
          </p:nvSpPr>
          <p:spPr>
            <a:xfrm>
              <a:off x="3350275" y="2531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5905;p35">
              <a:extLst>
                <a:ext uri="{FF2B5EF4-FFF2-40B4-BE49-F238E27FC236}">
                  <a16:creationId xmlns:a16="http://schemas.microsoft.com/office/drawing/2014/main" id="{9CFA3D26-F0A8-7D79-E040-0859AE84CC00}"/>
                </a:ext>
              </a:extLst>
            </p:cNvPr>
            <p:cNvSpPr/>
            <p:nvPr/>
          </p:nvSpPr>
          <p:spPr>
            <a:xfrm>
              <a:off x="3355025" y="2535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5906;p35">
              <a:extLst>
                <a:ext uri="{FF2B5EF4-FFF2-40B4-BE49-F238E27FC236}">
                  <a16:creationId xmlns:a16="http://schemas.microsoft.com/office/drawing/2014/main" id="{43419773-48FF-A2B2-A539-8B9D4F1F26A1}"/>
                </a:ext>
              </a:extLst>
            </p:cNvPr>
            <p:cNvSpPr/>
            <p:nvPr/>
          </p:nvSpPr>
          <p:spPr>
            <a:xfrm>
              <a:off x="3343925" y="25274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5907;p35">
              <a:extLst>
                <a:ext uri="{FF2B5EF4-FFF2-40B4-BE49-F238E27FC236}">
                  <a16:creationId xmlns:a16="http://schemas.microsoft.com/office/drawing/2014/main" id="{7B9A43C1-8A34-D888-7D4F-0F521B08F767}"/>
                </a:ext>
              </a:extLst>
            </p:cNvPr>
            <p:cNvSpPr/>
            <p:nvPr/>
          </p:nvSpPr>
          <p:spPr>
            <a:xfrm>
              <a:off x="3347625" y="25300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5908;p35">
              <a:extLst>
                <a:ext uri="{FF2B5EF4-FFF2-40B4-BE49-F238E27FC236}">
                  <a16:creationId xmlns:a16="http://schemas.microsoft.com/office/drawing/2014/main" id="{59E05E08-A439-D43C-BA07-8D1E925CA822}"/>
                </a:ext>
              </a:extLst>
            </p:cNvPr>
            <p:cNvSpPr/>
            <p:nvPr/>
          </p:nvSpPr>
          <p:spPr>
            <a:xfrm>
              <a:off x="3355025" y="2537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5909;p35">
              <a:extLst>
                <a:ext uri="{FF2B5EF4-FFF2-40B4-BE49-F238E27FC236}">
                  <a16:creationId xmlns:a16="http://schemas.microsoft.com/office/drawing/2014/main" id="{38AF759C-D9B2-920C-2D3F-1B1279311216}"/>
                </a:ext>
              </a:extLst>
            </p:cNvPr>
            <p:cNvSpPr/>
            <p:nvPr/>
          </p:nvSpPr>
          <p:spPr>
            <a:xfrm>
              <a:off x="3357125" y="2538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5910;p35">
              <a:extLst>
                <a:ext uri="{FF2B5EF4-FFF2-40B4-BE49-F238E27FC236}">
                  <a16:creationId xmlns:a16="http://schemas.microsoft.com/office/drawing/2014/main" id="{9790835C-86C3-744C-565B-D62B5C5CF611}"/>
                </a:ext>
              </a:extLst>
            </p:cNvPr>
            <p:cNvSpPr/>
            <p:nvPr/>
          </p:nvSpPr>
          <p:spPr>
            <a:xfrm>
              <a:off x="3356600" y="253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5911;p35">
              <a:extLst>
                <a:ext uri="{FF2B5EF4-FFF2-40B4-BE49-F238E27FC236}">
                  <a16:creationId xmlns:a16="http://schemas.microsoft.com/office/drawing/2014/main" id="{1514F3BB-1BC2-9270-5F16-AD2A4570030B}"/>
                </a:ext>
              </a:extLst>
            </p:cNvPr>
            <p:cNvSpPr/>
            <p:nvPr/>
          </p:nvSpPr>
          <p:spPr>
            <a:xfrm>
              <a:off x="3356600" y="253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5912;p35">
              <a:extLst>
                <a:ext uri="{FF2B5EF4-FFF2-40B4-BE49-F238E27FC236}">
                  <a16:creationId xmlns:a16="http://schemas.microsoft.com/office/drawing/2014/main" id="{8A32F542-900A-7889-441D-48F99DF7AB36}"/>
                </a:ext>
              </a:extLst>
            </p:cNvPr>
            <p:cNvSpPr/>
            <p:nvPr/>
          </p:nvSpPr>
          <p:spPr>
            <a:xfrm>
              <a:off x="3350275" y="2504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5913;p35">
              <a:extLst>
                <a:ext uri="{FF2B5EF4-FFF2-40B4-BE49-F238E27FC236}">
                  <a16:creationId xmlns:a16="http://schemas.microsoft.com/office/drawing/2014/main" id="{FD57B420-E3D8-C78A-02E8-AB2E95B49FF1}"/>
                </a:ext>
              </a:extLst>
            </p:cNvPr>
            <p:cNvSpPr/>
            <p:nvPr/>
          </p:nvSpPr>
          <p:spPr>
            <a:xfrm>
              <a:off x="3344450" y="252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5914;p35">
              <a:extLst>
                <a:ext uri="{FF2B5EF4-FFF2-40B4-BE49-F238E27FC236}">
                  <a16:creationId xmlns:a16="http://schemas.microsoft.com/office/drawing/2014/main" id="{9E294DD3-E92A-278C-5406-04A176ED1F26}"/>
                </a:ext>
              </a:extLst>
            </p:cNvPr>
            <p:cNvSpPr/>
            <p:nvPr/>
          </p:nvSpPr>
          <p:spPr>
            <a:xfrm>
              <a:off x="3349200" y="250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5915;p35">
              <a:extLst>
                <a:ext uri="{FF2B5EF4-FFF2-40B4-BE49-F238E27FC236}">
                  <a16:creationId xmlns:a16="http://schemas.microsoft.com/office/drawing/2014/main" id="{A6E19176-4063-EF77-BD02-C9E7B3AE6952}"/>
                </a:ext>
              </a:extLst>
            </p:cNvPr>
            <p:cNvSpPr/>
            <p:nvPr/>
          </p:nvSpPr>
          <p:spPr>
            <a:xfrm>
              <a:off x="3353425" y="25374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5916;p35">
              <a:extLst>
                <a:ext uri="{FF2B5EF4-FFF2-40B4-BE49-F238E27FC236}">
                  <a16:creationId xmlns:a16="http://schemas.microsoft.com/office/drawing/2014/main" id="{41CC7221-12E0-6DAB-D774-794D166FC9FB}"/>
                </a:ext>
              </a:extLst>
            </p:cNvPr>
            <p:cNvSpPr/>
            <p:nvPr/>
          </p:nvSpPr>
          <p:spPr>
            <a:xfrm>
              <a:off x="3340225" y="252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5917;p35">
              <a:extLst>
                <a:ext uri="{FF2B5EF4-FFF2-40B4-BE49-F238E27FC236}">
                  <a16:creationId xmlns:a16="http://schemas.microsoft.com/office/drawing/2014/main" id="{04840E92-B0B2-F675-0E5D-EA5B42118695}"/>
                </a:ext>
              </a:extLst>
            </p:cNvPr>
            <p:cNvSpPr/>
            <p:nvPr/>
          </p:nvSpPr>
          <p:spPr>
            <a:xfrm>
              <a:off x="3349200" y="250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5918;p35">
              <a:extLst>
                <a:ext uri="{FF2B5EF4-FFF2-40B4-BE49-F238E27FC236}">
                  <a16:creationId xmlns:a16="http://schemas.microsoft.com/office/drawing/2014/main" id="{12BB4DE4-8702-2A90-E844-4DDECE11A95E}"/>
                </a:ext>
              </a:extLst>
            </p:cNvPr>
            <p:cNvSpPr/>
            <p:nvPr/>
          </p:nvSpPr>
          <p:spPr>
            <a:xfrm>
              <a:off x="3346575" y="251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5919;p35">
              <a:extLst>
                <a:ext uri="{FF2B5EF4-FFF2-40B4-BE49-F238E27FC236}">
                  <a16:creationId xmlns:a16="http://schemas.microsoft.com/office/drawing/2014/main" id="{DE2B27EC-E500-E339-FA8B-36D0D6332D1E}"/>
                </a:ext>
              </a:extLst>
            </p:cNvPr>
            <p:cNvSpPr/>
            <p:nvPr/>
          </p:nvSpPr>
          <p:spPr>
            <a:xfrm>
              <a:off x="3347100" y="251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5920;p35">
              <a:extLst>
                <a:ext uri="{FF2B5EF4-FFF2-40B4-BE49-F238E27FC236}">
                  <a16:creationId xmlns:a16="http://schemas.microsoft.com/office/drawing/2014/main" id="{CDE93EED-39E2-6D3B-26EA-B2AFEF8FBDD7}"/>
                </a:ext>
              </a:extLst>
            </p:cNvPr>
            <p:cNvSpPr/>
            <p:nvPr/>
          </p:nvSpPr>
          <p:spPr>
            <a:xfrm>
              <a:off x="3350275" y="2504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5921;p35">
              <a:extLst>
                <a:ext uri="{FF2B5EF4-FFF2-40B4-BE49-F238E27FC236}">
                  <a16:creationId xmlns:a16="http://schemas.microsoft.com/office/drawing/2014/main" id="{1D9F3EDE-790B-04D1-566E-16E14193B9E7}"/>
                </a:ext>
              </a:extLst>
            </p:cNvPr>
            <p:cNvSpPr/>
            <p:nvPr/>
          </p:nvSpPr>
          <p:spPr>
            <a:xfrm>
              <a:off x="3348150" y="251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5922;p35">
              <a:extLst>
                <a:ext uri="{FF2B5EF4-FFF2-40B4-BE49-F238E27FC236}">
                  <a16:creationId xmlns:a16="http://schemas.microsoft.com/office/drawing/2014/main" id="{FD999642-FFBF-314B-C6BC-826ADB513CE4}"/>
                </a:ext>
              </a:extLst>
            </p:cNvPr>
            <p:cNvSpPr/>
            <p:nvPr/>
          </p:nvSpPr>
          <p:spPr>
            <a:xfrm>
              <a:off x="3348150" y="2530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5923;p35">
              <a:extLst>
                <a:ext uri="{FF2B5EF4-FFF2-40B4-BE49-F238E27FC236}">
                  <a16:creationId xmlns:a16="http://schemas.microsoft.com/office/drawing/2014/main" id="{0C275863-3FD9-E98D-303F-C77FDAB8D3C0}"/>
                </a:ext>
              </a:extLst>
            </p:cNvPr>
            <p:cNvSpPr/>
            <p:nvPr/>
          </p:nvSpPr>
          <p:spPr>
            <a:xfrm>
              <a:off x="3343925" y="253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5924;p35">
              <a:extLst>
                <a:ext uri="{FF2B5EF4-FFF2-40B4-BE49-F238E27FC236}">
                  <a16:creationId xmlns:a16="http://schemas.microsoft.com/office/drawing/2014/main" id="{D74F4D90-EF08-12D5-BB0E-C2A63C4F205F}"/>
                </a:ext>
              </a:extLst>
            </p:cNvPr>
            <p:cNvSpPr/>
            <p:nvPr/>
          </p:nvSpPr>
          <p:spPr>
            <a:xfrm>
              <a:off x="3343925" y="25316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5925;p35">
              <a:extLst>
                <a:ext uri="{FF2B5EF4-FFF2-40B4-BE49-F238E27FC236}">
                  <a16:creationId xmlns:a16="http://schemas.microsoft.com/office/drawing/2014/main" id="{36F9CCBC-008C-5F26-34E9-D2DCB15EAB31}"/>
                </a:ext>
              </a:extLst>
            </p:cNvPr>
            <p:cNvSpPr/>
            <p:nvPr/>
          </p:nvSpPr>
          <p:spPr>
            <a:xfrm>
              <a:off x="3343400" y="253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5926;p35">
              <a:extLst>
                <a:ext uri="{FF2B5EF4-FFF2-40B4-BE49-F238E27FC236}">
                  <a16:creationId xmlns:a16="http://schemas.microsoft.com/office/drawing/2014/main" id="{704B74B2-41EE-B065-02AB-289BA947E0C2}"/>
                </a:ext>
              </a:extLst>
            </p:cNvPr>
            <p:cNvSpPr/>
            <p:nvPr/>
          </p:nvSpPr>
          <p:spPr>
            <a:xfrm>
              <a:off x="3346050" y="2533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5927;p35">
              <a:extLst>
                <a:ext uri="{FF2B5EF4-FFF2-40B4-BE49-F238E27FC236}">
                  <a16:creationId xmlns:a16="http://schemas.microsoft.com/office/drawing/2014/main" id="{1DC15EEF-BE5B-F870-A8CC-E9126643885C}"/>
                </a:ext>
              </a:extLst>
            </p:cNvPr>
            <p:cNvSpPr/>
            <p:nvPr/>
          </p:nvSpPr>
          <p:spPr>
            <a:xfrm>
              <a:off x="3345525" y="2533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5928;p35">
              <a:extLst>
                <a:ext uri="{FF2B5EF4-FFF2-40B4-BE49-F238E27FC236}">
                  <a16:creationId xmlns:a16="http://schemas.microsoft.com/office/drawing/2014/main" id="{5DFA4E80-1A48-2B9E-2485-7032BA3742BB}"/>
                </a:ext>
              </a:extLst>
            </p:cNvPr>
            <p:cNvSpPr/>
            <p:nvPr/>
          </p:nvSpPr>
          <p:spPr>
            <a:xfrm>
              <a:off x="3337075" y="2504200"/>
              <a:ext cx="20600" cy="35100"/>
            </a:xfrm>
            <a:custGeom>
              <a:avLst/>
              <a:gdLst/>
              <a:ahLst/>
              <a:cxnLst/>
              <a:rect l="l" t="t" r="r" b="b"/>
              <a:pathLst>
                <a:path w="824" h="1404" extrusionOk="0">
                  <a:moveTo>
                    <a:pt x="380" y="592"/>
                  </a:moveTo>
                  <a:lnTo>
                    <a:pt x="359" y="613"/>
                  </a:lnTo>
                  <a:lnTo>
                    <a:pt x="380" y="613"/>
                  </a:lnTo>
                  <a:lnTo>
                    <a:pt x="380" y="592"/>
                  </a:lnTo>
                  <a:close/>
                  <a:moveTo>
                    <a:pt x="296" y="1120"/>
                  </a:moveTo>
                  <a:cubicBezTo>
                    <a:pt x="275" y="1120"/>
                    <a:pt x="296" y="1120"/>
                    <a:pt x="296" y="1141"/>
                  </a:cubicBezTo>
                  <a:lnTo>
                    <a:pt x="296" y="1120"/>
                  </a:lnTo>
                  <a:close/>
                  <a:moveTo>
                    <a:pt x="317" y="1162"/>
                  </a:moveTo>
                  <a:cubicBezTo>
                    <a:pt x="317" y="1162"/>
                    <a:pt x="317" y="1171"/>
                    <a:pt x="323" y="1171"/>
                  </a:cubicBezTo>
                  <a:cubicBezTo>
                    <a:pt x="326" y="1171"/>
                    <a:pt x="331" y="1169"/>
                    <a:pt x="338" y="1162"/>
                  </a:cubicBezTo>
                  <a:close/>
                  <a:moveTo>
                    <a:pt x="528" y="1225"/>
                  </a:moveTo>
                  <a:cubicBezTo>
                    <a:pt x="507" y="1225"/>
                    <a:pt x="507" y="1246"/>
                    <a:pt x="528" y="1246"/>
                  </a:cubicBezTo>
                  <a:cubicBezTo>
                    <a:pt x="528" y="1246"/>
                    <a:pt x="528" y="1225"/>
                    <a:pt x="528" y="1225"/>
                  </a:cubicBezTo>
                  <a:close/>
                  <a:moveTo>
                    <a:pt x="761" y="1289"/>
                  </a:moveTo>
                  <a:cubicBezTo>
                    <a:pt x="761" y="1289"/>
                    <a:pt x="761" y="1289"/>
                    <a:pt x="761" y="1289"/>
                  </a:cubicBezTo>
                  <a:cubicBezTo>
                    <a:pt x="761" y="1289"/>
                    <a:pt x="761" y="1289"/>
                    <a:pt x="761" y="1289"/>
                  </a:cubicBezTo>
                  <a:close/>
                  <a:moveTo>
                    <a:pt x="655" y="1289"/>
                  </a:moveTo>
                  <a:cubicBezTo>
                    <a:pt x="655" y="1310"/>
                    <a:pt x="634" y="1310"/>
                    <a:pt x="634" y="1310"/>
                  </a:cubicBezTo>
                  <a:lnTo>
                    <a:pt x="655" y="1310"/>
                  </a:lnTo>
                  <a:cubicBezTo>
                    <a:pt x="655" y="1310"/>
                    <a:pt x="655" y="1310"/>
                    <a:pt x="655" y="1289"/>
                  </a:cubicBezTo>
                  <a:close/>
                  <a:moveTo>
                    <a:pt x="486" y="0"/>
                  </a:moveTo>
                  <a:cubicBezTo>
                    <a:pt x="507" y="21"/>
                    <a:pt x="507" y="21"/>
                    <a:pt x="507" y="21"/>
                  </a:cubicBezTo>
                  <a:lnTo>
                    <a:pt x="465" y="21"/>
                  </a:lnTo>
                  <a:cubicBezTo>
                    <a:pt x="465" y="21"/>
                    <a:pt x="486" y="42"/>
                    <a:pt x="465" y="42"/>
                  </a:cubicBezTo>
                  <a:lnTo>
                    <a:pt x="444" y="42"/>
                  </a:lnTo>
                  <a:cubicBezTo>
                    <a:pt x="444" y="42"/>
                    <a:pt x="444" y="63"/>
                    <a:pt x="444" y="63"/>
                  </a:cubicBezTo>
                  <a:lnTo>
                    <a:pt x="423" y="63"/>
                  </a:lnTo>
                  <a:cubicBezTo>
                    <a:pt x="401" y="85"/>
                    <a:pt x="380" y="85"/>
                    <a:pt x="380" y="106"/>
                  </a:cubicBezTo>
                  <a:lnTo>
                    <a:pt x="359" y="106"/>
                  </a:lnTo>
                  <a:cubicBezTo>
                    <a:pt x="380" y="127"/>
                    <a:pt x="338" y="127"/>
                    <a:pt x="338" y="127"/>
                  </a:cubicBezTo>
                  <a:cubicBezTo>
                    <a:pt x="317" y="148"/>
                    <a:pt x="317" y="169"/>
                    <a:pt x="317" y="190"/>
                  </a:cubicBezTo>
                  <a:cubicBezTo>
                    <a:pt x="296" y="211"/>
                    <a:pt x="296" y="254"/>
                    <a:pt x="275" y="275"/>
                  </a:cubicBezTo>
                  <a:cubicBezTo>
                    <a:pt x="254" y="317"/>
                    <a:pt x="232" y="338"/>
                    <a:pt x="232" y="380"/>
                  </a:cubicBezTo>
                  <a:cubicBezTo>
                    <a:pt x="211" y="401"/>
                    <a:pt x="232" y="401"/>
                    <a:pt x="211" y="423"/>
                  </a:cubicBezTo>
                  <a:cubicBezTo>
                    <a:pt x="211" y="444"/>
                    <a:pt x="190" y="444"/>
                    <a:pt x="190" y="486"/>
                  </a:cubicBezTo>
                  <a:cubicBezTo>
                    <a:pt x="190" y="486"/>
                    <a:pt x="190" y="507"/>
                    <a:pt x="190" y="507"/>
                  </a:cubicBezTo>
                  <a:lnTo>
                    <a:pt x="190" y="528"/>
                  </a:lnTo>
                  <a:cubicBezTo>
                    <a:pt x="183" y="521"/>
                    <a:pt x="181" y="519"/>
                    <a:pt x="180" y="519"/>
                  </a:cubicBezTo>
                  <a:lnTo>
                    <a:pt x="180" y="519"/>
                  </a:lnTo>
                  <a:cubicBezTo>
                    <a:pt x="178" y="519"/>
                    <a:pt x="183" y="528"/>
                    <a:pt x="169" y="528"/>
                  </a:cubicBezTo>
                  <a:cubicBezTo>
                    <a:pt x="169" y="549"/>
                    <a:pt x="169" y="549"/>
                    <a:pt x="169" y="570"/>
                  </a:cubicBezTo>
                  <a:lnTo>
                    <a:pt x="148" y="570"/>
                  </a:lnTo>
                  <a:cubicBezTo>
                    <a:pt x="148" y="592"/>
                    <a:pt x="148" y="613"/>
                    <a:pt x="148" y="634"/>
                  </a:cubicBezTo>
                  <a:cubicBezTo>
                    <a:pt x="127" y="634"/>
                    <a:pt x="148" y="634"/>
                    <a:pt x="148" y="655"/>
                  </a:cubicBezTo>
                  <a:lnTo>
                    <a:pt x="127" y="655"/>
                  </a:lnTo>
                  <a:cubicBezTo>
                    <a:pt x="127" y="655"/>
                    <a:pt x="127" y="676"/>
                    <a:pt x="127" y="697"/>
                  </a:cubicBezTo>
                  <a:cubicBezTo>
                    <a:pt x="127" y="718"/>
                    <a:pt x="127" y="718"/>
                    <a:pt x="127" y="718"/>
                  </a:cubicBezTo>
                  <a:cubicBezTo>
                    <a:pt x="127" y="718"/>
                    <a:pt x="106" y="739"/>
                    <a:pt x="106" y="739"/>
                  </a:cubicBezTo>
                  <a:cubicBezTo>
                    <a:pt x="116" y="750"/>
                    <a:pt x="116" y="750"/>
                    <a:pt x="114" y="750"/>
                  </a:cubicBezTo>
                  <a:cubicBezTo>
                    <a:pt x="111" y="750"/>
                    <a:pt x="106" y="750"/>
                    <a:pt x="106" y="761"/>
                  </a:cubicBezTo>
                  <a:lnTo>
                    <a:pt x="85" y="761"/>
                  </a:lnTo>
                  <a:cubicBezTo>
                    <a:pt x="85" y="761"/>
                    <a:pt x="85" y="782"/>
                    <a:pt x="106" y="782"/>
                  </a:cubicBezTo>
                  <a:cubicBezTo>
                    <a:pt x="85" y="782"/>
                    <a:pt x="85" y="803"/>
                    <a:pt x="85" y="803"/>
                  </a:cubicBezTo>
                  <a:lnTo>
                    <a:pt x="63" y="803"/>
                  </a:lnTo>
                  <a:cubicBezTo>
                    <a:pt x="63" y="824"/>
                    <a:pt x="63" y="824"/>
                    <a:pt x="63" y="824"/>
                  </a:cubicBezTo>
                  <a:cubicBezTo>
                    <a:pt x="63" y="845"/>
                    <a:pt x="63" y="845"/>
                    <a:pt x="63" y="866"/>
                  </a:cubicBezTo>
                  <a:cubicBezTo>
                    <a:pt x="42" y="887"/>
                    <a:pt x="42" y="908"/>
                    <a:pt x="42" y="930"/>
                  </a:cubicBezTo>
                  <a:cubicBezTo>
                    <a:pt x="42" y="951"/>
                    <a:pt x="42" y="951"/>
                    <a:pt x="42" y="972"/>
                  </a:cubicBezTo>
                  <a:lnTo>
                    <a:pt x="21" y="972"/>
                  </a:lnTo>
                  <a:cubicBezTo>
                    <a:pt x="21" y="982"/>
                    <a:pt x="21" y="982"/>
                    <a:pt x="21" y="982"/>
                  </a:cubicBezTo>
                  <a:cubicBezTo>
                    <a:pt x="21" y="982"/>
                    <a:pt x="21" y="982"/>
                    <a:pt x="21" y="993"/>
                  </a:cubicBezTo>
                  <a:cubicBezTo>
                    <a:pt x="21" y="993"/>
                    <a:pt x="12" y="1002"/>
                    <a:pt x="6" y="1002"/>
                  </a:cubicBezTo>
                  <a:cubicBezTo>
                    <a:pt x="2" y="1002"/>
                    <a:pt x="0" y="1000"/>
                    <a:pt x="0" y="993"/>
                  </a:cubicBezTo>
                  <a:lnTo>
                    <a:pt x="0" y="1014"/>
                  </a:lnTo>
                  <a:lnTo>
                    <a:pt x="21" y="1035"/>
                  </a:lnTo>
                  <a:cubicBezTo>
                    <a:pt x="35" y="1035"/>
                    <a:pt x="40" y="1026"/>
                    <a:pt x="48" y="1026"/>
                  </a:cubicBezTo>
                  <a:cubicBezTo>
                    <a:pt x="52" y="1026"/>
                    <a:pt x="56" y="1028"/>
                    <a:pt x="63" y="1035"/>
                  </a:cubicBezTo>
                  <a:lnTo>
                    <a:pt x="42" y="1035"/>
                  </a:lnTo>
                  <a:cubicBezTo>
                    <a:pt x="53" y="1046"/>
                    <a:pt x="69" y="1046"/>
                    <a:pt x="85" y="1046"/>
                  </a:cubicBezTo>
                  <a:cubicBezTo>
                    <a:pt x="100" y="1046"/>
                    <a:pt x="116" y="1046"/>
                    <a:pt x="127" y="1056"/>
                  </a:cubicBezTo>
                  <a:cubicBezTo>
                    <a:pt x="127" y="1046"/>
                    <a:pt x="132" y="1046"/>
                    <a:pt x="137" y="1046"/>
                  </a:cubicBezTo>
                  <a:cubicBezTo>
                    <a:pt x="143" y="1046"/>
                    <a:pt x="148" y="1046"/>
                    <a:pt x="148" y="1035"/>
                  </a:cubicBezTo>
                  <a:cubicBezTo>
                    <a:pt x="148" y="1056"/>
                    <a:pt x="148" y="1056"/>
                    <a:pt x="169" y="1056"/>
                  </a:cubicBezTo>
                  <a:cubicBezTo>
                    <a:pt x="169" y="1056"/>
                    <a:pt x="169" y="1056"/>
                    <a:pt x="169" y="1077"/>
                  </a:cubicBezTo>
                  <a:cubicBezTo>
                    <a:pt x="183" y="1077"/>
                    <a:pt x="188" y="1068"/>
                    <a:pt x="189" y="1068"/>
                  </a:cubicBezTo>
                  <a:cubicBezTo>
                    <a:pt x="190" y="1068"/>
                    <a:pt x="190" y="1070"/>
                    <a:pt x="190" y="1077"/>
                  </a:cubicBezTo>
                  <a:lnTo>
                    <a:pt x="211" y="1077"/>
                  </a:lnTo>
                  <a:lnTo>
                    <a:pt x="211" y="1099"/>
                  </a:lnTo>
                  <a:lnTo>
                    <a:pt x="232" y="1099"/>
                  </a:lnTo>
                  <a:cubicBezTo>
                    <a:pt x="232" y="1099"/>
                    <a:pt x="211" y="1099"/>
                    <a:pt x="232" y="1077"/>
                  </a:cubicBezTo>
                  <a:lnTo>
                    <a:pt x="232" y="1099"/>
                  </a:lnTo>
                  <a:lnTo>
                    <a:pt x="254" y="1099"/>
                  </a:lnTo>
                  <a:cubicBezTo>
                    <a:pt x="254" y="1099"/>
                    <a:pt x="254" y="1099"/>
                    <a:pt x="275" y="1077"/>
                  </a:cubicBezTo>
                  <a:cubicBezTo>
                    <a:pt x="275" y="1088"/>
                    <a:pt x="275" y="1088"/>
                    <a:pt x="275" y="1088"/>
                  </a:cubicBezTo>
                  <a:cubicBezTo>
                    <a:pt x="275" y="1088"/>
                    <a:pt x="275" y="1088"/>
                    <a:pt x="275" y="1099"/>
                  </a:cubicBezTo>
                  <a:lnTo>
                    <a:pt x="296" y="1099"/>
                  </a:lnTo>
                  <a:cubicBezTo>
                    <a:pt x="296" y="1099"/>
                    <a:pt x="296" y="1099"/>
                    <a:pt x="296" y="1120"/>
                  </a:cubicBezTo>
                  <a:cubicBezTo>
                    <a:pt x="300" y="1115"/>
                    <a:pt x="303" y="1114"/>
                    <a:pt x="304" y="1114"/>
                  </a:cubicBezTo>
                  <a:cubicBezTo>
                    <a:pt x="310" y="1114"/>
                    <a:pt x="300" y="1141"/>
                    <a:pt x="317" y="1141"/>
                  </a:cubicBezTo>
                  <a:cubicBezTo>
                    <a:pt x="338" y="1162"/>
                    <a:pt x="338" y="1162"/>
                    <a:pt x="338" y="1162"/>
                  </a:cubicBezTo>
                  <a:cubicBezTo>
                    <a:pt x="352" y="1162"/>
                    <a:pt x="357" y="1152"/>
                    <a:pt x="358" y="1152"/>
                  </a:cubicBezTo>
                  <a:cubicBezTo>
                    <a:pt x="359" y="1152"/>
                    <a:pt x="359" y="1155"/>
                    <a:pt x="359" y="1162"/>
                  </a:cubicBezTo>
                  <a:cubicBezTo>
                    <a:pt x="380" y="1162"/>
                    <a:pt x="380" y="1183"/>
                    <a:pt x="380" y="1183"/>
                  </a:cubicBezTo>
                  <a:cubicBezTo>
                    <a:pt x="380" y="1183"/>
                    <a:pt x="401" y="1162"/>
                    <a:pt x="401" y="1162"/>
                  </a:cubicBezTo>
                  <a:cubicBezTo>
                    <a:pt x="401" y="1162"/>
                    <a:pt x="401" y="1162"/>
                    <a:pt x="401" y="1183"/>
                  </a:cubicBezTo>
                  <a:lnTo>
                    <a:pt x="444" y="1183"/>
                  </a:lnTo>
                  <a:cubicBezTo>
                    <a:pt x="444" y="1183"/>
                    <a:pt x="444" y="1204"/>
                    <a:pt x="444" y="1204"/>
                  </a:cubicBezTo>
                  <a:lnTo>
                    <a:pt x="465" y="1204"/>
                  </a:lnTo>
                  <a:cubicBezTo>
                    <a:pt x="465" y="1204"/>
                    <a:pt x="465" y="1225"/>
                    <a:pt x="465" y="1225"/>
                  </a:cubicBezTo>
                  <a:cubicBezTo>
                    <a:pt x="465" y="1246"/>
                    <a:pt x="465" y="1246"/>
                    <a:pt x="465" y="1246"/>
                  </a:cubicBezTo>
                  <a:cubicBezTo>
                    <a:pt x="486" y="1246"/>
                    <a:pt x="465" y="1246"/>
                    <a:pt x="486" y="1225"/>
                  </a:cubicBezTo>
                  <a:cubicBezTo>
                    <a:pt x="486" y="1225"/>
                    <a:pt x="495" y="1216"/>
                    <a:pt x="502" y="1216"/>
                  </a:cubicBezTo>
                  <a:cubicBezTo>
                    <a:pt x="505" y="1216"/>
                    <a:pt x="507" y="1218"/>
                    <a:pt x="507" y="1225"/>
                  </a:cubicBezTo>
                  <a:lnTo>
                    <a:pt x="528" y="1225"/>
                  </a:lnTo>
                  <a:cubicBezTo>
                    <a:pt x="528" y="1225"/>
                    <a:pt x="528" y="1246"/>
                    <a:pt x="549" y="1246"/>
                  </a:cubicBezTo>
                  <a:cubicBezTo>
                    <a:pt x="570" y="1246"/>
                    <a:pt x="570" y="1246"/>
                    <a:pt x="570" y="1267"/>
                  </a:cubicBezTo>
                  <a:lnTo>
                    <a:pt x="592" y="1267"/>
                  </a:lnTo>
                  <a:cubicBezTo>
                    <a:pt x="592" y="1278"/>
                    <a:pt x="592" y="1278"/>
                    <a:pt x="592" y="1278"/>
                  </a:cubicBezTo>
                  <a:cubicBezTo>
                    <a:pt x="592" y="1278"/>
                    <a:pt x="592" y="1278"/>
                    <a:pt x="592" y="1289"/>
                  </a:cubicBezTo>
                  <a:cubicBezTo>
                    <a:pt x="592" y="1278"/>
                    <a:pt x="597" y="1278"/>
                    <a:pt x="602" y="1278"/>
                  </a:cubicBezTo>
                  <a:cubicBezTo>
                    <a:pt x="607" y="1278"/>
                    <a:pt x="613" y="1278"/>
                    <a:pt x="613" y="1267"/>
                  </a:cubicBezTo>
                  <a:cubicBezTo>
                    <a:pt x="613" y="1289"/>
                    <a:pt x="613" y="1289"/>
                    <a:pt x="613" y="1289"/>
                  </a:cubicBezTo>
                  <a:cubicBezTo>
                    <a:pt x="613" y="1289"/>
                    <a:pt x="613" y="1310"/>
                    <a:pt x="613" y="1310"/>
                  </a:cubicBezTo>
                  <a:lnTo>
                    <a:pt x="634" y="1310"/>
                  </a:lnTo>
                  <a:cubicBezTo>
                    <a:pt x="644" y="1299"/>
                    <a:pt x="644" y="1299"/>
                    <a:pt x="644" y="1299"/>
                  </a:cubicBezTo>
                  <a:cubicBezTo>
                    <a:pt x="644" y="1299"/>
                    <a:pt x="644" y="1299"/>
                    <a:pt x="655" y="1289"/>
                  </a:cubicBezTo>
                  <a:lnTo>
                    <a:pt x="655" y="1289"/>
                  </a:lnTo>
                  <a:cubicBezTo>
                    <a:pt x="655" y="1289"/>
                    <a:pt x="655" y="1289"/>
                    <a:pt x="655" y="1289"/>
                  </a:cubicBezTo>
                  <a:lnTo>
                    <a:pt x="676" y="1289"/>
                  </a:lnTo>
                  <a:cubicBezTo>
                    <a:pt x="676" y="1289"/>
                    <a:pt x="676" y="1289"/>
                    <a:pt x="676" y="1310"/>
                  </a:cubicBezTo>
                  <a:cubicBezTo>
                    <a:pt x="655" y="1310"/>
                    <a:pt x="655" y="1331"/>
                    <a:pt x="655" y="1331"/>
                  </a:cubicBezTo>
                  <a:cubicBezTo>
                    <a:pt x="655" y="1331"/>
                    <a:pt x="664" y="1321"/>
                    <a:pt x="671" y="1321"/>
                  </a:cubicBezTo>
                  <a:cubicBezTo>
                    <a:pt x="674" y="1321"/>
                    <a:pt x="676" y="1324"/>
                    <a:pt x="676" y="1331"/>
                  </a:cubicBezTo>
                  <a:cubicBezTo>
                    <a:pt x="676" y="1320"/>
                    <a:pt x="681" y="1320"/>
                    <a:pt x="687" y="1320"/>
                  </a:cubicBezTo>
                  <a:cubicBezTo>
                    <a:pt x="692" y="1320"/>
                    <a:pt x="697" y="1320"/>
                    <a:pt x="697" y="1310"/>
                  </a:cubicBezTo>
                  <a:cubicBezTo>
                    <a:pt x="697" y="1310"/>
                    <a:pt x="697" y="1331"/>
                    <a:pt x="697" y="1331"/>
                  </a:cubicBezTo>
                  <a:cubicBezTo>
                    <a:pt x="697" y="1352"/>
                    <a:pt x="697" y="1352"/>
                    <a:pt x="697" y="1352"/>
                  </a:cubicBezTo>
                  <a:lnTo>
                    <a:pt x="718" y="1352"/>
                  </a:lnTo>
                  <a:cubicBezTo>
                    <a:pt x="718" y="1352"/>
                    <a:pt x="697" y="1331"/>
                    <a:pt x="718" y="1331"/>
                  </a:cubicBezTo>
                  <a:cubicBezTo>
                    <a:pt x="718" y="1331"/>
                    <a:pt x="718" y="1331"/>
                    <a:pt x="718" y="1352"/>
                  </a:cubicBezTo>
                  <a:cubicBezTo>
                    <a:pt x="739" y="1352"/>
                    <a:pt x="739" y="1352"/>
                    <a:pt x="739" y="1331"/>
                  </a:cubicBezTo>
                  <a:cubicBezTo>
                    <a:pt x="739" y="1331"/>
                    <a:pt x="739" y="1352"/>
                    <a:pt x="739" y="1352"/>
                  </a:cubicBezTo>
                  <a:lnTo>
                    <a:pt x="761" y="1352"/>
                  </a:lnTo>
                  <a:cubicBezTo>
                    <a:pt x="739" y="1373"/>
                    <a:pt x="761" y="1373"/>
                    <a:pt x="782" y="1373"/>
                  </a:cubicBezTo>
                  <a:cubicBezTo>
                    <a:pt x="782" y="1384"/>
                    <a:pt x="782" y="1384"/>
                    <a:pt x="782" y="1384"/>
                  </a:cubicBezTo>
                  <a:cubicBezTo>
                    <a:pt x="782" y="1384"/>
                    <a:pt x="782" y="1384"/>
                    <a:pt x="782" y="1394"/>
                  </a:cubicBezTo>
                  <a:cubicBezTo>
                    <a:pt x="782" y="1394"/>
                    <a:pt x="782" y="1385"/>
                    <a:pt x="788" y="1385"/>
                  </a:cubicBezTo>
                  <a:cubicBezTo>
                    <a:pt x="791" y="1385"/>
                    <a:pt x="796" y="1387"/>
                    <a:pt x="803" y="1394"/>
                  </a:cubicBezTo>
                  <a:lnTo>
                    <a:pt x="824" y="1394"/>
                  </a:lnTo>
                  <a:cubicBezTo>
                    <a:pt x="824" y="1384"/>
                    <a:pt x="824" y="1384"/>
                    <a:pt x="824" y="1384"/>
                  </a:cubicBezTo>
                  <a:cubicBezTo>
                    <a:pt x="824" y="1384"/>
                    <a:pt x="824" y="1384"/>
                    <a:pt x="824" y="1373"/>
                  </a:cubicBezTo>
                  <a:cubicBezTo>
                    <a:pt x="824" y="1373"/>
                    <a:pt x="815" y="1383"/>
                    <a:pt x="808" y="1383"/>
                  </a:cubicBezTo>
                  <a:cubicBezTo>
                    <a:pt x="805" y="1383"/>
                    <a:pt x="803" y="1380"/>
                    <a:pt x="803" y="1373"/>
                  </a:cubicBezTo>
                  <a:cubicBezTo>
                    <a:pt x="803" y="1373"/>
                    <a:pt x="803" y="1352"/>
                    <a:pt x="803" y="1352"/>
                  </a:cubicBezTo>
                  <a:cubicBezTo>
                    <a:pt x="803" y="1345"/>
                    <a:pt x="803" y="1343"/>
                    <a:pt x="802" y="1343"/>
                  </a:cubicBezTo>
                  <a:cubicBezTo>
                    <a:pt x="800" y="1343"/>
                    <a:pt x="796" y="1352"/>
                    <a:pt x="782" y="1352"/>
                  </a:cubicBezTo>
                  <a:cubicBezTo>
                    <a:pt x="782" y="1352"/>
                    <a:pt x="782" y="1352"/>
                    <a:pt x="782" y="1331"/>
                  </a:cubicBezTo>
                  <a:cubicBezTo>
                    <a:pt x="782" y="1331"/>
                    <a:pt x="782" y="1310"/>
                    <a:pt x="782" y="1310"/>
                  </a:cubicBezTo>
                  <a:cubicBezTo>
                    <a:pt x="782" y="1310"/>
                    <a:pt x="761" y="1310"/>
                    <a:pt x="761" y="1289"/>
                  </a:cubicBezTo>
                  <a:cubicBezTo>
                    <a:pt x="761" y="1296"/>
                    <a:pt x="761" y="1298"/>
                    <a:pt x="760" y="1298"/>
                  </a:cubicBezTo>
                  <a:cubicBezTo>
                    <a:pt x="758" y="1298"/>
                    <a:pt x="753" y="1289"/>
                    <a:pt x="739" y="1289"/>
                  </a:cubicBezTo>
                  <a:cubicBezTo>
                    <a:pt x="739" y="1267"/>
                    <a:pt x="739" y="1267"/>
                    <a:pt x="739" y="1267"/>
                  </a:cubicBezTo>
                  <a:lnTo>
                    <a:pt x="718" y="1267"/>
                  </a:lnTo>
                  <a:cubicBezTo>
                    <a:pt x="718" y="1267"/>
                    <a:pt x="718" y="1267"/>
                    <a:pt x="718" y="1246"/>
                  </a:cubicBezTo>
                  <a:lnTo>
                    <a:pt x="697" y="1246"/>
                  </a:lnTo>
                  <a:cubicBezTo>
                    <a:pt x="697" y="1246"/>
                    <a:pt x="697" y="1225"/>
                    <a:pt x="697" y="1225"/>
                  </a:cubicBezTo>
                  <a:lnTo>
                    <a:pt x="676" y="1225"/>
                  </a:lnTo>
                  <a:cubicBezTo>
                    <a:pt x="676" y="1225"/>
                    <a:pt x="676" y="1225"/>
                    <a:pt x="676" y="1204"/>
                  </a:cubicBezTo>
                  <a:lnTo>
                    <a:pt x="634" y="1204"/>
                  </a:lnTo>
                  <a:cubicBezTo>
                    <a:pt x="634" y="1194"/>
                    <a:pt x="634" y="1194"/>
                    <a:pt x="634" y="1194"/>
                  </a:cubicBezTo>
                  <a:cubicBezTo>
                    <a:pt x="634" y="1194"/>
                    <a:pt x="634" y="1194"/>
                    <a:pt x="634" y="1183"/>
                  </a:cubicBezTo>
                  <a:lnTo>
                    <a:pt x="613" y="1162"/>
                  </a:lnTo>
                  <a:lnTo>
                    <a:pt x="570" y="1162"/>
                  </a:lnTo>
                  <a:cubicBezTo>
                    <a:pt x="570" y="1162"/>
                    <a:pt x="592" y="1141"/>
                    <a:pt x="592" y="1141"/>
                  </a:cubicBezTo>
                  <a:lnTo>
                    <a:pt x="570" y="1141"/>
                  </a:lnTo>
                  <a:cubicBezTo>
                    <a:pt x="549" y="1120"/>
                    <a:pt x="549" y="1120"/>
                    <a:pt x="549" y="1120"/>
                  </a:cubicBezTo>
                  <a:cubicBezTo>
                    <a:pt x="535" y="1120"/>
                    <a:pt x="540" y="1110"/>
                    <a:pt x="538" y="1110"/>
                  </a:cubicBezTo>
                  <a:lnTo>
                    <a:pt x="538" y="1110"/>
                  </a:lnTo>
                  <a:cubicBezTo>
                    <a:pt x="538" y="1110"/>
                    <a:pt x="535" y="1113"/>
                    <a:pt x="528" y="1120"/>
                  </a:cubicBezTo>
                  <a:cubicBezTo>
                    <a:pt x="528" y="1120"/>
                    <a:pt x="528" y="1099"/>
                    <a:pt x="528" y="1099"/>
                  </a:cubicBezTo>
                  <a:cubicBezTo>
                    <a:pt x="486" y="1099"/>
                    <a:pt x="486" y="1056"/>
                    <a:pt x="486" y="1056"/>
                  </a:cubicBezTo>
                  <a:lnTo>
                    <a:pt x="465" y="1056"/>
                  </a:lnTo>
                  <a:cubicBezTo>
                    <a:pt x="465" y="1056"/>
                    <a:pt x="444" y="1056"/>
                    <a:pt x="444" y="1035"/>
                  </a:cubicBezTo>
                  <a:cubicBezTo>
                    <a:pt x="444" y="1056"/>
                    <a:pt x="444" y="1056"/>
                    <a:pt x="444" y="1056"/>
                  </a:cubicBezTo>
                  <a:cubicBezTo>
                    <a:pt x="444" y="1056"/>
                    <a:pt x="423" y="1035"/>
                    <a:pt x="423" y="1035"/>
                  </a:cubicBezTo>
                  <a:cubicBezTo>
                    <a:pt x="423" y="1035"/>
                    <a:pt x="423" y="1035"/>
                    <a:pt x="423" y="1014"/>
                  </a:cubicBezTo>
                  <a:cubicBezTo>
                    <a:pt x="423" y="1014"/>
                    <a:pt x="423" y="1023"/>
                    <a:pt x="416" y="1023"/>
                  </a:cubicBezTo>
                  <a:cubicBezTo>
                    <a:pt x="413" y="1023"/>
                    <a:pt x="408" y="1021"/>
                    <a:pt x="401" y="1014"/>
                  </a:cubicBezTo>
                  <a:lnTo>
                    <a:pt x="380" y="1014"/>
                  </a:lnTo>
                  <a:cubicBezTo>
                    <a:pt x="380" y="993"/>
                    <a:pt x="359" y="993"/>
                    <a:pt x="380" y="993"/>
                  </a:cubicBezTo>
                  <a:lnTo>
                    <a:pt x="359" y="993"/>
                  </a:lnTo>
                  <a:cubicBezTo>
                    <a:pt x="344" y="978"/>
                    <a:pt x="340" y="963"/>
                    <a:pt x="339" y="963"/>
                  </a:cubicBezTo>
                  <a:cubicBezTo>
                    <a:pt x="338" y="963"/>
                    <a:pt x="338" y="966"/>
                    <a:pt x="338" y="972"/>
                  </a:cubicBezTo>
                  <a:cubicBezTo>
                    <a:pt x="338" y="951"/>
                    <a:pt x="338" y="951"/>
                    <a:pt x="338" y="951"/>
                  </a:cubicBezTo>
                  <a:lnTo>
                    <a:pt x="317" y="951"/>
                  </a:lnTo>
                  <a:cubicBezTo>
                    <a:pt x="317" y="951"/>
                    <a:pt x="296" y="951"/>
                    <a:pt x="296" y="930"/>
                  </a:cubicBezTo>
                  <a:lnTo>
                    <a:pt x="275" y="930"/>
                  </a:lnTo>
                  <a:cubicBezTo>
                    <a:pt x="275" y="930"/>
                    <a:pt x="275" y="908"/>
                    <a:pt x="275" y="908"/>
                  </a:cubicBezTo>
                  <a:cubicBezTo>
                    <a:pt x="264" y="919"/>
                    <a:pt x="264" y="919"/>
                    <a:pt x="264" y="919"/>
                  </a:cubicBezTo>
                  <a:cubicBezTo>
                    <a:pt x="264" y="919"/>
                    <a:pt x="264" y="919"/>
                    <a:pt x="254" y="930"/>
                  </a:cubicBezTo>
                  <a:cubicBezTo>
                    <a:pt x="275" y="908"/>
                    <a:pt x="254" y="908"/>
                    <a:pt x="275" y="908"/>
                  </a:cubicBezTo>
                  <a:cubicBezTo>
                    <a:pt x="275" y="908"/>
                    <a:pt x="275" y="887"/>
                    <a:pt x="275" y="887"/>
                  </a:cubicBezTo>
                  <a:cubicBezTo>
                    <a:pt x="275" y="866"/>
                    <a:pt x="275" y="866"/>
                    <a:pt x="275" y="845"/>
                  </a:cubicBezTo>
                  <a:lnTo>
                    <a:pt x="296" y="845"/>
                  </a:lnTo>
                  <a:lnTo>
                    <a:pt x="296" y="824"/>
                  </a:lnTo>
                  <a:cubicBezTo>
                    <a:pt x="296" y="824"/>
                    <a:pt x="296" y="824"/>
                    <a:pt x="296" y="803"/>
                  </a:cubicBezTo>
                  <a:cubicBezTo>
                    <a:pt x="296" y="803"/>
                    <a:pt x="296" y="782"/>
                    <a:pt x="296" y="782"/>
                  </a:cubicBezTo>
                  <a:cubicBezTo>
                    <a:pt x="296" y="771"/>
                    <a:pt x="301" y="771"/>
                    <a:pt x="306" y="771"/>
                  </a:cubicBezTo>
                  <a:cubicBezTo>
                    <a:pt x="312" y="771"/>
                    <a:pt x="317" y="771"/>
                    <a:pt x="317" y="761"/>
                  </a:cubicBezTo>
                  <a:cubicBezTo>
                    <a:pt x="317" y="761"/>
                    <a:pt x="317" y="739"/>
                    <a:pt x="317" y="739"/>
                  </a:cubicBezTo>
                  <a:cubicBezTo>
                    <a:pt x="317" y="739"/>
                    <a:pt x="338" y="739"/>
                    <a:pt x="317" y="718"/>
                  </a:cubicBezTo>
                  <a:cubicBezTo>
                    <a:pt x="338" y="697"/>
                    <a:pt x="338" y="655"/>
                    <a:pt x="359" y="655"/>
                  </a:cubicBezTo>
                  <a:cubicBezTo>
                    <a:pt x="359" y="634"/>
                    <a:pt x="359" y="613"/>
                    <a:pt x="359" y="613"/>
                  </a:cubicBezTo>
                  <a:cubicBezTo>
                    <a:pt x="359" y="613"/>
                    <a:pt x="359" y="592"/>
                    <a:pt x="359" y="592"/>
                  </a:cubicBezTo>
                  <a:cubicBezTo>
                    <a:pt x="380" y="592"/>
                    <a:pt x="380" y="570"/>
                    <a:pt x="380" y="549"/>
                  </a:cubicBezTo>
                  <a:cubicBezTo>
                    <a:pt x="380" y="539"/>
                    <a:pt x="386" y="539"/>
                    <a:pt x="391" y="539"/>
                  </a:cubicBezTo>
                  <a:cubicBezTo>
                    <a:pt x="396" y="539"/>
                    <a:pt x="401" y="539"/>
                    <a:pt x="401" y="528"/>
                  </a:cubicBezTo>
                  <a:cubicBezTo>
                    <a:pt x="401" y="523"/>
                    <a:pt x="401" y="518"/>
                    <a:pt x="401" y="507"/>
                  </a:cubicBezTo>
                  <a:lnTo>
                    <a:pt x="401" y="486"/>
                  </a:lnTo>
                  <a:cubicBezTo>
                    <a:pt x="423" y="486"/>
                    <a:pt x="401" y="465"/>
                    <a:pt x="423" y="465"/>
                  </a:cubicBezTo>
                  <a:cubicBezTo>
                    <a:pt x="423" y="465"/>
                    <a:pt x="423" y="423"/>
                    <a:pt x="444" y="423"/>
                  </a:cubicBezTo>
                  <a:cubicBezTo>
                    <a:pt x="444" y="401"/>
                    <a:pt x="444" y="401"/>
                    <a:pt x="444" y="401"/>
                  </a:cubicBezTo>
                  <a:cubicBezTo>
                    <a:pt x="444" y="401"/>
                    <a:pt x="444" y="380"/>
                    <a:pt x="444" y="380"/>
                  </a:cubicBezTo>
                  <a:cubicBezTo>
                    <a:pt x="444" y="380"/>
                    <a:pt x="444" y="380"/>
                    <a:pt x="444" y="359"/>
                  </a:cubicBezTo>
                  <a:lnTo>
                    <a:pt x="465" y="359"/>
                  </a:lnTo>
                  <a:cubicBezTo>
                    <a:pt x="465" y="359"/>
                    <a:pt x="592" y="106"/>
                    <a:pt x="528" y="21"/>
                  </a:cubicBezTo>
                  <a:cubicBezTo>
                    <a:pt x="528" y="21"/>
                    <a:pt x="528" y="21"/>
                    <a:pt x="528" y="0"/>
                  </a:cubicBezTo>
                  <a:close/>
                  <a:moveTo>
                    <a:pt x="782" y="1394"/>
                  </a:moveTo>
                  <a:cubicBezTo>
                    <a:pt x="789" y="1401"/>
                    <a:pt x="793" y="1404"/>
                    <a:pt x="797" y="1404"/>
                  </a:cubicBezTo>
                  <a:cubicBezTo>
                    <a:pt x="803" y="1404"/>
                    <a:pt x="803" y="1394"/>
                    <a:pt x="803" y="13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5929;p35">
              <a:extLst>
                <a:ext uri="{FF2B5EF4-FFF2-40B4-BE49-F238E27FC236}">
                  <a16:creationId xmlns:a16="http://schemas.microsoft.com/office/drawing/2014/main" id="{0DB848F1-D139-7FBD-9CC8-EEBEB5C4492C}"/>
                </a:ext>
              </a:extLst>
            </p:cNvPr>
            <p:cNvSpPr/>
            <p:nvPr/>
          </p:nvSpPr>
          <p:spPr>
            <a:xfrm>
              <a:off x="3346050" y="2533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5930;p35">
              <a:extLst>
                <a:ext uri="{FF2B5EF4-FFF2-40B4-BE49-F238E27FC236}">
                  <a16:creationId xmlns:a16="http://schemas.microsoft.com/office/drawing/2014/main" id="{5564525E-2A0C-C93E-8C57-2DC2515F1FBD}"/>
                </a:ext>
              </a:extLst>
            </p:cNvPr>
            <p:cNvSpPr/>
            <p:nvPr/>
          </p:nvSpPr>
          <p:spPr>
            <a:xfrm>
              <a:off x="3342875" y="253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5931;p35">
              <a:extLst>
                <a:ext uri="{FF2B5EF4-FFF2-40B4-BE49-F238E27FC236}">
                  <a16:creationId xmlns:a16="http://schemas.microsoft.com/office/drawing/2014/main" id="{6B17066B-002F-17E4-402B-7095C370A4C9}"/>
                </a:ext>
              </a:extLst>
            </p:cNvPr>
            <p:cNvSpPr/>
            <p:nvPr/>
          </p:nvSpPr>
          <p:spPr>
            <a:xfrm>
              <a:off x="3341825" y="25311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21" y="0"/>
                    <a:pt x="0" y="0"/>
                    <a:pt x="0" y="22"/>
                  </a:cubicBezTo>
                  <a:cubicBezTo>
                    <a:pt x="21" y="2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5932;p35">
              <a:extLst>
                <a:ext uri="{FF2B5EF4-FFF2-40B4-BE49-F238E27FC236}">
                  <a16:creationId xmlns:a16="http://schemas.microsoft.com/office/drawing/2014/main" id="{7D043C2D-67C0-728C-FF12-2FF26BEACC88}"/>
                </a:ext>
              </a:extLst>
            </p:cNvPr>
            <p:cNvSpPr/>
            <p:nvPr/>
          </p:nvSpPr>
          <p:spPr>
            <a:xfrm>
              <a:off x="3348150" y="253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5933;p35">
              <a:extLst>
                <a:ext uri="{FF2B5EF4-FFF2-40B4-BE49-F238E27FC236}">
                  <a16:creationId xmlns:a16="http://schemas.microsoft.com/office/drawing/2014/main" id="{0CC32E07-AFD8-B933-667C-39AF56FB2DCF}"/>
                </a:ext>
              </a:extLst>
            </p:cNvPr>
            <p:cNvSpPr/>
            <p:nvPr/>
          </p:nvSpPr>
          <p:spPr>
            <a:xfrm>
              <a:off x="3353425" y="2536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5934;p35">
              <a:extLst>
                <a:ext uri="{FF2B5EF4-FFF2-40B4-BE49-F238E27FC236}">
                  <a16:creationId xmlns:a16="http://schemas.microsoft.com/office/drawing/2014/main" id="{9772704C-6A44-D388-7F8B-5ACF6B0BCE56}"/>
                </a:ext>
              </a:extLst>
            </p:cNvPr>
            <p:cNvSpPr/>
            <p:nvPr/>
          </p:nvSpPr>
          <p:spPr>
            <a:xfrm>
              <a:off x="3352900" y="25369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5935;p35">
              <a:extLst>
                <a:ext uri="{FF2B5EF4-FFF2-40B4-BE49-F238E27FC236}">
                  <a16:creationId xmlns:a16="http://schemas.microsoft.com/office/drawing/2014/main" id="{85509507-23F2-D982-6889-9C005A5CE072}"/>
                </a:ext>
              </a:extLst>
            </p:cNvPr>
            <p:cNvSpPr/>
            <p:nvPr/>
          </p:nvSpPr>
          <p:spPr>
            <a:xfrm>
              <a:off x="3347100" y="2533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5936;p35">
              <a:extLst>
                <a:ext uri="{FF2B5EF4-FFF2-40B4-BE49-F238E27FC236}">
                  <a16:creationId xmlns:a16="http://schemas.microsoft.com/office/drawing/2014/main" id="{CC3D4FF3-D91A-4A47-7434-DE69A2604929}"/>
                </a:ext>
              </a:extLst>
            </p:cNvPr>
            <p:cNvSpPr/>
            <p:nvPr/>
          </p:nvSpPr>
          <p:spPr>
            <a:xfrm>
              <a:off x="3352900" y="253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5937;p35">
              <a:extLst>
                <a:ext uri="{FF2B5EF4-FFF2-40B4-BE49-F238E27FC236}">
                  <a16:creationId xmlns:a16="http://schemas.microsoft.com/office/drawing/2014/main" id="{538FA28B-D61A-D2B1-398D-7B329E88FADB}"/>
                </a:ext>
              </a:extLst>
            </p:cNvPr>
            <p:cNvSpPr/>
            <p:nvPr/>
          </p:nvSpPr>
          <p:spPr>
            <a:xfrm>
              <a:off x="3353425" y="253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5938;p35">
              <a:extLst>
                <a:ext uri="{FF2B5EF4-FFF2-40B4-BE49-F238E27FC236}">
                  <a16:creationId xmlns:a16="http://schemas.microsoft.com/office/drawing/2014/main" id="{6213A147-3018-8BC5-F440-C3FD31A0ABD1}"/>
                </a:ext>
              </a:extLst>
            </p:cNvPr>
            <p:cNvSpPr/>
            <p:nvPr/>
          </p:nvSpPr>
          <p:spPr>
            <a:xfrm>
              <a:off x="3350275" y="253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5939;p35">
              <a:extLst>
                <a:ext uri="{FF2B5EF4-FFF2-40B4-BE49-F238E27FC236}">
                  <a16:creationId xmlns:a16="http://schemas.microsoft.com/office/drawing/2014/main" id="{FE2EFD9C-D838-1FBF-76BC-26A6616FD3B0}"/>
                </a:ext>
              </a:extLst>
            </p:cNvPr>
            <p:cNvSpPr/>
            <p:nvPr/>
          </p:nvSpPr>
          <p:spPr>
            <a:xfrm>
              <a:off x="3352375" y="253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5940;p35">
              <a:extLst>
                <a:ext uri="{FF2B5EF4-FFF2-40B4-BE49-F238E27FC236}">
                  <a16:creationId xmlns:a16="http://schemas.microsoft.com/office/drawing/2014/main" id="{8A59A48C-AEF2-2840-AAE2-250D76DC1562}"/>
                </a:ext>
              </a:extLst>
            </p:cNvPr>
            <p:cNvSpPr/>
            <p:nvPr/>
          </p:nvSpPr>
          <p:spPr>
            <a:xfrm>
              <a:off x="3353425" y="253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5941;p35">
              <a:extLst>
                <a:ext uri="{FF2B5EF4-FFF2-40B4-BE49-F238E27FC236}">
                  <a16:creationId xmlns:a16="http://schemas.microsoft.com/office/drawing/2014/main" id="{AD7A92B6-9AEE-CEB8-82C5-B5E0E6DB8E51}"/>
                </a:ext>
              </a:extLst>
            </p:cNvPr>
            <p:cNvSpPr/>
            <p:nvPr/>
          </p:nvSpPr>
          <p:spPr>
            <a:xfrm>
              <a:off x="3351325" y="2535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5942;p35">
              <a:extLst>
                <a:ext uri="{FF2B5EF4-FFF2-40B4-BE49-F238E27FC236}">
                  <a16:creationId xmlns:a16="http://schemas.microsoft.com/office/drawing/2014/main" id="{4C52B149-BC8F-46EA-C335-1CFFA0B6A71E}"/>
                </a:ext>
              </a:extLst>
            </p:cNvPr>
            <p:cNvSpPr/>
            <p:nvPr/>
          </p:nvSpPr>
          <p:spPr>
            <a:xfrm>
              <a:off x="3384600" y="2486350"/>
              <a:ext cx="25900" cy="11000"/>
            </a:xfrm>
            <a:custGeom>
              <a:avLst/>
              <a:gdLst/>
              <a:ahLst/>
              <a:cxnLst/>
              <a:rect l="l" t="t" r="r" b="b"/>
              <a:pathLst>
                <a:path w="1036" h="440" extrusionOk="0">
                  <a:moveTo>
                    <a:pt x="414" y="1"/>
                  </a:moveTo>
                  <a:cubicBezTo>
                    <a:pt x="307" y="1"/>
                    <a:pt x="205" y="44"/>
                    <a:pt x="127" y="123"/>
                  </a:cubicBezTo>
                  <a:cubicBezTo>
                    <a:pt x="106" y="123"/>
                    <a:pt x="106" y="144"/>
                    <a:pt x="85" y="165"/>
                  </a:cubicBezTo>
                  <a:cubicBezTo>
                    <a:pt x="0" y="292"/>
                    <a:pt x="106" y="292"/>
                    <a:pt x="148" y="292"/>
                  </a:cubicBezTo>
                  <a:cubicBezTo>
                    <a:pt x="254" y="313"/>
                    <a:pt x="465" y="313"/>
                    <a:pt x="549" y="334"/>
                  </a:cubicBezTo>
                  <a:cubicBezTo>
                    <a:pt x="634" y="334"/>
                    <a:pt x="909" y="418"/>
                    <a:pt x="1014" y="439"/>
                  </a:cubicBezTo>
                  <a:cubicBezTo>
                    <a:pt x="1035" y="439"/>
                    <a:pt x="1035" y="439"/>
                    <a:pt x="1035" y="418"/>
                  </a:cubicBezTo>
                  <a:cubicBezTo>
                    <a:pt x="993" y="334"/>
                    <a:pt x="824" y="80"/>
                    <a:pt x="528" y="17"/>
                  </a:cubicBezTo>
                  <a:cubicBezTo>
                    <a:pt x="490" y="6"/>
                    <a:pt x="452" y="1"/>
                    <a:pt x="4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5943;p35">
              <a:extLst>
                <a:ext uri="{FF2B5EF4-FFF2-40B4-BE49-F238E27FC236}">
                  <a16:creationId xmlns:a16="http://schemas.microsoft.com/office/drawing/2014/main" id="{EC902E1A-35E2-6BD8-5D3E-60E77C62EC51}"/>
                </a:ext>
              </a:extLst>
            </p:cNvPr>
            <p:cNvSpPr/>
            <p:nvPr/>
          </p:nvSpPr>
          <p:spPr>
            <a:xfrm>
              <a:off x="3306425" y="2486050"/>
              <a:ext cx="25900" cy="9925"/>
            </a:xfrm>
            <a:custGeom>
              <a:avLst/>
              <a:gdLst/>
              <a:ahLst/>
              <a:cxnLst/>
              <a:rect l="l" t="t" r="r" b="b"/>
              <a:pathLst>
                <a:path w="1036" h="397" extrusionOk="0">
                  <a:moveTo>
                    <a:pt x="645" y="1"/>
                  </a:moveTo>
                  <a:cubicBezTo>
                    <a:pt x="614" y="1"/>
                    <a:pt x="582" y="3"/>
                    <a:pt x="550" y="8"/>
                  </a:cubicBezTo>
                  <a:cubicBezTo>
                    <a:pt x="254" y="50"/>
                    <a:pt x="64" y="282"/>
                    <a:pt x="1" y="367"/>
                  </a:cubicBezTo>
                  <a:cubicBezTo>
                    <a:pt x="1" y="382"/>
                    <a:pt x="11" y="397"/>
                    <a:pt x="18" y="397"/>
                  </a:cubicBezTo>
                  <a:cubicBezTo>
                    <a:pt x="20" y="397"/>
                    <a:pt x="22" y="394"/>
                    <a:pt x="22" y="388"/>
                  </a:cubicBezTo>
                  <a:cubicBezTo>
                    <a:pt x="128" y="367"/>
                    <a:pt x="402" y="325"/>
                    <a:pt x="487" y="304"/>
                  </a:cubicBezTo>
                  <a:lnTo>
                    <a:pt x="888" y="304"/>
                  </a:lnTo>
                  <a:cubicBezTo>
                    <a:pt x="930" y="304"/>
                    <a:pt x="1036" y="304"/>
                    <a:pt x="973" y="177"/>
                  </a:cubicBezTo>
                  <a:cubicBezTo>
                    <a:pt x="951" y="156"/>
                    <a:pt x="951" y="135"/>
                    <a:pt x="930" y="135"/>
                  </a:cubicBezTo>
                  <a:cubicBezTo>
                    <a:pt x="864" y="35"/>
                    <a:pt x="759" y="1"/>
                    <a:pt x="6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5944;p35">
              <a:extLst>
                <a:ext uri="{FF2B5EF4-FFF2-40B4-BE49-F238E27FC236}">
                  <a16:creationId xmlns:a16="http://schemas.microsoft.com/office/drawing/2014/main" id="{20304A09-DE58-2087-7112-86822CAB09FE}"/>
                </a:ext>
              </a:extLst>
            </p:cNvPr>
            <p:cNvSpPr/>
            <p:nvPr/>
          </p:nvSpPr>
          <p:spPr>
            <a:xfrm>
              <a:off x="3376150" y="254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5945;p35">
              <a:extLst>
                <a:ext uri="{FF2B5EF4-FFF2-40B4-BE49-F238E27FC236}">
                  <a16:creationId xmlns:a16="http://schemas.microsoft.com/office/drawing/2014/main" id="{4224FE4C-F8EB-0F16-5F7C-A6286BAF740D}"/>
                </a:ext>
              </a:extLst>
            </p:cNvPr>
            <p:cNvSpPr/>
            <p:nvPr/>
          </p:nvSpPr>
          <p:spPr>
            <a:xfrm>
              <a:off x="3374550" y="255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5946;p35">
              <a:extLst>
                <a:ext uri="{FF2B5EF4-FFF2-40B4-BE49-F238E27FC236}">
                  <a16:creationId xmlns:a16="http://schemas.microsoft.com/office/drawing/2014/main" id="{72618BF3-BBA0-B8F0-234D-2CC8C91B6B7B}"/>
                </a:ext>
              </a:extLst>
            </p:cNvPr>
            <p:cNvSpPr/>
            <p:nvPr/>
          </p:nvSpPr>
          <p:spPr>
            <a:xfrm>
              <a:off x="3376675" y="254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5947;p35">
              <a:extLst>
                <a:ext uri="{FF2B5EF4-FFF2-40B4-BE49-F238E27FC236}">
                  <a16:creationId xmlns:a16="http://schemas.microsoft.com/office/drawing/2014/main" id="{640000F1-081B-4A80-AF5A-BCAAF6ECA759}"/>
                </a:ext>
              </a:extLst>
            </p:cNvPr>
            <p:cNvSpPr/>
            <p:nvPr/>
          </p:nvSpPr>
          <p:spPr>
            <a:xfrm>
              <a:off x="3370325" y="255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5948;p35">
              <a:extLst>
                <a:ext uri="{FF2B5EF4-FFF2-40B4-BE49-F238E27FC236}">
                  <a16:creationId xmlns:a16="http://schemas.microsoft.com/office/drawing/2014/main" id="{993E47C8-D66F-38A2-6168-EC44A7470E62}"/>
                </a:ext>
              </a:extLst>
            </p:cNvPr>
            <p:cNvSpPr/>
            <p:nvPr/>
          </p:nvSpPr>
          <p:spPr>
            <a:xfrm>
              <a:off x="3372975" y="2554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5949;p35">
              <a:extLst>
                <a:ext uri="{FF2B5EF4-FFF2-40B4-BE49-F238E27FC236}">
                  <a16:creationId xmlns:a16="http://schemas.microsoft.com/office/drawing/2014/main" id="{2A4C069E-F24F-C632-64F5-D1D6376467F6}"/>
                </a:ext>
              </a:extLst>
            </p:cNvPr>
            <p:cNvSpPr/>
            <p:nvPr/>
          </p:nvSpPr>
          <p:spPr>
            <a:xfrm>
              <a:off x="3378775" y="2546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5950;p35">
              <a:extLst>
                <a:ext uri="{FF2B5EF4-FFF2-40B4-BE49-F238E27FC236}">
                  <a16:creationId xmlns:a16="http://schemas.microsoft.com/office/drawing/2014/main" id="{B0165F76-567D-33F9-FC85-739751808D57}"/>
                </a:ext>
              </a:extLst>
            </p:cNvPr>
            <p:cNvSpPr/>
            <p:nvPr/>
          </p:nvSpPr>
          <p:spPr>
            <a:xfrm>
              <a:off x="3378250" y="2544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5951;p35">
              <a:extLst>
                <a:ext uri="{FF2B5EF4-FFF2-40B4-BE49-F238E27FC236}">
                  <a16:creationId xmlns:a16="http://schemas.microsoft.com/office/drawing/2014/main" id="{D8CF4E39-23FE-4EE8-FADE-118F6E987B77}"/>
                </a:ext>
              </a:extLst>
            </p:cNvPr>
            <p:cNvSpPr/>
            <p:nvPr/>
          </p:nvSpPr>
          <p:spPr>
            <a:xfrm>
              <a:off x="3377725" y="254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5952;p35">
              <a:extLst>
                <a:ext uri="{FF2B5EF4-FFF2-40B4-BE49-F238E27FC236}">
                  <a16:creationId xmlns:a16="http://schemas.microsoft.com/office/drawing/2014/main" id="{4EDE84E6-C1AC-4803-32D9-1FB5CBDD6974}"/>
                </a:ext>
              </a:extLst>
            </p:cNvPr>
            <p:cNvSpPr/>
            <p:nvPr/>
          </p:nvSpPr>
          <p:spPr>
            <a:xfrm>
              <a:off x="3377725" y="254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5953;p35">
              <a:extLst>
                <a:ext uri="{FF2B5EF4-FFF2-40B4-BE49-F238E27FC236}">
                  <a16:creationId xmlns:a16="http://schemas.microsoft.com/office/drawing/2014/main" id="{A4E63761-7AB3-3BD8-CCA4-319EE45896E0}"/>
                </a:ext>
              </a:extLst>
            </p:cNvPr>
            <p:cNvSpPr/>
            <p:nvPr/>
          </p:nvSpPr>
          <p:spPr>
            <a:xfrm>
              <a:off x="3350800" y="255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5954;p35">
              <a:extLst>
                <a:ext uri="{FF2B5EF4-FFF2-40B4-BE49-F238E27FC236}">
                  <a16:creationId xmlns:a16="http://schemas.microsoft.com/office/drawing/2014/main" id="{4ED01C49-FB45-78E1-1CF8-8D6E27B2C254}"/>
                </a:ext>
              </a:extLst>
            </p:cNvPr>
            <p:cNvSpPr/>
            <p:nvPr/>
          </p:nvSpPr>
          <p:spPr>
            <a:xfrm>
              <a:off x="3365575" y="255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5955;p35">
              <a:extLst>
                <a:ext uri="{FF2B5EF4-FFF2-40B4-BE49-F238E27FC236}">
                  <a16:creationId xmlns:a16="http://schemas.microsoft.com/office/drawing/2014/main" id="{E02C4505-A415-C3BB-371D-EFAA1D1A7222}"/>
                </a:ext>
              </a:extLst>
            </p:cNvPr>
            <p:cNvSpPr/>
            <p:nvPr/>
          </p:nvSpPr>
          <p:spPr>
            <a:xfrm>
              <a:off x="3349750" y="2553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5956;p35">
              <a:extLst>
                <a:ext uri="{FF2B5EF4-FFF2-40B4-BE49-F238E27FC236}">
                  <a16:creationId xmlns:a16="http://schemas.microsoft.com/office/drawing/2014/main" id="{ACACF341-3D2E-B883-A638-6B273C524EF6}"/>
                </a:ext>
              </a:extLst>
            </p:cNvPr>
            <p:cNvSpPr/>
            <p:nvPr/>
          </p:nvSpPr>
          <p:spPr>
            <a:xfrm>
              <a:off x="3379300" y="2548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5957;p35">
              <a:extLst>
                <a:ext uri="{FF2B5EF4-FFF2-40B4-BE49-F238E27FC236}">
                  <a16:creationId xmlns:a16="http://schemas.microsoft.com/office/drawing/2014/main" id="{A9B33853-D956-399A-B252-D8E146133EFB}"/>
                </a:ext>
              </a:extLst>
            </p:cNvPr>
            <p:cNvSpPr/>
            <p:nvPr/>
          </p:nvSpPr>
          <p:spPr>
            <a:xfrm>
              <a:off x="3365575" y="256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5958;p35">
              <a:extLst>
                <a:ext uri="{FF2B5EF4-FFF2-40B4-BE49-F238E27FC236}">
                  <a16:creationId xmlns:a16="http://schemas.microsoft.com/office/drawing/2014/main" id="{54522CA0-8507-4B18-A870-60480AD4C86B}"/>
                </a:ext>
              </a:extLst>
            </p:cNvPr>
            <p:cNvSpPr/>
            <p:nvPr/>
          </p:nvSpPr>
          <p:spPr>
            <a:xfrm>
              <a:off x="3349750" y="255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5959;p35">
              <a:extLst>
                <a:ext uri="{FF2B5EF4-FFF2-40B4-BE49-F238E27FC236}">
                  <a16:creationId xmlns:a16="http://schemas.microsoft.com/office/drawing/2014/main" id="{9F49FF44-7775-DFD3-7D0D-6F48838550E6}"/>
                </a:ext>
              </a:extLst>
            </p:cNvPr>
            <p:cNvSpPr/>
            <p:nvPr/>
          </p:nvSpPr>
          <p:spPr>
            <a:xfrm>
              <a:off x="3360825" y="255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5960;p35">
              <a:extLst>
                <a:ext uri="{FF2B5EF4-FFF2-40B4-BE49-F238E27FC236}">
                  <a16:creationId xmlns:a16="http://schemas.microsoft.com/office/drawing/2014/main" id="{761CA316-BB42-083E-CCA2-0A98FF44661A}"/>
                </a:ext>
              </a:extLst>
            </p:cNvPr>
            <p:cNvSpPr/>
            <p:nvPr/>
          </p:nvSpPr>
          <p:spPr>
            <a:xfrm>
              <a:off x="3360300" y="2558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5961;p35">
              <a:extLst>
                <a:ext uri="{FF2B5EF4-FFF2-40B4-BE49-F238E27FC236}">
                  <a16:creationId xmlns:a16="http://schemas.microsoft.com/office/drawing/2014/main" id="{09798890-8BE1-FE95-EE3E-35576C10333E}"/>
                </a:ext>
              </a:extLst>
            </p:cNvPr>
            <p:cNvSpPr/>
            <p:nvPr/>
          </p:nvSpPr>
          <p:spPr>
            <a:xfrm>
              <a:off x="3350275" y="2552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5962;p35">
              <a:extLst>
                <a:ext uri="{FF2B5EF4-FFF2-40B4-BE49-F238E27FC236}">
                  <a16:creationId xmlns:a16="http://schemas.microsoft.com/office/drawing/2014/main" id="{B9442C98-6910-F7B5-E851-F91E4CBED4FE}"/>
                </a:ext>
              </a:extLst>
            </p:cNvPr>
            <p:cNvSpPr/>
            <p:nvPr/>
          </p:nvSpPr>
          <p:spPr>
            <a:xfrm>
              <a:off x="3357650" y="255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5963;p35">
              <a:extLst>
                <a:ext uri="{FF2B5EF4-FFF2-40B4-BE49-F238E27FC236}">
                  <a16:creationId xmlns:a16="http://schemas.microsoft.com/office/drawing/2014/main" id="{7E012E6B-AE97-71CB-7242-B336C5190A9B}"/>
                </a:ext>
              </a:extLst>
            </p:cNvPr>
            <p:cNvSpPr/>
            <p:nvPr/>
          </p:nvSpPr>
          <p:spPr>
            <a:xfrm>
              <a:off x="3373500" y="255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5964;p35">
              <a:extLst>
                <a:ext uri="{FF2B5EF4-FFF2-40B4-BE49-F238E27FC236}">
                  <a16:creationId xmlns:a16="http://schemas.microsoft.com/office/drawing/2014/main" id="{DB9AF8EF-45EA-48E1-1484-658F2B6A0258}"/>
                </a:ext>
              </a:extLst>
            </p:cNvPr>
            <p:cNvSpPr/>
            <p:nvPr/>
          </p:nvSpPr>
          <p:spPr>
            <a:xfrm>
              <a:off x="3374550" y="255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5965;p35">
              <a:extLst>
                <a:ext uri="{FF2B5EF4-FFF2-40B4-BE49-F238E27FC236}">
                  <a16:creationId xmlns:a16="http://schemas.microsoft.com/office/drawing/2014/main" id="{A1EA8CE2-050F-EE1F-B8F5-6F8504E78D5A}"/>
                </a:ext>
              </a:extLst>
            </p:cNvPr>
            <p:cNvSpPr/>
            <p:nvPr/>
          </p:nvSpPr>
          <p:spPr>
            <a:xfrm>
              <a:off x="3374550" y="255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5966;p35">
              <a:extLst>
                <a:ext uri="{FF2B5EF4-FFF2-40B4-BE49-F238E27FC236}">
                  <a16:creationId xmlns:a16="http://schemas.microsoft.com/office/drawing/2014/main" id="{1B0C0CDA-9C16-40B4-786C-D21D10581D73}"/>
                </a:ext>
              </a:extLst>
            </p:cNvPr>
            <p:cNvSpPr/>
            <p:nvPr/>
          </p:nvSpPr>
          <p:spPr>
            <a:xfrm>
              <a:off x="3374025" y="2558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5967;p35">
              <a:extLst>
                <a:ext uri="{FF2B5EF4-FFF2-40B4-BE49-F238E27FC236}">
                  <a16:creationId xmlns:a16="http://schemas.microsoft.com/office/drawing/2014/main" id="{21DE5FE1-D9D7-0ABA-8578-F03CC97FAB79}"/>
                </a:ext>
              </a:extLst>
            </p:cNvPr>
            <p:cNvSpPr/>
            <p:nvPr/>
          </p:nvSpPr>
          <p:spPr>
            <a:xfrm>
              <a:off x="3376150" y="2555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5968;p35">
              <a:extLst>
                <a:ext uri="{FF2B5EF4-FFF2-40B4-BE49-F238E27FC236}">
                  <a16:creationId xmlns:a16="http://schemas.microsoft.com/office/drawing/2014/main" id="{B8A78072-69E7-0121-A61E-AF6391D1478E}"/>
                </a:ext>
              </a:extLst>
            </p:cNvPr>
            <p:cNvSpPr/>
            <p:nvPr/>
          </p:nvSpPr>
          <p:spPr>
            <a:xfrm>
              <a:off x="3376150" y="255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5969;p35">
              <a:extLst>
                <a:ext uri="{FF2B5EF4-FFF2-40B4-BE49-F238E27FC236}">
                  <a16:creationId xmlns:a16="http://schemas.microsoft.com/office/drawing/2014/main" id="{9016AE34-4F5E-E619-4728-790B38AA28A4}"/>
                </a:ext>
              </a:extLst>
            </p:cNvPr>
            <p:cNvSpPr/>
            <p:nvPr/>
          </p:nvSpPr>
          <p:spPr>
            <a:xfrm>
              <a:off x="3373500" y="255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5970;p35">
              <a:extLst>
                <a:ext uri="{FF2B5EF4-FFF2-40B4-BE49-F238E27FC236}">
                  <a16:creationId xmlns:a16="http://schemas.microsoft.com/office/drawing/2014/main" id="{56D8A9A0-6E84-14C0-94A9-6E513040A435}"/>
                </a:ext>
              </a:extLst>
            </p:cNvPr>
            <p:cNvSpPr/>
            <p:nvPr/>
          </p:nvSpPr>
          <p:spPr>
            <a:xfrm>
              <a:off x="3349750" y="2543800"/>
              <a:ext cx="29575" cy="21150"/>
            </a:xfrm>
            <a:custGeom>
              <a:avLst/>
              <a:gdLst/>
              <a:ahLst/>
              <a:cxnLst/>
              <a:rect l="l" t="t" r="r" b="b"/>
              <a:pathLst>
                <a:path w="1183" h="846" extrusionOk="0">
                  <a:moveTo>
                    <a:pt x="1162" y="0"/>
                  </a:moveTo>
                  <a:cubicBezTo>
                    <a:pt x="1183" y="0"/>
                    <a:pt x="1162" y="21"/>
                    <a:pt x="1162" y="21"/>
                  </a:cubicBezTo>
                  <a:lnTo>
                    <a:pt x="1183" y="21"/>
                  </a:lnTo>
                  <a:cubicBezTo>
                    <a:pt x="1183" y="0"/>
                    <a:pt x="1183" y="0"/>
                    <a:pt x="1162" y="0"/>
                  </a:cubicBezTo>
                  <a:close/>
                  <a:moveTo>
                    <a:pt x="1162" y="0"/>
                  </a:moveTo>
                  <a:cubicBezTo>
                    <a:pt x="1151" y="11"/>
                    <a:pt x="1151" y="11"/>
                    <a:pt x="1151" y="11"/>
                  </a:cubicBezTo>
                  <a:cubicBezTo>
                    <a:pt x="1151" y="11"/>
                    <a:pt x="1151" y="11"/>
                    <a:pt x="1141" y="21"/>
                  </a:cubicBezTo>
                  <a:cubicBezTo>
                    <a:pt x="1141" y="21"/>
                    <a:pt x="1141" y="21"/>
                    <a:pt x="1141" y="43"/>
                  </a:cubicBezTo>
                  <a:lnTo>
                    <a:pt x="1183" y="43"/>
                  </a:lnTo>
                  <a:cubicBezTo>
                    <a:pt x="1183" y="43"/>
                    <a:pt x="1162" y="43"/>
                    <a:pt x="1162" y="21"/>
                  </a:cubicBezTo>
                  <a:cubicBezTo>
                    <a:pt x="1162" y="0"/>
                    <a:pt x="1162" y="0"/>
                    <a:pt x="1162" y="0"/>
                  </a:cubicBezTo>
                  <a:close/>
                  <a:moveTo>
                    <a:pt x="1162" y="169"/>
                  </a:moveTo>
                  <a:cubicBezTo>
                    <a:pt x="1162" y="169"/>
                    <a:pt x="1162" y="169"/>
                    <a:pt x="1162" y="190"/>
                  </a:cubicBezTo>
                  <a:cubicBezTo>
                    <a:pt x="1173" y="190"/>
                    <a:pt x="1178" y="185"/>
                    <a:pt x="1181" y="182"/>
                  </a:cubicBezTo>
                  <a:lnTo>
                    <a:pt x="1181" y="182"/>
                  </a:lnTo>
                  <a:cubicBezTo>
                    <a:pt x="1182" y="184"/>
                    <a:pt x="1183" y="186"/>
                    <a:pt x="1183" y="190"/>
                  </a:cubicBezTo>
                  <a:cubicBezTo>
                    <a:pt x="1183" y="183"/>
                    <a:pt x="1183" y="181"/>
                    <a:pt x="1182" y="181"/>
                  </a:cubicBezTo>
                  <a:cubicBezTo>
                    <a:pt x="1182" y="181"/>
                    <a:pt x="1181" y="181"/>
                    <a:pt x="1181" y="182"/>
                  </a:cubicBezTo>
                  <a:lnTo>
                    <a:pt x="1181" y="182"/>
                  </a:lnTo>
                  <a:cubicBezTo>
                    <a:pt x="1179" y="180"/>
                    <a:pt x="1176" y="180"/>
                    <a:pt x="1172" y="180"/>
                  </a:cubicBezTo>
                  <a:cubicBezTo>
                    <a:pt x="1167" y="180"/>
                    <a:pt x="1162" y="180"/>
                    <a:pt x="1162" y="169"/>
                  </a:cubicBezTo>
                  <a:close/>
                  <a:moveTo>
                    <a:pt x="1035" y="233"/>
                  </a:moveTo>
                  <a:lnTo>
                    <a:pt x="1035" y="254"/>
                  </a:lnTo>
                  <a:lnTo>
                    <a:pt x="1056" y="254"/>
                  </a:lnTo>
                  <a:cubicBezTo>
                    <a:pt x="1056" y="254"/>
                    <a:pt x="1056" y="254"/>
                    <a:pt x="1035" y="233"/>
                  </a:cubicBezTo>
                  <a:close/>
                  <a:moveTo>
                    <a:pt x="21" y="359"/>
                  </a:moveTo>
                  <a:cubicBezTo>
                    <a:pt x="21" y="381"/>
                    <a:pt x="0" y="381"/>
                    <a:pt x="0" y="381"/>
                  </a:cubicBezTo>
                  <a:lnTo>
                    <a:pt x="21" y="381"/>
                  </a:lnTo>
                  <a:cubicBezTo>
                    <a:pt x="21" y="359"/>
                    <a:pt x="21" y="359"/>
                    <a:pt x="21" y="359"/>
                  </a:cubicBezTo>
                  <a:close/>
                  <a:moveTo>
                    <a:pt x="1077" y="444"/>
                  </a:moveTo>
                  <a:cubicBezTo>
                    <a:pt x="1056" y="444"/>
                    <a:pt x="1056" y="444"/>
                    <a:pt x="1077" y="465"/>
                  </a:cubicBezTo>
                  <a:cubicBezTo>
                    <a:pt x="1077" y="461"/>
                    <a:pt x="1077" y="457"/>
                    <a:pt x="1077" y="455"/>
                  </a:cubicBezTo>
                  <a:cubicBezTo>
                    <a:pt x="1077" y="455"/>
                    <a:pt x="1077" y="455"/>
                    <a:pt x="1077" y="444"/>
                  </a:cubicBezTo>
                  <a:close/>
                  <a:moveTo>
                    <a:pt x="1030" y="540"/>
                  </a:moveTo>
                  <a:cubicBezTo>
                    <a:pt x="1026" y="540"/>
                    <a:pt x="1021" y="543"/>
                    <a:pt x="1018" y="546"/>
                  </a:cubicBezTo>
                  <a:lnTo>
                    <a:pt x="1018" y="546"/>
                  </a:lnTo>
                  <a:cubicBezTo>
                    <a:pt x="1018" y="546"/>
                    <a:pt x="1018" y="546"/>
                    <a:pt x="1018" y="546"/>
                  </a:cubicBezTo>
                  <a:lnTo>
                    <a:pt x="1018" y="546"/>
                  </a:lnTo>
                  <a:cubicBezTo>
                    <a:pt x="1017" y="547"/>
                    <a:pt x="1015" y="548"/>
                    <a:pt x="1014" y="550"/>
                  </a:cubicBezTo>
                  <a:lnTo>
                    <a:pt x="1014" y="550"/>
                  </a:lnTo>
                  <a:cubicBezTo>
                    <a:pt x="1014" y="550"/>
                    <a:pt x="1016" y="548"/>
                    <a:pt x="1018" y="546"/>
                  </a:cubicBezTo>
                  <a:lnTo>
                    <a:pt x="1018" y="546"/>
                  </a:lnTo>
                  <a:cubicBezTo>
                    <a:pt x="1023" y="548"/>
                    <a:pt x="1029" y="550"/>
                    <a:pt x="1035" y="550"/>
                  </a:cubicBezTo>
                  <a:cubicBezTo>
                    <a:pt x="1035" y="543"/>
                    <a:pt x="1033" y="540"/>
                    <a:pt x="1030" y="540"/>
                  </a:cubicBezTo>
                  <a:close/>
                  <a:moveTo>
                    <a:pt x="972" y="571"/>
                  </a:moveTo>
                  <a:cubicBezTo>
                    <a:pt x="972" y="571"/>
                    <a:pt x="993" y="592"/>
                    <a:pt x="993" y="592"/>
                  </a:cubicBezTo>
                  <a:lnTo>
                    <a:pt x="993" y="571"/>
                  </a:lnTo>
                  <a:close/>
                  <a:moveTo>
                    <a:pt x="592" y="613"/>
                  </a:moveTo>
                  <a:cubicBezTo>
                    <a:pt x="592" y="613"/>
                    <a:pt x="592" y="613"/>
                    <a:pt x="592" y="613"/>
                  </a:cubicBezTo>
                  <a:lnTo>
                    <a:pt x="592" y="613"/>
                  </a:lnTo>
                  <a:close/>
                  <a:moveTo>
                    <a:pt x="1134" y="33"/>
                  </a:moveTo>
                  <a:cubicBezTo>
                    <a:pt x="1131" y="33"/>
                    <a:pt x="1127" y="36"/>
                    <a:pt x="1120" y="43"/>
                  </a:cubicBezTo>
                  <a:cubicBezTo>
                    <a:pt x="1120" y="43"/>
                    <a:pt x="1120" y="43"/>
                    <a:pt x="1141" y="64"/>
                  </a:cubicBezTo>
                  <a:lnTo>
                    <a:pt x="1120" y="64"/>
                  </a:lnTo>
                  <a:cubicBezTo>
                    <a:pt x="1120" y="64"/>
                    <a:pt x="1120" y="73"/>
                    <a:pt x="1113" y="73"/>
                  </a:cubicBezTo>
                  <a:cubicBezTo>
                    <a:pt x="1110" y="73"/>
                    <a:pt x="1106" y="71"/>
                    <a:pt x="1099" y="64"/>
                  </a:cubicBezTo>
                  <a:lnTo>
                    <a:pt x="1099" y="64"/>
                  </a:lnTo>
                  <a:lnTo>
                    <a:pt x="1120" y="85"/>
                  </a:lnTo>
                  <a:lnTo>
                    <a:pt x="1098" y="85"/>
                  </a:lnTo>
                  <a:cubicBezTo>
                    <a:pt x="1098" y="85"/>
                    <a:pt x="1120" y="106"/>
                    <a:pt x="1098" y="106"/>
                  </a:cubicBezTo>
                  <a:lnTo>
                    <a:pt x="1120" y="106"/>
                  </a:lnTo>
                  <a:cubicBezTo>
                    <a:pt x="1106" y="106"/>
                    <a:pt x="1101" y="115"/>
                    <a:pt x="1099" y="115"/>
                  </a:cubicBezTo>
                  <a:cubicBezTo>
                    <a:pt x="1098" y="115"/>
                    <a:pt x="1098" y="113"/>
                    <a:pt x="1098" y="106"/>
                  </a:cubicBezTo>
                  <a:cubicBezTo>
                    <a:pt x="1098" y="127"/>
                    <a:pt x="1098" y="127"/>
                    <a:pt x="1098" y="127"/>
                  </a:cubicBezTo>
                  <a:lnTo>
                    <a:pt x="1077" y="148"/>
                  </a:lnTo>
                  <a:lnTo>
                    <a:pt x="1098" y="148"/>
                  </a:lnTo>
                  <a:cubicBezTo>
                    <a:pt x="1098" y="159"/>
                    <a:pt x="1093" y="159"/>
                    <a:pt x="1088" y="159"/>
                  </a:cubicBezTo>
                  <a:cubicBezTo>
                    <a:pt x="1083" y="159"/>
                    <a:pt x="1077" y="159"/>
                    <a:pt x="1077" y="169"/>
                  </a:cubicBezTo>
                  <a:cubicBezTo>
                    <a:pt x="1077" y="169"/>
                    <a:pt x="1098" y="169"/>
                    <a:pt x="1077" y="190"/>
                  </a:cubicBezTo>
                  <a:cubicBezTo>
                    <a:pt x="1077" y="190"/>
                    <a:pt x="1056" y="190"/>
                    <a:pt x="1056" y="212"/>
                  </a:cubicBezTo>
                  <a:cubicBezTo>
                    <a:pt x="1056" y="212"/>
                    <a:pt x="1056" y="233"/>
                    <a:pt x="1056" y="233"/>
                  </a:cubicBezTo>
                  <a:cubicBezTo>
                    <a:pt x="1056" y="233"/>
                    <a:pt x="1077" y="233"/>
                    <a:pt x="1056" y="254"/>
                  </a:cubicBezTo>
                  <a:cubicBezTo>
                    <a:pt x="1035" y="254"/>
                    <a:pt x="1035" y="275"/>
                    <a:pt x="1035" y="275"/>
                  </a:cubicBezTo>
                  <a:cubicBezTo>
                    <a:pt x="1035" y="296"/>
                    <a:pt x="1014" y="296"/>
                    <a:pt x="1035" y="296"/>
                  </a:cubicBezTo>
                  <a:lnTo>
                    <a:pt x="1014" y="296"/>
                  </a:lnTo>
                  <a:cubicBezTo>
                    <a:pt x="1014" y="317"/>
                    <a:pt x="993" y="317"/>
                    <a:pt x="1014" y="317"/>
                  </a:cubicBezTo>
                  <a:cubicBezTo>
                    <a:pt x="1014" y="317"/>
                    <a:pt x="993" y="317"/>
                    <a:pt x="993" y="338"/>
                  </a:cubicBezTo>
                  <a:cubicBezTo>
                    <a:pt x="993" y="359"/>
                    <a:pt x="951" y="359"/>
                    <a:pt x="972" y="381"/>
                  </a:cubicBezTo>
                  <a:lnTo>
                    <a:pt x="951" y="381"/>
                  </a:lnTo>
                  <a:cubicBezTo>
                    <a:pt x="951" y="381"/>
                    <a:pt x="951" y="381"/>
                    <a:pt x="951" y="402"/>
                  </a:cubicBezTo>
                  <a:cubicBezTo>
                    <a:pt x="951" y="423"/>
                    <a:pt x="951" y="423"/>
                    <a:pt x="930" y="423"/>
                  </a:cubicBezTo>
                  <a:cubicBezTo>
                    <a:pt x="908" y="423"/>
                    <a:pt x="930" y="444"/>
                    <a:pt x="908" y="444"/>
                  </a:cubicBezTo>
                  <a:lnTo>
                    <a:pt x="908" y="465"/>
                  </a:lnTo>
                  <a:cubicBezTo>
                    <a:pt x="908" y="458"/>
                    <a:pt x="908" y="456"/>
                    <a:pt x="908" y="456"/>
                  </a:cubicBezTo>
                  <a:cubicBezTo>
                    <a:pt x="906" y="456"/>
                    <a:pt x="901" y="465"/>
                    <a:pt x="887" y="465"/>
                  </a:cubicBezTo>
                  <a:cubicBezTo>
                    <a:pt x="887" y="476"/>
                    <a:pt x="882" y="476"/>
                    <a:pt x="877" y="476"/>
                  </a:cubicBezTo>
                  <a:cubicBezTo>
                    <a:pt x="871" y="476"/>
                    <a:pt x="866" y="476"/>
                    <a:pt x="866" y="486"/>
                  </a:cubicBezTo>
                  <a:lnTo>
                    <a:pt x="845" y="486"/>
                  </a:lnTo>
                  <a:cubicBezTo>
                    <a:pt x="845" y="486"/>
                    <a:pt x="845" y="507"/>
                    <a:pt x="845" y="507"/>
                  </a:cubicBezTo>
                  <a:lnTo>
                    <a:pt x="803" y="507"/>
                  </a:lnTo>
                  <a:cubicBezTo>
                    <a:pt x="803" y="507"/>
                    <a:pt x="803" y="528"/>
                    <a:pt x="824" y="528"/>
                  </a:cubicBezTo>
                  <a:lnTo>
                    <a:pt x="803" y="528"/>
                  </a:lnTo>
                  <a:cubicBezTo>
                    <a:pt x="803" y="539"/>
                    <a:pt x="797" y="539"/>
                    <a:pt x="792" y="539"/>
                  </a:cubicBezTo>
                  <a:cubicBezTo>
                    <a:pt x="787" y="539"/>
                    <a:pt x="782" y="539"/>
                    <a:pt x="782" y="550"/>
                  </a:cubicBezTo>
                  <a:cubicBezTo>
                    <a:pt x="782" y="550"/>
                    <a:pt x="761" y="550"/>
                    <a:pt x="761" y="571"/>
                  </a:cubicBezTo>
                  <a:cubicBezTo>
                    <a:pt x="761" y="571"/>
                    <a:pt x="751" y="561"/>
                    <a:pt x="739" y="561"/>
                  </a:cubicBezTo>
                  <a:cubicBezTo>
                    <a:pt x="732" y="561"/>
                    <a:pt x="725" y="564"/>
                    <a:pt x="718" y="571"/>
                  </a:cubicBezTo>
                  <a:lnTo>
                    <a:pt x="697" y="571"/>
                  </a:lnTo>
                  <a:cubicBezTo>
                    <a:pt x="697" y="592"/>
                    <a:pt x="676" y="592"/>
                    <a:pt x="676" y="592"/>
                  </a:cubicBezTo>
                  <a:cubicBezTo>
                    <a:pt x="676" y="592"/>
                    <a:pt x="676" y="613"/>
                    <a:pt x="655" y="613"/>
                  </a:cubicBezTo>
                  <a:cubicBezTo>
                    <a:pt x="655" y="613"/>
                    <a:pt x="655" y="613"/>
                    <a:pt x="634" y="592"/>
                  </a:cubicBezTo>
                  <a:lnTo>
                    <a:pt x="634" y="613"/>
                  </a:lnTo>
                  <a:lnTo>
                    <a:pt x="613" y="613"/>
                  </a:lnTo>
                  <a:cubicBezTo>
                    <a:pt x="613" y="634"/>
                    <a:pt x="592" y="634"/>
                    <a:pt x="592" y="634"/>
                  </a:cubicBezTo>
                  <a:lnTo>
                    <a:pt x="592" y="613"/>
                  </a:lnTo>
                  <a:cubicBezTo>
                    <a:pt x="592" y="620"/>
                    <a:pt x="589" y="622"/>
                    <a:pt x="586" y="622"/>
                  </a:cubicBezTo>
                  <a:cubicBezTo>
                    <a:pt x="580" y="622"/>
                    <a:pt x="570" y="613"/>
                    <a:pt x="570" y="613"/>
                  </a:cubicBezTo>
                  <a:cubicBezTo>
                    <a:pt x="570" y="624"/>
                    <a:pt x="570" y="624"/>
                    <a:pt x="570" y="624"/>
                  </a:cubicBezTo>
                  <a:cubicBezTo>
                    <a:pt x="570" y="624"/>
                    <a:pt x="570" y="624"/>
                    <a:pt x="570" y="634"/>
                  </a:cubicBezTo>
                  <a:lnTo>
                    <a:pt x="549" y="613"/>
                  </a:lnTo>
                  <a:cubicBezTo>
                    <a:pt x="549" y="634"/>
                    <a:pt x="549" y="634"/>
                    <a:pt x="549" y="634"/>
                  </a:cubicBezTo>
                  <a:cubicBezTo>
                    <a:pt x="539" y="624"/>
                    <a:pt x="528" y="624"/>
                    <a:pt x="520" y="624"/>
                  </a:cubicBezTo>
                  <a:cubicBezTo>
                    <a:pt x="512" y="624"/>
                    <a:pt x="507" y="624"/>
                    <a:pt x="507" y="613"/>
                  </a:cubicBezTo>
                  <a:lnTo>
                    <a:pt x="465" y="613"/>
                  </a:lnTo>
                  <a:cubicBezTo>
                    <a:pt x="465" y="613"/>
                    <a:pt x="455" y="604"/>
                    <a:pt x="449" y="604"/>
                  </a:cubicBezTo>
                  <a:cubicBezTo>
                    <a:pt x="446" y="604"/>
                    <a:pt x="444" y="606"/>
                    <a:pt x="444" y="613"/>
                  </a:cubicBezTo>
                  <a:cubicBezTo>
                    <a:pt x="423" y="613"/>
                    <a:pt x="444" y="592"/>
                    <a:pt x="423" y="592"/>
                  </a:cubicBezTo>
                  <a:cubicBezTo>
                    <a:pt x="423" y="592"/>
                    <a:pt x="423" y="592"/>
                    <a:pt x="401" y="613"/>
                  </a:cubicBezTo>
                  <a:cubicBezTo>
                    <a:pt x="401" y="602"/>
                    <a:pt x="401" y="602"/>
                    <a:pt x="401" y="602"/>
                  </a:cubicBezTo>
                  <a:cubicBezTo>
                    <a:pt x="401" y="602"/>
                    <a:pt x="401" y="602"/>
                    <a:pt x="401" y="592"/>
                  </a:cubicBezTo>
                  <a:cubicBezTo>
                    <a:pt x="380" y="592"/>
                    <a:pt x="380" y="592"/>
                    <a:pt x="380" y="571"/>
                  </a:cubicBezTo>
                  <a:cubicBezTo>
                    <a:pt x="359" y="571"/>
                    <a:pt x="359" y="571"/>
                    <a:pt x="338" y="550"/>
                  </a:cubicBezTo>
                  <a:lnTo>
                    <a:pt x="317" y="550"/>
                  </a:lnTo>
                  <a:cubicBezTo>
                    <a:pt x="317" y="550"/>
                    <a:pt x="317" y="540"/>
                    <a:pt x="311" y="540"/>
                  </a:cubicBezTo>
                  <a:cubicBezTo>
                    <a:pt x="308" y="540"/>
                    <a:pt x="303" y="543"/>
                    <a:pt x="296" y="550"/>
                  </a:cubicBezTo>
                  <a:cubicBezTo>
                    <a:pt x="296" y="528"/>
                    <a:pt x="296" y="528"/>
                    <a:pt x="296" y="528"/>
                  </a:cubicBezTo>
                  <a:cubicBezTo>
                    <a:pt x="296" y="528"/>
                    <a:pt x="296" y="507"/>
                    <a:pt x="296" y="507"/>
                  </a:cubicBezTo>
                  <a:cubicBezTo>
                    <a:pt x="296" y="507"/>
                    <a:pt x="254" y="486"/>
                    <a:pt x="211" y="444"/>
                  </a:cubicBezTo>
                  <a:cubicBezTo>
                    <a:pt x="148" y="402"/>
                    <a:pt x="85" y="359"/>
                    <a:pt x="42" y="359"/>
                  </a:cubicBezTo>
                  <a:cubicBezTo>
                    <a:pt x="42" y="359"/>
                    <a:pt x="21" y="359"/>
                    <a:pt x="21" y="381"/>
                  </a:cubicBezTo>
                  <a:cubicBezTo>
                    <a:pt x="21" y="402"/>
                    <a:pt x="21" y="402"/>
                    <a:pt x="21" y="402"/>
                  </a:cubicBezTo>
                  <a:cubicBezTo>
                    <a:pt x="21" y="402"/>
                    <a:pt x="21" y="402"/>
                    <a:pt x="21" y="423"/>
                  </a:cubicBezTo>
                  <a:cubicBezTo>
                    <a:pt x="21" y="423"/>
                    <a:pt x="21" y="444"/>
                    <a:pt x="21" y="444"/>
                  </a:cubicBezTo>
                  <a:cubicBezTo>
                    <a:pt x="21" y="465"/>
                    <a:pt x="42" y="465"/>
                    <a:pt x="21" y="465"/>
                  </a:cubicBezTo>
                  <a:lnTo>
                    <a:pt x="42" y="465"/>
                  </a:lnTo>
                  <a:cubicBezTo>
                    <a:pt x="42" y="465"/>
                    <a:pt x="42" y="486"/>
                    <a:pt x="42" y="486"/>
                  </a:cubicBezTo>
                  <a:cubicBezTo>
                    <a:pt x="42" y="507"/>
                    <a:pt x="21" y="528"/>
                    <a:pt x="42" y="528"/>
                  </a:cubicBezTo>
                  <a:cubicBezTo>
                    <a:pt x="42" y="550"/>
                    <a:pt x="42" y="550"/>
                    <a:pt x="42" y="550"/>
                  </a:cubicBezTo>
                  <a:cubicBezTo>
                    <a:pt x="63" y="550"/>
                    <a:pt x="42" y="571"/>
                    <a:pt x="63" y="571"/>
                  </a:cubicBezTo>
                  <a:cubicBezTo>
                    <a:pt x="63" y="592"/>
                    <a:pt x="85" y="592"/>
                    <a:pt x="85" y="613"/>
                  </a:cubicBezTo>
                  <a:lnTo>
                    <a:pt x="106" y="613"/>
                  </a:lnTo>
                  <a:cubicBezTo>
                    <a:pt x="106" y="634"/>
                    <a:pt x="148" y="655"/>
                    <a:pt x="169" y="676"/>
                  </a:cubicBezTo>
                  <a:cubicBezTo>
                    <a:pt x="190" y="697"/>
                    <a:pt x="232" y="740"/>
                    <a:pt x="254" y="761"/>
                  </a:cubicBezTo>
                  <a:cubicBezTo>
                    <a:pt x="254" y="761"/>
                    <a:pt x="275" y="740"/>
                    <a:pt x="275" y="740"/>
                  </a:cubicBezTo>
                  <a:cubicBezTo>
                    <a:pt x="275" y="782"/>
                    <a:pt x="296" y="761"/>
                    <a:pt x="296" y="782"/>
                  </a:cubicBezTo>
                  <a:cubicBezTo>
                    <a:pt x="317" y="782"/>
                    <a:pt x="338" y="803"/>
                    <a:pt x="359" y="803"/>
                  </a:cubicBezTo>
                  <a:lnTo>
                    <a:pt x="401" y="803"/>
                  </a:lnTo>
                  <a:cubicBezTo>
                    <a:pt x="401" y="814"/>
                    <a:pt x="407" y="814"/>
                    <a:pt x="412" y="814"/>
                  </a:cubicBezTo>
                  <a:cubicBezTo>
                    <a:pt x="417" y="814"/>
                    <a:pt x="423" y="814"/>
                    <a:pt x="423" y="824"/>
                  </a:cubicBezTo>
                  <a:lnTo>
                    <a:pt x="549" y="824"/>
                  </a:lnTo>
                  <a:cubicBezTo>
                    <a:pt x="549" y="831"/>
                    <a:pt x="549" y="834"/>
                    <a:pt x="550" y="834"/>
                  </a:cubicBezTo>
                  <a:cubicBezTo>
                    <a:pt x="552" y="834"/>
                    <a:pt x="556" y="824"/>
                    <a:pt x="570" y="824"/>
                  </a:cubicBezTo>
                  <a:cubicBezTo>
                    <a:pt x="570" y="824"/>
                    <a:pt x="570" y="824"/>
                    <a:pt x="570" y="845"/>
                  </a:cubicBezTo>
                  <a:cubicBezTo>
                    <a:pt x="592" y="824"/>
                    <a:pt x="592" y="824"/>
                    <a:pt x="613" y="824"/>
                  </a:cubicBezTo>
                  <a:lnTo>
                    <a:pt x="634" y="824"/>
                  </a:lnTo>
                  <a:cubicBezTo>
                    <a:pt x="634" y="824"/>
                    <a:pt x="613" y="824"/>
                    <a:pt x="634" y="803"/>
                  </a:cubicBezTo>
                  <a:cubicBezTo>
                    <a:pt x="634" y="803"/>
                    <a:pt x="634" y="824"/>
                    <a:pt x="634" y="824"/>
                  </a:cubicBezTo>
                  <a:cubicBezTo>
                    <a:pt x="644" y="814"/>
                    <a:pt x="650" y="814"/>
                    <a:pt x="655" y="814"/>
                  </a:cubicBezTo>
                  <a:cubicBezTo>
                    <a:pt x="660" y="814"/>
                    <a:pt x="665" y="814"/>
                    <a:pt x="676" y="803"/>
                  </a:cubicBezTo>
                  <a:lnTo>
                    <a:pt x="697" y="803"/>
                  </a:lnTo>
                  <a:cubicBezTo>
                    <a:pt x="697" y="803"/>
                    <a:pt x="697" y="803"/>
                    <a:pt x="697" y="824"/>
                  </a:cubicBezTo>
                  <a:cubicBezTo>
                    <a:pt x="697" y="803"/>
                    <a:pt x="718" y="803"/>
                    <a:pt x="697" y="803"/>
                  </a:cubicBezTo>
                  <a:lnTo>
                    <a:pt x="739" y="803"/>
                  </a:lnTo>
                  <a:cubicBezTo>
                    <a:pt x="739" y="796"/>
                    <a:pt x="739" y="794"/>
                    <a:pt x="740" y="794"/>
                  </a:cubicBezTo>
                  <a:cubicBezTo>
                    <a:pt x="742" y="794"/>
                    <a:pt x="746" y="803"/>
                    <a:pt x="761" y="803"/>
                  </a:cubicBezTo>
                  <a:cubicBezTo>
                    <a:pt x="782" y="782"/>
                    <a:pt x="803" y="761"/>
                    <a:pt x="824" y="761"/>
                  </a:cubicBezTo>
                  <a:cubicBezTo>
                    <a:pt x="824" y="740"/>
                    <a:pt x="824" y="740"/>
                    <a:pt x="845" y="740"/>
                  </a:cubicBezTo>
                  <a:lnTo>
                    <a:pt x="887" y="740"/>
                  </a:lnTo>
                  <a:cubicBezTo>
                    <a:pt x="887" y="719"/>
                    <a:pt x="887" y="719"/>
                    <a:pt x="887" y="719"/>
                  </a:cubicBezTo>
                  <a:cubicBezTo>
                    <a:pt x="908" y="719"/>
                    <a:pt x="887" y="697"/>
                    <a:pt x="908" y="676"/>
                  </a:cubicBezTo>
                  <a:cubicBezTo>
                    <a:pt x="908" y="676"/>
                    <a:pt x="908" y="676"/>
                    <a:pt x="908" y="655"/>
                  </a:cubicBezTo>
                  <a:lnTo>
                    <a:pt x="930" y="655"/>
                  </a:lnTo>
                  <a:cubicBezTo>
                    <a:pt x="930" y="655"/>
                    <a:pt x="930" y="634"/>
                    <a:pt x="930" y="634"/>
                  </a:cubicBezTo>
                  <a:lnTo>
                    <a:pt x="951" y="634"/>
                  </a:lnTo>
                  <a:cubicBezTo>
                    <a:pt x="951" y="634"/>
                    <a:pt x="951" y="634"/>
                    <a:pt x="961" y="624"/>
                  </a:cubicBezTo>
                  <a:lnTo>
                    <a:pt x="961" y="624"/>
                  </a:lnTo>
                  <a:cubicBezTo>
                    <a:pt x="961" y="629"/>
                    <a:pt x="961" y="634"/>
                    <a:pt x="951" y="634"/>
                  </a:cubicBezTo>
                  <a:cubicBezTo>
                    <a:pt x="972" y="634"/>
                    <a:pt x="972" y="634"/>
                    <a:pt x="972" y="613"/>
                  </a:cubicBezTo>
                  <a:lnTo>
                    <a:pt x="972" y="613"/>
                  </a:lnTo>
                  <a:cubicBezTo>
                    <a:pt x="967" y="617"/>
                    <a:pt x="964" y="621"/>
                    <a:pt x="961" y="624"/>
                  </a:cubicBezTo>
                  <a:cubicBezTo>
                    <a:pt x="961" y="618"/>
                    <a:pt x="961" y="613"/>
                    <a:pt x="972" y="613"/>
                  </a:cubicBezTo>
                  <a:lnTo>
                    <a:pt x="951" y="613"/>
                  </a:lnTo>
                  <a:cubicBezTo>
                    <a:pt x="972" y="613"/>
                    <a:pt x="951" y="613"/>
                    <a:pt x="972" y="592"/>
                  </a:cubicBezTo>
                  <a:cubicBezTo>
                    <a:pt x="972" y="592"/>
                    <a:pt x="972" y="571"/>
                    <a:pt x="972" y="571"/>
                  </a:cubicBezTo>
                  <a:cubicBezTo>
                    <a:pt x="972" y="564"/>
                    <a:pt x="974" y="561"/>
                    <a:pt x="977" y="561"/>
                  </a:cubicBezTo>
                  <a:cubicBezTo>
                    <a:pt x="983" y="561"/>
                    <a:pt x="993" y="571"/>
                    <a:pt x="993" y="571"/>
                  </a:cubicBezTo>
                  <a:cubicBezTo>
                    <a:pt x="993" y="550"/>
                    <a:pt x="972" y="550"/>
                    <a:pt x="993" y="550"/>
                  </a:cubicBezTo>
                  <a:lnTo>
                    <a:pt x="1014" y="550"/>
                  </a:lnTo>
                  <a:cubicBezTo>
                    <a:pt x="1007" y="543"/>
                    <a:pt x="1005" y="540"/>
                    <a:pt x="1005" y="540"/>
                  </a:cubicBezTo>
                  <a:lnTo>
                    <a:pt x="1005" y="540"/>
                  </a:lnTo>
                  <a:cubicBezTo>
                    <a:pt x="1006" y="540"/>
                    <a:pt x="1011" y="543"/>
                    <a:pt x="1018" y="546"/>
                  </a:cubicBezTo>
                  <a:lnTo>
                    <a:pt x="1018" y="546"/>
                  </a:lnTo>
                  <a:cubicBezTo>
                    <a:pt x="1026" y="539"/>
                    <a:pt x="1030" y="539"/>
                    <a:pt x="1032" y="539"/>
                  </a:cubicBezTo>
                  <a:cubicBezTo>
                    <a:pt x="1035" y="539"/>
                    <a:pt x="1035" y="539"/>
                    <a:pt x="1035" y="528"/>
                  </a:cubicBezTo>
                  <a:cubicBezTo>
                    <a:pt x="1035" y="528"/>
                    <a:pt x="1035" y="507"/>
                    <a:pt x="1056" y="507"/>
                  </a:cubicBezTo>
                  <a:lnTo>
                    <a:pt x="1035" y="507"/>
                  </a:lnTo>
                  <a:cubicBezTo>
                    <a:pt x="1056" y="507"/>
                    <a:pt x="1035" y="486"/>
                    <a:pt x="1056" y="486"/>
                  </a:cubicBezTo>
                  <a:lnTo>
                    <a:pt x="1077" y="486"/>
                  </a:lnTo>
                  <a:cubicBezTo>
                    <a:pt x="1077" y="465"/>
                    <a:pt x="1056" y="465"/>
                    <a:pt x="1056" y="444"/>
                  </a:cubicBezTo>
                  <a:lnTo>
                    <a:pt x="1077" y="444"/>
                  </a:lnTo>
                  <a:cubicBezTo>
                    <a:pt x="1098" y="423"/>
                    <a:pt x="1098" y="423"/>
                    <a:pt x="1077" y="423"/>
                  </a:cubicBezTo>
                  <a:cubicBezTo>
                    <a:pt x="1098" y="423"/>
                    <a:pt x="1077" y="402"/>
                    <a:pt x="1077" y="402"/>
                  </a:cubicBezTo>
                  <a:lnTo>
                    <a:pt x="1098" y="402"/>
                  </a:lnTo>
                  <a:lnTo>
                    <a:pt x="1098" y="381"/>
                  </a:lnTo>
                  <a:cubicBezTo>
                    <a:pt x="1098" y="381"/>
                    <a:pt x="1099" y="381"/>
                    <a:pt x="1099" y="381"/>
                  </a:cubicBezTo>
                  <a:lnTo>
                    <a:pt x="1099" y="381"/>
                  </a:lnTo>
                  <a:cubicBezTo>
                    <a:pt x="1106" y="388"/>
                    <a:pt x="1110" y="390"/>
                    <a:pt x="1113" y="390"/>
                  </a:cubicBezTo>
                  <a:cubicBezTo>
                    <a:pt x="1120" y="390"/>
                    <a:pt x="1120" y="381"/>
                    <a:pt x="1120" y="381"/>
                  </a:cubicBezTo>
                  <a:cubicBezTo>
                    <a:pt x="1120" y="359"/>
                    <a:pt x="1098" y="359"/>
                    <a:pt x="1120" y="338"/>
                  </a:cubicBezTo>
                  <a:lnTo>
                    <a:pt x="1141" y="338"/>
                  </a:lnTo>
                  <a:cubicBezTo>
                    <a:pt x="1130" y="328"/>
                    <a:pt x="1125" y="328"/>
                    <a:pt x="1122" y="328"/>
                  </a:cubicBezTo>
                  <a:cubicBezTo>
                    <a:pt x="1120" y="328"/>
                    <a:pt x="1120" y="328"/>
                    <a:pt x="1120" y="317"/>
                  </a:cubicBezTo>
                  <a:lnTo>
                    <a:pt x="1141" y="317"/>
                  </a:lnTo>
                  <a:cubicBezTo>
                    <a:pt x="1120" y="317"/>
                    <a:pt x="1120" y="296"/>
                    <a:pt x="1120" y="296"/>
                  </a:cubicBezTo>
                  <a:lnTo>
                    <a:pt x="1141" y="296"/>
                  </a:lnTo>
                  <a:cubicBezTo>
                    <a:pt x="1141" y="296"/>
                    <a:pt x="1120" y="296"/>
                    <a:pt x="1120" y="275"/>
                  </a:cubicBezTo>
                  <a:lnTo>
                    <a:pt x="1120" y="275"/>
                  </a:lnTo>
                  <a:cubicBezTo>
                    <a:pt x="1127" y="282"/>
                    <a:pt x="1131" y="284"/>
                    <a:pt x="1134" y="284"/>
                  </a:cubicBezTo>
                  <a:cubicBezTo>
                    <a:pt x="1141" y="284"/>
                    <a:pt x="1141" y="275"/>
                    <a:pt x="1141" y="275"/>
                  </a:cubicBezTo>
                  <a:cubicBezTo>
                    <a:pt x="1141" y="275"/>
                    <a:pt x="1141" y="254"/>
                    <a:pt x="1141" y="254"/>
                  </a:cubicBezTo>
                  <a:lnTo>
                    <a:pt x="1162" y="254"/>
                  </a:lnTo>
                  <a:cubicBezTo>
                    <a:pt x="1141" y="254"/>
                    <a:pt x="1162" y="233"/>
                    <a:pt x="1141" y="233"/>
                  </a:cubicBezTo>
                  <a:lnTo>
                    <a:pt x="1162" y="233"/>
                  </a:lnTo>
                  <a:cubicBezTo>
                    <a:pt x="1162" y="233"/>
                    <a:pt x="1162" y="233"/>
                    <a:pt x="1162" y="212"/>
                  </a:cubicBezTo>
                  <a:cubicBezTo>
                    <a:pt x="1141" y="212"/>
                    <a:pt x="1162" y="190"/>
                    <a:pt x="1141" y="190"/>
                  </a:cubicBezTo>
                  <a:lnTo>
                    <a:pt x="1141" y="169"/>
                  </a:lnTo>
                  <a:cubicBezTo>
                    <a:pt x="1141" y="169"/>
                    <a:pt x="1150" y="179"/>
                    <a:pt x="1156" y="179"/>
                  </a:cubicBezTo>
                  <a:cubicBezTo>
                    <a:pt x="1160" y="179"/>
                    <a:pt x="1162" y="176"/>
                    <a:pt x="1162" y="169"/>
                  </a:cubicBezTo>
                  <a:cubicBezTo>
                    <a:pt x="1141" y="169"/>
                    <a:pt x="1162" y="148"/>
                    <a:pt x="1141" y="148"/>
                  </a:cubicBezTo>
                  <a:lnTo>
                    <a:pt x="1162" y="148"/>
                  </a:lnTo>
                  <a:lnTo>
                    <a:pt x="1162" y="127"/>
                  </a:lnTo>
                  <a:lnTo>
                    <a:pt x="1162" y="106"/>
                  </a:lnTo>
                  <a:cubicBezTo>
                    <a:pt x="1162" y="106"/>
                    <a:pt x="1162" y="85"/>
                    <a:pt x="1162" y="85"/>
                  </a:cubicBezTo>
                  <a:cubicBezTo>
                    <a:pt x="1183" y="85"/>
                    <a:pt x="1162" y="64"/>
                    <a:pt x="1162" y="64"/>
                  </a:cubicBezTo>
                  <a:cubicBezTo>
                    <a:pt x="1141" y="64"/>
                    <a:pt x="1162" y="43"/>
                    <a:pt x="1141" y="43"/>
                  </a:cubicBezTo>
                  <a:cubicBezTo>
                    <a:pt x="1141" y="43"/>
                    <a:pt x="1141" y="33"/>
                    <a:pt x="1134" y="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5971;p35">
              <a:extLst>
                <a:ext uri="{FF2B5EF4-FFF2-40B4-BE49-F238E27FC236}">
                  <a16:creationId xmlns:a16="http://schemas.microsoft.com/office/drawing/2014/main" id="{42E085CA-0728-F181-F5E5-6EB0849B55ED}"/>
                </a:ext>
              </a:extLst>
            </p:cNvPr>
            <p:cNvSpPr/>
            <p:nvPr/>
          </p:nvSpPr>
          <p:spPr>
            <a:xfrm>
              <a:off x="3376150" y="2555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5972;p35">
              <a:extLst>
                <a:ext uri="{FF2B5EF4-FFF2-40B4-BE49-F238E27FC236}">
                  <a16:creationId xmlns:a16="http://schemas.microsoft.com/office/drawing/2014/main" id="{DD45D005-D99C-F188-C63E-4797CE74831C}"/>
                </a:ext>
              </a:extLst>
            </p:cNvPr>
            <p:cNvSpPr/>
            <p:nvPr/>
          </p:nvSpPr>
          <p:spPr>
            <a:xfrm>
              <a:off x="3374025" y="255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5973;p35">
              <a:extLst>
                <a:ext uri="{FF2B5EF4-FFF2-40B4-BE49-F238E27FC236}">
                  <a16:creationId xmlns:a16="http://schemas.microsoft.com/office/drawing/2014/main" id="{1B0D2386-45D8-3D03-15C2-4C545B2CE8B2}"/>
                </a:ext>
              </a:extLst>
            </p:cNvPr>
            <p:cNvSpPr/>
            <p:nvPr/>
          </p:nvSpPr>
          <p:spPr>
            <a:xfrm>
              <a:off x="3373500" y="255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5974;p35">
              <a:extLst>
                <a:ext uri="{FF2B5EF4-FFF2-40B4-BE49-F238E27FC236}">
                  <a16:creationId xmlns:a16="http://schemas.microsoft.com/office/drawing/2014/main" id="{162C575E-B4D9-A4E5-A726-892636D03A3C}"/>
                </a:ext>
              </a:extLst>
            </p:cNvPr>
            <p:cNvSpPr/>
            <p:nvPr/>
          </p:nvSpPr>
          <p:spPr>
            <a:xfrm>
              <a:off x="3377200" y="255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5975;p35">
              <a:extLst>
                <a:ext uri="{FF2B5EF4-FFF2-40B4-BE49-F238E27FC236}">
                  <a16:creationId xmlns:a16="http://schemas.microsoft.com/office/drawing/2014/main" id="{8C7E537B-3257-0C85-055C-7906A990FEC9}"/>
                </a:ext>
              </a:extLst>
            </p:cNvPr>
            <p:cNvSpPr/>
            <p:nvPr/>
          </p:nvSpPr>
          <p:spPr>
            <a:xfrm>
              <a:off x="3378775" y="25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5976;p35">
              <a:extLst>
                <a:ext uri="{FF2B5EF4-FFF2-40B4-BE49-F238E27FC236}">
                  <a16:creationId xmlns:a16="http://schemas.microsoft.com/office/drawing/2014/main" id="{8AEC04BF-914B-025C-EDB9-7ACE72161B39}"/>
                </a:ext>
              </a:extLst>
            </p:cNvPr>
            <p:cNvSpPr/>
            <p:nvPr/>
          </p:nvSpPr>
          <p:spPr>
            <a:xfrm>
              <a:off x="3378775" y="25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5977;p35">
              <a:extLst>
                <a:ext uri="{FF2B5EF4-FFF2-40B4-BE49-F238E27FC236}">
                  <a16:creationId xmlns:a16="http://schemas.microsoft.com/office/drawing/2014/main" id="{13140947-EDF0-41D1-A3AB-F205A60F13C1}"/>
                </a:ext>
              </a:extLst>
            </p:cNvPr>
            <p:cNvSpPr/>
            <p:nvPr/>
          </p:nvSpPr>
          <p:spPr>
            <a:xfrm>
              <a:off x="3376675" y="255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5978;p35">
              <a:extLst>
                <a:ext uri="{FF2B5EF4-FFF2-40B4-BE49-F238E27FC236}">
                  <a16:creationId xmlns:a16="http://schemas.microsoft.com/office/drawing/2014/main" id="{16092AB6-B022-2E8E-0DB1-6167E4103DDA}"/>
                </a:ext>
              </a:extLst>
            </p:cNvPr>
            <p:cNvSpPr/>
            <p:nvPr/>
          </p:nvSpPr>
          <p:spPr>
            <a:xfrm>
              <a:off x="3378775" y="254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5979;p35">
              <a:extLst>
                <a:ext uri="{FF2B5EF4-FFF2-40B4-BE49-F238E27FC236}">
                  <a16:creationId xmlns:a16="http://schemas.microsoft.com/office/drawing/2014/main" id="{47634287-EDF9-D7AD-9731-4C615EDDE5CE}"/>
                </a:ext>
              </a:extLst>
            </p:cNvPr>
            <p:cNvSpPr/>
            <p:nvPr/>
          </p:nvSpPr>
          <p:spPr>
            <a:xfrm>
              <a:off x="3378775" y="2548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5980;p35">
              <a:extLst>
                <a:ext uri="{FF2B5EF4-FFF2-40B4-BE49-F238E27FC236}">
                  <a16:creationId xmlns:a16="http://schemas.microsoft.com/office/drawing/2014/main" id="{3591161C-3EBC-0748-76A2-8A9C6D83609A}"/>
                </a:ext>
              </a:extLst>
            </p:cNvPr>
            <p:cNvSpPr/>
            <p:nvPr/>
          </p:nvSpPr>
          <p:spPr>
            <a:xfrm>
              <a:off x="3377725" y="255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5981;p35">
              <a:extLst>
                <a:ext uri="{FF2B5EF4-FFF2-40B4-BE49-F238E27FC236}">
                  <a16:creationId xmlns:a16="http://schemas.microsoft.com/office/drawing/2014/main" id="{07F97C9C-BB37-1B7F-649E-D3F41799B712}"/>
                </a:ext>
              </a:extLst>
            </p:cNvPr>
            <p:cNvSpPr/>
            <p:nvPr/>
          </p:nvSpPr>
          <p:spPr>
            <a:xfrm>
              <a:off x="3378775" y="254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5982;p35">
              <a:extLst>
                <a:ext uri="{FF2B5EF4-FFF2-40B4-BE49-F238E27FC236}">
                  <a16:creationId xmlns:a16="http://schemas.microsoft.com/office/drawing/2014/main" id="{6B5B6C41-DE26-9C0C-E678-94DC194D1D05}"/>
                </a:ext>
              </a:extLst>
            </p:cNvPr>
            <p:cNvSpPr/>
            <p:nvPr/>
          </p:nvSpPr>
          <p:spPr>
            <a:xfrm>
              <a:off x="3379300" y="2548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5983;p35">
              <a:extLst>
                <a:ext uri="{FF2B5EF4-FFF2-40B4-BE49-F238E27FC236}">
                  <a16:creationId xmlns:a16="http://schemas.microsoft.com/office/drawing/2014/main" id="{249ADF89-8984-9347-978B-ADB089C14CFE}"/>
                </a:ext>
              </a:extLst>
            </p:cNvPr>
            <p:cNvSpPr/>
            <p:nvPr/>
          </p:nvSpPr>
          <p:spPr>
            <a:xfrm>
              <a:off x="3378250" y="255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5984;p35">
              <a:extLst>
                <a:ext uri="{FF2B5EF4-FFF2-40B4-BE49-F238E27FC236}">
                  <a16:creationId xmlns:a16="http://schemas.microsoft.com/office/drawing/2014/main" id="{4C555176-1E30-DDB7-86CC-C4AFF3A2645C}"/>
                </a:ext>
              </a:extLst>
            </p:cNvPr>
            <p:cNvSpPr/>
            <p:nvPr/>
          </p:nvSpPr>
          <p:spPr>
            <a:xfrm>
              <a:off x="3324400" y="251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5985;p35">
              <a:extLst>
                <a:ext uri="{FF2B5EF4-FFF2-40B4-BE49-F238E27FC236}">
                  <a16:creationId xmlns:a16="http://schemas.microsoft.com/office/drawing/2014/main" id="{E241617C-6C26-C79C-3383-3A095C6B0C42}"/>
                </a:ext>
              </a:extLst>
            </p:cNvPr>
            <p:cNvSpPr/>
            <p:nvPr/>
          </p:nvSpPr>
          <p:spPr>
            <a:xfrm>
              <a:off x="3322275" y="251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5986;p35">
              <a:extLst>
                <a:ext uri="{FF2B5EF4-FFF2-40B4-BE49-F238E27FC236}">
                  <a16:creationId xmlns:a16="http://schemas.microsoft.com/office/drawing/2014/main" id="{9FB5352D-DA4A-376A-3240-B9C4C14FA885}"/>
                </a:ext>
              </a:extLst>
            </p:cNvPr>
            <p:cNvSpPr/>
            <p:nvPr/>
          </p:nvSpPr>
          <p:spPr>
            <a:xfrm>
              <a:off x="3325450" y="2513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21"/>
                  </a:ln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5987;p35">
              <a:extLst>
                <a:ext uri="{FF2B5EF4-FFF2-40B4-BE49-F238E27FC236}">
                  <a16:creationId xmlns:a16="http://schemas.microsoft.com/office/drawing/2014/main" id="{6CBE8A2F-75E9-7AD7-C2CB-CE83CB2F92EA}"/>
                </a:ext>
              </a:extLst>
            </p:cNvPr>
            <p:cNvSpPr/>
            <p:nvPr/>
          </p:nvSpPr>
          <p:spPr>
            <a:xfrm>
              <a:off x="3318575" y="2524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5988;p35">
              <a:extLst>
                <a:ext uri="{FF2B5EF4-FFF2-40B4-BE49-F238E27FC236}">
                  <a16:creationId xmlns:a16="http://schemas.microsoft.com/office/drawing/2014/main" id="{2A6F98F4-F447-F396-3476-4941963405FE}"/>
                </a:ext>
              </a:extLst>
            </p:cNvPr>
            <p:cNvSpPr/>
            <p:nvPr/>
          </p:nvSpPr>
          <p:spPr>
            <a:xfrm>
              <a:off x="3321225" y="252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5989;p35">
              <a:extLst>
                <a:ext uri="{FF2B5EF4-FFF2-40B4-BE49-F238E27FC236}">
                  <a16:creationId xmlns:a16="http://schemas.microsoft.com/office/drawing/2014/main" id="{88255DD8-D27F-7457-AFFB-AC4B9ACB0AD8}"/>
                </a:ext>
              </a:extLst>
            </p:cNvPr>
            <p:cNvSpPr/>
            <p:nvPr/>
          </p:nvSpPr>
          <p:spPr>
            <a:xfrm>
              <a:off x="3327550" y="251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5990;p35">
              <a:extLst>
                <a:ext uri="{FF2B5EF4-FFF2-40B4-BE49-F238E27FC236}">
                  <a16:creationId xmlns:a16="http://schemas.microsoft.com/office/drawing/2014/main" id="{E6EEBFF5-30F2-239D-C9FB-91EC111CB98D}"/>
                </a:ext>
              </a:extLst>
            </p:cNvPr>
            <p:cNvSpPr/>
            <p:nvPr/>
          </p:nvSpPr>
          <p:spPr>
            <a:xfrm>
              <a:off x="3327550" y="251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5991;p35">
              <a:extLst>
                <a:ext uri="{FF2B5EF4-FFF2-40B4-BE49-F238E27FC236}">
                  <a16:creationId xmlns:a16="http://schemas.microsoft.com/office/drawing/2014/main" id="{515EF499-AC14-6013-912B-CCD292A47814}"/>
                </a:ext>
              </a:extLst>
            </p:cNvPr>
            <p:cNvSpPr/>
            <p:nvPr/>
          </p:nvSpPr>
          <p:spPr>
            <a:xfrm>
              <a:off x="3327025" y="251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5992;p35">
              <a:extLst>
                <a:ext uri="{FF2B5EF4-FFF2-40B4-BE49-F238E27FC236}">
                  <a16:creationId xmlns:a16="http://schemas.microsoft.com/office/drawing/2014/main" id="{81578504-9DB3-AB12-6B9C-EAAC089B4AE0}"/>
                </a:ext>
              </a:extLst>
            </p:cNvPr>
            <p:cNvSpPr/>
            <p:nvPr/>
          </p:nvSpPr>
          <p:spPr>
            <a:xfrm>
              <a:off x="3327025" y="251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5993;p35">
              <a:extLst>
                <a:ext uri="{FF2B5EF4-FFF2-40B4-BE49-F238E27FC236}">
                  <a16:creationId xmlns:a16="http://schemas.microsoft.com/office/drawing/2014/main" id="{F1260B2C-3B0D-D98E-805B-688970153C54}"/>
                </a:ext>
              </a:extLst>
            </p:cNvPr>
            <p:cNvSpPr/>
            <p:nvPr/>
          </p:nvSpPr>
          <p:spPr>
            <a:xfrm>
              <a:off x="3314875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5994;p35">
              <a:extLst>
                <a:ext uri="{FF2B5EF4-FFF2-40B4-BE49-F238E27FC236}">
                  <a16:creationId xmlns:a16="http://schemas.microsoft.com/office/drawing/2014/main" id="{EF6C6312-B6F6-F82E-E7B1-7BF52DD8D52E}"/>
                </a:ext>
              </a:extLst>
            </p:cNvPr>
            <p:cNvSpPr/>
            <p:nvPr/>
          </p:nvSpPr>
          <p:spPr>
            <a:xfrm>
              <a:off x="3317000" y="252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5995;p35">
              <a:extLst>
                <a:ext uri="{FF2B5EF4-FFF2-40B4-BE49-F238E27FC236}">
                  <a16:creationId xmlns:a16="http://schemas.microsoft.com/office/drawing/2014/main" id="{0D82EDA0-3737-3648-BD33-2BB1F0D192A0}"/>
                </a:ext>
              </a:extLst>
            </p:cNvPr>
            <p:cNvSpPr/>
            <p:nvPr/>
          </p:nvSpPr>
          <p:spPr>
            <a:xfrm>
              <a:off x="3313825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5996;p35">
              <a:extLst>
                <a:ext uri="{FF2B5EF4-FFF2-40B4-BE49-F238E27FC236}">
                  <a16:creationId xmlns:a16="http://schemas.microsoft.com/office/drawing/2014/main" id="{92D7B62D-A8AB-6C78-2EF8-D600B99873D9}"/>
                </a:ext>
              </a:extLst>
            </p:cNvPr>
            <p:cNvSpPr/>
            <p:nvPr/>
          </p:nvSpPr>
          <p:spPr>
            <a:xfrm>
              <a:off x="3327550" y="2514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2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5997;p35">
              <a:extLst>
                <a:ext uri="{FF2B5EF4-FFF2-40B4-BE49-F238E27FC236}">
                  <a16:creationId xmlns:a16="http://schemas.microsoft.com/office/drawing/2014/main" id="{56C2326F-D75F-A87D-B0FC-9F43C1BFE33E}"/>
                </a:ext>
              </a:extLst>
            </p:cNvPr>
            <p:cNvSpPr/>
            <p:nvPr/>
          </p:nvSpPr>
          <p:spPr>
            <a:xfrm>
              <a:off x="3311725" y="252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5998;p35">
              <a:extLst>
                <a:ext uri="{FF2B5EF4-FFF2-40B4-BE49-F238E27FC236}">
                  <a16:creationId xmlns:a16="http://schemas.microsoft.com/office/drawing/2014/main" id="{4B8E2F7B-D24B-CBB2-E765-2AA37EDD1603}"/>
                </a:ext>
              </a:extLst>
            </p:cNvPr>
            <p:cNvSpPr/>
            <p:nvPr/>
          </p:nvSpPr>
          <p:spPr>
            <a:xfrm>
              <a:off x="3313825" y="250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5999;p35">
              <a:extLst>
                <a:ext uri="{FF2B5EF4-FFF2-40B4-BE49-F238E27FC236}">
                  <a16:creationId xmlns:a16="http://schemas.microsoft.com/office/drawing/2014/main" id="{1717D7AC-C18B-01D1-F819-D3D51BEA32DD}"/>
                </a:ext>
              </a:extLst>
            </p:cNvPr>
            <p:cNvSpPr/>
            <p:nvPr/>
          </p:nvSpPr>
          <p:spPr>
            <a:xfrm>
              <a:off x="3315425" y="25195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6000;p35">
              <a:extLst>
                <a:ext uri="{FF2B5EF4-FFF2-40B4-BE49-F238E27FC236}">
                  <a16:creationId xmlns:a16="http://schemas.microsoft.com/office/drawing/2014/main" id="{A4E8CF39-2175-B720-CC56-B37CFC865CC4}"/>
                </a:ext>
              </a:extLst>
            </p:cNvPr>
            <p:cNvSpPr/>
            <p:nvPr/>
          </p:nvSpPr>
          <p:spPr>
            <a:xfrm>
              <a:off x="3315950" y="25189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6001;p35">
              <a:extLst>
                <a:ext uri="{FF2B5EF4-FFF2-40B4-BE49-F238E27FC236}">
                  <a16:creationId xmlns:a16="http://schemas.microsoft.com/office/drawing/2014/main" id="{4B8F84E8-E075-3DCF-AD0A-A1D7183797AF}"/>
                </a:ext>
              </a:extLst>
            </p:cNvPr>
            <p:cNvSpPr/>
            <p:nvPr/>
          </p:nvSpPr>
          <p:spPr>
            <a:xfrm>
              <a:off x="3314875" y="2505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6002;p35">
              <a:extLst>
                <a:ext uri="{FF2B5EF4-FFF2-40B4-BE49-F238E27FC236}">
                  <a16:creationId xmlns:a16="http://schemas.microsoft.com/office/drawing/2014/main" id="{5842D1F1-B136-39B7-DB7D-25D842B4F8A0}"/>
                </a:ext>
              </a:extLst>
            </p:cNvPr>
            <p:cNvSpPr/>
            <p:nvPr/>
          </p:nvSpPr>
          <p:spPr>
            <a:xfrm>
              <a:off x="3315425" y="25152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6003;p35">
              <a:extLst>
                <a:ext uri="{FF2B5EF4-FFF2-40B4-BE49-F238E27FC236}">
                  <a16:creationId xmlns:a16="http://schemas.microsoft.com/office/drawing/2014/main" id="{53E8988F-E772-A95C-A613-E15D0502AE37}"/>
                </a:ext>
              </a:extLst>
            </p:cNvPr>
            <p:cNvSpPr/>
            <p:nvPr/>
          </p:nvSpPr>
          <p:spPr>
            <a:xfrm>
              <a:off x="3321225" y="252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6004;p35">
              <a:extLst>
                <a:ext uri="{FF2B5EF4-FFF2-40B4-BE49-F238E27FC236}">
                  <a16:creationId xmlns:a16="http://schemas.microsoft.com/office/drawing/2014/main" id="{295D9752-16D9-2AD2-476D-0C9588B88722}"/>
                </a:ext>
              </a:extLst>
            </p:cNvPr>
            <p:cNvSpPr/>
            <p:nvPr/>
          </p:nvSpPr>
          <p:spPr>
            <a:xfrm>
              <a:off x="3322800" y="252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6005;p35">
              <a:extLst>
                <a:ext uri="{FF2B5EF4-FFF2-40B4-BE49-F238E27FC236}">
                  <a16:creationId xmlns:a16="http://schemas.microsoft.com/office/drawing/2014/main" id="{600B05F0-991F-0F08-D96F-9F34E635A406}"/>
                </a:ext>
              </a:extLst>
            </p:cNvPr>
            <p:cNvSpPr/>
            <p:nvPr/>
          </p:nvSpPr>
          <p:spPr>
            <a:xfrm>
              <a:off x="3322800" y="2524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6006;p35">
              <a:extLst>
                <a:ext uri="{FF2B5EF4-FFF2-40B4-BE49-F238E27FC236}">
                  <a16:creationId xmlns:a16="http://schemas.microsoft.com/office/drawing/2014/main" id="{1C23895C-9E7E-7D3E-7E10-C55D456DCF6E}"/>
                </a:ext>
              </a:extLst>
            </p:cNvPr>
            <p:cNvSpPr/>
            <p:nvPr/>
          </p:nvSpPr>
          <p:spPr>
            <a:xfrm>
              <a:off x="3322800" y="252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6007;p35">
              <a:extLst>
                <a:ext uri="{FF2B5EF4-FFF2-40B4-BE49-F238E27FC236}">
                  <a16:creationId xmlns:a16="http://schemas.microsoft.com/office/drawing/2014/main" id="{0AE9E757-924E-C0F5-AA0C-7C1793F74453}"/>
                </a:ext>
              </a:extLst>
            </p:cNvPr>
            <p:cNvSpPr/>
            <p:nvPr/>
          </p:nvSpPr>
          <p:spPr>
            <a:xfrm>
              <a:off x="3324400" y="252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6008;p35">
              <a:extLst>
                <a:ext uri="{FF2B5EF4-FFF2-40B4-BE49-F238E27FC236}">
                  <a16:creationId xmlns:a16="http://schemas.microsoft.com/office/drawing/2014/main" id="{22347E7B-634E-6814-A003-06C894BBE5D3}"/>
                </a:ext>
              </a:extLst>
            </p:cNvPr>
            <p:cNvSpPr/>
            <p:nvPr/>
          </p:nvSpPr>
          <p:spPr>
            <a:xfrm>
              <a:off x="3324400" y="252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6009;p35">
              <a:extLst>
                <a:ext uri="{FF2B5EF4-FFF2-40B4-BE49-F238E27FC236}">
                  <a16:creationId xmlns:a16="http://schemas.microsoft.com/office/drawing/2014/main" id="{59088078-8609-B970-C5EC-D765C1DFA143}"/>
                </a:ext>
              </a:extLst>
            </p:cNvPr>
            <p:cNvSpPr/>
            <p:nvPr/>
          </p:nvSpPr>
          <p:spPr>
            <a:xfrm>
              <a:off x="3322275" y="252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6010;p35">
              <a:extLst>
                <a:ext uri="{FF2B5EF4-FFF2-40B4-BE49-F238E27FC236}">
                  <a16:creationId xmlns:a16="http://schemas.microsoft.com/office/drawing/2014/main" id="{B8495CAD-7E27-3D93-2D77-E5C1DCC27977}"/>
                </a:ext>
              </a:extLst>
            </p:cNvPr>
            <p:cNvSpPr/>
            <p:nvPr/>
          </p:nvSpPr>
          <p:spPr>
            <a:xfrm>
              <a:off x="3310125" y="2505775"/>
              <a:ext cx="18525" cy="24975"/>
            </a:xfrm>
            <a:custGeom>
              <a:avLst/>
              <a:gdLst/>
              <a:ahLst/>
              <a:cxnLst/>
              <a:rect l="l" t="t" r="r" b="b"/>
              <a:pathLst>
                <a:path w="741" h="999" extrusionOk="0">
                  <a:moveTo>
                    <a:pt x="634" y="233"/>
                  </a:moveTo>
                  <a:cubicBezTo>
                    <a:pt x="634" y="254"/>
                    <a:pt x="634" y="254"/>
                    <a:pt x="656" y="254"/>
                  </a:cubicBezTo>
                  <a:lnTo>
                    <a:pt x="634" y="233"/>
                  </a:lnTo>
                  <a:close/>
                  <a:moveTo>
                    <a:pt x="677" y="338"/>
                  </a:moveTo>
                  <a:cubicBezTo>
                    <a:pt x="677" y="360"/>
                    <a:pt x="677" y="360"/>
                    <a:pt x="677" y="360"/>
                  </a:cubicBezTo>
                  <a:lnTo>
                    <a:pt x="698" y="360"/>
                  </a:lnTo>
                  <a:cubicBezTo>
                    <a:pt x="698" y="360"/>
                    <a:pt x="677" y="338"/>
                    <a:pt x="677" y="338"/>
                  </a:cubicBezTo>
                  <a:close/>
                  <a:moveTo>
                    <a:pt x="486" y="519"/>
                  </a:moveTo>
                  <a:cubicBezTo>
                    <a:pt x="484" y="519"/>
                    <a:pt x="480" y="529"/>
                    <a:pt x="465" y="529"/>
                  </a:cubicBezTo>
                  <a:lnTo>
                    <a:pt x="487" y="529"/>
                  </a:lnTo>
                  <a:cubicBezTo>
                    <a:pt x="487" y="521"/>
                    <a:pt x="487" y="519"/>
                    <a:pt x="486" y="519"/>
                  </a:cubicBezTo>
                  <a:close/>
                  <a:moveTo>
                    <a:pt x="43" y="740"/>
                  </a:moveTo>
                  <a:cubicBezTo>
                    <a:pt x="43" y="740"/>
                    <a:pt x="43" y="740"/>
                    <a:pt x="43" y="761"/>
                  </a:cubicBezTo>
                  <a:cubicBezTo>
                    <a:pt x="64" y="740"/>
                    <a:pt x="43" y="740"/>
                    <a:pt x="43" y="740"/>
                  </a:cubicBezTo>
                  <a:close/>
                  <a:moveTo>
                    <a:pt x="487" y="824"/>
                  </a:moveTo>
                  <a:cubicBezTo>
                    <a:pt x="487" y="824"/>
                    <a:pt x="489" y="827"/>
                    <a:pt x="492" y="830"/>
                  </a:cubicBezTo>
                  <a:lnTo>
                    <a:pt x="492" y="830"/>
                  </a:lnTo>
                  <a:cubicBezTo>
                    <a:pt x="496" y="824"/>
                    <a:pt x="500" y="824"/>
                    <a:pt x="487" y="824"/>
                  </a:cubicBezTo>
                  <a:close/>
                  <a:moveTo>
                    <a:pt x="492" y="830"/>
                  </a:moveTo>
                  <a:lnTo>
                    <a:pt x="492" y="830"/>
                  </a:lnTo>
                  <a:cubicBezTo>
                    <a:pt x="489" y="833"/>
                    <a:pt x="487" y="838"/>
                    <a:pt x="487" y="845"/>
                  </a:cubicBezTo>
                  <a:cubicBezTo>
                    <a:pt x="500" y="845"/>
                    <a:pt x="496" y="836"/>
                    <a:pt x="492" y="830"/>
                  </a:cubicBezTo>
                  <a:close/>
                  <a:moveTo>
                    <a:pt x="449" y="899"/>
                  </a:moveTo>
                  <a:cubicBezTo>
                    <a:pt x="447" y="899"/>
                    <a:pt x="444" y="902"/>
                    <a:pt x="444" y="909"/>
                  </a:cubicBezTo>
                  <a:cubicBezTo>
                    <a:pt x="458" y="909"/>
                    <a:pt x="454" y="899"/>
                    <a:pt x="449" y="899"/>
                  </a:cubicBezTo>
                  <a:close/>
                  <a:moveTo>
                    <a:pt x="106" y="909"/>
                  </a:moveTo>
                  <a:cubicBezTo>
                    <a:pt x="106" y="909"/>
                    <a:pt x="116" y="918"/>
                    <a:pt x="122" y="918"/>
                  </a:cubicBezTo>
                  <a:cubicBezTo>
                    <a:pt x="125" y="918"/>
                    <a:pt x="128" y="916"/>
                    <a:pt x="128" y="909"/>
                  </a:cubicBezTo>
                  <a:close/>
                  <a:moveTo>
                    <a:pt x="149" y="0"/>
                  </a:moveTo>
                  <a:lnTo>
                    <a:pt x="170" y="22"/>
                  </a:lnTo>
                  <a:cubicBezTo>
                    <a:pt x="170" y="43"/>
                    <a:pt x="170" y="43"/>
                    <a:pt x="149" y="43"/>
                  </a:cubicBezTo>
                  <a:cubicBezTo>
                    <a:pt x="128" y="43"/>
                    <a:pt x="149" y="64"/>
                    <a:pt x="128" y="64"/>
                  </a:cubicBezTo>
                  <a:cubicBezTo>
                    <a:pt x="106" y="64"/>
                    <a:pt x="128" y="85"/>
                    <a:pt x="106" y="85"/>
                  </a:cubicBezTo>
                  <a:cubicBezTo>
                    <a:pt x="85" y="127"/>
                    <a:pt x="64" y="127"/>
                    <a:pt x="64" y="148"/>
                  </a:cubicBezTo>
                  <a:cubicBezTo>
                    <a:pt x="64" y="169"/>
                    <a:pt x="43" y="169"/>
                    <a:pt x="43" y="169"/>
                  </a:cubicBezTo>
                  <a:lnTo>
                    <a:pt x="43" y="191"/>
                  </a:lnTo>
                  <a:cubicBezTo>
                    <a:pt x="22" y="191"/>
                    <a:pt x="43" y="212"/>
                    <a:pt x="22" y="233"/>
                  </a:cubicBezTo>
                  <a:cubicBezTo>
                    <a:pt x="43" y="233"/>
                    <a:pt x="43" y="254"/>
                    <a:pt x="43" y="254"/>
                  </a:cubicBezTo>
                  <a:cubicBezTo>
                    <a:pt x="22" y="275"/>
                    <a:pt x="22" y="317"/>
                    <a:pt x="22" y="338"/>
                  </a:cubicBezTo>
                  <a:cubicBezTo>
                    <a:pt x="22" y="381"/>
                    <a:pt x="1" y="423"/>
                    <a:pt x="22" y="465"/>
                  </a:cubicBezTo>
                  <a:cubicBezTo>
                    <a:pt x="1" y="486"/>
                    <a:pt x="22" y="486"/>
                    <a:pt x="22" y="507"/>
                  </a:cubicBezTo>
                  <a:cubicBezTo>
                    <a:pt x="22" y="529"/>
                    <a:pt x="1" y="550"/>
                    <a:pt x="22" y="571"/>
                  </a:cubicBezTo>
                  <a:cubicBezTo>
                    <a:pt x="22" y="592"/>
                    <a:pt x="22" y="592"/>
                    <a:pt x="22" y="592"/>
                  </a:cubicBezTo>
                  <a:cubicBezTo>
                    <a:pt x="22" y="592"/>
                    <a:pt x="22" y="592"/>
                    <a:pt x="22" y="613"/>
                  </a:cubicBezTo>
                  <a:cubicBezTo>
                    <a:pt x="22" y="613"/>
                    <a:pt x="22" y="613"/>
                    <a:pt x="22" y="634"/>
                  </a:cubicBezTo>
                  <a:cubicBezTo>
                    <a:pt x="22" y="634"/>
                    <a:pt x="43" y="655"/>
                    <a:pt x="43" y="655"/>
                  </a:cubicBezTo>
                  <a:cubicBezTo>
                    <a:pt x="22" y="655"/>
                    <a:pt x="22" y="676"/>
                    <a:pt x="22" y="676"/>
                  </a:cubicBezTo>
                  <a:cubicBezTo>
                    <a:pt x="22" y="698"/>
                    <a:pt x="43" y="719"/>
                    <a:pt x="43" y="740"/>
                  </a:cubicBezTo>
                  <a:lnTo>
                    <a:pt x="64" y="740"/>
                  </a:lnTo>
                  <a:lnTo>
                    <a:pt x="64" y="761"/>
                  </a:lnTo>
                  <a:lnTo>
                    <a:pt x="43" y="761"/>
                  </a:lnTo>
                  <a:cubicBezTo>
                    <a:pt x="43" y="782"/>
                    <a:pt x="64" y="782"/>
                    <a:pt x="64" y="803"/>
                  </a:cubicBezTo>
                  <a:cubicBezTo>
                    <a:pt x="64" y="803"/>
                    <a:pt x="85" y="824"/>
                    <a:pt x="64" y="824"/>
                  </a:cubicBezTo>
                  <a:cubicBezTo>
                    <a:pt x="85" y="845"/>
                    <a:pt x="85" y="867"/>
                    <a:pt x="85" y="867"/>
                  </a:cubicBezTo>
                  <a:lnTo>
                    <a:pt x="106" y="867"/>
                  </a:lnTo>
                  <a:cubicBezTo>
                    <a:pt x="106" y="888"/>
                    <a:pt x="85" y="888"/>
                    <a:pt x="106" y="888"/>
                  </a:cubicBezTo>
                  <a:cubicBezTo>
                    <a:pt x="106" y="898"/>
                    <a:pt x="112" y="898"/>
                    <a:pt x="117" y="898"/>
                  </a:cubicBezTo>
                  <a:cubicBezTo>
                    <a:pt x="122" y="898"/>
                    <a:pt x="128" y="898"/>
                    <a:pt x="128" y="909"/>
                  </a:cubicBezTo>
                  <a:cubicBezTo>
                    <a:pt x="128" y="909"/>
                    <a:pt x="128" y="930"/>
                    <a:pt x="128" y="930"/>
                  </a:cubicBezTo>
                  <a:cubicBezTo>
                    <a:pt x="149" y="930"/>
                    <a:pt x="149" y="951"/>
                    <a:pt x="170" y="951"/>
                  </a:cubicBezTo>
                  <a:cubicBezTo>
                    <a:pt x="149" y="951"/>
                    <a:pt x="149" y="972"/>
                    <a:pt x="149" y="972"/>
                  </a:cubicBezTo>
                  <a:cubicBezTo>
                    <a:pt x="156" y="965"/>
                    <a:pt x="158" y="963"/>
                    <a:pt x="159" y="963"/>
                  </a:cubicBezTo>
                  <a:lnTo>
                    <a:pt x="159" y="963"/>
                  </a:lnTo>
                  <a:cubicBezTo>
                    <a:pt x="160" y="963"/>
                    <a:pt x="156" y="972"/>
                    <a:pt x="170" y="972"/>
                  </a:cubicBezTo>
                  <a:cubicBezTo>
                    <a:pt x="191" y="993"/>
                    <a:pt x="217" y="999"/>
                    <a:pt x="244" y="999"/>
                  </a:cubicBezTo>
                  <a:cubicBezTo>
                    <a:pt x="270" y="999"/>
                    <a:pt x="296" y="993"/>
                    <a:pt x="318" y="993"/>
                  </a:cubicBezTo>
                  <a:cubicBezTo>
                    <a:pt x="318" y="993"/>
                    <a:pt x="339" y="993"/>
                    <a:pt x="339" y="972"/>
                  </a:cubicBezTo>
                  <a:lnTo>
                    <a:pt x="339" y="993"/>
                  </a:lnTo>
                  <a:lnTo>
                    <a:pt x="360" y="993"/>
                  </a:lnTo>
                  <a:lnTo>
                    <a:pt x="360" y="972"/>
                  </a:lnTo>
                  <a:cubicBezTo>
                    <a:pt x="360" y="983"/>
                    <a:pt x="365" y="983"/>
                    <a:pt x="370" y="983"/>
                  </a:cubicBezTo>
                  <a:cubicBezTo>
                    <a:pt x="376" y="983"/>
                    <a:pt x="381" y="983"/>
                    <a:pt x="381" y="993"/>
                  </a:cubicBezTo>
                  <a:cubicBezTo>
                    <a:pt x="381" y="993"/>
                    <a:pt x="402" y="972"/>
                    <a:pt x="423" y="972"/>
                  </a:cubicBezTo>
                  <a:cubicBezTo>
                    <a:pt x="423" y="972"/>
                    <a:pt x="402" y="951"/>
                    <a:pt x="423" y="951"/>
                  </a:cubicBezTo>
                  <a:cubicBezTo>
                    <a:pt x="465" y="951"/>
                    <a:pt x="423" y="909"/>
                    <a:pt x="444" y="909"/>
                  </a:cubicBezTo>
                  <a:cubicBezTo>
                    <a:pt x="444" y="888"/>
                    <a:pt x="444" y="888"/>
                    <a:pt x="444" y="888"/>
                  </a:cubicBezTo>
                  <a:cubicBezTo>
                    <a:pt x="465" y="888"/>
                    <a:pt x="465" y="867"/>
                    <a:pt x="465" y="867"/>
                  </a:cubicBezTo>
                  <a:cubicBezTo>
                    <a:pt x="465" y="867"/>
                    <a:pt x="465" y="845"/>
                    <a:pt x="465" y="845"/>
                  </a:cubicBezTo>
                  <a:cubicBezTo>
                    <a:pt x="465" y="845"/>
                    <a:pt x="465" y="855"/>
                    <a:pt x="472" y="855"/>
                  </a:cubicBezTo>
                  <a:cubicBezTo>
                    <a:pt x="475" y="855"/>
                    <a:pt x="480" y="852"/>
                    <a:pt x="487" y="845"/>
                  </a:cubicBezTo>
                  <a:cubicBezTo>
                    <a:pt x="487" y="845"/>
                    <a:pt x="487" y="845"/>
                    <a:pt x="487" y="824"/>
                  </a:cubicBezTo>
                  <a:cubicBezTo>
                    <a:pt x="487" y="824"/>
                    <a:pt x="487" y="803"/>
                    <a:pt x="487" y="803"/>
                  </a:cubicBezTo>
                  <a:lnTo>
                    <a:pt x="508" y="803"/>
                  </a:lnTo>
                  <a:cubicBezTo>
                    <a:pt x="487" y="803"/>
                    <a:pt x="508" y="803"/>
                    <a:pt x="508" y="782"/>
                  </a:cubicBezTo>
                  <a:lnTo>
                    <a:pt x="487" y="782"/>
                  </a:lnTo>
                  <a:cubicBezTo>
                    <a:pt x="508" y="782"/>
                    <a:pt x="487" y="761"/>
                    <a:pt x="487" y="761"/>
                  </a:cubicBezTo>
                  <a:lnTo>
                    <a:pt x="508" y="761"/>
                  </a:lnTo>
                  <a:cubicBezTo>
                    <a:pt x="508" y="761"/>
                    <a:pt x="508" y="740"/>
                    <a:pt x="529" y="740"/>
                  </a:cubicBezTo>
                  <a:cubicBezTo>
                    <a:pt x="522" y="733"/>
                    <a:pt x="522" y="730"/>
                    <a:pt x="525" y="730"/>
                  </a:cubicBezTo>
                  <a:cubicBezTo>
                    <a:pt x="531" y="730"/>
                    <a:pt x="550" y="740"/>
                    <a:pt x="550" y="740"/>
                  </a:cubicBezTo>
                  <a:cubicBezTo>
                    <a:pt x="550" y="729"/>
                    <a:pt x="550" y="729"/>
                    <a:pt x="550" y="729"/>
                  </a:cubicBezTo>
                  <a:cubicBezTo>
                    <a:pt x="550" y="729"/>
                    <a:pt x="550" y="729"/>
                    <a:pt x="550" y="719"/>
                  </a:cubicBezTo>
                  <a:cubicBezTo>
                    <a:pt x="550" y="719"/>
                    <a:pt x="550" y="698"/>
                    <a:pt x="571" y="698"/>
                  </a:cubicBezTo>
                  <a:lnTo>
                    <a:pt x="550" y="698"/>
                  </a:lnTo>
                  <a:cubicBezTo>
                    <a:pt x="550" y="698"/>
                    <a:pt x="550" y="676"/>
                    <a:pt x="550" y="676"/>
                  </a:cubicBezTo>
                  <a:lnTo>
                    <a:pt x="571" y="676"/>
                  </a:lnTo>
                  <a:cubicBezTo>
                    <a:pt x="571" y="676"/>
                    <a:pt x="571" y="676"/>
                    <a:pt x="571" y="655"/>
                  </a:cubicBezTo>
                  <a:cubicBezTo>
                    <a:pt x="592" y="655"/>
                    <a:pt x="571" y="634"/>
                    <a:pt x="571" y="634"/>
                  </a:cubicBezTo>
                  <a:lnTo>
                    <a:pt x="592" y="634"/>
                  </a:lnTo>
                  <a:cubicBezTo>
                    <a:pt x="592" y="624"/>
                    <a:pt x="587" y="624"/>
                    <a:pt x="582" y="624"/>
                  </a:cubicBezTo>
                  <a:cubicBezTo>
                    <a:pt x="576" y="624"/>
                    <a:pt x="571" y="624"/>
                    <a:pt x="571" y="613"/>
                  </a:cubicBezTo>
                  <a:lnTo>
                    <a:pt x="592" y="613"/>
                  </a:lnTo>
                  <a:cubicBezTo>
                    <a:pt x="592" y="613"/>
                    <a:pt x="592" y="592"/>
                    <a:pt x="571" y="592"/>
                  </a:cubicBezTo>
                  <a:lnTo>
                    <a:pt x="592" y="592"/>
                  </a:lnTo>
                  <a:cubicBezTo>
                    <a:pt x="592" y="571"/>
                    <a:pt x="592" y="571"/>
                    <a:pt x="592" y="571"/>
                  </a:cubicBezTo>
                  <a:lnTo>
                    <a:pt x="613" y="571"/>
                  </a:lnTo>
                  <a:cubicBezTo>
                    <a:pt x="613" y="571"/>
                    <a:pt x="613" y="561"/>
                    <a:pt x="620" y="561"/>
                  </a:cubicBezTo>
                  <a:cubicBezTo>
                    <a:pt x="623" y="561"/>
                    <a:pt x="627" y="564"/>
                    <a:pt x="634" y="571"/>
                  </a:cubicBezTo>
                  <a:cubicBezTo>
                    <a:pt x="634" y="571"/>
                    <a:pt x="634" y="550"/>
                    <a:pt x="634" y="550"/>
                  </a:cubicBezTo>
                  <a:lnTo>
                    <a:pt x="613" y="550"/>
                  </a:lnTo>
                  <a:cubicBezTo>
                    <a:pt x="634" y="550"/>
                    <a:pt x="613" y="529"/>
                    <a:pt x="613" y="529"/>
                  </a:cubicBezTo>
                  <a:cubicBezTo>
                    <a:pt x="613" y="518"/>
                    <a:pt x="613" y="518"/>
                    <a:pt x="611" y="518"/>
                  </a:cubicBezTo>
                  <a:cubicBezTo>
                    <a:pt x="608" y="518"/>
                    <a:pt x="603" y="518"/>
                    <a:pt x="592" y="507"/>
                  </a:cubicBezTo>
                  <a:lnTo>
                    <a:pt x="592" y="507"/>
                  </a:lnTo>
                  <a:cubicBezTo>
                    <a:pt x="599" y="514"/>
                    <a:pt x="606" y="517"/>
                    <a:pt x="613" y="517"/>
                  </a:cubicBezTo>
                  <a:cubicBezTo>
                    <a:pt x="625" y="517"/>
                    <a:pt x="634" y="507"/>
                    <a:pt x="634" y="507"/>
                  </a:cubicBezTo>
                  <a:lnTo>
                    <a:pt x="613" y="507"/>
                  </a:lnTo>
                  <a:cubicBezTo>
                    <a:pt x="613" y="486"/>
                    <a:pt x="634" y="486"/>
                    <a:pt x="634" y="486"/>
                  </a:cubicBezTo>
                  <a:cubicBezTo>
                    <a:pt x="634" y="465"/>
                    <a:pt x="634" y="465"/>
                    <a:pt x="634" y="465"/>
                  </a:cubicBezTo>
                  <a:cubicBezTo>
                    <a:pt x="634" y="465"/>
                    <a:pt x="634" y="444"/>
                    <a:pt x="634" y="444"/>
                  </a:cubicBezTo>
                  <a:lnTo>
                    <a:pt x="656" y="444"/>
                  </a:lnTo>
                  <a:cubicBezTo>
                    <a:pt x="634" y="444"/>
                    <a:pt x="634" y="444"/>
                    <a:pt x="634" y="423"/>
                  </a:cubicBezTo>
                  <a:lnTo>
                    <a:pt x="634" y="423"/>
                  </a:lnTo>
                  <a:cubicBezTo>
                    <a:pt x="642" y="430"/>
                    <a:pt x="644" y="432"/>
                    <a:pt x="645" y="432"/>
                  </a:cubicBezTo>
                  <a:cubicBezTo>
                    <a:pt x="646" y="432"/>
                    <a:pt x="642" y="423"/>
                    <a:pt x="656" y="423"/>
                  </a:cubicBezTo>
                  <a:lnTo>
                    <a:pt x="656" y="402"/>
                  </a:lnTo>
                  <a:lnTo>
                    <a:pt x="677" y="402"/>
                  </a:lnTo>
                  <a:lnTo>
                    <a:pt x="677" y="381"/>
                  </a:lnTo>
                  <a:lnTo>
                    <a:pt x="656" y="381"/>
                  </a:lnTo>
                  <a:cubicBezTo>
                    <a:pt x="656" y="374"/>
                    <a:pt x="658" y="371"/>
                    <a:pt x="661" y="371"/>
                  </a:cubicBezTo>
                  <a:cubicBezTo>
                    <a:pt x="667" y="371"/>
                    <a:pt x="677" y="381"/>
                    <a:pt x="677" y="381"/>
                  </a:cubicBezTo>
                  <a:cubicBezTo>
                    <a:pt x="677" y="381"/>
                    <a:pt x="656" y="360"/>
                    <a:pt x="656" y="360"/>
                  </a:cubicBezTo>
                  <a:cubicBezTo>
                    <a:pt x="656" y="338"/>
                    <a:pt x="656" y="338"/>
                    <a:pt x="656" y="338"/>
                  </a:cubicBezTo>
                  <a:cubicBezTo>
                    <a:pt x="656" y="338"/>
                    <a:pt x="665" y="348"/>
                    <a:pt x="671" y="348"/>
                  </a:cubicBezTo>
                  <a:cubicBezTo>
                    <a:pt x="674" y="348"/>
                    <a:pt x="677" y="345"/>
                    <a:pt x="677" y="338"/>
                  </a:cubicBezTo>
                  <a:cubicBezTo>
                    <a:pt x="677" y="338"/>
                    <a:pt x="677" y="317"/>
                    <a:pt x="656" y="317"/>
                  </a:cubicBezTo>
                  <a:lnTo>
                    <a:pt x="677" y="317"/>
                  </a:lnTo>
                  <a:cubicBezTo>
                    <a:pt x="677" y="324"/>
                    <a:pt x="677" y="327"/>
                    <a:pt x="678" y="327"/>
                  </a:cubicBezTo>
                  <a:cubicBezTo>
                    <a:pt x="679" y="327"/>
                    <a:pt x="684" y="317"/>
                    <a:pt x="698" y="317"/>
                  </a:cubicBezTo>
                  <a:cubicBezTo>
                    <a:pt x="698" y="317"/>
                    <a:pt x="698" y="296"/>
                    <a:pt x="698" y="296"/>
                  </a:cubicBezTo>
                  <a:cubicBezTo>
                    <a:pt x="698" y="275"/>
                    <a:pt x="698" y="275"/>
                    <a:pt x="677" y="275"/>
                  </a:cubicBezTo>
                  <a:lnTo>
                    <a:pt x="698" y="275"/>
                  </a:lnTo>
                  <a:cubicBezTo>
                    <a:pt x="698" y="264"/>
                    <a:pt x="698" y="264"/>
                    <a:pt x="698" y="264"/>
                  </a:cubicBezTo>
                  <a:cubicBezTo>
                    <a:pt x="698" y="264"/>
                    <a:pt x="698" y="264"/>
                    <a:pt x="698" y="254"/>
                  </a:cubicBezTo>
                  <a:cubicBezTo>
                    <a:pt x="719" y="254"/>
                    <a:pt x="719" y="233"/>
                    <a:pt x="719" y="233"/>
                  </a:cubicBezTo>
                  <a:lnTo>
                    <a:pt x="698" y="233"/>
                  </a:lnTo>
                  <a:cubicBezTo>
                    <a:pt x="698" y="233"/>
                    <a:pt x="707" y="223"/>
                    <a:pt x="713" y="223"/>
                  </a:cubicBezTo>
                  <a:cubicBezTo>
                    <a:pt x="717" y="223"/>
                    <a:pt x="719" y="226"/>
                    <a:pt x="719" y="233"/>
                  </a:cubicBezTo>
                  <a:lnTo>
                    <a:pt x="719" y="212"/>
                  </a:lnTo>
                  <a:lnTo>
                    <a:pt x="740" y="212"/>
                  </a:lnTo>
                  <a:cubicBezTo>
                    <a:pt x="740" y="212"/>
                    <a:pt x="719" y="212"/>
                    <a:pt x="719" y="191"/>
                  </a:cubicBezTo>
                  <a:cubicBezTo>
                    <a:pt x="740" y="191"/>
                    <a:pt x="719" y="191"/>
                    <a:pt x="719" y="169"/>
                  </a:cubicBezTo>
                  <a:cubicBezTo>
                    <a:pt x="698" y="191"/>
                    <a:pt x="719" y="191"/>
                    <a:pt x="698" y="191"/>
                  </a:cubicBezTo>
                  <a:cubicBezTo>
                    <a:pt x="698" y="191"/>
                    <a:pt x="698" y="212"/>
                    <a:pt x="698" y="212"/>
                  </a:cubicBezTo>
                  <a:cubicBezTo>
                    <a:pt x="698" y="212"/>
                    <a:pt x="698" y="202"/>
                    <a:pt x="692" y="202"/>
                  </a:cubicBezTo>
                  <a:cubicBezTo>
                    <a:pt x="688" y="202"/>
                    <a:pt x="684" y="205"/>
                    <a:pt x="677" y="212"/>
                  </a:cubicBezTo>
                  <a:cubicBezTo>
                    <a:pt x="656" y="212"/>
                    <a:pt x="677" y="212"/>
                    <a:pt x="677" y="233"/>
                  </a:cubicBezTo>
                  <a:lnTo>
                    <a:pt x="656" y="233"/>
                  </a:lnTo>
                  <a:lnTo>
                    <a:pt x="656" y="254"/>
                  </a:lnTo>
                  <a:cubicBezTo>
                    <a:pt x="642" y="254"/>
                    <a:pt x="646" y="263"/>
                    <a:pt x="645" y="263"/>
                  </a:cubicBezTo>
                  <a:cubicBezTo>
                    <a:pt x="644" y="263"/>
                    <a:pt x="642" y="261"/>
                    <a:pt x="634" y="254"/>
                  </a:cubicBezTo>
                  <a:cubicBezTo>
                    <a:pt x="634" y="275"/>
                    <a:pt x="634" y="275"/>
                    <a:pt x="634" y="275"/>
                  </a:cubicBezTo>
                  <a:cubicBezTo>
                    <a:pt x="613" y="275"/>
                    <a:pt x="634" y="296"/>
                    <a:pt x="634" y="296"/>
                  </a:cubicBezTo>
                  <a:cubicBezTo>
                    <a:pt x="634" y="296"/>
                    <a:pt x="613" y="296"/>
                    <a:pt x="613" y="275"/>
                  </a:cubicBezTo>
                  <a:lnTo>
                    <a:pt x="613" y="296"/>
                  </a:lnTo>
                  <a:cubicBezTo>
                    <a:pt x="613" y="296"/>
                    <a:pt x="613" y="296"/>
                    <a:pt x="613" y="317"/>
                  </a:cubicBezTo>
                  <a:lnTo>
                    <a:pt x="592" y="317"/>
                  </a:lnTo>
                  <a:cubicBezTo>
                    <a:pt x="592" y="317"/>
                    <a:pt x="600" y="325"/>
                    <a:pt x="606" y="326"/>
                  </a:cubicBezTo>
                  <a:lnTo>
                    <a:pt x="606" y="326"/>
                  </a:lnTo>
                  <a:cubicBezTo>
                    <a:pt x="607" y="324"/>
                    <a:pt x="610" y="321"/>
                    <a:pt x="613" y="317"/>
                  </a:cubicBezTo>
                  <a:lnTo>
                    <a:pt x="613" y="317"/>
                  </a:lnTo>
                  <a:cubicBezTo>
                    <a:pt x="613" y="324"/>
                    <a:pt x="611" y="327"/>
                    <a:pt x="608" y="327"/>
                  </a:cubicBezTo>
                  <a:cubicBezTo>
                    <a:pt x="607" y="327"/>
                    <a:pt x="607" y="327"/>
                    <a:pt x="606" y="326"/>
                  </a:cubicBezTo>
                  <a:lnTo>
                    <a:pt x="606" y="326"/>
                  </a:lnTo>
                  <a:cubicBezTo>
                    <a:pt x="598" y="338"/>
                    <a:pt x="610" y="338"/>
                    <a:pt x="592" y="338"/>
                  </a:cubicBezTo>
                  <a:cubicBezTo>
                    <a:pt x="592" y="338"/>
                    <a:pt x="592" y="360"/>
                    <a:pt x="592" y="360"/>
                  </a:cubicBezTo>
                  <a:lnTo>
                    <a:pt x="571" y="360"/>
                  </a:lnTo>
                  <a:cubicBezTo>
                    <a:pt x="571" y="381"/>
                    <a:pt x="571" y="381"/>
                    <a:pt x="571" y="381"/>
                  </a:cubicBezTo>
                  <a:cubicBezTo>
                    <a:pt x="571" y="381"/>
                    <a:pt x="571" y="381"/>
                    <a:pt x="571" y="402"/>
                  </a:cubicBezTo>
                  <a:cubicBezTo>
                    <a:pt x="550" y="402"/>
                    <a:pt x="571" y="402"/>
                    <a:pt x="550" y="423"/>
                  </a:cubicBezTo>
                  <a:cubicBezTo>
                    <a:pt x="529" y="444"/>
                    <a:pt x="529" y="444"/>
                    <a:pt x="550" y="444"/>
                  </a:cubicBezTo>
                  <a:cubicBezTo>
                    <a:pt x="550" y="444"/>
                    <a:pt x="529" y="465"/>
                    <a:pt x="529" y="465"/>
                  </a:cubicBezTo>
                  <a:lnTo>
                    <a:pt x="529" y="486"/>
                  </a:lnTo>
                  <a:lnTo>
                    <a:pt x="508" y="486"/>
                  </a:lnTo>
                  <a:cubicBezTo>
                    <a:pt x="508" y="486"/>
                    <a:pt x="508" y="486"/>
                    <a:pt x="508" y="507"/>
                  </a:cubicBezTo>
                  <a:lnTo>
                    <a:pt x="487" y="507"/>
                  </a:lnTo>
                  <a:lnTo>
                    <a:pt x="487" y="529"/>
                  </a:lnTo>
                  <a:cubicBezTo>
                    <a:pt x="508" y="550"/>
                    <a:pt x="465" y="550"/>
                    <a:pt x="465" y="571"/>
                  </a:cubicBezTo>
                  <a:lnTo>
                    <a:pt x="444" y="571"/>
                  </a:lnTo>
                  <a:cubicBezTo>
                    <a:pt x="444" y="581"/>
                    <a:pt x="450" y="581"/>
                    <a:pt x="455" y="581"/>
                  </a:cubicBezTo>
                  <a:cubicBezTo>
                    <a:pt x="460" y="581"/>
                    <a:pt x="465" y="581"/>
                    <a:pt x="465" y="592"/>
                  </a:cubicBezTo>
                  <a:lnTo>
                    <a:pt x="444" y="592"/>
                  </a:lnTo>
                  <a:cubicBezTo>
                    <a:pt x="444" y="592"/>
                    <a:pt x="444" y="613"/>
                    <a:pt x="444" y="613"/>
                  </a:cubicBezTo>
                  <a:cubicBezTo>
                    <a:pt x="444" y="613"/>
                    <a:pt x="423" y="613"/>
                    <a:pt x="444" y="634"/>
                  </a:cubicBezTo>
                  <a:lnTo>
                    <a:pt x="423" y="613"/>
                  </a:lnTo>
                  <a:cubicBezTo>
                    <a:pt x="423" y="613"/>
                    <a:pt x="423" y="634"/>
                    <a:pt x="423" y="634"/>
                  </a:cubicBezTo>
                  <a:cubicBezTo>
                    <a:pt x="423" y="634"/>
                    <a:pt x="423" y="655"/>
                    <a:pt x="423" y="655"/>
                  </a:cubicBezTo>
                  <a:lnTo>
                    <a:pt x="423" y="676"/>
                  </a:lnTo>
                  <a:cubicBezTo>
                    <a:pt x="416" y="669"/>
                    <a:pt x="412" y="667"/>
                    <a:pt x="408" y="667"/>
                  </a:cubicBezTo>
                  <a:cubicBezTo>
                    <a:pt x="402" y="667"/>
                    <a:pt x="402" y="676"/>
                    <a:pt x="402" y="676"/>
                  </a:cubicBezTo>
                  <a:cubicBezTo>
                    <a:pt x="402" y="676"/>
                    <a:pt x="402" y="698"/>
                    <a:pt x="402" y="698"/>
                  </a:cubicBezTo>
                  <a:lnTo>
                    <a:pt x="381" y="698"/>
                  </a:lnTo>
                  <a:cubicBezTo>
                    <a:pt x="381" y="698"/>
                    <a:pt x="360" y="698"/>
                    <a:pt x="381" y="719"/>
                  </a:cubicBezTo>
                  <a:lnTo>
                    <a:pt x="360" y="719"/>
                  </a:lnTo>
                  <a:cubicBezTo>
                    <a:pt x="360" y="719"/>
                    <a:pt x="360" y="740"/>
                    <a:pt x="339" y="740"/>
                  </a:cubicBezTo>
                  <a:cubicBezTo>
                    <a:pt x="339" y="750"/>
                    <a:pt x="333" y="750"/>
                    <a:pt x="328" y="750"/>
                  </a:cubicBezTo>
                  <a:cubicBezTo>
                    <a:pt x="323" y="750"/>
                    <a:pt x="318" y="750"/>
                    <a:pt x="318" y="761"/>
                  </a:cubicBezTo>
                  <a:cubicBezTo>
                    <a:pt x="318" y="761"/>
                    <a:pt x="318" y="782"/>
                    <a:pt x="318" y="782"/>
                  </a:cubicBezTo>
                  <a:lnTo>
                    <a:pt x="275" y="782"/>
                  </a:lnTo>
                  <a:lnTo>
                    <a:pt x="275" y="761"/>
                  </a:lnTo>
                  <a:cubicBezTo>
                    <a:pt x="268" y="768"/>
                    <a:pt x="264" y="770"/>
                    <a:pt x="261" y="770"/>
                  </a:cubicBezTo>
                  <a:cubicBezTo>
                    <a:pt x="254" y="770"/>
                    <a:pt x="254" y="761"/>
                    <a:pt x="254" y="761"/>
                  </a:cubicBezTo>
                  <a:cubicBezTo>
                    <a:pt x="254" y="761"/>
                    <a:pt x="254" y="740"/>
                    <a:pt x="254" y="740"/>
                  </a:cubicBezTo>
                  <a:cubicBezTo>
                    <a:pt x="254" y="740"/>
                    <a:pt x="254" y="740"/>
                    <a:pt x="254" y="719"/>
                  </a:cubicBezTo>
                  <a:lnTo>
                    <a:pt x="233" y="719"/>
                  </a:lnTo>
                  <a:cubicBezTo>
                    <a:pt x="233" y="698"/>
                    <a:pt x="254" y="698"/>
                    <a:pt x="254" y="698"/>
                  </a:cubicBezTo>
                  <a:lnTo>
                    <a:pt x="233" y="698"/>
                  </a:lnTo>
                  <a:cubicBezTo>
                    <a:pt x="254" y="676"/>
                    <a:pt x="233" y="655"/>
                    <a:pt x="233" y="634"/>
                  </a:cubicBezTo>
                  <a:cubicBezTo>
                    <a:pt x="233" y="634"/>
                    <a:pt x="233" y="613"/>
                    <a:pt x="233" y="613"/>
                  </a:cubicBezTo>
                  <a:cubicBezTo>
                    <a:pt x="233" y="613"/>
                    <a:pt x="212" y="592"/>
                    <a:pt x="212" y="592"/>
                  </a:cubicBezTo>
                  <a:cubicBezTo>
                    <a:pt x="233" y="592"/>
                    <a:pt x="233" y="571"/>
                    <a:pt x="233" y="550"/>
                  </a:cubicBezTo>
                  <a:cubicBezTo>
                    <a:pt x="212" y="550"/>
                    <a:pt x="233" y="550"/>
                    <a:pt x="233" y="529"/>
                  </a:cubicBezTo>
                  <a:cubicBezTo>
                    <a:pt x="233" y="529"/>
                    <a:pt x="212" y="529"/>
                    <a:pt x="212" y="507"/>
                  </a:cubicBezTo>
                  <a:lnTo>
                    <a:pt x="212" y="486"/>
                  </a:lnTo>
                  <a:cubicBezTo>
                    <a:pt x="212" y="486"/>
                    <a:pt x="212" y="465"/>
                    <a:pt x="233" y="465"/>
                  </a:cubicBezTo>
                  <a:cubicBezTo>
                    <a:pt x="212" y="465"/>
                    <a:pt x="212" y="423"/>
                    <a:pt x="212" y="423"/>
                  </a:cubicBezTo>
                  <a:cubicBezTo>
                    <a:pt x="212" y="402"/>
                    <a:pt x="212" y="402"/>
                    <a:pt x="212" y="402"/>
                  </a:cubicBezTo>
                  <a:lnTo>
                    <a:pt x="233" y="402"/>
                  </a:lnTo>
                  <a:cubicBezTo>
                    <a:pt x="212" y="381"/>
                    <a:pt x="212" y="381"/>
                    <a:pt x="212" y="381"/>
                  </a:cubicBezTo>
                  <a:cubicBezTo>
                    <a:pt x="212" y="381"/>
                    <a:pt x="212" y="381"/>
                    <a:pt x="212" y="360"/>
                  </a:cubicBezTo>
                  <a:lnTo>
                    <a:pt x="233" y="360"/>
                  </a:lnTo>
                  <a:cubicBezTo>
                    <a:pt x="233" y="360"/>
                    <a:pt x="233" y="296"/>
                    <a:pt x="233" y="212"/>
                  </a:cubicBezTo>
                  <a:cubicBezTo>
                    <a:pt x="233" y="148"/>
                    <a:pt x="233" y="64"/>
                    <a:pt x="191" y="22"/>
                  </a:cubicBezTo>
                  <a:cubicBezTo>
                    <a:pt x="170" y="22"/>
                    <a:pt x="191" y="22"/>
                    <a:pt x="191" y="0"/>
                  </a:cubicBezTo>
                  <a:lnTo>
                    <a:pt x="191" y="0"/>
                  </a:lnTo>
                  <a:cubicBezTo>
                    <a:pt x="184" y="7"/>
                    <a:pt x="179" y="10"/>
                    <a:pt x="175" y="10"/>
                  </a:cubicBezTo>
                  <a:cubicBezTo>
                    <a:pt x="167" y="10"/>
                    <a:pt x="163" y="0"/>
                    <a:pt x="1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6011;p35">
              <a:extLst>
                <a:ext uri="{FF2B5EF4-FFF2-40B4-BE49-F238E27FC236}">
                  <a16:creationId xmlns:a16="http://schemas.microsoft.com/office/drawing/2014/main" id="{EF9893D3-6B96-804A-A9CC-5B2D8E00AF6F}"/>
                </a:ext>
              </a:extLst>
            </p:cNvPr>
            <p:cNvSpPr/>
            <p:nvPr/>
          </p:nvSpPr>
          <p:spPr>
            <a:xfrm>
              <a:off x="3324400" y="252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6012;p35">
              <a:extLst>
                <a:ext uri="{FF2B5EF4-FFF2-40B4-BE49-F238E27FC236}">
                  <a16:creationId xmlns:a16="http://schemas.microsoft.com/office/drawing/2014/main" id="{02BCEAB8-ED99-22FD-D0E2-C8FECFEECF68}"/>
                </a:ext>
              </a:extLst>
            </p:cNvPr>
            <p:cNvSpPr/>
            <p:nvPr/>
          </p:nvSpPr>
          <p:spPr>
            <a:xfrm>
              <a:off x="3322800" y="252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6013;p35">
              <a:extLst>
                <a:ext uri="{FF2B5EF4-FFF2-40B4-BE49-F238E27FC236}">
                  <a16:creationId xmlns:a16="http://schemas.microsoft.com/office/drawing/2014/main" id="{606E2EB4-1E1C-B93E-3B55-20D05AE8CA4E}"/>
                </a:ext>
              </a:extLst>
            </p:cNvPr>
            <p:cNvSpPr/>
            <p:nvPr/>
          </p:nvSpPr>
          <p:spPr>
            <a:xfrm>
              <a:off x="3322275" y="252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6014;p35">
              <a:extLst>
                <a:ext uri="{FF2B5EF4-FFF2-40B4-BE49-F238E27FC236}">
                  <a16:creationId xmlns:a16="http://schemas.microsoft.com/office/drawing/2014/main" id="{224AD772-0A78-FC22-CCA8-33DA0EDD761F}"/>
                </a:ext>
              </a:extLst>
            </p:cNvPr>
            <p:cNvSpPr/>
            <p:nvPr/>
          </p:nvSpPr>
          <p:spPr>
            <a:xfrm>
              <a:off x="3324925" y="252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6015;p35">
              <a:extLst>
                <a:ext uri="{FF2B5EF4-FFF2-40B4-BE49-F238E27FC236}">
                  <a16:creationId xmlns:a16="http://schemas.microsoft.com/office/drawing/2014/main" id="{B54FD737-4A64-4036-D368-FACA37492DA1}"/>
                </a:ext>
              </a:extLst>
            </p:cNvPr>
            <p:cNvSpPr/>
            <p:nvPr/>
          </p:nvSpPr>
          <p:spPr>
            <a:xfrm>
              <a:off x="3327025" y="251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6016;p35">
              <a:extLst>
                <a:ext uri="{FF2B5EF4-FFF2-40B4-BE49-F238E27FC236}">
                  <a16:creationId xmlns:a16="http://schemas.microsoft.com/office/drawing/2014/main" id="{D821A426-4DEF-D8FF-F654-6FFFECA2BA30}"/>
                </a:ext>
              </a:extLst>
            </p:cNvPr>
            <p:cNvSpPr/>
            <p:nvPr/>
          </p:nvSpPr>
          <p:spPr>
            <a:xfrm>
              <a:off x="3327025" y="251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6017;p35">
              <a:extLst>
                <a:ext uri="{FF2B5EF4-FFF2-40B4-BE49-F238E27FC236}">
                  <a16:creationId xmlns:a16="http://schemas.microsoft.com/office/drawing/2014/main" id="{14F5B163-228D-846B-AEDC-D8C3C1A98CB9}"/>
                </a:ext>
              </a:extLst>
            </p:cNvPr>
            <p:cNvSpPr/>
            <p:nvPr/>
          </p:nvSpPr>
          <p:spPr>
            <a:xfrm>
              <a:off x="3324400" y="252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6018;p35">
              <a:extLst>
                <a:ext uri="{FF2B5EF4-FFF2-40B4-BE49-F238E27FC236}">
                  <a16:creationId xmlns:a16="http://schemas.microsoft.com/office/drawing/2014/main" id="{F0611D15-49A9-5CCA-0C3A-7D6E2BC2862C}"/>
                </a:ext>
              </a:extLst>
            </p:cNvPr>
            <p:cNvSpPr/>
            <p:nvPr/>
          </p:nvSpPr>
          <p:spPr>
            <a:xfrm>
              <a:off x="3327025" y="251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6019;p35">
              <a:extLst>
                <a:ext uri="{FF2B5EF4-FFF2-40B4-BE49-F238E27FC236}">
                  <a16:creationId xmlns:a16="http://schemas.microsoft.com/office/drawing/2014/main" id="{4057DB63-471B-0C60-6BCE-7CA6B9FF44E5}"/>
                </a:ext>
              </a:extLst>
            </p:cNvPr>
            <p:cNvSpPr/>
            <p:nvPr/>
          </p:nvSpPr>
          <p:spPr>
            <a:xfrm>
              <a:off x="3327025" y="25147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6020;p35">
              <a:extLst>
                <a:ext uri="{FF2B5EF4-FFF2-40B4-BE49-F238E27FC236}">
                  <a16:creationId xmlns:a16="http://schemas.microsoft.com/office/drawing/2014/main" id="{B3FBB002-259C-3A77-321B-3EE0EC14115B}"/>
                </a:ext>
              </a:extLst>
            </p:cNvPr>
            <p:cNvSpPr/>
            <p:nvPr/>
          </p:nvSpPr>
          <p:spPr>
            <a:xfrm>
              <a:off x="3325450" y="251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6021;p35">
              <a:extLst>
                <a:ext uri="{FF2B5EF4-FFF2-40B4-BE49-F238E27FC236}">
                  <a16:creationId xmlns:a16="http://schemas.microsoft.com/office/drawing/2014/main" id="{D19365A1-542F-BA62-14FB-7BA2B67C6657}"/>
                </a:ext>
              </a:extLst>
            </p:cNvPr>
            <p:cNvSpPr/>
            <p:nvPr/>
          </p:nvSpPr>
          <p:spPr>
            <a:xfrm>
              <a:off x="3327025" y="2515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6022;p35">
              <a:extLst>
                <a:ext uri="{FF2B5EF4-FFF2-40B4-BE49-F238E27FC236}">
                  <a16:creationId xmlns:a16="http://schemas.microsoft.com/office/drawing/2014/main" id="{D0A29509-91D6-80F6-45C2-B14E571E7FC7}"/>
                </a:ext>
              </a:extLst>
            </p:cNvPr>
            <p:cNvSpPr/>
            <p:nvPr/>
          </p:nvSpPr>
          <p:spPr>
            <a:xfrm>
              <a:off x="3327550" y="2514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2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6023;p35">
              <a:extLst>
                <a:ext uri="{FF2B5EF4-FFF2-40B4-BE49-F238E27FC236}">
                  <a16:creationId xmlns:a16="http://schemas.microsoft.com/office/drawing/2014/main" id="{3A683669-06B3-4481-9E38-33BF2D2FFCD3}"/>
                </a:ext>
              </a:extLst>
            </p:cNvPr>
            <p:cNvSpPr/>
            <p:nvPr/>
          </p:nvSpPr>
          <p:spPr>
            <a:xfrm>
              <a:off x="3325975" y="2517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0" y="0"/>
                    <a:pt x="0" y="0"/>
                  </a:cubicBezTo>
                  <a:cubicBezTo>
                    <a:pt x="0" y="0"/>
                    <a:pt x="0" y="0"/>
                    <a:pt x="22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6024;p35">
              <a:extLst>
                <a:ext uri="{FF2B5EF4-FFF2-40B4-BE49-F238E27FC236}">
                  <a16:creationId xmlns:a16="http://schemas.microsoft.com/office/drawing/2014/main" id="{A8CF1B3E-66BB-4CE0-D69B-826A14D2CB37}"/>
                </a:ext>
              </a:extLst>
            </p:cNvPr>
            <p:cNvSpPr/>
            <p:nvPr/>
          </p:nvSpPr>
          <p:spPr>
            <a:xfrm>
              <a:off x="3404125" y="251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6025;p35">
              <a:extLst>
                <a:ext uri="{FF2B5EF4-FFF2-40B4-BE49-F238E27FC236}">
                  <a16:creationId xmlns:a16="http://schemas.microsoft.com/office/drawing/2014/main" id="{E352AF6A-99FF-DCDD-17F4-EB9EA7319FC3}"/>
                </a:ext>
              </a:extLst>
            </p:cNvPr>
            <p:cNvSpPr/>
            <p:nvPr/>
          </p:nvSpPr>
          <p:spPr>
            <a:xfrm>
              <a:off x="3402025" y="252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6026;p35">
              <a:extLst>
                <a:ext uri="{FF2B5EF4-FFF2-40B4-BE49-F238E27FC236}">
                  <a16:creationId xmlns:a16="http://schemas.microsoft.com/office/drawing/2014/main" id="{FFA7DB9D-74A4-6693-387C-7BDF438BF1BB}"/>
                </a:ext>
              </a:extLst>
            </p:cNvPr>
            <p:cNvSpPr/>
            <p:nvPr/>
          </p:nvSpPr>
          <p:spPr>
            <a:xfrm>
              <a:off x="3405200" y="25147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6027;p35">
              <a:extLst>
                <a:ext uri="{FF2B5EF4-FFF2-40B4-BE49-F238E27FC236}">
                  <a16:creationId xmlns:a16="http://schemas.microsoft.com/office/drawing/2014/main" id="{E0DFC717-6CC6-D5DE-192D-99166850B049}"/>
                </a:ext>
              </a:extLst>
            </p:cNvPr>
            <p:cNvSpPr/>
            <p:nvPr/>
          </p:nvSpPr>
          <p:spPr>
            <a:xfrm>
              <a:off x="3397800" y="252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6028;p35">
              <a:extLst>
                <a:ext uri="{FF2B5EF4-FFF2-40B4-BE49-F238E27FC236}">
                  <a16:creationId xmlns:a16="http://schemas.microsoft.com/office/drawing/2014/main" id="{3E1AC56E-D0D2-43C5-558E-E3568D384548}"/>
                </a:ext>
              </a:extLst>
            </p:cNvPr>
            <p:cNvSpPr/>
            <p:nvPr/>
          </p:nvSpPr>
          <p:spPr>
            <a:xfrm>
              <a:off x="3400425" y="252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6029;p35">
              <a:extLst>
                <a:ext uri="{FF2B5EF4-FFF2-40B4-BE49-F238E27FC236}">
                  <a16:creationId xmlns:a16="http://schemas.microsoft.com/office/drawing/2014/main" id="{F1860DC9-1417-B846-956A-EB8B05327E40}"/>
                </a:ext>
              </a:extLst>
            </p:cNvPr>
            <p:cNvSpPr/>
            <p:nvPr/>
          </p:nvSpPr>
          <p:spPr>
            <a:xfrm>
              <a:off x="3407300" y="2514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6030;p35">
              <a:extLst>
                <a:ext uri="{FF2B5EF4-FFF2-40B4-BE49-F238E27FC236}">
                  <a16:creationId xmlns:a16="http://schemas.microsoft.com/office/drawing/2014/main" id="{43E0A01E-3A55-0A62-95AB-6FD6AE6ECC12}"/>
                </a:ext>
              </a:extLst>
            </p:cNvPr>
            <p:cNvSpPr/>
            <p:nvPr/>
          </p:nvSpPr>
          <p:spPr>
            <a:xfrm>
              <a:off x="3407825" y="2512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6031;p35">
              <a:extLst>
                <a:ext uri="{FF2B5EF4-FFF2-40B4-BE49-F238E27FC236}">
                  <a16:creationId xmlns:a16="http://schemas.microsoft.com/office/drawing/2014/main" id="{9E12AE85-D039-3579-4823-D35F2746B4AE}"/>
                </a:ext>
              </a:extLst>
            </p:cNvPr>
            <p:cNvSpPr/>
            <p:nvPr/>
          </p:nvSpPr>
          <p:spPr>
            <a:xfrm>
              <a:off x="3407300" y="251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6032;p35">
              <a:extLst>
                <a:ext uri="{FF2B5EF4-FFF2-40B4-BE49-F238E27FC236}">
                  <a16:creationId xmlns:a16="http://schemas.microsoft.com/office/drawing/2014/main" id="{896BFBBC-E2B8-76D8-FB9A-74DEDAF81EE0}"/>
                </a:ext>
              </a:extLst>
            </p:cNvPr>
            <p:cNvSpPr/>
            <p:nvPr/>
          </p:nvSpPr>
          <p:spPr>
            <a:xfrm>
              <a:off x="3407300" y="251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6033;p35">
              <a:extLst>
                <a:ext uri="{FF2B5EF4-FFF2-40B4-BE49-F238E27FC236}">
                  <a16:creationId xmlns:a16="http://schemas.microsoft.com/office/drawing/2014/main" id="{C3EC5188-B8D8-2407-C7DC-790F7FBBACB2}"/>
                </a:ext>
              </a:extLst>
            </p:cNvPr>
            <p:cNvSpPr/>
            <p:nvPr/>
          </p:nvSpPr>
          <p:spPr>
            <a:xfrm>
              <a:off x="3391450" y="2505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6034;p35">
              <a:extLst>
                <a:ext uri="{FF2B5EF4-FFF2-40B4-BE49-F238E27FC236}">
                  <a16:creationId xmlns:a16="http://schemas.microsoft.com/office/drawing/2014/main" id="{491305B6-58B4-8734-70C8-D6E5F33BC39F}"/>
                </a:ext>
              </a:extLst>
            </p:cNvPr>
            <p:cNvSpPr/>
            <p:nvPr/>
          </p:nvSpPr>
          <p:spPr>
            <a:xfrm>
              <a:off x="3394625" y="2525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6035;p35">
              <a:extLst>
                <a:ext uri="{FF2B5EF4-FFF2-40B4-BE49-F238E27FC236}">
                  <a16:creationId xmlns:a16="http://schemas.microsoft.com/office/drawing/2014/main" id="{E856B2AB-D000-BB4E-B16D-F0C53842AB79}"/>
                </a:ext>
              </a:extLst>
            </p:cNvPr>
            <p:cNvSpPr/>
            <p:nvPr/>
          </p:nvSpPr>
          <p:spPr>
            <a:xfrm>
              <a:off x="3390400" y="250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6036;p35">
              <a:extLst>
                <a:ext uri="{FF2B5EF4-FFF2-40B4-BE49-F238E27FC236}">
                  <a16:creationId xmlns:a16="http://schemas.microsoft.com/office/drawing/2014/main" id="{85150FDD-F7FD-0F37-D00E-14A6DB2BEFE1}"/>
                </a:ext>
              </a:extLst>
            </p:cNvPr>
            <p:cNvSpPr/>
            <p:nvPr/>
          </p:nvSpPr>
          <p:spPr>
            <a:xfrm>
              <a:off x="3407300" y="2515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6037;p35">
              <a:extLst>
                <a:ext uri="{FF2B5EF4-FFF2-40B4-BE49-F238E27FC236}">
                  <a16:creationId xmlns:a16="http://schemas.microsoft.com/office/drawing/2014/main" id="{951404C6-CFB8-B09F-53B9-0E19A13F18E6}"/>
                </a:ext>
              </a:extLst>
            </p:cNvPr>
            <p:cNvSpPr/>
            <p:nvPr/>
          </p:nvSpPr>
          <p:spPr>
            <a:xfrm>
              <a:off x="3389875" y="252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6038;p35">
              <a:extLst>
                <a:ext uri="{FF2B5EF4-FFF2-40B4-BE49-F238E27FC236}">
                  <a16:creationId xmlns:a16="http://schemas.microsoft.com/office/drawing/2014/main" id="{C43DA84D-4CC4-E1D1-2189-811996A462F8}"/>
                </a:ext>
              </a:extLst>
            </p:cNvPr>
            <p:cNvSpPr/>
            <p:nvPr/>
          </p:nvSpPr>
          <p:spPr>
            <a:xfrm>
              <a:off x="3390400" y="250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6039;p35">
              <a:extLst>
                <a:ext uri="{FF2B5EF4-FFF2-40B4-BE49-F238E27FC236}">
                  <a16:creationId xmlns:a16="http://schemas.microsoft.com/office/drawing/2014/main" id="{319BAE40-E08B-5908-2CE9-8147F77098CD}"/>
                </a:ext>
              </a:extLst>
            </p:cNvPr>
            <p:cNvSpPr/>
            <p:nvPr/>
          </p:nvSpPr>
          <p:spPr>
            <a:xfrm>
              <a:off x="3393050" y="251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6040;p35">
              <a:extLst>
                <a:ext uri="{FF2B5EF4-FFF2-40B4-BE49-F238E27FC236}">
                  <a16:creationId xmlns:a16="http://schemas.microsoft.com/office/drawing/2014/main" id="{CB08C37F-A1A2-B3F4-F260-37C75A1B492A}"/>
                </a:ext>
              </a:extLst>
            </p:cNvPr>
            <p:cNvSpPr/>
            <p:nvPr/>
          </p:nvSpPr>
          <p:spPr>
            <a:xfrm>
              <a:off x="3393050" y="251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6041;p35">
              <a:extLst>
                <a:ext uri="{FF2B5EF4-FFF2-40B4-BE49-F238E27FC236}">
                  <a16:creationId xmlns:a16="http://schemas.microsoft.com/office/drawing/2014/main" id="{E19C2474-4BBB-8F32-8AD1-383B50988DBF}"/>
                </a:ext>
              </a:extLst>
            </p:cNvPr>
            <p:cNvSpPr/>
            <p:nvPr/>
          </p:nvSpPr>
          <p:spPr>
            <a:xfrm>
              <a:off x="3391450" y="250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6042;p35">
              <a:extLst>
                <a:ext uri="{FF2B5EF4-FFF2-40B4-BE49-F238E27FC236}">
                  <a16:creationId xmlns:a16="http://schemas.microsoft.com/office/drawing/2014/main" id="{87FED475-0BFD-5187-32BB-7A0DE1479416}"/>
                </a:ext>
              </a:extLst>
            </p:cNvPr>
            <p:cNvSpPr/>
            <p:nvPr/>
          </p:nvSpPr>
          <p:spPr>
            <a:xfrm>
              <a:off x="3392525" y="251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6043;p35">
              <a:extLst>
                <a:ext uri="{FF2B5EF4-FFF2-40B4-BE49-F238E27FC236}">
                  <a16:creationId xmlns:a16="http://schemas.microsoft.com/office/drawing/2014/main" id="{73BE00B2-8ACB-E4D7-B222-47E51E614920}"/>
                </a:ext>
              </a:extLst>
            </p:cNvPr>
            <p:cNvSpPr/>
            <p:nvPr/>
          </p:nvSpPr>
          <p:spPr>
            <a:xfrm>
              <a:off x="3400975" y="252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6044;p35">
              <a:extLst>
                <a:ext uri="{FF2B5EF4-FFF2-40B4-BE49-F238E27FC236}">
                  <a16:creationId xmlns:a16="http://schemas.microsoft.com/office/drawing/2014/main" id="{BCB7343B-8C74-A412-9DAB-D6D5D59048B1}"/>
                </a:ext>
              </a:extLst>
            </p:cNvPr>
            <p:cNvSpPr/>
            <p:nvPr/>
          </p:nvSpPr>
          <p:spPr>
            <a:xfrm>
              <a:off x="3402025" y="252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6045;p35">
              <a:extLst>
                <a:ext uri="{FF2B5EF4-FFF2-40B4-BE49-F238E27FC236}">
                  <a16:creationId xmlns:a16="http://schemas.microsoft.com/office/drawing/2014/main" id="{D3FEE8DB-1AF5-B1A6-AC14-BCE2CF9F00C0}"/>
                </a:ext>
              </a:extLst>
            </p:cNvPr>
            <p:cNvSpPr/>
            <p:nvPr/>
          </p:nvSpPr>
          <p:spPr>
            <a:xfrm>
              <a:off x="3402025" y="2526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6046;p35">
              <a:extLst>
                <a:ext uri="{FF2B5EF4-FFF2-40B4-BE49-F238E27FC236}">
                  <a16:creationId xmlns:a16="http://schemas.microsoft.com/office/drawing/2014/main" id="{9E8F172B-7419-07A6-FA5E-274C2EC4DE32}"/>
                </a:ext>
              </a:extLst>
            </p:cNvPr>
            <p:cNvSpPr/>
            <p:nvPr/>
          </p:nvSpPr>
          <p:spPr>
            <a:xfrm>
              <a:off x="3401500" y="252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6047;p35">
              <a:extLst>
                <a:ext uri="{FF2B5EF4-FFF2-40B4-BE49-F238E27FC236}">
                  <a16:creationId xmlns:a16="http://schemas.microsoft.com/office/drawing/2014/main" id="{0242CBD6-A298-C917-A18B-F8192174A8AF}"/>
                </a:ext>
              </a:extLst>
            </p:cNvPr>
            <p:cNvSpPr/>
            <p:nvPr/>
          </p:nvSpPr>
          <p:spPr>
            <a:xfrm>
              <a:off x="3404125" y="2524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6048;p35">
              <a:extLst>
                <a:ext uri="{FF2B5EF4-FFF2-40B4-BE49-F238E27FC236}">
                  <a16:creationId xmlns:a16="http://schemas.microsoft.com/office/drawing/2014/main" id="{728806DB-D729-9C0B-09C0-CAF2FC650A60}"/>
                </a:ext>
              </a:extLst>
            </p:cNvPr>
            <p:cNvSpPr/>
            <p:nvPr/>
          </p:nvSpPr>
          <p:spPr>
            <a:xfrm>
              <a:off x="3403600" y="252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6049;p35">
              <a:extLst>
                <a:ext uri="{FF2B5EF4-FFF2-40B4-BE49-F238E27FC236}">
                  <a16:creationId xmlns:a16="http://schemas.microsoft.com/office/drawing/2014/main" id="{28E7A3E5-057B-C8A7-30CA-0B9C20E9511F}"/>
                </a:ext>
              </a:extLst>
            </p:cNvPr>
            <p:cNvSpPr/>
            <p:nvPr/>
          </p:nvSpPr>
          <p:spPr>
            <a:xfrm>
              <a:off x="3400425" y="2528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6050;p35">
              <a:extLst>
                <a:ext uri="{FF2B5EF4-FFF2-40B4-BE49-F238E27FC236}">
                  <a16:creationId xmlns:a16="http://schemas.microsoft.com/office/drawing/2014/main" id="{AD3AFE6C-8235-B3FB-B424-F6EF9E5A2D4E}"/>
                </a:ext>
              </a:extLst>
            </p:cNvPr>
            <p:cNvSpPr/>
            <p:nvPr/>
          </p:nvSpPr>
          <p:spPr>
            <a:xfrm>
              <a:off x="3387225" y="2505250"/>
              <a:ext cx="21675" cy="26425"/>
            </a:xfrm>
            <a:custGeom>
              <a:avLst/>
              <a:gdLst/>
              <a:ahLst/>
              <a:cxnLst/>
              <a:rect l="l" t="t" r="r" b="b"/>
              <a:pathLst>
                <a:path w="867" h="1057" extrusionOk="0">
                  <a:moveTo>
                    <a:pt x="128" y="0"/>
                  </a:moveTo>
                  <a:lnTo>
                    <a:pt x="149" y="21"/>
                  </a:lnTo>
                  <a:cubicBezTo>
                    <a:pt x="149" y="21"/>
                    <a:pt x="169" y="1"/>
                    <a:pt x="170" y="0"/>
                  </a:cubicBezTo>
                  <a:lnTo>
                    <a:pt x="170" y="0"/>
                  </a:lnTo>
                  <a:cubicBezTo>
                    <a:pt x="163" y="7"/>
                    <a:pt x="158" y="10"/>
                    <a:pt x="154" y="10"/>
                  </a:cubicBezTo>
                  <a:cubicBezTo>
                    <a:pt x="146" y="10"/>
                    <a:pt x="142" y="0"/>
                    <a:pt x="128" y="0"/>
                  </a:cubicBezTo>
                  <a:close/>
                  <a:moveTo>
                    <a:pt x="825" y="254"/>
                  </a:moveTo>
                  <a:cubicBezTo>
                    <a:pt x="825" y="275"/>
                    <a:pt x="846" y="275"/>
                    <a:pt x="846" y="275"/>
                  </a:cubicBezTo>
                  <a:cubicBezTo>
                    <a:pt x="846" y="269"/>
                    <a:pt x="847" y="267"/>
                    <a:pt x="849" y="266"/>
                  </a:cubicBezTo>
                  <a:lnTo>
                    <a:pt x="849" y="266"/>
                  </a:lnTo>
                  <a:cubicBezTo>
                    <a:pt x="851" y="268"/>
                    <a:pt x="854" y="270"/>
                    <a:pt x="856" y="270"/>
                  </a:cubicBezTo>
                  <a:cubicBezTo>
                    <a:pt x="857" y="270"/>
                    <a:pt x="859" y="269"/>
                    <a:pt x="860" y="269"/>
                  </a:cubicBezTo>
                  <a:lnTo>
                    <a:pt x="860" y="269"/>
                  </a:lnTo>
                  <a:cubicBezTo>
                    <a:pt x="864" y="272"/>
                    <a:pt x="867" y="275"/>
                    <a:pt x="867" y="275"/>
                  </a:cubicBezTo>
                  <a:cubicBezTo>
                    <a:pt x="867" y="275"/>
                    <a:pt x="867" y="254"/>
                    <a:pt x="867" y="254"/>
                  </a:cubicBezTo>
                  <a:cubicBezTo>
                    <a:pt x="867" y="262"/>
                    <a:pt x="864" y="267"/>
                    <a:pt x="860" y="269"/>
                  </a:cubicBezTo>
                  <a:lnTo>
                    <a:pt x="860" y="269"/>
                  </a:lnTo>
                  <a:cubicBezTo>
                    <a:pt x="857" y="267"/>
                    <a:pt x="854" y="266"/>
                    <a:pt x="851" y="266"/>
                  </a:cubicBezTo>
                  <a:cubicBezTo>
                    <a:pt x="851" y="266"/>
                    <a:pt x="850" y="266"/>
                    <a:pt x="849" y="266"/>
                  </a:cubicBezTo>
                  <a:lnTo>
                    <a:pt x="849" y="266"/>
                  </a:lnTo>
                  <a:cubicBezTo>
                    <a:pt x="847" y="263"/>
                    <a:pt x="846" y="259"/>
                    <a:pt x="846" y="254"/>
                  </a:cubicBezTo>
                  <a:close/>
                  <a:moveTo>
                    <a:pt x="804" y="423"/>
                  </a:moveTo>
                  <a:cubicBezTo>
                    <a:pt x="814" y="433"/>
                    <a:pt x="819" y="439"/>
                    <a:pt x="822" y="439"/>
                  </a:cubicBezTo>
                  <a:cubicBezTo>
                    <a:pt x="825" y="439"/>
                    <a:pt x="825" y="433"/>
                    <a:pt x="825" y="423"/>
                  </a:cubicBezTo>
                  <a:close/>
                  <a:moveTo>
                    <a:pt x="719" y="592"/>
                  </a:moveTo>
                  <a:cubicBezTo>
                    <a:pt x="719" y="602"/>
                    <a:pt x="724" y="608"/>
                    <a:pt x="730" y="608"/>
                  </a:cubicBezTo>
                  <a:cubicBezTo>
                    <a:pt x="735" y="608"/>
                    <a:pt x="740" y="602"/>
                    <a:pt x="740" y="592"/>
                  </a:cubicBezTo>
                  <a:close/>
                  <a:moveTo>
                    <a:pt x="616" y="824"/>
                  </a:moveTo>
                  <a:cubicBezTo>
                    <a:pt x="615" y="824"/>
                    <a:pt x="614" y="824"/>
                    <a:pt x="613" y="824"/>
                  </a:cubicBezTo>
                  <a:lnTo>
                    <a:pt x="616" y="824"/>
                  </a:lnTo>
                  <a:cubicBezTo>
                    <a:pt x="616" y="824"/>
                    <a:pt x="616" y="824"/>
                    <a:pt x="616" y="824"/>
                  </a:cubicBezTo>
                  <a:close/>
                  <a:moveTo>
                    <a:pt x="635" y="803"/>
                  </a:moveTo>
                  <a:cubicBezTo>
                    <a:pt x="635" y="803"/>
                    <a:pt x="656" y="803"/>
                    <a:pt x="656" y="824"/>
                  </a:cubicBezTo>
                  <a:cubicBezTo>
                    <a:pt x="656" y="803"/>
                    <a:pt x="656" y="803"/>
                    <a:pt x="656" y="803"/>
                  </a:cubicBezTo>
                  <a:close/>
                  <a:moveTo>
                    <a:pt x="616" y="824"/>
                  </a:moveTo>
                  <a:lnTo>
                    <a:pt x="616" y="824"/>
                  </a:lnTo>
                  <a:cubicBezTo>
                    <a:pt x="621" y="827"/>
                    <a:pt x="626" y="830"/>
                    <a:pt x="630" y="830"/>
                  </a:cubicBezTo>
                  <a:cubicBezTo>
                    <a:pt x="633" y="830"/>
                    <a:pt x="635" y="829"/>
                    <a:pt x="635" y="824"/>
                  </a:cubicBezTo>
                  <a:close/>
                  <a:moveTo>
                    <a:pt x="571" y="847"/>
                  </a:moveTo>
                  <a:cubicBezTo>
                    <a:pt x="572" y="866"/>
                    <a:pt x="592" y="867"/>
                    <a:pt x="592" y="888"/>
                  </a:cubicBezTo>
                  <a:cubicBezTo>
                    <a:pt x="592" y="866"/>
                    <a:pt x="592" y="866"/>
                    <a:pt x="592" y="866"/>
                  </a:cubicBezTo>
                  <a:cubicBezTo>
                    <a:pt x="592" y="866"/>
                    <a:pt x="572" y="866"/>
                    <a:pt x="571" y="847"/>
                  </a:cubicBezTo>
                  <a:close/>
                  <a:moveTo>
                    <a:pt x="550" y="909"/>
                  </a:moveTo>
                  <a:cubicBezTo>
                    <a:pt x="571" y="930"/>
                    <a:pt x="550" y="930"/>
                    <a:pt x="550" y="930"/>
                  </a:cubicBezTo>
                  <a:cubicBezTo>
                    <a:pt x="571" y="930"/>
                    <a:pt x="550" y="909"/>
                    <a:pt x="571" y="909"/>
                  </a:cubicBezTo>
                  <a:close/>
                  <a:moveTo>
                    <a:pt x="128" y="930"/>
                  </a:moveTo>
                  <a:cubicBezTo>
                    <a:pt x="149" y="951"/>
                    <a:pt x="149" y="951"/>
                    <a:pt x="149" y="951"/>
                  </a:cubicBezTo>
                  <a:cubicBezTo>
                    <a:pt x="149" y="951"/>
                    <a:pt x="149" y="930"/>
                    <a:pt x="128" y="930"/>
                  </a:cubicBezTo>
                  <a:close/>
                  <a:moveTo>
                    <a:pt x="508" y="972"/>
                  </a:moveTo>
                  <a:cubicBezTo>
                    <a:pt x="490" y="972"/>
                    <a:pt x="503" y="988"/>
                    <a:pt x="493" y="992"/>
                  </a:cubicBezTo>
                  <a:lnTo>
                    <a:pt x="493" y="992"/>
                  </a:lnTo>
                  <a:cubicBezTo>
                    <a:pt x="499" y="990"/>
                    <a:pt x="508" y="985"/>
                    <a:pt x="508" y="972"/>
                  </a:cubicBezTo>
                  <a:close/>
                  <a:moveTo>
                    <a:pt x="493" y="992"/>
                  </a:moveTo>
                  <a:cubicBezTo>
                    <a:pt x="490" y="993"/>
                    <a:pt x="487" y="993"/>
                    <a:pt x="487" y="993"/>
                  </a:cubicBezTo>
                  <a:cubicBezTo>
                    <a:pt x="490" y="993"/>
                    <a:pt x="492" y="993"/>
                    <a:pt x="493" y="992"/>
                  </a:cubicBezTo>
                  <a:close/>
                  <a:moveTo>
                    <a:pt x="149" y="21"/>
                  </a:moveTo>
                  <a:cubicBezTo>
                    <a:pt x="149" y="43"/>
                    <a:pt x="128" y="43"/>
                    <a:pt x="128" y="43"/>
                  </a:cubicBezTo>
                  <a:cubicBezTo>
                    <a:pt x="106" y="43"/>
                    <a:pt x="128" y="64"/>
                    <a:pt x="106" y="64"/>
                  </a:cubicBezTo>
                  <a:lnTo>
                    <a:pt x="85" y="64"/>
                  </a:lnTo>
                  <a:cubicBezTo>
                    <a:pt x="85" y="64"/>
                    <a:pt x="106" y="85"/>
                    <a:pt x="106" y="85"/>
                  </a:cubicBezTo>
                  <a:lnTo>
                    <a:pt x="85" y="85"/>
                  </a:lnTo>
                  <a:cubicBezTo>
                    <a:pt x="85" y="85"/>
                    <a:pt x="106" y="85"/>
                    <a:pt x="85" y="106"/>
                  </a:cubicBezTo>
                  <a:cubicBezTo>
                    <a:pt x="64" y="127"/>
                    <a:pt x="43" y="127"/>
                    <a:pt x="43" y="148"/>
                  </a:cubicBezTo>
                  <a:cubicBezTo>
                    <a:pt x="43" y="169"/>
                    <a:pt x="22" y="169"/>
                    <a:pt x="22" y="190"/>
                  </a:cubicBezTo>
                  <a:cubicBezTo>
                    <a:pt x="1" y="212"/>
                    <a:pt x="22" y="233"/>
                    <a:pt x="1" y="254"/>
                  </a:cubicBezTo>
                  <a:lnTo>
                    <a:pt x="22" y="254"/>
                  </a:lnTo>
                  <a:cubicBezTo>
                    <a:pt x="22" y="264"/>
                    <a:pt x="17" y="264"/>
                    <a:pt x="11" y="264"/>
                  </a:cubicBezTo>
                  <a:cubicBezTo>
                    <a:pt x="6" y="264"/>
                    <a:pt x="1" y="264"/>
                    <a:pt x="1" y="275"/>
                  </a:cubicBezTo>
                  <a:cubicBezTo>
                    <a:pt x="15" y="275"/>
                    <a:pt x="20" y="266"/>
                    <a:pt x="21" y="266"/>
                  </a:cubicBezTo>
                  <a:cubicBezTo>
                    <a:pt x="22" y="266"/>
                    <a:pt x="22" y="268"/>
                    <a:pt x="22" y="275"/>
                  </a:cubicBezTo>
                  <a:cubicBezTo>
                    <a:pt x="1" y="275"/>
                    <a:pt x="1" y="317"/>
                    <a:pt x="1" y="359"/>
                  </a:cubicBezTo>
                  <a:cubicBezTo>
                    <a:pt x="1" y="402"/>
                    <a:pt x="1" y="444"/>
                    <a:pt x="1" y="486"/>
                  </a:cubicBezTo>
                  <a:lnTo>
                    <a:pt x="22" y="486"/>
                  </a:lnTo>
                  <a:cubicBezTo>
                    <a:pt x="1" y="507"/>
                    <a:pt x="22" y="507"/>
                    <a:pt x="1" y="528"/>
                  </a:cubicBezTo>
                  <a:cubicBezTo>
                    <a:pt x="22" y="550"/>
                    <a:pt x="1" y="571"/>
                    <a:pt x="22" y="592"/>
                  </a:cubicBezTo>
                  <a:cubicBezTo>
                    <a:pt x="22" y="592"/>
                    <a:pt x="22" y="592"/>
                    <a:pt x="22" y="613"/>
                  </a:cubicBezTo>
                  <a:cubicBezTo>
                    <a:pt x="22" y="613"/>
                    <a:pt x="22" y="634"/>
                    <a:pt x="22" y="634"/>
                  </a:cubicBezTo>
                  <a:lnTo>
                    <a:pt x="43" y="634"/>
                  </a:lnTo>
                  <a:cubicBezTo>
                    <a:pt x="22" y="634"/>
                    <a:pt x="43" y="655"/>
                    <a:pt x="22" y="655"/>
                  </a:cubicBezTo>
                  <a:cubicBezTo>
                    <a:pt x="43" y="676"/>
                    <a:pt x="43" y="676"/>
                    <a:pt x="43" y="697"/>
                  </a:cubicBezTo>
                  <a:cubicBezTo>
                    <a:pt x="43" y="697"/>
                    <a:pt x="43" y="697"/>
                    <a:pt x="43" y="719"/>
                  </a:cubicBezTo>
                  <a:cubicBezTo>
                    <a:pt x="43" y="740"/>
                    <a:pt x="43" y="761"/>
                    <a:pt x="64" y="782"/>
                  </a:cubicBezTo>
                  <a:lnTo>
                    <a:pt x="85" y="782"/>
                  </a:lnTo>
                  <a:cubicBezTo>
                    <a:pt x="64" y="803"/>
                    <a:pt x="64" y="803"/>
                    <a:pt x="64" y="803"/>
                  </a:cubicBezTo>
                  <a:cubicBezTo>
                    <a:pt x="64" y="824"/>
                    <a:pt x="85" y="824"/>
                    <a:pt x="85" y="845"/>
                  </a:cubicBezTo>
                  <a:cubicBezTo>
                    <a:pt x="85" y="845"/>
                    <a:pt x="106" y="866"/>
                    <a:pt x="85" y="866"/>
                  </a:cubicBezTo>
                  <a:cubicBezTo>
                    <a:pt x="106" y="866"/>
                    <a:pt x="106" y="845"/>
                    <a:pt x="106" y="845"/>
                  </a:cubicBezTo>
                  <a:cubicBezTo>
                    <a:pt x="106" y="866"/>
                    <a:pt x="106" y="866"/>
                    <a:pt x="106" y="866"/>
                  </a:cubicBezTo>
                  <a:cubicBezTo>
                    <a:pt x="128" y="888"/>
                    <a:pt x="106" y="909"/>
                    <a:pt x="128" y="909"/>
                  </a:cubicBezTo>
                  <a:cubicBezTo>
                    <a:pt x="149" y="909"/>
                    <a:pt x="128" y="930"/>
                    <a:pt x="149" y="930"/>
                  </a:cubicBezTo>
                  <a:lnTo>
                    <a:pt x="128" y="930"/>
                  </a:lnTo>
                  <a:cubicBezTo>
                    <a:pt x="149" y="930"/>
                    <a:pt x="149" y="930"/>
                    <a:pt x="149" y="951"/>
                  </a:cubicBezTo>
                  <a:lnTo>
                    <a:pt x="170" y="951"/>
                  </a:lnTo>
                  <a:cubicBezTo>
                    <a:pt x="170" y="972"/>
                    <a:pt x="170" y="972"/>
                    <a:pt x="191" y="972"/>
                  </a:cubicBezTo>
                  <a:cubicBezTo>
                    <a:pt x="191" y="993"/>
                    <a:pt x="191" y="993"/>
                    <a:pt x="191" y="993"/>
                  </a:cubicBezTo>
                  <a:cubicBezTo>
                    <a:pt x="191" y="993"/>
                    <a:pt x="191" y="993"/>
                    <a:pt x="212" y="1014"/>
                  </a:cubicBezTo>
                  <a:cubicBezTo>
                    <a:pt x="212" y="1014"/>
                    <a:pt x="233" y="1014"/>
                    <a:pt x="254" y="1035"/>
                  </a:cubicBezTo>
                  <a:lnTo>
                    <a:pt x="381" y="1035"/>
                  </a:lnTo>
                  <a:cubicBezTo>
                    <a:pt x="381" y="1035"/>
                    <a:pt x="423" y="1035"/>
                    <a:pt x="402" y="1057"/>
                  </a:cubicBezTo>
                  <a:lnTo>
                    <a:pt x="444" y="1035"/>
                  </a:lnTo>
                  <a:cubicBezTo>
                    <a:pt x="487" y="1035"/>
                    <a:pt x="466" y="993"/>
                    <a:pt x="487" y="993"/>
                  </a:cubicBezTo>
                  <a:cubicBezTo>
                    <a:pt x="487" y="972"/>
                    <a:pt x="487" y="972"/>
                    <a:pt x="487" y="972"/>
                  </a:cubicBezTo>
                  <a:cubicBezTo>
                    <a:pt x="487" y="972"/>
                    <a:pt x="487" y="972"/>
                    <a:pt x="487" y="951"/>
                  </a:cubicBezTo>
                  <a:cubicBezTo>
                    <a:pt x="494" y="958"/>
                    <a:pt x="498" y="960"/>
                    <a:pt x="502" y="960"/>
                  </a:cubicBezTo>
                  <a:cubicBezTo>
                    <a:pt x="510" y="960"/>
                    <a:pt x="515" y="951"/>
                    <a:pt x="529" y="951"/>
                  </a:cubicBezTo>
                  <a:cubicBezTo>
                    <a:pt x="529" y="951"/>
                    <a:pt x="508" y="930"/>
                    <a:pt x="529" y="930"/>
                  </a:cubicBezTo>
                  <a:lnTo>
                    <a:pt x="550" y="930"/>
                  </a:lnTo>
                  <a:cubicBezTo>
                    <a:pt x="550" y="930"/>
                    <a:pt x="550" y="930"/>
                    <a:pt x="550" y="909"/>
                  </a:cubicBezTo>
                  <a:cubicBezTo>
                    <a:pt x="550" y="898"/>
                    <a:pt x="550" y="898"/>
                    <a:pt x="553" y="898"/>
                  </a:cubicBezTo>
                  <a:cubicBezTo>
                    <a:pt x="555" y="898"/>
                    <a:pt x="561" y="898"/>
                    <a:pt x="571" y="888"/>
                  </a:cubicBezTo>
                  <a:cubicBezTo>
                    <a:pt x="571" y="888"/>
                    <a:pt x="571" y="866"/>
                    <a:pt x="571" y="866"/>
                  </a:cubicBezTo>
                  <a:cubicBezTo>
                    <a:pt x="571" y="866"/>
                    <a:pt x="571" y="845"/>
                    <a:pt x="571" y="845"/>
                  </a:cubicBezTo>
                  <a:lnTo>
                    <a:pt x="592" y="845"/>
                  </a:lnTo>
                  <a:cubicBezTo>
                    <a:pt x="592" y="845"/>
                    <a:pt x="592" y="836"/>
                    <a:pt x="599" y="836"/>
                  </a:cubicBezTo>
                  <a:cubicBezTo>
                    <a:pt x="602" y="836"/>
                    <a:pt x="606" y="838"/>
                    <a:pt x="613" y="845"/>
                  </a:cubicBezTo>
                  <a:cubicBezTo>
                    <a:pt x="613" y="845"/>
                    <a:pt x="613" y="824"/>
                    <a:pt x="613" y="824"/>
                  </a:cubicBezTo>
                  <a:cubicBezTo>
                    <a:pt x="609" y="820"/>
                    <a:pt x="607" y="818"/>
                    <a:pt x="608" y="818"/>
                  </a:cubicBezTo>
                  <a:lnTo>
                    <a:pt x="608" y="818"/>
                  </a:lnTo>
                  <a:cubicBezTo>
                    <a:pt x="608" y="818"/>
                    <a:pt x="612" y="821"/>
                    <a:pt x="616" y="824"/>
                  </a:cubicBezTo>
                  <a:lnTo>
                    <a:pt x="616" y="824"/>
                  </a:lnTo>
                  <a:cubicBezTo>
                    <a:pt x="635" y="824"/>
                    <a:pt x="635" y="823"/>
                    <a:pt x="635" y="803"/>
                  </a:cubicBezTo>
                  <a:cubicBezTo>
                    <a:pt x="656" y="803"/>
                    <a:pt x="656" y="782"/>
                    <a:pt x="656" y="782"/>
                  </a:cubicBezTo>
                  <a:cubicBezTo>
                    <a:pt x="656" y="782"/>
                    <a:pt x="635" y="761"/>
                    <a:pt x="656" y="761"/>
                  </a:cubicBezTo>
                  <a:cubicBezTo>
                    <a:pt x="677" y="761"/>
                    <a:pt x="656" y="761"/>
                    <a:pt x="656" y="782"/>
                  </a:cubicBezTo>
                  <a:lnTo>
                    <a:pt x="677" y="761"/>
                  </a:lnTo>
                  <a:cubicBezTo>
                    <a:pt x="677" y="740"/>
                    <a:pt x="677" y="740"/>
                    <a:pt x="656" y="719"/>
                  </a:cubicBezTo>
                  <a:lnTo>
                    <a:pt x="677" y="719"/>
                  </a:lnTo>
                  <a:cubicBezTo>
                    <a:pt x="677" y="719"/>
                    <a:pt x="677" y="719"/>
                    <a:pt x="677" y="697"/>
                  </a:cubicBezTo>
                  <a:lnTo>
                    <a:pt x="698" y="697"/>
                  </a:lnTo>
                  <a:cubicBezTo>
                    <a:pt x="677" y="697"/>
                    <a:pt x="698" y="676"/>
                    <a:pt x="677" y="676"/>
                  </a:cubicBezTo>
                  <a:lnTo>
                    <a:pt x="698" y="676"/>
                  </a:lnTo>
                  <a:cubicBezTo>
                    <a:pt x="698" y="655"/>
                    <a:pt x="698" y="655"/>
                    <a:pt x="698" y="655"/>
                  </a:cubicBezTo>
                  <a:lnTo>
                    <a:pt x="740" y="655"/>
                  </a:lnTo>
                  <a:cubicBezTo>
                    <a:pt x="740" y="655"/>
                    <a:pt x="740" y="655"/>
                    <a:pt x="740" y="634"/>
                  </a:cubicBezTo>
                  <a:cubicBezTo>
                    <a:pt x="740" y="634"/>
                    <a:pt x="740" y="643"/>
                    <a:pt x="734" y="643"/>
                  </a:cubicBezTo>
                  <a:cubicBezTo>
                    <a:pt x="731" y="643"/>
                    <a:pt x="726" y="641"/>
                    <a:pt x="719" y="634"/>
                  </a:cubicBezTo>
                  <a:cubicBezTo>
                    <a:pt x="740" y="634"/>
                    <a:pt x="719" y="613"/>
                    <a:pt x="719" y="613"/>
                  </a:cubicBezTo>
                  <a:cubicBezTo>
                    <a:pt x="719" y="602"/>
                    <a:pt x="719" y="602"/>
                    <a:pt x="719" y="602"/>
                  </a:cubicBezTo>
                  <a:cubicBezTo>
                    <a:pt x="719" y="602"/>
                    <a:pt x="719" y="602"/>
                    <a:pt x="719" y="592"/>
                  </a:cubicBezTo>
                  <a:cubicBezTo>
                    <a:pt x="719" y="571"/>
                    <a:pt x="740" y="571"/>
                    <a:pt x="740" y="571"/>
                  </a:cubicBezTo>
                  <a:cubicBezTo>
                    <a:pt x="740" y="571"/>
                    <a:pt x="740" y="571"/>
                    <a:pt x="740" y="550"/>
                  </a:cubicBezTo>
                  <a:cubicBezTo>
                    <a:pt x="761" y="550"/>
                    <a:pt x="740" y="528"/>
                    <a:pt x="761" y="528"/>
                  </a:cubicBezTo>
                  <a:cubicBezTo>
                    <a:pt x="761" y="528"/>
                    <a:pt x="761" y="528"/>
                    <a:pt x="761" y="507"/>
                  </a:cubicBezTo>
                  <a:cubicBezTo>
                    <a:pt x="768" y="514"/>
                    <a:pt x="771" y="517"/>
                    <a:pt x="771" y="517"/>
                  </a:cubicBezTo>
                  <a:cubicBezTo>
                    <a:pt x="773" y="517"/>
                    <a:pt x="768" y="507"/>
                    <a:pt x="782" y="507"/>
                  </a:cubicBezTo>
                  <a:cubicBezTo>
                    <a:pt x="761" y="507"/>
                    <a:pt x="782" y="507"/>
                    <a:pt x="761" y="486"/>
                  </a:cubicBezTo>
                  <a:lnTo>
                    <a:pt x="804" y="486"/>
                  </a:lnTo>
                  <a:lnTo>
                    <a:pt x="782" y="465"/>
                  </a:lnTo>
                  <a:cubicBezTo>
                    <a:pt x="782" y="465"/>
                    <a:pt x="782" y="465"/>
                    <a:pt x="782" y="444"/>
                  </a:cubicBezTo>
                  <a:cubicBezTo>
                    <a:pt x="761" y="444"/>
                    <a:pt x="761" y="444"/>
                    <a:pt x="761" y="423"/>
                  </a:cubicBezTo>
                  <a:lnTo>
                    <a:pt x="782" y="423"/>
                  </a:lnTo>
                  <a:cubicBezTo>
                    <a:pt x="782" y="423"/>
                    <a:pt x="792" y="432"/>
                    <a:pt x="798" y="432"/>
                  </a:cubicBezTo>
                  <a:cubicBezTo>
                    <a:pt x="801" y="432"/>
                    <a:pt x="804" y="430"/>
                    <a:pt x="804" y="423"/>
                  </a:cubicBezTo>
                  <a:cubicBezTo>
                    <a:pt x="782" y="423"/>
                    <a:pt x="804" y="402"/>
                    <a:pt x="782" y="402"/>
                  </a:cubicBezTo>
                  <a:lnTo>
                    <a:pt x="825" y="402"/>
                  </a:lnTo>
                  <a:cubicBezTo>
                    <a:pt x="825" y="402"/>
                    <a:pt x="825" y="381"/>
                    <a:pt x="825" y="381"/>
                  </a:cubicBezTo>
                  <a:lnTo>
                    <a:pt x="804" y="381"/>
                  </a:lnTo>
                  <a:cubicBezTo>
                    <a:pt x="817" y="381"/>
                    <a:pt x="822" y="389"/>
                    <a:pt x="824" y="395"/>
                  </a:cubicBezTo>
                  <a:lnTo>
                    <a:pt x="824" y="395"/>
                  </a:lnTo>
                  <a:cubicBezTo>
                    <a:pt x="822" y="391"/>
                    <a:pt x="818" y="391"/>
                    <a:pt x="814" y="391"/>
                  </a:cubicBezTo>
                  <a:cubicBezTo>
                    <a:pt x="809" y="391"/>
                    <a:pt x="804" y="391"/>
                    <a:pt x="804" y="381"/>
                  </a:cubicBezTo>
                  <a:lnTo>
                    <a:pt x="804" y="359"/>
                  </a:lnTo>
                  <a:lnTo>
                    <a:pt x="825" y="359"/>
                  </a:lnTo>
                  <a:cubicBezTo>
                    <a:pt x="825" y="359"/>
                    <a:pt x="825" y="338"/>
                    <a:pt x="825" y="338"/>
                  </a:cubicBezTo>
                  <a:cubicBezTo>
                    <a:pt x="846" y="338"/>
                    <a:pt x="846" y="317"/>
                    <a:pt x="846" y="317"/>
                  </a:cubicBezTo>
                  <a:cubicBezTo>
                    <a:pt x="825" y="296"/>
                    <a:pt x="846" y="296"/>
                    <a:pt x="825" y="296"/>
                  </a:cubicBezTo>
                  <a:lnTo>
                    <a:pt x="846" y="296"/>
                  </a:lnTo>
                  <a:cubicBezTo>
                    <a:pt x="846" y="296"/>
                    <a:pt x="846" y="305"/>
                    <a:pt x="852" y="305"/>
                  </a:cubicBezTo>
                  <a:cubicBezTo>
                    <a:pt x="855" y="305"/>
                    <a:pt x="860" y="303"/>
                    <a:pt x="867" y="296"/>
                  </a:cubicBezTo>
                  <a:cubicBezTo>
                    <a:pt x="867" y="296"/>
                    <a:pt x="846" y="296"/>
                    <a:pt x="846" y="275"/>
                  </a:cubicBezTo>
                  <a:lnTo>
                    <a:pt x="846" y="275"/>
                  </a:lnTo>
                  <a:cubicBezTo>
                    <a:pt x="853" y="282"/>
                    <a:pt x="855" y="284"/>
                    <a:pt x="856" y="284"/>
                  </a:cubicBezTo>
                  <a:cubicBezTo>
                    <a:pt x="857" y="284"/>
                    <a:pt x="856" y="281"/>
                    <a:pt x="857" y="278"/>
                  </a:cubicBezTo>
                  <a:lnTo>
                    <a:pt x="857" y="278"/>
                  </a:lnTo>
                  <a:cubicBezTo>
                    <a:pt x="862" y="281"/>
                    <a:pt x="867" y="286"/>
                    <a:pt x="867" y="296"/>
                  </a:cubicBezTo>
                  <a:cubicBezTo>
                    <a:pt x="867" y="296"/>
                    <a:pt x="867" y="296"/>
                    <a:pt x="867" y="275"/>
                  </a:cubicBezTo>
                  <a:cubicBezTo>
                    <a:pt x="861" y="275"/>
                    <a:pt x="859" y="276"/>
                    <a:pt x="857" y="278"/>
                  </a:cubicBezTo>
                  <a:lnTo>
                    <a:pt x="857" y="278"/>
                  </a:lnTo>
                  <a:cubicBezTo>
                    <a:pt x="852" y="275"/>
                    <a:pt x="846" y="275"/>
                    <a:pt x="846" y="275"/>
                  </a:cubicBezTo>
                  <a:lnTo>
                    <a:pt x="846" y="275"/>
                  </a:lnTo>
                  <a:cubicBezTo>
                    <a:pt x="846" y="275"/>
                    <a:pt x="846" y="275"/>
                    <a:pt x="846" y="275"/>
                  </a:cubicBezTo>
                  <a:lnTo>
                    <a:pt x="804" y="275"/>
                  </a:lnTo>
                  <a:cubicBezTo>
                    <a:pt x="782" y="275"/>
                    <a:pt x="804" y="296"/>
                    <a:pt x="804" y="296"/>
                  </a:cubicBezTo>
                  <a:cubicBezTo>
                    <a:pt x="804" y="317"/>
                    <a:pt x="804" y="317"/>
                    <a:pt x="804" y="317"/>
                  </a:cubicBezTo>
                  <a:cubicBezTo>
                    <a:pt x="782" y="296"/>
                    <a:pt x="782" y="296"/>
                    <a:pt x="782" y="296"/>
                  </a:cubicBezTo>
                  <a:lnTo>
                    <a:pt x="782" y="317"/>
                  </a:lnTo>
                  <a:cubicBezTo>
                    <a:pt x="761" y="317"/>
                    <a:pt x="782" y="338"/>
                    <a:pt x="761" y="338"/>
                  </a:cubicBezTo>
                  <a:cubicBezTo>
                    <a:pt x="761" y="338"/>
                    <a:pt x="761" y="338"/>
                    <a:pt x="761" y="359"/>
                  </a:cubicBezTo>
                  <a:lnTo>
                    <a:pt x="740" y="359"/>
                  </a:lnTo>
                  <a:lnTo>
                    <a:pt x="740" y="381"/>
                  </a:lnTo>
                  <a:lnTo>
                    <a:pt x="719" y="381"/>
                  </a:lnTo>
                  <a:cubicBezTo>
                    <a:pt x="719" y="381"/>
                    <a:pt x="719" y="381"/>
                    <a:pt x="719" y="402"/>
                  </a:cubicBezTo>
                  <a:cubicBezTo>
                    <a:pt x="719" y="402"/>
                    <a:pt x="719" y="423"/>
                    <a:pt x="719" y="423"/>
                  </a:cubicBezTo>
                  <a:cubicBezTo>
                    <a:pt x="719" y="423"/>
                    <a:pt x="698" y="423"/>
                    <a:pt x="719" y="444"/>
                  </a:cubicBezTo>
                  <a:lnTo>
                    <a:pt x="698" y="444"/>
                  </a:lnTo>
                  <a:cubicBezTo>
                    <a:pt x="698" y="444"/>
                    <a:pt x="698" y="465"/>
                    <a:pt x="677" y="465"/>
                  </a:cubicBezTo>
                  <a:lnTo>
                    <a:pt x="698" y="465"/>
                  </a:lnTo>
                  <a:cubicBezTo>
                    <a:pt x="677" y="465"/>
                    <a:pt x="698" y="486"/>
                    <a:pt x="677" y="486"/>
                  </a:cubicBezTo>
                  <a:lnTo>
                    <a:pt x="656" y="507"/>
                  </a:lnTo>
                  <a:cubicBezTo>
                    <a:pt x="656" y="518"/>
                    <a:pt x="650" y="518"/>
                    <a:pt x="648" y="518"/>
                  </a:cubicBezTo>
                  <a:cubicBezTo>
                    <a:pt x="645" y="518"/>
                    <a:pt x="645" y="518"/>
                    <a:pt x="656" y="528"/>
                  </a:cubicBezTo>
                  <a:cubicBezTo>
                    <a:pt x="656" y="528"/>
                    <a:pt x="656" y="528"/>
                    <a:pt x="656" y="550"/>
                  </a:cubicBezTo>
                  <a:cubicBezTo>
                    <a:pt x="656" y="550"/>
                    <a:pt x="635" y="528"/>
                    <a:pt x="635" y="528"/>
                  </a:cubicBezTo>
                  <a:cubicBezTo>
                    <a:pt x="635" y="550"/>
                    <a:pt x="635" y="550"/>
                    <a:pt x="635" y="550"/>
                  </a:cubicBezTo>
                  <a:cubicBezTo>
                    <a:pt x="635" y="550"/>
                    <a:pt x="635" y="571"/>
                    <a:pt x="635" y="571"/>
                  </a:cubicBezTo>
                  <a:lnTo>
                    <a:pt x="613" y="571"/>
                  </a:lnTo>
                  <a:cubicBezTo>
                    <a:pt x="613" y="581"/>
                    <a:pt x="608" y="581"/>
                    <a:pt x="606" y="581"/>
                  </a:cubicBezTo>
                  <a:cubicBezTo>
                    <a:pt x="603" y="581"/>
                    <a:pt x="603" y="581"/>
                    <a:pt x="613" y="592"/>
                  </a:cubicBezTo>
                  <a:lnTo>
                    <a:pt x="592" y="592"/>
                  </a:lnTo>
                  <a:cubicBezTo>
                    <a:pt x="592" y="592"/>
                    <a:pt x="592" y="613"/>
                    <a:pt x="571" y="613"/>
                  </a:cubicBezTo>
                  <a:lnTo>
                    <a:pt x="592" y="613"/>
                  </a:lnTo>
                  <a:cubicBezTo>
                    <a:pt x="592" y="634"/>
                    <a:pt x="571" y="634"/>
                    <a:pt x="571" y="655"/>
                  </a:cubicBezTo>
                  <a:lnTo>
                    <a:pt x="550" y="655"/>
                  </a:lnTo>
                  <a:cubicBezTo>
                    <a:pt x="550" y="676"/>
                    <a:pt x="550" y="676"/>
                    <a:pt x="550" y="676"/>
                  </a:cubicBezTo>
                  <a:cubicBezTo>
                    <a:pt x="550" y="697"/>
                    <a:pt x="550" y="697"/>
                    <a:pt x="529" y="697"/>
                  </a:cubicBezTo>
                  <a:lnTo>
                    <a:pt x="508" y="697"/>
                  </a:lnTo>
                  <a:cubicBezTo>
                    <a:pt x="529" y="697"/>
                    <a:pt x="529" y="719"/>
                    <a:pt x="529" y="719"/>
                  </a:cubicBezTo>
                  <a:cubicBezTo>
                    <a:pt x="522" y="711"/>
                    <a:pt x="520" y="709"/>
                    <a:pt x="519" y="709"/>
                  </a:cubicBezTo>
                  <a:lnTo>
                    <a:pt x="519" y="709"/>
                  </a:lnTo>
                  <a:cubicBezTo>
                    <a:pt x="517" y="709"/>
                    <a:pt x="522" y="719"/>
                    <a:pt x="508" y="719"/>
                  </a:cubicBezTo>
                  <a:cubicBezTo>
                    <a:pt x="508" y="719"/>
                    <a:pt x="508" y="719"/>
                    <a:pt x="508" y="740"/>
                  </a:cubicBezTo>
                  <a:cubicBezTo>
                    <a:pt x="494" y="740"/>
                    <a:pt x="498" y="749"/>
                    <a:pt x="497" y="749"/>
                  </a:cubicBezTo>
                  <a:cubicBezTo>
                    <a:pt x="496" y="749"/>
                    <a:pt x="494" y="747"/>
                    <a:pt x="487" y="740"/>
                  </a:cubicBezTo>
                  <a:lnTo>
                    <a:pt x="487" y="740"/>
                  </a:lnTo>
                  <a:cubicBezTo>
                    <a:pt x="487" y="750"/>
                    <a:pt x="492" y="750"/>
                    <a:pt x="495" y="750"/>
                  </a:cubicBezTo>
                  <a:cubicBezTo>
                    <a:pt x="497" y="750"/>
                    <a:pt x="497" y="750"/>
                    <a:pt x="487" y="761"/>
                  </a:cubicBezTo>
                  <a:cubicBezTo>
                    <a:pt x="476" y="771"/>
                    <a:pt x="466" y="771"/>
                    <a:pt x="460" y="771"/>
                  </a:cubicBezTo>
                  <a:cubicBezTo>
                    <a:pt x="455" y="771"/>
                    <a:pt x="455" y="771"/>
                    <a:pt x="466" y="782"/>
                  </a:cubicBezTo>
                  <a:lnTo>
                    <a:pt x="444" y="782"/>
                  </a:lnTo>
                  <a:cubicBezTo>
                    <a:pt x="444" y="782"/>
                    <a:pt x="423" y="803"/>
                    <a:pt x="423" y="803"/>
                  </a:cubicBezTo>
                  <a:lnTo>
                    <a:pt x="402" y="803"/>
                  </a:lnTo>
                  <a:cubicBezTo>
                    <a:pt x="402" y="803"/>
                    <a:pt x="402" y="824"/>
                    <a:pt x="402" y="824"/>
                  </a:cubicBezTo>
                  <a:lnTo>
                    <a:pt x="381" y="824"/>
                  </a:lnTo>
                  <a:cubicBezTo>
                    <a:pt x="381" y="845"/>
                    <a:pt x="360" y="845"/>
                    <a:pt x="360" y="845"/>
                  </a:cubicBezTo>
                  <a:cubicBezTo>
                    <a:pt x="360" y="845"/>
                    <a:pt x="360" y="824"/>
                    <a:pt x="339" y="824"/>
                  </a:cubicBezTo>
                  <a:lnTo>
                    <a:pt x="318" y="824"/>
                  </a:lnTo>
                  <a:cubicBezTo>
                    <a:pt x="318" y="824"/>
                    <a:pt x="318" y="803"/>
                    <a:pt x="318" y="803"/>
                  </a:cubicBezTo>
                  <a:cubicBezTo>
                    <a:pt x="311" y="810"/>
                    <a:pt x="306" y="812"/>
                    <a:pt x="304" y="812"/>
                  </a:cubicBezTo>
                  <a:cubicBezTo>
                    <a:pt x="299" y="812"/>
                    <a:pt x="304" y="803"/>
                    <a:pt x="318" y="803"/>
                  </a:cubicBezTo>
                  <a:lnTo>
                    <a:pt x="297" y="803"/>
                  </a:lnTo>
                  <a:lnTo>
                    <a:pt x="297" y="782"/>
                  </a:lnTo>
                  <a:lnTo>
                    <a:pt x="275" y="782"/>
                  </a:lnTo>
                  <a:cubicBezTo>
                    <a:pt x="275" y="782"/>
                    <a:pt x="275" y="761"/>
                    <a:pt x="275" y="761"/>
                  </a:cubicBezTo>
                  <a:cubicBezTo>
                    <a:pt x="275" y="761"/>
                    <a:pt x="275" y="761"/>
                    <a:pt x="275" y="740"/>
                  </a:cubicBezTo>
                  <a:cubicBezTo>
                    <a:pt x="268" y="747"/>
                    <a:pt x="266" y="749"/>
                    <a:pt x="265" y="749"/>
                  </a:cubicBezTo>
                  <a:cubicBezTo>
                    <a:pt x="264" y="749"/>
                    <a:pt x="268" y="740"/>
                    <a:pt x="254" y="740"/>
                  </a:cubicBezTo>
                  <a:cubicBezTo>
                    <a:pt x="254" y="719"/>
                    <a:pt x="254" y="719"/>
                    <a:pt x="275" y="719"/>
                  </a:cubicBezTo>
                  <a:lnTo>
                    <a:pt x="254" y="719"/>
                  </a:lnTo>
                  <a:cubicBezTo>
                    <a:pt x="254" y="697"/>
                    <a:pt x="233" y="676"/>
                    <a:pt x="254" y="655"/>
                  </a:cubicBezTo>
                  <a:cubicBezTo>
                    <a:pt x="233" y="655"/>
                    <a:pt x="233" y="634"/>
                    <a:pt x="233" y="634"/>
                  </a:cubicBezTo>
                  <a:lnTo>
                    <a:pt x="233" y="613"/>
                  </a:lnTo>
                  <a:cubicBezTo>
                    <a:pt x="233" y="613"/>
                    <a:pt x="233" y="592"/>
                    <a:pt x="233" y="571"/>
                  </a:cubicBezTo>
                  <a:cubicBezTo>
                    <a:pt x="212" y="571"/>
                    <a:pt x="233" y="571"/>
                    <a:pt x="233" y="550"/>
                  </a:cubicBezTo>
                  <a:cubicBezTo>
                    <a:pt x="233" y="550"/>
                    <a:pt x="212" y="550"/>
                    <a:pt x="212" y="528"/>
                  </a:cubicBezTo>
                  <a:cubicBezTo>
                    <a:pt x="212" y="528"/>
                    <a:pt x="212" y="507"/>
                    <a:pt x="212" y="507"/>
                  </a:cubicBezTo>
                  <a:cubicBezTo>
                    <a:pt x="212" y="507"/>
                    <a:pt x="212" y="486"/>
                    <a:pt x="233" y="486"/>
                  </a:cubicBezTo>
                  <a:cubicBezTo>
                    <a:pt x="212" y="465"/>
                    <a:pt x="212" y="444"/>
                    <a:pt x="212" y="423"/>
                  </a:cubicBezTo>
                  <a:lnTo>
                    <a:pt x="212" y="402"/>
                  </a:lnTo>
                  <a:cubicBezTo>
                    <a:pt x="212" y="381"/>
                    <a:pt x="212" y="381"/>
                    <a:pt x="191" y="381"/>
                  </a:cubicBezTo>
                  <a:lnTo>
                    <a:pt x="212" y="381"/>
                  </a:lnTo>
                  <a:cubicBezTo>
                    <a:pt x="191" y="381"/>
                    <a:pt x="212" y="359"/>
                    <a:pt x="212" y="359"/>
                  </a:cubicBezTo>
                  <a:cubicBezTo>
                    <a:pt x="212" y="359"/>
                    <a:pt x="212" y="296"/>
                    <a:pt x="212" y="212"/>
                  </a:cubicBezTo>
                  <a:cubicBezTo>
                    <a:pt x="212" y="148"/>
                    <a:pt x="212" y="64"/>
                    <a:pt x="170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6051;p35">
              <a:extLst>
                <a:ext uri="{FF2B5EF4-FFF2-40B4-BE49-F238E27FC236}">
                  <a16:creationId xmlns:a16="http://schemas.microsoft.com/office/drawing/2014/main" id="{D1761686-B8D2-852B-9FB7-F811E2E587CD}"/>
                </a:ext>
              </a:extLst>
            </p:cNvPr>
            <p:cNvSpPr/>
            <p:nvPr/>
          </p:nvSpPr>
          <p:spPr>
            <a:xfrm>
              <a:off x="3404125" y="2524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6052;p35">
              <a:extLst>
                <a:ext uri="{FF2B5EF4-FFF2-40B4-BE49-F238E27FC236}">
                  <a16:creationId xmlns:a16="http://schemas.microsoft.com/office/drawing/2014/main" id="{85CF49CF-5033-C71B-643E-38009C75EAFA}"/>
                </a:ext>
              </a:extLst>
            </p:cNvPr>
            <p:cNvSpPr/>
            <p:nvPr/>
          </p:nvSpPr>
          <p:spPr>
            <a:xfrm>
              <a:off x="3401500" y="2527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6053;p35">
              <a:extLst>
                <a:ext uri="{FF2B5EF4-FFF2-40B4-BE49-F238E27FC236}">
                  <a16:creationId xmlns:a16="http://schemas.microsoft.com/office/drawing/2014/main" id="{D3193BE4-023C-FD80-21CE-7A7E78B23710}"/>
                </a:ext>
              </a:extLst>
            </p:cNvPr>
            <p:cNvSpPr/>
            <p:nvPr/>
          </p:nvSpPr>
          <p:spPr>
            <a:xfrm>
              <a:off x="3400425" y="25284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6054;p35">
              <a:extLst>
                <a:ext uri="{FF2B5EF4-FFF2-40B4-BE49-F238E27FC236}">
                  <a16:creationId xmlns:a16="http://schemas.microsoft.com/office/drawing/2014/main" id="{F9840484-69EB-9570-F5D9-126A8608554A}"/>
                </a:ext>
              </a:extLst>
            </p:cNvPr>
            <p:cNvSpPr/>
            <p:nvPr/>
          </p:nvSpPr>
          <p:spPr>
            <a:xfrm>
              <a:off x="3404650" y="252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6055;p35">
              <a:extLst>
                <a:ext uri="{FF2B5EF4-FFF2-40B4-BE49-F238E27FC236}">
                  <a16:creationId xmlns:a16="http://schemas.microsoft.com/office/drawing/2014/main" id="{7EF218CB-C266-F25F-4FD9-CDE89FE6DE89}"/>
                </a:ext>
              </a:extLst>
            </p:cNvPr>
            <p:cNvSpPr/>
            <p:nvPr/>
          </p:nvSpPr>
          <p:spPr>
            <a:xfrm>
              <a:off x="3407300" y="251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6056;p35">
              <a:extLst>
                <a:ext uri="{FF2B5EF4-FFF2-40B4-BE49-F238E27FC236}">
                  <a16:creationId xmlns:a16="http://schemas.microsoft.com/office/drawing/2014/main" id="{FBA116AC-8EB8-86E8-33AA-2FE29E32B35B}"/>
                </a:ext>
              </a:extLst>
            </p:cNvPr>
            <p:cNvSpPr/>
            <p:nvPr/>
          </p:nvSpPr>
          <p:spPr>
            <a:xfrm>
              <a:off x="3406775" y="25163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6057;p35">
              <a:extLst>
                <a:ext uri="{FF2B5EF4-FFF2-40B4-BE49-F238E27FC236}">
                  <a16:creationId xmlns:a16="http://schemas.microsoft.com/office/drawing/2014/main" id="{F92E64FC-BC32-2226-A10F-13F2FDC43EDD}"/>
                </a:ext>
              </a:extLst>
            </p:cNvPr>
            <p:cNvSpPr/>
            <p:nvPr/>
          </p:nvSpPr>
          <p:spPr>
            <a:xfrm>
              <a:off x="3404125" y="2523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6058;p35">
              <a:extLst>
                <a:ext uri="{FF2B5EF4-FFF2-40B4-BE49-F238E27FC236}">
                  <a16:creationId xmlns:a16="http://schemas.microsoft.com/office/drawing/2014/main" id="{4C842D1B-D445-3E8A-C0BC-B91461F22386}"/>
                </a:ext>
              </a:extLst>
            </p:cNvPr>
            <p:cNvSpPr/>
            <p:nvPr/>
          </p:nvSpPr>
          <p:spPr>
            <a:xfrm>
              <a:off x="3406775" y="251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6059;p35">
              <a:extLst>
                <a:ext uri="{FF2B5EF4-FFF2-40B4-BE49-F238E27FC236}">
                  <a16:creationId xmlns:a16="http://schemas.microsoft.com/office/drawing/2014/main" id="{5A0A7A2E-763F-8558-CB03-0BCF41C26B4A}"/>
                </a:ext>
              </a:extLst>
            </p:cNvPr>
            <p:cNvSpPr/>
            <p:nvPr/>
          </p:nvSpPr>
          <p:spPr>
            <a:xfrm>
              <a:off x="3407300" y="251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6060;p35">
              <a:extLst>
                <a:ext uri="{FF2B5EF4-FFF2-40B4-BE49-F238E27FC236}">
                  <a16:creationId xmlns:a16="http://schemas.microsoft.com/office/drawing/2014/main" id="{986C7F83-C547-710B-E14F-2AE9044071FE}"/>
                </a:ext>
              </a:extLst>
            </p:cNvPr>
            <p:cNvSpPr/>
            <p:nvPr/>
          </p:nvSpPr>
          <p:spPr>
            <a:xfrm>
              <a:off x="3405200" y="2520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6061;p35">
              <a:extLst>
                <a:ext uri="{FF2B5EF4-FFF2-40B4-BE49-F238E27FC236}">
                  <a16:creationId xmlns:a16="http://schemas.microsoft.com/office/drawing/2014/main" id="{241885A3-0954-ABDE-E678-C17A267C6F64}"/>
                </a:ext>
              </a:extLst>
            </p:cNvPr>
            <p:cNvSpPr/>
            <p:nvPr/>
          </p:nvSpPr>
          <p:spPr>
            <a:xfrm>
              <a:off x="3407300" y="251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6062;p35">
              <a:extLst>
                <a:ext uri="{FF2B5EF4-FFF2-40B4-BE49-F238E27FC236}">
                  <a16:creationId xmlns:a16="http://schemas.microsoft.com/office/drawing/2014/main" id="{FCA8BF18-9FB6-DB45-BA11-EE3E261ECE7F}"/>
                </a:ext>
              </a:extLst>
            </p:cNvPr>
            <p:cNvSpPr/>
            <p:nvPr/>
          </p:nvSpPr>
          <p:spPr>
            <a:xfrm>
              <a:off x="3407825" y="2515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6063;p35">
              <a:extLst>
                <a:ext uri="{FF2B5EF4-FFF2-40B4-BE49-F238E27FC236}">
                  <a16:creationId xmlns:a16="http://schemas.microsoft.com/office/drawing/2014/main" id="{869DEE7B-E7E6-CBFE-9B8D-0132F24F17DC}"/>
                </a:ext>
              </a:extLst>
            </p:cNvPr>
            <p:cNvSpPr/>
            <p:nvPr/>
          </p:nvSpPr>
          <p:spPr>
            <a:xfrm>
              <a:off x="3406250" y="2518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0"/>
                    <a:pt x="0" y="0"/>
                  </a:cubicBez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6064;p35">
              <a:extLst>
                <a:ext uri="{FF2B5EF4-FFF2-40B4-BE49-F238E27FC236}">
                  <a16:creationId xmlns:a16="http://schemas.microsoft.com/office/drawing/2014/main" id="{DA858D90-93FF-6FB8-1D39-3D20F40733DE}"/>
                </a:ext>
              </a:extLst>
            </p:cNvPr>
            <p:cNvSpPr/>
            <p:nvPr/>
          </p:nvSpPr>
          <p:spPr>
            <a:xfrm>
              <a:off x="3146950" y="2667800"/>
              <a:ext cx="434650" cy="425575"/>
            </a:xfrm>
            <a:custGeom>
              <a:avLst/>
              <a:gdLst/>
              <a:ahLst/>
              <a:cxnLst/>
              <a:rect l="l" t="t" r="r" b="b"/>
              <a:pathLst>
                <a:path w="17386" h="17023" extrusionOk="0">
                  <a:moveTo>
                    <a:pt x="13054" y="1"/>
                  </a:moveTo>
                  <a:cubicBezTo>
                    <a:pt x="12215" y="1"/>
                    <a:pt x="11603" y="284"/>
                    <a:pt x="10731" y="364"/>
                  </a:cubicBezTo>
                  <a:cubicBezTo>
                    <a:pt x="10668" y="371"/>
                    <a:pt x="10599" y="374"/>
                    <a:pt x="10526" y="374"/>
                  </a:cubicBezTo>
                  <a:cubicBezTo>
                    <a:pt x="9944" y="374"/>
                    <a:pt x="9126" y="173"/>
                    <a:pt x="9126" y="173"/>
                  </a:cubicBezTo>
                  <a:cubicBezTo>
                    <a:pt x="7732" y="364"/>
                    <a:pt x="6507" y="1314"/>
                    <a:pt x="5873" y="2582"/>
                  </a:cubicBezTo>
                  <a:cubicBezTo>
                    <a:pt x="4120" y="6130"/>
                    <a:pt x="0" y="13904"/>
                    <a:pt x="2725" y="15425"/>
                  </a:cubicBezTo>
                  <a:cubicBezTo>
                    <a:pt x="4263" y="16288"/>
                    <a:pt x="8066" y="17022"/>
                    <a:pt x="11026" y="17022"/>
                  </a:cubicBezTo>
                  <a:cubicBezTo>
                    <a:pt x="12702" y="17022"/>
                    <a:pt x="14109" y="16787"/>
                    <a:pt x="14682" y="16207"/>
                  </a:cubicBezTo>
                  <a:cubicBezTo>
                    <a:pt x="17385" y="13460"/>
                    <a:pt x="14534" y="1504"/>
                    <a:pt x="14534" y="1504"/>
                  </a:cubicBezTo>
                  <a:lnTo>
                    <a:pt x="13224" y="4"/>
                  </a:lnTo>
                  <a:cubicBezTo>
                    <a:pt x="13166" y="2"/>
                    <a:pt x="13110" y="1"/>
                    <a:pt x="130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6065;p35">
              <a:extLst>
                <a:ext uri="{FF2B5EF4-FFF2-40B4-BE49-F238E27FC236}">
                  <a16:creationId xmlns:a16="http://schemas.microsoft.com/office/drawing/2014/main" id="{FC0AB1CE-9E42-4300-CBF9-B46A145A0D90}"/>
                </a:ext>
              </a:extLst>
            </p:cNvPr>
            <p:cNvSpPr/>
            <p:nvPr/>
          </p:nvSpPr>
          <p:spPr>
            <a:xfrm>
              <a:off x="3437925" y="2835825"/>
              <a:ext cx="152650" cy="151275"/>
            </a:xfrm>
            <a:custGeom>
              <a:avLst/>
              <a:gdLst/>
              <a:ahLst/>
              <a:cxnLst/>
              <a:rect l="l" t="t" r="r" b="b"/>
              <a:pathLst>
                <a:path w="6106" h="6051" extrusionOk="0">
                  <a:moveTo>
                    <a:pt x="1712" y="1"/>
                  </a:moveTo>
                  <a:lnTo>
                    <a:pt x="1" y="2177"/>
                  </a:lnTo>
                  <a:cubicBezTo>
                    <a:pt x="1" y="2177"/>
                    <a:pt x="3434" y="6051"/>
                    <a:pt x="5073" y="6051"/>
                  </a:cubicBezTo>
                  <a:cubicBezTo>
                    <a:pt x="5154" y="6051"/>
                    <a:pt x="5231" y="6041"/>
                    <a:pt x="5303" y="6021"/>
                  </a:cubicBezTo>
                  <a:cubicBezTo>
                    <a:pt x="6106" y="5789"/>
                    <a:pt x="5662" y="3317"/>
                    <a:pt x="5662" y="3317"/>
                  </a:cubicBezTo>
                  <a:lnTo>
                    <a:pt x="17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6066;p35">
              <a:extLst>
                <a:ext uri="{FF2B5EF4-FFF2-40B4-BE49-F238E27FC236}">
                  <a16:creationId xmlns:a16="http://schemas.microsoft.com/office/drawing/2014/main" id="{1236043D-0834-14A9-36E1-C8F1EEC6A36C}"/>
                </a:ext>
              </a:extLst>
            </p:cNvPr>
            <p:cNvSpPr/>
            <p:nvPr/>
          </p:nvSpPr>
          <p:spPr>
            <a:xfrm>
              <a:off x="3099425" y="2841650"/>
              <a:ext cx="209150" cy="95075"/>
            </a:xfrm>
            <a:custGeom>
              <a:avLst/>
              <a:gdLst/>
              <a:ahLst/>
              <a:cxnLst/>
              <a:rect l="l" t="t" r="r" b="b"/>
              <a:pathLst>
                <a:path w="8366" h="3803" extrusionOk="0">
                  <a:moveTo>
                    <a:pt x="8218" y="0"/>
                  </a:moveTo>
                  <a:lnTo>
                    <a:pt x="782" y="740"/>
                  </a:lnTo>
                  <a:cubicBezTo>
                    <a:pt x="782" y="740"/>
                    <a:pt x="0" y="3000"/>
                    <a:pt x="402" y="3380"/>
                  </a:cubicBezTo>
                  <a:cubicBezTo>
                    <a:pt x="722" y="3685"/>
                    <a:pt x="1325" y="3802"/>
                    <a:pt x="2063" y="3802"/>
                  </a:cubicBezTo>
                  <a:cubicBezTo>
                    <a:pt x="4489" y="3802"/>
                    <a:pt x="8365" y="2535"/>
                    <a:pt x="8365" y="2535"/>
                  </a:cubicBezTo>
                  <a:lnTo>
                    <a:pt x="82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6067;p35">
              <a:extLst>
                <a:ext uri="{FF2B5EF4-FFF2-40B4-BE49-F238E27FC236}">
                  <a16:creationId xmlns:a16="http://schemas.microsoft.com/office/drawing/2014/main" id="{EAEF58D6-125D-880B-F68E-8BDF3C55F2ED}"/>
                </a:ext>
              </a:extLst>
            </p:cNvPr>
            <p:cNvSpPr/>
            <p:nvPr/>
          </p:nvSpPr>
          <p:spPr>
            <a:xfrm>
              <a:off x="3049775" y="2520550"/>
              <a:ext cx="645900" cy="450500"/>
            </a:xfrm>
            <a:custGeom>
              <a:avLst/>
              <a:gdLst/>
              <a:ahLst/>
              <a:cxnLst/>
              <a:rect l="l" t="t" r="r" b="b"/>
              <a:pathLst>
                <a:path w="25836" h="18020" extrusionOk="0">
                  <a:moveTo>
                    <a:pt x="2282" y="1"/>
                  </a:moveTo>
                  <a:lnTo>
                    <a:pt x="1" y="13267"/>
                  </a:lnTo>
                  <a:lnTo>
                    <a:pt x="10182" y="18020"/>
                  </a:lnTo>
                  <a:lnTo>
                    <a:pt x="24082" y="16351"/>
                  </a:lnTo>
                  <a:lnTo>
                    <a:pt x="25835" y="4479"/>
                  </a:lnTo>
                  <a:lnTo>
                    <a:pt x="12210" y="7394"/>
                  </a:lnTo>
                  <a:lnTo>
                    <a:pt x="2282" y="1"/>
                  </a:lnTo>
                  <a:close/>
                </a:path>
              </a:pathLst>
            </a:custGeom>
            <a:solidFill>
              <a:srgbClr val="FCC0D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6068;p35">
              <a:extLst>
                <a:ext uri="{FF2B5EF4-FFF2-40B4-BE49-F238E27FC236}">
                  <a16:creationId xmlns:a16="http://schemas.microsoft.com/office/drawing/2014/main" id="{B792EE3E-FFFB-2CB0-ECFD-11BF3060E923}"/>
                </a:ext>
              </a:extLst>
            </p:cNvPr>
            <p:cNvSpPr/>
            <p:nvPr/>
          </p:nvSpPr>
          <p:spPr>
            <a:xfrm>
              <a:off x="3112625" y="2518975"/>
              <a:ext cx="571950" cy="186450"/>
            </a:xfrm>
            <a:custGeom>
              <a:avLst/>
              <a:gdLst/>
              <a:ahLst/>
              <a:cxnLst/>
              <a:rect l="l" t="t" r="r" b="b"/>
              <a:pathLst>
                <a:path w="22878" h="7458" extrusionOk="0">
                  <a:moveTo>
                    <a:pt x="1183" y="1"/>
                  </a:moveTo>
                  <a:lnTo>
                    <a:pt x="0" y="254"/>
                  </a:lnTo>
                  <a:lnTo>
                    <a:pt x="9696" y="7457"/>
                  </a:lnTo>
                  <a:lnTo>
                    <a:pt x="22878" y="4648"/>
                  </a:lnTo>
                  <a:lnTo>
                    <a:pt x="22223" y="3761"/>
                  </a:lnTo>
                  <a:lnTo>
                    <a:pt x="9971" y="6655"/>
                  </a:lnTo>
                  <a:lnTo>
                    <a:pt x="11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6069;p35">
              <a:extLst>
                <a:ext uri="{FF2B5EF4-FFF2-40B4-BE49-F238E27FC236}">
                  <a16:creationId xmlns:a16="http://schemas.microsoft.com/office/drawing/2014/main" id="{68D517FA-6335-6231-DCED-7E6AA8D740FC}"/>
                </a:ext>
              </a:extLst>
            </p:cNvPr>
            <p:cNvSpPr/>
            <p:nvPr/>
          </p:nvSpPr>
          <p:spPr>
            <a:xfrm>
              <a:off x="3513975" y="2677350"/>
              <a:ext cx="97725" cy="309275"/>
            </a:xfrm>
            <a:custGeom>
              <a:avLst/>
              <a:gdLst/>
              <a:ahLst/>
              <a:cxnLst/>
              <a:rect l="l" t="t" r="r" b="b"/>
              <a:pathLst>
                <a:path w="3909" h="12371" extrusionOk="0">
                  <a:moveTo>
                    <a:pt x="677" y="1"/>
                  </a:moveTo>
                  <a:cubicBezTo>
                    <a:pt x="669" y="1"/>
                    <a:pt x="662" y="1"/>
                    <a:pt x="655" y="3"/>
                  </a:cubicBezTo>
                  <a:cubicBezTo>
                    <a:pt x="655" y="3"/>
                    <a:pt x="486" y="45"/>
                    <a:pt x="719" y="467"/>
                  </a:cubicBezTo>
                  <a:cubicBezTo>
                    <a:pt x="1036" y="1059"/>
                    <a:pt x="1184" y="1566"/>
                    <a:pt x="1184" y="1566"/>
                  </a:cubicBezTo>
                  <a:cubicBezTo>
                    <a:pt x="1184" y="1566"/>
                    <a:pt x="436" y="404"/>
                    <a:pt x="279" y="404"/>
                  </a:cubicBezTo>
                  <a:cubicBezTo>
                    <a:pt x="278" y="404"/>
                    <a:pt x="276" y="404"/>
                    <a:pt x="275" y="404"/>
                  </a:cubicBezTo>
                  <a:cubicBezTo>
                    <a:pt x="1" y="467"/>
                    <a:pt x="782" y="1672"/>
                    <a:pt x="824" y="2031"/>
                  </a:cubicBezTo>
                  <a:cubicBezTo>
                    <a:pt x="824" y="2031"/>
                    <a:pt x="371" y="1245"/>
                    <a:pt x="209" y="1245"/>
                  </a:cubicBezTo>
                  <a:cubicBezTo>
                    <a:pt x="192" y="1245"/>
                    <a:pt x="179" y="1253"/>
                    <a:pt x="170" y="1270"/>
                  </a:cubicBezTo>
                  <a:cubicBezTo>
                    <a:pt x="85" y="1439"/>
                    <a:pt x="613" y="2305"/>
                    <a:pt x="761" y="3319"/>
                  </a:cubicBezTo>
                  <a:cubicBezTo>
                    <a:pt x="678" y="4705"/>
                    <a:pt x="251" y="12371"/>
                    <a:pt x="2138" y="12371"/>
                  </a:cubicBezTo>
                  <a:cubicBezTo>
                    <a:pt x="2178" y="12371"/>
                    <a:pt x="2219" y="12367"/>
                    <a:pt x="2261" y="12360"/>
                  </a:cubicBezTo>
                  <a:cubicBezTo>
                    <a:pt x="3908" y="12065"/>
                    <a:pt x="3021" y="3530"/>
                    <a:pt x="3000" y="3256"/>
                  </a:cubicBezTo>
                  <a:cubicBezTo>
                    <a:pt x="2979" y="2960"/>
                    <a:pt x="2958" y="2559"/>
                    <a:pt x="2958" y="2474"/>
                  </a:cubicBezTo>
                  <a:cubicBezTo>
                    <a:pt x="2937" y="2094"/>
                    <a:pt x="3085" y="1207"/>
                    <a:pt x="3085" y="1207"/>
                  </a:cubicBezTo>
                  <a:cubicBezTo>
                    <a:pt x="3085" y="1207"/>
                    <a:pt x="3056" y="1189"/>
                    <a:pt x="3009" y="1189"/>
                  </a:cubicBezTo>
                  <a:cubicBezTo>
                    <a:pt x="2922" y="1189"/>
                    <a:pt x="2771" y="1251"/>
                    <a:pt x="2620" y="1608"/>
                  </a:cubicBezTo>
                  <a:cubicBezTo>
                    <a:pt x="2486" y="1936"/>
                    <a:pt x="2416" y="2006"/>
                    <a:pt x="2380" y="2006"/>
                  </a:cubicBezTo>
                  <a:cubicBezTo>
                    <a:pt x="2353" y="2006"/>
                    <a:pt x="2345" y="1967"/>
                    <a:pt x="2345" y="1967"/>
                  </a:cubicBezTo>
                  <a:cubicBezTo>
                    <a:pt x="2345" y="1967"/>
                    <a:pt x="1796" y="108"/>
                    <a:pt x="1458" y="87"/>
                  </a:cubicBezTo>
                  <a:cubicBezTo>
                    <a:pt x="1331" y="87"/>
                    <a:pt x="1331" y="467"/>
                    <a:pt x="1458" y="721"/>
                  </a:cubicBezTo>
                  <a:cubicBezTo>
                    <a:pt x="1564" y="996"/>
                    <a:pt x="1648" y="1355"/>
                    <a:pt x="1648" y="1355"/>
                  </a:cubicBezTo>
                  <a:cubicBezTo>
                    <a:pt x="1648" y="1355"/>
                    <a:pt x="1002" y="1"/>
                    <a:pt x="677" y="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6070;p35">
              <a:extLst>
                <a:ext uri="{FF2B5EF4-FFF2-40B4-BE49-F238E27FC236}">
                  <a16:creationId xmlns:a16="http://schemas.microsoft.com/office/drawing/2014/main" id="{2A43ED02-4286-E3BA-5603-846A0650FC17}"/>
                </a:ext>
              </a:extLst>
            </p:cNvPr>
            <p:cNvSpPr/>
            <p:nvPr/>
          </p:nvSpPr>
          <p:spPr>
            <a:xfrm>
              <a:off x="3060875" y="2643075"/>
              <a:ext cx="172700" cy="286925"/>
            </a:xfrm>
            <a:custGeom>
              <a:avLst/>
              <a:gdLst/>
              <a:ahLst/>
              <a:cxnLst/>
              <a:rect l="l" t="t" r="r" b="b"/>
              <a:pathLst>
                <a:path w="6908" h="11477" extrusionOk="0">
                  <a:moveTo>
                    <a:pt x="5508" y="0"/>
                  </a:moveTo>
                  <a:cubicBezTo>
                    <a:pt x="5187" y="0"/>
                    <a:pt x="4394" y="1754"/>
                    <a:pt x="4394" y="1754"/>
                  </a:cubicBezTo>
                  <a:cubicBezTo>
                    <a:pt x="4394" y="1754"/>
                    <a:pt x="4381" y="1783"/>
                    <a:pt x="4357" y="1783"/>
                  </a:cubicBezTo>
                  <a:cubicBezTo>
                    <a:pt x="4318" y="1783"/>
                    <a:pt x="4252" y="1713"/>
                    <a:pt x="4162" y="1353"/>
                  </a:cubicBezTo>
                  <a:cubicBezTo>
                    <a:pt x="4058" y="939"/>
                    <a:pt x="3903" y="876"/>
                    <a:pt x="3819" y="876"/>
                  </a:cubicBezTo>
                  <a:cubicBezTo>
                    <a:pt x="3783" y="876"/>
                    <a:pt x="3760" y="888"/>
                    <a:pt x="3760" y="888"/>
                  </a:cubicBezTo>
                  <a:cubicBezTo>
                    <a:pt x="3760" y="888"/>
                    <a:pt x="3781" y="1796"/>
                    <a:pt x="3718" y="2155"/>
                  </a:cubicBezTo>
                  <a:cubicBezTo>
                    <a:pt x="3718" y="2155"/>
                    <a:pt x="0" y="11112"/>
                    <a:pt x="2218" y="11471"/>
                  </a:cubicBezTo>
                  <a:cubicBezTo>
                    <a:pt x="2242" y="11474"/>
                    <a:pt x="2265" y="11476"/>
                    <a:pt x="2288" y="11476"/>
                  </a:cubicBezTo>
                  <a:cubicBezTo>
                    <a:pt x="3727" y="11476"/>
                    <a:pt x="5309" y="5149"/>
                    <a:pt x="5704" y="3465"/>
                  </a:cubicBezTo>
                  <a:cubicBezTo>
                    <a:pt x="5725" y="3465"/>
                    <a:pt x="5725" y="3444"/>
                    <a:pt x="5725" y="3444"/>
                  </a:cubicBezTo>
                  <a:cubicBezTo>
                    <a:pt x="6042" y="2430"/>
                    <a:pt x="6718" y="1564"/>
                    <a:pt x="6633" y="1353"/>
                  </a:cubicBezTo>
                  <a:cubicBezTo>
                    <a:pt x="6625" y="1334"/>
                    <a:pt x="6611" y="1325"/>
                    <a:pt x="6592" y="1325"/>
                  </a:cubicBezTo>
                  <a:cubicBezTo>
                    <a:pt x="6422" y="1325"/>
                    <a:pt x="5873" y="2029"/>
                    <a:pt x="5873" y="2029"/>
                  </a:cubicBezTo>
                  <a:cubicBezTo>
                    <a:pt x="5978" y="1669"/>
                    <a:pt x="6908" y="571"/>
                    <a:pt x="6654" y="487"/>
                  </a:cubicBezTo>
                  <a:cubicBezTo>
                    <a:pt x="6651" y="486"/>
                    <a:pt x="6648" y="485"/>
                    <a:pt x="6645" y="485"/>
                  </a:cubicBezTo>
                  <a:cubicBezTo>
                    <a:pt x="6470" y="485"/>
                    <a:pt x="5577" y="1500"/>
                    <a:pt x="5577" y="1500"/>
                  </a:cubicBezTo>
                  <a:cubicBezTo>
                    <a:pt x="5577" y="1500"/>
                    <a:pt x="5809" y="1036"/>
                    <a:pt x="6211" y="487"/>
                  </a:cubicBezTo>
                  <a:cubicBezTo>
                    <a:pt x="6485" y="106"/>
                    <a:pt x="6337" y="22"/>
                    <a:pt x="6337" y="22"/>
                  </a:cubicBezTo>
                  <a:cubicBezTo>
                    <a:pt x="6328" y="19"/>
                    <a:pt x="6317" y="18"/>
                    <a:pt x="6306" y="18"/>
                  </a:cubicBezTo>
                  <a:cubicBezTo>
                    <a:pt x="5967" y="18"/>
                    <a:pt x="5155" y="1247"/>
                    <a:pt x="5155" y="1247"/>
                  </a:cubicBezTo>
                  <a:cubicBezTo>
                    <a:pt x="5155" y="1247"/>
                    <a:pt x="5281" y="888"/>
                    <a:pt x="5429" y="634"/>
                  </a:cubicBezTo>
                  <a:cubicBezTo>
                    <a:pt x="5598" y="402"/>
                    <a:pt x="5640" y="22"/>
                    <a:pt x="5514" y="1"/>
                  </a:cubicBezTo>
                  <a:cubicBezTo>
                    <a:pt x="5512" y="1"/>
                    <a:pt x="5510" y="0"/>
                    <a:pt x="550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4956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11" grpId="0"/>
      <p:bldP spid="3" grpId="0" animBg="1"/>
      <p:bldP spid="6" grpId="0"/>
      <p:bldP spid="5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Google Shape;1036;p50"/>
          <p:cNvPicPr preferRelativeResize="0"/>
          <p:nvPr/>
        </p:nvPicPr>
        <p:blipFill rotWithShape="1">
          <a:blip r:embed="rId3">
            <a:alphaModFix/>
          </a:blip>
          <a:srcRect l="23064" t="-18638" r="25022" b="-18611"/>
          <a:stretch/>
        </p:blipFill>
        <p:spPr>
          <a:xfrm>
            <a:off x="6382100" y="-1625600"/>
            <a:ext cx="9980800" cy="10109600"/>
          </a:xfrm>
          <a:prstGeom prst="chord">
            <a:avLst>
              <a:gd name="adj1" fmla="val 4624149"/>
              <a:gd name="adj2" fmla="val 16970070"/>
            </a:avLst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F6ABAA4-9548-416B-1A04-65483AD87235}"/>
                  </a:ext>
                </a:extLst>
              </p:cNvPr>
              <p:cNvSpPr txBox="1"/>
              <p:nvPr/>
            </p:nvSpPr>
            <p:spPr>
              <a:xfrm>
                <a:off x="-333292" y="1340197"/>
                <a:ext cx="5685384" cy="10689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ko-KR" sz="2400" b="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mr>
                        <m:mr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mr>
                      </m:m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F6ABAA4-9548-416B-1A04-65483AD87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33292" y="1340197"/>
                <a:ext cx="5685384" cy="10689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BE940E4-5163-67F6-C3B4-D4CE3F44619B}"/>
                  </a:ext>
                </a:extLst>
              </p:cNvPr>
              <p:cNvSpPr txBox="1"/>
              <p:nvPr/>
            </p:nvSpPr>
            <p:spPr>
              <a:xfrm>
                <a:off x="663777" y="161181"/>
                <a:ext cx="7344117" cy="10689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Diketahui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tentukan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BE940E4-5163-67F6-C3B4-D4CE3F446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777" y="161181"/>
                <a:ext cx="7344117" cy="1068947"/>
              </a:xfrm>
              <a:prstGeom prst="rect">
                <a:avLst/>
              </a:prstGeom>
              <a:blipFill>
                <a:blip r:embed="rId5"/>
                <a:stretch>
                  <a:fillRect l="-1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39A35E-8225-EB84-7AD2-6AA2B5EB5142}"/>
                  </a:ext>
                </a:extLst>
              </p:cNvPr>
              <p:cNvSpPr txBox="1"/>
              <p:nvPr/>
            </p:nvSpPr>
            <p:spPr>
              <a:xfrm>
                <a:off x="933651" y="5102304"/>
                <a:ext cx="941471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d>
                            <m:dPr>
                              <m:ctrlP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.1</m:t>
                          </m:r>
                        </m:e>
                      </m:d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2.3.1</m:t>
                          </m:r>
                        </m:e>
                      </m:d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0.2.5</m:t>
                          </m:r>
                        </m:e>
                      </m:d>
                    </m:oMath>
                  </m:oMathPara>
                </a14:m>
                <a:endParaRPr lang="en-US" altLang="ko-KR" sz="2400" b="0" i="1" dirty="0">
                  <a:latin typeface="Cambria Math" panose="020405030504060302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0.(−1).1</m:t>
                          </m:r>
                        </m:e>
                      </m:d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altLang="ko-KR" sz="2400" b="0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3.5</m:t>
                          </m:r>
                        </m:e>
                      </m:d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−(2.2.1)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39A35E-8225-EB84-7AD2-6AA2B5EB5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51" y="5102304"/>
                <a:ext cx="9414710" cy="830997"/>
              </a:xfrm>
              <a:prstGeom prst="rect">
                <a:avLst/>
              </a:prstGeom>
              <a:blipFill>
                <a:blip r:embed="rId6"/>
                <a:stretch>
                  <a:fillRect b="-9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BFFEC638-ABCC-E77A-5A23-095755B3830C}"/>
              </a:ext>
            </a:extLst>
          </p:cNvPr>
          <p:cNvGrpSpPr/>
          <p:nvPr/>
        </p:nvGrpSpPr>
        <p:grpSpPr>
          <a:xfrm>
            <a:off x="-538600" y="2377618"/>
            <a:ext cx="6096000" cy="1437012"/>
            <a:chOff x="887240" y="3267389"/>
            <a:chExt cx="6096000" cy="14370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D9A6355-9E53-9E6D-E3A1-7C19920DE16C}"/>
                    </a:ext>
                  </a:extLst>
                </p:cNvPr>
                <p:cNvSpPr txBox="1"/>
                <p:nvPr/>
              </p:nvSpPr>
              <p:spPr>
                <a:xfrm>
                  <a:off x="2943584" y="3277889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2400" dirty="0">
                    <a:solidFill>
                      <a:schemeClr val="accent6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13C0731-4CD0-0C67-CAE8-4D90536DF4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3584" y="3277889"/>
                  <a:ext cx="464820" cy="4616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72171B01-B5CA-197C-C500-104A675A62B8}"/>
                    </a:ext>
                  </a:extLst>
                </p:cNvPr>
                <p:cNvSpPr txBox="1"/>
                <p:nvPr/>
              </p:nvSpPr>
              <p:spPr>
                <a:xfrm>
                  <a:off x="887240" y="3634493"/>
                  <a:ext cx="6096000" cy="106990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2400" b="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ko-KR" sz="2400" b="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A282A69F-4346-346C-BB2C-A9487CC77F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7240" y="3634493"/>
                  <a:ext cx="6096000" cy="106990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1EB1A20-D9A8-FA04-B66F-2D7C7EFF84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9808" y="3679448"/>
              <a:ext cx="1529534" cy="98115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96872FC-668C-5496-99B9-48E082D84F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2861" y="3823005"/>
              <a:ext cx="1177461" cy="8083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C693415-0E40-4EED-1D93-D4B5A58F23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74025" y="3779205"/>
              <a:ext cx="1051661" cy="81784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66B0A8A-1480-D0B7-43AA-A2ADDC6A7E25}"/>
                </a:ext>
              </a:extLst>
            </p:cNvPr>
            <p:cNvCxnSpPr>
              <a:cxnSpLocks/>
            </p:cNvCxnSpPr>
            <p:nvPr/>
          </p:nvCxnSpPr>
          <p:spPr>
            <a:xfrm>
              <a:off x="3159495" y="3739554"/>
              <a:ext cx="1300198" cy="896946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A6DD367-0A76-5182-1952-6DC44870EDFE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>
              <a:off x="3780234" y="3729054"/>
              <a:ext cx="1115335" cy="931547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CFBBE6A-8ED3-D38A-FB69-228D2A318DF6}"/>
                </a:ext>
              </a:extLst>
            </p:cNvPr>
            <p:cNvCxnSpPr>
              <a:cxnSpLocks/>
            </p:cNvCxnSpPr>
            <p:nvPr/>
          </p:nvCxnSpPr>
          <p:spPr>
            <a:xfrm>
              <a:off x="4289637" y="3810973"/>
              <a:ext cx="981850" cy="723463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0A45AB17-FD24-5EE4-E157-3115BF573447}"/>
                    </a:ext>
                  </a:extLst>
                </p:cNvPr>
                <p:cNvSpPr txBox="1"/>
                <p:nvPr/>
              </p:nvSpPr>
              <p:spPr>
                <a:xfrm>
                  <a:off x="3547824" y="3267389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2400" dirty="0">
                    <a:solidFill>
                      <a:schemeClr val="accent6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F03F43BC-EB4E-F61F-EED4-1192456AB2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7824" y="3267389"/>
                  <a:ext cx="464820" cy="4616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9C6367D9-C6A7-733B-E8E6-586779F31D3C}"/>
                    </a:ext>
                  </a:extLst>
                </p:cNvPr>
                <p:cNvSpPr txBox="1"/>
                <p:nvPr/>
              </p:nvSpPr>
              <p:spPr>
                <a:xfrm>
                  <a:off x="4127110" y="3342438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US" sz="2400" dirty="0">
                    <a:solidFill>
                      <a:schemeClr val="accent6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D1B6DC4D-279A-7946-BEBB-C9591ECE5FB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27110" y="3342438"/>
                  <a:ext cx="464820" cy="4616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EF37517-4296-D174-D790-F21B0106EF1B}"/>
                    </a:ext>
                  </a:extLst>
                </p:cNvPr>
                <p:cNvSpPr txBox="1"/>
                <p:nvPr/>
              </p:nvSpPr>
              <p:spPr>
                <a:xfrm>
                  <a:off x="4430749" y="3355640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sz="24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840193D-EC5C-4653-7F7E-9E4E6659571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0749" y="3355640"/>
                  <a:ext cx="464820" cy="46166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F3FEECF-1F9C-FC3F-F32C-82EEAFC4D868}"/>
                    </a:ext>
                  </a:extLst>
                </p:cNvPr>
                <p:cNvSpPr txBox="1"/>
                <p:nvPr/>
              </p:nvSpPr>
              <p:spPr>
                <a:xfrm>
                  <a:off x="4746219" y="3353046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sz="24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3E3843BF-79D4-BE9B-3B61-FCB5D7A420E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6219" y="3353046"/>
                  <a:ext cx="464820" cy="461665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B8DDFBC-D1A5-74E6-38D9-53B0D7B38972}"/>
                    </a:ext>
                  </a:extLst>
                </p:cNvPr>
                <p:cNvSpPr txBox="1"/>
                <p:nvPr/>
              </p:nvSpPr>
              <p:spPr>
                <a:xfrm>
                  <a:off x="5232338" y="3403660"/>
                  <a:ext cx="464820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US" sz="24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E2F8100F-1329-D1D0-0381-96CBD58449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32338" y="3403660"/>
                  <a:ext cx="464820" cy="461665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90849C9-8DEE-2315-7495-ABE43EB9C87B}"/>
                  </a:ext>
                </a:extLst>
              </p:cNvPr>
              <p:cNvSpPr txBox="1"/>
              <p:nvPr/>
            </p:nvSpPr>
            <p:spPr>
              <a:xfrm>
                <a:off x="1058646" y="5866840"/>
                <a:ext cx="435734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=−4+6+0−0−60−4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90849C9-8DEE-2315-7495-ABE43EB9C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646" y="5866840"/>
                <a:ext cx="4357346" cy="461665"/>
              </a:xfrm>
              <a:prstGeom prst="rect">
                <a:avLst/>
              </a:prstGeom>
              <a:blipFill>
                <a:blip r:embed="rId15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410F5FE-396F-85ED-B182-7B47052FBADB}"/>
                  </a:ext>
                </a:extLst>
              </p:cNvPr>
              <p:cNvSpPr txBox="1"/>
              <p:nvPr/>
            </p:nvSpPr>
            <p:spPr>
              <a:xfrm>
                <a:off x="994746" y="6336148"/>
                <a:ext cx="995000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=−62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410F5FE-396F-85ED-B182-7B47052FB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746" y="6336148"/>
                <a:ext cx="9950008" cy="461665"/>
              </a:xfrm>
              <a:prstGeom prst="rect">
                <a:avLst/>
              </a:prstGeom>
              <a:blipFill>
                <a:blip r:embed="rId1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: Rounded Corners 1"/>
              <p:cNvSpPr/>
              <p:nvPr/>
            </p:nvSpPr>
            <p:spPr>
              <a:xfrm>
                <a:off x="2746447" y="50641"/>
                <a:ext cx="7180369" cy="928622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ADJOIN  MATRIKS 3</a:t>
                </a:r>
                <a14:m>
                  <m:oMath xmlns:m="http://schemas.openxmlformats.org/officeDocument/2006/math">
                    <m:r>
                      <a:rPr lang="en-US" sz="26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</m:t>
                    </m:r>
                  </m:oMath>
                </a14:m>
                <a:r>
                  <a:rPr lang="en-US" sz="2667" dirty="0">
                    <a:solidFill>
                      <a:schemeClr val="tx1"/>
                    </a:solidFill>
                    <a:latin typeface="Trebuchet MS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Rectangle: Rounded Corners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447" y="50641"/>
                <a:ext cx="7180369" cy="92862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/>
              <p:nvPr/>
            </p:nvSpPr>
            <p:spPr>
              <a:xfrm>
                <a:off x="393645" y="3075730"/>
                <a:ext cx="6515156" cy="17313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Jika terdapat matris A berordo 3x3, maka matriks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𝐴𝑑𝑗</m:t>
                      </m:r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22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23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32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altLang="ko-KR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400" b="0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altLang="ko-KR" sz="2400" b="0" i="1" smtClean="0">
                                            <a:latin typeface="Cambria Math" panose="02040503050406030204" pitchFamily="18" charset="0"/>
                                          </a:rPr>
                                          <m:t>33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45" y="3075730"/>
                <a:ext cx="6515156" cy="1731308"/>
              </a:xfrm>
              <a:prstGeom prst="rect">
                <a:avLst/>
              </a:prstGeom>
              <a:blipFill>
                <a:blip r:embed="rId5"/>
                <a:stretch>
                  <a:fillRect l="-1498" t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CA3473AC-6A4A-ADE0-1552-1FE2E022FE49}"/>
              </a:ext>
            </a:extLst>
          </p:cNvPr>
          <p:cNvSpPr txBox="1"/>
          <p:nvPr/>
        </p:nvSpPr>
        <p:spPr>
          <a:xfrm>
            <a:off x="415592" y="5343051"/>
            <a:ext cx="73441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Dengan</a:t>
            </a:r>
            <a:r>
              <a:rPr lang="en-US" sz="2400" dirty="0"/>
              <a:t> C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kofaktor</a:t>
            </a:r>
            <a:endParaRPr lang="en-US" sz="2400" dirty="0"/>
          </a:p>
        </p:txBody>
      </p:sp>
      <p:grpSp>
        <p:nvGrpSpPr>
          <p:cNvPr id="2532" name="Google Shape;6879;p50">
            <a:extLst>
              <a:ext uri="{FF2B5EF4-FFF2-40B4-BE49-F238E27FC236}">
                <a16:creationId xmlns:a16="http://schemas.microsoft.com/office/drawing/2014/main" id="{E35AAFDF-7C06-4A39-97E5-01C3569E3D4F}"/>
              </a:ext>
            </a:extLst>
          </p:cNvPr>
          <p:cNvGrpSpPr/>
          <p:nvPr/>
        </p:nvGrpSpPr>
        <p:grpSpPr>
          <a:xfrm>
            <a:off x="9391014" y="2528172"/>
            <a:ext cx="2666231" cy="3780813"/>
            <a:chOff x="5927025" y="2972475"/>
            <a:chExt cx="995500" cy="1424300"/>
          </a:xfrm>
        </p:grpSpPr>
        <p:sp>
          <p:nvSpPr>
            <p:cNvPr id="2533" name="Google Shape;6880;p50">
              <a:extLst>
                <a:ext uri="{FF2B5EF4-FFF2-40B4-BE49-F238E27FC236}">
                  <a16:creationId xmlns:a16="http://schemas.microsoft.com/office/drawing/2014/main" id="{B31CF71D-FFC6-75A9-5348-273D37EF8F84}"/>
                </a:ext>
              </a:extLst>
            </p:cNvPr>
            <p:cNvSpPr/>
            <p:nvPr/>
          </p:nvSpPr>
          <p:spPr>
            <a:xfrm>
              <a:off x="6782550" y="3130300"/>
              <a:ext cx="139975" cy="269475"/>
            </a:xfrm>
            <a:custGeom>
              <a:avLst/>
              <a:gdLst/>
              <a:ahLst/>
              <a:cxnLst/>
              <a:rect l="l" t="t" r="r" b="b"/>
              <a:pathLst>
                <a:path w="5599" h="10779" extrusionOk="0">
                  <a:moveTo>
                    <a:pt x="4998" y="1"/>
                  </a:moveTo>
                  <a:cubicBezTo>
                    <a:pt x="4680" y="1"/>
                    <a:pt x="3887" y="1230"/>
                    <a:pt x="3887" y="1230"/>
                  </a:cubicBezTo>
                  <a:cubicBezTo>
                    <a:pt x="3887" y="1230"/>
                    <a:pt x="4014" y="871"/>
                    <a:pt x="4162" y="639"/>
                  </a:cubicBezTo>
                  <a:cubicBezTo>
                    <a:pt x="4309" y="406"/>
                    <a:pt x="4373" y="5"/>
                    <a:pt x="4246" y="5"/>
                  </a:cubicBezTo>
                  <a:cubicBezTo>
                    <a:pt x="4244" y="5"/>
                    <a:pt x="4242" y="5"/>
                    <a:pt x="4240" y="5"/>
                  </a:cubicBezTo>
                  <a:cubicBezTo>
                    <a:pt x="3920" y="5"/>
                    <a:pt x="3148" y="1758"/>
                    <a:pt x="3148" y="1758"/>
                  </a:cubicBezTo>
                  <a:cubicBezTo>
                    <a:pt x="3148" y="1758"/>
                    <a:pt x="3134" y="1789"/>
                    <a:pt x="3110" y="1789"/>
                  </a:cubicBezTo>
                  <a:cubicBezTo>
                    <a:pt x="3073" y="1789"/>
                    <a:pt x="3012" y="1720"/>
                    <a:pt x="2936" y="1378"/>
                  </a:cubicBezTo>
                  <a:cubicBezTo>
                    <a:pt x="2833" y="964"/>
                    <a:pt x="2678" y="902"/>
                    <a:pt x="2594" y="902"/>
                  </a:cubicBezTo>
                  <a:cubicBezTo>
                    <a:pt x="2558" y="902"/>
                    <a:pt x="2535" y="913"/>
                    <a:pt x="2535" y="913"/>
                  </a:cubicBezTo>
                  <a:cubicBezTo>
                    <a:pt x="2535" y="913"/>
                    <a:pt x="2535" y="1800"/>
                    <a:pt x="2493" y="2181"/>
                  </a:cubicBezTo>
                  <a:cubicBezTo>
                    <a:pt x="2472" y="2328"/>
                    <a:pt x="2260" y="3300"/>
                    <a:pt x="2260" y="3300"/>
                  </a:cubicBezTo>
                  <a:lnTo>
                    <a:pt x="2218" y="3448"/>
                  </a:lnTo>
                  <a:cubicBezTo>
                    <a:pt x="1965" y="4272"/>
                    <a:pt x="1014" y="7081"/>
                    <a:pt x="0" y="8602"/>
                  </a:cubicBezTo>
                  <a:cubicBezTo>
                    <a:pt x="824" y="9278"/>
                    <a:pt x="1585" y="10018"/>
                    <a:pt x="2324" y="10778"/>
                  </a:cubicBezTo>
                  <a:cubicBezTo>
                    <a:pt x="4162" y="7778"/>
                    <a:pt x="4331" y="3934"/>
                    <a:pt x="4331" y="3934"/>
                  </a:cubicBezTo>
                  <a:cubicBezTo>
                    <a:pt x="4352" y="3786"/>
                    <a:pt x="4373" y="3659"/>
                    <a:pt x="4394" y="3554"/>
                  </a:cubicBezTo>
                  <a:cubicBezTo>
                    <a:pt x="4626" y="2455"/>
                    <a:pt x="5408" y="1526"/>
                    <a:pt x="5323" y="1336"/>
                  </a:cubicBezTo>
                  <a:cubicBezTo>
                    <a:pt x="5314" y="1313"/>
                    <a:pt x="5298" y="1302"/>
                    <a:pt x="5277" y="1302"/>
                  </a:cubicBezTo>
                  <a:cubicBezTo>
                    <a:pt x="5104" y="1302"/>
                    <a:pt x="4584" y="1990"/>
                    <a:pt x="4584" y="1990"/>
                  </a:cubicBezTo>
                  <a:cubicBezTo>
                    <a:pt x="4690" y="1652"/>
                    <a:pt x="5598" y="533"/>
                    <a:pt x="5345" y="448"/>
                  </a:cubicBezTo>
                  <a:cubicBezTo>
                    <a:pt x="5342" y="448"/>
                    <a:pt x="5339" y="447"/>
                    <a:pt x="5335" y="447"/>
                  </a:cubicBezTo>
                  <a:cubicBezTo>
                    <a:pt x="5164" y="447"/>
                    <a:pt x="4309" y="1505"/>
                    <a:pt x="4309" y="1505"/>
                  </a:cubicBezTo>
                  <a:cubicBezTo>
                    <a:pt x="4309" y="1505"/>
                    <a:pt x="4542" y="1019"/>
                    <a:pt x="4922" y="470"/>
                  </a:cubicBezTo>
                  <a:cubicBezTo>
                    <a:pt x="5197" y="68"/>
                    <a:pt x="5028" y="5"/>
                    <a:pt x="5028" y="5"/>
                  </a:cubicBezTo>
                  <a:cubicBezTo>
                    <a:pt x="5018" y="2"/>
                    <a:pt x="5009" y="1"/>
                    <a:pt x="4998" y="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6881;p50">
              <a:extLst>
                <a:ext uri="{FF2B5EF4-FFF2-40B4-BE49-F238E27FC236}">
                  <a16:creationId xmlns:a16="http://schemas.microsoft.com/office/drawing/2014/main" id="{31A6844B-5349-20DB-54E8-253291017297}"/>
                </a:ext>
              </a:extLst>
            </p:cNvPr>
            <p:cNvSpPr/>
            <p:nvPr/>
          </p:nvSpPr>
          <p:spPr>
            <a:xfrm>
              <a:off x="6472550" y="3232300"/>
              <a:ext cx="3200" cy="7950"/>
            </a:xfrm>
            <a:custGeom>
              <a:avLst/>
              <a:gdLst/>
              <a:ahLst/>
              <a:cxnLst/>
              <a:rect l="l" t="t" r="r" b="b"/>
              <a:pathLst>
                <a:path w="128" h="318" extrusionOk="0">
                  <a:moveTo>
                    <a:pt x="1" y="0"/>
                  </a:moveTo>
                  <a:lnTo>
                    <a:pt x="85" y="317"/>
                  </a:lnTo>
                  <a:cubicBezTo>
                    <a:pt x="85" y="317"/>
                    <a:pt x="127" y="127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6882;p50">
              <a:extLst>
                <a:ext uri="{FF2B5EF4-FFF2-40B4-BE49-F238E27FC236}">
                  <a16:creationId xmlns:a16="http://schemas.microsoft.com/office/drawing/2014/main" id="{388C58AB-0984-2AFE-A972-2D91D466B9F5}"/>
                </a:ext>
              </a:extLst>
            </p:cNvPr>
            <p:cNvSpPr/>
            <p:nvPr/>
          </p:nvSpPr>
          <p:spPr>
            <a:xfrm>
              <a:off x="6563375" y="4301700"/>
              <a:ext cx="129425" cy="95075"/>
            </a:xfrm>
            <a:custGeom>
              <a:avLst/>
              <a:gdLst/>
              <a:ahLst/>
              <a:cxnLst/>
              <a:rect l="l" t="t" r="r" b="b"/>
              <a:pathLst>
                <a:path w="5177" h="3803" extrusionOk="0">
                  <a:moveTo>
                    <a:pt x="5176" y="0"/>
                  </a:moveTo>
                  <a:lnTo>
                    <a:pt x="2726" y="85"/>
                  </a:lnTo>
                  <a:cubicBezTo>
                    <a:pt x="2726" y="782"/>
                    <a:pt x="2726" y="1479"/>
                    <a:pt x="2726" y="2176"/>
                  </a:cubicBezTo>
                  <a:cubicBezTo>
                    <a:pt x="2726" y="2239"/>
                    <a:pt x="2726" y="2324"/>
                    <a:pt x="2705" y="2366"/>
                  </a:cubicBezTo>
                  <a:cubicBezTo>
                    <a:pt x="2663" y="2430"/>
                    <a:pt x="2599" y="2472"/>
                    <a:pt x="2536" y="2493"/>
                  </a:cubicBezTo>
                  <a:cubicBezTo>
                    <a:pt x="1670" y="2852"/>
                    <a:pt x="381" y="2894"/>
                    <a:pt x="1" y="3803"/>
                  </a:cubicBezTo>
                  <a:lnTo>
                    <a:pt x="5155" y="3803"/>
                  </a:lnTo>
                  <a:cubicBezTo>
                    <a:pt x="5155" y="3401"/>
                    <a:pt x="5176" y="1120"/>
                    <a:pt x="51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6883;p50">
              <a:extLst>
                <a:ext uri="{FF2B5EF4-FFF2-40B4-BE49-F238E27FC236}">
                  <a16:creationId xmlns:a16="http://schemas.microsoft.com/office/drawing/2014/main" id="{EB9237A0-CB64-34EF-5722-7B054C292431}"/>
                </a:ext>
              </a:extLst>
            </p:cNvPr>
            <p:cNvSpPr/>
            <p:nvPr/>
          </p:nvSpPr>
          <p:spPr>
            <a:xfrm>
              <a:off x="6624650" y="435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6884;p50">
              <a:extLst>
                <a:ext uri="{FF2B5EF4-FFF2-40B4-BE49-F238E27FC236}">
                  <a16:creationId xmlns:a16="http://schemas.microsoft.com/office/drawing/2014/main" id="{ABD5F476-ACF1-B974-9E22-75EDF7FEE1D6}"/>
                </a:ext>
              </a:extLst>
            </p:cNvPr>
            <p:cNvSpPr/>
            <p:nvPr/>
          </p:nvSpPr>
          <p:spPr>
            <a:xfrm>
              <a:off x="6624125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6885;p50">
              <a:extLst>
                <a:ext uri="{FF2B5EF4-FFF2-40B4-BE49-F238E27FC236}">
                  <a16:creationId xmlns:a16="http://schemas.microsoft.com/office/drawing/2014/main" id="{14DAA46D-C5DA-8333-4706-E633C6E94CF3}"/>
                </a:ext>
              </a:extLst>
            </p:cNvPr>
            <p:cNvSpPr/>
            <p:nvPr/>
          </p:nvSpPr>
          <p:spPr>
            <a:xfrm>
              <a:off x="662570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6886;p50">
              <a:extLst>
                <a:ext uri="{FF2B5EF4-FFF2-40B4-BE49-F238E27FC236}">
                  <a16:creationId xmlns:a16="http://schemas.microsoft.com/office/drawing/2014/main" id="{4F85C786-CE1E-538A-42DF-6F860A43A4FB}"/>
                </a:ext>
              </a:extLst>
            </p:cNvPr>
            <p:cNvSpPr/>
            <p:nvPr/>
          </p:nvSpPr>
          <p:spPr>
            <a:xfrm>
              <a:off x="6623050" y="4343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6887;p50">
              <a:extLst>
                <a:ext uri="{FF2B5EF4-FFF2-40B4-BE49-F238E27FC236}">
                  <a16:creationId xmlns:a16="http://schemas.microsoft.com/office/drawing/2014/main" id="{EB806F09-4BCB-3785-2893-5BEBE6E8E0F9}"/>
                </a:ext>
              </a:extLst>
            </p:cNvPr>
            <p:cNvSpPr/>
            <p:nvPr/>
          </p:nvSpPr>
          <p:spPr>
            <a:xfrm>
              <a:off x="6623600" y="434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6888;p50">
              <a:extLst>
                <a:ext uri="{FF2B5EF4-FFF2-40B4-BE49-F238E27FC236}">
                  <a16:creationId xmlns:a16="http://schemas.microsoft.com/office/drawing/2014/main" id="{751DF5C6-0FFD-A876-5519-10BCDA8AAA19}"/>
                </a:ext>
              </a:extLst>
            </p:cNvPr>
            <p:cNvSpPr/>
            <p:nvPr/>
          </p:nvSpPr>
          <p:spPr>
            <a:xfrm>
              <a:off x="6624125" y="4361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6889;p50">
              <a:extLst>
                <a:ext uri="{FF2B5EF4-FFF2-40B4-BE49-F238E27FC236}">
                  <a16:creationId xmlns:a16="http://schemas.microsoft.com/office/drawing/2014/main" id="{C46B8DB0-C2C4-0871-C1A9-148AC36925C0}"/>
                </a:ext>
              </a:extLst>
            </p:cNvPr>
            <p:cNvSpPr/>
            <p:nvPr/>
          </p:nvSpPr>
          <p:spPr>
            <a:xfrm>
              <a:off x="6625700" y="4364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6890;p50">
              <a:extLst>
                <a:ext uri="{FF2B5EF4-FFF2-40B4-BE49-F238E27FC236}">
                  <a16:creationId xmlns:a16="http://schemas.microsoft.com/office/drawing/2014/main" id="{8320D3DF-E587-97F1-9F32-66C0796ECFDE}"/>
                </a:ext>
              </a:extLst>
            </p:cNvPr>
            <p:cNvSpPr/>
            <p:nvPr/>
          </p:nvSpPr>
          <p:spPr>
            <a:xfrm>
              <a:off x="6625700" y="4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6891;p50">
              <a:extLst>
                <a:ext uri="{FF2B5EF4-FFF2-40B4-BE49-F238E27FC236}">
                  <a16:creationId xmlns:a16="http://schemas.microsoft.com/office/drawing/2014/main" id="{D293781E-4A9C-6C2C-AE84-18EF577CA065}"/>
                </a:ext>
              </a:extLst>
            </p:cNvPr>
            <p:cNvSpPr/>
            <p:nvPr/>
          </p:nvSpPr>
          <p:spPr>
            <a:xfrm>
              <a:off x="6625700" y="4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6892;p50">
              <a:extLst>
                <a:ext uri="{FF2B5EF4-FFF2-40B4-BE49-F238E27FC236}">
                  <a16:creationId xmlns:a16="http://schemas.microsoft.com/office/drawing/2014/main" id="{D052C79B-E127-9DA8-5EDD-243EEFA62BE1}"/>
                </a:ext>
              </a:extLst>
            </p:cNvPr>
            <p:cNvSpPr/>
            <p:nvPr/>
          </p:nvSpPr>
          <p:spPr>
            <a:xfrm>
              <a:off x="6628875" y="43613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6893;p50">
              <a:extLst>
                <a:ext uri="{FF2B5EF4-FFF2-40B4-BE49-F238E27FC236}">
                  <a16:creationId xmlns:a16="http://schemas.microsoft.com/office/drawing/2014/main" id="{AF86C867-C1E6-C3C4-8159-03DC1664FCF3}"/>
                </a:ext>
              </a:extLst>
            </p:cNvPr>
            <p:cNvSpPr/>
            <p:nvPr/>
          </p:nvSpPr>
          <p:spPr>
            <a:xfrm>
              <a:off x="6623600" y="434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6894;p50">
              <a:extLst>
                <a:ext uri="{FF2B5EF4-FFF2-40B4-BE49-F238E27FC236}">
                  <a16:creationId xmlns:a16="http://schemas.microsoft.com/office/drawing/2014/main" id="{C1F253C5-08A4-CD92-95F6-BD73FB396BF1}"/>
                </a:ext>
              </a:extLst>
            </p:cNvPr>
            <p:cNvSpPr/>
            <p:nvPr/>
          </p:nvSpPr>
          <p:spPr>
            <a:xfrm>
              <a:off x="6629925" y="436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6895;p50">
              <a:extLst>
                <a:ext uri="{FF2B5EF4-FFF2-40B4-BE49-F238E27FC236}">
                  <a16:creationId xmlns:a16="http://schemas.microsoft.com/office/drawing/2014/main" id="{BC1A96ED-41BB-DA91-CBFE-D12D9CC62558}"/>
                </a:ext>
              </a:extLst>
            </p:cNvPr>
            <p:cNvSpPr/>
            <p:nvPr/>
          </p:nvSpPr>
          <p:spPr>
            <a:xfrm>
              <a:off x="6623600" y="4360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6896;p50">
              <a:extLst>
                <a:ext uri="{FF2B5EF4-FFF2-40B4-BE49-F238E27FC236}">
                  <a16:creationId xmlns:a16="http://schemas.microsoft.com/office/drawing/2014/main" id="{3CE3E1C7-E45A-34B7-F4DA-AD33D058C029}"/>
                </a:ext>
              </a:extLst>
            </p:cNvPr>
            <p:cNvSpPr/>
            <p:nvPr/>
          </p:nvSpPr>
          <p:spPr>
            <a:xfrm>
              <a:off x="6626225" y="433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6897;p50">
              <a:extLst>
                <a:ext uri="{FF2B5EF4-FFF2-40B4-BE49-F238E27FC236}">
                  <a16:creationId xmlns:a16="http://schemas.microsoft.com/office/drawing/2014/main" id="{70C456B6-C77B-B790-56BC-55773D37DB87}"/>
                </a:ext>
              </a:extLst>
            </p:cNvPr>
            <p:cNvSpPr/>
            <p:nvPr/>
          </p:nvSpPr>
          <p:spPr>
            <a:xfrm>
              <a:off x="6629925" y="436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6898;p50">
              <a:extLst>
                <a:ext uri="{FF2B5EF4-FFF2-40B4-BE49-F238E27FC236}">
                  <a16:creationId xmlns:a16="http://schemas.microsoft.com/office/drawing/2014/main" id="{85CB6793-C6E9-302A-C18A-D372B570E61E}"/>
                </a:ext>
              </a:extLst>
            </p:cNvPr>
            <p:cNvSpPr/>
            <p:nvPr/>
          </p:nvSpPr>
          <p:spPr>
            <a:xfrm>
              <a:off x="6626225" y="434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6899;p50">
              <a:extLst>
                <a:ext uri="{FF2B5EF4-FFF2-40B4-BE49-F238E27FC236}">
                  <a16:creationId xmlns:a16="http://schemas.microsoft.com/office/drawing/2014/main" id="{7F445ED6-D530-6920-E488-1D9541E02299}"/>
                </a:ext>
              </a:extLst>
            </p:cNvPr>
            <p:cNvSpPr/>
            <p:nvPr/>
          </p:nvSpPr>
          <p:spPr>
            <a:xfrm>
              <a:off x="6626225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6900;p50">
              <a:extLst>
                <a:ext uri="{FF2B5EF4-FFF2-40B4-BE49-F238E27FC236}">
                  <a16:creationId xmlns:a16="http://schemas.microsoft.com/office/drawing/2014/main" id="{34C85E08-47DA-0E74-75CB-5A7217A2057E}"/>
                </a:ext>
              </a:extLst>
            </p:cNvPr>
            <p:cNvSpPr/>
            <p:nvPr/>
          </p:nvSpPr>
          <p:spPr>
            <a:xfrm>
              <a:off x="6629400" y="436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6901;p50">
              <a:extLst>
                <a:ext uri="{FF2B5EF4-FFF2-40B4-BE49-F238E27FC236}">
                  <a16:creationId xmlns:a16="http://schemas.microsoft.com/office/drawing/2014/main" id="{2B09F291-3647-2043-8E15-3E8B86FECA30}"/>
                </a:ext>
              </a:extLst>
            </p:cNvPr>
            <p:cNvSpPr/>
            <p:nvPr/>
          </p:nvSpPr>
          <p:spPr>
            <a:xfrm>
              <a:off x="6627825" y="43508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6902;p50">
              <a:extLst>
                <a:ext uri="{FF2B5EF4-FFF2-40B4-BE49-F238E27FC236}">
                  <a16:creationId xmlns:a16="http://schemas.microsoft.com/office/drawing/2014/main" id="{94B574C1-AB79-8733-90A6-CADDFD54F09F}"/>
                </a:ext>
              </a:extLst>
            </p:cNvPr>
            <p:cNvSpPr/>
            <p:nvPr/>
          </p:nvSpPr>
          <p:spPr>
            <a:xfrm>
              <a:off x="6623600" y="434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6903;p50">
              <a:extLst>
                <a:ext uri="{FF2B5EF4-FFF2-40B4-BE49-F238E27FC236}">
                  <a16:creationId xmlns:a16="http://schemas.microsoft.com/office/drawing/2014/main" id="{85D4E019-2197-284E-519E-72E85C645CC7}"/>
                </a:ext>
              </a:extLst>
            </p:cNvPr>
            <p:cNvSpPr/>
            <p:nvPr/>
          </p:nvSpPr>
          <p:spPr>
            <a:xfrm>
              <a:off x="6619900" y="434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6904;p50">
              <a:extLst>
                <a:ext uri="{FF2B5EF4-FFF2-40B4-BE49-F238E27FC236}">
                  <a16:creationId xmlns:a16="http://schemas.microsoft.com/office/drawing/2014/main" id="{A82EB8C6-B623-774F-0ED3-67E0D2F8FE68}"/>
                </a:ext>
              </a:extLst>
            </p:cNvPr>
            <p:cNvSpPr/>
            <p:nvPr/>
          </p:nvSpPr>
          <p:spPr>
            <a:xfrm>
              <a:off x="6619900" y="434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6905;p50">
              <a:extLst>
                <a:ext uri="{FF2B5EF4-FFF2-40B4-BE49-F238E27FC236}">
                  <a16:creationId xmlns:a16="http://schemas.microsoft.com/office/drawing/2014/main" id="{E4CD3CD6-8BB6-D4A8-60E3-CE702C527EE1}"/>
                </a:ext>
              </a:extLst>
            </p:cNvPr>
            <p:cNvSpPr/>
            <p:nvPr/>
          </p:nvSpPr>
          <p:spPr>
            <a:xfrm>
              <a:off x="6619900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6906;p50">
              <a:extLst>
                <a:ext uri="{FF2B5EF4-FFF2-40B4-BE49-F238E27FC236}">
                  <a16:creationId xmlns:a16="http://schemas.microsoft.com/office/drawing/2014/main" id="{0040A5D9-F581-98E0-BF65-8D61FF62E0C4}"/>
                </a:ext>
              </a:extLst>
            </p:cNvPr>
            <p:cNvSpPr/>
            <p:nvPr/>
          </p:nvSpPr>
          <p:spPr>
            <a:xfrm>
              <a:off x="6619900" y="4350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6907;p50">
              <a:extLst>
                <a:ext uri="{FF2B5EF4-FFF2-40B4-BE49-F238E27FC236}">
                  <a16:creationId xmlns:a16="http://schemas.microsoft.com/office/drawing/2014/main" id="{26B40DEF-CDF4-0AE4-6DD8-1F30674C1754}"/>
                </a:ext>
              </a:extLst>
            </p:cNvPr>
            <p:cNvSpPr/>
            <p:nvPr/>
          </p:nvSpPr>
          <p:spPr>
            <a:xfrm>
              <a:off x="6619900" y="434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6908;p50">
              <a:extLst>
                <a:ext uri="{FF2B5EF4-FFF2-40B4-BE49-F238E27FC236}">
                  <a16:creationId xmlns:a16="http://schemas.microsoft.com/office/drawing/2014/main" id="{58A0D02C-F7E7-08C5-E075-D159DAB83B27}"/>
                </a:ext>
              </a:extLst>
            </p:cNvPr>
            <p:cNvSpPr/>
            <p:nvPr/>
          </p:nvSpPr>
          <p:spPr>
            <a:xfrm>
              <a:off x="6619375" y="434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6909;p50">
              <a:extLst>
                <a:ext uri="{FF2B5EF4-FFF2-40B4-BE49-F238E27FC236}">
                  <a16:creationId xmlns:a16="http://schemas.microsoft.com/office/drawing/2014/main" id="{6DC2834E-8531-2F2F-1C72-725201BD1BBF}"/>
                </a:ext>
              </a:extLst>
            </p:cNvPr>
            <p:cNvSpPr/>
            <p:nvPr/>
          </p:nvSpPr>
          <p:spPr>
            <a:xfrm>
              <a:off x="6617775" y="4334975"/>
              <a:ext cx="15350" cy="30125"/>
            </a:xfrm>
            <a:custGeom>
              <a:avLst/>
              <a:gdLst/>
              <a:ahLst/>
              <a:cxnLst/>
              <a:rect l="l" t="t" r="r" b="b"/>
              <a:pathLst>
                <a:path w="614" h="1205" extrusionOk="0">
                  <a:moveTo>
                    <a:pt x="64" y="444"/>
                  </a:moveTo>
                  <a:cubicBezTo>
                    <a:pt x="64" y="465"/>
                    <a:pt x="64" y="465"/>
                    <a:pt x="64" y="465"/>
                  </a:cubicBezTo>
                  <a:lnTo>
                    <a:pt x="85" y="465"/>
                  </a:lnTo>
                  <a:cubicBezTo>
                    <a:pt x="85" y="465"/>
                    <a:pt x="64" y="465"/>
                    <a:pt x="64" y="444"/>
                  </a:cubicBezTo>
                  <a:close/>
                  <a:moveTo>
                    <a:pt x="64" y="549"/>
                  </a:moveTo>
                  <a:cubicBezTo>
                    <a:pt x="85" y="549"/>
                    <a:pt x="64" y="570"/>
                    <a:pt x="85" y="570"/>
                  </a:cubicBezTo>
                  <a:cubicBezTo>
                    <a:pt x="85" y="560"/>
                    <a:pt x="80" y="560"/>
                    <a:pt x="77" y="560"/>
                  </a:cubicBezTo>
                  <a:cubicBezTo>
                    <a:pt x="75" y="560"/>
                    <a:pt x="75" y="560"/>
                    <a:pt x="85" y="549"/>
                  </a:cubicBezTo>
                  <a:close/>
                  <a:moveTo>
                    <a:pt x="212" y="972"/>
                  </a:moveTo>
                  <a:cubicBezTo>
                    <a:pt x="212" y="972"/>
                    <a:pt x="221" y="981"/>
                    <a:pt x="228" y="981"/>
                  </a:cubicBezTo>
                  <a:cubicBezTo>
                    <a:pt x="231" y="981"/>
                    <a:pt x="233" y="979"/>
                    <a:pt x="233" y="972"/>
                  </a:cubicBezTo>
                  <a:close/>
                  <a:moveTo>
                    <a:pt x="212" y="993"/>
                  </a:moveTo>
                  <a:cubicBezTo>
                    <a:pt x="212" y="1003"/>
                    <a:pt x="212" y="1003"/>
                    <a:pt x="215" y="1003"/>
                  </a:cubicBezTo>
                  <a:cubicBezTo>
                    <a:pt x="217" y="1003"/>
                    <a:pt x="222" y="1003"/>
                    <a:pt x="233" y="1014"/>
                  </a:cubicBezTo>
                  <a:cubicBezTo>
                    <a:pt x="233" y="993"/>
                    <a:pt x="212" y="993"/>
                    <a:pt x="212" y="993"/>
                  </a:cubicBezTo>
                  <a:close/>
                  <a:moveTo>
                    <a:pt x="253" y="1026"/>
                  </a:moveTo>
                  <a:cubicBezTo>
                    <a:pt x="252" y="1026"/>
                    <a:pt x="247" y="1035"/>
                    <a:pt x="233" y="1035"/>
                  </a:cubicBezTo>
                  <a:lnTo>
                    <a:pt x="254" y="1035"/>
                  </a:lnTo>
                  <a:cubicBezTo>
                    <a:pt x="254" y="1028"/>
                    <a:pt x="254" y="1026"/>
                    <a:pt x="253" y="1026"/>
                  </a:cubicBezTo>
                  <a:close/>
                  <a:moveTo>
                    <a:pt x="487" y="1035"/>
                  </a:moveTo>
                  <a:cubicBezTo>
                    <a:pt x="487" y="1046"/>
                    <a:pt x="492" y="1046"/>
                    <a:pt x="497" y="1046"/>
                  </a:cubicBezTo>
                  <a:cubicBezTo>
                    <a:pt x="492" y="1040"/>
                    <a:pt x="487" y="1035"/>
                    <a:pt x="487" y="1035"/>
                  </a:cubicBezTo>
                  <a:close/>
                  <a:moveTo>
                    <a:pt x="497" y="1046"/>
                  </a:moveTo>
                  <a:cubicBezTo>
                    <a:pt x="502" y="1051"/>
                    <a:pt x="508" y="1056"/>
                    <a:pt x="508" y="1056"/>
                  </a:cubicBezTo>
                  <a:cubicBezTo>
                    <a:pt x="508" y="1046"/>
                    <a:pt x="502" y="1046"/>
                    <a:pt x="497" y="1046"/>
                  </a:cubicBezTo>
                  <a:close/>
                  <a:moveTo>
                    <a:pt x="233" y="1056"/>
                  </a:moveTo>
                  <a:cubicBezTo>
                    <a:pt x="233" y="1056"/>
                    <a:pt x="242" y="1066"/>
                    <a:pt x="249" y="1066"/>
                  </a:cubicBezTo>
                  <a:cubicBezTo>
                    <a:pt x="252" y="1066"/>
                    <a:pt x="254" y="1063"/>
                    <a:pt x="254" y="1056"/>
                  </a:cubicBezTo>
                  <a:close/>
                  <a:moveTo>
                    <a:pt x="127" y="0"/>
                  </a:moveTo>
                  <a:cubicBezTo>
                    <a:pt x="85" y="21"/>
                    <a:pt x="64" y="85"/>
                    <a:pt x="43" y="127"/>
                  </a:cubicBezTo>
                  <a:cubicBezTo>
                    <a:pt x="43" y="148"/>
                    <a:pt x="43" y="148"/>
                    <a:pt x="43" y="169"/>
                  </a:cubicBezTo>
                  <a:lnTo>
                    <a:pt x="22" y="169"/>
                  </a:lnTo>
                  <a:lnTo>
                    <a:pt x="22" y="190"/>
                  </a:lnTo>
                  <a:cubicBezTo>
                    <a:pt x="22" y="211"/>
                    <a:pt x="22" y="232"/>
                    <a:pt x="22" y="254"/>
                  </a:cubicBezTo>
                  <a:cubicBezTo>
                    <a:pt x="22" y="254"/>
                    <a:pt x="22" y="254"/>
                    <a:pt x="22" y="275"/>
                  </a:cubicBezTo>
                  <a:cubicBezTo>
                    <a:pt x="1" y="296"/>
                    <a:pt x="43" y="296"/>
                    <a:pt x="43" y="317"/>
                  </a:cubicBezTo>
                  <a:lnTo>
                    <a:pt x="64" y="317"/>
                  </a:lnTo>
                  <a:cubicBezTo>
                    <a:pt x="64" y="338"/>
                    <a:pt x="64" y="338"/>
                    <a:pt x="43" y="359"/>
                  </a:cubicBezTo>
                  <a:lnTo>
                    <a:pt x="64" y="359"/>
                  </a:lnTo>
                  <a:cubicBezTo>
                    <a:pt x="64" y="359"/>
                    <a:pt x="64" y="359"/>
                    <a:pt x="64" y="380"/>
                  </a:cubicBezTo>
                  <a:cubicBezTo>
                    <a:pt x="64" y="380"/>
                    <a:pt x="64" y="401"/>
                    <a:pt x="64" y="401"/>
                  </a:cubicBezTo>
                  <a:lnTo>
                    <a:pt x="64" y="401"/>
                  </a:lnTo>
                  <a:lnTo>
                    <a:pt x="64" y="401"/>
                  </a:lnTo>
                  <a:cubicBezTo>
                    <a:pt x="64" y="401"/>
                    <a:pt x="81" y="401"/>
                    <a:pt x="69" y="417"/>
                  </a:cubicBezTo>
                  <a:lnTo>
                    <a:pt x="69" y="417"/>
                  </a:lnTo>
                  <a:cubicBezTo>
                    <a:pt x="67" y="414"/>
                    <a:pt x="64" y="409"/>
                    <a:pt x="64" y="401"/>
                  </a:cubicBezTo>
                  <a:lnTo>
                    <a:pt x="64" y="423"/>
                  </a:lnTo>
                  <a:cubicBezTo>
                    <a:pt x="66" y="420"/>
                    <a:pt x="68" y="419"/>
                    <a:pt x="69" y="417"/>
                  </a:cubicBezTo>
                  <a:lnTo>
                    <a:pt x="69" y="417"/>
                  </a:lnTo>
                  <a:cubicBezTo>
                    <a:pt x="74" y="423"/>
                    <a:pt x="78" y="423"/>
                    <a:pt x="64" y="423"/>
                  </a:cubicBezTo>
                  <a:cubicBezTo>
                    <a:pt x="85" y="423"/>
                    <a:pt x="64" y="444"/>
                    <a:pt x="64" y="444"/>
                  </a:cubicBezTo>
                  <a:lnTo>
                    <a:pt x="85" y="444"/>
                  </a:lnTo>
                  <a:cubicBezTo>
                    <a:pt x="85" y="444"/>
                    <a:pt x="106" y="444"/>
                    <a:pt x="106" y="465"/>
                  </a:cubicBezTo>
                  <a:lnTo>
                    <a:pt x="85" y="465"/>
                  </a:lnTo>
                  <a:cubicBezTo>
                    <a:pt x="85" y="475"/>
                    <a:pt x="90" y="475"/>
                    <a:pt x="96" y="475"/>
                  </a:cubicBezTo>
                  <a:cubicBezTo>
                    <a:pt x="101" y="475"/>
                    <a:pt x="106" y="475"/>
                    <a:pt x="106" y="486"/>
                  </a:cubicBezTo>
                  <a:cubicBezTo>
                    <a:pt x="85" y="486"/>
                    <a:pt x="106" y="486"/>
                    <a:pt x="85" y="507"/>
                  </a:cubicBezTo>
                  <a:cubicBezTo>
                    <a:pt x="96" y="518"/>
                    <a:pt x="90" y="518"/>
                    <a:pt x="85" y="518"/>
                  </a:cubicBezTo>
                  <a:cubicBezTo>
                    <a:pt x="80" y="518"/>
                    <a:pt x="75" y="518"/>
                    <a:pt x="85" y="528"/>
                  </a:cubicBezTo>
                  <a:cubicBezTo>
                    <a:pt x="85" y="528"/>
                    <a:pt x="85" y="528"/>
                    <a:pt x="85" y="549"/>
                  </a:cubicBezTo>
                  <a:cubicBezTo>
                    <a:pt x="85" y="549"/>
                    <a:pt x="85" y="570"/>
                    <a:pt x="85" y="570"/>
                  </a:cubicBezTo>
                  <a:lnTo>
                    <a:pt x="106" y="570"/>
                  </a:lnTo>
                  <a:cubicBezTo>
                    <a:pt x="106" y="570"/>
                    <a:pt x="106" y="592"/>
                    <a:pt x="106" y="592"/>
                  </a:cubicBezTo>
                  <a:cubicBezTo>
                    <a:pt x="99" y="599"/>
                    <a:pt x="97" y="601"/>
                    <a:pt x="96" y="601"/>
                  </a:cubicBezTo>
                  <a:cubicBezTo>
                    <a:pt x="95" y="601"/>
                    <a:pt x="99" y="592"/>
                    <a:pt x="85" y="592"/>
                  </a:cubicBezTo>
                  <a:lnTo>
                    <a:pt x="106" y="613"/>
                  </a:lnTo>
                  <a:cubicBezTo>
                    <a:pt x="106" y="634"/>
                    <a:pt x="127" y="634"/>
                    <a:pt x="127" y="634"/>
                  </a:cubicBezTo>
                  <a:cubicBezTo>
                    <a:pt x="127" y="655"/>
                    <a:pt x="106" y="655"/>
                    <a:pt x="106" y="655"/>
                  </a:cubicBezTo>
                  <a:lnTo>
                    <a:pt x="127" y="655"/>
                  </a:lnTo>
                  <a:cubicBezTo>
                    <a:pt x="127" y="676"/>
                    <a:pt x="127" y="676"/>
                    <a:pt x="127" y="676"/>
                  </a:cubicBezTo>
                  <a:cubicBezTo>
                    <a:pt x="127" y="676"/>
                    <a:pt x="127" y="697"/>
                    <a:pt x="149" y="697"/>
                  </a:cubicBezTo>
                  <a:cubicBezTo>
                    <a:pt x="149" y="697"/>
                    <a:pt x="149" y="718"/>
                    <a:pt x="127" y="718"/>
                  </a:cubicBezTo>
                  <a:lnTo>
                    <a:pt x="149" y="718"/>
                  </a:lnTo>
                  <a:lnTo>
                    <a:pt x="149" y="739"/>
                  </a:lnTo>
                  <a:lnTo>
                    <a:pt x="127" y="739"/>
                  </a:lnTo>
                  <a:cubicBezTo>
                    <a:pt x="127" y="761"/>
                    <a:pt x="127" y="761"/>
                    <a:pt x="127" y="761"/>
                  </a:cubicBezTo>
                  <a:cubicBezTo>
                    <a:pt x="138" y="771"/>
                    <a:pt x="149" y="771"/>
                    <a:pt x="156" y="771"/>
                  </a:cubicBezTo>
                  <a:cubicBezTo>
                    <a:pt x="164" y="771"/>
                    <a:pt x="170" y="771"/>
                    <a:pt x="170" y="782"/>
                  </a:cubicBezTo>
                  <a:cubicBezTo>
                    <a:pt x="170" y="782"/>
                    <a:pt x="149" y="803"/>
                    <a:pt x="170" y="824"/>
                  </a:cubicBezTo>
                  <a:cubicBezTo>
                    <a:pt x="170" y="824"/>
                    <a:pt x="170" y="845"/>
                    <a:pt x="191" y="845"/>
                  </a:cubicBezTo>
                  <a:cubicBezTo>
                    <a:pt x="191" y="845"/>
                    <a:pt x="191" y="845"/>
                    <a:pt x="191" y="866"/>
                  </a:cubicBezTo>
                  <a:cubicBezTo>
                    <a:pt x="191" y="866"/>
                    <a:pt x="191" y="887"/>
                    <a:pt x="191" y="887"/>
                  </a:cubicBezTo>
                  <a:cubicBezTo>
                    <a:pt x="191" y="908"/>
                    <a:pt x="212" y="908"/>
                    <a:pt x="191" y="908"/>
                  </a:cubicBezTo>
                  <a:cubicBezTo>
                    <a:pt x="212" y="908"/>
                    <a:pt x="191" y="930"/>
                    <a:pt x="212" y="930"/>
                  </a:cubicBezTo>
                  <a:cubicBezTo>
                    <a:pt x="191" y="930"/>
                    <a:pt x="212" y="951"/>
                    <a:pt x="191" y="951"/>
                  </a:cubicBezTo>
                  <a:lnTo>
                    <a:pt x="212" y="951"/>
                  </a:lnTo>
                  <a:lnTo>
                    <a:pt x="212" y="972"/>
                  </a:lnTo>
                  <a:cubicBezTo>
                    <a:pt x="219" y="965"/>
                    <a:pt x="221" y="962"/>
                    <a:pt x="222" y="962"/>
                  </a:cubicBezTo>
                  <a:lnTo>
                    <a:pt x="222" y="962"/>
                  </a:lnTo>
                  <a:cubicBezTo>
                    <a:pt x="224" y="962"/>
                    <a:pt x="219" y="972"/>
                    <a:pt x="233" y="972"/>
                  </a:cubicBezTo>
                  <a:lnTo>
                    <a:pt x="254" y="972"/>
                  </a:lnTo>
                  <a:lnTo>
                    <a:pt x="233" y="993"/>
                  </a:lnTo>
                  <a:lnTo>
                    <a:pt x="254" y="993"/>
                  </a:lnTo>
                  <a:cubicBezTo>
                    <a:pt x="254" y="993"/>
                    <a:pt x="233" y="993"/>
                    <a:pt x="233" y="1014"/>
                  </a:cubicBezTo>
                  <a:cubicBezTo>
                    <a:pt x="247" y="1014"/>
                    <a:pt x="252" y="1023"/>
                    <a:pt x="253" y="1023"/>
                  </a:cubicBezTo>
                  <a:cubicBezTo>
                    <a:pt x="254" y="1023"/>
                    <a:pt x="254" y="1021"/>
                    <a:pt x="254" y="1014"/>
                  </a:cubicBezTo>
                  <a:cubicBezTo>
                    <a:pt x="254" y="1014"/>
                    <a:pt x="254" y="1014"/>
                    <a:pt x="254" y="1035"/>
                  </a:cubicBezTo>
                  <a:lnTo>
                    <a:pt x="254" y="1056"/>
                  </a:lnTo>
                  <a:lnTo>
                    <a:pt x="275" y="1056"/>
                  </a:lnTo>
                  <a:lnTo>
                    <a:pt x="275" y="1077"/>
                  </a:lnTo>
                  <a:cubicBezTo>
                    <a:pt x="275" y="1099"/>
                    <a:pt x="275" y="1099"/>
                    <a:pt x="275" y="1099"/>
                  </a:cubicBezTo>
                  <a:cubicBezTo>
                    <a:pt x="275" y="1120"/>
                    <a:pt x="296" y="1141"/>
                    <a:pt x="296" y="1141"/>
                  </a:cubicBezTo>
                  <a:lnTo>
                    <a:pt x="318" y="1141"/>
                  </a:lnTo>
                  <a:cubicBezTo>
                    <a:pt x="318" y="1141"/>
                    <a:pt x="318" y="1120"/>
                    <a:pt x="318" y="1120"/>
                  </a:cubicBezTo>
                  <a:lnTo>
                    <a:pt x="339" y="1120"/>
                  </a:lnTo>
                  <a:lnTo>
                    <a:pt x="318" y="1099"/>
                  </a:lnTo>
                  <a:lnTo>
                    <a:pt x="339" y="1077"/>
                  </a:lnTo>
                  <a:lnTo>
                    <a:pt x="318" y="1077"/>
                  </a:lnTo>
                  <a:cubicBezTo>
                    <a:pt x="318" y="1056"/>
                    <a:pt x="318" y="1056"/>
                    <a:pt x="296" y="1056"/>
                  </a:cubicBezTo>
                  <a:cubicBezTo>
                    <a:pt x="318" y="1056"/>
                    <a:pt x="296" y="1035"/>
                    <a:pt x="318" y="1035"/>
                  </a:cubicBezTo>
                  <a:lnTo>
                    <a:pt x="296" y="1035"/>
                  </a:lnTo>
                  <a:cubicBezTo>
                    <a:pt x="296" y="1035"/>
                    <a:pt x="306" y="1026"/>
                    <a:pt x="312" y="1026"/>
                  </a:cubicBezTo>
                  <a:cubicBezTo>
                    <a:pt x="315" y="1026"/>
                    <a:pt x="318" y="1028"/>
                    <a:pt x="318" y="1035"/>
                  </a:cubicBezTo>
                  <a:lnTo>
                    <a:pt x="318" y="1014"/>
                  </a:lnTo>
                  <a:lnTo>
                    <a:pt x="296" y="1014"/>
                  </a:lnTo>
                  <a:lnTo>
                    <a:pt x="296" y="993"/>
                  </a:lnTo>
                  <a:cubicBezTo>
                    <a:pt x="296" y="982"/>
                    <a:pt x="296" y="982"/>
                    <a:pt x="296" y="982"/>
                  </a:cubicBezTo>
                  <a:cubicBezTo>
                    <a:pt x="296" y="982"/>
                    <a:pt x="296" y="982"/>
                    <a:pt x="296" y="972"/>
                  </a:cubicBezTo>
                  <a:cubicBezTo>
                    <a:pt x="296" y="972"/>
                    <a:pt x="275" y="972"/>
                    <a:pt x="296" y="951"/>
                  </a:cubicBezTo>
                  <a:cubicBezTo>
                    <a:pt x="296" y="951"/>
                    <a:pt x="296" y="930"/>
                    <a:pt x="275" y="930"/>
                  </a:cubicBezTo>
                  <a:cubicBezTo>
                    <a:pt x="296" y="930"/>
                    <a:pt x="296" y="930"/>
                    <a:pt x="296" y="908"/>
                  </a:cubicBezTo>
                  <a:lnTo>
                    <a:pt x="275" y="908"/>
                  </a:lnTo>
                  <a:cubicBezTo>
                    <a:pt x="275" y="908"/>
                    <a:pt x="275" y="887"/>
                    <a:pt x="275" y="887"/>
                  </a:cubicBezTo>
                  <a:cubicBezTo>
                    <a:pt x="275" y="866"/>
                    <a:pt x="254" y="866"/>
                    <a:pt x="275" y="866"/>
                  </a:cubicBezTo>
                  <a:lnTo>
                    <a:pt x="275" y="845"/>
                  </a:lnTo>
                  <a:cubicBezTo>
                    <a:pt x="254" y="845"/>
                    <a:pt x="254" y="845"/>
                    <a:pt x="254" y="824"/>
                  </a:cubicBezTo>
                  <a:lnTo>
                    <a:pt x="254" y="824"/>
                  </a:lnTo>
                  <a:cubicBezTo>
                    <a:pt x="261" y="831"/>
                    <a:pt x="264" y="833"/>
                    <a:pt x="264" y="833"/>
                  </a:cubicBezTo>
                  <a:cubicBezTo>
                    <a:pt x="266" y="833"/>
                    <a:pt x="261" y="824"/>
                    <a:pt x="275" y="824"/>
                  </a:cubicBezTo>
                  <a:lnTo>
                    <a:pt x="254" y="824"/>
                  </a:lnTo>
                  <a:cubicBezTo>
                    <a:pt x="254" y="824"/>
                    <a:pt x="275" y="824"/>
                    <a:pt x="254" y="803"/>
                  </a:cubicBezTo>
                  <a:cubicBezTo>
                    <a:pt x="254" y="782"/>
                    <a:pt x="254" y="782"/>
                    <a:pt x="254" y="782"/>
                  </a:cubicBezTo>
                  <a:lnTo>
                    <a:pt x="254" y="761"/>
                  </a:lnTo>
                  <a:cubicBezTo>
                    <a:pt x="254" y="739"/>
                    <a:pt x="254" y="739"/>
                    <a:pt x="254" y="739"/>
                  </a:cubicBezTo>
                  <a:cubicBezTo>
                    <a:pt x="233" y="739"/>
                    <a:pt x="254" y="718"/>
                    <a:pt x="254" y="718"/>
                  </a:cubicBezTo>
                  <a:lnTo>
                    <a:pt x="254" y="697"/>
                  </a:lnTo>
                  <a:cubicBezTo>
                    <a:pt x="233" y="676"/>
                    <a:pt x="254" y="655"/>
                    <a:pt x="233" y="634"/>
                  </a:cubicBezTo>
                  <a:cubicBezTo>
                    <a:pt x="233" y="613"/>
                    <a:pt x="233" y="613"/>
                    <a:pt x="233" y="613"/>
                  </a:cubicBezTo>
                  <a:cubicBezTo>
                    <a:pt x="233" y="613"/>
                    <a:pt x="212" y="592"/>
                    <a:pt x="233" y="592"/>
                  </a:cubicBezTo>
                  <a:lnTo>
                    <a:pt x="212" y="592"/>
                  </a:lnTo>
                  <a:cubicBezTo>
                    <a:pt x="212" y="592"/>
                    <a:pt x="212" y="570"/>
                    <a:pt x="212" y="570"/>
                  </a:cubicBezTo>
                  <a:lnTo>
                    <a:pt x="233" y="570"/>
                  </a:lnTo>
                  <a:cubicBezTo>
                    <a:pt x="233" y="549"/>
                    <a:pt x="212" y="549"/>
                    <a:pt x="233" y="549"/>
                  </a:cubicBezTo>
                  <a:lnTo>
                    <a:pt x="212" y="549"/>
                  </a:lnTo>
                  <a:cubicBezTo>
                    <a:pt x="233" y="528"/>
                    <a:pt x="212" y="528"/>
                    <a:pt x="212" y="528"/>
                  </a:cubicBezTo>
                  <a:cubicBezTo>
                    <a:pt x="233" y="528"/>
                    <a:pt x="212" y="528"/>
                    <a:pt x="212" y="507"/>
                  </a:cubicBezTo>
                  <a:cubicBezTo>
                    <a:pt x="212" y="486"/>
                    <a:pt x="212" y="486"/>
                    <a:pt x="212" y="486"/>
                  </a:cubicBezTo>
                  <a:cubicBezTo>
                    <a:pt x="212" y="486"/>
                    <a:pt x="212" y="465"/>
                    <a:pt x="212" y="465"/>
                  </a:cubicBezTo>
                  <a:cubicBezTo>
                    <a:pt x="212" y="465"/>
                    <a:pt x="212" y="465"/>
                    <a:pt x="212" y="444"/>
                  </a:cubicBezTo>
                  <a:cubicBezTo>
                    <a:pt x="212" y="444"/>
                    <a:pt x="233" y="423"/>
                    <a:pt x="212" y="423"/>
                  </a:cubicBezTo>
                  <a:lnTo>
                    <a:pt x="212" y="401"/>
                  </a:lnTo>
                  <a:cubicBezTo>
                    <a:pt x="212" y="401"/>
                    <a:pt x="212" y="380"/>
                    <a:pt x="212" y="380"/>
                  </a:cubicBezTo>
                  <a:cubicBezTo>
                    <a:pt x="212" y="359"/>
                    <a:pt x="212" y="359"/>
                    <a:pt x="212" y="359"/>
                  </a:cubicBezTo>
                  <a:lnTo>
                    <a:pt x="212" y="338"/>
                  </a:lnTo>
                  <a:cubicBezTo>
                    <a:pt x="212" y="338"/>
                    <a:pt x="212" y="317"/>
                    <a:pt x="212" y="317"/>
                  </a:cubicBezTo>
                  <a:cubicBezTo>
                    <a:pt x="212" y="317"/>
                    <a:pt x="212" y="317"/>
                    <a:pt x="212" y="296"/>
                  </a:cubicBezTo>
                  <a:cubicBezTo>
                    <a:pt x="191" y="275"/>
                    <a:pt x="212" y="275"/>
                    <a:pt x="212" y="275"/>
                  </a:cubicBezTo>
                  <a:cubicBezTo>
                    <a:pt x="212" y="275"/>
                    <a:pt x="212" y="254"/>
                    <a:pt x="212" y="254"/>
                  </a:cubicBezTo>
                  <a:lnTo>
                    <a:pt x="191" y="232"/>
                  </a:lnTo>
                  <a:lnTo>
                    <a:pt x="212" y="232"/>
                  </a:lnTo>
                  <a:cubicBezTo>
                    <a:pt x="212" y="211"/>
                    <a:pt x="212" y="211"/>
                    <a:pt x="212" y="211"/>
                  </a:cubicBezTo>
                  <a:cubicBezTo>
                    <a:pt x="212" y="232"/>
                    <a:pt x="212" y="232"/>
                    <a:pt x="233" y="232"/>
                  </a:cubicBezTo>
                  <a:cubicBezTo>
                    <a:pt x="254" y="232"/>
                    <a:pt x="233" y="254"/>
                    <a:pt x="254" y="254"/>
                  </a:cubicBezTo>
                  <a:cubicBezTo>
                    <a:pt x="275" y="275"/>
                    <a:pt x="296" y="317"/>
                    <a:pt x="296" y="338"/>
                  </a:cubicBezTo>
                  <a:cubicBezTo>
                    <a:pt x="296" y="338"/>
                    <a:pt x="318" y="359"/>
                    <a:pt x="318" y="380"/>
                  </a:cubicBezTo>
                  <a:cubicBezTo>
                    <a:pt x="339" y="401"/>
                    <a:pt x="339" y="423"/>
                    <a:pt x="339" y="423"/>
                  </a:cubicBezTo>
                  <a:cubicBezTo>
                    <a:pt x="360" y="444"/>
                    <a:pt x="339" y="444"/>
                    <a:pt x="360" y="444"/>
                  </a:cubicBezTo>
                  <a:lnTo>
                    <a:pt x="339" y="444"/>
                  </a:lnTo>
                  <a:cubicBezTo>
                    <a:pt x="360" y="465"/>
                    <a:pt x="360" y="465"/>
                    <a:pt x="381" y="465"/>
                  </a:cubicBezTo>
                  <a:cubicBezTo>
                    <a:pt x="360" y="486"/>
                    <a:pt x="381" y="486"/>
                    <a:pt x="360" y="486"/>
                  </a:cubicBezTo>
                  <a:lnTo>
                    <a:pt x="381" y="507"/>
                  </a:lnTo>
                  <a:cubicBezTo>
                    <a:pt x="381" y="507"/>
                    <a:pt x="381" y="528"/>
                    <a:pt x="381" y="528"/>
                  </a:cubicBezTo>
                  <a:cubicBezTo>
                    <a:pt x="381" y="549"/>
                    <a:pt x="381" y="570"/>
                    <a:pt x="402" y="592"/>
                  </a:cubicBezTo>
                  <a:cubicBezTo>
                    <a:pt x="402" y="592"/>
                    <a:pt x="402" y="613"/>
                    <a:pt x="402" y="613"/>
                  </a:cubicBezTo>
                  <a:cubicBezTo>
                    <a:pt x="402" y="613"/>
                    <a:pt x="402" y="634"/>
                    <a:pt x="402" y="634"/>
                  </a:cubicBezTo>
                  <a:lnTo>
                    <a:pt x="423" y="634"/>
                  </a:lnTo>
                  <a:cubicBezTo>
                    <a:pt x="423" y="655"/>
                    <a:pt x="402" y="655"/>
                    <a:pt x="402" y="655"/>
                  </a:cubicBezTo>
                  <a:cubicBezTo>
                    <a:pt x="423" y="655"/>
                    <a:pt x="402" y="676"/>
                    <a:pt x="402" y="676"/>
                  </a:cubicBezTo>
                  <a:cubicBezTo>
                    <a:pt x="402" y="676"/>
                    <a:pt x="402" y="761"/>
                    <a:pt x="423" y="824"/>
                  </a:cubicBezTo>
                  <a:cubicBezTo>
                    <a:pt x="423" y="908"/>
                    <a:pt x="423" y="1014"/>
                    <a:pt x="444" y="1056"/>
                  </a:cubicBezTo>
                  <a:lnTo>
                    <a:pt x="465" y="1056"/>
                  </a:lnTo>
                  <a:cubicBezTo>
                    <a:pt x="465" y="1056"/>
                    <a:pt x="465" y="1077"/>
                    <a:pt x="465" y="1077"/>
                  </a:cubicBezTo>
                  <a:cubicBezTo>
                    <a:pt x="465" y="1070"/>
                    <a:pt x="468" y="1068"/>
                    <a:pt x="471" y="1068"/>
                  </a:cubicBezTo>
                  <a:cubicBezTo>
                    <a:pt x="477" y="1068"/>
                    <a:pt x="487" y="1077"/>
                    <a:pt x="487" y="1077"/>
                  </a:cubicBezTo>
                  <a:lnTo>
                    <a:pt x="487" y="1056"/>
                  </a:lnTo>
                  <a:cubicBezTo>
                    <a:pt x="487" y="1056"/>
                    <a:pt x="465" y="1056"/>
                    <a:pt x="487" y="1035"/>
                  </a:cubicBezTo>
                  <a:lnTo>
                    <a:pt x="508" y="1035"/>
                  </a:lnTo>
                  <a:cubicBezTo>
                    <a:pt x="529" y="1035"/>
                    <a:pt x="508" y="1014"/>
                    <a:pt x="508" y="1014"/>
                  </a:cubicBezTo>
                  <a:lnTo>
                    <a:pt x="529" y="1014"/>
                  </a:lnTo>
                  <a:lnTo>
                    <a:pt x="529" y="993"/>
                  </a:lnTo>
                  <a:cubicBezTo>
                    <a:pt x="529" y="993"/>
                    <a:pt x="529" y="972"/>
                    <a:pt x="529" y="972"/>
                  </a:cubicBezTo>
                  <a:lnTo>
                    <a:pt x="529" y="951"/>
                  </a:lnTo>
                  <a:cubicBezTo>
                    <a:pt x="529" y="951"/>
                    <a:pt x="550" y="972"/>
                    <a:pt x="550" y="972"/>
                  </a:cubicBezTo>
                  <a:cubicBezTo>
                    <a:pt x="550" y="930"/>
                    <a:pt x="592" y="930"/>
                    <a:pt x="571" y="887"/>
                  </a:cubicBezTo>
                  <a:cubicBezTo>
                    <a:pt x="592" y="887"/>
                    <a:pt x="571" y="887"/>
                    <a:pt x="592" y="908"/>
                  </a:cubicBezTo>
                  <a:cubicBezTo>
                    <a:pt x="571" y="887"/>
                    <a:pt x="592" y="866"/>
                    <a:pt x="592" y="845"/>
                  </a:cubicBezTo>
                  <a:cubicBezTo>
                    <a:pt x="613" y="824"/>
                    <a:pt x="592" y="803"/>
                    <a:pt x="592" y="782"/>
                  </a:cubicBezTo>
                  <a:cubicBezTo>
                    <a:pt x="592" y="782"/>
                    <a:pt x="592" y="761"/>
                    <a:pt x="592" y="761"/>
                  </a:cubicBezTo>
                  <a:cubicBezTo>
                    <a:pt x="613" y="739"/>
                    <a:pt x="592" y="697"/>
                    <a:pt x="592" y="655"/>
                  </a:cubicBezTo>
                  <a:cubicBezTo>
                    <a:pt x="592" y="592"/>
                    <a:pt x="571" y="549"/>
                    <a:pt x="571" y="486"/>
                  </a:cubicBezTo>
                  <a:cubicBezTo>
                    <a:pt x="571" y="496"/>
                    <a:pt x="566" y="502"/>
                    <a:pt x="560" y="502"/>
                  </a:cubicBezTo>
                  <a:cubicBezTo>
                    <a:pt x="555" y="502"/>
                    <a:pt x="550" y="496"/>
                    <a:pt x="550" y="486"/>
                  </a:cubicBezTo>
                  <a:cubicBezTo>
                    <a:pt x="571" y="465"/>
                    <a:pt x="550" y="465"/>
                    <a:pt x="550" y="444"/>
                  </a:cubicBezTo>
                  <a:cubicBezTo>
                    <a:pt x="529" y="423"/>
                    <a:pt x="550" y="401"/>
                    <a:pt x="508" y="380"/>
                  </a:cubicBezTo>
                  <a:lnTo>
                    <a:pt x="529" y="359"/>
                  </a:lnTo>
                  <a:lnTo>
                    <a:pt x="508" y="359"/>
                  </a:lnTo>
                  <a:cubicBezTo>
                    <a:pt x="508" y="359"/>
                    <a:pt x="508" y="338"/>
                    <a:pt x="508" y="338"/>
                  </a:cubicBezTo>
                  <a:lnTo>
                    <a:pt x="487" y="338"/>
                  </a:lnTo>
                  <a:lnTo>
                    <a:pt x="508" y="317"/>
                  </a:lnTo>
                  <a:lnTo>
                    <a:pt x="487" y="317"/>
                  </a:lnTo>
                  <a:cubicBezTo>
                    <a:pt x="508" y="317"/>
                    <a:pt x="487" y="296"/>
                    <a:pt x="487" y="296"/>
                  </a:cubicBezTo>
                  <a:cubicBezTo>
                    <a:pt x="487" y="296"/>
                    <a:pt x="465" y="275"/>
                    <a:pt x="465" y="275"/>
                  </a:cubicBezTo>
                  <a:cubicBezTo>
                    <a:pt x="465" y="275"/>
                    <a:pt x="465" y="254"/>
                    <a:pt x="465" y="232"/>
                  </a:cubicBezTo>
                  <a:cubicBezTo>
                    <a:pt x="444" y="232"/>
                    <a:pt x="444" y="211"/>
                    <a:pt x="423" y="190"/>
                  </a:cubicBezTo>
                  <a:cubicBezTo>
                    <a:pt x="423" y="169"/>
                    <a:pt x="402" y="169"/>
                    <a:pt x="402" y="169"/>
                  </a:cubicBezTo>
                  <a:cubicBezTo>
                    <a:pt x="402" y="169"/>
                    <a:pt x="402" y="148"/>
                    <a:pt x="402" y="148"/>
                  </a:cubicBezTo>
                  <a:cubicBezTo>
                    <a:pt x="402" y="148"/>
                    <a:pt x="381" y="127"/>
                    <a:pt x="360" y="106"/>
                  </a:cubicBezTo>
                  <a:cubicBezTo>
                    <a:pt x="360" y="106"/>
                    <a:pt x="339" y="85"/>
                    <a:pt x="360" y="85"/>
                  </a:cubicBezTo>
                  <a:cubicBezTo>
                    <a:pt x="353" y="78"/>
                    <a:pt x="350" y="75"/>
                    <a:pt x="350" y="75"/>
                  </a:cubicBezTo>
                  <a:lnTo>
                    <a:pt x="350" y="75"/>
                  </a:lnTo>
                  <a:cubicBezTo>
                    <a:pt x="348" y="75"/>
                    <a:pt x="353" y="85"/>
                    <a:pt x="339" y="85"/>
                  </a:cubicBezTo>
                  <a:cubicBezTo>
                    <a:pt x="339" y="85"/>
                    <a:pt x="339" y="63"/>
                    <a:pt x="339" y="63"/>
                  </a:cubicBezTo>
                  <a:cubicBezTo>
                    <a:pt x="318" y="42"/>
                    <a:pt x="296" y="21"/>
                    <a:pt x="275" y="21"/>
                  </a:cubicBezTo>
                  <a:cubicBezTo>
                    <a:pt x="254" y="21"/>
                    <a:pt x="275" y="0"/>
                    <a:pt x="254" y="0"/>
                  </a:cubicBezTo>
                  <a:lnTo>
                    <a:pt x="170" y="0"/>
                  </a:lnTo>
                  <a:cubicBezTo>
                    <a:pt x="163" y="7"/>
                    <a:pt x="158" y="9"/>
                    <a:pt x="154" y="9"/>
                  </a:cubicBezTo>
                  <a:cubicBezTo>
                    <a:pt x="146" y="9"/>
                    <a:pt x="141" y="0"/>
                    <a:pt x="127" y="0"/>
                  </a:cubicBezTo>
                  <a:close/>
                  <a:moveTo>
                    <a:pt x="296" y="1141"/>
                  </a:moveTo>
                  <a:lnTo>
                    <a:pt x="296" y="1141"/>
                  </a:lnTo>
                  <a:cubicBezTo>
                    <a:pt x="296" y="1141"/>
                    <a:pt x="296" y="1141"/>
                    <a:pt x="296" y="1141"/>
                  </a:cubicBezTo>
                  <a:close/>
                  <a:moveTo>
                    <a:pt x="290" y="1153"/>
                  </a:moveTo>
                  <a:cubicBezTo>
                    <a:pt x="287" y="1153"/>
                    <a:pt x="282" y="1155"/>
                    <a:pt x="275" y="1162"/>
                  </a:cubicBezTo>
                  <a:lnTo>
                    <a:pt x="296" y="1162"/>
                  </a:lnTo>
                  <a:cubicBezTo>
                    <a:pt x="296" y="1162"/>
                    <a:pt x="296" y="1153"/>
                    <a:pt x="290" y="1153"/>
                  </a:cubicBezTo>
                  <a:close/>
                  <a:moveTo>
                    <a:pt x="339" y="1141"/>
                  </a:moveTo>
                  <a:lnTo>
                    <a:pt x="318" y="1162"/>
                  </a:lnTo>
                  <a:cubicBezTo>
                    <a:pt x="318" y="1162"/>
                    <a:pt x="339" y="1162"/>
                    <a:pt x="339" y="1141"/>
                  </a:cubicBezTo>
                  <a:close/>
                  <a:moveTo>
                    <a:pt x="311" y="1203"/>
                  </a:moveTo>
                  <a:cubicBezTo>
                    <a:pt x="313" y="1204"/>
                    <a:pt x="315" y="1204"/>
                    <a:pt x="318" y="1204"/>
                  </a:cubicBezTo>
                  <a:cubicBezTo>
                    <a:pt x="318" y="1204"/>
                    <a:pt x="315" y="1204"/>
                    <a:pt x="311" y="1203"/>
                  </a:cubicBezTo>
                  <a:close/>
                  <a:moveTo>
                    <a:pt x="318" y="1141"/>
                  </a:moveTo>
                  <a:cubicBezTo>
                    <a:pt x="303" y="1141"/>
                    <a:pt x="299" y="1150"/>
                    <a:pt x="297" y="1150"/>
                  </a:cubicBezTo>
                  <a:cubicBezTo>
                    <a:pt x="296" y="1150"/>
                    <a:pt x="296" y="1148"/>
                    <a:pt x="296" y="1141"/>
                  </a:cubicBezTo>
                  <a:lnTo>
                    <a:pt x="296" y="1162"/>
                  </a:lnTo>
                  <a:cubicBezTo>
                    <a:pt x="296" y="1183"/>
                    <a:pt x="318" y="1183"/>
                    <a:pt x="296" y="1183"/>
                  </a:cubicBezTo>
                  <a:cubicBezTo>
                    <a:pt x="296" y="1197"/>
                    <a:pt x="305" y="1201"/>
                    <a:pt x="311" y="1203"/>
                  </a:cubicBezTo>
                  <a:lnTo>
                    <a:pt x="311" y="1203"/>
                  </a:lnTo>
                  <a:cubicBezTo>
                    <a:pt x="302" y="1199"/>
                    <a:pt x="318" y="1183"/>
                    <a:pt x="318" y="1183"/>
                  </a:cubicBezTo>
                  <a:cubicBezTo>
                    <a:pt x="318" y="1204"/>
                    <a:pt x="318" y="1204"/>
                    <a:pt x="339" y="1204"/>
                  </a:cubicBezTo>
                  <a:cubicBezTo>
                    <a:pt x="339" y="1183"/>
                    <a:pt x="318" y="1183"/>
                    <a:pt x="339" y="1183"/>
                  </a:cubicBezTo>
                  <a:cubicBezTo>
                    <a:pt x="339" y="1183"/>
                    <a:pt x="318" y="1183"/>
                    <a:pt x="318" y="1162"/>
                  </a:cubicBezTo>
                  <a:cubicBezTo>
                    <a:pt x="318" y="1151"/>
                    <a:pt x="318" y="1151"/>
                    <a:pt x="318" y="1151"/>
                  </a:cubicBezTo>
                  <a:cubicBezTo>
                    <a:pt x="318" y="1151"/>
                    <a:pt x="318" y="1151"/>
                    <a:pt x="318" y="114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6910;p50">
              <a:extLst>
                <a:ext uri="{FF2B5EF4-FFF2-40B4-BE49-F238E27FC236}">
                  <a16:creationId xmlns:a16="http://schemas.microsoft.com/office/drawing/2014/main" id="{08144763-129B-30DA-FA92-95630DAB8CE6}"/>
                </a:ext>
              </a:extLst>
            </p:cNvPr>
            <p:cNvSpPr/>
            <p:nvPr/>
          </p:nvSpPr>
          <p:spPr>
            <a:xfrm>
              <a:off x="6619900" y="435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6911;p50">
              <a:extLst>
                <a:ext uri="{FF2B5EF4-FFF2-40B4-BE49-F238E27FC236}">
                  <a16:creationId xmlns:a16="http://schemas.microsoft.com/office/drawing/2014/main" id="{4E8E6410-8FA7-A52A-C0AE-221E1626F698}"/>
                </a:ext>
              </a:extLst>
            </p:cNvPr>
            <p:cNvSpPr/>
            <p:nvPr/>
          </p:nvSpPr>
          <p:spPr>
            <a:xfrm>
              <a:off x="6619375" y="434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6912;p50">
              <a:extLst>
                <a:ext uri="{FF2B5EF4-FFF2-40B4-BE49-F238E27FC236}">
                  <a16:creationId xmlns:a16="http://schemas.microsoft.com/office/drawing/2014/main" id="{B23BA37D-E5F2-15AF-04BC-A857549D83D2}"/>
                </a:ext>
              </a:extLst>
            </p:cNvPr>
            <p:cNvSpPr/>
            <p:nvPr/>
          </p:nvSpPr>
          <p:spPr>
            <a:xfrm>
              <a:off x="6618825" y="43444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6913;p50">
              <a:extLst>
                <a:ext uri="{FF2B5EF4-FFF2-40B4-BE49-F238E27FC236}">
                  <a16:creationId xmlns:a16="http://schemas.microsoft.com/office/drawing/2014/main" id="{D6BE5FC2-8D68-7F25-9446-8490A1E8378E}"/>
                </a:ext>
              </a:extLst>
            </p:cNvPr>
            <p:cNvSpPr/>
            <p:nvPr/>
          </p:nvSpPr>
          <p:spPr>
            <a:xfrm>
              <a:off x="6620950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6914;p50">
              <a:extLst>
                <a:ext uri="{FF2B5EF4-FFF2-40B4-BE49-F238E27FC236}">
                  <a16:creationId xmlns:a16="http://schemas.microsoft.com/office/drawing/2014/main" id="{5893C55D-5C06-1990-0E01-78A8C8F8A01A}"/>
                </a:ext>
              </a:extLst>
            </p:cNvPr>
            <p:cNvSpPr/>
            <p:nvPr/>
          </p:nvSpPr>
          <p:spPr>
            <a:xfrm>
              <a:off x="662305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6915;p50">
              <a:extLst>
                <a:ext uri="{FF2B5EF4-FFF2-40B4-BE49-F238E27FC236}">
                  <a16:creationId xmlns:a16="http://schemas.microsoft.com/office/drawing/2014/main" id="{F8929F1F-7641-CACD-2453-A670D1CE1BC2}"/>
                </a:ext>
              </a:extLst>
            </p:cNvPr>
            <p:cNvSpPr/>
            <p:nvPr/>
          </p:nvSpPr>
          <p:spPr>
            <a:xfrm>
              <a:off x="6623050" y="43592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6916;p50">
              <a:extLst>
                <a:ext uri="{FF2B5EF4-FFF2-40B4-BE49-F238E27FC236}">
                  <a16:creationId xmlns:a16="http://schemas.microsoft.com/office/drawing/2014/main" id="{7B9870B8-577B-6E9D-A351-D944544A18DD}"/>
                </a:ext>
              </a:extLst>
            </p:cNvPr>
            <p:cNvSpPr/>
            <p:nvPr/>
          </p:nvSpPr>
          <p:spPr>
            <a:xfrm>
              <a:off x="6620425" y="4350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6917;p50">
              <a:extLst>
                <a:ext uri="{FF2B5EF4-FFF2-40B4-BE49-F238E27FC236}">
                  <a16:creationId xmlns:a16="http://schemas.microsoft.com/office/drawing/2014/main" id="{9FC9D5BA-964C-CE96-B1C4-EE8D51E9E2C7}"/>
                </a:ext>
              </a:extLst>
            </p:cNvPr>
            <p:cNvSpPr/>
            <p:nvPr/>
          </p:nvSpPr>
          <p:spPr>
            <a:xfrm>
              <a:off x="6623050" y="435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6918;p50">
              <a:extLst>
                <a:ext uri="{FF2B5EF4-FFF2-40B4-BE49-F238E27FC236}">
                  <a16:creationId xmlns:a16="http://schemas.microsoft.com/office/drawing/2014/main" id="{48806098-C93C-3823-F56A-0A8DA8A69F83}"/>
                </a:ext>
              </a:extLst>
            </p:cNvPr>
            <p:cNvSpPr/>
            <p:nvPr/>
          </p:nvSpPr>
          <p:spPr>
            <a:xfrm>
              <a:off x="662305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6919;p50">
              <a:extLst>
                <a:ext uri="{FF2B5EF4-FFF2-40B4-BE49-F238E27FC236}">
                  <a16:creationId xmlns:a16="http://schemas.microsoft.com/office/drawing/2014/main" id="{B514AC25-2995-6BA4-558B-AFC86925133B}"/>
                </a:ext>
              </a:extLst>
            </p:cNvPr>
            <p:cNvSpPr/>
            <p:nvPr/>
          </p:nvSpPr>
          <p:spPr>
            <a:xfrm>
              <a:off x="662200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6920;p50">
              <a:extLst>
                <a:ext uri="{FF2B5EF4-FFF2-40B4-BE49-F238E27FC236}">
                  <a16:creationId xmlns:a16="http://schemas.microsoft.com/office/drawing/2014/main" id="{60D9A763-8C13-EBAF-7960-BE3F016DE3FA}"/>
                </a:ext>
              </a:extLst>
            </p:cNvPr>
            <p:cNvSpPr/>
            <p:nvPr/>
          </p:nvSpPr>
          <p:spPr>
            <a:xfrm>
              <a:off x="6622525" y="4358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6921;p50">
              <a:extLst>
                <a:ext uri="{FF2B5EF4-FFF2-40B4-BE49-F238E27FC236}">
                  <a16:creationId xmlns:a16="http://schemas.microsoft.com/office/drawing/2014/main" id="{D77801B2-D83C-EAC5-D705-68058676E44D}"/>
                </a:ext>
              </a:extLst>
            </p:cNvPr>
            <p:cNvSpPr/>
            <p:nvPr/>
          </p:nvSpPr>
          <p:spPr>
            <a:xfrm>
              <a:off x="6623050" y="43603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6922;p50">
              <a:extLst>
                <a:ext uri="{FF2B5EF4-FFF2-40B4-BE49-F238E27FC236}">
                  <a16:creationId xmlns:a16="http://schemas.microsoft.com/office/drawing/2014/main" id="{DA8013DB-259C-8DA1-94E0-8221D9F214E9}"/>
                </a:ext>
              </a:extLst>
            </p:cNvPr>
            <p:cNvSpPr/>
            <p:nvPr/>
          </p:nvSpPr>
          <p:spPr>
            <a:xfrm>
              <a:off x="6622525" y="435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6923;p50">
              <a:extLst>
                <a:ext uri="{FF2B5EF4-FFF2-40B4-BE49-F238E27FC236}">
                  <a16:creationId xmlns:a16="http://schemas.microsoft.com/office/drawing/2014/main" id="{BCBF66AB-1868-E637-612B-F48E4ACC1E9C}"/>
                </a:ext>
              </a:extLst>
            </p:cNvPr>
            <p:cNvSpPr/>
            <p:nvPr/>
          </p:nvSpPr>
          <p:spPr>
            <a:xfrm>
              <a:off x="6614600" y="4361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0"/>
                    <a:pt x="1" y="0"/>
                  </a:cubicBezTo>
                  <a:cubicBezTo>
                    <a:pt x="1" y="0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6924;p50">
              <a:extLst>
                <a:ext uri="{FF2B5EF4-FFF2-40B4-BE49-F238E27FC236}">
                  <a16:creationId xmlns:a16="http://schemas.microsoft.com/office/drawing/2014/main" id="{E2556060-7F8B-56D6-B8BD-67F692D869B7}"/>
                </a:ext>
              </a:extLst>
            </p:cNvPr>
            <p:cNvSpPr/>
            <p:nvPr/>
          </p:nvSpPr>
          <p:spPr>
            <a:xfrm>
              <a:off x="6612500" y="435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6925;p50">
              <a:extLst>
                <a:ext uri="{FF2B5EF4-FFF2-40B4-BE49-F238E27FC236}">
                  <a16:creationId xmlns:a16="http://schemas.microsoft.com/office/drawing/2014/main" id="{2ACFC8C3-E48B-10B1-CF67-D379ADC801F2}"/>
                </a:ext>
              </a:extLst>
            </p:cNvPr>
            <p:cNvSpPr/>
            <p:nvPr/>
          </p:nvSpPr>
          <p:spPr>
            <a:xfrm>
              <a:off x="6615675" y="4364550"/>
              <a:ext cx="550" cy="0"/>
            </a:xfrm>
            <a:custGeom>
              <a:avLst/>
              <a:gdLst/>
              <a:ahLst/>
              <a:cxnLst/>
              <a:rect l="l" t="t" r="r" b="b"/>
              <a:pathLst>
                <a:path w="2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6926;p50">
              <a:extLst>
                <a:ext uri="{FF2B5EF4-FFF2-40B4-BE49-F238E27FC236}">
                  <a16:creationId xmlns:a16="http://schemas.microsoft.com/office/drawing/2014/main" id="{A2F1BC48-1BFB-C47A-97AD-725F3BE5728B}"/>
                </a:ext>
              </a:extLst>
            </p:cNvPr>
            <p:cNvSpPr/>
            <p:nvPr/>
          </p:nvSpPr>
          <p:spPr>
            <a:xfrm>
              <a:off x="6609850" y="434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6927;p50">
              <a:extLst>
                <a:ext uri="{FF2B5EF4-FFF2-40B4-BE49-F238E27FC236}">
                  <a16:creationId xmlns:a16="http://schemas.microsoft.com/office/drawing/2014/main" id="{7BF6B7F6-ABE2-0F65-34DD-D862859F86FF}"/>
                </a:ext>
              </a:extLst>
            </p:cNvPr>
            <p:cNvSpPr/>
            <p:nvPr/>
          </p:nvSpPr>
          <p:spPr>
            <a:xfrm>
              <a:off x="6610925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6928;p50">
              <a:extLst>
                <a:ext uri="{FF2B5EF4-FFF2-40B4-BE49-F238E27FC236}">
                  <a16:creationId xmlns:a16="http://schemas.microsoft.com/office/drawing/2014/main" id="{8ACD5F65-E3FD-46B2-21E7-F8D32DB45C61}"/>
                </a:ext>
              </a:extLst>
            </p:cNvPr>
            <p:cNvSpPr/>
            <p:nvPr/>
          </p:nvSpPr>
          <p:spPr>
            <a:xfrm>
              <a:off x="6615150" y="4366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cubicBezTo>
                    <a:pt x="21" y="1"/>
                    <a:pt x="0" y="1"/>
                    <a:pt x="2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6929;p50">
              <a:extLst>
                <a:ext uri="{FF2B5EF4-FFF2-40B4-BE49-F238E27FC236}">
                  <a16:creationId xmlns:a16="http://schemas.microsoft.com/office/drawing/2014/main" id="{9B5000E8-4E12-AD45-D4EA-C2E4A0C39E78}"/>
                </a:ext>
              </a:extLst>
            </p:cNvPr>
            <p:cNvSpPr/>
            <p:nvPr/>
          </p:nvSpPr>
          <p:spPr>
            <a:xfrm>
              <a:off x="6617775" y="436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6930;p50">
              <a:extLst>
                <a:ext uri="{FF2B5EF4-FFF2-40B4-BE49-F238E27FC236}">
                  <a16:creationId xmlns:a16="http://schemas.microsoft.com/office/drawing/2014/main" id="{AA9BECB9-BC8B-BFCE-DE7B-E93B6285376A}"/>
                </a:ext>
              </a:extLst>
            </p:cNvPr>
            <p:cNvSpPr/>
            <p:nvPr/>
          </p:nvSpPr>
          <p:spPr>
            <a:xfrm>
              <a:off x="6617250" y="4367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6931;p50">
              <a:extLst>
                <a:ext uri="{FF2B5EF4-FFF2-40B4-BE49-F238E27FC236}">
                  <a16:creationId xmlns:a16="http://schemas.microsoft.com/office/drawing/2014/main" id="{3D9FAE6D-8EE1-F010-F027-67D9A57754D6}"/>
                </a:ext>
              </a:extLst>
            </p:cNvPr>
            <p:cNvSpPr/>
            <p:nvPr/>
          </p:nvSpPr>
          <p:spPr>
            <a:xfrm>
              <a:off x="6617250" y="4367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6932;p50">
              <a:extLst>
                <a:ext uri="{FF2B5EF4-FFF2-40B4-BE49-F238E27FC236}">
                  <a16:creationId xmlns:a16="http://schemas.microsoft.com/office/drawing/2014/main" id="{532CBE4D-35B9-5FD3-7E09-8025C621D36B}"/>
                </a:ext>
              </a:extLst>
            </p:cNvPr>
            <p:cNvSpPr/>
            <p:nvPr/>
          </p:nvSpPr>
          <p:spPr>
            <a:xfrm>
              <a:off x="6624125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6933;p50">
              <a:extLst>
                <a:ext uri="{FF2B5EF4-FFF2-40B4-BE49-F238E27FC236}">
                  <a16:creationId xmlns:a16="http://schemas.microsoft.com/office/drawing/2014/main" id="{82099B03-20CD-9801-2557-51ABA42D47E8}"/>
                </a:ext>
              </a:extLst>
            </p:cNvPr>
            <p:cNvSpPr/>
            <p:nvPr/>
          </p:nvSpPr>
          <p:spPr>
            <a:xfrm>
              <a:off x="6610375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6934;p50">
              <a:extLst>
                <a:ext uri="{FF2B5EF4-FFF2-40B4-BE49-F238E27FC236}">
                  <a16:creationId xmlns:a16="http://schemas.microsoft.com/office/drawing/2014/main" id="{D95BC1D0-A8CE-160F-B3F5-7D12AF98A23B}"/>
                </a:ext>
              </a:extLst>
            </p:cNvPr>
            <p:cNvSpPr/>
            <p:nvPr/>
          </p:nvSpPr>
          <p:spPr>
            <a:xfrm>
              <a:off x="6625175" y="436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6935;p50">
              <a:extLst>
                <a:ext uri="{FF2B5EF4-FFF2-40B4-BE49-F238E27FC236}">
                  <a16:creationId xmlns:a16="http://schemas.microsoft.com/office/drawing/2014/main" id="{F20C7AC3-72B9-0E73-131F-157AF7612A7F}"/>
                </a:ext>
              </a:extLst>
            </p:cNvPr>
            <p:cNvSpPr/>
            <p:nvPr/>
          </p:nvSpPr>
          <p:spPr>
            <a:xfrm>
              <a:off x="6614075" y="436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6936;p50">
              <a:extLst>
                <a:ext uri="{FF2B5EF4-FFF2-40B4-BE49-F238E27FC236}">
                  <a16:creationId xmlns:a16="http://schemas.microsoft.com/office/drawing/2014/main" id="{106092F3-35A2-30B3-0557-43A98ABD95BE}"/>
                </a:ext>
              </a:extLst>
            </p:cNvPr>
            <p:cNvSpPr/>
            <p:nvPr/>
          </p:nvSpPr>
          <p:spPr>
            <a:xfrm>
              <a:off x="6613025" y="434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6937;p50">
              <a:extLst>
                <a:ext uri="{FF2B5EF4-FFF2-40B4-BE49-F238E27FC236}">
                  <a16:creationId xmlns:a16="http://schemas.microsoft.com/office/drawing/2014/main" id="{52FC07C6-0C58-88D4-1FBC-589E60B21901}"/>
                </a:ext>
              </a:extLst>
            </p:cNvPr>
            <p:cNvSpPr/>
            <p:nvPr/>
          </p:nvSpPr>
          <p:spPr>
            <a:xfrm>
              <a:off x="6625175" y="436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6938;p50">
              <a:extLst>
                <a:ext uri="{FF2B5EF4-FFF2-40B4-BE49-F238E27FC236}">
                  <a16:creationId xmlns:a16="http://schemas.microsoft.com/office/drawing/2014/main" id="{6AAE629F-49B3-3D15-3FB6-3303071BD801}"/>
                </a:ext>
              </a:extLst>
            </p:cNvPr>
            <p:cNvSpPr/>
            <p:nvPr/>
          </p:nvSpPr>
          <p:spPr>
            <a:xfrm>
              <a:off x="6615150" y="435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6939;p50">
              <a:extLst>
                <a:ext uri="{FF2B5EF4-FFF2-40B4-BE49-F238E27FC236}">
                  <a16:creationId xmlns:a16="http://schemas.microsoft.com/office/drawing/2014/main" id="{E601564A-3956-AAB5-FC4E-3E3C3082F764}"/>
                </a:ext>
              </a:extLst>
            </p:cNvPr>
            <p:cNvSpPr/>
            <p:nvPr/>
          </p:nvSpPr>
          <p:spPr>
            <a:xfrm>
              <a:off x="6615150" y="4350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6940;p50">
              <a:extLst>
                <a:ext uri="{FF2B5EF4-FFF2-40B4-BE49-F238E27FC236}">
                  <a16:creationId xmlns:a16="http://schemas.microsoft.com/office/drawing/2014/main" id="{EA3CE6B8-8A3E-2D18-8D74-910518740D5C}"/>
                </a:ext>
              </a:extLst>
            </p:cNvPr>
            <p:cNvSpPr/>
            <p:nvPr/>
          </p:nvSpPr>
          <p:spPr>
            <a:xfrm>
              <a:off x="6624125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6941;p50">
              <a:extLst>
                <a:ext uri="{FF2B5EF4-FFF2-40B4-BE49-F238E27FC236}">
                  <a16:creationId xmlns:a16="http://schemas.microsoft.com/office/drawing/2014/main" id="{08851C10-DA4C-A94D-5D1B-F42EAA4B8B9C}"/>
                </a:ext>
              </a:extLst>
            </p:cNvPr>
            <p:cNvSpPr/>
            <p:nvPr/>
          </p:nvSpPr>
          <p:spPr>
            <a:xfrm>
              <a:off x="661830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6942;p50">
              <a:extLst>
                <a:ext uri="{FF2B5EF4-FFF2-40B4-BE49-F238E27FC236}">
                  <a16:creationId xmlns:a16="http://schemas.microsoft.com/office/drawing/2014/main" id="{E9B72403-4730-4878-FB57-1E69010AC756}"/>
                </a:ext>
              </a:extLst>
            </p:cNvPr>
            <p:cNvSpPr/>
            <p:nvPr/>
          </p:nvSpPr>
          <p:spPr>
            <a:xfrm>
              <a:off x="6610925" y="4355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21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6943;p50">
              <a:extLst>
                <a:ext uri="{FF2B5EF4-FFF2-40B4-BE49-F238E27FC236}">
                  <a16:creationId xmlns:a16="http://schemas.microsoft.com/office/drawing/2014/main" id="{051CCBF7-CC7B-97D7-711B-32753E2410B2}"/>
                </a:ext>
              </a:extLst>
            </p:cNvPr>
            <p:cNvSpPr/>
            <p:nvPr/>
          </p:nvSpPr>
          <p:spPr>
            <a:xfrm>
              <a:off x="6607225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6944;p50">
              <a:extLst>
                <a:ext uri="{FF2B5EF4-FFF2-40B4-BE49-F238E27FC236}">
                  <a16:creationId xmlns:a16="http://schemas.microsoft.com/office/drawing/2014/main" id="{F2A25919-3F25-F4F1-232F-CBD05106EF22}"/>
                </a:ext>
              </a:extLst>
            </p:cNvPr>
            <p:cNvSpPr/>
            <p:nvPr/>
          </p:nvSpPr>
          <p:spPr>
            <a:xfrm>
              <a:off x="6607225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6945;p50">
              <a:extLst>
                <a:ext uri="{FF2B5EF4-FFF2-40B4-BE49-F238E27FC236}">
                  <a16:creationId xmlns:a16="http://schemas.microsoft.com/office/drawing/2014/main" id="{0469AE06-CAE2-B150-3CCE-1C2EFA7E78CF}"/>
                </a:ext>
              </a:extLst>
            </p:cNvPr>
            <p:cNvSpPr/>
            <p:nvPr/>
          </p:nvSpPr>
          <p:spPr>
            <a:xfrm>
              <a:off x="6607225" y="4352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6946;p50">
              <a:extLst>
                <a:ext uri="{FF2B5EF4-FFF2-40B4-BE49-F238E27FC236}">
                  <a16:creationId xmlns:a16="http://schemas.microsoft.com/office/drawing/2014/main" id="{3D0B86CB-1D45-5086-9958-7FC76379D132}"/>
                </a:ext>
              </a:extLst>
            </p:cNvPr>
            <p:cNvSpPr/>
            <p:nvPr/>
          </p:nvSpPr>
          <p:spPr>
            <a:xfrm>
              <a:off x="6608275" y="435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6947;p50">
              <a:extLst>
                <a:ext uri="{FF2B5EF4-FFF2-40B4-BE49-F238E27FC236}">
                  <a16:creationId xmlns:a16="http://schemas.microsoft.com/office/drawing/2014/main" id="{3348CF3C-AAEA-E19E-C0A2-96819296CC1B}"/>
                </a:ext>
              </a:extLst>
            </p:cNvPr>
            <p:cNvSpPr/>
            <p:nvPr/>
          </p:nvSpPr>
          <p:spPr>
            <a:xfrm>
              <a:off x="6607750" y="435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6948;p50">
              <a:extLst>
                <a:ext uri="{FF2B5EF4-FFF2-40B4-BE49-F238E27FC236}">
                  <a16:creationId xmlns:a16="http://schemas.microsoft.com/office/drawing/2014/main" id="{5F080689-799D-EA3C-28AE-3F7A8EB47F5F}"/>
                </a:ext>
              </a:extLst>
            </p:cNvPr>
            <p:cNvSpPr/>
            <p:nvPr/>
          </p:nvSpPr>
          <p:spPr>
            <a:xfrm>
              <a:off x="6606150" y="435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6949;p50">
              <a:extLst>
                <a:ext uri="{FF2B5EF4-FFF2-40B4-BE49-F238E27FC236}">
                  <a16:creationId xmlns:a16="http://schemas.microsoft.com/office/drawing/2014/main" id="{2E5F361B-7F18-6082-3FE0-09CC4DD950D9}"/>
                </a:ext>
              </a:extLst>
            </p:cNvPr>
            <p:cNvSpPr/>
            <p:nvPr/>
          </p:nvSpPr>
          <p:spPr>
            <a:xfrm>
              <a:off x="6605100" y="4340550"/>
              <a:ext cx="20100" cy="28775"/>
            </a:xfrm>
            <a:custGeom>
              <a:avLst/>
              <a:gdLst/>
              <a:ahLst/>
              <a:cxnLst/>
              <a:rect l="l" t="t" r="r" b="b"/>
              <a:pathLst>
                <a:path w="804" h="1151" extrusionOk="0">
                  <a:moveTo>
                    <a:pt x="402" y="115"/>
                  </a:moveTo>
                  <a:cubicBezTo>
                    <a:pt x="381" y="136"/>
                    <a:pt x="402" y="136"/>
                    <a:pt x="402" y="136"/>
                  </a:cubicBezTo>
                  <a:cubicBezTo>
                    <a:pt x="402" y="136"/>
                    <a:pt x="402" y="136"/>
                    <a:pt x="402" y="115"/>
                  </a:cubicBezTo>
                  <a:close/>
                  <a:moveTo>
                    <a:pt x="218" y="205"/>
                  </a:moveTo>
                  <a:cubicBezTo>
                    <a:pt x="214" y="209"/>
                    <a:pt x="212" y="213"/>
                    <a:pt x="212" y="221"/>
                  </a:cubicBezTo>
                  <a:lnTo>
                    <a:pt x="212" y="221"/>
                  </a:lnTo>
                  <a:cubicBezTo>
                    <a:pt x="212" y="221"/>
                    <a:pt x="212" y="212"/>
                    <a:pt x="218" y="205"/>
                  </a:cubicBezTo>
                  <a:close/>
                  <a:moveTo>
                    <a:pt x="22" y="326"/>
                  </a:moveTo>
                  <a:cubicBezTo>
                    <a:pt x="22" y="326"/>
                    <a:pt x="22" y="347"/>
                    <a:pt x="22" y="347"/>
                  </a:cubicBezTo>
                  <a:cubicBezTo>
                    <a:pt x="43" y="326"/>
                    <a:pt x="22" y="326"/>
                    <a:pt x="22" y="326"/>
                  </a:cubicBezTo>
                  <a:close/>
                  <a:moveTo>
                    <a:pt x="64" y="474"/>
                  </a:moveTo>
                  <a:cubicBezTo>
                    <a:pt x="64" y="474"/>
                    <a:pt x="64" y="474"/>
                    <a:pt x="64" y="474"/>
                  </a:cubicBezTo>
                  <a:cubicBezTo>
                    <a:pt x="64" y="474"/>
                    <a:pt x="64" y="474"/>
                    <a:pt x="64" y="474"/>
                  </a:cubicBezTo>
                  <a:close/>
                  <a:moveTo>
                    <a:pt x="85" y="474"/>
                  </a:moveTo>
                  <a:cubicBezTo>
                    <a:pt x="85" y="474"/>
                    <a:pt x="106" y="474"/>
                    <a:pt x="106" y="495"/>
                  </a:cubicBezTo>
                  <a:cubicBezTo>
                    <a:pt x="85" y="495"/>
                    <a:pt x="85" y="495"/>
                    <a:pt x="85" y="474"/>
                  </a:cubicBezTo>
                  <a:close/>
                  <a:moveTo>
                    <a:pt x="227" y="522"/>
                  </a:moveTo>
                  <a:cubicBezTo>
                    <a:pt x="233" y="529"/>
                    <a:pt x="233" y="537"/>
                    <a:pt x="233" y="538"/>
                  </a:cubicBezTo>
                  <a:lnTo>
                    <a:pt x="233" y="538"/>
                  </a:lnTo>
                  <a:cubicBezTo>
                    <a:pt x="233" y="530"/>
                    <a:pt x="230" y="525"/>
                    <a:pt x="227" y="522"/>
                  </a:cubicBezTo>
                  <a:close/>
                  <a:moveTo>
                    <a:pt x="85" y="580"/>
                  </a:moveTo>
                  <a:cubicBezTo>
                    <a:pt x="85" y="580"/>
                    <a:pt x="85" y="601"/>
                    <a:pt x="85" y="601"/>
                  </a:cubicBezTo>
                  <a:cubicBezTo>
                    <a:pt x="96" y="590"/>
                    <a:pt x="96" y="590"/>
                    <a:pt x="93" y="590"/>
                  </a:cubicBezTo>
                  <a:cubicBezTo>
                    <a:pt x="90" y="590"/>
                    <a:pt x="85" y="590"/>
                    <a:pt x="85" y="580"/>
                  </a:cubicBezTo>
                  <a:close/>
                  <a:moveTo>
                    <a:pt x="191" y="770"/>
                  </a:moveTo>
                  <a:cubicBezTo>
                    <a:pt x="170" y="770"/>
                    <a:pt x="191" y="791"/>
                    <a:pt x="191" y="791"/>
                  </a:cubicBezTo>
                  <a:cubicBezTo>
                    <a:pt x="191" y="791"/>
                    <a:pt x="191" y="770"/>
                    <a:pt x="191" y="770"/>
                  </a:cubicBezTo>
                  <a:close/>
                  <a:moveTo>
                    <a:pt x="339" y="939"/>
                  </a:moveTo>
                  <a:lnTo>
                    <a:pt x="318" y="960"/>
                  </a:lnTo>
                  <a:cubicBezTo>
                    <a:pt x="328" y="949"/>
                    <a:pt x="333" y="949"/>
                    <a:pt x="336" y="949"/>
                  </a:cubicBezTo>
                  <a:cubicBezTo>
                    <a:pt x="339" y="949"/>
                    <a:pt x="339" y="949"/>
                    <a:pt x="339" y="939"/>
                  </a:cubicBezTo>
                  <a:close/>
                  <a:moveTo>
                    <a:pt x="803" y="939"/>
                  </a:moveTo>
                  <a:cubicBezTo>
                    <a:pt x="782" y="939"/>
                    <a:pt x="803" y="960"/>
                    <a:pt x="803" y="960"/>
                  </a:cubicBezTo>
                  <a:lnTo>
                    <a:pt x="803" y="939"/>
                  </a:lnTo>
                  <a:close/>
                  <a:moveTo>
                    <a:pt x="487" y="1023"/>
                  </a:moveTo>
                  <a:cubicBezTo>
                    <a:pt x="487" y="1023"/>
                    <a:pt x="475" y="1023"/>
                    <a:pt x="478" y="1032"/>
                  </a:cubicBezTo>
                  <a:lnTo>
                    <a:pt x="478" y="1032"/>
                  </a:lnTo>
                  <a:lnTo>
                    <a:pt x="487" y="1023"/>
                  </a:lnTo>
                  <a:close/>
                  <a:moveTo>
                    <a:pt x="402" y="1023"/>
                  </a:moveTo>
                  <a:cubicBezTo>
                    <a:pt x="390" y="1023"/>
                    <a:pt x="385" y="1030"/>
                    <a:pt x="382" y="1032"/>
                  </a:cubicBezTo>
                  <a:lnTo>
                    <a:pt x="382" y="1032"/>
                  </a:lnTo>
                  <a:cubicBezTo>
                    <a:pt x="382" y="1030"/>
                    <a:pt x="381" y="1027"/>
                    <a:pt x="381" y="1023"/>
                  </a:cubicBezTo>
                  <a:lnTo>
                    <a:pt x="381" y="1023"/>
                  </a:lnTo>
                  <a:cubicBezTo>
                    <a:pt x="381" y="1030"/>
                    <a:pt x="381" y="1033"/>
                    <a:pt x="382" y="1033"/>
                  </a:cubicBezTo>
                  <a:cubicBezTo>
                    <a:pt x="382" y="1033"/>
                    <a:pt x="382" y="1033"/>
                    <a:pt x="382" y="1032"/>
                  </a:cubicBezTo>
                  <a:lnTo>
                    <a:pt x="382" y="1032"/>
                  </a:lnTo>
                  <a:cubicBezTo>
                    <a:pt x="387" y="1045"/>
                    <a:pt x="402" y="1045"/>
                    <a:pt x="402" y="1045"/>
                  </a:cubicBezTo>
                  <a:cubicBezTo>
                    <a:pt x="402" y="1023"/>
                    <a:pt x="402" y="1023"/>
                    <a:pt x="402" y="1023"/>
                  </a:cubicBezTo>
                  <a:close/>
                  <a:moveTo>
                    <a:pt x="192" y="0"/>
                  </a:moveTo>
                  <a:cubicBezTo>
                    <a:pt x="181" y="0"/>
                    <a:pt x="177" y="9"/>
                    <a:pt x="191" y="9"/>
                  </a:cubicBezTo>
                  <a:lnTo>
                    <a:pt x="127" y="9"/>
                  </a:lnTo>
                  <a:cubicBezTo>
                    <a:pt x="117" y="20"/>
                    <a:pt x="112" y="20"/>
                    <a:pt x="106" y="20"/>
                  </a:cubicBezTo>
                  <a:cubicBezTo>
                    <a:pt x="101" y="20"/>
                    <a:pt x="96" y="20"/>
                    <a:pt x="85" y="31"/>
                  </a:cubicBezTo>
                  <a:cubicBezTo>
                    <a:pt x="43" y="52"/>
                    <a:pt x="22" y="115"/>
                    <a:pt x="22" y="157"/>
                  </a:cubicBezTo>
                  <a:cubicBezTo>
                    <a:pt x="22" y="178"/>
                    <a:pt x="22" y="200"/>
                    <a:pt x="22" y="221"/>
                  </a:cubicBezTo>
                  <a:cubicBezTo>
                    <a:pt x="22" y="221"/>
                    <a:pt x="22" y="242"/>
                    <a:pt x="1" y="242"/>
                  </a:cubicBezTo>
                  <a:lnTo>
                    <a:pt x="1" y="263"/>
                  </a:lnTo>
                  <a:cubicBezTo>
                    <a:pt x="1" y="273"/>
                    <a:pt x="6" y="273"/>
                    <a:pt x="9" y="273"/>
                  </a:cubicBezTo>
                  <a:cubicBezTo>
                    <a:pt x="11" y="273"/>
                    <a:pt x="11" y="273"/>
                    <a:pt x="1" y="284"/>
                  </a:cubicBezTo>
                  <a:cubicBezTo>
                    <a:pt x="1" y="305"/>
                    <a:pt x="22" y="305"/>
                    <a:pt x="22" y="326"/>
                  </a:cubicBezTo>
                  <a:lnTo>
                    <a:pt x="43" y="326"/>
                  </a:lnTo>
                  <a:cubicBezTo>
                    <a:pt x="43" y="347"/>
                    <a:pt x="43" y="347"/>
                    <a:pt x="43" y="347"/>
                  </a:cubicBezTo>
                  <a:cubicBezTo>
                    <a:pt x="43" y="347"/>
                    <a:pt x="43" y="369"/>
                    <a:pt x="43" y="369"/>
                  </a:cubicBezTo>
                  <a:cubicBezTo>
                    <a:pt x="43" y="369"/>
                    <a:pt x="64" y="369"/>
                    <a:pt x="64" y="390"/>
                  </a:cubicBezTo>
                  <a:lnTo>
                    <a:pt x="43" y="390"/>
                  </a:lnTo>
                  <a:cubicBezTo>
                    <a:pt x="43" y="411"/>
                    <a:pt x="64" y="411"/>
                    <a:pt x="43" y="411"/>
                  </a:cubicBezTo>
                  <a:cubicBezTo>
                    <a:pt x="43" y="411"/>
                    <a:pt x="43" y="411"/>
                    <a:pt x="43" y="432"/>
                  </a:cubicBezTo>
                  <a:lnTo>
                    <a:pt x="64" y="432"/>
                  </a:lnTo>
                  <a:cubicBezTo>
                    <a:pt x="64" y="432"/>
                    <a:pt x="64" y="432"/>
                    <a:pt x="64" y="453"/>
                  </a:cubicBezTo>
                  <a:cubicBezTo>
                    <a:pt x="64" y="453"/>
                    <a:pt x="64" y="453"/>
                    <a:pt x="64" y="474"/>
                  </a:cubicBezTo>
                  <a:lnTo>
                    <a:pt x="85" y="474"/>
                  </a:lnTo>
                  <a:cubicBezTo>
                    <a:pt x="85" y="474"/>
                    <a:pt x="76" y="484"/>
                    <a:pt x="70" y="484"/>
                  </a:cubicBezTo>
                  <a:cubicBezTo>
                    <a:pt x="66" y="484"/>
                    <a:pt x="64" y="481"/>
                    <a:pt x="64" y="474"/>
                  </a:cubicBezTo>
                  <a:cubicBezTo>
                    <a:pt x="64" y="474"/>
                    <a:pt x="64" y="495"/>
                    <a:pt x="64" y="495"/>
                  </a:cubicBezTo>
                  <a:lnTo>
                    <a:pt x="85" y="495"/>
                  </a:lnTo>
                  <a:cubicBezTo>
                    <a:pt x="85" y="495"/>
                    <a:pt x="106" y="495"/>
                    <a:pt x="106" y="516"/>
                  </a:cubicBezTo>
                  <a:cubicBezTo>
                    <a:pt x="106" y="516"/>
                    <a:pt x="85" y="495"/>
                    <a:pt x="85" y="495"/>
                  </a:cubicBezTo>
                  <a:lnTo>
                    <a:pt x="85" y="495"/>
                  </a:lnTo>
                  <a:cubicBezTo>
                    <a:pt x="85" y="516"/>
                    <a:pt x="106" y="516"/>
                    <a:pt x="85" y="516"/>
                  </a:cubicBezTo>
                  <a:cubicBezTo>
                    <a:pt x="85" y="516"/>
                    <a:pt x="85" y="538"/>
                    <a:pt x="85" y="538"/>
                  </a:cubicBezTo>
                  <a:cubicBezTo>
                    <a:pt x="127" y="538"/>
                    <a:pt x="85" y="538"/>
                    <a:pt x="85" y="559"/>
                  </a:cubicBezTo>
                  <a:cubicBezTo>
                    <a:pt x="85" y="559"/>
                    <a:pt x="85" y="559"/>
                    <a:pt x="85" y="580"/>
                  </a:cubicBezTo>
                  <a:lnTo>
                    <a:pt x="106" y="580"/>
                  </a:lnTo>
                  <a:cubicBezTo>
                    <a:pt x="106" y="580"/>
                    <a:pt x="106" y="601"/>
                    <a:pt x="106" y="601"/>
                  </a:cubicBezTo>
                  <a:cubicBezTo>
                    <a:pt x="117" y="601"/>
                    <a:pt x="122" y="601"/>
                    <a:pt x="125" y="604"/>
                  </a:cubicBezTo>
                  <a:lnTo>
                    <a:pt x="125" y="604"/>
                  </a:lnTo>
                  <a:cubicBezTo>
                    <a:pt x="108" y="622"/>
                    <a:pt x="127" y="622"/>
                    <a:pt x="127" y="622"/>
                  </a:cubicBezTo>
                  <a:cubicBezTo>
                    <a:pt x="127" y="622"/>
                    <a:pt x="127" y="643"/>
                    <a:pt x="127" y="643"/>
                  </a:cubicBezTo>
                  <a:cubicBezTo>
                    <a:pt x="127" y="664"/>
                    <a:pt x="149" y="664"/>
                    <a:pt x="170" y="664"/>
                  </a:cubicBezTo>
                  <a:lnTo>
                    <a:pt x="149" y="664"/>
                  </a:lnTo>
                  <a:cubicBezTo>
                    <a:pt x="149" y="664"/>
                    <a:pt x="149" y="685"/>
                    <a:pt x="149" y="685"/>
                  </a:cubicBezTo>
                  <a:lnTo>
                    <a:pt x="170" y="685"/>
                  </a:lnTo>
                  <a:cubicBezTo>
                    <a:pt x="170" y="685"/>
                    <a:pt x="170" y="707"/>
                    <a:pt x="170" y="707"/>
                  </a:cubicBezTo>
                  <a:cubicBezTo>
                    <a:pt x="170" y="699"/>
                    <a:pt x="170" y="697"/>
                    <a:pt x="170" y="697"/>
                  </a:cubicBezTo>
                  <a:cubicBezTo>
                    <a:pt x="172" y="697"/>
                    <a:pt x="177" y="707"/>
                    <a:pt x="191" y="707"/>
                  </a:cubicBezTo>
                  <a:cubicBezTo>
                    <a:pt x="191" y="728"/>
                    <a:pt x="191" y="728"/>
                    <a:pt x="191" y="728"/>
                  </a:cubicBezTo>
                  <a:lnTo>
                    <a:pt x="191" y="749"/>
                  </a:lnTo>
                  <a:cubicBezTo>
                    <a:pt x="191" y="749"/>
                    <a:pt x="191" y="770"/>
                    <a:pt x="191" y="770"/>
                  </a:cubicBezTo>
                  <a:cubicBezTo>
                    <a:pt x="201" y="780"/>
                    <a:pt x="212" y="780"/>
                    <a:pt x="220" y="780"/>
                  </a:cubicBezTo>
                  <a:cubicBezTo>
                    <a:pt x="228" y="780"/>
                    <a:pt x="233" y="780"/>
                    <a:pt x="233" y="791"/>
                  </a:cubicBezTo>
                  <a:cubicBezTo>
                    <a:pt x="233" y="791"/>
                    <a:pt x="233" y="812"/>
                    <a:pt x="233" y="812"/>
                  </a:cubicBezTo>
                  <a:lnTo>
                    <a:pt x="254" y="812"/>
                  </a:lnTo>
                  <a:cubicBezTo>
                    <a:pt x="254" y="812"/>
                    <a:pt x="254" y="833"/>
                    <a:pt x="254" y="833"/>
                  </a:cubicBezTo>
                  <a:lnTo>
                    <a:pt x="254" y="854"/>
                  </a:lnTo>
                  <a:lnTo>
                    <a:pt x="275" y="854"/>
                  </a:lnTo>
                  <a:cubicBezTo>
                    <a:pt x="275" y="854"/>
                    <a:pt x="275" y="876"/>
                    <a:pt x="275" y="876"/>
                  </a:cubicBezTo>
                  <a:cubicBezTo>
                    <a:pt x="296" y="876"/>
                    <a:pt x="296" y="876"/>
                    <a:pt x="296" y="897"/>
                  </a:cubicBezTo>
                  <a:cubicBezTo>
                    <a:pt x="296" y="897"/>
                    <a:pt x="296" y="918"/>
                    <a:pt x="318" y="918"/>
                  </a:cubicBezTo>
                  <a:cubicBezTo>
                    <a:pt x="318" y="939"/>
                    <a:pt x="318" y="939"/>
                    <a:pt x="318" y="939"/>
                  </a:cubicBezTo>
                  <a:lnTo>
                    <a:pt x="339" y="939"/>
                  </a:lnTo>
                  <a:lnTo>
                    <a:pt x="339" y="960"/>
                  </a:lnTo>
                  <a:cubicBezTo>
                    <a:pt x="339" y="953"/>
                    <a:pt x="339" y="951"/>
                    <a:pt x="339" y="951"/>
                  </a:cubicBezTo>
                  <a:cubicBezTo>
                    <a:pt x="341" y="951"/>
                    <a:pt x="346" y="960"/>
                    <a:pt x="360" y="960"/>
                  </a:cubicBezTo>
                  <a:lnTo>
                    <a:pt x="381" y="960"/>
                  </a:lnTo>
                  <a:cubicBezTo>
                    <a:pt x="381" y="960"/>
                    <a:pt x="381" y="960"/>
                    <a:pt x="381" y="981"/>
                  </a:cubicBezTo>
                  <a:cubicBezTo>
                    <a:pt x="381" y="974"/>
                    <a:pt x="379" y="972"/>
                    <a:pt x="375" y="972"/>
                  </a:cubicBezTo>
                  <a:cubicBezTo>
                    <a:pt x="369" y="972"/>
                    <a:pt x="360" y="981"/>
                    <a:pt x="360" y="981"/>
                  </a:cubicBezTo>
                  <a:cubicBezTo>
                    <a:pt x="339" y="1002"/>
                    <a:pt x="339" y="1002"/>
                    <a:pt x="360" y="1002"/>
                  </a:cubicBezTo>
                  <a:cubicBezTo>
                    <a:pt x="367" y="995"/>
                    <a:pt x="372" y="993"/>
                    <a:pt x="375" y="993"/>
                  </a:cubicBezTo>
                  <a:cubicBezTo>
                    <a:pt x="381" y="993"/>
                    <a:pt x="381" y="1002"/>
                    <a:pt x="381" y="1002"/>
                  </a:cubicBezTo>
                  <a:cubicBezTo>
                    <a:pt x="388" y="995"/>
                    <a:pt x="393" y="993"/>
                    <a:pt x="396" y="993"/>
                  </a:cubicBezTo>
                  <a:cubicBezTo>
                    <a:pt x="402" y="993"/>
                    <a:pt x="402" y="1002"/>
                    <a:pt x="402" y="1002"/>
                  </a:cubicBezTo>
                  <a:lnTo>
                    <a:pt x="381" y="1002"/>
                  </a:lnTo>
                  <a:cubicBezTo>
                    <a:pt x="402" y="1002"/>
                    <a:pt x="381" y="1023"/>
                    <a:pt x="381" y="1023"/>
                  </a:cubicBezTo>
                  <a:lnTo>
                    <a:pt x="423" y="1023"/>
                  </a:lnTo>
                  <a:lnTo>
                    <a:pt x="423" y="1045"/>
                  </a:lnTo>
                  <a:cubicBezTo>
                    <a:pt x="423" y="1066"/>
                    <a:pt x="444" y="1066"/>
                    <a:pt x="423" y="1066"/>
                  </a:cubicBezTo>
                  <a:lnTo>
                    <a:pt x="444" y="1066"/>
                  </a:lnTo>
                  <a:cubicBezTo>
                    <a:pt x="423" y="1087"/>
                    <a:pt x="444" y="1087"/>
                    <a:pt x="465" y="1108"/>
                  </a:cubicBezTo>
                  <a:cubicBezTo>
                    <a:pt x="465" y="1097"/>
                    <a:pt x="465" y="1097"/>
                    <a:pt x="468" y="1097"/>
                  </a:cubicBezTo>
                  <a:cubicBezTo>
                    <a:pt x="470" y="1097"/>
                    <a:pt x="472" y="1097"/>
                    <a:pt x="476" y="1095"/>
                  </a:cubicBezTo>
                  <a:lnTo>
                    <a:pt x="476" y="1095"/>
                  </a:lnTo>
                  <a:cubicBezTo>
                    <a:pt x="476" y="1101"/>
                    <a:pt x="477" y="1108"/>
                    <a:pt x="465" y="1108"/>
                  </a:cubicBezTo>
                  <a:cubicBezTo>
                    <a:pt x="465" y="1118"/>
                    <a:pt x="465" y="1118"/>
                    <a:pt x="468" y="1118"/>
                  </a:cubicBezTo>
                  <a:cubicBezTo>
                    <a:pt x="471" y="1118"/>
                    <a:pt x="476" y="1118"/>
                    <a:pt x="487" y="1129"/>
                  </a:cubicBezTo>
                  <a:cubicBezTo>
                    <a:pt x="508" y="1129"/>
                    <a:pt x="487" y="1108"/>
                    <a:pt x="508" y="1108"/>
                  </a:cubicBezTo>
                  <a:lnTo>
                    <a:pt x="487" y="1108"/>
                  </a:lnTo>
                  <a:cubicBezTo>
                    <a:pt x="487" y="1108"/>
                    <a:pt x="487" y="1108"/>
                    <a:pt x="487" y="1087"/>
                  </a:cubicBezTo>
                  <a:lnTo>
                    <a:pt x="465" y="1087"/>
                  </a:lnTo>
                  <a:cubicBezTo>
                    <a:pt x="465" y="1076"/>
                    <a:pt x="471" y="1076"/>
                    <a:pt x="476" y="1076"/>
                  </a:cubicBezTo>
                  <a:cubicBezTo>
                    <a:pt x="481" y="1076"/>
                    <a:pt x="487" y="1076"/>
                    <a:pt x="487" y="1066"/>
                  </a:cubicBezTo>
                  <a:cubicBezTo>
                    <a:pt x="487" y="1045"/>
                    <a:pt x="487" y="1045"/>
                    <a:pt x="487" y="1045"/>
                  </a:cubicBezTo>
                  <a:lnTo>
                    <a:pt x="465" y="1045"/>
                  </a:lnTo>
                  <a:lnTo>
                    <a:pt x="475" y="1035"/>
                  </a:lnTo>
                  <a:lnTo>
                    <a:pt x="475" y="1035"/>
                  </a:lnTo>
                  <a:cubicBezTo>
                    <a:pt x="479" y="1037"/>
                    <a:pt x="483" y="1041"/>
                    <a:pt x="487" y="1045"/>
                  </a:cubicBezTo>
                  <a:cubicBezTo>
                    <a:pt x="481" y="1039"/>
                    <a:pt x="479" y="1035"/>
                    <a:pt x="478" y="1032"/>
                  </a:cubicBezTo>
                  <a:lnTo>
                    <a:pt x="478" y="1032"/>
                  </a:lnTo>
                  <a:lnTo>
                    <a:pt x="475" y="1035"/>
                  </a:lnTo>
                  <a:lnTo>
                    <a:pt x="475" y="1035"/>
                  </a:lnTo>
                  <a:cubicBezTo>
                    <a:pt x="459" y="1023"/>
                    <a:pt x="448" y="1023"/>
                    <a:pt x="465" y="1023"/>
                  </a:cubicBezTo>
                  <a:cubicBezTo>
                    <a:pt x="444" y="1023"/>
                    <a:pt x="444" y="1002"/>
                    <a:pt x="444" y="1002"/>
                  </a:cubicBezTo>
                  <a:cubicBezTo>
                    <a:pt x="444" y="992"/>
                    <a:pt x="444" y="992"/>
                    <a:pt x="444" y="992"/>
                  </a:cubicBezTo>
                  <a:cubicBezTo>
                    <a:pt x="444" y="992"/>
                    <a:pt x="444" y="992"/>
                    <a:pt x="444" y="981"/>
                  </a:cubicBezTo>
                  <a:cubicBezTo>
                    <a:pt x="444" y="960"/>
                    <a:pt x="444" y="960"/>
                    <a:pt x="444" y="960"/>
                  </a:cubicBezTo>
                  <a:lnTo>
                    <a:pt x="423" y="960"/>
                  </a:lnTo>
                  <a:cubicBezTo>
                    <a:pt x="423" y="939"/>
                    <a:pt x="423" y="939"/>
                    <a:pt x="423" y="939"/>
                  </a:cubicBezTo>
                  <a:cubicBezTo>
                    <a:pt x="423" y="928"/>
                    <a:pt x="418" y="928"/>
                    <a:pt x="413" y="928"/>
                  </a:cubicBezTo>
                  <a:cubicBezTo>
                    <a:pt x="407" y="928"/>
                    <a:pt x="402" y="928"/>
                    <a:pt x="402" y="918"/>
                  </a:cubicBezTo>
                  <a:cubicBezTo>
                    <a:pt x="402" y="918"/>
                    <a:pt x="402" y="897"/>
                    <a:pt x="381" y="897"/>
                  </a:cubicBezTo>
                  <a:cubicBezTo>
                    <a:pt x="381" y="897"/>
                    <a:pt x="402" y="897"/>
                    <a:pt x="381" y="876"/>
                  </a:cubicBezTo>
                  <a:cubicBezTo>
                    <a:pt x="381" y="876"/>
                    <a:pt x="360" y="876"/>
                    <a:pt x="381" y="854"/>
                  </a:cubicBezTo>
                  <a:lnTo>
                    <a:pt x="360" y="854"/>
                  </a:lnTo>
                  <a:cubicBezTo>
                    <a:pt x="370" y="844"/>
                    <a:pt x="365" y="844"/>
                    <a:pt x="360" y="844"/>
                  </a:cubicBezTo>
                  <a:cubicBezTo>
                    <a:pt x="355" y="844"/>
                    <a:pt x="349" y="844"/>
                    <a:pt x="360" y="833"/>
                  </a:cubicBezTo>
                  <a:lnTo>
                    <a:pt x="339" y="812"/>
                  </a:lnTo>
                  <a:cubicBezTo>
                    <a:pt x="360" y="812"/>
                    <a:pt x="339" y="812"/>
                    <a:pt x="339" y="791"/>
                  </a:cubicBezTo>
                  <a:cubicBezTo>
                    <a:pt x="318" y="791"/>
                    <a:pt x="318" y="770"/>
                    <a:pt x="318" y="770"/>
                  </a:cubicBezTo>
                  <a:lnTo>
                    <a:pt x="318" y="749"/>
                  </a:lnTo>
                  <a:cubicBezTo>
                    <a:pt x="296" y="728"/>
                    <a:pt x="318" y="728"/>
                    <a:pt x="296" y="728"/>
                  </a:cubicBezTo>
                  <a:cubicBezTo>
                    <a:pt x="296" y="728"/>
                    <a:pt x="296" y="707"/>
                    <a:pt x="296" y="707"/>
                  </a:cubicBezTo>
                  <a:lnTo>
                    <a:pt x="296" y="685"/>
                  </a:lnTo>
                  <a:cubicBezTo>
                    <a:pt x="296" y="685"/>
                    <a:pt x="275" y="685"/>
                    <a:pt x="296" y="664"/>
                  </a:cubicBezTo>
                  <a:lnTo>
                    <a:pt x="296" y="664"/>
                  </a:lnTo>
                  <a:lnTo>
                    <a:pt x="275" y="685"/>
                  </a:lnTo>
                  <a:cubicBezTo>
                    <a:pt x="254" y="664"/>
                    <a:pt x="275" y="643"/>
                    <a:pt x="254" y="622"/>
                  </a:cubicBezTo>
                  <a:cubicBezTo>
                    <a:pt x="254" y="611"/>
                    <a:pt x="254" y="611"/>
                    <a:pt x="254" y="611"/>
                  </a:cubicBezTo>
                  <a:cubicBezTo>
                    <a:pt x="254" y="611"/>
                    <a:pt x="254" y="611"/>
                    <a:pt x="254" y="601"/>
                  </a:cubicBezTo>
                  <a:cubicBezTo>
                    <a:pt x="254" y="601"/>
                    <a:pt x="233" y="601"/>
                    <a:pt x="233" y="580"/>
                  </a:cubicBezTo>
                  <a:cubicBezTo>
                    <a:pt x="233" y="580"/>
                    <a:pt x="233" y="580"/>
                    <a:pt x="233" y="559"/>
                  </a:cubicBezTo>
                  <a:cubicBezTo>
                    <a:pt x="233" y="559"/>
                    <a:pt x="233" y="538"/>
                    <a:pt x="233" y="538"/>
                  </a:cubicBezTo>
                  <a:cubicBezTo>
                    <a:pt x="233" y="538"/>
                    <a:pt x="212" y="538"/>
                    <a:pt x="212" y="516"/>
                  </a:cubicBezTo>
                  <a:lnTo>
                    <a:pt x="212" y="516"/>
                  </a:lnTo>
                  <a:cubicBezTo>
                    <a:pt x="212" y="516"/>
                    <a:pt x="221" y="516"/>
                    <a:pt x="227" y="522"/>
                  </a:cubicBezTo>
                  <a:lnTo>
                    <a:pt x="227" y="522"/>
                  </a:lnTo>
                  <a:cubicBezTo>
                    <a:pt x="224" y="519"/>
                    <a:pt x="219" y="516"/>
                    <a:pt x="212" y="516"/>
                  </a:cubicBezTo>
                  <a:lnTo>
                    <a:pt x="212" y="495"/>
                  </a:lnTo>
                  <a:cubicBezTo>
                    <a:pt x="212" y="495"/>
                    <a:pt x="191" y="474"/>
                    <a:pt x="212" y="474"/>
                  </a:cubicBezTo>
                  <a:lnTo>
                    <a:pt x="191" y="474"/>
                  </a:lnTo>
                  <a:cubicBezTo>
                    <a:pt x="191" y="474"/>
                    <a:pt x="191" y="453"/>
                    <a:pt x="212" y="453"/>
                  </a:cubicBezTo>
                  <a:cubicBezTo>
                    <a:pt x="191" y="453"/>
                    <a:pt x="212" y="432"/>
                    <a:pt x="212" y="432"/>
                  </a:cubicBezTo>
                  <a:lnTo>
                    <a:pt x="191" y="411"/>
                  </a:lnTo>
                  <a:lnTo>
                    <a:pt x="212" y="411"/>
                  </a:lnTo>
                  <a:cubicBezTo>
                    <a:pt x="212" y="411"/>
                    <a:pt x="191" y="390"/>
                    <a:pt x="191" y="390"/>
                  </a:cubicBezTo>
                  <a:cubicBezTo>
                    <a:pt x="191" y="369"/>
                    <a:pt x="191" y="369"/>
                    <a:pt x="191" y="369"/>
                  </a:cubicBezTo>
                  <a:cubicBezTo>
                    <a:pt x="191" y="347"/>
                    <a:pt x="212" y="347"/>
                    <a:pt x="212" y="347"/>
                  </a:cubicBezTo>
                  <a:lnTo>
                    <a:pt x="191" y="347"/>
                  </a:lnTo>
                  <a:cubicBezTo>
                    <a:pt x="191" y="337"/>
                    <a:pt x="191" y="337"/>
                    <a:pt x="191" y="337"/>
                  </a:cubicBezTo>
                  <a:cubicBezTo>
                    <a:pt x="191" y="337"/>
                    <a:pt x="191" y="337"/>
                    <a:pt x="191" y="326"/>
                  </a:cubicBezTo>
                  <a:cubicBezTo>
                    <a:pt x="191" y="305"/>
                    <a:pt x="191" y="305"/>
                    <a:pt x="191" y="305"/>
                  </a:cubicBezTo>
                  <a:cubicBezTo>
                    <a:pt x="191" y="305"/>
                    <a:pt x="212" y="305"/>
                    <a:pt x="191" y="284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3"/>
                    <a:pt x="191" y="242"/>
                    <a:pt x="191" y="242"/>
                  </a:cubicBezTo>
                  <a:cubicBezTo>
                    <a:pt x="191" y="221"/>
                    <a:pt x="212" y="221"/>
                    <a:pt x="191" y="221"/>
                  </a:cubicBezTo>
                  <a:lnTo>
                    <a:pt x="212" y="221"/>
                  </a:lnTo>
                  <a:cubicBezTo>
                    <a:pt x="191" y="200"/>
                    <a:pt x="212" y="200"/>
                    <a:pt x="212" y="200"/>
                  </a:cubicBezTo>
                  <a:lnTo>
                    <a:pt x="233" y="200"/>
                  </a:lnTo>
                  <a:cubicBezTo>
                    <a:pt x="226" y="200"/>
                    <a:pt x="221" y="202"/>
                    <a:pt x="218" y="205"/>
                  </a:cubicBezTo>
                  <a:lnTo>
                    <a:pt x="218" y="205"/>
                  </a:lnTo>
                  <a:cubicBezTo>
                    <a:pt x="224" y="200"/>
                    <a:pt x="233" y="200"/>
                    <a:pt x="233" y="200"/>
                  </a:cubicBezTo>
                  <a:lnTo>
                    <a:pt x="233" y="200"/>
                  </a:lnTo>
                  <a:cubicBezTo>
                    <a:pt x="233" y="200"/>
                    <a:pt x="212" y="221"/>
                    <a:pt x="212" y="221"/>
                  </a:cubicBezTo>
                  <a:lnTo>
                    <a:pt x="233" y="221"/>
                  </a:lnTo>
                  <a:cubicBezTo>
                    <a:pt x="233" y="221"/>
                    <a:pt x="233" y="221"/>
                    <a:pt x="233" y="242"/>
                  </a:cubicBezTo>
                  <a:cubicBezTo>
                    <a:pt x="240" y="235"/>
                    <a:pt x="245" y="232"/>
                    <a:pt x="248" y="232"/>
                  </a:cubicBezTo>
                  <a:cubicBezTo>
                    <a:pt x="254" y="232"/>
                    <a:pt x="254" y="242"/>
                    <a:pt x="254" y="242"/>
                  </a:cubicBezTo>
                  <a:lnTo>
                    <a:pt x="275" y="242"/>
                  </a:lnTo>
                  <a:cubicBezTo>
                    <a:pt x="275" y="284"/>
                    <a:pt x="318" y="284"/>
                    <a:pt x="318" y="326"/>
                  </a:cubicBezTo>
                  <a:cubicBezTo>
                    <a:pt x="339" y="326"/>
                    <a:pt x="360" y="347"/>
                    <a:pt x="360" y="347"/>
                  </a:cubicBezTo>
                  <a:cubicBezTo>
                    <a:pt x="381" y="369"/>
                    <a:pt x="381" y="390"/>
                    <a:pt x="402" y="411"/>
                  </a:cubicBezTo>
                  <a:cubicBezTo>
                    <a:pt x="423" y="432"/>
                    <a:pt x="423" y="432"/>
                    <a:pt x="444" y="432"/>
                  </a:cubicBezTo>
                  <a:cubicBezTo>
                    <a:pt x="434" y="442"/>
                    <a:pt x="434" y="442"/>
                    <a:pt x="436" y="442"/>
                  </a:cubicBezTo>
                  <a:cubicBezTo>
                    <a:pt x="439" y="442"/>
                    <a:pt x="444" y="442"/>
                    <a:pt x="444" y="453"/>
                  </a:cubicBezTo>
                  <a:cubicBezTo>
                    <a:pt x="444" y="474"/>
                    <a:pt x="465" y="474"/>
                    <a:pt x="465" y="495"/>
                  </a:cubicBezTo>
                  <a:cubicBezTo>
                    <a:pt x="487" y="495"/>
                    <a:pt x="487" y="516"/>
                    <a:pt x="508" y="538"/>
                  </a:cubicBezTo>
                  <a:cubicBezTo>
                    <a:pt x="508" y="538"/>
                    <a:pt x="508" y="559"/>
                    <a:pt x="529" y="559"/>
                  </a:cubicBezTo>
                  <a:cubicBezTo>
                    <a:pt x="529" y="559"/>
                    <a:pt x="529" y="559"/>
                    <a:pt x="529" y="580"/>
                  </a:cubicBezTo>
                  <a:lnTo>
                    <a:pt x="550" y="580"/>
                  </a:lnTo>
                  <a:cubicBezTo>
                    <a:pt x="550" y="601"/>
                    <a:pt x="550" y="601"/>
                    <a:pt x="550" y="601"/>
                  </a:cubicBezTo>
                  <a:cubicBezTo>
                    <a:pt x="550" y="601"/>
                    <a:pt x="550" y="622"/>
                    <a:pt x="550" y="622"/>
                  </a:cubicBezTo>
                  <a:cubicBezTo>
                    <a:pt x="550" y="622"/>
                    <a:pt x="592" y="685"/>
                    <a:pt x="613" y="770"/>
                  </a:cubicBezTo>
                  <a:cubicBezTo>
                    <a:pt x="656" y="833"/>
                    <a:pt x="719" y="918"/>
                    <a:pt x="761" y="960"/>
                  </a:cubicBezTo>
                  <a:lnTo>
                    <a:pt x="782" y="960"/>
                  </a:lnTo>
                  <a:cubicBezTo>
                    <a:pt x="782" y="939"/>
                    <a:pt x="782" y="939"/>
                    <a:pt x="803" y="939"/>
                  </a:cubicBezTo>
                  <a:lnTo>
                    <a:pt x="782" y="939"/>
                  </a:lnTo>
                  <a:cubicBezTo>
                    <a:pt x="782" y="918"/>
                    <a:pt x="782" y="918"/>
                    <a:pt x="782" y="918"/>
                  </a:cubicBezTo>
                  <a:lnTo>
                    <a:pt x="803" y="918"/>
                  </a:lnTo>
                  <a:lnTo>
                    <a:pt x="782" y="897"/>
                  </a:lnTo>
                  <a:lnTo>
                    <a:pt x="803" y="897"/>
                  </a:lnTo>
                  <a:cubicBezTo>
                    <a:pt x="803" y="897"/>
                    <a:pt x="803" y="876"/>
                    <a:pt x="803" y="876"/>
                  </a:cubicBezTo>
                  <a:cubicBezTo>
                    <a:pt x="803" y="865"/>
                    <a:pt x="803" y="865"/>
                    <a:pt x="803" y="865"/>
                  </a:cubicBezTo>
                  <a:cubicBezTo>
                    <a:pt x="803" y="865"/>
                    <a:pt x="803" y="865"/>
                    <a:pt x="803" y="854"/>
                  </a:cubicBezTo>
                  <a:cubicBezTo>
                    <a:pt x="803" y="844"/>
                    <a:pt x="798" y="844"/>
                    <a:pt x="793" y="844"/>
                  </a:cubicBezTo>
                  <a:cubicBezTo>
                    <a:pt x="788" y="844"/>
                    <a:pt x="782" y="844"/>
                    <a:pt x="782" y="833"/>
                  </a:cubicBezTo>
                  <a:lnTo>
                    <a:pt x="782" y="833"/>
                  </a:lnTo>
                  <a:cubicBezTo>
                    <a:pt x="782" y="833"/>
                    <a:pt x="782" y="843"/>
                    <a:pt x="789" y="843"/>
                  </a:cubicBezTo>
                  <a:cubicBezTo>
                    <a:pt x="792" y="843"/>
                    <a:pt x="796" y="840"/>
                    <a:pt x="803" y="833"/>
                  </a:cubicBezTo>
                  <a:cubicBezTo>
                    <a:pt x="803" y="812"/>
                    <a:pt x="803" y="770"/>
                    <a:pt x="803" y="749"/>
                  </a:cubicBezTo>
                  <a:cubicBezTo>
                    <a:pt x="782" y="749"/>
                    <a:pt x="803" y="728"/>
                    <a:pt x="803" y="707"/>
                  </a:cubicBezTo>
                  <a:cubicBezTo>
                    <a:pt x="803" y="685"/>
                    <a:pt x="782" y="664"/>
                    <a:pt x="761" y="643"/>
                  </a:cubicBezTo>
                  <a:cubicBezTo>
                    <a:pt x="761" y="643"/>
                    <a:pt x="761" y="643"/>
                    <a:pt x="761" y="622"/>
                  </a:cubicBezTo>
                  <a:cubicBezTo>
                    <a:pt x="761" y="601"/>
                    <a:pt x="740" y="559"/>
                    <a:pt x="719" y="516"/>
                  </a:cubicBezTo>
                  <a:cubicBezTo>
                    <a:pt x="677" y="474"/>
                    <a:pt x="656" y="432"/>
                    <a:pt x="634" y="390"/>
                  </a:cubicBezTo>
                  <a:cubicBezTo>
                    <a:pt x="634" y="390"/>
                    <a:pt x="625" y="399"/>
                    <a:pt x="619" y="399"/>
                  </a:cubicBezTo>
                  <a:cubicBezTo>
                    <a:pt x="616" y="399"/>
                    <a:pt x="613" y="397"/>
                    <a:pt x="613" y="390"/>
                  </a:cubicBezTo>
                  <a:cubicBezTo>
                    <a:pt x="634" y="369"/>
                    <a:pt x="592" y="369"/>
                    <a:pt x="613" y="347"/>
                  </a:cubicBezTo>
                  <a:cubicBezTo>
                    <a:pt x="571" y="347"/>
                    <a:pt x="571" y="305"/>
                    <a:pt x="550" y="305"/>
                  </a:cubicBezTo>
                  <a:lnTo>
                    <a:pt x="550" y="284"/>
                  </a:lnTo>
                  <a:cubicBezTo>
                    <a:pt x="550" y="284"/>
                    <a:pt x="529" y="263"/>
                    <a:pt x="529" y="263"/>
                  </a:cubicBezTo>
                  <a:lnTo>
                    <a:pt x="508" y="263"/>
                  </a:lnTo>
                  <a:cubicBezTo>
                    <a:pt x="529" y="242"/>
                    <a:pt x="508" y="242"/>
                    <a:pt x="508" y="242"/>
                  </a:cubicBezTo>
                  <a:cubicBezTo>
                    <a:pt x="487" y="221"/>
                    <a:pt x="487" y="221"/>
                    <a:pt x="465" y="221"/>
                  </a:cubicBezTo>
                  <a:cubicBezTo>
                    <a:pt x="465" y="200"/>
                    <a:pt x="465" y="200"/>
                    <a:pt x="465" y="178"/>
                  </a:cubicBezTo>
                  <a:cubicBezTo>
                    <a:pt x="444" y="178"/>
                    <a:pt x="423" y="157"/>
                    <a:pt x="402" y="136"/>
                  </a:cubicBezTo>
                  <a:lnTo>
                    <a:pt x="381" y="136"/>
                  </a:lnTo>
                  <a:cubicBezTo>
                    <a:pt x="381" y="136"/>
                    <a:pt x="381" y="115"/>
                    <a:pt x="381" y="115"/>
                  </a:cubicBezTo>
                  <a:cubicBezTo>
                    <a:pt x="381" y="94"/>
                    <a:pt x="360" y="94"/>
                    <a:pt x="339" y="94"/>
                  </a:cubicBezTo>
                  <a:cubicBezTo>
                    <a:pt x="360" y="94"/>
                    <a:pt x="318" y="73"/>
                    <a:pt x="339" y="73"/>
                  </a:cubicBezTo>
                  <a:cubicBezTo>
                    <a:pt x="332" y="66"/>
                    <a:pt x="329" y="63"/>
                    <a:pt x="328" y="63"/>
                  </a:cubicBezTo>
                  <a:lnTo>
                    <a:pt x="328" y="63"/>
                  </a:lnTo>
                  <a:cubicBezTo>
                    <a:pt x="327" y="63"/>
                    <a:pt x="332" y="73"/>
                    <a:pt x="318" y="73"/>
                  </a:cubicBezTo>
                  <a:lnTo>
                    <a:pt x="296" y="52"/>
                  </a:lnTo>
                  <a:lnTo>
                    <a:pt x="318" y="52"/>
                  </a:lnTo>
                  <a:cubicBezTo>
                    <a:pt x="275" y="52"/>
                    <a:pt x="275" y="9"/>
                    <a:pt x="233" y="9"/>
                  </a:cubicBezTo>
                  <a:cubicBezTo>
                    <a:pt x="233" y="31"/>
                    <a:pt x="254" y="31"/>
                    <a:pt x="254" y="31"/>
                  </a:cubicBezTo>
                  <a:cubicBezTo>
                    <a:pt x="233" y="31"/>
                    <a:pt x="233" y="9"/>
                    <a:pt x="212" y="9"/>
                  </a:cubicBezTo>
                  <a:cubicBezTo>
                    <a:pt x="205" y="2"/>
                    <a:pt x="198" y="0"/>
                    <a:pt x="192" y="0"/>
                  </a:cubicBezTo>
                  <a:close/>
                  <a:moveTo>
                    <a:pt x="465" y="1129"/>
                  </a:moveTo>
                  <a:cubicBezTo>
                    <a:pt x="465" y="1136"/>
                    <a:pt x="468" y="1138"/>
                    <a:pt x="471" y="1138"/>
                  </a:cubicBezTo>
                  <a:cubicBezTo>
                    <a:pt x="477" y="1138"/>
                    <a:pt x="487" y="1129"/>
                    <a:pt x="487" y="1129"/>
                  </a:cubicBezTo>
                  <a:close/>
                  <a:moveTo>
                    <a:pt x="487" y="1129"/>
                  </a:moveTo>
                  <a:cubicBezTo>
                    <a:pt x="487" y="1129"/>
                    <a:pt x="487" y="1150"/>
                    <a:pt x="487" y="1150"/>
                  </a:cubicBezTo>
                  <a:cubicBezTo>
                    <a:pt x="487" y="1150"/>
                    <a:pt x="487" y="1129"/>
                    <a:pt x="508" y="1129"/>
                  </a:cubicBezTo>
                  <a:close/>
                  <a:moveTo>
                    <a:pt x="508" y="1129"/>
                  </a:moveTo>
                  <a:cubicBezTo>
                    <a:pt x="487" y="1150"/>
                    <a:pt x="508" y="1150"/>
                    <a:pt x="508" y="1150"/>
                  </a:cubicBezTo>
                  <a:cubicBezTo>
                    <a:pt x="508" y="1129"/>
                    <a:pt x="508" y="1129"/>
                    <a:pt x="508" y="1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6950;p50">
              <a:extLst>
                <a:ext uri="{FF2B5EF4-FFF2-40B4-BE49-F238E27FC236}">
                  <a16:creationId xmlns:a16="http://schemas.microsoft.com/office/drawing/2014/main" id="{F0849562-729A-7FA2-A4FA-735244653BCA}"/>
                </a:ext>
              </a:extLst>
            </p:cNvPr>
            <p:cNvSpPr/>
            <p:nvPr/>
          </p:nvSpPr>
          <p:spPr>
            <a:xfrm>
              <a:off x="6607750" y="4356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21" y="0"/>
                  </a:ln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6951;p50">
              <a:extLst>
                <a:ext uri="{FF2B5EF4-FFF2-40B4-BE49-F238E27FC236}">
                  <a16:creationId xmlns:a16="http://schemas.microsoft.com/office/drawing/2014/main" id="{6EE7BBC2-DC35-7036-87F3-6FA9F60B8A53}"/>
                </a:ext>
              </a:extLst>
            </p:cNvPr>
            <p:cNvSpPr/>
            <p:nvPr/>
          </p:nvSpPr>
          <p:spPr>
            <a:xfrm>
              <a:off x="6606700" y="435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6952;p50">
              <a:extLst>
                <a:ext uri="{FF2B5EF4-FFF2-40B4-BE49-F238E27FC236}">
                  <a16:creationId xmlns:a16="http://schemas.microsoft.com/office/drawing/2014/main" id="{6EF96D79-4A1A-AC2A-222C-A7329DDF574A}"/>
                </a:ext>
              </a:extLst>
            </p:cNvPr>
            <p:cNvSpPr/>
            <p:nvPr/>
          </p:nvSpPr>
          <p:spPr>
            <a:xfrm>
              <a:off x="6606150" y="4350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6953;p50">
              <a:extLst>
                <a:ext uri="{FF2B5EF4-FFF2-40B4-BE49-F238E27FC236}">
                  <a16:creationId xmlns:a16="http://schemas.microsoft.com/office/drawing/2014/main" id="{4A3C29F9-1F1F-E3CE-5972-939219AF5EBC}"/>
                </a:ext>
              </a:extLst>
            </p:cNvPr>
            <p:cNvSpPr/>
            <p:nvPr/>
          </p:nvSpPr>
          <p:spPr>
            <a:xfrm>
              <a:off x="6609850" y="435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6954;p50">
              <a:extLst>
                <a:ext uri="{FF2B5EF4-FFF2-40B4-BE49-F238E27FC236}">
                  <a16:creationId xmlns:a16="http://schemas.microsoft.com/office/drawing/2014/main" id="{9BFEE035-DD38-0812-B295-D8AE7D53FD58}"/>
                </a:ext>
              </a:extLst>
            </p:cNvPr>
            <p:cNvSpPr/>
            <p:nvPr/>
          </p:nvSpPr>
          <p:spPr>
            <a:xfrm>
              <a:off x="6613550" y="43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6955;p50">
              <a:extLst>
                <a:ext uri="{FF2B5EF4-FFF2-40B4-BE49-F238E27FC236}">
                  <a16:creationId xmlns:a16="http://schemas.microsoft.com/office/drawing/2014/main" id="{0F94BE94-DD6F-0F14-7202-2A33253693DC}"/>
                </a:ext>
              </a:extLst>
            </p:cNvPr>
            <p:cNvSpPr/>
            <p:nvPr/>
          </p:nvSpPr>
          <p:spPr>
            <a:xfrm>
              <a:off x="661355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6956;p50">
              <a:extLst>
                <a:ext uri="{FF2B5EF4-FFF2-40B4-BE49-F238E27FC236}">
                  <a16:creationId xmlns:a16="http://schemas.microsoft.com/office/drawing/2014/main" id="{13FD3FF3-27FC-1E80-EECF-4346AC72478E}"/>
                </a:ext>
              </a:extLst>
            </p:cNvPr>
            <p:cNvSpPr/>
            <p:nvPr/>
          </p:nvSpPr>
          <p:spPr>
            <a:xfrm>
              <a:off x="6608800" y="435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6957;p50">
              <a:extLst>
                <a:ext uri="{FF2B5EF4-FFF2-40B4-BE49-F238E27FC236}">
                  <a16:creationId xmlns:a16="http://schemas.microsoft.com/office/drawing/2014/main" id="{C0EE5F32-D35D-C361-20D4-D0DEF53D3A42}"/>
                </a:ext>
              </a:extLst>
            </p:cNvPr>
            <p:cNvSpPr/>
            <p:nvPr/>
          </p:nvSpPr>
          <p:spPr>
            <a:xfrm>
              <a:off x="661355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6958;p50">
              <a:extLst>
                <a:ext uri="{FF2B5EF4-FFF2-40B4-BE49-F238E27FC236}">
                  <a16:creationId xmlns:a16="http://schemas.microsoft.com/office/drawing/2014/main" id="{929FEA68-CF29-7D88-15BB-2B2C79EF8885}"/>
                </a:ext>
              </a:extLst>
            </p:cNvPr>
            <p:cNvSpPr/>
            <p:nvPr/>
          </p:nvSpPr>
          <p:spPr>
            <a:xfrm>
              <a:off x="6613550" y="43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6959;p50">
              <a:extLst>
                <a:ext uri="{FF2B5EF4-FFF2-40B4-BE49-F238E27FC236}">
                  <a16:creationId xmlns:a16="http://schemas.microsoft.com/office/drawing/2014/main" id="{C033B5F9-227C-2C24-94D8-931317951673}"/>
                </a:ext>
              </a:extLst>
            </p:cNvPr>
            <p:cNvSpPr/>
            <p:nvPr/>
          </p:nvSpPr>
          <p:spPr>
            <a:xfrm>
              <a:off x="6611450" y="436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6960;p50">
              <a:extLst>
                <a:ext uri="{FF2B5EF4-FFF2-40B4-BE49-F238E27FC236}">
                  <a16:creationId xmlns:a16="http://schemas.microsoft.com/office/drawing/2014/main" id="{92C22814-FBD2-5374-63C3-32778673A1F4}"/>
                </a:ext>
              </a:extLst>
            </p:cNvPr>
            <p:cNvSpPr/>
            <p:nvPr/>
          </p:nvSpPr>
          <p:spPr>
            <a:xfrm>
              <a:off x="6613025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6961;p50">
              <a:extLst>
                <a:ext uri="{FF2B5EF4-FFF2-40B4-BE49-F238E27FC236}">
                  <a16:creationId xmlns:a16="http://schemas.microsoft.com/office/drawing/2014/main" id="{70CBE7E9-937B-F6E2-8FB1-C807FD516DB1}"/>
                </a:ext>
              </a:extLst>
            </p:cNvPr>
            <p:cNvSpPr/>
            <p:nvPr/>
          </p:nvSpPr>
          <p:spPr>
            <a:xfrm>
              <a:off x="6614075" y="436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6962;p50">
              <a:extLst>
                <a:ext uri="{FF2B5EF4-FFF2-40B4-BE49-F238E27FC236}">
                  <a16:creationId xmlns:a16="http://schemas.microsoft.com/office/drawing/2014/main" id="{7AEF706A-AEC8-8F76-E3EF-974FAFA96139}"/>
                </a:ext>
              </a:extLst>
            </p:cNvPr>
            <p:cNvSpPr/>
            <p:nvPr/>
          </p:nvSpPr>
          <p:spPr>
            <a:xfrm>
              <a:off x="6611975" y="436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6963;p50">
              <a:extLst>
                <a:ext uri="{FF2B5EF4-FFF2-40B4-BE49-F238E27FC236}">
                  <a16:creationId xmlns:a16="http://schemas.microsoft.com/office/drawing/2014/main" id="{29FE3FE9-DB83-0E8B-0A42-A6CFF0BD044E}"/>
                </a:ext>
              </a:extLst>
            </p:cNvPr>
            <p:cNvSpPr/>
            <p:nvPr/>
          </p:nvSpPr>
          <p:spPr>
            <a:xfrm>
              <a:off x="6374325" y="4301700"/>
              <a:ext cx="129400" cy="95075"/>
            </a:xfrm>
            <a:custGeom>
              <a:avLst/>
              <a:gdLst/>
              <a:ahLst/>
              <a:cxnLst/>
              <a:rect l="l" t="t" r="r" b="b"/>
              <a:pathLst>
                <a:path w="5176" h="3803" extrusionOk="0">
                  <a:moveTo>
                    <a:pt x="5176" y="0"/>
                  </a:moveTo>
                  <a:lnTo>
                    <a:pt x="2726" y="85"/>
                  </a:lnTo>
                  <a:cubicBezTo>
                    <a:pt x="2726" y="782"/>
                    <a:pt x="2726" y="1479"/>
                    <a:pt x="2726" y="2176"/>
                  </a:cubicBezTo>
                  <a:cubicBezTo>
                    <a:pt x="2726" y="2239"/>
                    <a:pt x="2726" y="2324"/>
                    <a:pt x="2704" y="2366"/>
                  </a:cubicBezTo>
                  <a:cubicBezTo>
                    <a:pt x="2662" y="2430"/>
                    <a:pt x="2599" y="2472"/>
                    <a:pt x="2514" y="2493"/>
                  </a:cubicBezTo>
                  <a:cubicBezTo>
                    <a:pt x="1669" y="2852"/>
                    <a:pt x="381" y="2894"/>
                    <a:pt x="1" y="3803"/>
                  </a:cubicBezTo>
                  <a:lnTo>
                    <a:pt x="5155" y="3803"/>
                  </a:lnTo>
                  <a:cubicBezTo>
                    <a:pt x="5155" y="3401"/>
                    <a:pt x="5176" y="1120"/>
                    <a:pt x="51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6964;p50">
              <a:extLst>
                <a:ext uri="{FF2B5EF4-FFF2-40B4-BE49-F238E27FC236}">
                  <a16:creationId xmlns:a16="http://schemas.microsoft.com/office/drawing/2014/main" id="{0A7744FE-91FA-BA8A-330E-514AD5E419E6}"/>
                </a:ext>
              </a:extLst>
            </p:cNvPr>
            <p:cNvSpPr/>
            <p:nvPr/>
          </p:nvSpPr>
          <p:spPr>
            <a:xfrm>
              <a:off x="6435575" y="435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6965;p50">
              <a:extLst>
                <a:ext uri="{FF2B5EF4-FFF2-40B4-BE49-F238E27FC236}">
                  <a16:creationId xmlns:a16="http://schemas.microsoft.com/office/drawing/2014/main" id="{1210A415-EBD1-4F8B-C982-AB3387059F63}"/>
                </a:ext>
              </a:extLst>
            </p:cNvPr>
            <p:cNvSpPr/>
            <p:nvPr/>
          </p:nvSpPr>
          <p:spPr>
            <a:xfrm>
              <a:off x="6435050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6966;p50">
              <a:extLst>
                <a:ext uri="{FF2B5EF4-FFF2-40B4-BE49-F238E27FC236}">
                  <a16:creationId xmlns:a16="http://schemas.microsoft.com/office/drawing/2014/main" id="{1208748D-A5A7-A8FD-990A-B034AF7DE058}"/>
                </a:ext>
              </a:extLst>
            </p:cNvPr>
            <p:cNvSpPr/>
            <p:nvPr/>
          </p:nvSpPr>
          <p:spPr>
            <a:xfrm>
              <a:off x="643665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6967;p50">
              <a:extLst>
                <a:ext uri="{FF2B5EF4-FFF2-40B4-BE49-F238E27FC236}">
                  <a16:creationId xmlns:a16="http://schemas.microsoft.com/office/drawing/2014/main" id="{5E8C5201-C832-2125-BD94-A32F28B0FB7C}"/>
                </a:ext>
              </a:extLst>
            </p:cNvPr>
            <p:cNvSpPr/>
            <p:nvPr/>
          </p:nvSpPr>
          <p:spPr>
            <a:xfrm>
              <a:off x="6434000" y="4343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6968;p50">
              <a:extLst>
                <a:ext uri="{FF2B5EF4-FFF2-40B4-BE49-F238E27FC236}">
                  <a16:creationId xmlns:a16="http://schemas.microsoft.com/office/drawing/2014/main" id="{9E5EF863-202D-E13E-884D-CF51364331CB}"/>
                </a:ext>
              </a:extLst>
            </p:cNvPr>
            <p:cNvSpPr/>
            <p:nvPr/>
          </p:nvSpPr>
          <p:spPr>
            <a:xfrm>
              <a:off x="6434525" y="434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6969;p50">
              <a:extLst>
                <a:ext uri="{FF2B5EF4-FFF2-40B4-BE49-F238E27FC236}">
                  <a16:creationId xmlns:a16="http://schemas.microsoft.com/office/drawing/2014/main" id="{C1A844DA-4B50-A7C7-F785-6965106E8840}"/>
                </a:ext>
              </a:extLst>
            </p:cNvPr>
            <p:cNvSpPr/>
            <p:nvPr/>
          </p:nvSpPr>
          <p:spPr>
            <a:xfrm>
              <a:off x="6435050" y="4361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6970;p50">
              <a:extLst>
                <a:ext uri="{FF2B5EF4-FFF2-40B4-BE49-F238E27FC236}">
                  <a16:creationId xmlns:a16="http://schemas.microsoft.com/office/drawing/2014/main" id="{14D9BCBB-103C-1346-6F39-515AC88312A9}"/>
                </a:ext>
              </a:extLst>
            </p:cNvPr>
            <p:cNvSpPr/>
            <p:nvPr/>
          </p:nvSpPr>
          <p:spPr>
            <a:xfrm>
              <a:off x="6436650" y="436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6971;p50">
              <a:extLst>
                <a:ext uri="{FF2B5EF4-FFF2-40B4-BE49-F238E27FC236}">
                  <a16:creationId xmlns:a16="http://schemas.microsoft.com/office/drawing/2014/main" id="{2BE17ACA-B553-497D-4454-8447B9AFCB7A}"/>
                </a:ext>
              </a:extLst>
            </p:cNvPr>
            <p:cNvSpPr/>
            <p:nvPr/>
          </p:nvSpPr>
          <p:spPr>
            <a:xfrm>
              <a:off x="6436650" y="4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6972;p50">
              <a:extLst>
                <a:ext uri="{FF2B5EF4-FFF2-40B4-BE49-F238E27FC236}">
                  <a16:creationId xmlns:a16="http://schemas.microsoft.com/office/drawing/2014/main" id="{0615A778-EBEA-41A3-9F7F-1F22CC2B0A4B}"/>
                </a:ext>
              </a:extLst>
            </p:cNvPr>
            <p:cNvSpPr/>
            <p:nvPr/>
          </p:nvSpPr>
          <p:spPr>
            <a:xfrm>
              <a:off x="6436650" y="436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6973;p50">
              <a:extLst>
                <a:ext uri="{FF2B5EF4-FFF2-40B4-BE49-F238E27FC236}">
                  <a16:creationId xmlns:a16="http://schemas.microsoft.com/office/drawing/2014/main" id="{1B5E2C16-A1EE-0B95-5A2F-098FD1085D26}"/>
                </a:ext>
              </a:extLst>
            </p:cNvPr>
            <p:cNvSpPr/>
            <p:nvPr/>
          </p:nvSpPr>
          <p:spPr>
            <a:xfrm>
              <a:off x="6439800" y="43613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6974;p50">
              <a:extLst>
                <a:ext uri="{FF2B5EF4-FFF2-40B4-BE49-F238E27FC236}">
                  <a16:creationId xmlns:a16="http://schemas.microsoft.com/office/drawing/2014/main" id="{B39FFA55-37ED-5CB9-6842-7221C73288A1}"/>
                </a:ext>
              </a:extLst>
            </p:cNvPr>
            <p:cNvSpPr/>
            <p:nvPr/>
          </p:nvSpPr>
          <p:spPr>
            <a:xfrm>
              <a:off x="6434525" y="434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6975;p50">
              <a:extLst>
                <a:ext uri="{FF2B5EF4-FFF2-40B4-BE49-F238E27FC236}">
                  <a16:creationId xmlns:a16="http://schemas.microsoft.com/office/drawing/2014/main" id="{2EE76A29-E474-B4C4-198C-8D8A83595B0E}"/>
                </a:ext>
              </a:extLst>
            </p:cNvPr>
            <p:cNvSpPr/>
            <p:nvPr/>
          </p:nvSpPr>
          <p:spPr>
            <a:xfrm>
              <a:off x="6440875" y="436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6976;p50">
              <a:extLst>
                <a:ext uri="{FF2B5EF4-FFF2-40B4-BE49-F238E27FC236}">
                  <a16:creationId xmlns:a16="http://schemas.microsoft.com/office/drawing/2014/main" id="{12DE0E07-CB0B-FDDE-6FA4-92872D96C054}"/>
                </a:ext>
              </a:extLst>
            </p:cNvPr>
            <p:cNvSpPr/>
            <p:nvPr/>
          </p:nvSpPr>
          <p:spPr>
            <a:xfrm>
              <a:off x="6434525" y="4360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6977;p50">
              <a:extLst>
                <a:ext uri="{FF2B5EF4-FFF2-40B4-BE49-F238E27FC236}">
                  <a16:creationId xmlns:a16="http://schemas.microsoft.com/office/drawing/2014/main" id="{A2381DB0-D320-5C80-7A2F-128C0B9F0BCA}"/>
                </a:ext>
              </a:extLst>
            </p:cNvPr>
            <p:cNvSpPr/>
            <p:nvPr/>
          </p:nvSpPr>
          <p:spPr>
            <a:xfrm>
              <a:off x="6437175" y="433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6978;p50">
              <a:extLst>
                <a:ext uri="{FF2B5EF4-FFF2-40B4-BE49-F238E27FC236}">
                  <a16:creationId xmlns:a16="http://schemas.microsoft.com/office/drawing/2014/main" id="{5DB42519-5C68-1DCA-533F-C96076BF1EB9}"/>
                </a:ext>
              </a:extLst>
            </p:cNvPr>
            <p:cNvSpPr/>
            <p:nvPr/>
          </p:nvSpPr>
          <p:spPr>
            <a:xfrm>
              <a:off x="6440875" y="436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6979;p50">
              <a:extLst>
                <a:ext uri="{FF2B5EF4-FFF2-40B4-BE49-F238E27FC236}">
                  <a16:creationId xmlns:a16="http://schemas.microsoft.com/office/drawing/2014/main" id="{A4076B3E-66D9-8DC9-13C8-3969A972C59A}"/>
                </a:ext>
              </a:extLst>
            </p:cNvPr>
            <p:cNvSpPr/>
            <p:nvPr/>
          </p:nvSpPr>
          <p:spPr>
            <a:xfrm>
              <a:off x="6437175" y="434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6980;p50">
              <a:extLst>
                <a:ext uri="{FF2B5EF4-FFF2-40B4-BE49-F238E27FC236}">
                  <a16:creationId xmlns:a16="http://schemas.microsoft.com/office/drawing/2014/main" id="{0E9CE035-12B0-7B54-F889-924F72DF8C72}"/>
                </a:ext>
              </a:extLst>
            </p:cNvPr>
            <p:cNvSpPr/>
            <p:nvPr/>
          </p:nvSpPr>
          <p:spPr>
            <a:xfrm>
              <a:off x="6437175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6981;p50">
              <a:extLst>
                <a:ext uri="{FF2B5EF4-FFF2-40B4-BE49-F238E27FC236}">
                  <a16:creationId xmlns:a16="http://schemas.microsoft.com/office/drawing/2014/main" id="{24FD7F8E-7E3C-4859-996F-937EE1BC93F8}"/>
                </a:ext>
              </a:extLst>
            </p:cNvPr>
            <p:cNvSpPr/>
            <p:nvPr/>
          </p:nvSpPr>
          <p:spPr>
            <a:xfrm>
              <a:off x="6439800" y="43613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6982;p50">
              <a:extLst>
                <a:ext uri="{FF2B5EF4-FFF2-40B4-BE49-F238E27FC236}">
                  <a16:creationId xmlns:a16="http://schemas.microsoft.com/office/drawing/2014/main" id="{E60A7EBD-7F3E-F8E0-35A6-0D2CF6F641B3}"/>
                </a:ext>
              </a:extLst>
            </p:cNvPr>
            <p:cNvSpPr/>
            <p:nvPr/>
          </p:nvSpPr>
          <p:spPr>
            <a:xfrm>
              <a:off x="6438750" y="435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6983;p50">
              <a:extLst>
                <a:ext uri="{FF2B5EF4-FFF2-40B4-BE49-F238E27FC236}">
                  <a16:creationId xmlns:a16="http://schemas.microsoft.com/office/drawing/2014/main" id="{2ACEF249-799F-DACE-7B72-F38CABAB5639}"/>
                </a:ext>
              </a:extLst>
            </p:cNvPr>
            <p:cNvSpPr/>
            <p:nvPr/>
          </p:nvSpPr>
          <p:spPr>
            <a:xfrm>
              <a:off x="6434525" y="434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6984;p50">
              <a:extLst>
                <a:ext uri="{FF2B5EF4-FFF2-40B4-BE49-F238E27FC236}">
                  <a16:creationId xmlns:a16="http://schemas.microsoft.com/office/drawing/2014/main" id="{ED5F6436-2866-E014-F7C9-82D9B3D1356B}"/>
                </a:ext>
              </a:extLst>
            </p:cNvPr>
            <p:cNvSpPr/>
            <p:nvPr/>
          </p:nvSpPr>
          <p:spPr>
            <a:xfrm>
              <a:off x="6430825" y="434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6985;p50">
              <a:extLst>
                <a:ext uri="{FF2B5EF4-FFF2-40B4-BE49-F238E27FC236}">
                  <a16:creationId xmlns:a16="http://schemas.microsoft.com/office/drawing/2014/main" id="{5BE2326D-0999-07F6-77CE-FB27DD727F82}"/>
                </a:ext>
              </a:extLst>
            </p:cNvPr>
            <p:cNvSpPr/>
            <p:nvPr/>
          </p:nvSpPr>
          <p:spPr>
            <a:xfrm>
              <a:off x="6430825" y="434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6986;p50">
              <a:extLst>
                <a:ext uri="{FF2B5EF4-FFF2-40B4-BE49-F238E27FC236}">
                  <a16:creationId xmlns:a16="http://schemas.microsoft.com/office/drawing/2014/main" id="{519D49F7-8AB5-FB55-BB23-9692A076A5D4}"/>
                </a:ext>
              </a:extLst>
            </p:cNvPr>
            <p:cNvSpPr/>
            <p:nvPr/>
          </p:nvSpPr>
          <p:spPr>
            <a:xfrm>
              <a:off x="6430825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6987;p50">
              <a:extLst>
                <a:ext uri="{FF2B5EF4-FFF2-40B4-BE49-F238E27FC236}">
                  <a16:creationId xmlns:a16="http://schemas.microsoft.com/office/drawing/2014/main" id="{86891AF1-E94E-F680-C6E9-C4B741FBE84D}"/>
                </a:ext>
              </a:extLst>
            </p:cNvPr>
            <p:cNvSpPr/>
            <p:nvPr/>
          </p:nvSpPr>
          <p:spPr>
            <a:xfrm>
              <a:off x="6430825" y="435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6988;p50">
              <a:extLst>
                <a:ext uri="{FF2B5EF4-FFF2-40B4-BE49-F238E27FC236}">
                  <a16:creationId xmlns:a16="http://schemas.microsoft.com/office/drawing/2014/main" id="{F80D2051-1D09-C440-47F9-0E5D79ACF614}"/>
                </a:ext>
              </a:extLst>
            </p:cNvPr>
            <p:cNvSpPr/>
            <p:nvPr/>
          </p:nvSpPr>
          <p:spPr>
            <a:xfrm>
              <a:off x="6430825" y="434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6989;p50">
              <a:extLst>
                <a:ext uri="{FF2B5EF4-FFF2-40B4-BE49-F238E27FC236}">
                  <a16:creationId xmlns:a16="http://schemas.microsoft.com/office/drawing/2014/main" id="{830E7EFE-F97E-99C2-CF56-0FE39A640C9C}"/>
                </a:ext>
              </a:extLst>
            </p:cNvPr>
            <p:cNvSpPr/>
            <p:nvPr/>
          </p:nvSpPr>
          <p:spPr>
            <a:xfrm>
              <a:off x="6430300" y="434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6990;p50">
              <a:extLst>
                <a:ext uri="{FF2B5EF4-FFF2-40B4-BE49-F238E27FC236}">
                  <a16:creationId xmlns:a16="http://schemas.microsoft.com/office/drawing/2014/main" id="{238AB9AA-08BA-4395-40B4-D744AD9A4CB7}"/>
                </a:ext>
              </a:extLst>
            </p:cNvPr>
            <p:cNvSpPr/>
            <p:nvPr/>
          </p:nvSpPr>
          <p:spPr>
            <a:xfrm>
              <a:off x="6428725" y="4334975"/>
              <a:ext cx="15325" cy="30125"/>
            </a:xfrm>
            <a:custGeom>
              <a:avLst/>
              <a:gdLst/>
              <a:ahLst/>
              <a:cxnLst/>
              <a:rect l="l" t="t" r="r" b="b"/>
              <a:pathLst>
                <a:path w="613" h="1205" extrusionOk="0">
                  <a:moveTo>
                    <a:pt x="64" y="444"/>
                  </a:moveTo>
                  <a:cubicBezTo>
                    <a:pt x="64" y="465"/>
                    <a:pt x="64" y="465"/>
                    <a:pt x="64" y="465"/>
                  </a:cubicBezTo>
                  <a:lnTo>
                    <a:pt x="85" y="465"/>
                  </a:lnTo>
                  <a:cubicBezTo>
                    <a:pt x="85" y="465"/>
                    <a:pt x="64" y="465"/>
                    <a:pt x="64" y="444"/>
                  </a:cubicBezTo>
                  <a:close/>
                  <a:moveTo>
                    <a:pt x="85" y="486"/>
                  </a:moveTo>
                  <a:cubicBezTo>
                    <a:pt x="64" y="486"/>
                    <a:pt x="85" y="507"/>
                    <a:pt x="85" y="507"/>
                  </a:cubicBezTo>
                  <a:cubicBezTo>
                    <a:pt x="85" y="507"/>
                    <a:pt x="85" y="507"/>
                    <a:pt x="85" y="486"/>
                  </a:cubicBezTo>
                  <a:close/>
                  <a:moveTo>
                    <a:pt x="64" y="549"/>
                  </a:moveTo>
                  <a:cubicBezTo>
                    <a:pt x="85" y="549"/>
                    <a:pt x="64" y="570"/>
                    <a:pt x="85" y="570"/>
                  </a:cubicBezTo>
                  <a:cubicBezTo>
                    <a:pt x="85" y="560"/>
                    <a:pt x="80" y="560"/>
                    <a:pt x="77" y="560"/>
                  </a:cubicBezTo>
                  <a:cubicBezTo>
                    <a:pt x="74" y="560"/>
                    <a:pt x="74" y="560"/>
                    <a:pt x="85" y="549"/>
                  </a:cubicBezTo>
                  <a:close/>
                  <a:moveTo>
                    <a:pt x="212" y="972"/>
                  </a:moveTo>
                  <a:cubicBezTo>
                    <a:pt x="212" y="972"/>
                    <a:pt x="221" y="981"/>
                    <a:pt x="227" y="981"/>
                  </a:cubicBezTo>
                  <a:cubicBezTo>
                    <a:pt x="230" y="981"/>
                    <a:pt x="233" y="979"/>
                    <a:pt x="233" y="972"/>
                  </a:cubicBezTo>
                  <a:close/>
                  <a:moveTo>
                    <a:pt x="212" y="993"/>
                  </a:moveTo>
                  <a:cubicBezTo>
                    <a:pt x="212" y="1003"/>
                    <a:pt x="212" y="1003"/>
                    <a:pt x="214" y="1003"/>
                  </a:cubicBezTo>
                  <a:cubicBezTo>
                    <a:pt x="217" y="1003"/>
                    <a:pt x="222" y="1003"/>
                    <a:pt x="233" y="1014"/>
                  </a:cubicBezTo>
                  <a:cubicBezTo>
                    <a:pt x="233" y="993"/>
                    <a:pt x="212" y="993"/>
                    <a:pt x="212" y="993"/>
                  </a:cubicBezTo>
                  <a:close/>
                  <a:moveTo>
                    <a:pt x="253" y="1026"/>
                  </a:moveTo>
                  <a:cubicBezTo>
                    <a:pt x="251" y="1026"/>
                    <a:pt x="247" y="1035"/>
                    <a:pt x="233" y="1035"/>
                  </a:cubicBezTo>
                  <a:lnTo>
                    <a:pt x="254" y="1035"/>
                  </a:lnTo>
                  <a:cubicBezTo>
                    <a:pt x="254" y="1028"/>
                    <a:pt x="254" y="1026"/>
                    <a:pt x="253" y="1026"/>
                  </a:cubicBezTo>
                  <a:close/>
                  <a:moveTo>
                    <a:pt x="486" y="1035"/>
                  </a:moveTo>
                  <a:cubicBezTo>
                    <a:pt x="486" y="1046"/>
                    <a:pt x="491" y="1046"/>
                    <a:pt x="497" y="1046"/>
                  </a:cubicBezTo>
                  <a:lnTo>
                    <a:pt x="497" y="1046"/>
                  </a:lnTo>
                  <a:cubicBezTo>
                    <a:pt x="491" y="1040"/>
                    <a:pt x="486" y="1035"/>
                    <a:pt x="486" y="1035"/>
                  </a:cubicBezTo>
                  <a:close/>
                  <a:moveTo>
                    <a:pt x="497" y="1046"/>
                  </a:moveTo>
                  <a:lnTo>
                    <a:pt x="497" y="1046"/>
                  </a:lnTo>
                  <a:cubicBezTo>
                    <a:pt x="502" y="1051"/>
                    <a:pt x="507" y="1056"/>
                    <a:pt x="507" y="1056"/>
                  </a:cubicBezTo>
                  <a:cubicBezTo>
                    <a:pt x="507" y="1046"/>
                    <a:pt x="502" y="1046"/>
                    <a:pt x="497" y="1046"/>
                  </a:cubicBezTo>
                  <a:close/>
                  <a:moveTo>
                    <a:pt x="233" y="1056"/>
                  </a:moveTo>
                  <a:cubicBezTo>
                    <a:pt x="233" y="1056"/>
                    <a:pt x="242" y="1066"/>
                    <a:pt x="248" y="1066"/>
                  </a:cubicBezTo>
                  <a:cubicBezTo>
                    <a:pt x="251" y="1066"/>
                    <a:pt x="254" y="1063"/>
                    <a:pt x="254" y="1056"/>
                  </a:cubicBezTo>
                  <a:close/>
                  <a:moveTo>
                    <a:pt x="127" y="0"/>
                  </a:moveTo>
                  <a:cubicBezTo>
                    <a:pt x="85" y="21"/>
                    <a:pt x="64" y="85"/>
                    <a:pt x="43" y="127"/>
                  </a:cubicBezTo>
                  <a:cubicBezTo>
                    <a:pt x="43" y="148"/>
                    <a:pt x="43" y="148"/>
                    <a:pt x="43" y="169"/>
                  </a:cubicBezTo>
                  <a:lnTo>
                    <a:pt x="21" y="169"/>
                  </a:lnTo>
                  <a:lnTo>
                    <a:pt x="21" y="190"/>
                  </a:lnTo>
                  <a:cubicBezTo>
                    <a:pt x="21" y="211"/>
                    <a:pt x="21" y="232"/>
                    <a:pt x="21" y="254"/>
                  </a:cubicBezTo>
                  <a:cubicBezTo>
                    <a:pt x="21" y="254"/>
                    <a:pt x="21" y="254"/>
                    <a:pt x="21" y="275"/>
                  </a:cubicBezTo>
                  <a:cubicBezTo>
                    <a:pt x="0" y="296"/>
                    <a:pt x="43" y="296"/>
                    <a:pt x="43" y="317"/>
                  </a:cubicBezTo>
                  <a:lnTo>
                    <a:pt x="64" y="317"/>
                  </a:lnTo>
                  <a:cubicBezTo>
                    <a:pt x="64" y="338"/>
                    <a:pt x="64" y="338"/>
                    <a:pt x="43" y="359"/>
                  </a:cubicBezTo>
                  <a:lnTo>
                    <a:pt x="64" y="359"/>
                  </a:lnTo>
                  <a:cubicBezTo>
                    <a:pt x="64" y="359"/>
                    <a:pt x="64" y="359"/>
                    <a:pt x="64" y="380"/>
                  </a:cubicBezTo>
                  <a:cubicBezTo>
                    <a:pt x="64" y="380"/>
                    <a:pt x="64" y="401"/>
                    <a:pt x="64" y="401"/>
                  </a:cubicBezTo>
                  <a:lnTo>
                    <a:pt x="64" y="401"/>
                  </a:lnTo>
                  <a:lnTo>
                    <a:pt x="64" y="401"/>
                  </a:lnTo>
                  <a:cubicBezTo>
                    <a:pt x="64" y="401"/>
                    <a:pt x="81" y="401"/>
                    <a:pt x="69" y="417"/>
                  </a:cubicBezTo>
                  <a:lnTo>
                    <a:pt x="69" y="417"/>
                  </a:lnTo>
                  <a:cubicBezTo>
                    <a:pt x="66" y="414"/>
                    <a:pt x="64" y="409"/>
                    <a:pt x="64" y="401"/>
                  </a:cubicBezTo>
                  <a:lnTo>
                    <a:pt x="64" y="423"/>
                  </a:lnTo>
                  <a:cubicBezTo>
                    <a:pt x="66" y="420"/>
                    <a:pt x="67" y="419"/>
                    <a:pt x="69" y="417"/>
                  </a:cubicBezTo>
                  <a:lnTo>
                    <a:pt x="69" y="417"/>
                  </a:lnTo>
                  <a:cubicBezTo>
                    <a:pt x="73" y="423"/>
                    <a:pt x="77" y="423"/>
                    <a:pt x="64" y="423"/>
                  </a:cubicBezTo>
                  <a:cubicBezTo>
                    <a:pt x="85" y="423"/>
                    <a:pt x="64" y="444"/>
                    <a:pt x="64" y="444"/>
                  </a:cubicBezTo>
                  <a:lnTo>
                    <a:pt x="85" y="444"/>
                  </a:lnTo>
                  <a:cubicBezTo>
                    <a:pt x="85" y="444"/>
                    <a:pt x="106" y="444"/>
                    <a:pt x="106" y="465"/>
                  </a:cubicBezTo>
                  <a:lnTo>
                    <a:pt x="85" y="465"/>
                  </a:lnTo>
                  <a:cubicBezTo>
                    <a:pt x="85" y="475"/>
                    <a:pt x="90" y="475"/>
                    <a:pt x="95" y="475"/>
                  </a:cubicBezTo>
                  <a:cubicBezTo>
                    <a:pt x="101" y="475"/>
                    <a:pt x="106" y="475"/>
                    <a:pt x="106" y="486"/>
                  </a:cubicBezTo>
                  <a:lnTo>
                    <a:pt x="85" y="486"/>
                  </a:lnTo>
                  <a:cubicBezTo>
                    <a:pt x="85" y="486"/>
                    <a:pt x="106" y="486"/>
                    <a:pt x="85" y="507"/>
                  </a:cubicBezTo>
                  <a:cubicBezTo>
                    <a:pt x="95" y="518"/>
                    <a:pt x="90" y="518"/>
                    <a:pt x="85" y="518"/>
                  </a:cubicBezTo>
                  <a:cubicBezTo>
                    <a:pt x="80" y="518"/>
                    <a:pt x="74" y="518"/>
                    <a:pt x="85" y="528"/>
                  </a:cubicBezTo>
                  <a:cubicBezTo>
                    <a:pt x="85" y="528"/>
                    <a:pt x="85" y="528"/>
                    <a:pt x="85" y="549"/>
                  </a:cubicBezTo>
                  <a:cubicBezTo>
                    <a:pt x="85" y="549"/>
                    <a:pt x="85" y="570"/>
                    <a:pt x="85" y="570"/>
                  </a:cubicBezTo>
                  <a:cubicBezTo>
                    <a:pt x="106" y="570"/>
                    <a:pt x="106" y="592"/>
                    <a:pt x="106" y="592"/>
                  </a:cubicBezTo>
                  <a:cubicBezTo>
                    <a:pt x="99" y="599"/>
                    <a:pt x="97" y="601"/>
                    <a:pt x="96" y="601"/>
                  </a:cubicBezTo>
                  <a:cubicBezTo>
                    <a:pt x="94" y="601"/>
                    <a:pt x="99" y="592"/>
                    <a:pt x="85" y="592"/>
                  </a:cubicBezTo>
                  <a:lnTo>
                    <a:pt x="106" y="613"/>
                  </a:lnTo>
                  <a:cubicBezTo>
                    <a:pt x="106" y="634"/>
                    <a:pt x="127" y="634"/>
                    <a:pt x="127" y="634"/>
                  </a:cubicBezTo>
                  <a:cubicBezTo>
                    <a:pt x="127" y="655"/>
                    <a:pt x="106" y="655"/>
                    <a:pt x="106" y="655"/>
                  </a:cubicBezTo>
                  <a:lnTo>
                    <a:pt x="127" y="655"/>
                  </a:lnTo>
                  <a:cubicBezTo>
                    <a:pt x="127" y="676"/>
                    <a:pt x="127" y="676"/>
                    <a:pt x="127" y="676"/>
                  </a:cubicBezTo>
                  <a:cubicBezTo>
                    <a:pt x="127" y="676"/>
                    <a:pt x="127" y="697"/>
                    <a:pt x="148" y="697"/>
                  </a:cubicBezTo>
                  <a:cubicBezTo>
                    <a:pt x="127" y="697"/>
                    <a:pt x="148" y="718"/>
                    <a:pt x="127" y="718"/>
                  </a:cubicBezTo>
                  <a:lnTo>
                    <a:pt x="148" y="718"/>
                  </a:lnTo>
                  <a:lnTo>
                    <a:pt x="148" y="739"/>
                  </a:lnTo>
                  <a:lnTo>
                    <a:pt x="127" y="739"/>
                  </a:lnTo>
                  <a:cubicBezTo>
                    <a:pt x="127" y="761"/>
                    <a:pt x="127" y="761"/>
                    <a:pt x="127" y="761"/>
                  </a:cubicBezTo>
                  <a:cubicBezTo>
                    <a:pt x="138" y="771"/>
                    <a:pt x="148" y="771"/>
                    <a:pt x="156" y="771"/>
                  </a:cubicBezTo>
                  <a:cubicBezTo>
                    <a:pt x="164" y="771"/>
                    <a:pt x="169" y="771"/>
                    <a:pt x="169" y="782"/>
                  </a:cubicBezTo>
                  <a:cubicBezTo>
                    <a:pt x="169" y="782"/>
                    <a:pt x="148" y="803"/>
                    <a:pt x="148" y="824"/>
                  </a:cubicBezTo>
                  <a:cubicBezTo>
                    <a:pt x="169" y="824"/>
                    <a:pt x="169" y="803"/>
                    <a:pt x="169" y="803"/>
                  </a:cubicBezTo>
                  <a:cubicBezTo>
                    <a:pt x="169" y="824"/>
                    <a:pt x="169" y="824"/>
                    <a:pt x="169" y="824"/>
                  </a:cubicBezTo>
                  <a:lnTo>
                    <a:pt x="169" y="845"/>
                  </a:lnTo>
                  <a:cubicBezTo>
                    <a:pt x="190" y="845"/>
                    <a:pt x="190" y="845"/>
                    <a:pt x="190" y="866"/>
                  </a:cubicBezTo>
                  <a:cubicBezTo>
                    <a:pt x="190" y="866"/>
                    <a:pt x="190" y="887"/>
                    <a:pt x="190" y="887"/>
                  </a:cubicBezTo>
                  <a:cubicBezTo>
                    <a:pt x="190" y="908"/>
                    <a:pt x="212" y="908"/>
                    <a:pt x="190" y="908"/>
                  </a:cubicBezTo>
                  <a:cubicBezTo>
                    <a:pt x="212" y="908"/>
                    <a:pt x="190" y="930"/>
                    <a:pt x="212" y="930"/>
                  </a:cubicBezTo>
                  <a:cubicBezTo>
                    <a:pt x="190" y="930"/>
                    <a:pt x="190" y="951"/>
                    <a:pt x="190" y="951"/>
                  </a:cubicBezTo>
                  <a:lnTo>
                    <a:pt x="212" y="951"/>
                  </a:lnTo>
                  <a:lnTo>
                    <a:pt x="212" y="972"/>
                  </a:lnTo>
                  <a:cubicBezTo>
                    <a:pt x="219" y="965"/>
                    <a:pt x="221" y="962"/>
                    <a:pt x="222" y="962"/>
                  </a:cubicBezTo>
                  <a:lnTo>
                    <a:pt x="222" y="962"/>
                  </a:lnTo>
                  <a:cubicBezTo>
                    <a:pt x="223" y="962"/>
                    <a:pt x="219" y="972"/>
                    <a:pt x="233" y="972"/>
                  </a:cubicBezTo>
                  <a:lnTo>
                    <a:pt x="254" y="972"/>
                  </a:lnTo>
                  <a:lnTo>
                    <a:pt x="233" y="993"/>
                  </a:lnTo>
                  <a:lnTo>
                    <a:pt x="254" y="993"/>
                  </a:lnTo>
                  <a:cubicBezTo>
                    <a:pt x="254" y="993"/>
                    <a:pt x="233" y="993"/>
                    <a:pt x="233" y="1014"/>
                  </a:cubicBezTo>
                  <a:cubicBezTo>
                    <a:pt x="247" y="1014"/>
                    <a:pt x="251" y="1023"/>
                    <a:pt x="253" y="1023"/>
                  </a:cubicBezTo>
                  <a:cubicBezTo>
                    <a:pt x="254" y="1023"/>
                    <a:pt x="254" y="1021"/>
                    <a:pt x="254" y="1014"/>
                  </a:cubicBezTo>
                  <a:cubicBezTo>
                    <a:pt x="254" y="1014"/>
                    <a:pt x="254" y="1014"/>
                    <a:pt x="254" y="1035"/>
                  </a:cubicBezTo>
                  <a:lnTo>
                    <a:pt x="254" y="1056"/>
                  </a:lnTo>
                  <a:lnTo>
                    <a:pt x="275" y="1056"/>
                  </a:lnTo>
                  <a:lnTo>
                    <a:pt x="275" y="1077"/>
                  </a:lnTo>
                  <a:cubicBezTo>
                    <a:pt x="275" y="1099"/>
                    <a:pt x="275" y="1099"/>
                    <a:pt x="275" y="1099"/>
                  </a:cubicBezTo>
                  <a:cubicBezTo>
                    <a:pt x="275" y="1120"/>
                    <a:pt x="296" y="1141"/>
                    <a:pt x="296" y="1141"/>
                  </a:cubicBezTo>
                  <a:lnTo>
                    <a:pt x="317" y="1141"/>
                  </a:lnTo>
                  <a:cubicBezTo>
                    <a:pt x="317" y="1141"/>
                    <a:pt x="317" y="1120"/>
                    <a:pt x="317" y="1120"/>
                  </a:cubicBezTo>
                  <a:lnTo>
                    <a:pt x="338" y="1120"/>
                  </a:lnTo>
                  <a:lnTo>
                    <a:pt x="317" y="1099"/>
                  </a:lnTo>
                  <a:lnTo>
                    <a:pt x="338" y="1077"/>
                  </a:lnTo>
                  <a:lnTo>
                    <a:pt x="317" y="1077"/>
                  </a:lnTo>
                  <a:cubicBezTo>
                    <a:pt x="317" y="1056"/>
                    <a:pt x="317" y="1056"/>
                    <a:pt x="296" y="1056"/>
                  </a:cubicBezTo>
                  <a:cubicBezTo>
                    <a:pt x="317" y="1056"/>
                    <a:pt x="317" y="1035"/>
                    <a:pt x="317" y="1035"/>
                  </a:cubicBezTo>
                  <a:lnTo>
                    <a:pt x="296" y="1035"/>
                  </a:lnTo>
                  <a:cubicBezTo>
                    <a:pt x="296" y="1035"/>
                    <a:pt x="305" y="1026"/>
                    <a:pt x="312" y="1026"/>
                  </a:cubicBezTo>
                  <a:cubicBezTo>
                    <a:pt x="315" y="1026"/>
                    <a:pt x="317" y="1028"/>
                    <a:pt x="317" y="1035"/>
                  </a:cubicBezTo>
                  <a:lnTo>
                    <a:pt x="317" y="1014"/>
                  </a:lnTo>
                  <a:lnTo>
                    <a:pt x="296" y="1014"/>
                  </a:lnTo>
                  <a:lnTo>
                    <a:pt x="296" y="993"/>
                  </a:lnTo>
                  <a:cubicBezTo>
                    <a:pt x="296" y="982"/>
                    <a:pt x="296" y="982"/>
                    <a:pt x="296" y="982"/>
                  </a:cubicBezTo>
                  <a:cubicBezTo>
                    <a:pt x="296" y="982"/>
                    <a:pt x="296" y="982"/>
                    <a:pt x="296" y="972"/>
                  </a:cubicBezTo>
                  <a:cubicBezTo>
                    <a:pt x="296" y="972"/>
                    <a:pt x="275" y="972"/>
                    <a:pt x="296" y="951"/>
                  </a:cubicBezTo>
                  <a:cubicBezTo>
                    <a:pt x="296" y="951"/>
                    <a:pt x="296" y="930"/>
                    <a:pt x="275" y="930"/>
                  </a:cubicBezTo>
                  <a:cubicBezTo>
                    <a:pt x="296" y="930"/>
                    <a:pt x="296" y="930"/>
                    <a:pt x="296" y="908"/>
                  </a:cubicBezTo>
                  <a:lnTo>
                    <a:pt x="275" y="908"/>
                  </a:lnTo>
                  <a:cubicBezTo>
                    <a:pt x="275" y="908"/>
                    <a:pt x="275" y="887"/>
                    <a:pt x="275" y="887"/>
                  </a:cubicBezTo>
                  <a:cubicBezTo>
                    <a:pt x="275" y="866"/>
                    <a:pt x="254" y="866"/>
                    <a:pt x="275" y="866"/>
                  </a:cubicBezTo>
                  <a:lnTo>
                    <a:pt x="275" y="845"/>
                  </a:lnTo>
                  <a:cubicBezTo>
                    <a:pt x="254" y="845"/>
                    <a:pt x="254" y="845"/>
                    <a:pt x="254" y="824"/>
                  </a:cubicBezTo>
                  <a:lnTo>
                    <a:pt x="254" y="824"/>
                  </a:lnTo>
                  <a:cubicBezTo>
                    <a:pt x="261" y="831"/>
                    <a:pt x="263" y="833"/>
                    <a:pt x="264" y="833"/>
                  </a:cubicBezTo>
                  <a:cubicBezTo>
                    <a:pt x="266" y="833"/>
                    <a:pt x="261" y="824"/>
                    <a:pt x="275" y="824"/>
                  </a:cubicBezTo>
                  <a:lnTo>
                    <a:pt x="254" y="824"/>
                  </a:lnTo>
                  <a:cubicBezTo>
                    <a:pt x="254" y="824"/>
                    <a:pt x="275" y="824"/>
                    <a:pt x="254" y="803"/>
                  </a:cubicBezTo>
                  <a:cubicBezTo>
                    <a:pt x="254" y="782"/>
                    <a:pt x="254" y="782"/>
                    <a:pt x="254" y="782"/>
                  </a:cubicBezTo>
                  <a:lnTo>
                    <a:pt x="254" y="761"/>
                  </a:lnTo>
                  <a:cubicBezTo>
                    <a:pt x="254" y="739"/>
                    <a:pt x="254" y="739"/>
                    <a:pt x="254" y="739"/>
                  </a:cubicBezTo>
                  <a:cubicBezTo>
                    <a:pt x="233" y="739"/>
                    <a:pt x="254" y="718"/>
                    <a:pt x="254" y="718"/>
                  </a:cubicBezTo>
                  <a:lnTo>
                    <a:pt x="254" y="697"/>
                  </a:lnTo>
                  <a:cubicBezTo>
                    <a:pt x="233" y="676"/>
                    <a:pt x="254" y="655"/>
                    <a:pt x="233" y="634"/>
                  </a:cubicBezTo>
                  <a:cubicBezTo>
                    <a:pt x="233" y="613"/>
                    <a:pt x="233" y="613"/>
                    <a:pt x="233" y="613"/>
                  </a:cubicBezTo>
                  <a:cubicBezTo>
                    <a:pt x="233" y="613"/>
                    <a:pt x="212" y="592"/>
                    <a:pt x="233" y="592"/>
                  </a:cubicBezTo>
                  <a:cubicBezTo>
                    <a:pt x="212" y="592"/>
                    <a:pt x="212" y="570"/>
                    <a:pt x="212" y="570"/>
                  </a:cubicBezTo>
                  <a:lnTo>
                    <a:pt x="233" y="570"/>
                  </a:lnTo>
                  <a:cubicBezTo>
                    <a:pt x="233" y="549"/>
                    <a:pt x="212" y="549"/>
                    <a:pt x="233" y="549"/>
                  </a:cubicBezTo>
                  <a:lnTo>
                    <a:pt x="212" y="549"/>
                  </a:lnTo>
                  <a:cubicBezTo>
                    <a:pt x="233" y="528"/>
                    <a:pt x="212" y="528"/>
                    <a:pt x="212" y="528"/>
                  </a:cubicBezTo>
                  <a:cubicBezTo>
                    <a:pt x="233" y="528"/>
                    <a:pt x="212" y="528"/>
                    <a:pt x="212" y="507"/>
                  </a:cubicBezTo>
                  <a:cubicBezTo>
                    <a:pt x="212" y="486"/>
                    <a:pt x="212" y="486"/>
                    <a:pt x="212" y="486"/>
                  </a:cubicBezTo>
                  <a:cubicBezTo>
                    <a:pt x="212" y="486"/>
                    <a:pt x="212" y="465"/>
                    <a:pt x="212" y="465"/>
                  </a:cubicBezTo>
                  <a:cubicBezTo>
                    <a:pt x="212" y="465"/>
                    <a:pt x="212" y="465"/>
                    <a:pt x="212" y="444"/>
                  </a:cubicBezTo>
                  <a:cubicBezTo>
                    <a:pt x="212" y="444"/>
                    <a:pt x="233" y="423"/>
                    <a:pt x="212" y="423"/>
                  </a:cubicBezTo>
                  <a:lnTo>
                    <a:pt x="212" y="401"/>
                  </a:lnTo>
                  <a:cubicBezTo>
                    <a:pt x="212" y="401"/>
                    <a:pt x="212" y="380"/>
                    <a:pt x="212" y="380"/>
                  </a:cubicBezTo>
                  <a:cubicBezTo>
                    <a:pt x="212" y="359"/>
                    <a:pt x="212" y="359"/>
                    <a:pt x="212" y="359"/>
                  </a:cubicBezTo>
                  <a:lnTo>
                    <a:pt x="212" y="338"/>
                  </a:lnTo>
                  <a:cubicBezTo>
                    <a:pt x="212" y="338"/>
                    <a:pt x="212" y="317"/>
                    <a:pt x="212" y="317"/>
                  </a:cubicBezTo>
                  <a:cubicBezTo>
                    <a:pt x="212" y="317"/>
                    <a:pt x="212" y="317"/>
                    <a:pt x="212" y="296"/>
                  </a:cubicBezTo>
                  <a:cubicBezTo>
                    <a:pt x="190" y="275"/>
                    <a:pt x="212" y="275"/>
                    <a:pt x="212" y="275"/>
                  </a:cubicBezTo>
                  <a:cubicBezTo>
                    <a:pt x="212" y="275"/>
                    <a:pt x="212" y="254"/>
                    <a:pt x="212" y="254"/>
                  </a:cubicBezTo>
                  <a:lnTo>
                    <a:pt x="190" y="232"/>
                  </a:lnTo>
                  <a:lnTo>
                    <a:pt x="212" y="232"/>
                  </a:lnTo>
                  <a:cubicBezTo>
                    <a:pt x="212" y="211"/>
                    <a:pt x="212" y="211"/>
                    <a:pt x="212" y="211"/>
                  </a:cubicBezTo>
                  <a:cubicBezTo>
                    <a:pt x="212" y="232"/>
                    <a:pt x="233" y="232"/>
                    <a:pt x="233" y="232"/>
                  </a:cubicBezTo>
                  <a:cubicBezTo>
                    <a:pt x="254" y="232"/>
                    <a:pt x="233" y="254"/>
                    <a:pt x="254" y="254"/>
                  </a:cubicBezTo>
                  <a:cubicBezTo>
                    <a:pt x="275" y="275"/>
                    <a:pt x="296" y="317"/>
                    <a:pt x="296" y="338"/>
                  </a:cubicBezTo>
                  <a:cubicBezTo>
                    <a:pt x="296" y="338"/>
                    <a:pt x="317" y="359"/>
                    <a:pt x="317" y="380"/>
                  </a:cubicBezTo>
                  <a:cubicBezTo>
                    <a:pt x="317" y="401"/>
                    <a:pt x="338" y="423"/>
                    <a:pt x="338" y="423"/>
                  </a:cubicBezTo>
                  <a:cubicBezTo>
                    <a:pt x="359" y="444"/>
                    <a:pt x="338" y="444"/>
                    <a:pt x="338" y="444"/>
                  </a:cubicBezTo>
                  <a:cubicBezTo>
                    <a:pt x="359" y="465"/>
                    <a:pt x="359" y="465"/>
                    <a:pt x="381" y="465"/>
                  </a:cubicBezTo>
                  <a:cubicBezTo>
                    <a:pt x="359" y="486"/>
                    <a:pt x="381" y="486"/>
                    <a:pt x="359" y="486"/>
                  </a:cubicBezTo>
                  <a:lnTo>
                    <a:pt x="381" y="507"/>
                  </a:lnTo>
                  <a:lnTo>
                    <a:pt x="359" y="507"/>
                  </a:lnTo>
                  <a:cubicBezTo>
                    <a:pt x="381" y="507"/>
                    <a:pt x="381" y="528"/>
                    <a:pt x="359" y="528"/>
                  </a:cubicBezTo>
                  <a:cubicBezTo>
                    <a:pt x="381" y="549"/>
                    <a:pt x="381" y="570"/>
                    <a:pt x="402" y="592"/>
                  </a:cubicBezTo>
                  <a:cubicBezTo>
                    <a:pt x="402" y="592"/>
                    <a:pt x="402" y="613"/>
                    <a:pt x="402" y="613"/>
                  </a:cubicBezTo>
                  <a:cubicBezTo>
                    <a:pt x="402" y="613"/>
                    <a:pt x="402" y="634"/>
                    <a:pt x="402" y="634"/>
                  </a:cubicBezTo>
                  <a:lnTo>
                    <a:pt x="423" y="634"/>
                  </a:lnTo>
                  <a:cubicBezTo>
                    <a:pt x="423" y="655"/>
                    <a:pt x="402" y="655"/>
                    <a:pt x="402" y="655"/>
                  </a:cubicBezTo>
                  <a:cubicBezTo>
                    <a:pt x="423" y="655"/>
                    <a:pt x="402" y="676"/>
                    <a:pt x="402" y="676"/>
                  </a:cubicBezTo>
                  <a:cubicBezTo>
                    <a:pt x="402" y="676"/>
                    <a:pt x="402" y="761"/>
                    <a:pt x="423" y="824"/>
                  </a:cubicBezTo>
                  <a:cubicBezTo>
                    <a:pt x="423" y="908"/>
                    <a:pt x="423" y="1014"/>
                    <a:pt x="444" y="1056"/>
                  </a:cubicBezTo>
                  <a:lnTo>
                    <a:pt x="465" y="1056"/>
                  </a:lnTo>
                  <a:cubicBezTo>
                    <a:pt x="465" y="1056"/>
                    <a:pt x="465" y="1077"/>
                    <a:pt x="465" y="1077"/>
                  </a:cubicBezTo>
                  <a:cubicBezTo>
                    <a:pt x="465" y="1070"/>
                    <a:pt x="467" y="1068"/>
                    <a:pt x="471" y="1068"/>
                  </a:cubicBezTo>
                  <a:cubicBezTo>
                    <a:pt x="477" y="1068"/>
                    <a:pt x="486" y="1077"/>
                    <a:pt x="486" y="1077"/>
                  </a:cubicBezTo>
                  <a:lnTo>
                    <a:pt x="486" y="1056"/>
                  </a:lnTo>
                  <a:cubicBezTo>
                    <a:pt x="486" y="1056"/>
                    <a:pt x="465" y="1056"/>
                    <a:pt x="486" y="1035"/>
                  </a:cubicBezTo>
                  <a:lnTo>
                    <a:pt x="507" y="1035"/>
                  </a:lnTo>
                  <a:cubicBezTo>
                    <a:pt x="528" y="1035"/>
                    <a:pt x="507" y="1014"/>
                    <a:pt x="507" y="1014"/>
                  </a:cubicBezTo>
                  <a:lnTo>
                    <a:pt x="528" y="1014"/>
                  </a:lnTo>
                  <a:lnTo>
                    <a:pt x="528" y="993"/>
                  </a:lnTo>
                  <a:cubicBezTo>
                    <a:pt x="528" y="993"/>
                    <a:pt x="528" y="972"/>
                    <a:pt x="528" y="972"/>
                  </a:cubicBezTo>
                  <a:lnTo>
                    <a:pt x="528" y="951"/>
                  </a:lnTo>
                  <a:cubicBezTo>
                    <a:pt x="528" y="951"/>
                    <a:pt x="550" y="972"/>
                    <a:pt x="550" y="972"/>
                  </a:cubicBezTo>
                  <a:cubicBezTo>
                    <a:pt x="550" y="930"/>
                    <a:pt x="571" y="930"/>
                    <a:pt x="571" y="887"/>
                  </a:cubicBezTo>
                  <a:cubicBezTo>
                    <a:pt x="571" y="887"/>
                    <a:pt x="571" y="887"/>
                    <a:pt x="592" y="908"/>
                  </a:cubicBezTo>
                  <a:cubicBezTo>
                    <a:pt x="571" y="887"/>
                    <a:pt x="592" y="866"/>
                    <a:pt x="592" y="845"/>
                  </a:cubicBezTo>
                  <a:cubicBezTo>
                    <a:pt x="613" y="824"/>
                    <a:pt x="592" y="803"/>
                    <a:pt x="592" y="782"/>
                  </a:cubicBezTo>
                  <a:cubicBezTo>
                    <a:pt x="592" y="782"/>
                    <a:pt x="592" y="761"/>
                    <a:pt x="592" y="761"/>
                  </a:cubicBezTo>
                  <a:cubicBezTo>
                    <a:pt x="613" y="739"/>
                    <a:pt x="592" y="697"/>
                    <a:pt x="592" y="655"/>
                  </a:cubicBezTo>
                  <a:cubicBezTo>
                    <a:pt x="571" y="592"/>
                    <a:pt x="571" y="549"/>
                    <a:pt x="571" y="486"/>
                  </a:cubicBezTo>
                  <a:cubicBezTo>
                    <a:pt x="571" y="496"/>
                    <a:pt x="565" y="502"/>
                    <a:pt x="560" y="502"/>
                  </a:cubicBezTo>
                  <a:cubicBezTo>
                    <a:pt x="555" y="502"/>
                    <a:pt x="550" y="496"/>
                    <a:pt x="550" y="486"/>
                  </a:cubicBezTo>
                  <a:cubicBezTo>
                    <a:pt x="571" y="465"/>
                    <a:pt x="528" y="465"/>
                    <a:pt x="550" y="444"/>
                  </a:cubicBezTo>
                  <a:cubicBezTo>
                    <a:pt x="528" y="423"/>
                    <a:pt x="550" y="401"/>
                    <a:pt x="507" y="380"/>
                  </a:cubicBezTo>
                  <a:lnTo>
                    <a:pt x="528" y="359"/>
                  </a:lnTo>
                  <a:lnTo>
                    <a:pt x="507" y="359"/>
                  </a:lnTo>
                  <a:cubicBezTo>
                    <a:pt x="507" y="359"/>
                    <a:pt x="507" y="338"/>
                    <a:pt x="507" y="338"/>
                  </a:cubicBezTo>
                  <a:lnTo>
                    <a:pt x="486" y="338"/>
                  </a:lnTo>
                  <a:lnTo>
                    <a:pt x="507" y="317"/>
                  </a:lnTo>
                  <a:lnTo>
                    <a:pt x="486" y="317"/>
                  </a:lnTo>
                  <a:cubicBezTo>
                    <a:pt x="507" y="317"/>
                    <a:pt x="486" y="296"/>
                    <a:pt x="486" y="296"/>
                  </a:cubicBezTo>
                  <a:cubicBezTo>
                    <a:pt x="486" y="296"/>
                    <a:pt x="465" y="275"/>
                    <a:pt x="465" y="275"/>
                  </a:cubicBezTo>
                  <a:cubicBezTo>
                    <a:pt x="465" y="275"/>
                    <a:pt x="465" y="254"/>
                    <a:pt x="465" y="232"/>
                  </a:cubicBezTo>
                  <a:cubicBezTo>
                    <a:pt x="444" y="232"/>
                    <a:pt x="444" y="211"/>
                    <a:pt x="423" y="190"/>
                  </a:cubicBezTo>
                  <a:cubicBezTo>
                    <a:pt x="423" y="169"/>
                    <a:pt x="402" y="169"/>
                    <a:pt x="402" y="169"/>
                  </a:cubicBezTo>
                  <a:cubicBezTo>
                    <a:pt x="402" y="169"/>
                    <a:pt x="402" y="148"/>
                    <a:pt x="402" y="148"/>
                  </a:cubicBezTo>
                  <a:cubicBezTo>
                    <a:pt x="402" y="148"/>
                    <a:pt x="381" y="127"/>
                    <a:pt x="359" y="106"/>
                  </a:cubicBezTo>
                  <a:cubicBezTo>
                    <a:pt x="359" y="106"/>
                    <a:pt x="338" y="85"/>
                    <a:pt x="359" y="85"/>
                  </a:cubicBezTo>
                  <a:cubicBezTo>
                    <a:pt x="352" y="78"/>
                    <a:pt x="348" y="75"/>
                    <a:pt x="345" y="75"/>
                  </a:cubicBezTo>
                  <a:cubicBezTo>
                    <a:pt x="338" y="75"/>
                    <a:pt x="338" y="85"/>
                    <a:pt x="338" y="85"/>
                  </a:cubicBezTo>
                  <a:cubicBezTo>
                    <a:pt x="338" y="85"/>
                    <a:pt x="338" y="63"/>
                    <a:pt x="338" y="63"/>
                  </a:cubicBezTo>
                  <a:cubicBezTo>
                    <a:pt x="317" y="42"/>
                    <a:pt x="296" y="21"/>
                    <a:pt x="275" y="21"/>
                  </a:cubicBezTo>
                  <a:cubicBezTo>
                    <a:pt x="254" y="21"/>
                    <a:pt x="275" y="0"/>
                    <a:pt x="254" y="0"/>
                  </a:cubicBezTo>
                  <a:lnTo>
                    <a:pt x="169" y="0"/>
                  </a:lnTo>
                  <a:cubicBezTo>
                    <a:pt x="162" y="7"/>
                    <a:pt x="158" y="9"/>
                    <a:pt x="154" y="9"/>
                  </a:cubicBezTo>
                  <a:cubicBezTo>
                    <a:pt x="146" y="9"/>
                    <a:pt x="141" y="0"/>
                    <a:pt x="127" y="0"/>
                  </a:cubicBezTo>
                  <a:close/>
                  <a:moveTo>
                    <a:pt x="296" y="1141"/>
                  </a:moveTo>
                  <a:lnTo>
                    <a:pt x="296" y="1141"/>
                  </a:lnTo>
                  <a:cubicBezTo>
                    <a:pt x="296" y="1141"/>
                    <a:pt x="296" y="1141"/>
                    <a:pt x="296" y="1141"/>
                  </a:cubicBezTo>
                  <a:close/>
                  <a:moveTo>
                    <a:pt x="338" y="1141"/>
                  </a:moveTo>
                  <a:lnTo>
                    <a:pt x="317" y="1162"/>
                  </a:lnTo>
                  <a:cubicBezTo>
                    <a:pt x="317" y="1162"/>
                    <a:pt x="338" y="1162"/>
                    <a:pt x="338" y="1141"/>
                  </a:cubicBezTo>
                  <a:close/>
                  <a:moveTo>
                    <a:pt x="317" y="1183"/>
                  </a:moveTo>
                  <a:cubicBezTo>
                    <a:pt x="310" y="1190"/>
                    <a:pt x="308" y="1195"/>
                    <a:pt x="308" y="1198"/>
                  </a:cubicBezTo>
                  <a:lnTo>
                    <a:pt x="308" y="1198"/>
                  </a:lnTo>
                  <a:cubicBezTo>
                    <a:pt x="308" y="1192"/>
                    <a:pt x="317" y="1183"/>
                    <a:pt x="317" y="1183"/>
                  </a:cubicBezTo>
                  <a:close/>
                  <a:moveTo>
                    <a:pt x="308" y="1198"/>
                  </a:moveTo>
                  <a:cubicBezTo>
                    <a:pt x="308" y="1202"/>
                    <a:pt x="310" y="1204"/>
                    <a:pt x="317" y="1204"/>
                  </a:cubicBezTo>
                  <a:cubicBezTo>
                    <a:pt x="317" y="1204"/>
                    <a:pt x="308" y="1204"/>
                    <a:pt x="308" y="1198"/>
                  </a:cubicBezTo>
                  <a:close/>
                  <a:moveTo>
                    <a:pt x="317" y="1141"/>
                  </a:moveTo>
                  <a:cubicBezTo>
                    <a:pt x="303" y="1141"/>
                    <a:pt x="298" y="1150"/>
                    <a:pt x="297" y="1150"/>
                  </a:cubicBezTo>
                  <a:cubicBezTo>
                    <a:pt x="296" y="1150"/>
                    <a:pt x="296" y="1148"/>
                    <a:pt x="296" y="1141"/>
                  </a:cubicBezTo>
                  <a:lnTo>
                    <a:pt x="296" y="1162"/>
                  </a:lnTo>
                  <a:cubicBezTo>
                    <a:pt x="296" y="1183"/>
                    <a:pt x="317" y="1183"/>
                    <a:pt x="296" y="1183"/>
                  </a:cubicBezTo>
                  <a:lnTo>
                    <a:pt x="317" y="1183"/>
                  </a:lnTo>
                  <a:cubicBezTo>
                    <a:pt x="317" y="1204"/>
                    <a:pt x="317" y="1204"/>
                    <a:pt x="338" y="1204"/>
                  </a:cubicBezTo>
                  <a:cubicBezTo>
                    <a:pt x="338" y="1183"/>
                    <a:pt x="317" y="1183"/>
                    <a:pt x="338" y="1183"/>
                  </a:cubicBezTo>
                  <a:cubicBezTo>
                    <a:pt x="338" y="1183"/>
                    <a:pt x="317" y="1183"/>
                    <a:pt x="317" y="1162"/>
                  </a:cubicBezTo>
                  <a:cubicBezTo>
                    <a:pt x="317" y="1151"/>
                    <a:pt x="322" y="1151"/>
                    <a:pt x="325" y="1151"/>
                  </a:cubicBezTo>
                  <a:cubicBezTo>
                    <a:pt x="328" y="1151"/>
                    <a:pt x="328" y="1151"/>
                    <a:pt x="317" y="114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6991;p50">
              <a:extLst>
                <a:ext uri="{FF2B5EF4-FFF2-40B4-BE49-F238E27FC236}">
                  <a16:creationId xmlns:a16="http://schemas.microsoft.com/office/drawing/2014/main" id="{6C48D279-B65A-8150-7971-09E33CD79990}"/>
                </a:ext>
              </a:extLst>
            </p:cNvPr>
            <p:cNvSpPr/>
            <p:nvPr/>
          </p:nvSpPr>
          <p:spPr>
            <a:xfrm>
              <a:off x="6430825" y="435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6992;p50">
              <a:extLst>
                <a:ext uri="{FF2B5EF4-FFF2-40B4-BE49-F238E27FC236}">
                  <a16:creationId xmlns:a16="http://schemas.microsoft.com/office/drawing/2014/main" id="{AA5C8C12-C4FE-D2E7-1EB6-EBA27CE52626}"/>
                </a:ext>
              </a:extLst>
            </p:cNvPr>
            <p:cNvSpPr/>
            <p:nvPr/>
          </p:nvSpPr>
          <p:spPr>
            <a:xfrm>
              <a:off x="6430300" y="434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6993;p50">
              <a:extLst>
                <a:ext uri="{FF2B5EF4-FFF2-40B4-BE49-F238E27FC236}">
                  <a16:creationId xmlns:a16="http://schemas.microsoft.com/office/drawing/2014/main" id="{BBC41BED-E064-3EAE-3A6B-A3D3E600F900}"/>
                </a:ext>
              </a:extLst>
            </p:cNvPr>
            <p:cNvSpPr/>
            <p:nvPr/>
          </p:nvSpPr>
          <p:spPr>
            <a:xfrm>
              <a:off x="6429775" y="43444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6994;p50">
              <a:extLst>
                <a:ext uri="{FF2B5EF4-FFF2-40B4-BE49-F238E27FC236}">
                  <a16:creationId xmlns:a16="http://schemas.microsoft.com/office/drawing/2014/main" id="{7ABC9F28-1155-43DF-5691-58277FB59B1D}"/>
                </a:ext>
              </a:extLst>
            </p:cNvPr>
            <p:cNvSpPr/>
            <p:nvPr/>
          </p:nvSpPr>
          <p:spPr>
            <a:xfrm>
              <a:off x="6431900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6995;p50">
              <a:extLst>
                <a:ext uri="{FF2B5EF4-FFF2-40B4-BE49-F238E27FC236}">
                  <a16:creationId xmlns:a16="http://schemas.microsoft.com/office/drawing/2014/main" id="{302A0064-C8D5-233B-A7BD-F20F6C8748AA}"/>
                </a:ext>
              </a:extLst>
            </p:cNvPr>
            <p:cNvSpPr/>
            <p:nvPr/>
          </p:nvSpPr>
          <p:spPr>
            <a:xfrm>
              <a:off x="643400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6996;p50">
              <a:extLst>
                <a:ext uri="{FF2B5EF4-FFF2-40B4-BE49-F238E27FC236}">
                  <a16:creationId xmlns:a16="http://schemas.microsoft.com/office/drawing/2014/main" id="{B499B292-E875-9C1C-3294-1E24E5735FE2}"/>
                </a:ext>
              </a:extLst>
            </p:cNvPr>
            <p:cNvSpPr/>
            <p:nvPr/>
          </p:nvSpPr>
          <p:spPr>
            <a:xfrm>
              <a:off x="6434000" y="4359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6997;p50">
              <a:extLst>
                <a:ext uri="{FF2B5EF4-FFF2-40B4-BE49-F238E27FC236}">
                  <a16:creationId xmlns:a16="http://schemas.microsoft.com/office/drawing/2014/main" id="{22E70791-B01F-6B3D-9A6C-8C7DAED1E1C9}"/>
                </a:ext>
              </a:extLst>
            </p:cNvPr>
            <p:cNvSpPr/>
            <p:nvPr/>
          </p:nvSpPr>
          <p:spPr>
            <a:xfrm>
              <a:off x="6431350" y="43508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6998;p50">
              <a:extLst>
                <a:ext uri="{FF2B5EF4-FFF2-40B4-BE49-F238E27FC236}">
                  <a16:creationId xmlns:a16="http://schemas.microsoft.com/office/drawing/2014/main" id="{A32F651F-84D0-2B1B-06B6-113D9FE4CCDC}"/>
                </a:ext>
              </a:extLst>
            </p:cNvPr>
            <p:cNvSpPr/>
            <p:nvPr/>
          </p:nvSpPr>
          <p:spPr>
            <a:xfrm>
              <a:off x="6434000" y="435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6999;p50">
              <a:extLst>
                <a:ext uri="{FF2B5EF4-FFF2-40B4-BE49-F238E27FC236}">
                  <a16:creationId xmlns:a16="http://schemas.microsoft.com/office/drawing/2014/main" id="{B635FA91-9C97-BE63-C3CF-1F6426FCB3BB}"/>
                </a:ext>
              </a:extLst>
            </p:cNvPr>
            <p:cNvSpPr/>
            <p:nvPr/>
          </p:nvSpPr>
          <p:spPr>
            <a:xfrm>
              <a:off x="6434000" y="435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7000;p50">
              <a:extLst>
                <a:ext uri="{FF2B5EF4-FFF2-40B4-BE49-F238E27FC236}">
                  <a16:creationId xmlns:a16="http://schemas.microsoft.com/office/drawing/2014/main" id="{7602B08C-E6CE-752C-DC4B-D9ED6C49EC0E}"/>
                </a:ext>
              </a:extLst>
            </p:cNvPr>
            <p:cNvSpPr/>
            <p:nvPr/>
          </p:nvSpPr>
          <p:spPr>
            <a:xfrm>
              <a:off x="643295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7001;p50">
              <a:extLst>
                <a:ext uri="{FF2B5EF4-FFF2-40B4-BE49-F238E27FC236}">
                  <a16:creationId xmlns:a16="http://schemas.microsoft.com/office/drawing/2014/main" id="{596ADB37-F6F5-3D7F-8EE2-3E0BE6B24594}"/>
                </a:ext>
              </a:extLst>
            </p:cNvPr>
            <p:cNvSpPr/>
            <p:nvPr/>
          </p:nvSpPr>
          <p:spPr>
            <a:xfrm>
              <a:off x="6433475" y="435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7002;p50">
              <a:extLst>
                <a:ext uri="{FF2B5EF4-FFF2-40B4-BE49-F238E27FC236}">
                  <a16:creationId xmlns:a16="http://schemas.microsoft.com/office/drawing/2014/main" id="{CF6B4890-AB94-C3E0-3C19-2EA2533ADB94}"/>
                </a:ext>
              </a:extLst>
            </p:cNvPr>
            <p:cNvSpPr/>
            <p:nvPr/>
          </p:nvSpPr>
          <p:spPr>
            <a:xfrm>
              <a:off x="6434000" y="4360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7003;p50">
              <a:extLst>
                <a:ext uri="{FF2B5EF4-FFF2-40B4-BE49-F238E27FC236}">
                  <a16:creationId xmlns:a16="http://schemas.microsoft.com/office/drawing/2014/main" id="{255F2983-A04B-2130-9780-E27D9E4E7162}"/>
                </a:ext>
              </a:extLst>
            </p:cNvPr>
            <p:cNvSpPr/>
            <p:nvPr/>
          </p:nvSpPr>
          <p:spPr>
            <a:xfrm>
              <a:off x="6433475" y="435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7004;p50">
              <a:extLst>
                <a:ext uri="{FF2B5EF4-FFF2-40B4-BE49-F238E27FC236}">
                  <a16:creationId xmlns:a16="http://schemas.microsoft.com/office/drawing/2014/main" id="{CA401793-BD89-15E1-D3C8-480664AEBECB}"/>
                </a:ext>
              </a:extLst>
            </p:cNvPr>
            <p:cNvSpPr/>
            <p:nvPr/>
          </p:nvSpPr>
          <p:spPr>
            <a:xfrm>
              <a:off x="6425550" y="4361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0"/>
                    <a:pt x="1" y="0"/>
                  </a:cubicBezTo>
                  <a:cubicBezTo>
                    <a:pt x="1" y="0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7005;p50">
              <a:extLst>
                <a:ext uri="{FF2B5EF4-FFF2-40B4-BE49-F238E27FC236}">
                  <a16:creationId xmlns:a16="http://schemas.microsoft.com/office/drawing/2014/main" id="{3980F0E2-CCF1-EBF8-5C53-4DE5355B57C9}"/>
                </a:ext>
              </a:extLst>
            </p:cNvPr>
            <p:cNvSpPr/>
            <p:nvPr/>
          </p:nvSpPr>
          <p:spPr>
            <a:xfrm>
              <a:off x="6423450" y="435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7006;p50">
              <a:extLst>
                <a:ext uri="{FF2B5EF4-FFF2-40B4-BE49-F238E27FC236}">
                  <a16:creationId xmlns:a16="http://schemas.microsoft.com/office/drawing/2014/main" id="{4FB07C53-9173-7129-0131-EDB12E99459A}"/>
                </a:ext>
              </a:extLst>
            </p:cNvPr>
            <p:cNvSpPr/>
            <p:nvPr/>
          </p:nvSpPr>
          <p:spPr>
            <a:xfrm>
              <a:off x="6426600" y="4364550"/>
              <a:ext cx="550" cy="0"/>
            </a:xfrm>
            <a:custGeom>
              <a:avLst/>
              <a:gdLst/>
              <a:ahLst/>
              <a:cxnLst/>
              <a:rect l="l" t="t" r="r" b="b"/>
              <a:pathLst>
                <a:path w="2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7007;p50">
              <a:extLst>
                <a:ext uri="{FF2B5EF4-FFF2-40B4-BE49-F238E27FC236}">
                  <a16:creationId xmlns:a16="http://schemas.microsoft.com/office/drawing/2014/main" id="{95BDCD9B-4658-7DFA-8A15-09C84031D884}"/>
                </a:ext>
              </a:extLst>
            </p:cNvPr>
            <p:cNvSpPr/>
            <p:nvPr/>
          </p:nvSpPr>
          <p:spPr>
            <a:xfrm>
              <a:off x="6420800" y="434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7008;p50">
              <a:extLst>
                <a:ext uri="{FF2B5EF4-FFF2-40B4-BE49-F238E27FC236}">
                  <a16:creationId xmlns:a16="http://schemas.microsoft.com/office/drawing/2014/main" id="{EAB86A11-645D-B68D-639C-D4DF81E2093F}"/>
                </a:ext>
              </a:extLst>
            </p:cNvPr>
            <p:cNvSpPr/>
            <p:nvPr/>
          </p:nvSpPr>
          <p:spPr>
            <a:xfrm>
              <a:off x="642185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7009;p50">
              <a:extLst>
                <a:ext uri="{FF2B5EF4-FFF2-40B4-BE49-F238E27FC236}">
                  <a16:creationId xmlns:a16="http://schemas.microsoft.com/office/drawing/2014/main" id="{75210CF8-4A22-79A8-8E9B-2BAA7AF79FF9}"/>
                </a:ext>
              </a:extLst>
            </p:cNvPr>
            <p:cNvSpPr/>
            <p:nvPr/>
          </p:nvSpPr>
          <p:spPr>
            <a:xfrm>
              <a:off x="6426075" y="4366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7010;p50">
              <a:extLst>
                <a:ext uri="{FF2B5EF4-FFF2-40B4-BE49-F238E27FC236}">
                  <a16:creationId xmlns:a16="http://schemas.microsoft.com/office/drawing/2014/main" id="{E579851F-C96E-CD13-98E4-95142E0BB96F}"/>
                </a:ext>
              </a:extLst>
            </p:cNvPr>
            <p:cNvSpPr/>
            <p:nvPr/>
          </p:nvSpPr>
          <p:spPr>
            <a:xfrm>
              <a:off x="6428725" y="436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7011;p50">
              <a:extLst>
                <a:ext uri="{FF2B5EF4-FFF2-40B4-BE49-F238E27FC236}">
                  <a16:creationId xmlns:a16="http://schemas.microsoft.com/office/drawing/2014/main" id="{34AF852C-A8AC-0A10-A2E1-7170F3D02286}"/>
                </a:ext>
              </a:extLst>
            </p:cNvPr>
            <p:cNvSpPr/>
            <p:nvPr/>
          </p:nvSpPr>
          <p:spPr>
            <a:xfrm>
              <a:off x="6428200" y="4367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7012;p50">
              <a:extLst>
                <a:ext uri="{FF2B5EF4-FFF2-40B4-BE49-F238E27FC236}">
                  <a16:creationId xmlns:a16="http://schemas.microsoft.com/office/drawing/2014/main" id="{A7ADEA06-B053-793D-5CC9-A7590794EA0F}"/>
                </a:ext>
              </a:extLst>
            </p:cNvPr>
            <p:cNvSpPr/>
            <p:nvPr/>
          </p:nvSpPr>
          <p:spPr>
            <a:xfrm>
              <a:off x="6428200" y="4367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7013;p50">
              <a:extLst>
                <a:ext uri="{FF2B5EF4-FFF2-40B4-BE49-F238E27FC236}">
                  <a16:creationId xmlns:a16="http://schemas.microsoft.com/office/drawing/2014/main" id="{7DDA1998-3D22-027F-5F29-86182AE24988}"/>
                </a:ext>
              </a:extLst>
            </p:cNvPr>
            <p:cNvSpPr/>
            <p:nvPr/>
          </p:nvSpPr>
          <p:spPr>
            <a:xfrm>
              <a:off x="643505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7014;p50">
              <a:extLst>
                <a:ext uri="{FF2B5EF4-FFF2-40B4-BE49-F238E27FC236}">
                  <a16:creationId xmlns:a16="http://schemas.microsoft.com/office/drawing/2014/main" id="{7B14BB21-2488-F539-F97E-E1E36672C16F}"/>
                </a:ext>
              </a:extLst>
            </p:cNvPr>
            <p:cNvSpPr/>
            <p:nvPr/>
          </p:nvSpPr>
          <p:spPr>
            <a:xfrm>
              <a:off x="6421325" y="434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7015;p50">
              <a:extLst>
                <a:ext uri="{FF2B5EF4-FFF2-40B4-BE49-F238E27FC236}">
                  <a16:creationId xmlns:a16="http://schemas.microsoft.com/office/drawing/2014/main" id="{69D0152F-D2ED-FE3F-1376-E9A5B04B57BB}"/>
                </a:ext>
              </a:extLst>
            </p:cNvPr>
            <p:cNvSpPr/>
            <p:nvPr/>
          </p:nvSpPr>
          <p:spPr>
            <a:xfrm>
              <a:off x="6436125" y="436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7016;p50">
              <a:extLst>
                <a:ext uri="{FF2B5EF4-FFF2-40B4-BE49-F238E27FC236}">
                  <a16:creationId xmlns:a16="http://schemas.microsoft.com/office/drawing/2014/main" id="{8256541E-CCE9-208A-4B3D-D1BFE85D4C34}"/>
                </a:ext>
              </a:extLst>
            </p:cNvPr>
            <p:cNvSpPr/>
            <p:nvPr/>
          </p:nvSpPr>
          <p:spPr>
            <a:xfrm>
              <a:off x="6425025" y="436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7017;p50">
              <a:extLst>
                <a:ext uri="{FF2B5EF4-FFF2-40B4-BE49-F238E27FC236}">
                  <a16:creationId xmlns:a16="http://schemas.microsoft.com/office/drawing/2014/main" id="{0CDFB73F-75C7-9507-81C7-C41573AA8F5D}"/>
                </a:ext>
              </a:extLst>
            </p:cNvPr>
            <p:cNvSpPr/>
            <p:nvPr/>
          </p:nvSpPr>
          <p:spPr>
            <a:xfrm>
              <a:off x="6423975" y="434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7018;p50">
              <a:extLst>
                <a:ext uri="{FF2B5EF4-FFF2-40B4-BE49-F238E27FC236}">
                  <a16:creationId xmlns:a16="http://schemas.microsoft.com/office/drawing/2014/main" id="{ADDA8E58-A60E-4AB5-67FC-93781AA9BE17}"/>
                </a:ext>
              </a:extLst>
            </p:cNvPr>
            <p:cNvSpPr/>
            <p:nvPr/>
          </p:nvSpPr>
          <p:spPr>
            <a:xfrm>
              <a:off x="6436125" y="436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7019;p50">
              <a:extLst>
                <a:ext uri="{FF2B5EF4-FFF2-40B4-BE49-F238E27FC236}">
                  <a16:creationId xmlns:a16="http://schemas.microsoft.com/office/drawing/2014/main" id="{D707C1F0-5EF4-B01C-FF70-FC6229E47DEF}"/>
                </a:ext>
              </a:extLst>
            </p:cNvPr>
            <p:cNvSpPr/>
            <p:nvPr/>
          </p:nvSpPr>
          <p:spPr>
            <a:xfrm>
              <a:off x="6426075" y="435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7020;p50">
              <a:extLst>
                <a:ext uri="{FF2B5EF4-FFF2-40B4-BE49-F238E27FC236}">
                  <a16:creationId xmlns:a16="http://schemas.microsoft.com/office/drawing/2014/main" id="{1C16A435-32AD-A330-37DC-14735599F448}"/>
                </a:ext>
              </a:extLst>
            </p:cNvPr>
            <p:cNvSpPr/>
            <p:nvPr/>
          </p:nvSpPr>
          <p:spPr>
            <a:xfrm>
              <a:off x="6426075" y="4350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7021;p50">
              <a:extLst>
                <a:ext uri="{FF2B5EF4-FFF2-40B4-BE49-F238E27FC236}">
                  <a16:creationId xmlns:a16="http://schemas.microsoft.com/office/drawing/2014/main" id="{F5FFD525-316F-C5C1-3F63-CE2927D29ADB}"/>
                </a:ext>
              </a:extLst>
            </p:cNvPr>
            <p:cNvSpPr/>
            <p:nvPr/>
          </p:nvSpPr>
          <p:spPr>
            <a:xfrm>
              <a:off x="643505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7022;p50">
              <a:extLst>
                <a:ext uri="{FF2B5EF4-FFF2-40B4-BE49-F238E27FC236}">
                  <a16:creationId xmlns:a16="http://schemas.microsoft.com/office/drawing/2014/main" id="{F4E471FA-DDEC-6964-54A3-738D6828CA21}"/>
                </a:ext>
              </a:extLst>
            </p:cNvPr>
            <p:cNvSpPr/>
            <p:nvPr/>
          </p:nvSpPr>
          <p:spPr>
            <a:xfrm>
              <a:off x="642925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7023;p50">
              <a:extLst>
                <a:ext uri="{FF2B5EF4-FFF2-40B4-BE49-F238E27FC236}">
                  <a16:creationId xmlns:a16="http://schemas.microsoft.com/office/drawing/2014/main" id="{3E2980CC-E207-D0B1-754A-31B9D0B79BB9}"/>
                </a:ext>
              </a:extLst>
            </p:cNvPr>
            <p:cNvSpPr/>
            <p:nvPr/>
          </p:nvSpPr>
          <p:spPr>
            <a:xfrm>
              <a:off x="6421850" y="435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7024;p50">
              <a:extLst>
                <a:ext uri="{FF2B5EF4-FFF2-40B4-BE49-F238E27FC236}">
                  <a16:creationId xmlns:a16="http://schemas.microsoft.com/office/drawing/2014/main" id="{F2A68348-4ECA-ACC1-7827-8B3D5CFDC141}"/>
                </a:ext>
              </a:extLst>
            </p:cNvPr>
            <p:cNvSpPr/>
            <p:nvPr/>
          </p:nvSpPr>
          <p:spPr>
            <a:xfrm>
              <a:off x="6418150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7025;p50">
              <a:extLst>
                <a:ext uri="{FF2B5EF4-FFF2-40B4-BE49-F238E27FC236}">
                  <a16:creationId xmlns:a16="http://schemas.microsoft.com/office/drawing/2014/main" id="{205836B3-34E1-E59E-4CF6-6207DA895393}"/>
                </a:ext>
              </a:extLst>
            </p:cNvPr>
            <p:cNvSpPr/>
            <p:nvPr/>
          </p:nvSpPr>
          <p:spPr>
            <a:xfrm>
              <a:off x="6418150" y="435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7026;p50">
              <a:extLst>
                <a:ext uri="{FF2B5EF4-FFF2-40B4-BE49-F238E27FC236}">
                  <a16:creationId xmlns:a16="http://schemas.microsoft.com/office/drawing/2014/main" id="{06416D0B-BBF2-85F0-90FB-E08536BE7D57}"/>
                </a:ext>
              </a:extLst>
            </p:cNvPr>
            <p:cNvSpPr/>
            <p:nvPr/>
          </p:nvSpPr>
          <p:spPr>
            <a:xfrm>
              <a:off x="6417625" y="4352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7027;p50">
              <a:extLst>
                <a:ext uri="{FF2B5EF4-FFF2-40B4-BE49-F238E27FC236}">
                  <a16:creationId xmlns:a16="http://schemas.microsoft.com/office/drawing/2014/main" id="{058094CC-42DC-9A89-D43F-6BD1207AFDC0}"/>
                </a:ext>
              </a:extLst>
            </p:cNvPr>
            <p:cNvSpPr/>
            <p:nvPr/>
          </p:nvSpPr>
          <p:spPr>
            <a:xfrm>
              <a:off x="6419225" y="435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7028;p50">
              <a:extLst>
                <a:ext uri="{FF2B5EF4-FFF2-40B4-BE49-F238E27FC236}">
                  <a16:creationId xmlns:a16="http://schemas.microsoft.com/office/drawing/2014/main" id="{A629B76A-BB11-2878-1797-03774065DCA0}"/>
                </a:ext>
              </a:extLst>
            </p:cNvPr>
            <p:cNvSpPr/>
            <p:nvPr/>
          </p:nvSpPr>
          <p:spPr>
            <a:xfrm>
              <a:off x="6418675" y="435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7029;p50">
              <a:extLst>
                <a:ext uri="{FF2B5EF4-FFF2-40B4-BE49-F238E27FC236}">
                  <a16:creationId xmlns:a16="http://schemas.microsoft.com/office/drawing/2014/main" id="{57C74EA8-8D22-F51E-C82A-4C0BF32F385C}"/>
                </a:ext>
              </a:extLst>
            </p:cNvPr>
            <p:cNvSpPr/>
            <p:nvPr/>
          </p:nvSpPr>
          <p:spPr>
            <a:xfrm>
              <a:off x="6417100" y="435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7030;p50">
              <a:extLst>
                <a:ext uri="{FF2B5EF4-FFF2-40B4-BE49-F238E27FC236}">
                  <a16:creationId xmlns:a16="http://schemas.microsoft.com/office/drawing/2014/main" id="{A6353543-3710-1FB0-F286-AB33B1C446F7}"/>
                </a:ext>
              </a:extLst>
            </p:cNvPr>
            <p:cNvSpPr/>
            <p:nvPr/>
          </p:nvSpPr>
          <p:spPr>
            <a:xfrm>
              <a:off x="6416050" y="4340550"/>
              <a:ext cx="20100" cy="28775"/>
            </a:xfrm>
            <a:custGeom>
              <a:avLst/>
              <a:gdLst/>
              <a:ahLst/>
              <a:cxnLst/>
              <a:rect l="l" t="t" r="r" b="b"/>
              <a:pathLst>
                <a:path w="804" h="1151" extrusionOk="0">
                  <a:moveTo>
                    <a:pt x="21" y="326"/>
                  </a:moveTo>
                  <a:cubicBezTo>
                    <a:pt x="21" y="326"/>
                    <a:pt x="21" y="347"/>
                    <a:pt x="21" y="347"/>
                  </a:cubicBezTo>
                  <a:cubicBezTo>
                    <a:pt x="43" y="326"/>
                    <a:pt x="21" y="326"/>
                    <a:pt x="21" y="326"/>
                  </a:cubicBezTo>
                  <a:close/>
                  <a:moveTo>
                    <a:pt x="64" y="474"/>
                  </a:moveTo>
                  <a:cubicBezTo>
                    <a:pt x="64" y="474"/>
                    <a:pt x="64" y="495"/>
                    <a:pt x="64" y="495"/>
                  </a:cubicBezTo>
                  <a:lnTo>
                    <a:pt x="85" y="495"/>
                  </a:lnTo>
                  <a:cubicBezTo>
                    <a:pt x="85" y="495"/>
                    <a:pt x="85" y="495"/>
                    <a:pt x="85" y="474"/>
                  </a:cubicBezTo>
                  <a:cubicBezTo>
                    <a:pt x="85" y="474"/>
                    <a:pt x="75" y="484"/>
                    <a:pt x="69" y="484"/>
                  </a:cubicBezTo>
                  <a:cubicBezTo>
                    <a:pt x="66" y="484"/>
                    <a:pt x="64" y="481"/>
                    <a:pt x="64" y="474"/>
                  </a:cubicBezTo>
                  <a:close/>
                  <a:moveTo>
                    <a:pt x="85" y="580"/>
                  </a:moveTo>
                  <a:cubicBezTo>
                    <a:pt x="85" y="580"/>
                    <a:pt x="85" y="601"/>
                    <a:pt x="85" y="601"/>
                  </a:cubicBezTo>
                  <a:cubicBezTo>
                    <a:pt x="95" y="590"/>
                    <a:pt x="95" y="590"/>
                    <a:pt x="93" y="590"/>
                  </a:cubicBezTo>
                  <a:cubicBezTo>
                    <a:pt x="90" y="590"/>
                    <a:pt x="85" y="590"/>
                    <a:pt x="85" y="580"/>
                  </a:cubicBezTo>
                  <a:close/>
                  <a:moveTo>
                    <a:pt x="190" y="770"/>
                  </a:moveTo>
                  <a:cubicBezTo>
                    <a:pt x="169" y="770"/>
                    <a:pt x="190" y="791"/>
                    <a:pt x="190" y="791"/>
                  </a:cubicBezTo>
                  <a:cubicBezTo>
                    <a:pt x="190" y="791"/>
                    <a:pt x="190" y="770"/>
                    <a:pt x="190" y="770"/>
                  </a:cubicBezTo>
                  <a:close/>
                  <a:moveTo>
                    <a:pt x="338" y="939"/>
                  </a:moveTo>
                  <a:lnTo>
                    <a:pt x="317" y="960"/>
                  </a:lnTo>
                  <a:cubicBezTo>
                    <a:pt x="328" y="949"/>
                    <a:pt x="333" y="949"/>
                    <a:pt x="336" y="949"/>
                  </a:cubicBezTo>
                  <a:cubicBezTo>
                    <a:pt x="338" y="949"/>
                    <a:pt x="338" y="949"/>
                    <a:pt x="338" y="939"/>
                  </a:cubicBezTo>
                  <a:close/>
                  <a:moveTo>
                    <a:pt x="803" y="939"/>
                  </a:moveTo>
                  <a:cubicBezTo>
                    <a:pt x="782" y="939"/>
                    <a:pt x="803" y="960"/>
                    <a:pt x="803" y="960"/>
                  </a:cubicBezTo>
                  <a:lnTo>
                    <a:pt x="803" y="939"/>
                  </a:lnTo>
                  <a:close/>
                  <a:moveTo>
                    <a:pt x="486" y="1023"/>
                  </a:moveTo>
                  <a:cubicBezTo>
                    <a:pt x="486" y="1023"/>
                    <a:pt x="474" y="1023"/>
                    <a:pt x="477" y="1032"/>
                  </a:cubicBezTo>
                  <a:lnTo>
                    <a:pt x="477" y="1032"/>
                  </a:lnTo>
                  <a:lnTo>
                    <a:pt x="486" y="1023"/>
                  </a:lnTo>
                  <a:close/>
                  <a:moveTo>
                    <a:pt x="402" y="1023"/>
                  </a:moveTo>
                  <a:cubicBezTo>
                    <a:pt x="389" y="1023"/>
                    <a:pt x="384" y="1030"/>
                    <a:pt x="382" y="1032"/>
                  </a:cubicBezTo>
                  <a:lnTo>
                    <a:pt x="382" y="1032"/>
                  </a:lnTo>
                  <a:cubicBezTo>
                    <a:pt x="381" y="1030"/>
                    <a:pt x="381" y="1027"/>
                    <a:pt x="381" y="1023"/>
                  </a:cubicBezTo>
                  <a:lnTo>
                    <a:pt x="381" y="1023"/>
                  </a:lnTo>
                  <a:cubicBezTo>
                    <a:pt x="381" y="1030"/>
                    <a:pt x="381" y="1033"/>
                    <a:pt x="381" y="1033"/>
                  </a:cubicBezTo>
                  <a:cubicBezTo>
                    <a:pt x="382" y="1033"/>
                    <a:pt x="382" y="1033"/>
                    <a:pt x="382" y="1032"/>
                  </a:cubicBezTo>
                  <a:lnTo>
                    <a:pt x="382" y="1032"/>
                  </a:lnTo>
                  <a:cubicBezTo>
                    <a:pt x="387" y="1045"/>
                    <a:pt x="402" y="1045"/>
                    <a:pt x="402" y="1045"/>
                  </a:cubicBezTo>
                  <a:cubicBezTo>
                    <a:pt x="402" y="1023"/>
                    <a:pt x="402" y="1023"/>
                    <a:pt x="402" y="1023"/>
                  </a:cubicBezTo>
                  <a:close/>
                  <a:moveTo>
                    <a:pt x="192" y="0"/>
                  </a:moveTo>
                  <a:cubicBezTo>
                    <a:pt x="181" y="0"/>
                    <a:pt x="176" y="9"/>
                    <a:pt x="190" y="9"/>
                  </a:cubicBezTo>
                  <a:lnTo>
                    <a:pt x="106" y="9"/>
                  </a:lnTo>
                  <a:cubicBezTo>
                    <a:pt x="106" y="20"/>
                    <a:pt x="106" y="20"/>
                    <a:pt x="103" y="20"/>
                  </a:cubicBezTo>
                  <a:cubicBezTo>
                    <a:pt x="101" y="20"/>
                    <a:pt x="95" y="20"/>
                    <a:pt x="85" y="31"/>
                  </a:cubicBezTo>
                  <a:cubicBezTo>
                    <a:pt x="43" y="52"/>
                    <a:pt x="21" y="115"/>
                    <a:pt x="21" y="157"/>
                  </a:cubicBezTo>
                  <a:cubicBezTo>
                    <a:pt x="21" y="178"/>
                    <a:pt x="21" y="200"/>
                    <a:pt x="21" y="221"/>
                  </a:cubicBezTo>
                  <a:cubicBezTo>
                    <a:pt x="21" y="221"/>
                    <a:pt x="21" y="242"/>
                    <a:pt x="0" y="242"/>
                  </a:cubicBezTo>
                  <a:lnTo>
                    <a:pt x="0" y="263"/>
                  </a:lnTo>
                  <a:cubicBezTo>
                    <a:pt x="0" y="273"/>
                    <a:pt x="6" y="273"/>
                    <a:pt x="8" y="273"/>
                  </a:cubicBezTo>
                  <a:cubicBezTo>
                    <a:pt x="11" y="273"/>
                    <a:pt x="11" y="273"/>
                    <a:pt x="0" y="284"/>
                  </a:cubicBezTo>
                  <a:cubicBezTo>
                    <a:pt x="0" y="305"/>
                    <a:pt x="21" y="305"/>
                    <a:pt x="21" y="326"/>
                  </a:cubicBezTo>
                  <a:lnTo>
                    <a:pt x="43" y="326"/>
                  </a:lnTo>
                  <a:cubicBezTo>
                    <a:pt x="43" y="347"/>
                    <a:pt x="43" y="347"/>
                    <a:pt x="43" y="347"/>
                  </a:cubicBezTo>
                  <a:cubicBezTo>
                    <a:pt x="43" y="347"/>
                    <a:pt x="43" y="369"/>
                    <a:pt x="43" y="369"/>
                  </a:cubicBezTo>
                  <a:cubicBezTo>
                    <a:pt x="43" y="369"/>
                    <a:pt x="43" y="369"/>
                    <a:pt x="64" y="390"/>
                  </a:cubicBezTo>
                  <a:lnTo>
                    <a:pt x="43" y="390"/>
                  </a:lnTo>
                  <a:cubicBezTo>
                    <a:pt x="43" y="411"/>
                    <a:pt x="64" y="411"/>
                    <a:pt x="43" y="411"/>
                  </a:cubicBezTo>
                  <a:cubicBezTo>
                    <a:pt x="43" y="411"/>
                    <a:pt x="43" y="411"/>
                    <a:pt x="43" y="432"/>
                  </a:cubicBezTo>
                  <a:lnTo>
                    <a:pt x="64" y="432"/>
                  </a:lnTo>
                  <a:cubicBezTo>
                    <a:pt x="64" y="432"/>
                    <a:pt x="64" y="432"/>
                    <a:pt x="64" y="453"/>
                  </a:cubicBezTo>
                  <a:cubicBezTo>
                    <a:pt x="64" y="453"/>
                    <a:pt x="64" y="453"/>
                    <a:pt x="64" y="474"/>
                  </a:cubicBezTo>
                  <a:lnTo>
                    <a:pt x="85" y="474"/>
                  </a:lnTo>
                  <a:cubicBezTo>
                    <a:pt x="85" y="474"/>
                    <a:pt x="106" y="474"/>
                    <a:pt x="85" y="495"/>
                  </a:cubicBezTo>
                  <a:cubicBezTo>
                    <a:pt x="85" y="495"/>
                    <a:pt x="106" y="495"/>
                    <a:pt x="106" y="516"/>
                  </a:cubicBezTo>
                  <a:cubicBezTo>
                    <a:pt x="106" y="516"/>
                    <a:pt x="85" y="495"/>
                    <a:pt x="85" y="495"/>
                  </a:cubicBezTo>
                  <a:lnTo>
                    <a:pt x="85" y="495"/>
                  </a:lnTo>
                  <a:cubicBezTo>
                    <a:pt x="85" y="516"/>
                    <a:pt x="106" y="516"/>
                    <a:pt x="85" y="516"/>
                  </a:cubicBezTo>
                  <a:cubicBezTo>
                    <a:pt x="85" y="516"/>
                    <a:pt x="85" y="538"/>
                    <a:pt x="85" y="538"/>
                  </a:cubicBezTo>
                  <a:cubicBezTo>
                    <a:pt x="127" y="538"/>
                    <a:pt x="85" y="538"/>
                    <a:pt x="85" y="559"/>
                  </a:cubicBezTo>
                  <a:cubicBezTo>
                    <a:pt x="85" y="559"/>
                    <a:pt x="85" y="559"/>
                    <a:pt x="85" y="580"/>
                  </a:cubicBezTo>
                  <a:lnTo>
                    <a:pt x="106" y="580"/>
                  </a:lnTo>
                  <a:cubicBezTo>
                    <a:pt x="106" y="580"/>
                    <a:pt x="106" y="601"/>
                    <a:pt x="106" y="601"/>
                  </a:cubicBezTo>
                  <a:cubicBezTo>
                    <a:pt x="117" y="601"/>
                    <a:pt x="122" y="601"/>
                    <a:pt x="124" y="604"/>
                  </a:cubicBezTo>
                  <a:lnTo>
                    <a:pt x="124" y="604"/>
                  </a:lnTo>
                  <a:cubicBezTo>
                    <a:pt x="108" y="622"/>
                    <a:pt x="127" y="622"/>
                    <a:pt x="127" y="622"/>
                  </a:cubicBezTo>
                  <a:cubicBezTo>
                    <a:pt x="127" y="622"/>
                    <a:pt x="127" y="643"/>
                    <a:pt x="127" y="643"/>
                  </a:cubicBezTo>
                  <a:cubicBezTo>
                    <a:pt x="127" y="664"/>
                    <a:pt x="148" y="664"/>
                    <a:pt x="148" y="664"/>
                  </a:cubicBezTo>
                  <a:cubicBezTo>
                    <a:pt x="148" y="664"/>
                    <a:pt x="148" y="685"/>
                    <a:pt x="148" y="685"/>
                  </a:cubicBezTo>
                  <a:lnTo>
                    <a:pt x="169" y="685"/>
                  </a:lnTo>
                  <a:cubicBezTo>
                    <a:pt x="169" y="685"/>
                    <a:pt x="169" y="707"/>
                    <a:pt x="169" y="707"/>
                  </a:cubicBezTo>
                  <a:cubicBezTo>
                    <a:pt x="169" y="699"/>
                    <a:pt x="169" y="697"/>
                    <a:pt x="170" y="697"/>
                  </a:cubicBezTo>
                  <a:cubicBezTo>
                    <a:pt x="172" y="697"/>
                    <a:pt x="176" y="707"/>
                    <a:pt x="190" y="707"/>
                  </a:cubicBezTo>
                  <a:cubicBezTo>
                    <a:pt x="190" y="728"/>
                    <a:pt x="190" y="728"/>
                    <a:pt x="190" y="728"/>
                  </a:cubicBezTo>
                  <a:lnTo>
                    <a:pt x="190" y="749"/>
                  </a:lnTo>
                  <a:cubicBezTo>
                    <a:pt x="190" y="749"/>
                    <a:pt x="190" y="770"/>
                    <a:pt x="190" y="770"/>
                  </a:cubicBezTo>
                  <a:cubicBezTo>
                    <a:pt x="201" y="780"/>
                    <a:pt x="212" y="780"/>
                    <a:pt x="219" y="780"/>
                  </a:cubicBezTo>
                  <a:cubicBezTo>
                    <a:pt x="227" y="780"/>
                    <a:pt x="233" y="780"/>
                    <a:pt x="233" y="791"/>
                  </a:cubicBezTo>
                  <a:cubicBezTo>
                    <a:pt x="233" y="791"/>
                    <a:pt x="233" y="812"/>
                    <a:pt x="233" y="833"/>
                  </a:cubicBezTo>
                  <a:cubicBezTo>
                    <a:pt x="233" y="812"/>
                    <a:pt x="233" y="812"/>
                    <a:pt x="254" y="812"/>
                  </a:cubicBezTo>
                  <a:cubicBezTo>
                    <a:pt x="254" y="812"/>
                    <a:pt x="254" y="833"/>
                    <a:pt x="254" y="833"/>
                  </a:cubicBezTo>
                  <a:lnTo>
                    <a:pt x="254" y="854"/>
                  </a:lnTo>
                  <a:lnTo>
                    <a:pt x="275" y="854"/>
                  </a:lnTo>
                  <a:cubicBezTo>
                    <a:pt x="275" y="854"/>
                    <a:pt x="275" y="876"/>
                    <a:pt x="275" y="876"/>
                  </a:cubicBezTo>
                  <a:cubicBezTo>
                    <a:pt x="296" y="876"/>
                    <a:pt x="296" y="876"/>
                    <a:pt x="296" y="897"/>
                  </a:cubicBezTo>
                  <a:cubicBezTo>
                    <a:pt x="296" y="897"/>
                    <a:pt x="296" y="918"/>
                    <a:pt x="317" y="918"/>
                  </a:cubicBezTo>
                  <a:cubicBezTo>
                    <a:pt x="317" y="939"/>
                    <a:pt x="317" y="939"/>
                    <a:pt x="317" y="939"/>
                  </a:cubicBezTo>
                  <a:lnTo>
                    <a:pt x="338" y="939"/>
                  </a:lnTo>
                  <a:lnTo>
                    <a:pt x="338" y="960"/>
                  </a:lnTo>
                  <a:cubicBezTo>
                    <a:pt x="338" y="953"/>
                    <a:pt x="338" y="951"/>
                    <a:pt x="339" y="951"/>
                  </a:cubicBezTo>
                  <a:cubicBezTo>
                    <a:pt x="341" y="951"/>
                    <a:pt x="345" y="960"/>
                    <a:pt x="359" y="960"/>
                  </a:cubicBezTo>
                  <a:lnTo>
                    <a:pt x="381" y="960"/>
                  </a:lnTo>
                  <a:cubicBezTo>
                    <a:pt x="381" y="960"/>
                    <a:pt x="381" y="960"/>
                    <a:pt x="381" y="981"/>
                  </a:cubicBezTo>
                  <a:cubicBezTo>
                    <a:pt x="381" y="974"/>
                    <a:pt x="378" y="972"/>
                    <a:pt x="375" y="972"/>
                  </a:cubicBezTo>
                  <a:cubicBezTo>
                    <a:pt x="369" y="972"/>
                    <a:pt x="359" y="981"/>
                    <a:pt x="359" y="981"/>
                  </a:cubicBezTo>
                  <a:cubicBezTo>
                    <a:pt x="338" y="1002"/>
                    <a:pt x="338" y="1002"/>
                    <a:pt x="359" y="1002"/>
                  </a:cubicBezTo>
                  <a:cubicBezTo>
                    <a:pt x="366" y="995"/>
                    <a:pt x="371" y="993"/>
                    <a:pt x="374" y="993"/>
                  </a:cubicBezTo>
                  <a:cubicBezTo>
                    <a:pt x="381" y="993"/>
                    <a:pt x="381" y="1002"/>
                    <a:pt x="381" y="1002"/>
                  </a:cubicBezTo>
                  <a:cubicBezTo>
                    <a:pt x="388" y="995"/>
                    <a:pt x="392" y="993"/>
                    <a:pt x="395" y="993"/>
                  </a:cubicBezTo>
                  <a:cubicBezTo>
                    <a:pt x="402" y="993"/>
                    <a:pt x="402" y="1002"/>
                    <a:pt x="402" y="1002"/>
                  </a:cubicBezTo>
                  <a:lnTo>
                    <a:pt x="381" y="1002"/>
                  </a:lnTo>
                  <a:cubicBezTo>
                    <a:pt x="402" y="1002"/>
                    <a:pt x="381" y="1023"/>
                    <a:pt x="381" y="1023"/>
                  </a:cubicBezTo>
                  <a:lnTo>
                    <a:pt x="423" y="1023"/>
                  </a:lnTo>
                  <a:lnTo>
                    <a:pt x="423" y="1045"/>
                  </a:lnTo>
                  <a:cubicBezTo>
                    <a:pt x="423" y="1066"/>
                    <a:pt x="423" y="1066"/>
                    <a:pt x="423" y="1066"/>
                  </a:cubicBezTo>
                  <a:lnTo>
                    <a:pt x="444" y="1066"/>
                  </a:lnTo>
                  <a:cubicBezTo>
                    <a:pt x="423" y="1087"/>
                    <a:pt x="444" y="1087"/>
                    <a:pt x="465" y="1108"/>
                  </a:cubicBezTo>
                  <a:cubicBezTo>
                    <a:pt x="465" y="1118"/>
                    <a:pt x="465" y="1118"/>
                    <a:pt x="468" y="1118"/>
                  </a:cubicBezTo>
                  <a:cubicBezTo>
                    <a:pt x="470" y="1118"/>
                    <a:pt x="476" y="1118"/>
                    <a:pt x="486" y="1129"/>
                  </a:cubicBezTo>
                  <a:cubicBezTo>
                    <a:pt x="507" y="1129"/>
                    <a:pt x="507" y="1108"/>
                    <a:pt x="507" y="1108"/>
                  </a:cubicBezTo>
                  <a:lnTo>
                    <a:pt x="486" y="1108"/>
                  </a:lnTo>
                  <a:cubicBezTo>
                    <a:pt x="486" y="1108"/>
                    <a:pt x="486" y="1108"/>
                    <a:pt x="486" y="1087"/>
                  </a:cubicBezTo>
                  <a:lnTo>
                    <a:pt x="465" y="1087"/>
                  </a:lnTo>
                  <a:cubicBezTo>
                    <a:pt x="465" y="1076"/>
                    <a:pt x="470" y="1076"/>
                    <a:pt x="476" y="1076"/>
                  </a:cubicBezTo>
                  <a:cubicBezTo>
                    <a:pt x="481" y="1076"/>
                    <a:pt x="486" y="1076"/>
                    <a:pt x="486" y="1066"/>
                  </a:cubicBezTo>
                  <a:cubicBezTo>
                    <a:pt x="486" y="1045"/>
                    <a:pt x="486" y="1045"/>
                    <a:pt x="486" y="1045"/>
                  </a:cubicBezTo>
                  <a:lnTo>
                    <a:pt x="465" y="1045"/>
                  </a:lnTo>
                  <a:lnTo>
                    <a:pt x="475" y="1035"/>
                  </a:lnTo>
                  <a:lnTo>
                    <a:pt x="475" y="1035"/>
                  </a:lnTo>
                  <a:cubicBezTo>
                    <a:pt x="478" y="1037"/>
                    <a:pt x="482" y="1041"/>
                    <a:pt x="486" y="1045"/>
                  </a:cubicBezTo>
                  <a:cubicBezTo>
                    <a:pt x="481" y="1039"/>
                    <a:pt x="478" y="1035"/>
                    <a:pt x="477" y="1032"/>
                  </a:cubicBezTo>
                  <a:lnTo>
                    <a:pt x="477" y="1032"/>
                  </a:lnTo>
                  <a:lnTo>
                    <a:pt x="475" y="1035"/>
                  </a:lnTo>
                  <a:lnTo>
                    <a:pt x="475" y="1035"/>
                  </a:lnTo>
                  <a:cubicBezTo>
                    <a:pt x="459" y="1023"/>
                    <a:pt x="448" y="1023"/>
                    <a:pt x="465" y="1023"/>
                  </a:cubicBezTo>
                  <a:cubicBezTo>
                    <a:pt x="444" y="1023"/>
                    <a:pt x="444" y="1002"/>
                    <a:pt x="444" y="1002"/>
                  </a:cubicBezTo>
                  <a:cubicBezTo>
                    <a:pt x="444" y="992"/>
                    <a:pt x="444" y="992"/>
                    <a:pt x="444" y="992"/>
                  </a:cubicBezTo>
                  <a:cubicBezTo>
                    <a:pt x="444" y="992"/>
                    <a:pt x="444" y="992"/>
                    <a:pt x="444" y="981"/>
                  </a:cubicBezTo>
                  <a:cubicBezTo>
                    <a:pt x="444" y="960"/>
                    <a:pt x="444" y="960"/>
                    <a:pt x="444" y="960"/>
                  </a:cubicBezTo>
                  <a:lnTo>
                    <a:pt x="423" y="960"/>
                  </a:lnTo>
                  <a:cubicBezTo>
                    <a:pt x="423" y="939"/>
                    <a:pt x="423" y="939"/>
                    <a:pt x="423" y="939"/>
                  </a:cubicBezTo>
                  <a:cubicBezTo>
                    <a:pt x="423" y="928"/>
                    <a:pt x="418" y="928"/>
                    <a:pt x="412" y="928"/>
                  </a:cubicBezTo>
                  <a:cubicBezTo>
                    <a:pt x="407" y="928"/>
                    <a:pt x="402" y="928"/>
                    <a:pt x="402" y="918"/>
                  </a:cubicBezTo>
                  <a:cubicBezTo>
                    <a:pt x="402" y="918"/>
                    <a:pt x="402" y="897"/>
                    <a:pt x="381" y="897"/>
                  </a:cubicBezTo>
                  <a:cubicBezTo>
                    <a:pt x="381" y="897"/>
                    <a:pt x="402" y="897"/>
                    <a:pt x="381" y="876"/>
                  </a:cubicBezTo>
                  <a:cubicBezTo>
                    <a:pt x="381" y="876"/>
                    <a:pt x="359" y="876"/>
                    <a:pt x="381" y="854"/>
                  </a:cubicBezTo>
                  <a:lnTo>
                    <a:pt x="359" y="854"/>
                  </a:lnTo>
                  <a:cubicBezTo>
                    <a:pt x="359" y="844"/>
                    <a:pt x="354" y="844"/>
                    <a:pt x="352" y="844"/>
                  </a:cubicBezTo>
                  <a:cubicBezTo>
                    <a:pt x="349" y="844"/>
                    <a:pt x="349" y="844"/>
                    <a:pt x="359" y="833"/>
                  </a:cubicBezTo>
                  <a:lnTo>
                    <a:pt x="338" y="812"/>
                  </a:lnTo>
                  <a:cubicBezTo>
                    <a:pt x="317" y="791"/>
                    <a:pt x="338" y="791"/>
                    <a:pt x="338" y="791"/>
                  </a:cubicBezTo>
                  <a:lnTo>
                    <a:pt x="317" y="791"/>
                  </a:lnTo>
                  <a:cubicBezTo>
                    <a:pt x="317" y="791"/>
                    <a:pt x="317" y="770"/>
                    <a:pt x="317" y="770"/>
                  </a:cubicBezTo>
                  <a:lnTo>
                    <a:pt x="317" y="749"/>
                  </a:lnTo>
                  <a:cubicBezTo>
                    <a:pt x="296" y="728"/>
                    <a:pt x="317" y="728"/>
                    <a:pt x="296" y="728"/>
                  </a:cubicBezTo>
                  <a:cubicBezTo>
                    <a:pt x="296" y="728"/>
                    <a:pt x="296" y="707"/>
                    <a:pt x="296" y="707"/>
                  </a:cubicBezTo>
                  <a:lnTo>
                    <a:pt x="275" y="707"/>
                  </a:lnTo>
                  <a:lnTo>
                    <a:pt x="296" y="685"/>
                  </a:lnTo>
                  <a:cubicBezTo>
                    <a:pt x="296" y="685"/>
                    <a:pt x="275" y="685"/>
                    <a:pt x="296" y="664"/>
                  </a:cubicBezTo>
                  <a:lnTo>
                    <a:pt x="296" y="664"/>
                  </a:lnTo>
                  <a:lnTo>
                    <a:pt x="275" y="685"/>
                  </a:lnTo>
                  <a:cubicBezTo>
                    <a:pt x="254" y="664"/>
                    <a:pt x="275" y="643"/>
                    <a:pt x="254" y="622"/>
                  </a:cubicBezTo>
                  <a:cubicBezTo>
                    <a:pt x="254" y="611"/>
                    <a:pt x="254" y="611"/>
                    <a:pt x="254" y="611"/>
                  </a:cubicBezTo>
                  <a:cubicBezTo>
                    <a:pt x="254" y="611"/>
                    <a:pt x="254" y="611"/>
                    <a:pt x="254" y="601"/>
                  </a:cubicBezTo>
                  <a:cubicBezTo>
                    <a:pt x="254" y="601"/>
                    <a:pt x="233" y="601"/>
                    <a:pt x="233" y="580"/>
                  </a:cubicBezTo>
                  <a:cubicBezTo>
                    <a:pt x="233" y="580"/>
                    <a:pt x="233" y="580"/>
                    <a:pt x="233" y="559"/>
                  </a:cubicBezTo>
                  <a:cubicBezTo>
                    <a:pt x="233" y="559"/>
                    <a:pt x="233" y="538"/>
                    <a:pt x="233" y="538"/>
                  </a:cubicBezTo>
                  <a:cubicBezTo>
                    <a:pt x="233" y="538"/>
                    <a:pt x="212" y="538"/>
                    <a:pt x="212" y="516"/>
                  </a:cubicBezTo>
                  <a:lnTo>
                    <a:pt x="212" y="516"/>
                  </a:lnTo>
                  <a:cubicBezTo>
                    <a:pt x="212" y="516"/>
                    <a:pt x="233" y="538"/>
                    <a:pt x="233" y="538"/>
                  </a:cubicBezTo>
                  <a:cubicBezTo>
                    <a:pt x="233" y="516"/>
                    <a:pt x="212" y="516"/>
                    <a:pt x="212" y="516"/>
                  </a:cubicBezTo>
                  <a:lnTo>
                    <a:pt x="212" y="516"/>
                  </a:lnTo>
                  <a:cubicBezTo>
                    <a:pt x="212" y="516"/>
                    <a:pt x="212" y="516"/>
                    <a:pt x="212" y="516"/>
                  </a:cubicBezTo>
                  <a:lnTo>
                    <a:pt x="212" y="495"/>
                  </a:lnTo>
                  <a:cubicBezTo>
                    <a:pt x="212" y="495"/>
                    <a:pt x="190" y="474"/>
                    <a:pt x="212" y="474"/>
                  </a:cubicBezTo>
                  <a:lnTo>
                    <a:pt x="190" y="474"/>
                  </a:lnTo>
                  <a:cubicBezTo>
                    <a:pt x="190" y="474"/>
                    <a:pt x="190" y="453"/>
                    <a:pt x="190" y="453"/>
                  </a:cubicBezTo>
                  <a:lnTo>
                    <a:pt x="212" y="453"/>
                  </a:lnTo>
                  <a:cubicBezTo>
                    <a:pt x="190" y="453"/>
                    <a:pt x="212" y="432"/>
                    <a:pt x="212" y="432"/>
                  </a:cubicBezTo>
                  <a:lnTo>
                    <a:pt x="190" y="411"/>
                  </a:lnTo>
                  <a:lnTo>
                    <a:pt x="212" y="411"/>
                  </a:lnTo>
                  <a:cubicBezTo>
                    <a:pt x="212" y="411"/>
                    <a:pt x="190" y="390"/>
                    <a:pt x="190" y="390"/>
                  </a:cubicBezTo>
                  <a:cubicBezTo>
                    <a:pt x="190" y="369"/>
                    <a:pt x="190" y="369"/>
                    <a:pt x="190" y="369"/>
                  </a:cubicBezTo>
                  <a:cubicBezTo>
                    <a:pt x="190" y="347"/>
                    <a:pt x="212" y="347"/>
                    <a:pt x="190" y="347"/>
                  </a:cubicBezTo>
                  <a:cubicBezTo>
                    <a:pt x="190" y="337"/>
                    <a:pt x="190" y="337"/>
                    <a:pt x="190" y="337"/>
                  </a:cubicBezTo>
                  <a:cubicBezTo>
                    <a:pt x="190" y="337"/>
                    <a:pt x="190" y="337"/>
                    <a:pt x="190" y="326"/>
                  </a:cubicBezTo>
                  <a:cubicBezTo>
                    <a:pt x="190" y="305"/>
                    <a:pt x="190" y="305"/>
                    <a:pt x="190" y="305"/>
                  </a:cubicBezTo>
                  <a:cubicBezTo>
                    <a:pt x="190" y="305"/>
                    <a:pt x="212" y="305"/>
                    <a:pt x="190" y="284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0" y="242"/>
                    <a:pt x="190" y="242"/>
                  </a:cubicBezTo>
                  <a:cubicBezTo>
                    <a:pt x="190" y="221"/>
                    <a:pt x="190" y="221"/>
                    <a:pt x="190" y="221"/>
                  </a:cubicBezTo>
                  <a:lnTo>
                    <a:pt x="212" y="221"/>
                  </a:lnTo>
                  <a:cubicBezTo>
                    <a:pt x="212" y="221"/>
                    <a:pt x="202" y="211"/>
                    <a:pt x="196" y="211"/>
                  </a:cubicBezTo>
                  <a:cubicBezTo>
                    <a:pt x="193" y="211"/>
                    <a:pt x="190" y="214"/>
                    <a:pt x="190" y="220"/>
                  </a:cubicBezTo>
                  <a:lnTo>
                    <a:pt x="190" y="220"/>
                  </a:lnTo>
                  <a:cubicBezTo>
                    <a:pt x="191" y="200"/>
                    <a:pt x="212" y="200"/>
                    <a:pt x="212" y="200"/>
                  </a:cubicBezTo>
                  <a:lnTo>
                    <a:pt x="233" y="200"/>
                  </a:lnTo>
                  <a:cubicBezTo>
                    <a:pt x="233" y="200"/>
                    <a:pt x="212" y="221"/>
                    <a:pt x="212" y="221"/>
                  </a:cubicBezTo>
                  <a:lnTo>
                    <a:pt x="233" y="221"/>
                  </a:lnTo>
                  <a:cubicBezTo>
                    <a:pt x="233" y="221"/>
                    <a:pt x="233" y="221"/>
                    <a:pt x="233" y="242"/>
                  </a:cubicBezTo>
                  <a:cubicBezTo>
                    <a:pt x="240" y="235"/>
                    <a:pt x="244" y="232"/>
                    <a:pt x="248" y="232"/>
                  </a:cubicBezTo>
                  <a:cubicBezTo>
                    <a:pt x="254" y="232"/>
                    <a:pt x="254" y="242"/>
                    <a:pt x="254" y="242"/>
                  </a:cubicBezTo>
                  <a:lnTo>
                    <a:pt x="275" y="242"/>
                  </a:lnTo>
                  <a:cubicBezTo>
                    <a:pt x="275" y="284"/>
                    <a:pt x="317" y="284"/>
                    <a:pt x="317" y="326"/>
                  </a:cubicBezTo>
                  <a:cubicBezTo>
                    <a:pt x="338" y="326"/>
                    <a:pt x="338" y="347"/>
                    <a:pt x="359" y="347"/>
                  </a:cubicBezTo>
                  <a:cubicBezTo>
                    <a:pt x="381" y="369"/>
                    <a:pt x="381" y="390"/>
                    <a:pt x="402" y="411"/>
                  </a:cubicBezTo>
                  <a:cubicBezTo>
                    <a:pt x="423" y="432"/>
                    <a:pt x="423" y="432"/>
                    <a:pt x="444" y="432"/>
                  </a:cubicBezTo>
                  <a:cubicBezTo>
                    <a:pt x="433" y="442"/>
                    <a:pt x="433" y="442"/>
                    <a:pt x="436" y="442"/>
                  </a:cubicBezTo>
                  <a:cubicBezTo>
                    <a:pt x="439" y="442"/>
                    <a:pt x="444" y="442"/>
                    <a:pt x="444" y="453"/>
                  </a:cubicBezTo>
                  <a:cubicBezTo>
                    <a:pt x="444" y="474"/>
                    <a:pt x="465" y="474"/>
                    <a:pt x="465" y="495"/>
                  </a:cubicBezTo>
                  <a:cubicBezTo>
                    <a:pt x="486" y="495"/>
                    <a:pt x="486" y="516"/>
                    <a:pt x="507" y="538"/>
                  </a:cubicBezTo>
                  <a:cubicBezTo>
                    <a:pt x="507" y="538"/>
                    <a:pt x="507" y="559"/>
                    <a:pt x="528" y="559"/>
                  </a:cubicBezTo>
                  <a:lnTo>
                    <a:pt x="507" y="559"/>
                  </a:lnTo>
                  <a:cubicBezTo>
                    <a:pt x="528" y="559"/>
                    <a:pt x="528" y="559"/>
                    <a:pt x="528" y="580"/>
                  </a:cubicBezTo>
                  <a:lnTo>
                    <a:pt x="550" y="580"/>
                  </a:lnTo>
                  <a:cubicBezTo>
                    <a:pt x="550" y="601"/>
                    <a:pt x="550" y="601"/>
                    <a:pt x="528" y="601"/>
                  </a:cubicBezTo>
                  <a:cubicBezTo>
                    <a:pt x="550" y="601"/>
                    <a:pt x="550" y="622"/>
                    <a:pt x="550" y="622"/>
                  </a:cubicBezTo>
                  <a:cubicBezTo>
                    <a:pt x="550" y="622"/>
                    <a:pt x="592" y="685"/>
                    <a:pt x="613" y="770"/>
                  </a:cubicBezTo>
                  <a:cubicBezTo>
                    <a:pt x="655" y="833"/>
                    <a:pt x="697" y="918"/>
                    <a:pt x="761" y="960"/>
                  </a:cubicBezTo>
                  <a:lnTo>
                    <a:pt x="782" y="960"/>
                  </a:lnTo>
                  <a:cubicBezTo>
                    <a:pt x="782" y="939"/>
                    <a:pt x="782" y="939"/>
                    <a:pt x="782" y="939"/>
                  </a:cubicBezTo>
                  <a:cubicBezTo>
                    <a:pt x="782" y="918"/>
                    <a:pt x="782" y="918"/>
                    <a:pt x="782" y="918"/>
                  </a:cubicBezTo>
                  <a:cubicBezTo>
                    <a:pt x="787" y="912"/>
                    <a:pt x="791" y="910"/>
                    <a:pt x="794" y="909"/>
                  </a:cubicBezTo>
                  <a:lnTo>
                    <a:pt x="794" y="909"/>
                  </a:lnTo>
                  <a:lnTo>
                    <a:pt x="803" y="918"/>
                  </a:lnTo>
                  <a:cubicBezTo>
                    <a:pt x="803" y="918"/>
                    <a:pt x="803" y="908"/>
                    <a:pt x="797" y="908"/>
                  </a:cubicBezTo>
                  <a:cubicBezTo>
                    <a:pt x="796" y="908"/>
                    <a:pt x="795" y="909"/>
                    <a:pt x="794" y="909"/>
                  </a:cubicBezTo>
                  <a:lnTo>
                    <a:pt x="794" y="909"/>
                  </a:lnTo>
                  <a:lnTo>
                    <a:pt x="782" y="897"/>
                  </a:lnTo>
                  <a:cubicBezTo>
                    <a:pt x="803" y="897"/>
                    <a:pt x="803" y="876"/>
                    <a:pt x="803" y="876"/>
                  </a:cubicBezTo>
                  <a:cubicBezTo>
                    <a:pt x="803" y="865"/>
                    <a:pt x="798" y="865"/>
                    <a:pt x="792" y="865"/>
                  </a:cubicBezTo>
                  <a:cubicBezTo>
                    <a:pt x="787" y="865"/>
                    <a:pt x="782" y="865"/>
                    <a:pt x="782" y="854"/>
                  </a:cubicBezTo>
                  <a:lnTo>
                    <a:pt x="803" y="854"/>
                  </a:lnTo>
                  <a:cubicBezTo>
                    <a:pt x="803" y="844"/>
                    <a:pt x="798" y="844"/>
                    <a:pt x="792" y="844"/>
                  </a:cubicBezTo>
                  <a:cubicBezTo>
                    <a:pt x="787" y="844"/>
                    <a:pt x="782" y="844"/>
                    <a:pt x="782" y="833"/>
                  </a:cubicBezTo>
                  <a:lnTo>
                    <a:pt x="803" y="833"/>
                  </a:lnTo>
                  <a:cubicBezTo>
                    <a:pt x="782" y="812"/>
                    <a:pt x="803" y="770"/>
                    <a:pt x="782" y="749"/>
                  </a:cubicBezTo>
                  <a:lnTo>
                    <a:pt x="803" y="749"/>
                  </a:lnTo>
                  <a:cubicBezTo>
                    <a:pt x="782" y="749"/>
                    <a:pt x="803" y="728"/>
                    <a:pt x="803" y="707"/>
                  </a:cubicBezTo>
                  <a:lnTo>
                    <a:pt x="782" y="707"/>
                  </a:lnTo>
                  <a:cubicBezTo>
                    <a:pt x="803" y="685"/>
                    <a:pt x="782" y="664"/>
                    <a:pt x="761" y="643"/>
                  </a:cubicBezTo>
                  <a:cubicBezTo>
                    <a:pt x="761" y="643"/>
                    <a:pt x="761" y="643"/>
                    <a:pt x="761" y="622"/>
                  </a:cubicBezTo>
                  <a:cubicBezTo>
                    <a:pt x="761" y="601"/>
                    <a:pt x="719" y="559"/>
                    <a:pt x="719" y="516"/>
                  </a:cubicBezTo>
                  <a:cubicBezTo>
                    <a:pt x="676" y="474"/>
                    <a:pt x="655" y="432"/>
                    <a:pt x="634" y="390"/>
                  </a:cubicBezTo>
                  <a:cubicBezTo>
                    <a:pt x="634" y="390"/>
                    <a:pt x="625" y="399"/>
                    <a:pt x="618" y="399"/>
                  </a:cubicBezTo>
                  <a:cubicBezTo>
                    <a:pt x="615" y="399"/>
                    <a:pt x="613" y="397"/>
                    <a:pt x="613" y="390"/>
                  </a:cubicBezTo>
                  <a:cubicBezTo>
                    <a:pt x="634" y="369"/>
                    <a:pt x="592" y="369"/>
                    <a:pt x="592" y="347"/>
                  </a:cubicBezTo>
                  <a:cubicBezTo>
                    <a:pt x="571" y="347"/>
                    <a:pt x="571" y="305"/>
                    <a:pt x="550" y="305"/>
                  </a:cubicBezTo>
                  <a:lnTo>
                    <a:pt x="550" y="284"/>
                  </a:lnTo>
                  <a:cubicBezTo>
                    <a:pt x="528" y="284"/>
                    <a:pt x="528" y="263"/>
                    <a:pt x="528" y="263"/>
                  </a:cubicBezTo>
                  <a:lnTo>
                    <a:pt x="507" y="263"/>
                  </a:lnTo>
                  <a:cubicBezTo>
                    <a:pt x="507" y="242"/>
                    <a:pt x="486" y="242"/>
                    <a:pt x="486" y="242"/>
                  </a:cubicBezTo>
                  <a:cubicBezTo>
                    <a:pt x="486" y="221"/>
                    <a:pt x="465" y="221"/>
                    <a:pt x="465" y="221"/>
                  </a:cubicBezTo>
                  <a:cubicBezTo>
                    <a:pt x="465" y="200"/>
                    <a:pt x="465" y="200"/>
                    <a:pt x="465" y="178"/>
                  </a:cubicBezTo>
                  <a:cubicBezTo>
                    <a:pt x="444" y="178"/>
                    <a:pt x="423" y="157"/>
                    <a:pt x="402" y="136"/>
                  </a:cubicBezTo>
                  <a:lnTo>
                    <a:pt x="381" y="136"/>
                  </a:lnTo>
                  <a:cubicBezTo>
                    <a:pt x="381" y="136"/>
                    <a:pt x="381" y="115"/>
                    <a:pt x="381" y="115"/>
                  </a:cubicBezTo>
                  <a:cubicBezTo>
                    <a:pt x="381" y="94"/>
                    <a:pt x="359" y="94"/>
                    <a:pt x="338" y="94"/>
                  </a:cubicBezTo>
                  <a:cubicBezTo>
                    <a:pt x="359" y="94"/>
                    <a:pt x="317" y="73"/>
                    <a:pt x="338" y="73"/>
                  </a:cubicBezTo>
                  <a:cubicBezTo>
                    <a:pt x="331" y="66"/>
                    <a:pt x="329" y="63"/>
                    <a:pt x="328" y="63"/>
                  </a:cubicBezTo>
                  <a:lnTo>
                    <a:pt x="328" y="63"/>
                  </a:lnTo>
                  <a:cubicBezTo>
                    <a:pt x="327" y="63"/>
                    <a:pt x="331" y="73"/>
                    <a:pt x="317" y="73"/>
                  </a:cubicBezTo>
                  <a:lnTo>
                    <a:pt x="296" y="52"/>
                  </a:lnTo>
                  <a:lnTo>
                    <a:pt x="317" y="52"/>
                  </a:lnTo>
                  <a:cubicBezTo>
                    <a:pt x="275" y="52"/>
                    <a:pt x="275" y="9"/>
                    <a:pt x="233" y="9"/>
                  </a:cubicBezTo>
                  <a:cubicBezTo>
                    <a:pt x="233" y="31"/>
                    <a:pt x="254" y="31"/>
                    <a:pt x="254" y="31"/>
                  </a:cubicBezTo>
                  <a:cubicBezTo>
                    <a:pt x="233" y="31"/>
                    <a:pt x="233" y="9"/>
                    <a:pt x="212" y="9"/>
                  </a:cubicBezTo>
                  <a:cubicBezTo>
                    <a:pt x="205" y="2"/>
                    <a:pt x="197" y="0"/>
                    <a:pt x="192" y="0"/>
                  </a:cubicBezTo>
                  <a:close/>
                  <a:moveTo>
                    <a:pt x="465" y="1129"/>
                  </a:moveTo>
                  <a:cubicBezTo>
                    <a:pt x="465" y="1136"/>
                    <a:pt x="467" y="1138"/>
                    <a:pt x="471" y="1138"/>
                  </a:cubicBezTo>
                  <a:cubicBezTo>
                    <a:pt x="477" y="1138"/>
                    <a:pt x="486" y="1129"/>
                    <a:pt x="486" y="1129"/>
                  </a:cubicBezTo>
                  <a:close/>
                  <a:moveTo>
                    <a:pt x="486" y="1129"/>
                  </a:moveTo>
                  <a:cubicBezTo>
                    <a:pt x="486" y="1129"/>
                    <a:pt x="486" y="1150"/>
                    <a:pt x="486" y="1150"/>
                  </a:cubicBezTo>
                  <a:cubicBezTo>
                    <a:pt x="486" y="1150"/>
                    <a:pt x="486" y="1129"/>
                    <a:pt x="507" y="1129"/>
                  </a:cubicBezTo>
                  <a:close/>
                  <a:moveTo>
                    <a:pt x="507" y="1129"/>
                  </a:moveTo>
                  <a:cubicBezTo>
                    <a:pt x="486" y="1150"/>
                    <a:pt x="507" y="1150"/>
                    <a:pt x="507" y="1150"/>
                  </a:cubicBezTo>
                  <a:cubicBezTo>
                    <a:pt x="507" y="1129"/>
                    <a:pt x="507" y="1129"/>
                    <a:pt x="507" y="1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7031;p50">
              <a:extLst>
                <a:ext uri="{FF2B5EF4-FFF2-40B4-BE49-F238E27FC236}">
                  <a16:creationId xmlns:a16="http://schemas.microsoft.com/office/drawing/2014/main" id="{881E5DED-7BB3-0491-A92E-0C34C53D7026}"/>
                </a:ext>
              </a:extLst>
            </p:cNvPr>
            <p:cNvSpPr/>
            <p:nvPr/>
          </p:nvSpPr>
          <p:spPr>
            <a:xfrm>
              <a:off x="6418675" y="43566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7032;p50">
              <a:extLst>
                <a:ext uri="{FF2B5EF4-FFF2-40B4-BE49-F238E27FC236}">
                  <a16:creationId xmlns:a16="http://schemas.microsoft.com/office/drawing/2014/main" id="{E387C17C-4B48-A33C-9A0A-23ADE1FF29CB}"/>
                </a:ext>
              </a:extLst>
            </p:cNvPr>
            <p:cNvSpPr/>
            <p:nvPr/>
          </p:nvSpPr>
          <p:spPr>
            <a:xfrm>
              <a:off x="6417625" y="435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7033;p50">
              <a:extLst>
                <a:ext uri="{FF2B5EF4-FFF2-40B4-BE49-F238E27FC236}">
                  <a16:creationId xmlns:a16="http://schemas.microsoft.com/office/drawing/2014/main" id="{08951601-9F04-8ADA-9DE0-07A1DD33CBB1}"/>
                </a:ext>
              </a:extLst>
            </p:cNvPr>
            <p:cNvSpPr/>
            <p:nvPr/>
          </p:nvSpPr>
          <p:spPr>
            <a:xfrm>
              <a:off x="6417100" y="4350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7034;p50">
              <a:extLst>
                <a:ext uri="{FF2B5EF4-FFF2-40B4-BE49-F238E27FC236}">
                  <a16:creationId xmlns:a16="http://schemas.microsoft.com/office/drawing/2014/main" id="{AE62B301-CCB7-CF3F-58F9-ADC2C75BE9B0}"/>
                </a:ext>
              </a:extLst>
            </p:cNvPr>
            <p:cNvSpPr/>
            <p:nvPr/>
          </p:nvSpPr>
          <p:spPr>
            <a:xfrm>
              <a:off x="6420800" y="435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7035;p50">
              <a:extLst>
                <a:ext uri="{FF2B5EF4-FFF2-40B4-BE49-F238E27FC236}">
                  <a16:creationId xmlns:a16="http://schemas.microsoft.com/office/drawing/2014/main" id="{D91CFE32-2B30-F515-D0C2-D5189FCFF833}"/>
                </a:ext>
              </a:extLst>
            </p:cNvPr>
            <p:cNvSpPr/>
            <p:nvPr/>
          </p:nvSpPr>
          <p:spPr>
            <a:xfrm>
              <a:off x="6424500" y="43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7036;p50">
              <a:extLst>
                <a:ext uri="{FF2B5EF4-FFF2-40B4-BE49-F238E27FC236}">
                  <a16:creationId xmlns:a16="http://schemas.microsoft.com/office/drawing/2014/main" id="{2E62051E-25F0-1EB5-0312-79679B849657}"/>
                </a:ext>
              </a:extLst>
            </p:cNvPr>
            <p:cNvSpPr/>
            <p:nvPr/>
          </p:nvSpPr>
          <p:spPr>
            <a:xfrm>
              <a:off x="642450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7037;p50">
              <a:extLst>
                <a:ext uri="{FF2B5EF4-FFF2-40B4-BE49-F238E27FC236}">
                  <a16:creationId xmlns:a16="http://schemas.microsoft.com/office/drawing/2014/main" id="{5F096322-5F70-A7A0-8778-E15C3978AE9A}"/>
                </a:ext>
              </a:extLst>
            </p:cNvPr>
            <p:cNvSpPr/>
            <p:nvPr/>
          </p:nvSpPr>
          <p:spPr>
            <a:xfrm>
              <a:off x="6419750" y="435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7038;p50">
              <a:extLst>
                <a:ext uri="{FF2B5EF4-FFF2-40B4-BE49-F238E27FC236}">
                  <a16:creationId xmlns:a16="http://schemas.microsoft.com/office/drawing/2014/main" id="{A8AD1E12-921D-FD12-ACE3-32045FCD5DC6}"/>
                </a:ext>
              </a:extLst>
            </p:cNvPr>
            <p:cNvSpPr/>
            <p:nvPr/>
          </p:nvSpPr>
          <p:spPr>
            <a:xfrm>
              <a:off x="6424500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7039;p50">
              <a:extLst>
                <a:ext uri="{FF2B5EF4-FFF2-40B4-BE49-F238E27FC236}">
                  <a16:creationId xmlns:a16="http://schemas.microsoft.com/office/drawing/2014/main" id="{60357646-9878-07BD-2CA7-4B9F8FDB9652}"/>
                </a:ext>
              </a:extLst>
            </p:cNvPr>
            <p:cNvSpPr/>
            <p:nvPr/>
          </p:nvSpPr>
          <p:spPr>
            <a:xfrm>
              <a:off x="6424500" y="436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7040;p50">
              <a:extLst>
                <a:ext uri="{FF2B5EF4-FFF2-40B4-BE49-F238E27FC236}">
                  <a16:creationId xmlns:a16="http://schemas.microsoft.com/office/drawing/2014/main" id="{00D286E2-4811-0FCB-C435-F587AE02B4A6}"/>
                </a:ext>
              </a:extLst>
            </p:cNvPr>
            <p:cNvSpPr/>
            <p:nvPr/>
          </p:nvSpPr>
          <p:spPr>
            <a:xfrm>
              <a:off x="6421850" y="4360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7041;p50">
              <a:extLst>
                <a:ext uri="{FF2B5EF4-FFF2-40B4-BE49-F238E27FC236}">
                  <a16:creationId xmlns:a16="http://schemas.microsoft.com/office/drawing/2014/main" id="{A263798D-27C8-322A-4367-93DABEC2C23D}"/>
                </a:ext>
              </a:extLst>
            </p:cNvPr>
            <p:cNvSpPr/>
            <p:nvPr/>
          </p:nvSpPr>
          <p:spPr>
            <a:xfrm>
              <a:off x="6423975" y="43645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7042;p50">
              <a:extLst>
                <a:ext uri="{FF2B5EF4-FFF2-40B4-BE49-F238E27FC236}">
                  <a16:creationId xmlns:a16="http://schemas.microsoft.com/office/drawing/2014/main" id="{83BB7CE8-B8D4-230D-E19A-4F9D95BC44B8}"/>
                </a:ext>
              </a:extLst>
            </p:cNvPr>
            <p:cNvSpPr/>
            <p:nvPr/>
          </p:nvSpPr>
          <p:spPr>
            <a:xfrm>
              <a:off x="6425025" y="436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7043;p50">
              <a:extLst>
                <a:ext uri="{FF2B5EF4-FFF2-40B4-BE49-F238E27FC236}">
                  <a16:creationId xmlns:a16="http://schemas.microsoft.com/office/drawing/2014/main" id="{B781D1AD-5C53-8182-AE8F-E253A7D67C59}"/>
                </a:ext>
              </a:extLst>
            </p:cNvPr>
            <p:cNvSpPr/>
            <p:nvPr/>
          </p:nvSpPr>
          <p:spPr>
            <a:xfrm>
              <a:off x="6422900" y="436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CC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7044;p50">
              <a:extLst>
                <a:ext uri="{FF2B5EF4-FFF2-40B4-BE49-F238E27FC236}">
                  <a16:creationId xmlns:a16="http://schemas.microsoft.com/office/drawing/2014/main" id="{11855F29-41D7-F752-6264-BC3AE003853C}"/>
                </a:ext>
              </a:extLst>
            </p:cNvPr>
            <p:cNvSpPr/>
            <p:nvPr/>
          </p:nvSpPr>
          <p:spPr>
            <a:xfrm>
              <a:off x="6404950" y="3880275"/>
              <a:ext cx="298400" cy="445200"/>
            </a:xfrm>
            <a:custGeom>
              <a:avLst/>
              <a:gdLst/>
              <a:ahLst/>
              <a:cxnLst/>
              <a:rect l="l" t="t" r="r" b="b"/>
              <a:pathLst>
                <a:path w="11936" h="17808" extrusionOk="0">
                  <a:moveTo>
                    <a:pt x="1" y="0"/>
                  </a:moveTo>
                  <a:cubicBezTo>
                    <a:pt x="1" y="0"/>
                    <a:pt x="339" y="13435"/>
                    <a:pt x="1310" y="17808"/>
                  </a:cubicBezTo>
                  <a:lnTo>
                    <a:pt x="4247" y="17597"/>
                  </a:lnTo>
                  <a:lnTo>
                    <a:pt x="5514" y="3972"/>
                  </a:lnTo>
                  <a:lnTo>
                    <a:pt x="6380" y="3972"/>
                  </a:lnTo>
                  <a:lnTo>
                    <a:pt x="8640" y="17702"/>
                  </a:lnTo>
                  <a:lnTo>
                    <a:pt x="11703" y="17702"/>
                  </a:lnTo>
                  <a:lnTo>
                    <a:pt x="11936" y="90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7045;p50">
              <a:extLst>
                <a:ext uri="{FF2B5EF4-FFF2-40B4-BE49-F238E27FC236}">
                  <a16:creationId xmlns:a16="http://schemas.microsoft.com/office/drawing/2014/main" id="{40A16A20-65FE-2C78-4709-556391D1C002}"/>
                </a:ext>
              </a:extLst>
            </p:cNvPr>
            <p:cNvSpPr/>
            <p:nvPr/>
          </p:nvSpPr>
          <p:spPr>
            <a:xfrm>
              <a:off x="6586100" y="3189675"/>
              <a:ext cx="88200" cy="195800"/>
            </a:xfrm>
            <a:custGeom>
              <a:avLst/>
              <a:gdLst/>
              <a:ahLst/>
              <a:cxnLst/>
              <a:rect l="l" t="t" r="r" b="b"/>
              <a:pathLst>
                <a:path w="3528" h="7832" extrusionOk="0">
                  <a:moveTo>
                    <a:pt x="1845" y="1"/>
                  </a:moveTo>
                  <a:cubicBezTo>
                    <a:pt x="1394" y="1"/>
                    <a:pt x="925" y="233"/>
                    <a:pt x="571" y="607"/>
                  </a:cubicBezTo>
                  <a:cubicBezTo>
                    <a:pt x="169" y="1029"/>
                    <a:pt x="0" y="1621"/>
                    <a:pt x="64" y="2191"/>
                  </a:cubicBezTo>
                  <a:lnTo>
                    <a:pt x="592" y="7831"/>
                  </a:lnTo>
                  <a:cubicBezTo>
                    <a:pt x="592" y="7831"/>
                    <a:pt x="2303" y="6310"/>
                    <a:pt x="3000" y="4641"/>
                  </a:cubicBezTo>
                  <a:cubicBezTo>
                    <a:pt x="3486" y="3543"/>
                    <a:pt x="3528" y="2191"/>
                    <a:pt x="3127" y="1050"/>
                  </a:cubicBezTo>
                  <a:cubicBezTo>
                    <a:pt x="2856" y="306"/>
                    <a:pt x="2362" y="1"/>
                    <a:pt x="18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7046;p50">
              <a:extLst>
                <a:ext uri="{FF2B5EF4-FFF2-40B4-BE49-F238E27FC236}">
                  <a16:creationId xmlns:a16="http://schemas.microsoft.com/office/drawing/2014/main" id="{C6832151-404F-93DA-6882-66FC306D6F88}"/>
                </a:ext>
              </a:extLst>
            </p:cNvPr>
            <p:cNvSpPr/>
            <p:nvPr/>
          </p:nvSpPr>
          <p:spPr>
            <a:xfrm>
              <a:off x="6500025" y="3284050"/>
              <a:ext cx="139425" cy="223275"/>
            </a:xfrm>
            <a:custGeom>
              <a:avLst/>
              <a:gdLst/>
              <a:ahLst/>
              <a:cxnLst/>
              <a:rect l="l" t="t" r="r" b="b"/>
              <a:pathLst>
                <a:path w="5577" h="8931" extrusionOk="0">
                  <a:moveTo>
                    <a:pt x="1542" y="0"/>
                  </a:moveTo>
                  <a:lnTo>
                    <a:pt x="232" y="6464"/>
                  </a:lnTo>
                  <a:cubicBezTo>
                    <a:pt x="0" y="7584"/>
                    <a:pt x="718" y="8682"/>
                    <a:pt x="1859" y="8894"/>
                  </a:cubicBezTo>
                  <a:cubicBezTo>
                    <a:pt x="1988" y="8918"/>
                    <a:pt x="2117" y="8930"/>
                    <a:pt x="2244" y="8930"/>
                  </a:cubicBezTo>
                  <a:cubicBezTo>
                    <a:pt x="3194" y="8930"/>
                    <a:pt x="4038" y="8257"/>
                    <a:pt x="4225" y="7288"/>
                  </a:cubicBezTo>
                  <a:lnTo>
                    <a:pt x="5577" y="761"/>
                  </a:lnTo>
                  <a:lnTo>
                    <a:pt x="154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7047;p50">
              <a:extLst>
                <a:ext uri="{FF2B5EF4-FFF2-40B4-BE49-F238E27FC236}">
                  <a16:creationId xmlns:a16="http://schemas.microsoft.com/office/drawing/2014/main" id="{EA941FC6-DA97-9CAD-45E0-048642F0FA1F}"/>
                </a:ext>
              </a:extLst>
            </p:cNvPr>
            <p:cNvSpPr/>
            <p:nvPr/>
          </p:nvSpPr>
          <p:spPr>
            <a:xfrm>
              <a:off x="6441400" y="3165325"/>
              <a:ext cx="212275" cy="213675"/>
            </a:xfrm>
            <a:custGeom>
              <a:avLst/>
              <a:gdLst/>
              <a:ahLst/>
              <a:cxnLst/>
              <a:rect l="l" t="t" r="r" b="b"/>
              <a:pathLst>
                <a:path w="8491" h="8547" extrusionOk="0">
                  <a:moveTo>
                    <a:pt x="4508" y="0"/>
                  </a:moveTo>
                  <a:cubicBezTo>
                    <a:pt x="3093" y="0"/>
                    <a:pt x="1673" y="729"/>
                    <a:pt x="972" y="2341"/>
                  </a:cubicBezTo>
                  <a:cubicBezTo>
                    <a:pt x="761" y="2806"/>
                    <a:pt x="592" y="3334"/>
                    <a:pt x="465" y="3968"/>
                  </a:cubicBezTo>
                  <a:cubicBezTo>
                    <a:pt x="0" y="6207"/>
                    <a:pt x="634" y="7474"/>
                    <a:pt x="1965" y="8108"/>
                  </a:cubicBezTo>
                  <a:cubicBezTo>
                    <a:pt x="2618" y="8408"/>
                    <a:pt x="3331" y="8546"/>
                    <a:pt x="4054" y="8546"/>
                  </a:cubicBezTo>
                  <a:cubicBezTo>
                    <a:pt x="4195" y="8546"/>
                    <a:pt x="4337" y="8541"/>
                    <a:pt x="4479" y="8531"/>
                  </a:cubicBezTo>
                  <a:cubicBezTo>
                    <a:pt x="6443" y="8340"/>
                    <a:pt x="8260" y="6481"/>
                    <a:pt x="8408" y="4137"/>
                  </a:cubicBezTo>
                  <a:cubicBezTo>
                    <a:pt x="8408" y="4052"/>
                    <a:pt x="8429" y="3989"/>
                    <a:pt x="8429" y="3925"/>
                  </a:cubicBezTo>
                  <a:cubicBezTo>
                    <a:pt x="8491" y="1453"/>
                    <a:pt x="6504" y="0"/>
                    <a:pt x="45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7048;p50">
              <a:extLst>
                <a:ext uri="{FF2B5EF4-FFF2-40B4-BE49-F238E27FC236}">
                  <a16:creationId xmlns:a16="http://schemas.microsoft.com/office/drawing/2014/main" id="{7E211DE3-08D9-0F3E-FE3F-2FCE2B493F28}"/>
                </a:ext>
              </a:extLst>
            </p:cNvPr>
            <p:cNvSpPr/>
            <p:nvPr/>
          </p:nvSpPr>
          <p:spPr>
            <a:xfrm>
              <a:off x="6457775" y="3165325"/>
              <a:ext cx="195675" cy="213325"/>
            </a:xfrm>
            <a:custGeom>
              <a:avLst/>
              <a:gdLst/>
              <a:ahLst/>
              <a:cxnLst/>
              <a:rect l="l" t="t" r="r" b="b"/>
              <a:pathLst>
                <a:path w="7827" h="8533" extrusionOk="0">
                  <a:moveTo>
                    <a:pt x="3838" y="0"/>
                  </a:moveTo>
                  <a:cubicBezTo>
                    <a:pt x="2420" y="0"/>
                    <a:pt x="997" y="729"/>
                    <a:pt x="296" y="2341"/>
                  </a:cubicBezTo>
                  <a:cubicBezTo>
                    <a:pt x="190" y="2595"/>
                    <a:pt x="85" y="2869"/>
                    <a:pt x="0" y="3186"/>
                  </a:cubicBezTo>
                  <a:cubicBezTo>
                    <a:pt x="507" y="3672"/>
                    <a:pt x="803" y="4369"/>
                    <a:pt x="803" y="5130"/>
                  </a:cubicBezTo>
                  <a:cubicBezTo>
                    <a:pt x="803" y="5848"/>
                    <a:pt x="528" y="6524"/>
                    <a:pt x="63" y="6988"/>
                  </a:cubicBezTo>
                  <a:cubicBezTo>
                    <a:pt x="338" y="7495"/>
                    <a:pt x="761" y="7855"/>
                    <a:pt x="1289" y="8108"/>
                  </a:cubicBezTo>
                  <a:cubicBezTo>
                    <a:pt x="1917" y="8402"/>
                    <a:pt x="2600" y="8533"/>
                    <a:pt x="3286" y="8533"/>
                  </a:cubicBezTo>
                  <a:cubicBezTo>
                    <a:pt x="3339" y="8533"/>
                    <a:pt x="3391" y="8532"/>
                    <a:pt x="3443" y="8531"/>
                  </a:cubicBezTo>
                  <a:cubicBezTo>
                    <a:pt x="3084" y="8087"/>
                    <a:pt x="2873" y="7517"/>
                    <a:pt x="2873" y="6883"/>
                  </a:cubicBezTo>
                  <a:cubicBezTo>
                    <a:pt x="2873" y="5383"/>
                    <a:pt x="4098" y="4158"/>
                    <a:pt x="5598" y="4158"/>
                  </a:cubicBezTo>
                  <a:cubicBezTo>
                    <a:pt x="6401" y="4158"/>
                    <a:pt x="7098" y="4496"/>
                    <a:pt x="7605" y="5045"/>
                  </a:cubicBezTo>
                  <a:cubicBezTo>
                    <a:pt x="7689" y="4749"/>
                    <a:pt x="7731" y="4432"/>
                    <a:pt x="7753" y="4137"/>
                  </a:cubicBezTo>
                  <a:cubicBezTo>
                    <a:pt x="7753" y="4052"/>
                    <a:pt x="7753" y="3989"/>
                    <a:pt x="7753" y="3925"/>
                  </a:cubicBezTo>
                  <a:cubicBezTo>
                    <a:pt x="7827" y="1453"/>
                    <a:pt x="5838" y="0"/>
                    <a:pt x="3838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7049;p50">
              <a:extLst>
                <a:ext uri="{FF2B5EF4-FFF2-40B4-BE49-F238E27FC236}">
                  <a16:creationId xmlns:a16="http://schemas.microsoft.com/office/drawing/2014/main" id="{0D404655-BE03-50B8-E178-640F77389B28}"/>
                </a:ext>
              </a:extLst>
            </p:cNvPr>
            <p:cNvSpPr/>
            <p:nvPr/>
          </p:nvSpPr>
          <p:spPr>
            <a:xfrm>
              <a:off x="6530457" y="3270064"/>
              <a:ext cx="116562" cy="107721"/>
            </a:xfrm>
            <a:custGeom>
              <a:avLst/>
              <a:gdLst/>
              <a:ahLst/>
              <a:cxnLst/>
              <a:rect l="l" t="t" r="r" b="b"/>
              <a:pathLst>
                <a:path w="4733" h="4374" extrusionOk="0">
                  <a:moveTo>
                    <a:pt x="2726" y="1"/>
                  </a:moveTo>
                  <a:cubicBezTo>
                    <a:pt x="1226" y="1"/>
                    <a:pt x="1" y="1226"/>
                    <a:pt x="1" y="2726"/>
                  </a:cubicBezTo>
                  <a:cubicBezTo>
                    <a:pt x="1" y="3360"/>
                    <a:pt x="212" y="3930"/>
                    <a:pt x="571" y="4374"/>
                  </a:cubicBezTo>
                  <a:lnTo>
                    <a:pt x="952" y="4374"/>
                  </a:lnTo>
                  <a:cubicBezTo>
                    <a:pt x="2641" y="4205"/>
                    <a:pt x="4226" y="2789"/>
                    <a:pt x="4733" y="888"/>
                  </a:cubicBezTo>
                  <a:cubicBezTo>
                    <a:pt x="4226" y="339"/>
                    <a:pt x="3529" y="1"/>
                    <a:pt x="272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7050;p50">
              <a:extLst>
                <a:ext uri="{FF2B5EF4-FFF2-40B4-BE49-F238E27FC236}">
                  <a16:creationId xmlns:a16="http://schemas.microsoft.com/office/drawing/2014/main" id="{853D1EA0-D1DD-0833-393D-01FB93A7FA28}"/>
                </a:ext>
              </a:extLst>
            </p:cNvPr>
            <p:cNvSpPr/>
            <p:nvPr/>
          </p:nvSpPr>
          <p:spPr>
            <a:xfrm>
              <a:off x="6445625" y="3244975"/>
              <a:ext cx="32225" cy="95075"/>
            </a:xfrm>
            <a:custGeom>
              <a:avLst/>
              <a:gdLst/>
              <a:ahLst/>
              <a:cxnLst/>
              <a:rect l="l" t="t" r="r" b="b"/>
              <a:pathLst>
                <a:path w="1289" h="3803" extrusionOk="0">
                  <a:moveTo>
                    <a:pt x="486" y="0"/>
                  </a:moveTo>
                  <a:lnTo>
                    <a:pt x="275" y="782"/>
                  </a:lnTo>
                  <a:cubicBezTo>
                    <a:pt x="0" y="2113"/>
                    <a:pt x="127" y="3105"/>
                    <a:pt x="549" y="3802"/>
                  </a:cubicBezTo>
                  <a:cubicBezTo>
                    <a:pt x="1014" y="3317"/>
                    <a:pt x="1289" y="2662"/>
                    <a:pt x="1289" y="1944"/>
                  </a:cubicBezTo>
                  <a:cubicBezTo>
                    <a:pt x="1289" y="1183"/>
                    <a:pt x="993" y="486"/>
                    <a:pt x="48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7051;p50">
              <a:extLst>
                <a:ext uri="{FF2B5EF4-FFF2-40B4-BE49-F238E27FC236}">
                  <a16:creationId xmlns:a16="http://schemas.microsoft.com/office/drawing/2014/main" id="{B7117E54-E7CA-6098-5F8B-42DA4D8BCDC1}"/>
                </a:ext>
              </a:extLst>
            </p:cNvPr>
            <p:cNvSpPr/>
            <p:nvPr/>
          </p:nvSpPr>
          <p:spPr>
            <a:xfrm>
              <a:off x="6636800" y="3249725"/>
              <a:ext cx="42275" cy="41750"/>
            </a:xfrm>
            <a:custGeom>
              <a:avLst/>
              <a:gdLst/>
              <a:ahLst/>
              <a:cxnLst/>
              <a:rect l="l" t="t" r="r" b="b"/>
              <a:pathLst>
                <a:path w="1691" h="1670" extrusionOk="0">
                  <a:moveTo>
                    <a:pt x="845" y="0"/>
                  </a:moveTo>
                  <a:cubicBezTo>
                    <a:pt x="380" y="0"/>
                    <a:pt x="0" y="380"/>
                    <a:pt x="0" y="845"/>
                  </a:cubicBezTo>
                  <a:cubicBezTo>
                    <a:pt x="0" y="1310"/>
                    <a:pt x="380" y="1669"/>
                    <a:pt x="845" y="1669"/>
                  </a:cubicBezTo>
                  <a:cubicBezTo>
                    <a:pt x="1310" y="1669"/>
                    <a:pt x="1690" y="1310"/>
                    <a:pt x="1690" y="845"/>
                  </a:cubicBezTo>
                  <a:cubicBezTo>
                    <a:pt x="1690" y="380"/>
                    <a:pt x="1310" y="0"/>
                    <a:pt x="8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7052;p50">
              <a:extLst>
                <a:ext uri="{FF2B5EF4-FFF2-40B4-BE49-F238E27FC236}">
                  <a16:creationId xmlns:a16="http://schemas.microsoft.com/office/drawing/2014/main" id="{AF1C9561-27FD-BA8D-C71F-409F3DBEB526}"/>
                </a:ext>
              </a:extLst>
            </p:cNvPr>
            <p:cNvSpPr/>
            <p:nvPr/>
          </p:nvSpPr>
          <p:spPr>
            <a:xfrm>
              <a:off x="6652100" y="327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7053;p50">
              <a:extLst>
                <a:ext uri="{FF2B5EF4-FFF2-40B4-BE49-F238E27FC236}">
                  <a16:creationId xmlns:a16="http://schemas.microsoft.com/office/drawing/2014/main" id="{1AD53E08-B19C-ABA2-B983-6F7238D79E5B}"/>
                </a:ext>
              </a:extLst>
            </p:cNvPr>
            <p:cNvSpPr/>
            <p:nvPr/>
          </p:nvSpPr>
          <p:spPr>
            <a:xfrm>
              <a:off x="6653150" y="3273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7054;p50">
              <a:extLst>
                <a:ext uri="{FF2B5EF4-FFF2-40B4-BE49-F238E27FC236}">
                  <a16:creationId xmlns:a16="http://schemas.microsoft.com/office/drawing/2014/main" id="{41F10D15-5A48-573D-EB9C-59C609B9202F}"/>
                </a:ext>
              </a:extLst>
            </p:cNvPr>
            <p:cNvSpPr/>
            <p:nvPr/>
          </p:nvSpPr>
          <p:spPr>
            <a:xfrm>
              <a:off x="6651050" y="327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7055;p50">
              <a:extLst>
                <a:ext uri="{FF2B5EF4-FFF2-40B4-BE49-F238E27FC236}">
                  <a16:creationId xmlns:a16="http://schemas.microsoft.com/office/drawing/2014/main" id="{2B017811-3F26-0094-9955-75DE33C6A9D5}"/>
                </a:ext>
              </a:extLst>
            </p:cNvPr>
            <p:cNvSpPr/>
            <p:nvPr/>
          </p:nvSpPr>
          <p:spPr>
            <a:xfrm>
              <a:off x="6655800" y="327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7056;p50">
              <a:extLst>
                <a:ext uri="{FF2B5EF4-FFF2-40B4-BE49-F238E27FC236}">
                  <a16:creationId xmlns:a16="http://schemas.microsoft.com/office/drawing/2014/main" id="{4FF415BD-45F3-2414-069F-B199649CC6DD}"/>
                </a:ext>
              </a:extLst>
            </p:cNvPr>
            <p:cNvSpPr/>
            <p:nvPr/>
          </p:nvSpPr>
          <p:spPr>
            <a:xfrm>
              <a:off x="6654225" y="3272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7057;p50">
              <a:extLst>
                <a:ext uri="{FF2B5EF4-FFF2-40B4-BE49-F238E27FC236}">
                  <a16:creationId xmlns:a16="http://schemas.microsoft.com/office/drawing/2014/main" id="{D985FF7E-33CE-B885-7949-3FAB5A084EBA}"/>
                </a:ext>
              </a:extLst>
            </p:cNvPr>
            <p:cNvSpPr/>
            <p:nvPr/>
          </p:nvSpPr>
          <p:spPr>
            <a:xfrm>
              <a:off x="6649475" y="3273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7058;p50">
              <a:extLst>
                <a:ext uri="{FF2B5EF4-FFF2-40B4-BE49-F238E27FC236}">
                  <a16:creationId xmlns:a16="http://schemas.microsoft.com/office/drawing/2014/main" id="{AF25BF50-E32B-42FA-D196-0029AB35BE53}"/>
                </a:ext>
              </a:extLst>
            </p:cNvPr>
            <p:cNvSpPr/>
            <p:nvPr/>
          </p:nvSpPr>
          <p:spPr>
            <a:xfrm>
              <a:off x="6648925" y="327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7059;p50">
              <a:extLst>
                <a:ext uri="{FF2B5EF4-FFF2-40B4-BE49-F238E27FC236}">
                  <a16:creationId xmlns:a16="http://schemas.microsoft.com/office/drawing/2014/main" id="{A9325C18-3550-9416-E7B0-8DB1FB0E47F7}"/>
                </a:ext>
              </a:extLst>
            </p:cNvPr>
            <p:cNvSpPr/>
            <p:nvPr/>
          </p:nvSpPr>
          <p:spPr>
            <a:xfrm>
              <a:off x="6649475" y="3274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7060;p50">
              <a:extLst>
                <a:ext uri="{FF2B5EF4-FFF2-40B4-BE49-F238E27FC236}">
                  <a16:creationId xmlns:a16="http://schemas.microsoft.com/office/drawing/2014/main" id="{D6199581-1C67-0F18-12CE-BFE271526263}"/>
                </a:ext>
              </a:extLst>
            </p:cNvPr>
            <p:cNvSpPr/>
            <p:nvPr/>
          </p:nvSpPr>
          <p:spPr>
            <a:xfrm>
              <a:off x="6649475" y="327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7061;p50">
              <a:extLst>
                <a:ext uri="{FF2B5EF4-FFF2-40B4-BE49-F238E27FC236}">
                  <a16:creationId xmlns:a16="http://schemas.microsoft.com/office/drawing/2014/main" id="{3DAF6262-97C4-985E-C8D4-4BE81F2A49D9}"/>
                </a:ext>
              </a:extLst>
            </p:cNvPr>
            <p:cNvSpPr/>
            <p:nvPr/>
          </p:nvSpPr>
          <p:spPr>
            <a:xfrm>
              <a:off x="666372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7062;p50">
              <a:extLst>
                <a:ext uri="{FF2B5EF4-FFF2-40B4-BE49-F238E27FC236}">
                  <a16:creationId xmlns:a16="http://schemas.microsoft.com/office/drawing/2014/main" id="{37A02AD3-3324-D37A-68A8-3968A294449F}"/>
                </a:ext>
              </a:extLst>
            </p:cNvPr>
            <p:cNvSpPr/>
            <p:nvPr/>
          </p:nvSpPr>
          <p:spPr>
            <a:xfrm>
              <a:off x="6657925" y="327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7063;p50">
              <a:extLst>
                <a:ext uri="{FF2B5EF4-FFF2-40B4-BE49-F238E27FC236}">
                  <a16:creationId xmlns:a16="http://schemas.microsoft.com/office/drawing/2014/main" id="{BECA606B-9649-70A4-9310-F7CFF2EDF861}"/>
                </a:ext>
              </a:extLst>
            </p:cNvPr>
            <p:cNvSpPr/>
            <p:nvPr/>
          </p:nvSpPr>
          <p:spPr>
            <a:xfrm>
              <a:off x="6664775" y="327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7064;p50">
              <a:extLst>
                <a:ext uri="{FF2B5EF4-FFF2-40B4-BE49-F238E27FC236}">
                  <a16:creationId xmlns:a16="http://schemas.microsoft.com/office/drawing/2014/main" id="{5134012C-93FA-BE88-1E27-3F5D4D8DD0E2}"/>
                </a:ext>
              </a:extLst>
            </p:cNvPr>
            <p:cNvSpPr/>
            <p:nvPr/>
          </p:nvSpPr>
          <p:spPr>
            <a:xfrm>
              <a:off x="664947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7065;p50">
              <a:extLst>
                <a:ext uri="{FF2B5EF4-FFF2-40B4-BE49-F238E27FC236}">
                  <a16:creationId xmlns:a16="http://schemas.microsoft.com/office/drawing/2014/main" id="{8BD85C2B-7C81-E355-C7C3-1E8BE8C5F59F}"/>
                </a:ext>
              </a:extLst>
            </p:cNvPr>
            <p:cNvSpPr/>
            <p:nvPr/>
          </p:nvSpPr>
          <p:spPr>
            <a:xfrm>
              <a:off x="6657375" y="3266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7066;p50">
              <a:extLst>
                <a:ext uri="{FF2B5EF4-FFF2-40B4-BE49-F238E27FC236}">
                  <a16:creationId xmlns:a16="http://schemas.microsoft.com/office/drawing/2014/main" id="{1DCDD643-866A-99C9-BEB6-4A42C4A4983C}"/>
                </a:ext>
              </a:extLst>
            </p:cNvPr>
            <p:cNvSpPr/>
            <p:nvPr/>
          </p:nvSpPr>
          <p:spPr>
            <a:xfrm>
              <a:off x="6664775" y="327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7067;p50">
              <a:extLst>
                <a:ext uri="{FF2B5EF4-FFF2-40B4-BE49-F238E27FC236}">
                  <a16:creationId xmlns:a16="http://schemas.microsoft.com/office/drawing/2014/main" id="{9C136A62-47BF-549D-3D1B-F7347C7725F3}"/>
                </a:ext>
              </a:extLst>
            </p:cNvPr>
            <p:cNvSpPr/>
            <p:nvPr/>
          </p:nvSpPr>
          <p:spPr>
            <a:xfrm>
              <a:off x="6660025" y="327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7068;p50">
              <a:extLst>
                <a:ext uri="{FF2B5EF4-FFF2-40B4-BE49-F238E27FC236}">
                  <a16:creationId xmlns:a16="http://schemas.microsoft.com/office/drawing/2014/main" id="{D5FD025D-0DAE-C0F3-AEB5-5970B5AA220E}"/>
                </a:ext>
              </a:extLst>
            </p:cNvPr>
            <p:cNvSpPr/>
            <p:nvPr/>
          </p:nvSpPr>
          <p:spPr>
            <a:xfrm>
              <a:off x="6660025" y="327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7069;p50">
              <a:extLst>
                <a:ext uri="{FF2B5EF4-FFF2-40B4-BE49-F238E27FC236}">
                  <a16:creationId xmlns:a16="http://schemas.microsoft.com/office/drawing/2014/main" id="{20BD6EF0-9CBE-D4B7-8A05-93D474604D18}"/>
                </a:ext>
              </a:extLst>
            </p:cNvPr>
            <p:cNvSpPr/>
            <p:nvPr/>
          </p:nvSpPr>
          <p:spPr>
            <a:xfrm>
              <a:off x="6663725" y="3272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22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7070;p50">
              <a:extLst>
                <a:ext uri="{FF2B5EF4-FFF2-40B4-BE49-F238E27FC236}">
                  <a16:creationId xmlns:a16="http://schemas.microsoft.com/office/drawing/2014/main" id="{B110A958-F15D-2CD6-B473-B50ED4247966}"/>
                </a:ext>
              </a:extLst>
            </p:cNvPr>
            <p:cNvSpPr/>
            <p:nvPr/>
          </p:nvSpPr>
          <p:spPr>
            <a:xfrm>
              <a:off x="6661075" y="327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7071;p50">
              <a:extLst>
                <a:ext uri="{FF2B5EF4-FFF2-40B4-BE49-F238E27FC236}">
                  <a16:creationId xmlns:a16="http://schemas.microsoft.com/office/drawing/2014/main" id="{B018BCE4-9A21-2D69-0794-885DAEEB5951}"/>
                </a:ext>
              </a:extLst>
            </p:cNvPr>
            <p:cNvSpPr/>
            <p:nvPr/>
          </p:nvSpPr>
          <p:spPr>
            <a:xfrm>
              <a:off x="665422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7072;p50">
              <a:extLst>
                <a:ext uri="{FF2B5EF4-FFF2-40B4-BE49-F238E27FC236}">
                  <a16:creationId xmlns:a16="http://schemas.microsoft.com/office/drawing/2014/main" id="{13BBF3C8-911D-8C2E-64F0-95A0E0EFBFBB}"/>
                </a:ext>
              </a:extLst>
            </p:cNvPr>
            <p:cNvSpPr/>
            <p:nvPr/>
          </p:nvSpPr>
          <p:spPr>
            <a:xfrm>
              <a:off x="6653150" y="326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7073;p50">
              <a:extLst>
                <a:ext uri="{FF2B5EF4-FFF2-40B4-BE49-F238E27FC236}">
                  <a16:creationId xmlns:a16="http://schemas.microsoft.com/office/drawing/2014/main" id="{DDFD37DA-04BA-B7F3-47D4-0E5F67560938}"/>
                </a:ext>
              </a:extLst>
            </p:cNvPr>
            <p:cNvSpPr/>
            <p:nvPr/>
          </p:nvSpPr>
          <p:spPr>
            <a:xfrm>
              <a:off x="6653150" y="326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7074;p50">
              <a:extLst>
                <a:ext uri="{FF2B5EF4-FFF2-40B4-BE49-F238E27FC236}">
                  <a16:creationId xmlns:a16="http://schemas.microsoft.com/office/drawing/2014/main" id="{E775FD92-E9B8-2013-FE52-2523F4C954BA}"/>
                </a:ext>
              </a:extLst>
            </p:cNvPr>
            <p:cNvSpPr/>
            <p:nvPr/>
          </p:nvSpPr>
          <p:spPr>
            <a:xfrm>
              <a:off x="6652100" y="326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7075;p50">
              <a:extLst>
                <a:ext uri="{FF2B5EF4-FFF2-40B4-BE49-F238E27FC236}">
                  <a16:creationId xmlns:a16="http://schemas.microsoft.com/office/drawing/2014/main" id="{5474909B-E172-9FF4-DB4F-965910A2D51A}"/>
                </a:ext>
              </a:extLst>
            </p:cNvPr>
            <p:cNvSpPr/>
            <p:nvPr/>
          </p:nvSpPr>
          <p:spPr>
            <a:xfrm>
              <a:off x="6652100" y="326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7076;p50">
              <a:extLst>
                <a:ext uri="{FF2B5EF4-FFF2-40B4-BE49-F238E27FC236}">
                  <a16:creationId xmlns:a16="http://schemas.microsoft.com/office/drawing/2014/main" id="{45D3602D-7783-87EC-D1EB-AFC1A9A9B5DE}"/>
                </a:ext>
              </a:extLst>
            </p:cNvPr>
            <p:cNvSpPr/>
            <p:nvPr/>
          </p:nvSpPr>
          <p:spPr>
            <a:xfrm>
              <a:off x="6653700" y="326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7077;p50">
              <a:extLst>
                <a:ext uri="{FF2B5EF4-FFF2-40B4-BE49-F238E27FC236}">
                  <a16:creationId xmlns:a16="http://schemas.microsoft.com/office/drawing/2014/main" id="{A175BBF8-F2B4-2E2A-60E3-47E764933F3A}"/>
                </a:ext>
              </a:extLst>
            </p:cNvPr>
            <p:cNvSpPr/>
            <p:nvPr/>
          </p:nvSpPr>
          <p:spPr>
            <a:xfrm>
              <a:off x="6648400" y="3265550"/>
              <a:ext cx="17450" cy="9550"/>
            </a:xfrm>
            <a:custGeom>
              <a:avLst/>
              <a:gdLst/>
              <a:ahLst/>
              <a:cxnLst/>
              <a:rect l="l" t="t" r="r" b="b"/>
              <a:pathLst>
                <a:path w="698" h="382" extrusionOk="0">
                  <a:moveTo>
                    <a:pt x="318" y="22"/>
                  </a:moveTo>
                  <a:cubicBezTo>
                    <a:pt x="318" y="22"/>
                    <a:pt x="318" y="22"/>
                    <a:pt x="318" y="22"/>
                  </a:cubicBezTo>
                  <a:cubicBezTo>
                    <a:pt x="318" y="22"/>
                    <a:pt x="318" y="22"/>
                    <a:pt x="318" y="22"/>
                  </a:cubicBezTo>
                  <a:close/>
                  <a:moveTo>
                    <a:pt x="339" y="22"/>
                  </a:move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9" y="22"/>
                    <a:pt x="339" y="22"/>
                  </a:cubicBezTo>
                  <a:close/>
                  <a:moveTo>
                    <a:pt x="233" y="85"/>
                  </a:moveTo>
                  <a:cubicBezTo>
                    <a:pt x="219" y="85"/>
                    <a:pt x="224" y="95"/>
                    <a:pt x="229" y="95"/>
                  </a:cubicBezTo>
                  <a:cubicBezTo>
                    <a:pt x="231" y="95"/>
                    <a:pt x="233" y="93"/>
                    <a:pt x="233" y="85"/>
                  </a:cubicBezTo>
                  <a:close/>
                  <a:moveTo>
                    <a:pt x="212" y="107"/>
                  </a:moveTo>
                  <a:cubicBezTo>
                    <a:pt x="195" y="107"/>
                    <a:pt x="192" y="107"/>
                    <a:pt x="202" y="117"/>
                  </a:cubicBezTo>
                  <a:lnTo>
                    <a:pt x="202" y="117"/>
                  </a:lnTo>
                  <a:cubicBezTo>
                    <a:pt x="202" y="112"/>
                    <a:pt x="202" y="107"/>
                    <a:pt x="212" y="107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lnTo>
                    <a:pt x="106" y="212"/>
                  </a:lnTo>
                  <a:cubicBezTo>
                    <a:pt x="106" y="212"/>
                    <a:pt x="106" y="212"/>
                    <a:pt x="106" y="212"/>
                  </a:cubicBezTo>
                  <a:close/>
                  <a:moveTo>
                    <a:pt x="106" y="212"/>
                  </a:moveTo>
                  <a:cubicBezTo>
                    <a:pt x="106" y="212"/>
                    <a:pt x="106" y="212"/>
                    <a:pt x="106" y="212"/>
                  </a:cubicBezTo>
                  <a:cubicBezTo>
                    <a:pt x="106" y="212"/>
                    <a:pt x="106" y="212"/>
                    <a:pt x="106" y="212"/>
                  </a:cubicBezTo>
                  <a:close/>
                  <a:moveTo>
                    <a:pt x="85" y="254"/>
                  </a:moveTo>
                  <a:cubicBezTo>
                    <a:pt x="85" y="254"/>
                    <a:pt x="85" y="254"/>
                    <a:pt x="85" y="254"/>
                  </a:cubicBezTo>
                  <a:lnTo>
                    <a:pt x="85" y="254"/>
                  </a:lnTo>
                  <a:cubicBezTo>
                    <a:pt x="85" y="254"/>
                    <a:pt x="85" y="254"/>
                    <a:pt x="85" y="254"/>
                  </a:cubicBezTo>
                  <a:close/>
                  <a:moveTo>
                    <a:pt x="85" y="254"/>
                  </a:move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lose/>
                  <a:moveTo>
                    <a:pt x="22" y="297"/>
                  </a:moveTo>
                  <a:cubicBezTo>
                    <a:pt x="22" y="297"/>
                    <a:pt x="22" y="318"/>
                    <a:pt x="43" y="318"/>
                  </a:cubicBezTo>
                  <a:cubicBezTo>
                    <a:pt x="43" y="318"/>
                    <a:pt x="22" y="297"/>
                    <a:pt x="22" y="297"/>
                  </a:cubicBezTo>
                  <a:close/>
                  <a:moveTo>
                    <a:pt x="43" y="297"/>
                  </a:moveTo>
                  <a:cubicBezTo>
                    <a:pt x="64" y="318"/>
                    <a:pt x="43" y="318"/>
                    <a:pt x="64" y="318"/>
                  </a:cubicBezTo>
                  <a:cubicBezTo>
                    <a:pt x="64" y="318"/>
                    <a:pt x="44" y="298"/>
                    <a:pt x="43" y="297"/>
                  </a:cubicBezTo>
                  <a:close/>
                  <a:moveTo>
                    <a:pt x="1" y="339"/>
                  </a:moveTo>
                  <a:cubicBezTo>
                    <a:pt x="1" y="339"/>
                    <a:pt x="13" y="351"/>
                    <a:pt x="10" y="357"/>
                  </a:cubicBezTo>
                  <a:lnTo>
                    <a:pt x="10" y="357"/>
                  </a:lnTo>
                  <a:cubicBezTo>
                    <a:pt x="1" y="351"/>
                    <a:pt x="1" y="339"/>
                    <a:pt x="1" y="339"/>
                  </a:cubicBezTo>
                  <a:close/>
                  <a:moveTo>
                    <a:pt x="1" y="339"/>
                  </a:moveTo>
                  <a:cubicBezTo>
                    <a:pt x="1" y="350"/>
                    <a:pt x="1" y="350"/>
                    <a:pt x="1" y="350"/>
                  </a:cubicBezTo>
                  <a:cubicBezTo>
                    <a:pt x="1" y="350"/>
                    <a:pt x="1" y="350"/>
                    <a:pt x="1" y="360"/>
                  </a:cubicBezTo>
                  <a:cubicBezTo>
                    <a:pt x="6" y="360"/>
                    <a:pt x="9" y="359"/>
                    <a:pt x="10" y="357"/>
                  </a:cubicBezTo>
                  <a:lnTo>
                    <a:pt x="10" y="357"/>
                  </a:lnTo>
                  <a:cubicBezTo>
                    <a:pt x="13" y="359"/>
                    <a:pt x="17" y="360"/>
                    <a:pt x="22" y="360"/>
                  </a:cubicBezTo>
                  <a:cubicBezTo>
                    <a:pt x="1" y="339"/>
                    <a:pt x="22" y="339"/>
                    <a:pt x="1" y="339"/>
                  </a:cubicBezTo>
                  <a:close/>
                  <a:moveTo>
                    <a:pt x="22" y="339"/>
                  </a:moveTo>
                  <a:lnTo>
                    <a:pt x="22" y="360"/>
                  </a:lnTo>
                  <a:lnTo>
                    <a:pt x="43" y="360"/>
                  </a:lnTo>
                  <a:cubicBezTo>
                    <a:pt x="22" y="360"/>
                    <a:pt x="22" y="360"/>
                    <a:pt x="22" y="339"/>
                  </a:cubicBezTo>
                  <a:close/>
                  <a:moveTo>
                    <a:pt x="115" y="357"/>
                  </a:moveTo>
                  <a:lnTo>
                    <a:pt x="115" y="357"/>
                  </a:lnTo>
                  <a:cubicBezTo>
                    <a:pt x="114" y="359"/>
                    <a:pt x="111" y="360"/>
                    <a:pt x="106" y="360"/>
                  </a:cubicBezTo>
                  <a:lnTo>
                    <a:pt x="128" y="360"/>
                  </a:lnTo>
                  <a:cubicBezTo>
                    <a:pt x="122" y="360"/>
                    <a:pt x="118" y="359"/>
                    <a:pt x="115" y="357"/>
                  </a:cubicBezTo>
                  <a:close/>
                  <a:moveTo>
                    <a:pt x="43" y="360"/>
                  </a:moveTo>
                  <a:cubicBezTo>
                    <a:pt x="43" y="381"/>
                    <a:pt x="43" y="381"/>
                    <a:pt x="43" y="381"/>
                  </a:cubicBezTo>
                  <a:cubicBezTo>
                    <a:pt x="64" y="381"/>
                    <a:pt x="43" y="360"/>
                    <a:pt x="43" y="360"/>
                  </a:cubicBezTo>
                  <a:close/>
                  <a:moveTo>
                    <a:pt x="402" y="1"/>
                  </a:moveTo>
                  <a:cubicBezTo>
                    <a:pt x="402" y="22"/>
                    <a:pt x="381" y="22"/>
                    <a:pt x="381" y="22"/>
                  </a:cubicBezTo>
                  <a:lnTo>
                    <a:pt x="360" y="22"/>
                  </a:lnTo>
                  <a:cubicBezTo>
                    <a:pt x="353" y="29"/>
                    <a:pt x="348" y="31"/>
                    <a:pt x="345" y="31"/>
                  </a:cubicBezTo>
                  <a:cubicBezTo>
                    <a:pt x="339" y="31"/>
                    <a:pt x="339" y="22"/>
                    <a:pt x="339" y="22"/>
                  </a:cubicBezTo>
                  <a:cubicBezTo>
                    <a:pt x="339" y="27"/>
                    <a:pt x="337" y="30"/>
                    <a:pt x="336" y="31"/>
                  </a:cubicBezTo>
                  <a:lnTo>
                    <a:pt x="336" y="31"/>
                  </a:lnTo>
                  <a:cubicBezTo>
                    <a:pt x="330" y="22"/>
                    <a:pt x="318" y="22"/>
                    <a:pt x="318" y="22"/>
                  </a:cubicBezTo>
                  <a:lnTo>
                    <a:pt x="318" y="22"/>
                  </a:lnTo>
                  <a:cubicBezTo>
                    <a:pt x="318" y="22"/>
                    <a:pt x="327" y="31"/>
                    <a:pt x="333" y="31"/>
                  </a:cubicBezTo>
                  <a:cubicBezTo>
                    <a:pt x="334" y="31"/>
                    <a:pt x="335" y="31"/>
                    <a:pt x="336" y="31"/>
                  </a:cubicBezTo>
                  <a:lnTo>
                    <a:pt x="336" y="31"/>
                  </a:lnTo>
                  <a:cubicBezTo>
                    <a:pt x="337" y="34"/>
                    <a:pt x="339" y="38"/>
                    <a:pt x="339" y="43"/>
                  </a:cubicBezTo>
                  <a:cubicBezTo>
                    <a:pt x="332" y="36"/>
                    <a:pt x="327" y="34"/>
                    <a:pt x="324" y="34"/>
                  </a:cubicBezTo>
                  <a:cubicBezTo>
                    <a:pt x="318" y="34"/>
                    <a:pt x="318" y="43"/>
                    <a:pt x="318" y="4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9"/>
                    <a:pt x="315" y="31"/>
                    <a:pt x="312" y="31"/>
                  </a:cubicBezTo>
                  <a:cubicBezTo>
                    <a:pt x="306" y="31"/>
                    <a:pt x="297" y="22"/>
                    <a:pt x="297" y="22"/>
                  </a:cubicBezTo>
                  <a:cubicBezTo>
                    <a:pt x="297" y="43"/>
                    <a:pt x="275" y="43"/>
                    <a:pt x="275" y="43"/>
                  </a:cubicBezTo>
                  <a:cubicBezTo>
                    <a:pt x="275" y="64"/>
                    <a:pt x="254" y="64"/>
                    <a:pt x="254" y="64"/>
                  </a:cubicBezTo>
                  <a:cubicBezTo>
                    <a:pt x="254" y="64"/>
                    <a:pt x="254" y="64"/>
                    <a:pt x="254" y="43"/>
                  </a:cubicBezTo>
                  <a:lnTo>
                    <a:pt x="233" y="64"/>
                  </a:lnTo>
                  <a:cubicBezTo>
                    <a:pt x="212" y="64"/>
                    <a:pt x="233" y="85"/>
                    <a:pt x="233" y="85"/>
                  </a:cubicBezTo>
                  <a:cubicBezTo>
                    <a:pt x="233" y="107"/>
                    <a:pt x="233" y="107"/>
                    <a:pt x="233" y="107"/>
                  </a:cubicBezTo>
                  <a:lnTo>
                    <a:pt x="212" y="107"/>
                  </a:lnTo>
                  <a:cubicBezTo>
                    <a:pt x="212" y="107"/>
                    <a:pt x="233" y="128"/>
                    <a:pt x="212" y="128"/>
                  </a:cubicBezTo>
                  <a:cubicBezTo>
                    <a:pt x="208" y="123"/>
                    <a:pt x="204" y="120"/>
                    <a:pt x="202" y="117"/>
                  </a:cubicBezTo>
                  <a:lnTo>
                    <a:pt x="202" y="117"/>
                  </a:lnTo>
                  <a:cubicBezTo>
                    <a:pt x="202" y="122"/>
                    <a:pt x="202" y="128"/>
                    <a:pt x="191" y="128"/>
                  </a:cubicBezTo>
                  <a:cubicBezTo>
                    <a:pt x="202" y="138"/>
                    <a:pt x="202" y="138"/>
                    <a:pt x="199" y="138"/>
                  </a:cubicBezTo>
                  <a:cubicBezTo>
                    <a:pt x="196" y="138"/>
                    <a:pt x="191" y="138"/>
                    <a:pt x="191" y="149"/>
                  </a:cubicBezTo>
                  <a:lnTo>
                    <a:pt x="212" y="149"/>
                  </a:lnTo>
                  <a:cubicBezTo>
                    <a:pt x="191" y="149"/>
                    <a:pt x="212" y="170"/>
                    <a:pt x="212" y="170"/>
                  </a:cubicBezTo>
                  <a:cubicBezTo>
                    <a:pt x="198" y="170"/>
                    <a:pt x="193" y="161"/>
                    <a:pt x="192" y="161"/>
                  </a:cubicBezTo>
                  <a:cubicBezTo>
                    <a:pt x="191" y="161"/>
                    <a:pt x="191" y="163"/>
                    <a:pt x="191" y="170"/>
                  </a:cubicBezTo>
                  <a:cubicBezTo>
                    <a:pt x="191" y="159"/>
                    <a:pt x="191" y="154"/>
                    <a:pt x="191" y="149"/>
                  </a:cubicBezTo>
                  <a:lnTo>
                    <a:pt x="170" y="149"/>
                  </a:lnTo>
                  <a:lnTo>
                    <a:pt x="170" y="170"/>
                  </a:lnTo>
                  <a:cubicBezTo>
                    <a:pt x="170" y="149"/>
                    <a:pt x="149" y="149"/>
                    <a:pt x="149" y="149"/>
                  </a:cubicBezTo>
                  <a:lnTo>
                    <a:pt x="149" y="170"/>
                  </a:lnTo>
                  <a:cubicBezTo>
                    <a:pt x="149" y="170"/>
                    <a:pt x="170" y="191"/>
                    <a:pt x="149" y="191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38" y="181"/>
                    <a:pt x="138" y="186"/>
                    <a:pt x="141" y="191"/>
                  </a:cubicBezTo>
                  <a:lnTo>
                    <a:pt x="128" y="191"/>
                  </a:lnTo>
                  <a:cubicBezTo>
                    <a:pt x="128" y="191"/>
                    <a:pt x="149" y="191"/>
                    <a:pt x="149" y="212"/>
                  </a:cubicBezTo>
                  <a:lnTo>
                    <a:pt x="128" y="212"/>
                  </a:lnTo>
                  <a:cubicBezTo>
                    <a:pt x="128" y="212"/>
                    <a:pt x="128" y="212"/>
                    <a:pt x="128" y="233"/>
                  </a:cubicBezTo>
                  <a:cubicBezTo>
                    <a:pt x="128" y="212"/>
                    <a:pt x="107" y="212"/>
                    <a:pt x="106" y="212"/>
                  </a:cubicBezTo>
                  <a:lnTo>
                    <a:pt x="106" y="212"/>
                  </a:lnTo>
                  <a:cubicBezTo>
                    <a:pt x="107" y="212"/>
                    <a:pt x="123" y="212"/>
                    <a:pt x="112" y="228"/>
                  </a:cubicBezTo>
                  <a:lnTo>
                    <a:pt x="112" y="228"/>
                  </a:lnTo>
                  <a:cubicBezTo>
                    <a:pt x="109" y="225"/>
                    <a:pt x="106" y="220"/>
                    <a:pt x="106" y="212"/>
                  </a:cubicBezTo>
                  <a:cubicBezTo>
                    <a:pt x="106" y="212"/>
                    <a:pt x="106" y="212"/>
                    <a:pt x="106" y="233"/>
                  </a:cubicBezTo>
                  <a:cubicBezTo>
                    <a:pt x="109" y="231"/>
                    <a:pt x="110" y="229"/>
                    <a:pt x="112" y="228"/>
                  </a:cubicBezTo>
                  <a:lnTo>
                    <a:pt x="112" y="228"/>
                  </a:lnTo>
                  <a:cubicBezTo>
                    <a:pt x="116" y="233"/>
                    <a:pt x="120" y="233"/>
                    <a:pt x="106" y="233"/>
                  </a:cubicBezTo>
                  <a:cubicBezTo>
                    <a:pt x="106" y="238"/>
                    <a:pt x="106" y="241"/>
                    <a:pt x="107" y="244"/>
                  </a:cubicBezTo>
                  <a:lnTo>
                    <a:pt x="107" y="244"/>
                  </a:lnTo>
                  <a:cubicBezTo>
                    <a:pt x="101" y="239"/>
                    <a:pt x="96" y="233"/>
                    <a:pt x="85" y="233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06" y="262"/>
                    <a:pt x="104" y="264"/>
                    <a:pt x="101" y="264"/>
                  </a:cubicBezTo>
                  <a:cubicBezTo>
                    <a:pt x="95" y="264"/>
                    <a:pt x="86" y="255"/>
                    <a:pt x="85" y="254"/>
                  </a:cubicBezTo>
                  <a:lnTo>
                    <a:pt x="85" y="254"/>
                  </a:lnTo>
                  <a:cubicBezTo>
                    <a:pt x="86" y="255"/>
                    <a:pt x="106" y="276"/>
                    <a:pt x="106" y="276"/>
                  </a:cubicBezTo>
                  <a:cubicBezTo>
                    <a:pt x="96" y="265"/>
                    <a:pt x="91" y="265"/>
                    <a:pt x="88" y="265"/>
                  </a:cubicBezTo>
                  <a:cubicBezTo>
                    <a:pt x="85" y="265"/>
                    <a:pt x="85" y="265"/>
                    <a:pt x="85" y="254"/>
                  </a:cubicBezTo>
                  <a:cubicBezTo>
                    <a:pt x="85" y="255"/>
                    <a:pt x="85" y="256"/>
                    <a:pt x="85" y="276"/>
                  </a:cubicBezTo>
                  <a:cubicBezTo>
                    <a:pt x="78" y="269"/>
                    <a:pt x="76" y="266"/>
                    <a:pt x="75" y="266"/>
                  </a:cubicBezTo>
                  <a:lnTo>
                    <a:pt x="75" y="266"/>
                  </a:lnTo>
                  <a:cubicBezTo>
                    <a:pt x="74" y="266"/>
                    <a:pt x="78" y="276"/>
                    <a:pt x="64" y="276"/>
                  </a:cubicBezTo>
                  <a:cubicBezTo>
                    <a:pt x="64" y="276"/>
                    <a:pt x="64" y="297"/>
                    <a:pt x="64" y="297"/>
                  </a:cubicBezTo>
                  <a:lnTo>
                    <a:pt x="43" y="297"/>
                  </a:lnTo>
                  <a:cubicBezTo>
                    <a:pt x="64" y="297"/>
                    <a:pt x="64" y="297"/>
                    <a:pt x="64" y="318"/>
                  </a:cubicBezTo>
                  <a:lnTo>
                    <a:pt x="43" y="318"/>
                  </a:lnTo>
                  <a:lnTo>
                    <a:pt x="43" y="339"/>
                  </a:lnTo>
                  <a:lnTo>
                    <a:pt x="22" y="339"/>
                  </a:lnTo>
                  <a:lnTo>
                    <a:pt x="22" y="339"/>
                  </a:lnTo>
                  <a:lnTo>
                    <a:pt x="22" y="339"/>
                  </a:lnTo>
                  <a:cubicBezTo>
                    <a:pt x="33" y="350"/>
                    <a:pt x="33" y="350"/>
                    <a:pt x="33" y="350"/>
                  </a:cubicBezTo>
                  <a:cubicBezTo>
                    <a:pt x="33" y="350"/>
                    <a:pt x="33" y="350"/>
                    <a:pt x="43" y="360"/>
                  </a:cubicBezTo>
                  <a:lnTo>
                    <a:pt x="64" y="360"/>
                  </a:lnTo>
                  <a:lnTo>
                    <a:pt x="85" y="381"/>
                  </a:lnTo>
                  <a:cubicBezTo>
                    <a:pt x="85" y="381"/>
                    <a:pt x="64" y="360"/>
                    <a:pt x="85" y="360"/>
                  </a:cubicBezTo>
                  <a:lnTo>
                    <a:pt x="106" y="360"/>
                  </a:lnTo>
                  <a:cubicBezTo>
                    <a:pt x="106" y="353"/>
                    <a:pt x="106" y="351"/>
                    <a:pt x="107" y="351"/>
                  </a:cubicBezTo>
                  <a:cubicBezTo>
                    <a:pt x="108" y="351"/>
                    <a:pt x="110" y="354"/>
                    <a:pt x="115" y="357"/>
                  </a:cubicBezTo>
                  <a:lnTo>
                    <a:pt x="115" y="357"/>
                  </a:lnTo>
                  <a:cubicBezTo>
                    <a:pt x="120" y="351"/>
                    <a:pt x="111" y="339"/>
                    <a:pt x="128" y="339"/>
                  </a:cubicBezTo>
                  <a:lnTo>
                    <a:pt x="149" y="339"/>
                  </a:lnTo>
                  <a:lnTo>
                    <a:pt x="149" y="318"/>
                  </a:lnTo>
                  <a:cubicBezTo>
                    <a:pt x="156" y="325"/>
                    <a:pt x="158" y="327"/>
                    <a:pt x="159" y="327"/>
                  </a:cubicBezTo>
                  <a:cubicBezTo>
                    <a:pt x="160" y="327"/>
                    <a:pt x="156" y="318"/>
                    <a:pt x="170" y="318"/>
                  </a:cubicBezTo>
                  <a:lnTo>
                    <a:pt x="191" y="318"/>
                  </a:lnTo>
                  <a:cubicBezTo>
                    <a:pt x="191" y="311"/>
                    <a:pt x="193" y="308"/>
                    <a:pt x="196" y="308"/>
                  </a:cubicBezTo>
                  <a:cubicBezTo>
                    <a:pt x="200" y="308"/>
                    <a:pt x="205" y="318"/>
                    <a:pt x="191" y="318"/>
                  </a:cubicBezTo>
                  <a:lnTo>
                    <a:pt x="212" y="318"/>
                  </a:lnTo>
                  <a:cubicBezTo>
                    <a:pt x="202" y="307"/>
                    <a:pt x="207" y="307"/>
                    <a:pt x="215" y="307"/>
                  </a:cubicBezTo>
                  <a:cubicBezTo>
                    <a:pt x="223" y="307"/>
                    <a:pt x="233" y="307"/>
                    <a:pt x="233" y="297"/>
                  </a:cubicBezTo>
                  <a:cubicBezTo>
                    <a:pt x="233" y="297"/>
                    <a:pt x="233" y="276"/>
                    <a:pt x="233" y="276"/>
                  </a:cubicBezTo>
                  <a:cubicBezTo>
                    <a:pt x="233" y="276"/>
                    <a:pt x="243" y="285"/>
                    <a:pt x="249" y="285"/>
                  </a:cubicBezTo>
                  <a:cubicBezTo>
                    <a:pt x="252" y="285"/>
                    <a:pt x="254" y="283"/>
                    <a:pt x="254" y="276"/>
                  </a:cubicBezTo>
                  <a:cubicBezTo>
                    <a:pt x="268" y="276"/>
                    <a:pt x="264" y="266"/>
                    <a:pt x="265" y="266"/>
                  </a:cubicBezTo>
                  <a:lnTo>
                    <a:pt x="265" y="266"/>
                  </a:lnTo>
                  <a:cubicBezTo>
                    <a:pt x="266" y="266"/>
                    <a:pt x="268" y="269"/>
                    <a:pt x="275" y="276"/>
                  </a:cubicBezTo>
                  <a:cubicBezTo>
                    <a:pt x="275" y="269"/>
                    <a:pt x="278" y="266"/>
                    <a:pt x="281" y="266"/>
                  </a:cubicBezTo>
                  <a:cubicBezTo>
                    <a:pt x="287" y="266"/>
                    <a:pt x="297" y="276"/>
                    <a:pt x="297" y="276"/>
                  </a:cubicBezTo>
                  <a:cubicBezTo>
                    <a:pt x="297" y="276"/>
                    <a:pt x="297" y="254"/>
                    <a:pt x="297" y="254"/>
                  </a:cubicBezTo>
                  <a:lnTo>
                    <a:pt x="339" y="254"/>
                  </a:lnTo>
                  <a:cubicBezTo>
                    <a:pt x="339" y="254"/>
                    <a:pt x="339" y="233"/>
                    <a:pt x="339" y="233"/>
                  </a:cubicBezTo>
                  <a:cubicBezTo>
                    <a:pt x="339" y="233"/>
                    <a:pt x="348" y="243"/>
                    <a:pt x="354" y="243"/>
                  </a:cubicBezTo>
                  <a:cubicBezTo>
                    <a:pt x="358" y="243"/>
                    <a:pt x="360" y="240"/>
                    <a:pt x="360" y="233"/>
                  </a:cubicBezTo>
                  <a:lnTo>
                    <a:pt x="381" y="233"/>
                  </a:lnTo>
                  <a:cubicBezTo>
                    <a:pt x="381" y="226"/>
                    <a:pt x="381" y="224"/>
                    <a:pt x="382" y="224"/>
                  </a:cubicBezTo>
                  <a:cubicBezTo>
                    <a:pt x="383" y="224"/>
                    <a:pt x="388" y="233"/>
                    <a:pt x="402" y="233"/>
                  </a:cubicBezTo>
                  <a:cubicBezTo>
                    <a:pt x="402" y="223"/>
                    <a:pt x="407" y="223"/>
                    <a:pt x="410" y="223"/>
                  </a:cubicBezTo>
                  <a:cubicBezTo>
                    <a:pt x="413" y="223"/>
                    <a:pt x="413" y="223"/>
                    <a:pt x="402" y="212"/>
                  </a:cubicBezTo>
                  <a:lnTo>
                    <a:pt x="423" y="212"/>
                  </a:lnTo>
                  <a:cubicBezTo>
                    <a:pt x="444" y="212"/>
                    <a:pt x="444" y="212"/>
                    <a:pt x="444" y="233"/>
                  </a:cubicBezTo>
                  <a:cubicBezTo>
                    <a:pt x="444" y="233"/>
                    <a:pt x="444" y="212"/>
                    <a:pt x="466" y="212"/>
                  </a:cubicBezTo>
                  <a:cubicBezTo>
                    <a:pt x="487" y="212"/>
                    <a:pt x="466" y="233"/>
                    <a:pt x="466" y="233"/>
                  </a:cubicBezTo>
                  <a:cubicBezTo>
                    <a:pt x="487" y="233"/>
                    <a:pt x="487" y="233"/>
                    <a:pt x="487" y="212"/>
                  </a:cubicBezTo>
                  <a:cubicBezTo>
                    <a:pt x="487" y="212"/>
                    <a:pt x="487" y="212"/>
                    <a:pt x="487" y="233"/>
                  </a:cubicBezTo>
                  <a:lnTo>
                    <a:pt x="529" y="233"/>
                  </a:lnTo>
                  <a:cubicBezTo>
                    <a:pt x="529" y="233"/>
                    <a:pt x="529" y="233"/>
                    <a:pt x="508" y="254"/>
                  </a:cubicBezTo>
                  <a:cubicBezTo>
                    <a:pt x="526" y="254"/>
                    <a:pt x="544" y="301"/>
                    <a:pt x="589" y="301"/>
                  </a:cubicBezTo>
                  <a:cubicBezTo>
                    <a:pt x="596" y="301"/>
                    <a:pt x="604" y="300"/>
                    <a:pt x="613" y="297"/>
                  </a:cubicBezTo>
                  <a:lnTo>
                    <a:pt x="635" y="297"/>
                  </a:lnTo>
                  <a:cubicBezTo>
                    <a:pt x="635" y="297"/>
                    <a:pt x="656" y="276"/>
                    <a:pt x="656" y="276"/>
                  </a:cubicBezTo>
                  <a:cubicBezTo>
                    <a:pt x="656" y="276"/>
                    <a:pt x="656" y="276"/>
                    <a:pt x="656" y="254"/>
                  </a:cubicBezTo>
                  <a:cubicBezTo>
                    <a:pt x="677" y="254"/>
                    <a:pt x="677" y="254"/>
                    <a:pt x="677" y="233"/>
                  </a:cubicBezTo>
                  <a:lnTo>
                    <a:pt x="677" y="212"/>
                  </a:lnTo>
                  <a:cubicBezTo>
                    <a:pt x="677" y="212"/>
                    <a:pt x="698" y="170"/>
                    <a:pt x="677" y="170"/>
                  </a:cubicBezTo>
                  <a:lnTo>
                    <a:pt x="698" y="170"/>
                  </a:lnTo>
                  <a:cubicBezTo>
                    <a:pt x="677" y="170"/>
                    <a:pt x="698" y="149"/>
                    <a:pt x="698" y="149"/>
                  </a:cubicBezTo>
                  <a:lnTo>
                    <a:pt x="677" y="149"/>
                  </a:lnTo>
                  <a:cubicBezTo>
                    <a:pt x="698" y="128"/>
                    <a:pt x="677" y="128"/>
                    <a:pt x="677" y="107"/>
                  </a:cubicBezTo>
                  <a:lnTo>
                    <a:pt x="677" y="128"/>
                  </a:lnTo>
                  <a:lnTo>
                    <a:pt x="656" y="128"/>
                  </a:lnTo>
                  <a:cubicBezTo>
                    <a:pt x="656" y="128"/>
                    <a:pt x="677" y="107"/>
                    <a:pt x="677" y="107"/>
                  </a:cubicBezTo>
                  <a:cubicBezTo>
                    <a:pt x="656" y="107"/>
                    <a:pt x="656" y="128"/>
                    <a:pt x="656" y="128"/>
                  </a:cubicBezTo>
                  <a:cubicBezTo>
                    <a:pt x="656" y="107"/>
                    <a:pt x="656" y="85"/>
                    <a:pt x="635" y="85"/>
                  </a:cubicBezTo>
                  <a:cubicBezTo>
                    <a:pt x="613" y="64"/>
                    <a:pt x="592" y="43"/>
                    <a:pt x="571" y="43"/>
                  </a:cubicBezTo>
                  <a:cubicBezTo>
                    <a:pt x="571" y="33"/>
                    <a:pt x="566" y="33"/>
                    <a:pt x="561" y="33"/>
                  </a:cubicBezTo>
                  <a:cubicBezTo>
                    <a:pt x="555" y="33"/>
                    <a:pt x="550" y="33"/>
                    <a:pt x="550" y="22"/>
                  </a:cubicBezTo>
                  <a:cubicBezTo>
                    <a:pt x="550" y="22"/>
                    <a:pt x="541" y="13"/>
                    <a:pt x="528" y="13"/>
                  </a:cubicBezTo>
                  <a:cubicBezTo>
                    <a:pt x="522" y="13"/>
                    <a:pt x="515" y="15"/>
                    <a:pt x="508" y="22"/>
                  </a:cubicBezTo>
                  <a:lnTo>
                    <a:pt x="466" y="22"/>
                  </a:lnTo>
                  <a:cubicBezTo>
                    <a:pt x="466" y="22"/>
                    <a:pt x="466" y="22"/>
                    <a:pt x="444" y="1"/>
                  </a:cubicBezTo>
                  <a:cubicBezTo>
                    <a:pt x="444" y="1"/>
                    <a:pt x="435" y="10"/>
                    <a:pt x="429" y="10"/>
                  </a:cubicBezTo>
                  <a:cubicBezTo>
                    <a:pt x="426" y="10"/>
                    <a:pt x="423" y="8"/>
                    <a:pt x="423" y="1"/>
                  </a:cubicBezTo>
                  <a:lnTo>
                    <a:pt x="423" y="22"/>
                  </a:lnTo>
                  <a:cubicBezTo>
                    <a:pt x="423" y="15"/>
                    <a:pt x="421" y="13"/>
                    <a:pt x="418" y="13"/>
                  </a:cubicBezTo>
                  <a:cubicBezTo>
                    <a:pt x="412" y="13"/>
                    <a:pt x="402" y="22"/>
                    <a:pt x="402" y="22"/>
                  </a:cubicBezTo>
                  <a:cubicBezTo>
                    <a:pt x="402" y="22"/>
                    <a:pt x="402" y="22"/>
                    <a:pt x="4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7078;p50">
              <a:extLst>
                <a:ext uri="{FF2B5EF4-FFF2-40B4-BE49-F238E27FC236}">
                  <a16:creationId xmlns:a16="http://schemas.microsoft.com/office/drawing/2014/main" id="{7FC4EBB1-9941-D4D4-B00B-5C3CE877D60C}"/>
                </a:ext>
              </a:extLst>
            </p:cNvPr>
            <p:cNvSpPr/>
            <p:nvPr/>
          </p:nvSpPr>
          <p:spPr>
            <a:xfrm>
              <a:off x="6651575" y="3269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7079;p50">
              <a:extLst>
                <a:ext uri="{FF2B5EF4-FFF2-40B4-BE49-F238E27FC236}">
                  <a16:creationId xmlns:a16="http://schemas.microsoft.com/office/drawing/2014/main" id="{28FD2601-4E3D-19DE-F27F-DBE9EC8F0721}"/>
                </a:ext>
              </a:extLst>
            </p:cNvPr>
            <p:cNvSpPr/>
            <p:nvPr/>
          </p:nvSpPr>
          <p:spPr>
            <a:xfrm>
              <a:off x="6653150" y="326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7080;p50">
              <a:extLst>
                <a:ext uri="{FF2B5EF4-FFF2-40B4-BE49-F238E27FC236}">
                  <a16:creationId xmlns:a16="http://schemas.microsoft.com/office/drawing/2014/main" id="{DE725E02-1884-EFCC-FEC6-3B0C5FA2975C}"/>
                </a:ext>
              </a:extLst>
            </p:cNvPr>
            <p:cNvSpPr/>
            <p:nvPr/>
          </p:nvSpPr>
          <p:spPr>
            <a:xfrm>
              <a:off x="6653700" y="326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7081;p50">
              <a:extLst>
                <a:ext uri="{FF2B5EF4-FFF2-40B4-BE49-F238E27FC236}">
                  <a16:creationId xmlns:a16="http://schemas.microsoft.com/office/drawing/2014/main" id="{4A440874-A134-E558-571A-92188D44BE34}"/>
                </a:ext>
              </a:extLst>
            </p:cNvPr>
            <p:cNvSpPr/>
            <p:nvPr/>
          </p:nvSpPr>
          <p:spPr>
            <a:xfrm>
              <a:off x="6651575" y="327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7082;p50">
              <a:extLst>
                <a:ext uri="{FF2B5EF4-FFF2-40B4-BE49-F238E27FC236}">
                  <a16:creationId xmlns:a16="http://schemas.microsoft.com/office/drawing/2014/main" id="{F6C19809-DA80-D6D9-4234-A7F00F44A999}"/>
                </a:ext>
              </a:extLst>
            </p:cNvPr>
            <p:cNvSpPr/>
            <p:nvPr/>
          </p:nvSpPr>
          <p:spPr>
            <a:xfrm>
              <a:off x="664947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7083;p50">
              <a:extLst>
                <a:ext uri="{FF2B5EF4-FFF2-40B4-BE49-F238E27FC236}">
                  <a16:creationId xmlns:a16="http://schemas.microsoft.com/office/drawing/2014/main" id="{830F8BC4-99B5-4CD0-27C3-76F49E4A8BDD}"/>
                </a:ext>
              </a:extLst>
            </p:cNvPr>
            <p:cNvSpPr/>
            <p:nvPr/>
          </p:nvSpPr>
          <p:spPr>
            <a:xfrm>
              <a:off x="6650000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7084;p50">
              <a:extLst>
                <a:ext uri="{FF2B5EF4-FFF2-40B4-BE49-F238E27FC236}">
                  <a16:creationId xmlns:a16="http://schemas.microsoft.com/office/drawing/2014/main" id="{D3899E0E-9139-BDBE-D069-FBBC1A985AD7}"/>
                </a:ext>
              </a:extLst>
            </p:cNvPr>
            <p:cNvSpPr/>
            <p:nvPr/>
          </p:nvSpPr>
          <p:spPr>
            <a:xfrm>
              <a:off x="6652100" y="327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7085;p50">
              <a:extLst>
                <a:ext uri="{FF2B5EF4-FFF2-40B4-BE49-F238E27FC236}">
                  <a16:creationId xmlns:a16="http://schemas.microsoft.com/office/drawing/2014/main" id="{301C66E1-5AD4-EF16-5C9C-35BDD395B37D}"/>
                </a:ext>
              </a:extLst>
            </p:cNvPr>
            <p:cNvSpPr/>
            <p:nvPr/>
          </p:nvSpPr>
          <p:spPr>
            <a:xfrm>
              <a:off x="6650000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7086;p50">
              <a:extLst>
                <a:ext uri="{FF2B5EF4-FFF2-40B4-BE49-F238E27FC236}">
                  <a16:creationId xmlns:a16="http://schemas.microsoft.com/office/drawing/2014/main" id="{5D5409B7-4B13-B1DB-7D3A-DD564B42442C}"/>
                </a:ext>
              </a:extLst>
            </p:cNvPr>
            <p:cNvSpPr/>
            <p:nvPr/>
          </p:nvSpPr>
          <p:spPr>
            <a:xfrm>
              <a:off x="664947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7087;p50">
              <a:extLst>
                <a:ext uri="{FF2B5EF4-FFF2-40B4-BE49-F238E27FC236}">
                  <a16:creationId xmlns:a16="http://schemas.microsoft.com/office/drawing/2014/main" id="{AA523782-853C-8005-37E3-6C63E8D16988}"/>
                </a:ext>
              </a:extLst>
            </p:cNvPr>
            <p:cNvSpPr/>
            <p:nvPr/>
          </p:nvSpPr>
          <p:spPr>
            <a:xfrm>
              <a:off x="6651050" y="327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7088;p50">
              <a:extLst>
                <a:ext uri="{FF2B5EF4-FFF2-40B4-BE49-F238E27FC236}">
                  <a16:creationId xmlns:a16="http://schemas.microsoft.com/office/drawing/2014/main" id="{F4093A1A-FC67-AB96-CD93-AC512D5E9F07}"/>
                </a:ext>
              </a:extLst>
            </p:cNvPr>
            <p:cNvSpPr/>
            <p:nvPr/>
          </p:nvSpPr>
          <p:spPr>
            <a:xfrm>
              <a:off x="6649475" y="327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7089;p50">
              <a:extLst>
                <a:ext uri="{FF2B5EF4-FFF2-40B4-BE49-F238E27FC236}">
                  <a16:creationId xmlns:a16="http://schemas.microsoft.com/office/drawing/2014/main" id="{DC58FF6B-C70E-DEB1-3EB9-BE4B204FE0C7}"/>
                </a:ext>
              </a:extLst>
            </p:cNvPr>
            <p:cNvSpPr/>
            <p:nvPr/>
          </p:nvSpPr>
          <p:spPr>
            <a:xfrm>
              <a:off x="6649475" y="327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7090;p50">
              <a:extLst>
                <a:ext uri="{FF2B5EF4-FFF2-40B4-BE49-F238E27FC236}">
                  <a16:creationId xmlns:a16="http://schemas.microsoft.com/office/drawing/2014/main" id="{A352EBC5-F840-923A-305A-C9DC04372BA9}"/>
                </a:ext>
              </a:extLst>
            </p:cNvPr>
            <p:cNvSpPr/>
            <p:nvPr/>
          </p:nvSpPr>
          <p:spPr>
            <a:xfrm>
              <a:off x="6650525" y="327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7091;p50">
              <a:extLst>
                <a:ext uri="{FF2B5EF4-FFF2-40B4-BE49-F238E27FC236}">
                  <a16:creationId xmlns:a16="http://schemas.microsoft.com/office/drawing/2014/main" id="{B7096481-9C61-FC97-679E-BC4EEE428039}"/>
                </a:ext>
              </a:extLst>
            </p:cNvPr>
            <p:cNvSpPr/>
            <p:nvPr/>
          </p:nvSpPr>
          <p:spPr>
            <a:xfrm>
              <a:off x="6463475" y="3145500"/>
              <a:ext cx="200800" cy="107725"/>
            </a:xfrm>
            <a:custGeom>
              <a:avLst/>
              <a:gdLst/>
              <a:ahLst/>
              <a:cxnLst/>
              <a:rect l="l" t="t" r="r" b="b"/>
              <a:pathLst>
                <a:path w="8032" h="4309" extrusionOk="0">
                  <a:moveTo>
                    <a:pt x="3220" y="0"/>
                  </a:moveTo>
                  <a:cubicBezTo>
                    <a:pt x="1226" y="0"/>
                    <a:pt x="0" y="1793"/>
                    <a:pt x="913" y="2268"/>
                  </a:cubicBezTo>
                  <a:cubicBezTo>
                    <a:pt x="1228" y="2436"/>
                    <a:pt x="1668" y="2488"/>
                    <a:pt x="2115" y="2488"/>
                  </a:cubicBezTo>
                  <a:cubicBezTo>
                    <a:pt x="2875" y="2488"/>
                    <a:pt x="3655" y="2336"/>
                    <a:pt x="3871" y="2336"/>
                  </a:cubicBezTo>
                  <a:cubicBezTo>
                    <a:pt x="3928" y="2336"/>
                    <a:pt x="3946" y="2346"/>
                    <a:pt x="3912" y="2374"/>
                  </a:cubicBezTo>
                  <a:cubicBezTo>
                    <a:pt x="3680" y="2529"/>
                    <a:pt x="2523" y="3128"/>
                    <a:pt x="3459" y="3128"/>
                  </a:cubicBezTo>
                  <a:cubicBezTo>
                    <a:pt x="3543" y="3128"/>
                    <a:pt x="3644" y="3124"/>
                    <a:pt x="3765" y="3113"/>
                  </a:cubicBezTo>
                  <a:cubicBezTo>
                    <a:pt x="4652" y="3029"/>
                    <a:pt x="5454" y="2437"/>
                    <a:pt x="5961" y="1972"/>
                  </a:cubicBezTo>
                  <a:cubicBezTo>
                    <a:pt x="5980" y="3085"/>
                    <a:pt x="6266" y="4308"/>
                    <a:pt x="7092" y="4308"/>
                  </a:cubicBezTo>
                  <a:cubicBezTo>
                    <a:pt x="7222" y="4308"/>
                    <a:pt x="7366" y="4278"/>
                    <a:pt x="7525" y="4212"/>
                  </a:cubicBezTo>
                  <a:cubicBezTo>
                    <a:pt x="7525" y="4212"/>
                    <a:pt x="7736" y="3958"/>
                    <a:pt x="7757" y="3874"/>
                  </a:cubicBezTo>
                  <a:cubicBezTo>
                    <a:pt x="8032" y="2902"/>
                    <a:pt x="7968" y="2289"/>
                    <a:pt x="7165" y="1634"/>
                  </a:cubicBezTo>
                  <a:cubicBezTo>
                    <a:pt x="6215" y="874"/>
                    <a:pt x="5264" y="346"/>
                    <a:pt x="3912" y="71"/>
                  </a:cubicBezTo>
                  <a:cubicBezTo>
                    <a:pt x="3673" y="23"/>
                    <a:pt x="3442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7092;p50">
              <a:extLst>
                <a:ext uri="{FF2B5EF4-FFF2-40B4-BE49-F238E27FC236}">
                  <a16:creationId xmlns:a16="http://schemas.microsoft.com/office/drawing/2014/main" id="{F13BE89D-A763-44FE-591D-D93713651166}"/>
                </a:ext>
              </a:extLst>
            </p:cNvPr>
            <p:cNvSpPr/>
            <p:nvPr/>
          </p:nvSpPr>
          <p:spPr>
            <a:xfrm>
              <a:off x="6548075" y="3225425"/>
              <a:ext cx="4775" cy="6900"/>
            </a:xfrm>
            <a:custGeom>
              <a:avLst/>
              <a:gdLst/>
              <a:ahLst/>
              <a:cxnLst/>
              <a:rect l="l" t="t" r="r" b="b"/>
              <a:pathLst>
                <a:path w="191" h="276" extrusionOk="0">
                  <a:moveTo>
                    <a:pt x="190" y="1"/>
                  </a:moveTo>
                  <a:lnTo>
                    <a:pt x="190" y="1"/>
                  </a:lnTo>
                  <a:cubicBezTo>
                    <a:pt x="21" y="85"/>
                    <a:pt x="0" y="275"/>
                    <a:pt x="0" y="275"/>
                  </a:cubicBezTo>
                  <a:lnTo>
                    <a:pt x="1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7093;p50">
              <a:extLst>
                <a:ext uri="{FF2B5EF4-FFF2-40B4-BE49-F238E27FC236}">
                  <a16:creationId xmlns:a16="http://schemas.microsoft.com/office/drawing/2014/main" id="{19C1328B-ACF7-7BB8-12DD-C841C938A4ED}"/>
                </a:ext>
              </a:extLst>
            </p:cNvPr>
            <p:cNvSpPr/>
            <p:nvPr/>
          </p:nvSpPr>
          <p:spPr>
            <a:xfrm>
              <a:off x="6472025" y="3241025"/>
              <a:ext cx="12175" cy="15125"/>
            </a:xfrm>
            <a:custGeom>
              <a:avLst/>
              <a:gdLst/>
              <a:ahLst/>
              <a:cxnLst/>
              <a:rect l="l" t="t" r="r" b="b"/>
              <a:pathLst>
                <a:path w="487" h="605" extrusionOk="0">
                  <a:moveTo>
                    <a:pt x="282" y="1"/>
                  </a:moveTo>
                  <a:cubicBezTo>
                    <a:pt x="176" y="1"/>
                    <a:pt x="79" y="99"/>
                    <a:pt x="43" y="243"/>
                  </a:cubicBezTo>
                  <a:cubicBezTo>
                    <a:pt x="0" y="412"/>
                    <a:pt x="43" y="560"/>
                    <a:pt x="169" y="602"/>
                  </a:cubicBezTo>
                  <a:cubicBezTo>
                    <a:pt x="178" y="604"/>
                    <a:pt x="188" y="604"/>
                    <a:pt x="197" y="604"/>
                  </a:cubicBezTo>
                  <a:cubicBezTo>
                    <a:pt x="296" y="604"/>
                    <a:pt x="405" y="503"/>
                    <a:pt x="444" y="348"/>
                  </a:cubicBezTo>
                  <a:cubicBezTo>
                    <a:pt x="486" y="200"/>
                    <a:pt x="444" y="31"/>
                    <a:pt x="338" y="10"/>
                  </a:cubicBezTo>
                  <a:cubicBezTo>
                    <a:pt x="320" y="4"/>
                    <a:pt x="301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7094;p50">
              <a:extLst>
                <a:ext uri="{FF2B5EF4-FFF2-40B4-BE49-F238E27FC236}">
                  <a16:creationId xmlns:a16="http://schemas.microsoft.com/office/drawing/2014/main" id="{5586EE9B-124D-8CE1-F4C3-31FA25BECE31}"/>
                </a:ext>
              </a:extLst>
            </p:cNvPr>
            <p:cNvSpPr/>
            <p:nvPr/>
          </p:nvSpPr>
          <p:spPr>
            <a:xfrm>
              <a:off x="6535400" y="3253875"/>
              <a:ext cx="12700" cy="15125"/>
            </a:xfrm>
            <a:custGeom>
              <a:avLst/>
              <a:gdLst/>
              <a:ahLst/>
              <a:cxnLst/>
              <a:rect l="l" t="t" r="r" b="b"/>
              <a:pathLst>
                <a:path w="508" h="605" extrusionOk="0">
                  <a:moveTo>
                    <a:pt x="310" y="1"/>
                  </a:moveTo>
                  <a:cubicBezTo>
                    <a:pt x="208" y="1"/>
                    <a:pt x="81" y="100"/>
                    <a:pt x="43" y="236"/>
                  </a:cubicBezTo>
                  <a:cubicBezTo>
                    <a:pt x="0" y="405"/>
                    <a:pt x="64" y="574"/>
                    <a:pt x="169" y="595"/>
                  </a:cubicBezTo>
                  <a:cubicBezTo>
                    <a:pt x="185" y="601"/>
                    <a:pt x="201" y="604"/>
                    <a:pt x="218" y="604"/>
                  </a:cubicBezTo>
                  <a:cubicBezTo>
                    <a:pt x="311" y="604"/>
                    <a:pt x="411" y="506"/>
                    <a:pt x="465" y="362"/>
                  </a:cubicBezTo>
                  <a:cubicBezTo>
                    <a:pt x="507" y="193"/>
                    <a:pt x="444" y="46"/>
                    <a:pt x="338" y="3"/>
                  </a:cubicBezTo>
                  <a:cubicBezTo>
                    <a:pt x="329" y="1"/>
                    <a:pt x="320" y="1"/>
                    <a:pt x="3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7095;p50">
              <a:extLst>
                <a:ext uri="{FF2B5EF4-FFF2-40B4-BE49-F238E27FC236}">
                  <a16:creationId xmlns:a16="http://schemas.microsoft.com/office/drawing/2014/main" id="{635879B9-A120-A3F6-E4D7-6A0C442EF633}"/>
                </a:ext>
              </a:extLst>
            </p:cNvPr>
            <p:cNvSpPr/>
            <p:nvPr/>
          </p:nvSpPr>
          <p:spPr>
            <a:xfrm>
              <a:off x="6503175" y="326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7096;p50">
              <a:extLst>
                <a:ext uri="{FF2B5EF4-FFF2-40B4-BE49-F238E27FC236}">
                  <a16:creationId xmlns:a16="http://schemas.microsoft.com/office/drawing/2014/main" id="{BC590A4A-BB64-8637-1BE9-46BBACB9AEAF}"/>
                </a:ext>
              </a:extLst>
            </p:cNvPr>
            <p:cNvSpPr/>
            <p:nvPr/>
          </p:nvSpPr>
          <p:spPr>
            <a:xfrm>
              <a:off x="6500550" y="3257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7097;p50">
              <a:extLst>
                <a:ext uri="{FF2B5EF4-FFF2-40B4-BE49-F238E27FC236}">
                  <a16:creationId xmlns:a16="http://schemas.microsoft.com/office/drawing/2014/main" id="{483C2AD5-97F7-4820-7A56-53CEBFEC0789}"/>
                </a:ext>
              </a:extLst>
            </p:cNvPr>
            <p:cNvSpPr/>
            <p:nvPr/>
          </p:nvSpPr>
          <p:spPr>
            <a:xfrm>
              <a:off x="6504775" y="326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7098;p50">
              <a:extLst>
                <a:ext uri="{FF2B5EF4-FFF2-40B4-BE49-F238E27FC236}">
                  <a16:creationId xmlns:a16="http://schemas.microsoft.com/office/drawing/2014/main" id="{8F16C95D-5F4B-AD6D-16A3-A94B2337F0B6}"/>
                </a:ext>
              </a:extLst>
            </p:cNvPr>
            <p:cNvSpPr/>
            <p:nvPr/>
          </p:nvSpPr>
          <p:spPr>
            <a:xfrm>
              <a:off x="6495250" y="325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7099;p50">
              <a:extLst>
                <a:ext uri="{FF2B5EF4-FFF2-40B4-BE49-F238E27FC236}">
                  <a16:creationId xmlns:a16="http://schemas.microsoft.com/office/drawing/2014/main" id="{FFC7E2C4-FE19-06DC-CBE6-655D22099495}"/>
                </a:ext>
              </a:extLst>
            </p:cNvPr>
            <p:cNvSpPr/>
            <p:nvPr/>
          </p:nvSpPr>
          <p:spPr>
            <a:xfrm>
              <a:off x="6498425" y="325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7100;p50">
              <a:extLst>
                <a:ext uri="{FF2B5EF4-FFF2-40B4-BE49-F238E27FC236}">
                  <a16:creationId xmlns:a16="http://schemas.microsoft.com/office/drawing/2014/main" id="{584F19C1-2F16-A723-3BE1-279AAC3BFD8D}"/>
                </a:ext>
              </a:extLst>
            </p:cNvPr>
            <p:cNvSpPr/>
            <p:nvPr/>
          </p:nvSpPr>
          <p:spPr>
            <a:xfrm>
              <a:off x="6504250" y="326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7101;p50">
              <a:extLst>
                <a:ext uri="{FF2B5EF4-FFF2-40B4-BE49-F238E27FC236}">
                  <a16:creationId xmlns:a16="http://schemas.microsoft.com/office/drawing/2014/main" id="{464C5F41-D3DE-5FA4-F830-5BA42EEDFADC}"/>
                </a:ext>
              </a:extLst>
            </p:cNvPr>
            <p:cNvSpPr/>
            <p:nvPr/>
          </p:nvSpPr>
          <p:spPr>
            <a:xfrm>
              <a:off x="6506350" y="326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7102;p50">
              <a:extLst>
                <a:ext uri="{FF2B5EF4-FFF2-40B4-BE49-F238E27FC236}">
                  <a16:creationId xmlns:a16="http://schemas.microsoft.com/office/drawing/2014/main" id="{09BDB47C-56BD-47FC-E67C-29E6806DDD53}"/>
                </a:ext>
              </a:extLst>
            </p:cNvPr>
            <p:cNvSpPr/>
            <p:nvPr/>
          </p:nvSpPr>
          <p:spPr>
            <a:xfrm>
              <a:off x="6505825" y="326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7103;p50">
              <a:extLst>
                <a:ext uri="{FF2B5EF4-FFF2-40B4-BE49-F238E27FC236}">
                  <a16:creationId xmlns:a16="http://schemas.microsoft.com/office/drawing/2014/main" id="{F021C642-4D88-66F2-815A-9C2522D46028}"/>
                </a:ext>
              </a:extLst>
            </p:cNvPr>
            <p:cNvSpPr/>
            <p:nvPr/>
          </p:nvSpPr>
          <p:spPr>
            <a:xfrm>
              <a:off x="6505825" y="326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7104;p50">
              <a:extLst>
                <a:ext uri="{FF2B5EF4-FFF2-40B4-BE49-F238E27FC236}">
                  <a16:creationId xmlns:a16="http://schemas.microsoft.com/office/drawing/2014/main" id="{DF63C922-F287-8127-9941-D4D5C7911842}"/>
                </a:ext>
              </a:extLst>
            </p:cNvPr>
            <p:cNvSpPr/>
            <p:nvPr/>
          </p:nvSpPr>
          <p:spPr>
            <a:xfrm>
              <a:off x="6505300" y="323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7105;p50">
              <a:extLst>
                <a:ext uri="{FF2B5EF4-FFF2-40B4-BE49-F238E27FC236}">
                  <a16:creationId xmlns:a16="http://schemas.microsoft.com/office/drawing/2014/main" id="{3C530AA5-E9DD-6C81-7589-718E21B5048A}"/>
                </a:ext>
              </a:extLst>
            </p:cNvPr>
            <p:cNvSpPr/>
            <p:nvPr/>
          </p:nvSpPr>
          <p:spPr>
            <a:xfrm>
              <a:off x="6495800" y="324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7106;p50">
              <a:extLst>
                <a:ext uri="{FF2B5EF4-FFF2-40B4-BE49-F238E27FC236}">
                  <a16:creationId xmlns:a16="http://schemas.microsoft.com/office/drawing/2014/main" id="{740F4905-9D15-04E8-9AE5-4B7694C74B77}"/>
                </a:ext>
              </a:extLst>
            </p:cNvPr>
            <p:cNvSpPr/>
            <p:nvPr/>
          </p:nvSpPr>
          <p:spPr>
            <a:xfrm>
              <a:off x="6504250" y="3230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7107;p50">
              <a:extLst>
                <a:ext uri="{FF2B5EF4-FFF2-40B4-BE49-F238E27FC236}">
                  <a16:creationId xmlns:a16="http://schemas.microsoft.com/office/drawing/2014/main" id="{AD2DDB87-EC4D-3D50-A068-579E69D5F77D}"/>
                </a:ext>
              </a:extLst>
            </p:cNvPr>
            <p:cNvSpPr/>
            <p:nvPr/>
          </p:nvSpPr>
          <p:spPr>
            <a:xfrm>
              <a:off x="6502650" y="3263450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1" y="0"/>
                  </a:moveTo>
                  <a:cubicBezTo>
                    <a:pt x="15" y="0"/>
                    <a:pt x="19" y="10"/>
                    <a:pt x="21" y="10"/>
                  </a:cubicBezTo>
                  <a:cubicBezTo>
                    <a:pt x="22" y="10"/>
                    <a:pt x="22" y="8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7108;p50">
              <a:extLst>
                <a:ext uri="{FF2B5EF4-FFF2-40B4-BE49-F238E27FC236}">
                  <a16:creationId xmlns:a16="http://schemas.microsoft.com/office/drawing/2014/main" id="{C36C7A61-FDAF-A5F9-E7F9-09AC59D627F0}"/>
                </a:ext>
              </a:extLst>
            </p:cNvPr>
            <p:cNvSpPr/>
            <p:nvPr/>
          </p:nvSpPr>
          <p:spPr>
            <a:xfrm>
              <a:off x="6492100" y="324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7109;p50">
              <a:extLst>
                <a:ext uri="{FF2B5EF4-FFF2-40B4-BE49-F238E27FC236}">
                  <a16:creationId xmlns:a16="http://schemas.microsoft.com/office/drawing/2014/main" id="{1CDEFDA1-0FD4-EB16-5849-12CAD0DB455E}"/>
                </a:ext>
              </a:extLst>
            </p:cNvPr>
            <p:cNvSpPr/>
            <p:nvPr/>
          </p:nvSpPr>
          <p:spPr>
            <a:xfrm>
              <a:off x="6504250" y="3230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7110;p50">
              <a:extLst>
                <a:ext uri="{FF2B5EF4-FFF2-40B4-BE49-F238E27FC236}">
                  <a16:creationId xmlns:a16="http://schemas.microsoft.com/office/drawing/2014/main" id="{5D1BD147-6996-0ED8-4AA3-915F34A26F2F}"/>
                </a:ext>
              </a:extLst>
            </p:cNvPr>
            <p:cNvSpPr/>
            <p:nvPr/>
          </p:nvSpPr>
          <p:spPr>
            <a:xfrm>
              <a:off x="6499475" y="324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7111;p50">
              <a:extLst>
                <a:ext uri="{FF2B5EF4-FFF2-40B4-BE49-F238E27FC236}">
                  <a16:creationId xmlns:a16="http://schemas.microsoft.com/office/drawing/2014/main" id="{8238F724-C66D-D69B-5FE0-A4000FE565A7}"/>
                </a:ext>
              </a:extLst>
            </p:cNvPr>
            <p:cNvSpPr/>
            <p:nvPr/>
          </p:nvSpPr>
          <p:spPr>
            <a:xfrm>
              <a:off x="6499475" y="324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7112;p50">
              <a:extLst>
                <a:ext uri="{FF2B5EF4-FFF2-40B4-BE49-F238E27FC236}">
                  <a16:creationId xmlns:a16="http://schemas.microsoft.com/office/drawing/2014/main" id="{8953F048-C6ED-6E96-51D9-7C524FB9E793}"/>
                </a:ext>
              </a:extLst>
            </p:cNvPr>
            <p:cNvSpPr/>
            <p:nvPr/>
          </p:nvSpPr>
          <p:spPr>
            <a:xfrm>
              <a:off x="6505300" y="3230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7113;p50">
              <a:extLst>
                <a:ext uri="{FF2B5EF4-FFF2-40B4-BE49-F238E27FC236}">
                  <a16:creationId xmlns:a16="http://schemas.microsoft.com/office/drawing/2014/main" id="{C6D01951-C77D-BB7A-E056-9A9C9C943E91}"/>
                </a:ext>
              </a:extLst>
            </p:cNvPr>
            <p:cNvSpPr/>
            <p:nvPr/>
          </p:nvSpPr>
          <p:spPr>
            <a:xfrm>
              <a:off x="6501600" y="3239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7114;p50">
              <a:extLst>
                <a:ext uri="{FF2B5EF4-FFF2-40B4-BE49-F238E27FC236}">
                  <a16:creationId xmlns:a16="http://schemas.microsoft.com/office/drawing/2014/main" id="{F71F64FF-9163-C105-9A5A-DDEC76E469DB}"/>
                </a:ext>
              </a:extLst>
            </p:cNvPr>
            <p:cNvSpPr/>
            <p:nvPr/>
          </p:nvSpPr>
          <p:spPr>
            <a:xfrm>
              <a:off x="6498425" y="325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7115;p50">
              <a:extLst>
                <a:ext uri="{FF2B5EF4-FFF2-40B4-BE49-F238E27FC236}">
                  <a16:creationId xmlns:a16="http://schemas.microsoft.com/office/drawing/2014/main" id="{910880A3-C8A7-9452-CB1E-608507FC2265}"/>
                </a:ext>
              </a:extLst>
            </p:cNvPr>
            <p:cNvSpPr/>
            <p:nvPr/>
          </p:nvSpPr>
          <p:spPr>
            <a:xfrm>
              <a:off x="6494200" y="325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7116;p50">
              <a:extLst>
                <a:ext uri="{FF2B5EF4-FFF2-40B4-BE49-F238E27FC236}">
                  <a16:creationId xmlns:a16="http://schemas.microsoft.com/office/drawing/2014/main" id="{48149107-E7E0-A69A-31DC-2C376AF9E396}"/>
                </a:ext>
              </a:extLst>
            </p:cNvPr>
            <p:cNvSpPr/>
            <p:nvPr/>
          </p:nvSpPr>
          <p:spPr>
            <a:xfrm>
              <a:off x="6494200" y="325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7117;p50">
              <a:extLst>
                <a:ext uri="{FF2B5EF4-FFF2-40B4-BE49-F238E27FC236}">
                  <a16:creationId xmlns:a16="http://schemas.microsoft.com/office/drawing/2014/main" id="{70B64AF9-C244-7469-9F4C-AA1DD914B50B}"/>
                </a:ext>
              </a:extLst>
            </p:cNvPr>
            <p:cNvSpPr/>
            <p:nvPr/>
          </p:nvSpPr>
          <p:spPr>
            <a:xfrm>
              <a:off x="6496325" y="325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7118;p50">
              <a:extLst>
                <a:ext uri="{FF2B5EF4-FFF2-40B4-BE49-F238E27FC236}">
                  <a16:creationId xmlns:a16="http://schemas.microsoft.com/office/drawing/2014/main" id="{106EBE48-A6E9-0D3D-8D7F-EF4F1F0C187F}"/>
                </a:ext>
              </a:extLst>
            </p:cNvPr>
            <p:cNvSpPr/>
            <p:nvPr/>
          </p:nvSpPr>
          <p:spPr>
            <a:xfrm>
              <a:off x="6495800" y="32576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7119;p50">
              <a:extLst>
                <a:ext uri="{FF2B5EF4-FFF2-40B4-BE49-F238E27FC236}">
                  <a16:creationId xmlns:a16="http://schemas.microsoft.com/office/drawing/2014/main" id="{6FC0A7D3-CC02-3088-348A-85F9DBEA8E7A}"/>
                </a:ext>
              </a:extLst>
            </p:cNvPr>
            <p:cNvSpPr/>
            <p:nvPr/>
          </p:nvSpPr>
          <p:spPr>
            <a:xfrm>
              <a:off x="6492625" y="325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7120;p50">
              <a:extLst>
                <a:ext uri="{FF2B5EF4-FFF2-40B4-BE49-F238E27FC236}">
                  <a16:creationId xmlns:a16="http://schemas.microsoft.com/office/drawing/2014/main" id="{F3D54D1A-7878-C276-EB1E-D5E2A5AA5672}"/>
                </a:ext>
              </a:extLst>
            </p:cNvPr>
            <p:cNvSpPr/>
            <p:nvPr/>
          </p:nvSpPr>
          <p:spPr>
            <a:xfrm>
              <a:off x="6487875" y="3230175"/>
              <a:ext cx="19025" cy="35950"/>
            </a:xfrm>
            <a:custGeom>
              <a:avLst/>
              <a:gdLst/>
              <a:ahLst/>
              <a:cxnLst/>
              <a:rect l="l" t="t" r="r" b="b"/>
              <a:pathLst>
                <a:path w="761" h="1438" extrusionOk="0">
                  <a:moveTo>
                    <a:pt x="634" y="1"/>
                  </a:moveTo>
                  <a:lnTo>
                    <a:pt x="634" y="22"/>
                  </a:lnTo>
                  <a:cubicBezTo>
                    <a:pt x="645" y="22"/>
                    <a:pt x="644" y="16"/>
                    <a:pt x="641" y="10"/>
                  </a:cubicBezTo>
                  <a:lnTo>
                    <a:pt x="641" y="10"/>
                  </a:lnTo>
                  <a:cubicBezTo>
                    <a:pt x="641" y="10"/>
                    <a:pt x="640" y="10"/>
                    <a:pt x="640" y="10"/>
                  </a:cubicBezTo>
                  <a:cubicBezTo>
                    <a:pt x="634" y="10"/>
                    <a:pt x="634" y="1"/>
                    <a:pt x="634" y="1"/>
                  </a:cubicBezTo>
                  <a:lnTo>
                    <a:pt x="634" y="1"/>
                  </a:lnTo>
                  <a:cubicBezTo>
                    <a:pt x="634" y="1"/>
                    <a:pt x="638" y="5"/>
                    <a:pt x="641" y="10"/>
                  </a:cubicBezTo>
                  <a:lnTo>
                    <a:pt x="641" y="10"/>
                  </a:lnTo>
                  <a:cubicBezTo>
                    <a:pt x="644" y="10"/>
                    <a:pt x="649" y="7"/>
                    <a:pt x="655" y="1"/>
                  </a:cubicBezTo>
                  <a:close/>
                  <a:moveTo>
                    <a:pt x="291" y="857"/>
                  </a:moveTo>
                  <a:cubicBezTo>
                    <a:pt x="287" y="857"/>
                    <a:pt x="282" y="867"/>
                    <a:pt x="296" y="867"/>
                  </a:cubicBezTo>
                  <a:cubicBezTo>
                    <a:pt x="296" y="860"/>
                    <a:pt x="294" y="857"/>
                    <a:pt x="291" y="857"/>
                  </a:cubicBezTo>
                  <a:close/>
                  <a:moveTo>
                    <a:pt x="254" y="1036"/>
                  </a:moveTo>
                  <a:cubicBezTo>
                    <a:pt x="263" y="1036"/>
                    <a:pt x="264" y="1040"/>
                    <a:pt x="262" y="1043"/>
                  </a:cubicBezTo>
                  <a:lnTo>
                    <a:pt x="262" y="1043"/>
                  </a:lnTo>
                  <a:cubicBezTo>
                    <a:pt x="260" y="1041"/>
                    <a:pt x="257" y="1039"/>
                    <a:pt x="254" y="1036"/>
                  </a:cubicBezTo>
                  <a:lnTo>
                    <a:pt x="254" y="1036"/>
                  </a:lnTo>
                  <a:cubicBezTo>
                    <a:pt x="254" y="1043"/>
                    <a:pt x="256" y="1045"/>
                    <a:pt x="258" y="1045"/>
                  </a:cubicBezTo>
                  <a:cubicBezTo>
                    <a:pt x="260" y="1045"/>
                    <a:pt x="261" y="1044"/>
                    <a:pt x="262" y="1043"/>
                  </a:cubicBezTo>
                  <a:lnTo>
                    <a:pt x="262" y="1043"/>
                  </a:lnTo>
                  <a:cubicBezTo>
                    <a:pt x="265" y="1044"/>
                    <a:pt x="267" y="1045"/>
                    <a:pt x="269" y="1045"/>
                  </a:cubicBezTo>
                  <a:cubicBezTo>
                    <a:pt x="275" y="1045"/>
                    <a:pt x="275" y="1036"/>
                    <a:pt x="275" y="1036"/>
                  </a:cubicBezTo>
                  <a:close/>
                  <a:moveTo>
                    <a:pt x="254" y="1036"/>
                  </a:moveTo>
                  <a:cubicBezTo>
                    <a:pt x="254" y="1036"/>
                    <a:pt x="233" y="1057"/>
                    <a:pt x="233" y="1057"/>
                  </a:cubicBezTo>
                  <a:lnTo>
                    <a:pt x="254" y="1057"/>
                  </a:lnTo>
                  <a:cubicBezTo>
                    <a:pt x="254" y="1036"/>
                    <a:pt x="254" y="1036"/>
                    <a:pt x="254" y="1036"/>
                  </a:cubicBezTo>
                  <a:close/>
                  <a:moveTo>
                    <a:pt x="380" y="1132"/>
                  </a:moveTo>
                  <a:cubicBezTo>
                    <a:pt x="378" y="1132"/>
                    <a:pt x="373" y="1141"/>
                    <a:pt x="359" y="1141"/>
                  </a:cubicBezTo>
                  <a:cubicBezTo>
                    <a:pt x="359" y="1148"/>
                    <a:pt x="359" y="1151"/>
                    <a:pt x="360" y="1151"/>
                  </a:cubicBezTo>
                  <a:cubicBezTo>
                    <a:pt x="362" y="1151"/>
                    <a:pt x="366" y="1141"/>
                    <a:pt x="380" y="1141"/>
                  </a:cubicBezTo>
                  <a:cubicBezTo>
                    <a:pt x="380" y="1134"/>
                    <a:pt x="380" y="1132"/>
                    <a:pt x="380" y="1132"/>
                  </a:cubicBezTo>
                  <a:close/>
                  <a:moveTo>
                    <a:pt x="697" y="1289"/>
                  </a:moveTo>
                  <a:cubicBezTo>
                    <a:pt x="688" y="1289"/>
                    <a:pt x="687" y="1293"/>
                    <a:pt x="687" y="1297"/>
                  </a:cubicBezTo>
                  <a:lnTo>
                    <a:pt x="687" y="1297"/>
                  </a:lnTo>
                  <a:cubicBezTo>
                    <a:pt x="692" y="1294"/>
                    <a:pt x="697" y="1289"/>
                    <a:pt x="697" y="1289"/>
                  </a:cubicBezTo>
                  <a:close/>
                  <a:moveTo>
                    <a:pt x="655" y="1"/>
                  </a:moveTo>
                  <a:cubicBezTo>
                    <a:pt x="655" y="1"/>
                    <a:pt x="676" y="22"/>
                    <a:pt x="655" y="22"/>
                  </a:cubicBezTo>
                  <a:lnTo>
                    <a:pt x="592" y="22"/>
                  </a:lnTo>
                  <a:cubicBezTo>
                    <a:pt x="592" y="22"/>
                    <a:pt x="592" y="43"/>
                    <a:pt x="592" y="43"/>
                  </a:cubicBezTo>
                  <a:lnTo>
                    <a:pt x="571" y="64"/>
                  </a:lnTo>
                  <a:cubicBezTo>
                    <a:pt x="571" y="43"/>
                    <a:pt x="571" y="43"/>
                    <a:pt x="571" y="43"/>
                  </a:cubicBezTo>
                  <a:cubicBezTo>
                    <a:pt x="549" y="64"/>
                    <a:pt x="528" y="64"/>
                    <a:pt x="528" y="85"/>
                  </a:cubicBezTo>
                  <a:cubicBezTo>
                    <a:pt x="507" y="85"/>
                    <a:pt x="507" y="85"/>
                    <a:pt x="507" y="64"/>
                  </a:cubicBezTo>
                  <a:cubicBezTo>
                    <a:pt x="507" y="85"/>
                    <a:pt x="486" y="85"/>
                    <a:pt x="486" y="85"/>
                  </a:cubicBezTo>
                  <a:lnTo>
                    <a:pt x="486" y="106"/>
                  </a:lnTo>
                  <a:cubicBezTo>
                    <a:pt x="465" y="106"/>
                    <a:pt x="465" y="127"/>
                    <a:pt x="444" y="149"/>
                  </a:cubicBezTo>
                  <a:cubicBezTo>
                    <a:pt x="423" y="170"/>
                    <a:pt x="423" y="191"/>
                    <a:pt x="402" y="233"/>
                  </a:cubicBezTo>
                  <a:cubicBezTo>
                    <a:pt x="380" y="254"/>
                    <a:pt x="338" y="296"/>
                    <a:pt x="338" y="318"/>
                  </a:cubicBezTo>
                  <a:cubicBezTo>
                    <a:pt x="338" y="318"/>
                    <a:pt x="338" y="339"/>
                    <a:pt x="338" y="339"/>
                  </a:cubicBezTo>
                  <a:cubicBezTo>
                    <a:pt x="317" y="339"/>
                    <a:pt x="338" y="360"/>
                    <a:pt x="317" y="360"/>
                  </a:cubicBezTo>
                  <a:cubicBezTo>
                    <a:pt x="317" y="381"/>
                    <a:pt x="275" y="381"/>
                    <a:pt x="296" y="423"/>
                  </a:cubicBezTo>
                  <a:lnTo>
                    <a:pt x="275" y="402"/>
                  </a:lnTo>
                  <a:cubicBezTo>
                    <a:pt x="275" y="423"/>
                    <a:pt x="275" y="423"/>
                    <a:pt x="275" y="423"/>
                  </a:cubicBezTo>
                  <a:cubicBezTo>
                    <a:pt x="275" y="423"/>
                    <a:pt x="275" y="444"/>
                    <a:pt x="275" y="444"/>
                  </a:cubicBezTo>
                  <a:cubicBezTo>
                    <a:pt x="254" y="444"/>
                    <a:pt x="254" y="465"/>
                    <a:pt x="254" y="465"/>
                  </a:cubicBezTo>
                  <a:cubicBezTo>
                    <a:pt x="254" y="465"/>
                    <a:pt x="254" y="487"/>
                    <a:pt x="254" y="487"/>
                  </a:cubicBezTo>
                  <a:cubicBezTo>
                    <a:pt x="233" y="487"/>
                    <a:pt x="233" y="508"/>
                    <a:pt x="233" y="508"/>
                  </a:cubicBezTo>
                  <a:cubicBezTo>
                    <a:pt x="233" y="508"/>
                    <a:pt x="211" y="529"/>
                    <a:pt x="211" y="550"/>
                  </a:cubicBezTo>
                  <a:cubicBezTo>
                    <a:pt x="190" y="550"/>
                    <a:pt x="211" y="571"/>
                    <a:pt x="190" y="571"/>
                  </a:cubicBezTo>
                  <a:cubicBezTo>
                    <a:pt x="190" y="592"/>
                    <a:pt x="190" y="592"/>
                    <a:pt x="190" y="613"/>
                  </a:cubicBezTo>
                  <a:lnTo>
                    <a:pt x="169" y="613"/>
                  </a:lnTo>
                  <a:cubicBezTo>
                    <a:pt x="169" y="624"/>
                    <a:pt x="169" y="624"/>
                    <a:pt x="172" y="624"/>
                  </a:cubicBezTo>
                  <a:cubicBezTo>
                    <a:pt x="174" y="624"/>
                    <a:pt x="180" y="624"/>
                    <a:pt x="190" y="634"/>
                  </a:cubicBezTo>
                  <a:lnTo>
                    <a:pt x="169" y="634"/>
                  </a:lnTo>
                  <a:cubicBezTo>
                    <a:pt x="169" y="634"/>
                    <a:pt x="148" y="656"/>
                    <a:pt x="148" y="656"/>
                  </a:cubicBezTo>
                  <a:cubicBezTo>
                    <a:pt x="159" y="666"/>
                    <a:pt x="159" y="666"/>
                    <a:pt x="156" y="666"/>
                  </a:cubicBezTo>
                  <a:cubicBezTo>
                    <a:pt x="153" y="666"/>
                    <a:pt x="148" y="666"/>
                    <a:pt x="148" y="677"/>
                  </a:cubicBezTo>
                  <a:lnTo>
                    <a:pt x="127" y="677"/>
                  </a:lnTo>
                  <a:cubicBezTo>
                    <a:pt x="127" y="698"/>
                    <a:pt x="127" y="698"/>
                    <a:pt x="127" y="698"/>
                  </a:cubicBezTo>
                  <a:cubicBezTo>
                    <a:pt x="127" y="698"/>
                    <a:pt x="127" y="698"/>
                    <a:pt x="127" y="719"/>
                  </a:cubicBezTo>
                  <a:lnTo>
                    <a:pt x="106" y="719"/>
                  </a:lnTo>
                  <a:cubicBezTo>
                    <a:pt x="106" y="719"/>
                    <a:pt x="106" y="740"/>
                    <a:pt x="85" y="740"/>
                  </a:cubicBezTo>
                  <a:cubicBezTo>
                    <a:pt x="85" y="761"/>
                    <a:pt x="85" y="761"/>
                    <a:pt x="85" y="782"/>
                  </a:cubicBezTo>
                  <a:cubicBezTo>
                    <a:pt x="64" y="803"/>
                    <a:pt x="64" y="825"/>
                    <a:pt x="42" y="846"/>
                  </a:cubicBezTo>
                  <a:cubicBezTo>
                    <a:pt x="64" y="846"/>
                    <a:pt x="42" y="867"/>
                    <a:pt x="42" y="867"/>
                  </a:cubicBezTo>
                  <a:lnTo>
                    <a:pt x="21" y="867"/>
                  </a:lnTo>
                  <a:lnTo>
                    <a:pt x="21" y="888"/>
                  </a:lnTo>
                  <a:cubicBezTo>
                    <a:pt x="21" y="888"/>
                    <a:pt x="12" y="897"/>
                    <a:pt x="6" y="897"/>
                  </a:cubicBezTo>
                  <a:cubicBezTo>
                    <a:pt x="3" y="897"/>
                    <a:pt x="0" y="895"/>
                    <a:pt x="0" y="888"/>
                  </a:cubicBezTo>
                  <a:lnTo>
                    <a:pt x="0" y="909"/>
                  </a:lnTo>
                  <a:lnTo>
                    <a:pt x="21" y="930"/>
                  </a:lnTo>
                  <a:lnTo>
                    <a:pt x="42" y="930"/>
                  </a:lnTo>
                  <a:cubicBezTo>
                    <a:pt x="64" y="972"/>
                    <a:pt x="106" y="951"/>
                    <a:pt x="106" y="972"/>
                  </a:cubicBezTo>
                  <a:lnTo>
                    <a:pt x="148" y="972"/>
                  </a:lnTo>
                  <a:cubicBezTo>
                    <a:pt x="148" y="994"/>
                    <a:pt x="169" y="994"/>
                    <a:pt x="169" y="994"/>
                  </a:cubicBezTo>
                  <a:lnTo>
                    <a:pt x="190" y="994"/>
                  </a:lnTo>
                  <a:cubicBezTo>
                    <a:pt x="190" y="1004"/>
                    <a:pt x="190" y="1004"/>
                    <a:pt x="190" y="1004"/>
                  </a:cubicBezTo>
                  <a:cubicBezTo>
                    <a:pt x="190" y="1004"/>
                    <a:pt x="190" y="1004"/>
                    <a:pt x="190" y="1015"/>
                  </a:cubicBezTo>
                  <a:cubicBezTo>
                    <a:pt x="190" y="1015"/>
                    <a:pt x="190" y="1015"/>
                    <a:pt x="211" y="1036"/>
                  </a:cubicBezTo>
                  <a:cubicBezTo>
                    <a:pt x="211" y="1036"/>
                    <a:pt x="211" y="1026"/>
                    <a:pt x="218" y="1026"/>
                  </a:cubicBezTo>
                  <a:cubicBezTo>
                    <a:pt x="221" y="1026"/>
                    <a:pt x="225" y="1029"/>
                    <a:pt x="233" y="1036"/>
                  </a:cubicBezTo>
                  <a:lnTo>
                    <a:pt x="254" y="1036"/>
                  </a:lnTo>
                  <a:cubicBezTo>
                    <a:pt x="254" y="1036"/>
                    <a:pt x="254" y="1026"/>
                    <a:pt x="260" y="1026"/>
                  </a:cubicBezTo>
                  <a:cubicBezTo>
                    <a:pt x="263" y="1026"/>
                    <a:pt x="268" y="1029"/>
                    <a:pt x="275" y="1036"/>
                  </a:cubicBezTo>
                  <a:cubicBezTo>
                    <a:pt x="275" y="1057"/>
                    <a:pt x="275" y="1057"/>
                    <a:pt x="275" y="1057"/>
                  </a:cubicBezTo>
                  <a:cubicBezTo>
                    <a:pt x="264" y="1067"/>
                    <a:pt x="264" y="1067"/>
                    <a:pt x="267" y="1067"/>
                  </a:cubicBezTo>
                  <a:cubicBezTo>
                    <a:pt x="270" y="1067"/>
                    <a:pt x="275" y="1067"/>
                    <a:pt x="275" y="1078"/>
                  </a:cubicBezTo>
                  <a:lnTo>
                    <a:pt x="296" y="1078"/>
                  </a:lnTo>
                  <a:cubicBezTo>
                    <a:pt x="296" y="1078"/>
                    <a:pt x="296" y="1099"/>
                    <a:pt x="296" y="1099"/>
                  </a:cubicBezTo>
                  <a:lnTo>
                    <a:pt x="338" y="1099"/>
                  </a:lnTo>
                  <a:cubicBezTo>
                    <a:pt x="338" y="1120"/>
                    <a:pt x="338" y="1120"/>
                    <a:pt x="317" y="1120"/>
                  </a:cubicBezTo>
                  <a:lnTo>
                    <a:pt x="338" y="1120"/>
                  </a:lnTo>
                  <a:cubicBezTo>
                    <a:pt x="338" y="1120"/>
                    <a:pt x="338" y="1141"/>
                    <a:pt x="338" y="1141"/>
                  </a:cubicBezTo>
                  <a:cubicBezTo>
                    <a:pt x="359" y="1141"/>
                    <a:pt x="359" y="1120"/>
                    <a:pt x="380" y="1120"/>
                  </a:cubicBezTo>
                  <a:cubicBezTo>
                    <a:pt x="380" y="1120"/>
                    <a:pt x="380" y="1141"/>
                    <a:pt x="380" y="1141"/>
                  </a:cubicBezTo>
                  <a:lnTo>
                    <a:pt x="402" y="1141"/>
                  </a:lnTo>
                  <a:cubicBezTo>
                    <a:pt x="380" y="1141"/>
                    <a:pt x="380" y="1162"/>
                    <a:pt x="380" y="1162"/>
                  </a:cubicBezTo>
                  <a:lnTo>
                    <a:pt x="423" y="1162"/>
                  </a:lnTo>
                  <a:cubicBezTo>
                    <a:pt x="423" y="1162"/>
                    <a:pt x="423" y="1162"/>
                    <a:pt x="423" y="1184"/>
                  </a:cubicBezTo>
                  <a:cubicBezTo>
                    <a:pt x="423" y="1184"/>
                    <a:pt x="423" y="1205"/>
                    <a:pt x="423" y="1205"/>
                  </a:cubicBezTo>
                  <a:lnTo>
                    <a:pt x="444" y="1205"/>
                  </a:lnTo>
                  <a:cubicBezTo>
                    <a:pt x="444" y="1205"/>
                    <a:pt x="453" y="1195"/>
                    <a:pt x="459" y="1195"/>
                  </a:cubicBezTo>
                  <a:cubicBezTo>
                    <a:pt x="463" y="1195"/>
                    <a:pt x="465" y="1198"/>
                    <a:pt x="465" y="1205"/>
                  </a:cubicBezTo>
                  <a:lnTo>
                    <a:pt x="486" y="1205"/>
                  </a:lnTo>
                  <a:cubicBezTo>
                    <a:pt x="465" y="1205"/>
                    <a:pt x="465" y="1226"/>
                    <a:pt x="486" y="1226"/>
                  </a:cubicBezTo>
                  <a:lnTo>
                    <a:pt x="507" y="1226"/>
                  </a:lnTo>
                  <a:cubicBezTo>
                    <a:pt x="507" y="1226"/>
                    <a:pt x="507" y="1226"/>
                    <a:pt x="507" y="1247"/>
                  </a:cubicBezTo>
                  <a:cubicBezTo>
                    <a:pt x="507" y="1247"/>
                    <a:pt x="527" y="1227"/>
                    <a:pt x="528" y="1226"/>
                  </a:cubicBezTo>
                  <a:lnTo>
                    <a:pt x="528" y="1226"/>
                  </a:lnTo>
                  <a:cubicBezTo>
                    <a:pt x="507" y="1247"/>
                    <a:pt x="528" y="1247"/>
                    <a:pt x="528" y="1247"/>
                  </a:cubicBezTo>
                  <a:lnTo>
                    <a:pt x="528" y="1268"/>
                  </a:lnTo>
                  <a:cubicBezTo>
                    <a:pt x="528" y="1247"/>
                    <a:pt x="528" y="1247"/>
                    <a:pt x="549" y="1247"/>
                  </a:cubicBezTo>
                  <a:cubicBezTo>
                    <a:pt x="528" y="1268"/>
                    <a:pt x="549" y="1268"/>
                    <a:pt x="549" y="1268"/>
                  </a:cubicBezTo>
                  <a:cubicBezTo>
                    <a:pt x="571" y="1268"/>
                    <a:pt x="549" y="1289"/>
                    <a:pt x="549" y="1289"/>
                  </a:cubicBezTo>
                  <a:cubicBezTo>
                    <a:pt x="549" y="1289"/>
                    <a:pt x="571" y="1289"/>
                    <a:pt x="571" y="1310"/>
                  </a:cubicBezTo>
                  <a:lnTo>
                    <a:pt x="571" y="1289"/>
                  </a:lnTo>
                  <a:lnTo>
                    <a:pt x="592" y="1289"/>
                  </a:lnTo>
                  <a:cubicBezTo>
                    <a:pt x="592" y="1310"/>
                    <a:pt x="592" y="1310"/>
                    <a:pt x="592" y="1310"/>
                  </a:cubicBezTo>
                  <a:cubicBezTo>
                    <a:pt x="592" y="1310"/>
                    <a:pt x="613" y="1310"/>
                    <a:pt x="613" y="1289"/>
                  </a:cubicBezTo>
                  <a:lnTo>
                    <a:pt x="613" y="1310"/>
                  </a:lnTo>
                  <a:cubicBezTo>
                    <a:pt x="613" y="1310"/>
                    <a:pt x="598" y="1310"/>
                    <a:pt x="605" y="1322"/>
                  </a:cubicBezTo>
                  <a:lnTo>
                    <a:pt x="605" y="1322"/>
                  </a:lnTo>
                  <a:cubicBezTo>
                    <a:pt x="599" y="1324"/>
                    <a:pt x="592" y="1331"/>
                    <a:pt x="592" y="1331"/>
                  </a:cubicBezTo>
                  <a:lnTo>
                    <a:pt x="613" y="1331"/>
                  </a:lnTo>
                  <a:cubicBezTo>
                    <a:pt x="613" y="1321"/>
                    <a:pt x="618" y="1321"/>
                    <a:pt x="623" y="1321"/>
                  </a:cubicBezTo>
                  <a:cubicBezTo>
                    <a:pt x="629" y="1321"/>
                    <a:pt x="634" y="1321"/>
                    <a:pt x="634" y="1310"/>
                  </a:cubicBezTo>
                  <a:cubicBezTo>
                    <a:pt x="634" y="1310"/>
                    <a:pt x="634" y="1310"/>
                    <a:pt x="634" y="1331"/>
                  </a:cubicBezTo>
                  <a:cubicBezTo>
                    <a:pt x="634" y="1331"/>
                    <a:pt x="655" y="1353"/>
                    <a:pt x="634" y="1353"/>
                  </a:cubicBezTo>
                  <a:lnTo>
                    <a:pt x="634" y="1353"/>
                  </a:lnTo>
                  <a:cubicBezTo>
                    <a:pt x="648" y="1353"/>
                    <a:pt x="643" y="1343"/>
                    <a:pt x="645" y="1343"/>
                  </a:cubicBezTo>
                  <a:lnTo>
                    <a:pt x="645" y="1343"/>
                  </a:lnTo>
                  <a:cubicBezTo>
                    <a:pt x="646" y="1343"/>
                    <a:pt x="648" y="1346"/>
                    <a:pt x="655" y="1353"/>
                  </a:cubicBezTo>
                  <a:lnTo>
                    <a:pt x="676" y="1353"/>
                  </a:lnTo>
                  <a:cubicBezTo>
                    <a:pt x="676" y="1374"/>
                    <a:pt x="676" y="1374"/>
                    <a:pt x="676" y="1374"/>
                  </a:cubicBezTo>
                  <a:cubicBezTo>
                    <a:pt x="676" y="1395"/>
                    <a:pt x="697" y="1395"/>
                    <a:pt x="697" y="1395"/>
                  </a:cubicBezTo>
                  <a:cubicBezTo>
                    <a:pt x="708" y="1384"/>
                    <a:pt x="708" y="1384"/>
                    <a:pt x="708" y="1384"/>
                  </a:cubicBezTo>
                  <a:cubicBezTo>
                    <a:pt x="708" y="1384"/>
                    <a:pt x="708" y="1384"/>
                    <a:pt x="718" y="1374"/>
                  </a:cubicBezTo>
                  <a:lnTo>
                    <a:pt x="718" y="1374"/>
                  </a:lnTo>
                  <a:cubicBezTo>
                    <a:pt x="718" y="1395"/>
                    <a:pt x="718" y="1395"/>
                    <a:pt x="697" y="1395"/>
                  </a:cubicBezTo>
                  <a:lnTo>
                    <a:pt x="718" y="1395"/>
                  </a:lnTo>
                  <a:cubicBezTo>
                    <a:pt x="718" y="1405"/>
                    <a:pt x="713" y="1405"/>
                    <a:pt x="708" y="1405"/>
                  </a:cubicBezTo>
                  <a:cubicBezTo>
                    <a:pt x="703" y="1405"/>
                    <a:pt x="697" y="1405"/>
                    <a:pt x="697" y="1416"/>
                  </a:cubicBezTo>
                  <a:cubicBezTo>
                    <a:pt x="697" y="1416"/>
                    <a:pt x="707" y="1407"/>
                    <a:pt x="713" y="1407"/>
                  </a:cubicBezTo>
                  <a:cubicBezTo>
                    <a:pt x="716" y="1407"/>
                    <a:pt x="718" y="1409"/>
                    <a:pt x="718" y="1416"/>
                  </a:cubicBezTo>
                  <a:cubicBezTo>
                    <a:pt x="718" y="1423"/>
                    <a:pt x="718" y="1425"/>
                    <a:pt x="719" y="1425"/>
                  </a:cubicBezTo>
                  <a:cubicBezTo>
                    <a:pt x="721" y="1425"/>
                    <a:pt x="725" y="1416"/>
                    <a:pt x="740" y="1416"/>
                  </a:cubicBezTo>
                  <a:cubicBezTo>
                    <a:pt x="740" y="1423"/>
                    <a:pt x="740" y="1425"/>
                    <a:pt x="740" y="1425"/>
                  </a:cubicBezTo>
                  <a:cubicBezTo>
                    <a:pt x="742" y="1425"/>
                    <a:pt x="747" y="1416"/>
                    <a:pt x="761" y="1416"/>
                  </a:cubicBezTo>
                  <a:cubicBezTo>
                    <a:pt x="761" y="1405"/>
                    <a:pt x="755" y="1405"/>
                    <a:pt x="750" y="1405"/>
                  </a:cubicBezTo>
                  <a:cubicBezTo>
                    <a:pt x="745" y="1405"/>
                    <a:pt x="740" y="1405"/>
                    <a:pt x="740" y="1395"/>
                  </a:cubicBezTo>
                  <a:cubicBezTo>
                    <a:pt x="740" y="1395"/>
                    <a:pt x="740" y="1395"/>
                    <a:pt x="740" y="1374"/>
                  </a:cubicBezTo>
                  <a:cubicBezTo>
                    <a:pt x="740" y="1367"/>
                    <a:pt x="740" y="1364"/>
                    <a:pt x="739" y="1364"/>
                  </a:cubicBezTo>
                  <a:cubicBezTo>
                    <a:pt x="737" y="1364"/>
                    <a:pt x="732" y="1374"/>
                    <a:pt x="718" y="1374"/>
                  </a:cubicBezTo>
                  <a:cubicBezTo>
                    <a:pt x="718" y="1374"/>
                    <a:pt x="718" y="1374"/>
                    <a:pt x="718" y="1353"/>
                  </a:cubicBezTo>
                  <a:cubicBezTo>
                    <a:pt x="718" y="1353"/>
                    <a:pt x="718" y="1331"/>
                    <a:pt x="718" y="1331"/>
                  </a:cubicBezTo>
                  <a:cubicBezTo>
                    <a:pt x="718" y="1331"/>
                    <a:pt x="697" y="1331"/>
                    <a:pt x="697" y="1310"/>
                  </a:cubicBezTo>
                  <a:lnTo>
                    <a:pt x="676" y="1310"/>
                  </a:lnTo>
                  <a:cubicBezTo>
                    <a:pt x="688" y="1310"/>
                    <a:pt x="686" y="1303"/>
                    <a:pt x="687" y="1297"/>
                  </a:cubicBezTo>
                  <a:lnTo>
                    <a:pt x="687" y="1297"/>
                  </a:lnTo>
                  <a:cubicBezTo>
                    <a:pt x="685" y="1298"/>
                    <a:pt x="683" y="1299"/>
                    <a:pt x="682" y="1299"/>
                  </a:cubicBezTo>
                  <a:cubicBezTo>
                    <a:pt x="678" y="1299"/>
                    <a:pt x="676" y="1296"/>
                    <a:pt x="676" y="1289"/>
                  </a:cubicBezTo>
                  <a:cubicBezTo>
                    <a:pt x="676" y="1289"/>
                    <a:pt x="697" y="1268"/>
                    <a:pt x="676" y="1268"/>
                  </a:cubicBezTo>
                  <a:lnTo>
                    <a:pt x="655" y="1268"/>
                  </a:lnTo>
                  <a:cubicBezTo>
                    <a:pt x="655" y="1247"/>
                    <a:pt x="634" y="1247"/>
                    <a:pt x="634" y="1247"/>
                  </a:cubicBezTo>
                  <a:lnTo>
                    <a:pt x="655" y="1247"/>
                  </a:lnTo>
                  <a:cubicBezTo>
                    <a:pt x="634" y="1247"/>
                    <a:pt x="634" y="1226"/>
                    <a:pt x="634" y="1226"/>
                  </a:cubicBezTo>
                  <a:cubicBezTo>
                    <a:pt x="634" y="1226"/>
                    <a:pt x="634" y="1226"/>
                    <a:pt x="634" y="1205"/>
                  </a:cubicBezTo>
                  <a:lnTo>
                    <a:pt x="592" y="1205"/>
                  </a:lnTo>
                  <a:cubicBezTo>
                    <a:pt x="602" y="1194"/>
                    <a:pt x="602" y="1194"/>
                    <a:pt x="600" y="1194"/>
                  </a:cubicBezTo>
                  <a:cubicBezTo>
                    <a:pt x="597" y="1194"/>
                    <a:pt x="592" y="1194"/>
                    <a:pt x="592" y="1184"/>
                  </a:cubicBezTo>
                  <a:cubicBezTo>
                    <a:pt x="581" y="1173"/>
                    <a:pt x="576" y="1173"/>
                    <a:pt x="573" y="1173"/>
                  </a:cubicBezTo>
                  <a:cubicBezTo>
                    <a:pt x="571" y="1173"/>
                    <a:pt x="571" y="1173"/>
                    <a:pt x="571" y="1162"/>
                  </a:cubicBezTo>
                  <a:cubicBezTo>
                    <a:pt x="549" y="1162"/>
                    <a:pt x="549" y="1141"/>
                    <a:pt x="549" y="1141"/>
                  </a:cubicBezTo>
                  <a:lnTo>
                    <a:pt x="528" y="1141"/>
                  </a:lnTo>
                  <a:lnTo>
                    <a:pt x="549" y="1120"/>
                  </a:lnTo>
                  <a:lnTo>
                    <a:pt x="528" y="1120"/>
                  </a:lnTo>
                  <a:cubicBezTo>
                    <a:pt x="528" y="1120"/>
                    <a:pt x="528" y="1099"/>
                    <a:pt x="528" y="1099"/>
                  </a:cubicBezTo>
                  <a:lnTo>
                    <a:pt x="507" y="1099"/>
                  </a:lnTo>
                  <a:lnTo>
                    <a:pt x="507" y="1078"/>
                  </a:lnTo>
                  <a:cubicBezTo>
                    <a:pt x="465" y="1078"/>
                    <a:pt x="486" y="1036"/>
                    <a:pt x="465" y="1036"/>
                  </a:cubicBezTo>
                  <a:cubicBezTo>
                    <a:pt x="444" y="1036"/>
                    <a:pt x="444" y="1015"/>
                    <a:pt x="423" y="1015"/>
                  </a:cubicBezTo>
                  <a:cubicBezTo>
                    <a:pt x="423" y="994"/>
                    <a:pt x="423" y="994"/>
                    <a:pt x="423" y="994"/>
                  </a:cubicBezTo>
                  <a:lnTo>
                    <a:pt x="402" y="994"/>
                  </a:lnTo>
                  <a:cubicBezTo>
                    <a:pt x="402" y="983"/>
                    <a:pt x="402" y="983"/>
                    <a:pt x="402" y="983"/>
                  </a:cubicBezTo>
                  <a:cubicBezTo>
                    <a:pt x="402" y="983"/>
                    <a:pt x="402" y="983"/>
                    <a:pt x="402" y="972"/>
                  </a:cubicBezTo>
                  <a:lnTo>
                    <a:pt x="380" y="972"/>
                  </a:lnTo>
                  <a:cubicBezTo>
                    <a:pt x="380" y="951"/>
                    <a:pt x="359" y="951"/>
                    <a:pt x="359" y="951"/>
                  </a:cubicBezTo>
                  <a:cubicBezTo>
                    <a:pt x="359" y="951"/>
                    <a:pt x="338" y="951"/>
                    <a:pt x="338" y="930"/>
                  </a:cubicBezTo>
                  <a:lnTo>
                    <a:pt x="359" y="930"/>
                  </a:lnTo>
                  <a:cubicBezTo>
                    <a:pt x="338" y="930"/>
                    <a:pt x="359" y="909"/>
                    <a:pt x="338" y="909"/>
                  </a:cubicBezTo>
                  <a:lnTo>
                    <a:pt x="317" y="909"/>
                  </a:lnTo>
                  <a:cubicBezTo>
                    <a:pt x="317" y="888"/>
                    <a:pt x="317" y="888"/>
                    <a:pt x="296" y="888"/>
                  </a:cubicBezTo>
                  <a:lnTo>
                    <a:pt x="317" y="888"/>
                  </a:lnTo>
                  <a:cubicBezTo>
                    <a:pt x="296" y="888"/>
                    <a:pt x="296" y="867"/>
                    <a:pt x="296" y="867"/>
                  </a:cubicBezTo>
                  <a:lnTo>
                    <a:pt x="275" y="867"/>
                  </a:lnTo>
                  <a:cubicBezTo>
                    <a:pt x="275" y="856"/>
                    <a:pt x="275" y="856"/>
                    <a:pt x="275" y="856"/>
                  </a:cubicBezTo>
                  <a:cubicBezTo>
                    <a:pt x="275" y="856"/>
                    <a:pt x="275" y="856"/>
                    <a:pt x="275" y="846"/>
                  </a:cubicBezTo>
                  <a:lnTo>
                    <a:pt x="296" y="846"/>
                  </a:lnTo>
                  <a:cubicBezTo>
                    <a:pt x="296" y="846"/>
                    <a:pt x="296" y="825"/>
                    <a:pt x="296" y="825"/>
                  </a:cubicBezTo>
                  <a:cubicBezTo>
                    <a:pt x="296" y="825"/>
                    <a:pt x="296" y="803"/>
                    <a:pt x="296" y="803"/>
                  </a:cubicBezTo>
                  <a:lnTo>
                    <a:pt x="317" y="803"/>
                  </a:lnTo>
                  <a:cubicBezTo>
                    <a:pt x="296" y="782"/>
                    <a:pt x="317" y="782"/>
                    <a:pt x="317" y="782"/>
                  </a:cubicBezTo>
                  <a:cubicBezTo>
                    <a:pt x="317" y="782"/>
                    <a:pt x="317" y="761"/>
                    <a:pt x="317" y="761"/>
                  </a:cubicBezTo>
                  <a:lnTo>
                    <a:pt x="338" y="740"/>
                  </a:lnTo>
                  <a:cubicBezTo>
                    <a:pt x="338" y="719"/>
                    <a:pt x="338" y="719"/>
                    <a:pt x="338" y="719"/>
                  </a:cubicBezTo>
                  <a:lnTo>
                    <a:pt x="359" y="719"/>
                  </a:lnTo>
                  <a:cubicBezTo>
                    <a:pt x="359" y="719"/>
                    <a:pt x="359" y="719"/>
                    <a:pt x="338" y="698"/>
                  </a:cubicBezTo>
                  <a:lnTo>
                    <a:pt x="338" y="698"/>
                  </a:lnTo>
                  <a:cubicBezTo>
                    <a:pt x="338" y="698"/>
                    <a:pt x="348" y="707"/>
                    <a:pt x="354" y="707"/>
                  </a:cubicBezTo>
                  <a:cubicBezTo>
                    <a:pt x="357" y="707"/>
                    <a:pt x="359" y="705"/>
                    <a:pt x="359" y="698"/>
                  </a:cubicBezTo>
                  <a:cubicBezTo>
                    <a:pt x="359" y="698"/>
                    <a:pt x="380" y="698"/>
                    <a:pt x="359" y="677"/>
                  </a:cubicBezTo>
                  <a:lnTo>
                    <a:pt x="380" y="677"/>
                  </a:lnTo>
                  <a:lnTo>
                    <a:pt x="359" y="656"/>
                  </a:lnTo>
                  <a:cubicBezTo>
                    <a:pt x="402" y="656"/>
                    <a:pt x="402" y="613"/>
                    <a:pt x="423" y="613"/>
                  </a:cubicBezTo>
                  <a:cubicBezTo>
                    <a:pt x="423" y="592"/>
                    <a:pt x="423" y="571"/>
                    <a:pt x="423" y="571"/>
                  </a:cubicBezTo>
                  <a:cubicBezTo>
                    <a:pt x="423" y="571"/>
                    <a:pt x="423" y="571"/>
                    <a:pt x="423" y="550"/>
                  </a:cubicBezTo>
                  <a:cubicBezTo>
                    <a:pt x="444" y="550"/>
                    <a:pt x="465" y="529"/>
                    <a:pt x="465" y="529"/>
                  </a:cubicBezTo>
                  <a:cubicBezTo>
                    <a:pt x="454" y="518"/>
                    <a:pt x="460" y="518"/>
                    <a:pt x="465" y="518"/>
                  </a:cubicBezTo>
                  <a:cubicBezTo>
                    <a:pt x="470" y="518"/>
                    <a:pt x="475" y="518"/>
                    <a:pt x="465" y="508"/>
                  </a:cubicBezTo>
                  <a:cubicBezTo>
                    <a:pt x="465" y="508"/>
                    <a:pt x="465" y="487"/>
                    <a:pt x="465" y="487"/>
                  </a:cubicBezTo>
                  <a:cubicBezTo>
                    <a:pt x="486" y="487"/>
                    <a:pt x="465" y="465"/>
                    <a:pt x="486" y="465"/>
                  </a:cubicBezTo>
                  <a:cubicBezTo>
                    <a:pt x="486" y="465"/>
                    <a:pt x="486" y="444"/>
                    <a:pt x="507" y="444"/>
                  </a:cubicBezTo>
                  <a:cubicBezTo>
                    <a:pt x="507" y="423"/>
                    <a:pt x="528" y="402"/>
                    <a:pt x="528" y="381"/>
                  </a:cubicBezTo>
                  <a:lnTo>
                    <a:pt x="549" y="381"/>
                  </a:lnTo>
                  <a:cubicBezTo>
                    <a:pt x="549" y="381"/>
                    <a:pt x="528" y="360"/>
                    <a:pt x="549" y="360"/>
                  </a:cubicBezTo>
                  <a:cubicBezTo>
                    <a:pt x="549" y="360"/>
                    <a:pt x="549" y="360"/>
                    <a:pt x="549" y="339"/>
                  </a:cubicBezTo>
                  <a:lnTo>
                    <a:pt x="571" y="339"/>
                  </a:lnTo>
                  <a:cubicBezTo>
                    <a:pt x="571" y="339"/>
                    <a:pt x="740" y="127"/>
                    <a:pt x="697" y="22"/>
                  </a:cubicBezTo>
                  <a:cubicBezTo>
                    <a:pt x="697" y="22"/>
                    <a:pt x="697" y="1"/>
                    <a:pt x="676" y="1"/>
                  </a:cubicBezTo>
                  <a:close/>
                  <a:moveTo>
                    <a:pt x="740" y="1416"/>
                  </a:moveTo>
                  <a:cubicBezTo>
                    <a:pt x="739" y="1416"/>
                    <a:pt x="738" y="1417"/>
                    <a:pt x="718" y="1437"/>
                  </a:cubicBezTo>
                  <a:lnTo>
                    <a:pt x="740" y="1437"/>
                  </a:lnTo>
                  <a:cubicBezTo>
                    <a:pt x="719" y="1437"/>
                    <a:pt x="739" y="1416"/>
                    <a:pt x="740" y="14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7121;p50">
              <a:extLst>
                <a:ext uri="{FF2B5EF4-FFF2-40B4-BE49-F238E27FC236}">
                  <a16:creationId xmlns:a16="http://schemas.microsoft.com/office/drawing/2014/main" id="{B420E665-C43F-6266-DB5C-5F9B664BA847}"/>
                </a:ext>
              </a:extLst>
            </p:cNvPr>
            <p:cNvSpPr/>
            <p:nvPr/>
          </p:nvSpPr>
          <p:spPr>
            <a:xfrm>
              <a:off x="6495800" y="32581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lnTo>
                    <a:pt x="21" y="0"/>
                  </a:lnTo>
                  <a:cubicBezTo>
                    <a:pt x="21" y="0"/>
                    <a:pt x="21" y="0"/>
                    <a:pt x="0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7122;p50">
              <a:extLst>
                <a:ext uri="{FF2B5EF4-FFF2-40B4-BE49-F238E27FC236}">
                  <a16:creationId xmlns:a16="http://schemas.microsoft.com/office/drawing/2014/main" id="{CEDB9BF2-0F0C-2015-BD6C-E4080EB85BD2}"/>
                </a:ext>
              </a:extLst>
            </p:cNvPr>
            <p:cNvSpPr/>
            <p:nvPr/>
          </p:nvSpPr>
          <p:spPr>
            <a:xfrm>
              <a:off x="6493150" y="325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7123;p50">
              <a:extLst>
                <a:ext uri="{FF2B5EF4-FFF2-40B4-BE49-F238E27FC236}">
                  <a16:creationId xmlns:a16="http://schemas.microsoft.com/office/drawing/2014/main" id="{4DD625E3-AA41-7591-278D-9F8544832DB2}"/>
                </a:ext>
              </a:extLst>
            </p:cNvPr>
            <p:cNvSpPr/>
            <p:nvPr/>
          </p:nvSpPr>
          <p:spPr>
            <a:xfrm>
              <a:off x="6492625" y="325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7124;p50">
              <a:extLst>
                <a:ext uri="{FF2B5EF4-FFF2-40B4-BE49-F238E27FC236}">
                  <a16:creationId xmlns:a16="http://schemas.microsoft.com/office/drawing/2014/main" id="{7F95C8CC-BD04-EA58-F0C1-F15E05689460}"/>
                </a:ext>
              </a:extLst>
            </p:cNvPr>
            <p:cNvSpPr/>
            <p:nvPr/>
          </p:nvSpPr>
          <p:spPr>
            <a:xfrm>
              <a:off x="6497900" y="3259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7125;p50">
              <a:extLst>
                <a:ext uri="{FF2B5EF4-FFF2-40B4-BE49-F238E27FC236}">
                  <a16:creationId xmlns:a16="http://schemas.microsoft.com/office/drawing/2014/main" id="{12230BF6-EBA4-A257-E035-C2AF93ED9F94}"/>
                </a:ext>
              </a:extLst>
            </p:cNvPr>
            <p:cNvSpPr/>
            <p:nvPr/>
          </p:nvSpPr>
          <p:spPr>
            <a:xfrm>
              <a:off x="6502650" y="3262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7126;p50">
              <a:extLst>
                <a:ext uri="{FF2B5EF4-FFF2-40B4-BE49-F238E27FC236}">
                  <a16:creationId xmlns:a16="http://schemas.microsoft.com/office/drawing/2014/main" id="{4E52F653-C28B-0218-06DD-4BCD6A27349A}"/>
                </a:ext>
              </a:extLst>
            </p:cNvPr>
            <p:cNvSpPr/>
            <p:nvPr/>
          </p:nvSpPr>
          <p:spPr>
            <a:xfrm>
              <a:off x="6502650" y="326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7127;p50">
              <a:extLst>
                <a:ext uri="{FF2B5EF4-FFF2-40B4-BE49-F238E27FC236}">
                  <a16:creationId xmlns:a16="http://schemas.microsoft.com/office/drawing/2014/main" id="{0D19BB3F-855A-16BF-FC9A-759BB443A26D}"/>
                </a:ext>
              </a:extLst>
            </p:cNvPr>
            <p:cNvSpPr/>
            <p:nvPr/>
          </p:nvSpPr>
          <p:spPr>
            <a:xfrm>
              <a:off x="6496850" y="325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7128;p50">
              <a:extLst>
                <a:ext uri="{FF2B5EF4-FFF2-40B4-BE49-F238E27FC236}">
                  <a16:creationId xmlns:a16="http://schemas.microsoft.com/office/drawing/2014/main" id="{BE330856-70D9-3796-CABC-DB354E18ACE2}"/>
                </a:ext>
              </a:extLst>
            </p:cNvPr>
            <p:cNvSpPr/>
            <p:nvPr/>
          </p:nvSpPr>
          <p:spPr>
            <a:xfrm>
              <a:off x="6502125" y="32624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1" y="21"/>
                  </a:lnTo>
                  <a:lnTo>
                    <a:pt x="22" y="2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7129;p50">
              <a:extLst>
                <a:ext uri="{FF2B5EF4-FFF2-40B4-BE49-F238E27FC236}">
                  <a16:creationId xmlns:a16="http://schemas.microsoft.com/office/drawing/2014/main" id="{903FBAEE-CA55-25F9-159F-4C8FCC36B37B}"/>
                </a:ext>
              </a:extLst>
            </p:cNvPr>
            <p:cNvSpPr/>
            <p:nvPr/>
          </p:nvSpPr>
          <p:spPr>
            <a:xfrm>
              <a:off x="6502650" y="326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7130;p50">
              <a:extLst>
                <a:ext uri="{FF2B5EF4-FFF2-40B4-BE49-F238E27FC236}">
                  <a16:creationId xmlns:a16="http://schemas.microsoft.com/office/drawing/2014/main" id="{E7BA714C-1FB4-3D55-0A8D-D89045A7A9B7}"/>
                </a:ext>
              </a:extLst>
            </p:cNvPr>
            <p:cNvSpPr/>
            <p:nvPr/>
          </p:nvSpPr>
          <p:spPr>
            <a:xfrm>
              <a:off x="6500025" y="326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7131;p50">
              <a:extLst>
                <a:ext uri="{FF2B5EF4-FFF2-40B4-BE49-F238E27FC236}">
                  <a16:creationId xmlns:a16="http://schemas.microsoft.com/office/drawing/2014/main" id="{1B45C675-C783-590C-8153-48B3B4D5474A}"/>
                </a:ext>
              </a:extLst>
            </p:cNvPr>
            <p:cNvSpPr/>
            <p:nvPr/>
          </p:nvSpPr>
          <p:spPr>
            <a:xfrm>
              <a:off x="6502125" y="326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7132;p50">
              <a:extLst>
                <a:ext uri="{FF2B5EF4-FFF2-40B4-BE49-F238E27FC236}">
                  <a16:creationId xmlns:a16="http://schemas.microsoft.com/office/drawing/2014/main" id="{99AE3F4C-0D97-6241-C40F-5CEFDDD2E944}"/>
                </a:ext>
              </a:extLst>
            </p:cNvPr>
            <p:cNvSpPr/>
            <p:nvPr/>
          </p:nvSpPr>
          <p:spPr>
            <a:xfrm>
              <a:off x="6502650" y="326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7133;p50">
              <a:extLst>
                <a:ext uri="{FF2B5EF4-FFF2-40B4-BE49-F238E27FC236}">
                  <a16:creationId xmlns:a16="http://schemas.microsoft.com/office/drawing/2014/main" id="{CE5A3234-3D7B-967D-D97C-AC0B47B224A6}"/>
                </a:ext>
              </a:extLst>
            </p:cNvPr>
            <p:cNvSpPr/>
            <p:nvPr/>
          </p:nvSpPr>
          <p:spPr>
            <a:xfrm>
              <a:off x="6500550" y="3261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7134;p50">
              <a:extLst>
                <a:ext uri="{FF2B5EF4-FFF2-40B4-BE49-F238E27FC236}">
                  <a16:creationId xmlns:a16="http://schemas.microsoft.com/office/drawing/2014/main" id="{43930DC8-82B6-A6FF-9FC9-E13A1A670643}"/>
                </a:ext>
              </a:extLst>
            </p:cNvPr>
            <p:cNvSpPr/>
            <p:nvPr/>
          </p:nvSpPr>
          <p:spPr>
            <a:xfrm>
              <a:off x="6517975" y="329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7135;p50">
              <a:extLst>
                <a:ext uri="{FF2B5EF4-FFF2-40B4-BE49-F238E27FC236}">
                  <a16:creationId xmlns:a16="http://schemas.microsoft.com/office/drawing/2014/main" id="{808B0D3E-409D-FB85-E92E-26F4F9E34EAB}"/>
                </a:ext>
              </a:extLst>
            </p:cNvPr>
            <p:cNvSpPr/>
            <p:nvPr/>
          </p:nvSpPr>
          <p:spPr>
            <a:xfrm>
              <a:off x="6517975" y="329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7136;p50">
              <a:extLst>
                <a:ext uri="{FF2B5EF4-FFF2-40B4-BE49-F238E27FC236}">
                  <a16:creationId xmlns:a16="http://schemas.microsoft.com/office/drawing/2014/main" id="{8F8312D1-405C-6B6B-9E6B-1E8571F6B303}"/>
                </a:ext>
              </a:extLst>
            </p:cNvPr>
            <p:cNvSpPr/>
            <p:nvPr/>
          </p:nvSpPr>
          <p:spPr>
            <a:xfrm>
              <a:off x="6516375" y="329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7137;p50">
              <a:extLst>
                <a:ext uri="{FF2B5EF4-FFF2-40B4-BE49-F238E27FC236}">
                  <a16:creationId xmlns:a16="http://schemas.microsoft.com/office/drawing/2014/main" id="{832CCE8B-D0C0-EC46-0970-FDB7D2A24F20}"/>
                </a:ext>
              </a:extLst>
            </p:cNvPr>
            <p:cNvSpPr/>
            <p:nvPr/>
          </p:nvSpPr>
          <p:spPr>
            <a:xfrm>
              <a:off x="6509525" y="3283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7138;p50">
              <a:extLst>
                <a:ext uri="{FF2B5EF4-FFF2-40B4-BE49-F238E27FC236}">
                  <a16:creationId xmlns:a16="http://schemas.microsoft.com/office/drawing/2014/main" id="{DFFCEE3E-1FB7-E51C-1AF5-3486E24C9CFD}"/>
                </a:ext>
              </a:extLst>
            </p:cNvPr>
            <p:cNvSpPr/>
            <p:nvPr/>
          </p:nvSpPr>
          <p:spPr>
            <a:xfrm>
              <a:off x="6515850" y="328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7139;p50">
              <a:extLst>
                <a:ext uri="{FF2B5EF4-FFF2-40B4-BE49-F238E27FC236}">
                  <a16:creationId xmlns:a16="http://schemas.microsoft.com/office/drawing/2014/main" id="{5190EB55-11CE-ACFE-AA50-91A13660D5C3}"/>
                </a:ext>
              </a:extLst>
            </p:cNvPr>
            <p:cNvSpPr/>
            <p:nvPr/>
          </p:nvSpPr>
          <p:spPr>
            <a:xfrm>
              <a:off x="6513750" y="32988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1" y="22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7140;p50">
              <a:extLst>
                <a:ext uri="{FF2B5EF4-FFF2-40B4-BE49-F238E27FC236}">
                  <a16:creationId xmlns:a16="http://schemas.microsoft.com/office/drawing/2014/main" id="{4971603D-4B55-CCF6-D492-BDEBB6D95E10}"/>
                </a:ext>
              </a:extLst>
            </p:cNvPr>
            <p:cNvSpPr/>
            <p:nvPr/>
          </p:nvSpPr>
          <p:spPr>
            <a:xfrm>
              <a:off x="6512150" y="330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7141;p50">
              <a:extLst>
                <a:ext uri="{FF2B5EF4-FFF2-40B4-BE49-F238E27FC236}">
                  <a16:creationId xmlns:a16="http://schemas.microsoft.com/office/drawing/2014/main" id="{78804884-70E4-63BD-1F3B-D72C51C29706}"/>
                </a:ext>
              </a:extLst>
            </p:cNvPr>
            <p:cNvSpPr/>
            <p:nvPr/>
          </p:nvSpPr>
          <p:spPr>
            <a:xfrm>
              <a:off x="6513225" y="330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7142;p50">
              <a:extLst>
                <a:ext uri="{FF2B5EF4-FFF2-40B4-BE49-F238E27FC236}">
                  <a16:creationId xmlns:a16="http://schemas.microsoft.com/office/drawing/2014/main" id="{FC3DF929-AE49-0C54-B574-237E37E96D03}"/>
                </a:ext>
              </a:extLst>
            </p:cNvPr>
            <p:cNvSpPr/>
            <p:nvPr/>
          </p:nvSpPr>
          <p:spPr>
            <a:xfrm>
              <a:off x="6513225" y="330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7143;p50">
              <a:extLst>
                <a:ext uri="{FF2B5EF4-FFF2-40B4-BE49-F238E27FC236}">
                  <a16:creationId xmlns:a16="http://schemas.microsoft.com/office/drawing/2014/main" id="{A3DE66DE-F09D-9718-5E61-539A7E485CE8}"/>
                </a:ext>
              </a:extLst>
            </p:cNvPr>
            <p:cNvSpPr/>
            <p:nvPr/>
          </p:nvSpPr>
          <p:spPr>
            <a:xfrm>
              <a:off x="6512150" y="330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7144;p50">
              <a:extLst>
                <a:ext uri="{FF2B5EF4-FFF2-40B4-BE49-F238E27FC236}">
                  <a16:creationId xmlns:a16="http://schemas.microsoft.com/office/drawing/2014/main" id="{6AC0A8FB-C1BA-AD50-03E4-322E42DF4842}"/>
                </a:ext>
              </a:extLst>
            </p:cNvPr>
            <p:cNvSpPr/>
            <p:nvPr/>
          </p:nvSpPr>
          <p:spPr>
            <a:xfrm>
              <a:off x="6499475" y="32866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7145;p50">
              <a:extLst>
                <a:ext uri="{FF2B5EF4-FFF2-40B4-BE49-F238E27FC236}">
                  <a16:creationId xmlns:a16="http://schemas.microsoft.com/office/drawing/2014/main" id="{9158F279-57A4-040D-1E9F-F7DE630334A3}"/>
                </a:ext>
              </a:extLst>
            </p:cNvPr>
            <p:cNvSpPr/>
            <p:nvPr/>
          </p:nvSpPr>
          <p:spPr>
            <a:xfrm>
              <a:off x="6511625" y="330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7146;p50">
              <a:extLst>
                <a:ext uri="{FF2B5EF4-FFF2-40B4-BE49-F238E27FC236}">
                  <a16:creationId xmlns:a16="http://schemas.microsoft.com/office/drawing/2014/main" id="{AD90D1B3-5C56-1165-7DF0-0BEC03A9360C}"/>
                </a:ext>
              </a:extLst>
            </p:cNvPr>
            <p:cNvSpPr/>
            <p:nvPr/>
          </p:nvSpPr>
          <p:spPr>
            <a:xfrm>
              <a:off x="6514275" y="329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7147;p50">
              <a:extLst>
                <a:ext uri="{FF2B5EF4-FFF2-40B4-BE49-F238E27FC236}">
                  <a16:creationId xmlns:a16="http://schemas.microsoft.com/office/drawing/2014/main" id="{F19C1DA7-13CF-6A86-78A7-C3A558C11D3A}"/>
                </a:ext>
              </a:extLst>
            </p:cNvPr>
            <p:cNvSpPr/>
            <p:nvPr/>
          </p:nvSpPr>
          <p:spPr>
            <a:xfrm>
              <a:off x="6502125" y="329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7148;p50">
              <a:extLst>
                <a:ext uri="{FF2B5EF4-FFF2-40B4-BE49-F238E27FC236}">
                  <a16:creationId xmlns:a16="http://schemas.microsoft.com/office/drawing/2014/main" id="{F4FBE82B-AE85-BAD6-63D5-D4D48830AF40}"/>
                </a:ext>
              </a:extLst>
            </p:cNvPr>
            <p:cNvSpPr/>
            <p:nvPr/>
          </p:nvSpPr>
          <p:spPr>
            <a:xfrm>
              <a:off x="6511625" y="330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7149;p50">
              <a:extLst>
                <a:ext uri="{FF2B5EF4-FFF2-40B4-BE49-F238E27FC236}">
                  <a16:creationId xmlns:a16="http://schemas.microsoft.com/office/drawing/2014/main" id="{CCC9611E-D5E2-E209-E32E-DE20370E31D3}"/>
                </a:ext>
              </a:extLst>
            </p:cNvPr>
            <p:cNvSpPr/>
            <p:nvPr/>
          </p:nvSpPr>
          <p:spPr>
            <a:xfrm>
              <a:off x="6494725" y="3296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7150;p50">
              <a:extLst>
                <a:ext uri="{FF2B5EF4-FFF2-40B4-BE49-F238E27FC236}">
                  <a16:creationId xmlns:a16="http://schemas.microsoft.com/office/drawing/2014/main" id="{48CC59EF-081A-6217-BE94-4E814349AC9E}"/>
                </a:ext>
              </a:extLst>
            </p:cNvPr>
            <p:cNvSpPr/>
            <p:nvPr/>
          </p:nvSpPr>
          <p:spPr>
            <a:xfrm>
              <a:off x="6494725" y="329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7151;p50">
              <a:extLst>
                <a:ext uri="{FF2B5EF4-FFF2-40B4-BE49-F238E27FC236}">
                  <a16:creationId xmlns:a16="http://schemas.microsoft.com/office/drawing/2014/main" id="{0EEE6545-8C81-AAF8-3A6F-512A925054B8}"/>
                </a:ext>
              </a:extLst>
            </p:cNvPr>
            <p:cNvSpPr/>
            <p:nvPr/>
          </p:nvSpPr>
          <p:spPr>
            <a:xfrm>
              <a:off x="6512150" y="330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7152;p50">
              <a:extLst>
                <a:ext uri="{FF2B5EF4-FFF2-40B4-BE49-F238E27FC236}">
                  <a16:creationId xmlns:a16="http://schemas.microsoft.com/office/drawing/2014/main" id="{84AC7860-9E8C-FEAA-1D00-B936B36C1C99}"/>
                </a:ext>
              </a:extLst>
            </p:cNvPr>
            <p:cNvSpPr/>
            <p:nvPr/>
          </p:nvSpPr>
          <p:spPr>
            <a:xfrm>
              <a:off x="6498425" y="330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7153;p50">
              <a:extLst>
                <a:ext uri="{FF2B5EF4-FFF2-40B4-BE49-F238E27FC236}">
                  <a16:creationId xmlns:a16="http://schemas.microsoft.com/office/drawing/2014/main" id="{7E8AAA88-D4A4-0E19-BA1A-248DF037DAE2}"/>
                </a:ext>
              </a:extLst>
            </p:cNvPr>
            <p:cNvSpPr/>
            <p:nvPr/>
          </p:nvSpPr>
          <p:spPr>
            <a:xfrm>
              <a:off x="6516375" y="328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7154;p50">
              <a:extLst>
                <a:ext uri="{FF2B5EF4-FFF2-40B4-BE49-F238E27FC236}">
                  <a16:creationId xmlns:a16="http://schemas.microsoft.com/office/drawing/2014/main" id="{9D4FE4F7-5302-9DE7-8FF1-3142C799F3DF}"/>
                </a:ext>
              </a:extLst>
            </p:cNvPr>
            <p:cNvSpPr/>
            <p:nvPr/>
          </p:nvSpPr>
          <p:spPr>
            <a:xfrm>
              <a:off x="6511100" y="3287500"/>
              <a:ext cx="550" cy="275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1"/>
                  </a:moveTo>
                  <a:cubicBezTo>
                    <a:pt x="19" y="1"/>
                    <a:pt x="15" y="10"/>
                    <a:pt x="1" y="10"/>
                  </a:cubicBezTo>
                  <a:lnTo>
                    <a:pt x="22" y="10"/>
                  </a:lnTo>
                  <a:cubicBezTo>
                    <a:pt x="22" y="3"/>
                    <a:pt x="22" y="1"/>
                    <a:pt x="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7155;p50">
              <a:extLst>
                <a:ext uri="{FF2B5EF4-FFF2-40B4-BE49-F238E27FC236}">
                  <a16:creationId xmlns:a16="http://schemas.microsoft.com/office/drawing/2014/main" id="{1BC9F0F0-919E-35F4-EA45-96449AEFA427}"/>
                </a:ext>
              </a:extLst>
            </p:cNvPr>
            <p:cNvSpPr/>
            <p:nvPr/>
          </p:nvSpPr>
          <p:spPr>
            <a:xfrm>
              <a:off x="6511100" y="328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7156;p50">
              <a:extLst>
                <a:ext uri="{FF2B5EF4-FFF2-40B4-BE49-F238E27FC236}">
                  <a16:creationId xmlns:a16="http://schemas.microsoft.com/office/drawing/2014/main" id="{E432A501-92CF-C18A-ACA0-379F163D80DF}"/>
                </a:ext>
              </a:extLst>
            </p:cNvPr>
            <p:cNvSpPr/>
            <p:nvPr/>
          </p:nvSpPr>
          <p:spPr>
            <a:xfrm>
              <a:off x="6513225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7157;p50">
              <a:extLst>
                <a:ext uri="{FF2B5EF4-FFF2-40B4-BE49-F238E27FC236}">
                  <a16:creationId xmlns:a16="http://schemas.microsoft.com/office/drawing/2014/main" id="{874BDD2F-D16D-6709-5CB3-81E08CB0748F}"/>
                </a:ext>
              </a:extLst>
            </p:cNvPr>
            <p:cNvSpPr/>
            <p:nvPr/>
          </p:nvSpPr>
          <p:spPr>
            <a:xfrm>
              <a:off x="6512700" y="32888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7158;p50">
              <a:extLst>
                <a:ext uri="{FF2B5EF4-FFF2-40B4-BE49-F238E27FC236}">
                  <a16:creationId xmlns:a16="http://schemas.microsoft.com/office/drawing/2014/main" id="{927ED1D2-915E-36DF-CE81-01312F5D8B01}"/>
                </a:ext>
              </a:extLst>
            </p:cNvPr>
            <p:cNvSpPr/>
            <p:nvPr/>
          </p:nvSpPr>
          <p:spPr>
            <a:xfrm>
              <a:off x="6509525" y="328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7159;p50">
              <a:extLst>
                <a:ext uri="{FF2B5EF4-FFF2-40B4-BE49-F238E27FC236}">
                  <a16:creationId xmlns:a16="http://schemas.microsoft.com/office/drawing/2014/main" id="{99261523-6955-1C98-E366-979EBC7A6F8A}"/>
                </a:ext>
              </a:extLst>
            </p:cNvPr>
            <p:cNvSpPr/>
            <p:nvPr/>
          </p:nvSpPr>
          <p:spPr>
            <a:xfrm>
              <a:off x="6494725" y="3282750"/>
              <a:ext cx="23800" cy="24025"/>
            </a:xfrm>
            <a:custGeom>
              <a:avLst/>
              <a:gdLst/>
              <a:ahLst/>
              <a:cxnLst/>
              <a:rect l="l" t="t" r="r" b="b"/>
              <a:pathLst>
                <a:path w="952" h="961" extrusionOk="0">
                  <a:moveTo>
                    <a:pt x="677" y="179"/>
                  </a:moveTo>
                  <a:cubicBezTo>
                    <a:pt x="667" y="179"/>
                    <a:pt x="666" y="179"/>
                    <a:pt x="666" y="181"/>
                  </a:cubicBezTo>
                  <a:lnTo>
                    <a:pt x="666" y="181"/>
                  </a:lnTo>
                  <a:cubicBezTo>
                    <a:pt x="669" y="180"/>
                    <a:pt x="672" y="179"/>
                    <a:pt x="677" y="179"/>
                  </a:cubicBezTo>
                  <a:close/>
                  <a:moveTo>
                    <a:pt x="666" y="181"/>
                  </a:moveTo>
                  <a:cubicBezTo>
                    <a:pt x="656" y="187"/>
                    <a:pt x="656" y="200"/>
                    <a:pt x="656" y="200"/>
                  </a:cubicBezTo>
                  <a:cubicBezTo>
                    <a:pt x="667" y="189"/>
                    <a:pt x="666" y="184"/>
                    <a:pt x="666" y="181"/>
                  </a:cubicBezTo>
                  <a:close/>
                  <a:moveTo>
                    <a:pt x="149" y="200"/>
                  </a:moveTo>
                  <a:cubicBezTo>
                    <a:pt x="149" y="200"/>
                    <a:pt x="162" y="200"/>
                    <a:pt x="167" y="211"/>
                  </a:cubicBezTo>
                  <a:cubicBezTo>
                    <a:pt x="169" y="208"/>
                    <a:pt x="170" y="205"/>
                    <a:pt x="170" y="200"/>
                  </a:cubicBezTo>
                  <a:close/>
                  <a:moveTo>
                    <a:pt x="686" y="206"/>
                  </a:moveTo>
                  <a:lnTo>
                    <a:pt x="686" y="206"/>
                  </a:lnTo>
                  <a:cubicBezTo>
                    <a:pt x="681" y="206"/>
                    <a:pt x="677" y="212"/>
                    <a:pt x="677" y="221"/>
                  </a:cubicBezTo>
                  <a:cubicBezTo>
                    <a:pt x="684" y="214"/>
                    <a:pt x="687" y="209"/>
                    <a:pt x="686" y="206"/>
                  </a:cubicBezTo>
                  <a:close/>
                  <a:moveTo>
                    <a:pt x="677" y="200"/>
                  </a:moveTo>
                  <a:cubicBezTo>
                    <a:pt x="677" y="200"/>
                    <a:pt x="685" y="200"/>
                    <a:pt x="686" y="206"/>
                  </a:cubicBezTo>
                  <a:lnTo>
                    <a:pt x="686" y="206"/>
                  </a:lnTo>
                  <a:cubicBezTo>
                    <a:pt x="686" y="206"/>
                    <a:pt x="687" y="205"/>
                    <a:pt x="687" y="205"/>
                  </a:cubicBezTo>
                  <a:cubicBezTo>
                    <a:pt x="693" y="205"/>
                    <a:pt x="698" y="211"/>
                    <a:pt x="698" y="221"/>
                  </a:cubicBezTo>
                  <a:lnTo>
                    <a:pt x="698" y="200"/>
                  </a:lnTo>
                  <a:close/>
                  <a:moveTo>
                    <a:pt x="761" y="285"/>
                  </a:moveTo>
                  <a:cubicBezTo>
                    <a:pt x="768" y="292"/>
                    <a:pt x="773" y="294"/>
                    <a:pt x="776" y="294"/>
                  </a:cubicBezTo>
                  <a:cubicBezTo>
                    <a:pt x="782" y="294"/>
                    <a:pt x="782" y="285"/>
                    <a:pt x="782" y="285"/>
                  </a:cubicBezTo>
                  <a:close/>
                  <a:moveTo>
                    <a:pt x="803" y="369"/>
                  </a:moveTo>
                  <a:cubicBezTo>
                    <a:pt x="782" y="369"/>
                    <a:pt x="782" y="369"/>
                    <a:pt x="803" y="390"/>
                  </a:cubicBezTo>
                  <a:cubicBezTo>
                    <a:pt x="803" y="390"/>
                    <a:pt x="803" y="369"/>
                    <a:pt x="803" y="369"/>
                  </a:cubicBezTo>
                  <a:close/>
                  <a:moveTo>
                    <a:pt x="846" y="411"/>
                  </a:moveTo>
                  <a:cubicBezTo>
                    <a:pt x="838" y="411"/>
                    <a:pt x="834" y="414"/>
                    <a:pt x="830" y="417"/>
                  </a:cubicBezTo>
                  <a:lnTo>
                    <a:pt x="830" y="417"/>
                  </a:lnTo>
                  <a:cubicBezTo>
                    <a:pt x="837" y="411"/>
                    <a:pt x="846" y="411"/>
                    <a:pt x="846" y="411"/>
                  </a:cubicBezTo>
                  <a:close/>
                  <a:moveTo>
                    <a:pt x="830" y="417"/>
                  </a:moveTo>
                  <a:lnTo>
                    <a:pt x="830" y="417"/>
                  </a:lnTo>
                  <a:cubicBezTo>
                    <a:pt x="827" y="420"/>
                    <a:pt x="825" y="425"/>
                    <a:pt x="825" y="433"/>
                  </a:cubicBezTo>
                  <a:lnTo>
                    <a:pt x="825" y="433"/>
                  </a:lnTo>
                  <a:cubicBezTo>
                    <a:pt x="825" y="432"/>
                    <a:pt x="825" y="424"/>
                    <a:pt x="830" y="417"/>
                  </a:cubicBezTo>
                  <a:close/>
                  <a:moveTo>
                    <a:pt x="761" y="623"/>
                  </a:moveTo>
                  <a:cubicBezTo>
                    <a:pt x="761" y="623"/>
                    <a:pt x="761" y="623"/>
                    <a:pt x="761" y="644"/>
                  </a:cubicBezTo>
                  <a:lnTo>
                    <a:pt x="782" y="644"/>
                  </a:lnTo>
                  <a:cubicBezTo>
                    <a:pt x="782" y="623"/>
                    <a:pt x="761" y="623"/>
                    <a:pt x="761" y="623"/>
                  </a:cubicBezTo>
                  <a:close/>
                  <a:moveTo>
                    <a:pt x="677" y="686"/>
                  </a:moveTo>
                  <a:cubicBezTo>
                    <a:pt x="677" y="686"/>
                    <a:pt x="678" y="687"/>
                    <a:pt x="679" y="689"/>
                  </a:cubicBezTo>
                  <a:lnTo>
                    <a:pt x="679" y="689"/>
                  </a:lnTo>
                  <a:cubicBezTo>
                    <a:pt x="682" y="686"/>
                    <a:pt x="687" y="686"/>
                    <a:pt x="698" y="686"/>
                  </a:cubicBezTo>
                  <a:close/>
                  <a:moveTo>
                    <a:pt x="679" y="689"/>
                  </a:moveTo>
                  <a:cubicBezTo>
                    <a:pt x="677" y="691"/>
                    <a:pt x="677" y="697"/>
                    <a:pt x="677" y="707"/>
                  </a:cubicBezTo>
                  <a:cubicBezTo>
                    <a:pt x="693" y="707"/>
                    <a:pt x="684" y="695"/>
                    <a:pt x="679" y="689"/>
                  </a:cubicBezTo>
                  <a:close/>
                  <a:moveTo>
                    <a:pt x="767" y="723"/>
                  </a:moveTo>
                  <a:lnTo>
                    <a:pt x="761" y="728"/>
                  </a:lnTo>
                  <a:cubicBezTo>
                    <a:pt x="775" y="728"/>
                    <a:pt x="771" y="728"/>
                    <a:pt x="767" y="723"/>
                  </a:cubicBezTo>
                  <a:close/>
                  <a:moveTo>
                    <a:pt x="577" y="1"/>
                  </a:moveTo>
                  <a:cubicBezTo>
                    <a:pt x="573" y="1"/>
                    <a:pt x="571" y="3"/>
                    <a:pt x="571" y="10"/>
                  </a:cubicBezTo>
                  <a:lnTo>
                    <a:pt x="508" y="10"/>
                  </a:lnTo>
                  <a:cubicBezTo>
                    <a:pt x="508" y="21"/>
                    <a:pt x="502" y="21"/>
                    <a:pt x="497" y="21"/>
                  </a:cubicBezTo>
                  <a:cubicBezTo>
                    <a:pt x="492" y="21"/>
                    <a:pt x="487" y="21"/>
                    <a:pt x="487" y="31"/>
                  </a:cubicBezTo>
                  <a:cubicBezTo>
                    <a:pt x="487" y="31"/>
                    <a:pt x="466" y="31"/>
                    <a:pt x="466" y="10"/>
                  </a:cubicBezTo>
                  <a:cubicBezTo>
                    <a:pt x="466" y="31"/>
                    <a:pt x="444" y="31"/>
                    <a:pt x="444" y="31"/>
                  </a:cubicBezTo>
                  <a:lnTo>
                    <a:pt x="423" y="31"/>
                  </a:lnTo>
                  <a:lnTo>
                    <a:pt x="423" y="52"/>
                  </a:lnTo>
                  <a:lnTo>
                    <a:pt x="360" y="52"/>
                  </a:lnTo>
                  <a:cubicBezTo>
                    <a:pt x="339" y="73"/>
                    <a:pt x="297" y="73"/>
                    <a:pt x="297" y="95"/>
                  </a:cubicBezTo>
                  <a:cubicBezTo>
                    <a:pt x="275" y="95"/>
                    <a:pt x="275" y="116"/>
                    <a:pt x="275" y="116"/>
                  </a:cubicBezTo>
                  <a:cubicBezTo>
                    <a:pt x="254" y="116"/>
                    <a:pt x="254" y="137"/>
                    <a:pt x="233" y="137"/>
                  </a:cubicBezTo>
                  <a:lnTo>
                    <a:pt x="212" y="137"/>
                  </a:lnTo>
                  <a:lnTo>
                    <a:pt x="233" y="158"/>
                  </a:lnTo>
                  <a:lnTo>
                    <a:pt x="191" y="158"/>
                  </a:lnTo>
                  <a:cubicBezTo>
                    <a:pt x="191" y="158"/>
                    <a:pt x="191" y="179"/>
                    <a:pt x="191" y="179"/>
                  </a:cubicBezTo>
                  <a:lnTo>
                    <a:pt x="170" y="200"/>
                  </a:lnTo>
                  <a:cubicBezTo>
                    <a:pt x="170" y="200"/>
                    <a:pt x="170" y="221"/>
                    <a:pt x="170" y="221"/>
                  </a:cubicBezTo>
                  <a:cubicBezTo>
                    <a:pt x="170" y="217"/>
                    <a:pt x="169" y="213"/>
                    <a:pt x="167" y="211"/>
                  </a:cubicBezTo>
                  <a:lnTo>
                    <a:pt x="167" y="211"/>
                  </a:lnTo>
                  <a:cubicBezTo>
                    <a:pt x="162" y="221"/>
                    <a:pt x="149" y="221"/>
                    <a:pt x="149" y="221"/>
                  </a:cubicBezTo>
                  <a:lnTo>
                    <a:pt x="128" y="221"/>
                  </a:lnTo>
                  <a:cubicBezTo>
                    <a:pt x="128" y="242"/>
                    <a:pt x="128" y="242"/>
                    <a:pt x="128" y="242"/>
                  </a:cubicBezTo>
                  <a:cubicBezTo>
                    <a:pt x="128" y="242"/>
                    <a:pt x="128" y="252"/>
                    <a:pt x="121" y="252"/>
                  </a:cubicBezTo>
                  <a:cubicBezTo>
                    <a:pt x="118" y="252"/>
                    <a:pt x="113" y="249"/>
                    <a:pt x="106" y="242"/>
                  </a:cubicBezTo>
                  <a:lnTo>
                    <a:pt x="106" y="242"/>
                  </a:lnTo>
                  <a:cubicBezTo>
                    <a:pt x="128" y="264"/>
                    <a:pt x="85" y="264"/>
                    <a:pt x="106" y="285"/>
                  </a:cubicBezTo>
                  <a:lnTo>
                    <a:pt x="85" y="285"/>
                  </a:lnTo>
                  <a:lnTo>
                    <a:pt x="85" y="285"/>
                  </a:lnTo>
                  <a:lnTo>
                    <a:pt x="85" y="285"/>
                  </a:lnTo>
                  <a:cubicBezTo>
                    <a:pt x="85" y="285"/>
                    <a:pt x="106" y="285"/>
                    <a:pt x="106" y="306"/>
                  </a:cubicBezTo>
                  <a:cubicBezTo>
                    <a:pt x="85" y="306"/>
                    <a:pt x="85" y="285"/>
                    <a:pt x="85" y="285"/>
                  </a:cubicBezTo>
                  <a:lnTo>
                    <a:pt x="85" y="306"/>
                  </a:lnTo>
                  <a:cubicBezTo>
                    <a:pt x="64" y="327"/>
                    <a:pt x="43" y="369"/>
                    <a:pt x="22" y="411"/>
                  </a:cubicBezTo>
                  <a:cubicBezTo>
                    <a:pt x="22" y="433"/>
                    <a:pt x="22" y="454"/>
                    <a:pt x="22" y="475"/>
                  </a:cubicBezTo>
                  <a:cubicBezTo>
                    <a:pt x="22" y="475"/>
                    <a:pt x="22" y="475"/>
                    <a:pt x="22" y="496"/>
                  </a:cubicBezTo>
                  <a:cubicBezTo>
                    <a:pt x="1" y="517"/>
                    <a:pt x="1" y="538"/>
                    <a:pt x="22" y="580"/>
                  </a:cubicBezTo>
                  <a:cubicBezTo>
                    <a:pt x="22" y="580"/>
                    <a:pt x="1" y="580"/>
                    <a:pt x="22" y="602"/>
                  </a:cubicBezTo>
                  <a:lnTo>
                    <a:pt x="1" y="602"/>
                  </a:lnTo>
                  <a:cubicBezTo>
                    <a:pt x="22" y="623"/>
                    <a:pt x="22" y="623"/>
                    <a:pt x="43" y="644"/>
                  </a:cubicBezTo>
                  <a:cubicBezTo>
                    <a:pt x="43" y="665"/>
                    <a:pt x="43" y="665"/>
                    <a:pt x="43" y="665"/>
                  </a:cubicBezTo>
                  <a:lnTo>
                    <a:pt x="43" y="686"/>
                  </a:lnTo>
                  <a:cubicBezTo>
                    <a:pt x="43" y="686"/>
                    <a:pt x="64" y="707"/>
                    <a:pt x="43" y="728"/>
                  </a:cubicBezTo>
                  <a:cubicBezTo>
                    <a:pt x="64" y="728"/>
                    <a:pt x="85" y="771"/>
                    <a:pt x="106" y="813"/>
                  </a:cubicBezTo>
                  <a:lnTo>
                    <a:pt x="128" y="813"/>
                  </a:lnTo>
                  <a:lnTo>
                    <a:pt x="128" y="834"/>
                  </a:lnTo>
                  <a:lnTo>
                    <a:pt x="149" y="834"/>
                  </a:lnTo>
                  <a:cubicBezTo>
                    <a:pt x="170" y="834"/>
                    <a:pt x="170" y="855"/>
                    <a:pt x="170" y="855"/>
                  </a:cubicBezTo>
                  <a:cubicBezTo>
                    <a:pt x="191" y="855"/>
                    <a:pt x="191" y="855"/>
                    <a:pt x="170" y="876"/>
                  </a:cubicBezTo>
                  <a:cubicBezTo>
                    <a:pt x="177" y="869"/>
                    <a:pt x="182" y="867"/>
                    <a:pt x="185" y="867"/>
                  </a:cubicBezTo>
                  <a:cubicBezTo>
                    <a:pt x="191" y="867"/>
                    <a:pt x="191" y="876"/>
                    <a:pt x="191" y="876"/>
                  </a:cubicBezTo>
                  <a:cubicBezTo>
                    <a:pt x="191" y="876"/>
                    <a:pt x="212" y="897"/>
                    <a:pt x="254" y="918"/>
                  </a:cubicBezTo>
                  <a:cubicBezTo>
                    <a:pt x="297" y="940"/>
                    <a:pt x="360" y="961"/>
                    <a:pt x="423" y="961"/>
                  </a:cubicBezTo>
                  <a:cubicBezTo>
                    <a:pt x="508" y="961"/>
                    <a:pt x="550" y="940"/>
                    <a:pt x="592" y="918"/>
                  </a:cubicBezTo>
                  <a:cubicBezTo>
                    <a:pt x="635" y="897"/>
                    <a:pt x="677" y="855"/>
                    <a:pt x="698" y="834"/>
                  </a:cubicBezTo>
                  <a:cubicBezTo>
                    <a:pt x="698" y="834"/>
                    <a:pt x="698" y="834"/>
                    <a:pt x="698" y="813"/>
                  </a:cubicBezTo>
                  <a:cubicBezTo>
                    <a:pt x="698" y="813"/>
                    <a:pt x="698" y="792"/>
                    <a:pt x="677" y="792"/>
                  </a:cubicBezTo>
                  <a:cubicBezTo>
                    <a:pt x="677" y="792"/>
                    <a:pt x="677" y="813"/>
                    <a:pt x="677" y="813"/>
                  </a:cubicBezTo>
                  <a:lnTo>
                    <a:pt x="656" y="813"/>
                  </a:lnTo>
                  <a:lnTo>
                    <a:pt x="656" y="792"/>
                  </a:lnTo>
                  <a:lnTo>
                    <a:pt x="635" y="792"/>
                  </a:lnTo>
                  <a:cubicBezTo>
                    <a:pt x="635" y="787"/>
                    <a:pt x="635" y="786"/>
                    <a:pt x="634" y="786"/>
                  </a:cubicBezTo>
                  <a:cubicBezTo>
                    <a:pt x="634" y="786"/>
                    <a:pt x="632" y="798"/>
                    <a:pt x="624" y="798"/>
                  </a:cubicBezTo>
                  <a:cubicBezTo>
                    <a:pt x="621" y="798"/>
                    <a:pt x="618" y="796"/>
                    <a:pt x="613" y="792"/>
                  </a:cubicBezTo>
                  <a:lnTo>
                    <a:pt x="550" y="792"/>
                  </a:lnTo>
                  <a:cubicBezTo>
                    <a:pt x="550" y="792"/>
                    <a:pt x="550" y="771"/>
                    <a:pt x="571" y="771"/>
                  </a:cubicBezTo>
                  <a:cubicBezTo>
                    <a:pt x="543" y="771"/>
                    <a:pt x="524" y="761"/>
                    <a:pt x="509" y="761"/>
                  </a:cubicBezTo>
                  <a:cubicBezTo>
                    <a:pt x="501" y="761"/>
                    <a:pt x="494" y="763"/>
                    <a:pt x="487" y="771"/>
                  </a:cubicBezTo>
                  <a:cubicBezTo>
                    <a:pt x="487" y="771"/>
                    <a:pt x="487" y="771"/>
                    <a:pt x="487" y="749"/>
                  </a:cubicBezTo>
                  <a:cubicBezTo>
                    <a:pt x="480" y="756"/>
                    <a:pt x="475" y="759"/>
                    <a:pt x="471" y="759"/>
                  </a:cubicBezTo>
                  <a:cubicBezTo>
                    <a:pt x="463" y="759"/>
                    <a:pt x="458" y="749"/>
                    <a:pt x="444" y="749"/>
                  </a:cubicBezTo>
                  <a:lnTo>
                    <a:pt x="381" y="749"/>
                  </a:lnTo>
                  <a:cubicBezTo>
                    <a:pt x="360" y="728"/>
                    <a:pt x="339" y="728"/>
                    <a:pt x="318" y="707"/>
                  </a:cubicBezTo>
                  <a:cubicBezTo>
                    <a:pt x="275" y="686"/>
                    <a:pt x="254" y="665"/>
                    <a:pt x="254" y="623"/>
                  </a:cubicBezTo>
                  <a:cubicBezTo>
                    <a:pt x="254" y="644"/>
                    <a:pt x="233" y="644"/>
                    <a:pt x="233" y="644"/>
                  </a:cubicBezTo>
                  <a:cubicBezTo>
                    <a:pt x="254" y="623"/>
                    <a:pt x="233" y="623"/>
                    <a:pt x="233" y="602"/>
                  </a:cubicBezTo>
                  <a:cubicBezTo>
                    <a:pt x="212" y="580"/>
                    <a:pt x="233" y="559"/>
                    <a:pt x="212" y="559"/>
                  </a:cubicBezTo>
                  <a:cubicBezTo>
                    <a:pt x="233" y="559"/>
                    <a:pt x="212" y="559"/>
                    <a:pt x="212" y="538"/>
                  </a:cubicBezTo>
                  <a:cubicBezTo>
                    <a:pt x="212" y="528"/>
                    <a:pt x="212" y="528"/>
                    <a:pt x="212" y="528"/>
                  </a:cubicBezTo>
                  <a:cubicBezTo>
                    <a:pt x="212" y="528"/>
                    <a:pt x="212" y="528"/>
                    <a:pt x="212" y="517"/>
                  </a:cubicBezTo>
                  <a:cubicBezTo>
                    <a:pt x="212" y="517"/>
                    <a:pt x="212" y="517"/>
                    <a:pt x="212" y="496"/>
                  </a:cubicBezTo>
                  <a:cubicBezTo>
                    <a:pt x="212" y="496"/>
                    <a:pt x="212" y="496"/>
                    <a:pt x="212" y="475"/>
                  </a:cubicBezTo>
                  <a:lnTo>
                    <a:pt x="233" y="475"/>
                  </a:lnTo>
                  <a:cubicBezTo>
                    <a:pt x="233" y="454"/>
                    <a:pt x="233" y="433"/>
                    <a:pt x="254" y="433"/>
                  </a:cubicBezTo>
                  <a:lnTo>
                    <a:pt x="233" y="433"/>
                  </a:lnTo>
                  <a:cubicBezTo>
                    <a:pt x="254" y="433"/>
                    <a:pt x="254" y="411"/>
                    <a:pt x="254" y="411"/>
                  </a:cubicBezTo>
                  <a:cubicBezTo>
                    <a:pt x="275" y="390"/>
                    <a:pt x="254" y="390"/>
                    <a:pt x="275" y="369"/>
                  </a:cubicBezTo>
                  <a:lnTo>
                    <a:pt x="297" y="369"/>
                  </a:lnTo>
                  <a:cubicBezTo>
                    <a:pt x="297" y="369"/>
                    <a:pt x="275" y="369"/>
                    <a:pt x="275" y="348"/>
                  </a:cubicBezTo>
                  <a:lnTo>
                    <a:pt x="275" y="348"/>
                  </a:lnTo>
                  <a:cubicBezTo>
                    <a:pt x="275" y="348"/>
                    <a:pt x="297" y="348"/>
                    <a:pt x="297" y="369"/>
                  </a:cubicBezTo>
                  <a:lnTo>
                    <a:pt x="297" y="348"/>
                  </a:lnTo>
                  <a:cubicBezTo>
                    <a:pt x="297" y="348"/>
                    <a:pt x="318" y="348"/>
                    <a:pt x="318" y="327"/>
                  </a:cubicBezTo>
                  <a:cubicBezTo>
                    <a:pt x="318" y="316"/>
                    <a:pt x="323" y="316"/>
                    <a:pt x="328" y="316"/>
                  </a:cubicBezTo>
                  <a:cubicBezTo>
                    <a:pt x="333" y="316"/>
                    <a:pt x="339" y="316"/>
                    <a:pt x="339" y="306"/>
                  </a:cubicBezTo>
                  <a:lnTo>
                    <a:pt x="339" y="327"/>
                  </a:lnTo>
                  <a:cubicBezTo>
                    <a:pt x="339" y="327"/>
                    <a:pt x="360" y="306"/>
                    <a:pt x="339" y="306"/>
                  </a:cubicBezTo>
                  <a:lnTo>
                    <a:pt x="360" y="306"/>
                  </a:lnTo>
                  <a:cubicBezTo>
                    <a:pt x="360" y="306"/>
                    <a:pt x="360" y="285"/>
                    <a:pt x="381" y="285"/>
                  </a:cubicBezTo>
                  <a:cubicBezTo>
                    <a:pt x="402" y="285"/>
                    <a:pt x="423" y="242"/>
                    <a:pt x="444" y="242"/>
                  </a:cubicBezTo>
                  <a:cubicBezTo>
                    <a:pt x="444" y="242"/>
                    <a:pt x="466" y="221"/>
                    <a:pt x="466" y="221"/>
                  </a:cubicBezTo>
                  <a:cubicBezTo>
                    <a:pt x="487" y="242"/>
                    <a:pt x="466" y="242"/>
                    <a:pt x="487" y="242"/>
                  </a:cubicBezTo>
                  <a:lnTo>
                    <a:pt x="466" y="221"/>
                  </a:lnTo>
                  <a:lnTo>
                    <a:pt x="466" y="221"/>
                  </a:lnTo>
                  <a:cubicBezTo>
                    <a:pt x="476" y="232"/>
                    <a:pt x="481" y="232"/>
                    <a:pt x="484" y="232"/>
                  </a:cubicBezTo>
                  <a:cubicBezTo>
                    <a:pt x="487" y="232"/>
                    <a:pt x="487" y="232"/>
                    <a:pt x="487" y="242"/>
                  </a:cubicBezTo>
                  <a:lnTo>
                    <a:pt x="508" y="242"/>
                  </a:lnTo>
                  <a:cubicBezTo>
                    <a:pt x="529" y="242"/>
                    <a:pt x="529" y="200"/>
                    <a:pt x="550" y="200"/>
                  </a:cubicBezTo>
                  <a:cubicBezTo>
                    <a:pt x="550" y="190"/>
                    <a:pt x="550" y="190"/>
                    <a:pt x="550" y="190"/>
                  </a:cubicBezTo>
                  <a:cubicBezTo>
                    <a:pt x="550" y="190"/>
                    <a:pt x="550" y="190"/>
                    <a:pt x="550" y="179"/>
                  </a:cubicBezTo>
                  <a:cubicBezTo>
                    <a:pt x="571" y="179"/>
                    <a:pt x="571" y="179"/>
                    <a:pt x="571" y="200"/>
                  </a:cubicBezTo>
                  <a:cubicBezTo>
                    <a:pt x="571" y="179"/>
                    <a:pt x="571" y="179"/>
                    <a:pt x="592" y="179"/>
                  </a:cubicBezTo>
                  <a:lnTo>
                    <a:pt x="613" y="179"/>
                  </a:lnTo>
                  <a:lnTo>
                    <a:pt x="592" y="200"/>
                  </a:lnTo>
                  <a:cubicBezTo>
                    <a:pt x="599" y="193"/>
                    <a:pt x="604" y="191"/>
                    <a:pt x="607" y="191"/>
                  </a:cubicBezTo>
                  <a:cubicBezTo>
                    <a:pt x="613" y="191"/>
                    <a:pt x="613" y="200"/>
                    <a:pt x="613" y="200"/>
                  </a:cubicBezTo>
                  <a:cubicBezTo>
                    <a:pt x="613" y="179"/>
                    <a:pt x="613" y="179"/>
                    <a:pt x="613" y="179"/>
                  </a:cubicBezTo>
                  <a:lnTo>
                    <a:pt x="635" y="179"/>
                  </a:lnTo>
                  <a:cubicBezTo>
                    <a:pt x="635" y="179"/>
                    <a:pt x="635" y="179"/>
                    <a:pt x="656" y="200"/>
                  </a:cubicBezTo>
                  <a:cubicBezTo>
                    <a:pt x="656" y="200"/>
                    <a:pt x="656" y="179"/>
                    <a:pt x="656" y="179"/>
                  </a:cubicBezTo>
                  <a:cubicBezTo>
                    <a:pt x="656" y="179"/>
                    <a:pt x="665" y="170"/>
                    <a:pt x="671" y="170"/>
                  </a:cubicBezTo>
                  <a:cubicBezTo>
                    <a:pt x="674" y="170"/>
                    <a:pt x="677" y="172"/>
                    <a:pt x="677" y="179"/>
                  </a:cubicBezTo>
                  <a:cubicBezTo>
                    <a:pt x="677" y="179"/>
                    <a:pt x="698" y="179"/>
                    <a:pt x="698" y="200"/>
                  </a:cubicBezTo>
                  <a:cubicBezTo>
                    <a:pt x="719" y="200"/>
                    <a:pt x="698" y="221"/>
                    <a:pt x="698" y="221"/>
                  </a:cubicBezTo>
                  <a:lnTo>
                    <a:pt x="719" y="221"/>
                  </a:lnTo>
                  <a:cubicBezTo>
                    <a:pt x="719" y="221"/>
                    <a:pt x="719" y="242"/>
                    <a:pt x="698" y="242"/>
                  </a:cubicBezTo>
                  <a:cubicBezTo>
                    <a:pt x="712" y="242"/>
                    <a:pt x="717" y="252"/>
                    <a:pt x="718" y="252"/>
                  </a:cubicBezTo>
                  <a:cubicBezTo>
                    <a:pt x="719" y="252"/>
                    <a:pt x="719" y="249"/>
                    <a:pt x="719" y="242"/>
                  </a:cubicBezTo>
                  <a:lnTo>
                    <a:pt x="740" y="242"/>
                  </a:lnTo>
                  <a:cubicBezTo>
                    <a:pt x="740" y="242"/>
                    <a:pt x="740" y="242"/>
                    <a:pt x="740" y="264"/>
                  </a:cubicBezTo>
                  <a:lnTo>
                    <a:pt x="761" y="264"/>
                  </a:lnTo>
                  <a:cubicBezTo>
                    <a:pt x="761" y="271"/>
                    <a:pt x="764" y="273"/>
                    <a:pt x="767" y="273"/>
                  </a:cubicBezTo>
                  <a:cubicBezTo>
                    <a:pt x="773" y="273"/>
                    <a:pt x="782" y="264"/>
                    <a:pt x="782" y="264"/>
                  </a:cubicBezTo>
                  <a:cubicBezTo>
                    <a:pt x="782" y="285"/>
                    <a:pt x="782" y="285"/>
                    <a:pt x="782" y="285"/>
                  </a:cubicBezTo>
                  <a:cubicBezTo>
                    <a:pt x="803" y="306"/>
                    <a:pt x="803" y="306"/>
                    <a:pt x="803" y="306"/>
                  </a:cubicBezTo>
                  <a:lnTo>
                    <a:pt x="803" y="327"/>
                  </a:lnTo>
                  <a:cubicBezTo>
                    <a:pt x="803" y="327"/>
                    <a:pt x="803" y="348"/>
                    <a:pt x="803" y="348"/>
                  </a:cubicBezTo>
                  <a:cubicBezTo>
                    <a:pt x="803" y="348"/>
                    <a:pt x="803" y="369"/>
                    <a:pt x="803" y="369"/>
                  </a:cubicBezTo>
                  <a:cubicBezTo>
                    <a:pt x="803" y="390"/>
                    <a:pt x="825" y="390"/>
                    <a:pt x="825" y="390"/>
                  </a:cubicBezTo>
                  <a:cubicBezTo>
                    <a:pt x="846" y="390"/>
                    <a:pt x="846" y="390"/>
                    <a:pt x="846" y="411"/>
                  </a:cubicBezTo>
                  <a:lnTo>
                    <a:pt x="846" y="433"/>
                  </a:lnTo>
                  <a:lnTo>
                    <a:pt x="840" y="438"/>
                  </a:lnTo>
                  <a:lnTo>
                    <a:pt x="840" y="438"/>
                  </a:lnTo>
                  <a:cubicBezTo>
                    <a:pt x="837" y="435"/>
                    <a:pt x="832" y="433"/>
                    <a:pt x="825" y="433"/>
                  </a:cubicBezTo>
                  <a:lnTo>
                    <a:pt x="825" y="454"/>
                  </a:lnTo>
                  <a:lnTo>
                    <a:pt x="840" y="438"/>
                  </a:lnTo>
                  <a:lnTo>
                    <a:pt x="840" y="438"/>
                  </a:lnTo>
                  <a:cubicBezTo>
                    <a:pt x="846" y="445"/>
                    <a:pt x="846" y="454"/>
                    <a:pt x="846" y="454"/>
                  </a:cubicBezTo>
                  <a:cubicBezTo>
                    <a:pt x="846" y="454"/>
                    <a:pt x="846" y="454"/>
                    <a:pt x="825" y="475"/>
                  </a:cubicBezTo>
                  <a:cubicBezTo>
                    <a:pt x="839" y="475"/>
                    <a:pt x="843" y="465"/>
                    <a:pt x="845" y="465"/>
                  </a:cubicBezTo>
                  <a:cubicBezTo>
                    <a:pt x="846" y="465"/>
                    <a:pt x="846" y="468"/>
                    <a:pt x="846" y="475"/>
                  </a:cubicBezTo>
                  <a:lnTo>
                    <a:pt x="825" y="475"/>
                  </a:lnTo>
                  <a:cubicBezTo>
                    <a:pt x="825" y="475"/>
                    <a:pt x="825" y="496"/>
                    <a:pt x="825" y="496"/>
                  </a:cubicBezTo>
                  <a:lnTo>
                    <a:pt x="846" y="496"/>
                  </a:lnTo>
                  <a:cubicBezTo>
                    <a:pt x="825" y="496"/>
                    <a:pt x="846" y="517"/>
                    <a:pt x="825" y="517"/>
                  </a:cubicBezTo>
                  <a:cubicBezTo>
                    <a:pt x="825" y="517"/>
                    <a:pt x="825" y="517"/>
                    <a:pt x="825" y="538"/>
                  </a:cubicBezTo>
                  <a:lnTo>
                    <a:pt x="803" y="538"/>
                  </a:lnTo>
                  <a:lnTo>
                    <a:pt x="825" y="559"/>
                  </a:lnTo>
                  <a:cubicBezTo>
                    <a:pt x="825" y="559"/>
                    <a:pt x="825" y="559"/>
                    <a:pt x="825" y="580"/>
                  </a:cubicBezTo>
                  <a:cubicBezTo>
                    <a:pt x="825" y="580"/>
                    <a:pt x="825" y="602"/>
                    <a:pt x="825" y="602"/>
                  </a:cubicBezTo>
                  <a:cubicBezTo>
                    <a:pt x="825" y="602"/>
                    <a:pt x="815" y="592"/>
                    <a:pt x="809" y="592"/>
                  </a:cubicBezTo>
                  <a:cubicBezTo>
                    <a:pt x="806" y="592"/>
                    <a:pt x="803" y="595"/>
                    <a:pt x="803" y="602"/>
                  </a:cubicBezTo>
                  <a:cubicBezTo>
                    <a:pt x="803" y="602"/>
                    <a:pt x="803" y="580"/>
                    <a:pt x="803" y="580"/>
                  </a:cubicBezTo>
                  <a:lnTo>
                    <a:pt x="782" y="580"/>
                  </a:lnTo>
                  <a:cubicBezTo>
                    <a:pt x="782" y="580"/>
                    <a:pt x="803" y="580"/>
                    <a:pt x="782" y="602"/>
                  </a:cubicBezTo>
                  <a:cubicBezTo>
                    <a:pt x="803" y="602"/>
                    <a:pt x="803" y="623"/>
                    <a:pt x="803" y="623"/>
                  </a:cubicBezTo>
                  <a:lnTo>
                    <a:pt x="782" y="623"/>
                  </a:lnTo>
                  <a:cubicBezTo>
                    <a:pt x="782" y="623"/>
                    <a:pt x="782" y="644"/>
                    <a:pt x="782" y="644"/>
                  </a:cubicBezTo>
                  <a:cubicBezTo>
                    <a:pt x="782" y="665"/>
                    <a:pt x="782" y="665"/>
                    <a:pt x="782" y="665"/>
                  </a:cubicBezTo>
                  <a:lnTo>
                    <a:pt x="740" y="665"/>
                  </a:lnTo>
                  <a:cubicBezTo>
                    <a:pt x="740" y="675"/>
                    <a:pt x="740" y="675"/>
                    <a:pt x="740" y="675"/>
                  </a:cubicBezTo>
                  <a:cubicBezTo>
                    <a:pt x="740" y="675"/>
                    <a:pt x="740" y="675"/>
                    <a:pt x="740" y="686"/>
                  </a:cubicBezTo>
                  <a:cubicBezTo>
                    <a:pt x="740" y="680"/>
                    <a:pt x="738" y="677"/>
                    <a:pt x="736" y="677"/>
                  </a:cubicBezTo>
                  <a:cubicBezTo>
                    <a:pt x="730" y="677"/>
                    <a:pt x="719" y="692"/>
                    <a:pt x="719" y="707"/>
                  </a:cubicBezTo>
                  <a:cubicBezTo>
                    <a:pt x="698" y="707"/>
                    <a:pt x="719" y="686"/>
                    <a:pt x="698" y="686"/>
                  </a:cubicBezTo>
                  <a:cubicBezTo>
                    <a:pt x="698" y="686"/>
                    <a:pt x="698" y="707"/>
                    <a:pt x="698" y="707"/>
                  </a:cubicBezTo>
                  <a:cubicBezTo>
                    <a:pt x="698" y="700"/>
                    <a:pt x="698" y="698"/>
                    <a:pt x="697" y="698"/>
                  </a:cubicBezTo>
                  <a:cubicBezTo>
                    <a:pt x="696" y="698"/>
                    <a:pt x="691" y="707"/>
                    <a:pt x="677" y="707"/>
                  </a:cubicBezTo>
                  <a:cubicBezTo>
                    <a:pt x="677" y="707"/>
                    <a:pt x="677" y="707"/>
                    <a:pt x="677" y="728"/>
                  </a:cubicBezTo>
                  <a:cubicBezTo>
                    <a:pt x="677" y="735"/>
                    <a:pt x="677" y="738"/>
                    <a:pt x="678" y="738"/>
                  </a:cubicBezTo>
                  <a:cubicBezTo>
                    <a:pt x="679" y="738"/>
                    <a:pt x="684" y="728"/>
                    <a:pt x="698" y="728"/>
                  </a:cubicBezTo>
                  <a:lnTo>
                    <a:pt x="719" y="728"/>
                  </a:lnTo>
                  <a:cubicBezTo>
                    <a:pt x="719" y="728"/>
                    <a:pt x="719" y="728"/>
                    <a:pt x="719" y="749"/>
                  </a:cubicBezTo>
                  <a:cubicBezTo>
                    <a:pt x="740" y="749"/>
                    <a:pt x="740" y="728"/>
                    <a:pt x="740" y="728"/>
                  </a:cubicBezTo>
                  <a:cubicBezTo>
                    <a:pt x="761" y="707"/>
                    <a:pt x="761" y="707"/>
                    <a:pt x="761" y="707"/>
                  </a:cubicBezTo>
                  <a:cubicBezTo>
                    <a:pt x="761" y="715"/>
                    <a:pt x="764" y="720"/>
                    <a:pt x="767" y="723"/>
                  </a:cubicBezTo>
                  <a:lnTo>
                    <a:pt x="767" y="723"/>
                  </a:lnTo>
                  <a:lnTo>
                    <a:pt x="782" y="707"/>
                  </a:lnTo>
                  <a:lnTo>
                    <a:pt x="782" y="728"/>
                  </a:lnTo>
                  <a:cubicBezTo>
                    <a:pt x="782" y="713"/>
                    <a:pt x="782" y="698"/>
                    <a:pt x="790" y="698"/>
                  </a:cubicBezTo>
                  <a:cubicBezTo>
                    <a:pt x="793" y="698"/>
                    <a:pt x="797" y="701"/>
                    <a:pt x="803" y="707"/>
                  </a:cubicBezTo>
                  <a:cubicBezTo>
                    <a:pt x="803" y="686"/>
                    <a:pt x="803" y="686"/>
                    <a:pt x="803" y="686"/>
                  </a:cubicBezTo>
                  <a:cubicBezTo>
                    <a:pt x="803" y="686"/>
                    <a:pt x="813" y="677"/>
                    <a:pt x="819" y="677"/>
                  </a:cubicBezTo>
                  <a:cubicBezTo>
                    <a:pt x="822" y="677"/>
                    <a:pt x="825" y="679"/>
                    <a:pt x="825" y="686"/>
                  </a:cubicBezTo>
                  <a:cubicBezTo>
                    <a:pt x="825" y="686"/>
                    <a:pt x="825" y="686"/>
                    <a:pt x="825" y="665"/>
                  </a:cubicBezTo>
                  <a:cubicBezTo>
                    <a:pt x="825" y="665"/>
                    <a:pt x="846" y="686"/>
                    <a:pt x="846" y="686"/>
                  </a:cubicBezTo>
                  <a:lnTo>
                    <a:pt x="846" y="665"/>
                  </a:lnTo>
                  <a:lnTo>
                    <a:pt x="846" y="644"/>
                  </a:lnTo>
                  <a:cubicBezTo>
                    <a:pt x="853" y="651"/>
                    <a:pt x="857" y="653"/>
                    <a:pt x="861" y="653"/>
                  </a:cubicBezTo>
                  <a:cubicBezTo>
                    <a:pt x="867" y="653"/>
                    <a:pt x="867" y="644"/>
                    <a:pt x="867" y="644"/>
                  </a:cubicBezTo>
                  <a:lnTo>
                    <a:pt x="867" y="623"/>
                  </a:lnTo>
                  <a:cubicBezTo>
                    <a:pt x="888" y="623"/>
                    <a:pt x="867" y="602"/>
                    <a:pt x="888" y="602"/>
                  </a:cubicBezTo>
                  <a:cubicBezTo>
                    <a:pt x="888" y="602"/>
                    <a:pt x="909" y="580"/>
                    <a:pt x="888" y="580"/>
                  </a:cubicBezTo>
                  <a:cubicBezTo>
                    <a:pt x="909" y="580"/>
                    <a:pt x="909" y="580"/>
                    <a:pt x="909" y="559"/>
                  </a:cubicBezTo>
                  <a:cubicBezTo>
                    <a:pt x="909" y="559"/>
                    <a:pt x="909" y="538"/>
                    <a:pt x="930" y="538"/>
                  </a:cubicBezTo>
                  <a:lnTo>
                    <a:pt x="909" y="538"/>
                  </a:lnTo>
                  <a:cubicBezTo>
                    <a:pt x="930" y="517"/>
                    <a:pt x="909" y="517"/>
                    <a:pt x="930" y="496"/>
                  </a:cubicBezTo>
                  <a:cubicBezTo>
                    <a:pt x="930" y="496"/>
                    <a:pt x="930" y="496"/>
                    <a:pt x="930" y="475"/>
                  </a:cubicBezTo>
                  <a:cubicBezTo>
                    <a:pt x="930" y="475"/>
                    <a:pt x="930" y="454"/>
                    <a:pt x="930" y="454"/>
                  </a:cubicBezTo>
                  <a:cubicBezTo>
                    <a:pt x="930" y="433"/>
                    <a:pt x="930" y="433"/>
                    <a:pt x="930" y="433"/>
                  </a:cubicBezTo>
                  <a:cubicBezTo>
                    <a:pt x="930" y="411"/>
                    <a:pt x="930" y="411"/>
                    <a:pt x="930" y="411"/>
                  </a:cubicBezTo>
                  <a:lnTo>
                    <a:pt x="930" y="390"/>
                  </a:lnTo>
                  <a:cubicBezTo>
                    <a:pt x="930" y="369"/>
                    <a:pt x="951" y="369"/>
                    <a:pt x="930" y="348"/>
                  </a:cubicBezTo>
                  <a:cubicBezTo>
                    <a:pt x="930" y="348"/>
                    <a:pt x="951" y="348"/>
                    <a:pt x="930" y="327"/>
                  </a:cubicBezTo>
                  <a:cubicBezTo>
                    <a:pt x="951" y="306"/>
                    <a:pt x="930" y="306"/>
                    <a:pt x="930" y="285"/>
                  </a:cubicBezTo>
                  <a:cubicBezTo>
                    <a:pt x="909" y="285"/>
                    <a:pt x="909" y="242"/>
                    <a:pt x="909" y="221"/>
                  </a:cubicBezTo>
                  <a:lnTo>
                    <a:pt x="888" y="221"/>
                  </a:lnTo>
                  <a:cubicBezTo>
                    <a:pt x="888" y="214"/>
                    <a:pt x="890" y="212"/>
                    <a:pt x="893" y="212"/>
                  </a:cubicBezTo>
                  <a:cubicBezTo>
                    <a:pt x="900" y="212"/>
                    <a:pt x="909" y="221"/>
                    <a:pt x="909" y="221"/>
                  </a:cubicBezTo>
                  <a:lnTo>
                    <a:pt x="909" y="221"/>
                  </a:lnTo>
                  <a:cubicBezTo>
                    <a:pt x="899" y="211"/>
                    <a:pt x="893" y="211"/>
                    <a:pt x="891" y="211"/>
                  </a:cubicBezTo>
                  <a:cubicBezTo>
                    <a:pt x="888" y="211"/>
                    <a:pt x="888" y="211"/>
                    <a:pt x="888" y="200"/>
                  </a:cubicBezTo>
                  <a:cubicBezTo>
                    <a:pt x="888" y="200"/>
                    <a:pt x="867" y="179"/>
                    <a:pt x="867" y="179"/>
                  </a:cubicBezTo>
                  <a:cubicBezTo>
                    <a:pt x="846" y="179"/>
                    <a:pt x="846" y="158"/>
                    <a:pt x="846" y="158"/>
                  </a:cubicBezTo>
                  <a:lnTo>
                    <a:pt x="846" y="137"/>
                  </a:lnTo>
                  <a:lnTo>
                    <a:pt x="825" y="137"/>
                  </a:lnTo>
                  <a:cubicBezTo>
                    <a:pt x="825" y="116"/>
                    <a:pt x="803" y="116"/>
                    <a:pt x="803" y="116"/>
                  </a:cubicBezTo>
                  <a:lnTo>
                    <a:pt x="803" y="95"/>
                  </a:lnTo>
                  <a:lnTo>
                    <a:pt x="782" y="95"/>
                  </a:lnTo>
                  <a:cubicBezTo>
                    <a:pt x="782" y="84"/>
                    <a:pt x="777" y="84"/>
                    <a:pt x="772" y="84"/>
                  </a:cubicBezTo>
                  <a:cubicBezTo>
                    <a:pt x="767" y="84"/>
                    <a:pt x="761" y="84"/>
                    <a:pt x="761" y="73"/>
                  </a:cubicBezTo>
                  <a:lnTo>
                    <a:pt x="740" y="73"/>
                  </a:lnTo>
                  <a:cubicBezTo>
                    <a:pt x="740" y="73"/>
                    <a:pt x="719" y="73"/>
                    <a:pt x="719" y="52"/>
                  </a:cubicBezTo>
                  <a:lnTo>
                    <a:pt x="740" y="52"/>
                  </a:lnTo>
                  <a:cubicBezTo>
                    <a:pt x="719" y="52"/>
                    <a:pt x="719" y="31"/>
                    <a:pt x="698" y="31"/>
                  </a:cubicBezTo>
                  <a:lnTo>
                    <a:pt x="677" y="31"/>
                  </a:lnTo>
                  <a:cubicBezTo>
                    <a:pt x="656" y="10"/>
                    <a:pt x="635" y="10"/>
                    <a:pt x="613" y="10"/>
                  </a:cubicBezTo>
                  <a:lnTo>
                    <a:pt x="592" y="10"/>
                  </a:lnTo>
                  <a:cubicBezTo>
                    <a:pt x="592" y="10"/>
                    <a:pt x="583" y="1"/>
                    <a:pt x="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7160;p50">
              <a:extLst>
                <a:ext uri="{FF2B5EF4-FFF2-40B4-BE49-F238E27FC236}">
                  <a16:creationId xmlns:a16="http://schemas.microsoft.com/office/drawing/2014/main" id="{C06F3760-E51A-3A34-74AE-A6BAC0F4C89D}"/>
                </a:ext>
              </a:extLst>
            </p:cNvPr>
            <p:cNvSpPr/>
            <p:nvPr/>
          </p:nvSpPr>
          <p:spPr>
            <a:xfrm>
              <a:off x="6513225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7161;p50">
              <a:extLst>
                <a:ext uri="{FF2B5EF4-FFF2-40B4-BE49-F238E27FC236}">
                  <a16:creationId xmlns:a16="http://schemas.microsoft.com/office/drawing/2014/main" id="{73B12337-6786-9503-BA10-59135706C79E}"/>
                </a:ext>
              </a:extLst>
            </p:cNvPr>
            <p:cNvSpPr/>
            <p:nvPr/>
          </p:nvSpPr>
          <p:spPr>
            <a:xfrm>
              <a:off x="6510575" y="328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7162;p50">
              <a:extLst>
                <a:ext uri="{FF2B5EF4-FFF2-40B4-BE49-F238E27FC236}">
                  <a16:creationId xmlns:a16="http://schemas.microsoft.com/office/drawing/2014/main" id="{4F12EEC4-A1FB-C299-721D-05F010857954}"/>
                </a:ext>
              </a:extLst>
            </p:cNvPr>
            <p:cNvSpPr/>
            <p:nvPr/>
          </p:nvSpPr>
          <p:spPr>
            <a:xfrm>
              <a:off x="6509525" y="3287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7163;p50">
              <a:extLst>
                <a:ext uri="{FF2B5EF4-FFF2-40B4-BE49-F238E27FC236}">
                  <a16:creationId xmlns:a16="http://schemas.microsoft.com/office/drawing/2014/main" id="{C607A3D5-746B-303D-F695-6ABF6510056F}"/>
                </a:ext>
              </a:extLst>
            </p:cNvPr>
            <p:cNvSpPr/>
            <p:nvPr/>
          </p:nvSpPr>
          <p:spPr>
            <a:xfrm>
              <a:off x="6514800" y="329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7164;p50">
              <a:extLst>
                <a:ext uri="{FF2B5EF4-FFF2-40B4-BE49-F238E27FC236}">
                  <a16:creationId xmlns:a16="http://schemas.microsoft.com/office/drawing/2014/main" id="{7FD328B8-8F8F-1233-C277-0831E18E2FA5}"/>
                </a:ext>
              </a:extLst>
            </p:cNvPr>
            <p:cNvSpPr/>
            <p:nvPr/>
          </p:nvSpPr>
          <p:spPr>
            <a:xfrm>
              <a:off x="6514800" y="329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7165;p50">
              <a:extLst>
                <a:ext uri="{FF2B5EF4-FFF2-40B4-BE49-F238E27FC236}">
                  <a16:creationId xmlns:a16="http://schemas.microsoft.com/office/drawing/2014/main" id="{FF857FF4-BB73-8A01-3207-77761E9872C3}"/>
                </a:ext>
              </a:extLst>
            </p:cNvPr>
            <p:cNvSpPr/>
            <p:nvPr/>
          </p:nvSpPr>
          <p:spPr>
            <a:xfrm>
              <a:off x="6514800" y="3297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7166;p50">
              <a:extLst>
                <a:ext uri="{FF2B5EF4-FFF2-40B4-BE49-F238E27FC236}">
                  <a16:creationId xmlns:a16="http://schemas.microsoft.com/office/drawing/2014/main" id="{CDE607FF-00B4-9C2B-17E9-AB42FD92D8A4}"/>
                </a:ext>
              </a:extLst>
            </p:cNvPr>
            <p:cNvSpPr/>
            <p:nvPr/>
          </p:nvSpPr>
          <p:spPr>
            <a:xfrm>
              <a:off x="6514275" y="328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7167;p50">
              <a:extLst>
                <a:ext uri="{FF2B5EF4-FFF2-40B4-BE49-F238E27FC236}">
                  <a16:creationId xmlns:a16="http://schemas.microsoft.com/office/drawing/2014/main" id="{791838AA-DEB8-4C82-521B-B9446518B86F}"/>
                </a:ext>
              </a:extLst>
            </p:cNvPr>
            <p:cNvSpPr/>
            <p:nvPr/>
          </p:nvSpPr>
          <p:spPr>
            <a:xfrm>
              <a:off x="6514800" y="3296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7168;p50">
              <a:extLst>
                <a:ext uri="{FF2B5EF4-FFF2-40B4-BE49-F238E27FC236}">
                  <a16:creationId xmlns:a16="http://schemas.microsoft.com/office/drawing/2014/main" id="{F19C301C-B562-9716-30A1-9CF517622A1D}"/>
                </a:ext>
              </a:extLst>
            </p:cNvPr>
            <p:cNvSpPr/>
            <p:nvPr/>
          </p:nvSpPr>
          <p:spPr>
            <a:xfrm>
              <a:off x="6514800" y="329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7169;p50">
              <a:extLst>
                <a:ext uri="{FF2B5EF4-FFF2-40B4-BE49-F238E27FC236}">
                  <a16:creationId xmlns:a16="http://schemas.microsoft.com/office/drawing/2014/main" id="{BBBFE9B7-ED12-C7FE-ED2A-8EFC871C0752}"/>
                </a:ext>
              </a:extLst>
            </p:cNvPr>
            <p:cNvSpPr/>
            <p:nvPr/>
          </p:nvSpPr>
          <p:spPr>
            <a:xfrm>
              <a:off x="6515850" y="329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7170;p50">
              <a:extLst>
                <a:ext uri="{FF2B5EF4-FFF2-40B4-BE49-F238E27FC236}">
                  <a16:creationId xmlns:a16="http://schemas.microsoft.com/office/drawing/2014/main" id="{C3FC2F9F-7A2C-004E-D46E-1A73B8A44721}"/>
                </a:ext>
              </a:extLst>
            </p:cNvPr>
            <p:cNvSpPr/>
            <p:nvPr/>
          </p:nvSpPr>
          <p:spPr>
            <a:xfrm>
              <a:off x="6514800" y="329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7171;p50">
              <a:extLst>
                <a:ext uri="{FF2B5EF4-FFF2-40B4-BE49-F238E27FC236}">
                  <a16:creationId xmlns:a16="http://schemas.microsoft.com/office/drawing/2014/main" id="{E2DD94DA-20F9-9FC2-0525-67BD857CF83B}"/>
                </a:ext>
              </a:extLst>
            </p:cNvPr>
            <p:cNvSpPr/>
            <p:nvPr/>
          </p:nvSpPr>
          <p:spPr>
            <a:xfrm>
              <a:off x="6514275" y="329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7172;p50">
              <a:extLst>
                <a:ext uri="{FF2B5EF4-FFF2-40B4-BE49-F238E27FC236}">
                  <a16:creationId xmlns:a16="http://schemas.microsoft.com/office/drawing/2014/main" id="{5E9E57C9-FEEE-244D-FC94-F75B66781ED1}"/>
                </a:ext>
              </a:extLst>
            </p:cNvPr>
            <p:cNvSpPr/>
            <p:nvPr/>
          </p:nvSpPr>
          <p:spPr>
            <a:xfrm>
              <a:off x="6515325" y="329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7173;p50">
              <a:extLst>
                <a:ext uri="{FF2B5EF4-FFF2-40B4-BE49-F238E27FC236}">
                  <a16:creationId xmlns:a16="http://schemas.microsoft.com/office/drawing/2014/main" id="{3B4C679C-7B80-10B4-177E-7FA154B50C6D}"/>
                </a:ext>
              </a:extLst>
            </p:cNvPr>
            <p:cNvSpPr/>
            <p:nvPr/>
          </p:nvSpPr>
          <p:spPr>
            <a:xfrm>
              <a:off x="6545950" y="3226950"/>
              <a:ext cx="24850" cy="13825"/>
            </a:xfrm>
            <a:custGeom>
              <a:avLst/>
              <a:gdLst/>
              <a:ahLst/>
              <a:cxnLst/>
              <a:rect l="l" t="t" r="r" b="b"/>
              <a:pathLst>
                <a:path w="994" h="553" extrusionOk="0">
                  <a:moveTo>
                    <a:pt x="364" y="0"/>
                  </a:moveTo>
                  <a:cubicBezTo>
                    <a:pt x="291" y="0"/>
                    <a:pt x="217" y="21"/>
                    <a:pt x="149" y="66"/>
                  </a:cubicBezTo>
                  <a:cubicBezTo>
                    <a:pt x="128" y="87"/>
                    <a:pt x="128" y="109"/>
                    <a:pt x="106" y="109"/>
                  </a:cubicBezTo>
                  <a:cubicBezTo>
                    <a:pt x="1" y="235"/>
                    <a:pt x="106" y="256"/>
                    <a:pt x="149" y="256"/>
                  </a:cubicBezTo>
                  <a:cubicBezTo>
                    <a:pt x="254" y="278"/>
                    <a:pt x="444" y="341"/>
                    <a:pt x="550" y="362"/>
                  </a:cubicBezTo>
                  <a:cubicBezTo>
                    <a:pt x="613" y="383"/>
                    <a:pt x="867" y="510"/>
                    <a:pt x="973" y="552"/>
                  </a:cubicBezTo>
                  <a:cubicBezTo>
                    <a:pt x="994" y="552"/>
                    <a:pt x="994" y="552"/>
                    <a:pt x="994" y="531"/>
                  </a:cubicBezTo>
                  <a:cubicBezTo>
                    <a:pt x="973" y="425"/>
                    <a:pt x="846" y="151"/>
                    <a:pt x="550" y="45"/>
                  </a:cubicBezTo>
                  <a:cubicBezTo>
                    <a:pt x="491" y="16"/>
                    <a:pt x="428" y="0"/>
                    <a:pt x="3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7174;p50">
              <a:extLst>
                <a:ext uri="{FF2B5EF4-FFF2-40B4-BE49-F238E27FC236}">
                  <a16:creationId xmlns:a16="http://schemas.microsoft.com/office/drawing/2014/main" id="{4C29D603-C6A8-A49B-290A-D7D862E46FB9}"/>
                </a:ext>
              </a:extLst>
            </p:cNvPr>
            <p:cNvSpPr/>
            <p:nvPr/>
          </p:nvSpPr>
          <p:spPr>
            <a:xfrm>
              <a:off x="6468325" y="3214325"/>
              <a:ext cx="25875" cy="9375"/>
            </a:xfrm>
            <a:custGeom>
              <a:avLst/>
              <a:gdLst/>
              <a:ahLst/>
              <a:cxnLst/>
              <a:rect l="l" t="t" r="r" b="b"/>
              <a:pathLst>
                <a:path w="1035" h="375" extrusionOk="0">
                  <a:moveTo>
                    <a:pt x="613" y="1"/>
                  </a:moveTo>
                  <a:cubicBezTo>
                    <a:pt x="296" y="1"/>
                    <a:pt x="85" y="212"/>
                    <a:pt x="22" y="276"/>
                  </a:cubicBezTo>
                  <a:cubicBezTo>
                    <a:pt x="1" y="297"/>
                    <a:pt x="22" y="318"/>
                    <a:pt x="43" y="318"/>
                  </a:cubicBezTo>
                  <a:cubicBezTo>
                    <a:pt x="148" y="297"/>
                    <a:pt x="423" y="297"/>
                    <a:pt x="508" y="297"/>
                  </a:cubicBezTo>
                  <a:cubicBezTo>
                    <a:pt x="592" y="318"/>
                    <a:pt x="803" y="360"/>
                    <a:pt x="909" y="360"/>
                  </a:cubicBezTo>
                  <a:cubicBezTo>
                    <a:pt x="916" y="368"/>
                    <a:pt x="937" y="375"/>
                    <a:pt x="958" y="375"/>
                  </a:cubicBezTo>
                  <a:cubicBezTo>
                    <a:pt x="996" y="375"/>
                    <a:pt x="1034" y="350"/>
                    <a:pt x="993" y="254"/>
                  </a:cubicBezTo>
                  <a:cubicBezTo>
                    <a:pt x="993" y="233"/>
                    <a:pt x="972" y="212"/>
                    <a:pt x="972" y="191"/>
                  </a:cubicBezTo>
                  <a:cubicBezTo>
                    <a:pt x="888" y="64"/>
                    <a:pt x="761" y="1"/>
                    <a:pt x="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7175;p50">
              <a:extLst>
                <a:ext uri="{FF2B5EF4-FFF2-40B4-BE49-F238E27FC236}">
                  <a16:creationId xmlns:a16="http://schemas.microsoft.com/office/drawing/2014/main" id="{2F21CD4E-0315-72CB-2C5F-5488038DC7C6}"/>
                </a:ext>
              </a:extLst>
            </p:cNvPr>
            <p:cNvSpPr/>
            <p:nvPr/>
          </p:nvSpPr>
          <p:spPr>
            <a:xfrm>
              <a:off x="6187900" y="3325200"/>
              <a:ext cx="105125" cy="139475"/>
            </a:xfrm>
            <a:custGeom>
              <a:avLst/>
              <a:gdLst/>
              <a:ahLst/>
              <a:cxnLst/>
              <a:rect l="l" t="t" r="r" b="b"/>
              <a:pathLst>
                <a:path w="4205" h="5579" extrusionOk="0">
                  <a:moveTo>
                    <a:pt x="1286" y="0"/>
                  </a:moveTo>
                  <a:cubicBezTo>
                    <a:pt x="1280" y="0"/>
                    <a:pt x="1274" y="1"/>
                    <a:pt x="1268" y="2"/>
                  </a:cubicBezTo>
                  <a:cubicBezTo>
                    <a:pt x="1142" y="44"/>
                    <a:pt x="1247" y="403"/>
                    <a:pt x="1437" y="615"/>
                  </a:cubicBezTo>
                  <a:cubicBezTo>
                    <a:pt x="1606" y="847"/>
                    <a:pt x="1796" y="1164"/>
                    <a:pt x="1796" y="1164"/>
                  </a:cubicBezTo>
                  <a:cubicBezTo>
                    <a:pt x="1796" y="1164"/>
                    <a:pt x="866" y="119"/>
                    <a:pt x="535" y="119"/>
                  </a:cubicBezTo>
                  <a:cubicBezTo>
                    <a:pt x="517" y="119"/>
                    <a:pt x="501" y="122"/>
                    <a:pt x="487" y="129"/>
                  </a:cubicBezTo>
                  <a:cubicBezTo>
                    <a:pt x="487" y="129"/>
                    <a:pt x="339" y="213"/>
                    <a:pt x="677" y="572"/>
                  </a:cubicBezTo>
                  <a:cubicBezTo>
                    <a:pt x="1142" y="1058"/>
                    <a:pt x="1437" y="1481"/>
                    <a:pt x="1437" y="1481"/>
                  </a:cubicBezTo>
                  <a:cubicBezTo>
                    <a:pt x="1437" y="1481"/>
                    <a:pt x="450" y="611"/>
                    <a:pt x="251" y="611"/>
                  </a:cubicBezTo>
                  <a:cubicBezTo>
                    <a:pt x="244" y="611"/>
                    <a:pt x="238" y="613"/>
                    <a:pt x="233" y="615"/>
                  </a:cubicBezTo>
                  <a:cubicBezTo>
                    <a:pt x="1" y="741"/>
                    <a:pt x="1078" y="1692"/>
                    <a:pt x="1226" y="2030"/>
                  </a:cubicBezTo>
                  <a:cubicBezTo>
                    <a:pt x="1226" y="2030"/>
                    <a:pt x="623" y="1444"/>
                    <a:pt x="448" y="1444"/>
                  </a:cubicBezTo>
                  <a:cubicBezTo>
                    <a:pt x="423" y="1444"/>
                    <a:pt x="407" y="1455"/>
                    <a:pt x="402" y="1481"/>
                  </a:cubicBezTo>
                  <a:cubicBezTo>
                    <a:pt x="339" y="1671"/>
                    <a:pt x="1205" y="2431"/>
                    <a:pt x="1606" y="3466"/>
                  </a:cubicBezTo>
                  <a:cubicBezTo>
                    <a:pt x="1796" y="4142"/>
                    <a:pt x="1986" y="4882"/>
                    <a:pt x="2155" y="5579"/>
                  </a:cubicBezTo>
                  <a:cubicBezTo>
                    <a:pt x="2916" y="4903"/>
                    <a:pt x="3360" y="4670"/>
                    <a:pt x="4204" y="4100"/>
                  </a:cubicBezTo>
                  <a:cubicBezTo>
                    <a:pt x="3993" y="3635"/>
                    <a:pt x="3803" y="3171"/>
                    <a:pt x="3613" y="2706"/>
                  </a:cubicBezTo>
                  <a:cubicBezTo>
                    <a:pt x="3507" y="2410"/>
                    <a:pt x="3360" y="1988"/>
                    <a:pt x="3317" y="1903"/>
                  </a:cubicBezTo>
                  <a:cubicBezTo>
                    <a:pt x="3212" y="1544"/>
                    <a:pt x="3085" y="657"/>
                    <a:pt x="3085" y="657"/>
                  </a:cubicBezTo>
                  <a:cubicBezTo>
                    <a:pt x="3085" y="657"/>
                    <a:pt x="3072" y="653"/>
                    <a:pt x="3052" y="653"/>
                  </a:cubicBezTo>
                  <a:cubicBezTo>
                    <a:pt x="2982" y="653"/>
                    <a:pt x="2817" y="704"/>
                    <a:pt x="2768" y="1164"/>
                  </a:cubicBezTo>
                  <a:cubicBezTo>
                    <a:pt x="2741" y="1540"/>
                    <a:pt x="2689" y="1609"/>
                    <a:pt x="2654" y="1609"/>
                  </a:cubicBezTo>
                  <a:cubicBezTo>
                    <a:pt x="2634" y="1609"/>
                    <a:pt x="2620" y="1586"/>
                    <a:pt x="2620" y="1586"/>
                  </a:cubicBezTo>
                  <a:cubicBezTo>
                    <a:pt x="2620" y="1586"/>
                    <a:pt x="1603" y="0"/>
                    <a:pt x="1286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7176;p50">
              <a:extLst>
                <a:ext uri="{FF2B5EF4-FFF2-40B4-BE49-F238E27FC236}">
                  <a16:creationId xmlns:a16="http://schemas.microsoft.com/office/drawing/2014/main" id="{E9FF1583-53D4-BBC7-04A0-063F5F270C66}"/>
                </a:ext>
              </a:extLst>
            </p:cNvPr>
            <p:cNvSpPr/>
            <p:nvPr/>
          </p:nvSpPr>
          <p:spPr>
            <a:xfrm>
              <a:off x="6213775" y="3256050"/>
              <a:ext cx="676525" cy="647200"/>
            </a:xfrm>
            <a:custGeom>
              <a:avLst/>
              <a:gdLst/>
              <a:ahLst/>
              <a:cxnLst/>
              <a:rect l="l" t="t" r="r" b="b"/>
              <a:pathLst>
                <a:path w="27061" h="25888" extrusionOk="0">
                  <a:moveTo>
                    <a:pt x="23892" y="1"/>
                  </a:moveTo>
                  <a:cubicBezTo>
                    <a:pt x="23892" y="1"/>
                    <a:pt x="22434" y="4310"/>
                    <a:pt x="20787" y="5261"/>
                  </a:cubicBezTo>
                  <a:cubicBezTo>
                    <a:pt x="19773" y="5831"/>
                    <a:pt x="16224" y="6169"/>
                    <a:pt x="16224" y="6169"/>
                  </a:cubicBezTo>
                  <a:cubicBezTo>
                    <a:pt x="15261" y="6362"/>
                    <a:pt x="14283" y="6484"/>
                    <a:pt x="13403" y="6484"/>
                  </a:cubicBezTo>
                  <a:cubicBezTo>
                    <a:pt x="12835" y="6484"/>
                    <a:pt x="12307" y="6433"/>
                    <a:pt x="11851" y="6317"/>
                  </a:cubicBezTo>
                  <a:cubicBezTo>
                    <a:pt x="11830" y="6317"/>
                    <a:pt x="11830" y="6338"/>
                    <a:pt x="11830" y="6338"/>
                  </a:cubicBezTo>
                  <a:cubicBezTo>
                    <a:pt x="11773" y="6335"/>
                    <a:pt x="11718" y="6333"/>
                    <a:pt x="11664" y="6333"/>
                  </a:cubicBezTo>
                  <a:cubicBezTo>
                    <a:pt x="11038" y="6333"/>
                    <a:pt x="10606" y="6553"/>
                    <a:pt x="10119" y="6845"/>
                  </a:cubicBezTo>
                  <a:lnTo>
                    <a:pt x="5240" y="10288"/>
                  </a:lnTo>
                  <a:lnTo>
                    <a:pt x="3212" y="6380"/>
                  </a:lnTo>
                  <a:lnTo>
                    <a:pt x="1" y="8387"/>
                  </a:lnTo>
                  <a:cubicBezTo>
                    <a:pt x="1" y="8387"/>
                    <a:pt x="1" y="8535"/>
                    <a:pt x="85" y="8915"/>
                  </a:cubicBezTo>
                  <a:cubicBezTo>
                    <a:pt x="740" y="11598"/>
                    <a:pt x="2578" y="15189"/>
                    <a:pt x="4057" y="15759"/>
                  </a:cubicBezTo>
                  <a:cubicBezTo>
                    <a:pt x="4173" y="15807"/>
                    <a:pt x="4324" y="15830"/>
                    <a:pt x="4503" y="15830"/>
                  </a:cubicBezTo>
                  <a:cubicBezTo>
                    <a:pt x="5266" y="15830"/>
                    <a:pt x="6546" y="15413"/>
                    <a:pt x="7880" y="14745"/>
                  </a:cubicBezTo>
                  <a:lnTo>
                    <a:pt x="7880" y="14745"/>
                  </a:lnTo>
                  <a:cubicBezTo>
                    <a:pt x="6908" y="18231"/>
                    <a:pt x="6359" y="22181"/>
                    <a:pt x="6930" y="25371"/>
                  </a:cubicBezTo>
                  <a:cubicBezTo>
                    <a:pt x="7020" y="25823"/>
                    <a:pt x="13739" y="25888"/>
                    <a:pt x="17571" y="25888"/>
                  </a:cubicBezTo>
                  <a:cubicBezTo>
                    <a:pt x="19103" y="25888"/>
                    <a:pt x="20174" y="25878"/>
                    <a:pt x="20174" y="25878"/>
                  </a:cubicBezTo>
                  <a:cubicBezTo>
                    <a:pt x="20174" y="25878"/>
                    <a:pt x="20745" y="20153"/>
                    <a:pt x="18167" y="11640"/>
                  </a:cubicBezTo>
                  <a:cubicBezTo>
                    <a:pt x="19350" y="11302"/>
                    <a:pt x="22540" y="10837"/>
                    <a:pt x="23976" y="9570"/>
                  </a:cubicBezTo>
                  <a:cubicBezTo>
                    <a:pt x="25920" y="7880"/>
                    <a:pt x="27061" y="1881"/>
                    <a:pt x="27061" y="1881"/>
                  </a:cubicBezTo>
                  <a:lnTo>
                    <a:pt x="2389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7177;p50">
              <a:extLst>
                <a:ext uri="{FF2B5EF4-FFF2-40B4-BE49-F238E27FC236}">
                  <a16:creationId xmlns:a16="http://schemas.microsoft.com/office/drawing/2014/main" id="{8E4B2B64-2781-ED84-CE99-FF371C9C797F}"/>
                </a:ext>
              </a:extLst>
            </p:cNvPr>
            <p:cNvSpPr/>
            <p:nvPr/>
          </p:nvSpPr>
          <p:spPr>
            <a:xfrm>
              <a:off x="628930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7178;p50">
              <a:extLst>
                <a:ext uri="{FF2B5EF4-FFF2-40B4-BE49-F238E27FC236}">
                  <a16:creationId xmlns:a16="http://schemas.microsoft.com/office/drawing/2014/main" id="{9D5D28E2-159F-D025-34C2-174D9E3AE07C}"/>
                </a:ext>
              </a:extLst>
            </p:cNvPr>
            <p:cNvSpPr/>
            <p:nvPr/>
          </p:nvSpPr>
          <p:spPr>
            <a:xfrm>
              <a:off x="6290875" y="347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7179;p50">
              <a:extLst>
                <a:ext uri="{FF2B5EF4-FFF2-40B4-BE49-F238E27FC236}">
                  <a16:creationId xmlns:a16="http://schemas.microsoft.com/office/drawing/2014/main" id="{3A45B975-0F4B-A3AA-9107-7AE28164DF30}"/>
                </a:ext>
              </a:extLst>
            </p:cNvPr>
            <p:cNvSpPr/>
            <p:nvPr/>
          </p:nvSpPr>
          <p:spPr>
            <a:xfrm>
              <a:off x="6288775" y="347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7180;p50">
              <a:extLst>
                <a:ext uri="{FF2B5EF4-FFF2-40B4-BE49-F238E27FC236}">
                  <a16:creationId xmlns:a16="http://schemas.microsoft.com/office/drawing/2014/main" id="{0B4197F6-C54F-03F7-E6D6-0C86B70BD3DB}"/>
                </a:ext>
              </a:extLst>
            </p:cNvPr>
            <p:cNvSpPr/>
            <p:nvPr/>
          </p:nvSpPr>
          <p:spPr>
            <a:xfrm>
              <a:off x="6292475" y="346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7181;p50">
              <a:extLst>
                <a:ext uri="{FF2B5EF4-FFF2-40B4-BE49-F238E27FC236}">
                  <a16:creationId xmlns:a16="http://schemas.microsoft.com/office/drawing/2014/main" id="{5DBC5F74-1988-428A-A992-04FAA9ED53A6}"/>
                </a:ext>
              </a:extLst>
            </p:cNvPr>
            <p:cNvSpPr/>
            <p:nvPr/>
          </p:nvSpPr>
          <p:spPr>
            <a:xfrm>
              <a:off x="6291425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7182;p50">
              <a:extLst>
                <a:ext uri="{FF2B5EF4-FFF2-40B4-BE49-F238E27FC236}">
                  <a16:creationId xmlns:a16="http://schemas.microsoft.com/office/drawing/2014/main" id="{71095AA2-0D4D-A98F-EEA7-077FE9D3DBC9}"/>
                </a:ext>
              </a:extLst>
            </p:cNvPr>
            <p:cNvSpPr/>
            <p:nvPr/>
          </p:nvSpPr>
          <p:spPr>
            <a:xfrm>
              <a:off x="6286125" y="3476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7183;p50">
              <a:extLst>
                <a:ext uri="{FF2B5EF4-FFF2-40B4-BE49-F238E27FC236}">
                  <a16:creationId xmlns:a16="http://schemas.microsoft.com/office/drawing/2014/main" id="{BD3683B2-02BA-1E40-B735-5910F014CD46}"/>
                </a:ext>
              </a:extLst>
            </p:cNvPr>
            <p:cNvSpPr/>
            <p:nvPr/>
          </p:nvSpPr>
          <p:spPr>
            <a:xfrm>
              <a:off x="628665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7184;p50">
              <a:extLst>
                <a:ext uri="{FF2B5EF4-FFF2-40B4-BE49-F238E27FC236}">
                  <a16:creationId xmlns:a16="http://schemas.microsoft.com/office/drawing/2014/main" id="{A51A9C4F-3FE1-9A99-5F96-E2F1F2912725}"/>
                </a:ext>
              </a:extLst>
            </p:cNvPr>
            <p:cNvSpPr/>
            <p:nvPr/>
          </p:nvSpPr>
          <p:spPr>
            <a:xfrm>
              <a:off x="628720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7185;p50">
              <a:extLst>
                <a:ext uri="{FF2B5EF4-FFF2-40B4-BE49-F238E27FC236}">
                  <a16:creationId xmlns:a16="http://schemas.microsoft.com/office/drawing/2014/main" id="{79E6A036-FCF9-AA60-5238-F4F4E661E691}"/>
                </a:ext>
              </a:extLst>
            </p:cNvPr>
            <p:cNvSpPr/>
            <p:nvPr/>
          </p:nvSpPr>
          <p:spPr>
            <a:xfrm>
              <a:off x="628720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7186;p50">
              <a:extLst>
                <a:ext uri="{FF2B5EF4-FFF2-40B4-BE49-F238E27FC236}">
                  <a16:creationId xmlns:a16="http://schemas.microsoft.com/office/drawing/2014/main" id="{65971029-43AF-582D-4D6B-1CC4ECEA2101}"/>
                </a:ext>
              </a:extLst>
            </p:cNvPr>
            <p:cNvSpPr/>
            <p:nvPr/>
          </p:nvSpPr>
          <p:spPr>
            <a:xfrm>
              <a:off x="6291950" y="34493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7187;p50">
              <a:extLst>
                <a:ext uri="{FF2B5EF4-FFF2-40B4-BE49-F238E27FC236}">
                  <a16:creationId xmlns:a16="http://schemas.microsoft.com/office/drawing/2014/main" id="{89BA2FF9-A859-ADE9-602C-FD8EAC622FF5}"/>
                </a:ext>
              </a:extLst>
            </p:cNvPr>
            <p:cNvSpPr/>
            <p:nvPr/>
          </p:nvSpPr>
          <p:spPr>
            <a:xfrm>
              <a:off x="6293000" y="346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7188;p50">
              <a:extLst>
                <a:ext uri="{FF2B5EF4-FFF2-40B4-BE49-F238E27FC236}">
                  <a16:creationId xmlns:a16="http://schemas.microsoft.com/office/drawing/2014/main" id="{811B644E-0E09-A147-938A-017D89EE0495}"/>
                </a:ext>
              </a:extLst>
            </p:cNvPr>
            <p:cNvSpPr/>
            <p:nvPr/>
          </p:nvSpPr>
          <p:spPr>
            <a:xfrm>
              <a:off x="6290875" y="344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7189;p50">
              <a:extLst>
                <a:ext uri="{FF2B5EF4-FFF2-40B4-BE49-F238E27FC236}">
                  <a16:creationId xmlns:a16="http://schemas.microsoft.com/office/drawing/2014/main" id="{DFF44FFD-34AB-AE21-CF89-17E37F5162CB}"/>
                </a:ext>
              </a:extLst>
            </p:cNvPr>
            <p:cNvSpPr/>
            <p:nvPr/>
          </p:nvSpPr>
          <p:spPr>
            <a:xfrm>
              <a:off x="6286125" y="347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7190;p50">
              <a:extLst>
                <a:ext uri="{FF2B5EF4-FFF2-40B4-BE49-F238E27FC236}">
                  <a16:creationId xmlns:a16="http://schemas.microsoft.com/office/drawing/2014/main" id="{B9A46D44-A5CF-31F5-8497-26CF60102EB5}"/>
                </a:ext>
              </a:extLst>
            </p:cNvPr>
            <p:cNvSpPr/>
            <p:nvPr/>
          </p:nvSpPr>
          <p:spPr>
            <a:xfrm>
              <a:off x="6287200" y="346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7191;p50">
              <a:extLst>
                <a:ext uri="{FF2B5EF4-FFF2-40B4-BE49-F238E27FC236}">
                  <a16:creationId xmlns:a16="http://schemas.microsoft.com/office/drawing/2014/main" id="{D83754CA-6E0A-1E05-A962-1F189B4FE321}"/>
                </a:ext>
              </a:extLst>
            </p:cNvPr>
            <p:cNvSpPr/>
            <p:nvPr/>
          </p:nvSpPr>
          <p:spPr>
            <a:xfrm>
              <a:off x="6290875" y="344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7192;p50">
              <a:extLst>
                <a:ext uri="{FF2B5EF4-FFF2-40B4-BE49-F238E27FC236}">
                  <a16:creationId xmlns:a16="http://schemas.microsoft.com/office/drawing/2014/main" id="{313D5371-8083-A30C-FBDD-E1020E63F16C}"/>
                </a:ext>
              </a:extLst>
            </p:cNvPr>
            <p:cNvSpPr/>
            <p:nvPr/>
          </p:nvSpPr>
          <p:spPr>
            <a:xfrm>
              <a:off x="6293525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7193;p50">
              <a:extLst>
                <a:ext uri="{FF2B5EF4-FFF2-40B4-BE49-F238E27FC236}">
                  <a16:creationId xmlns:a16="http://schemas.microsoft.com/office/drawing/2014/main" id="{07CF11F2-8892-DFEF-2EBB-97E1F2F21996}"/>
                </a:ext>
              </a:extLst>
            </p:cNvPr>
            <p:cNvSpPr/>
            <p:nvPr/>
          </p:nvSpPr>
          <p:spPr>
            <a:xfrm>
              <a:off x="6293525" y="3458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22" y="0"/>
                    <a:pt x="22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7194;p50">
              <a:extLst>
                <a:ext uri="{FF2B5EF4-FFF2-40B4-BE49-F238E27FC236}">
                  <a16:creationId xmlns:a16="http://schemas.microsoft.com/office/drawing/2014/main" id="{E025A9D6-98AF-9548-774A-5F5383B8E8E4}"/>
                </a:ext>
              </a:extLst>
            </p:cNvPr>
            <p:cNvSpPr/>
            <p:nvPr/>
          </p:nvSpPr>
          <p:spPr>
            <a:xfrm>
              <a:off x="6291950" y="344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7195;p50">
              <a:extLst>
                <a:ext uri="{FF2B5EF4-FFF2-40B4-BE49-F238E27FC236}">
                  <a16:creationId xmlns:a16="http://schemas.microsoft.com/office/drawing/2014/main" id="{A181C54C-B5F2-1E1B-5D6A-C94F8DC60105}"/>
                </a:ext>
              </a:extLst>
            </p:cNvPr>
            <p:cNvSpPr/>
            <p:nvPr/>
          </p:nvSpPr>
          <p:spPr>
            <a:xfrm>
              <a:off x="6293525" y="345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7196;p50">
              <a:extLst>
                <a:ext uri="{FF2B5EF4-FFF2-40B4-BE49-F238E27FC236}">
                  <a16:creationId xmlns:a16="http://schemas.microsoft.com/office/drawing/2014/main" id="{B3DF7647-07E1-41EA-2E77-7D64AF568143}"/>
                </a:ext>
              </a:extLst>
            </p:cNvPr>
            <p:cNvSpPr/>
            <p:nvPr/>
          </p:nvSpPr>
          <p:spPr>
            <a:xfrm>
              <a:off x="6291425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7197;p50">
              <a:extLst>
                <a:ext uri="{FF2B5EF4-FFF2-40B4-BE49-F238E27FC236}">
                  <a16:creationId xmlns:a16="http://schemas.microsoft.com/office/drawing/2014/main" id="{F8E03FDC-0631-B739-399B-781D583E9785}"/>
                </a:ext>
              </a:extLst>
            </p:cNvPr>
            <p:cNvSpPr/>
            <p:nvPr/>
          </p:nvSpPr>
          <p:spPr>
            <a:xfrm>
              <a:off x="6287725" y="3468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7198;p50">
              <a:extLst>
                <a:ext uri="{FF2B5EF4-FFF2-40B4-BE49-F238E27FC236}">
                  <a16:creationId xmlns:a16="http://schemas.microsoft.com/office/drawing/2014/main" id="{E7A68D8C-9CE5-CA60-7539-7AFE6CB6A164}"/>
                </a:ext>
              </a:extLst>
            </p:cNvPr>
            <p:cNvSpPr/>
            <p:nvPr/>
          </p:nvSpPr>
          <p:spPr>
            <a:xfrm>
              <a:off x="6287725" y="3468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7199;p50">
              <a:extLst>
                <a:ext uri="{FF2B5EF4-FFF2-40B4-BE49-F238E27FC236}">
                  <a16:creationId xmlns:a16="http://schemas.microsoft.com/office/drawing/2014/main" id="{72118704-B948-D92E-BC07-FFB3E5019ED6}"/>
                </a:ext>
              </a:extLst>
            </p:cNvPr>
            <p:cNvSpPr/>
            <p:nvPr/>
          </p:nvSpPr>
          <p:spPr>
            <a:xfrm>
              <a:off x="6287725" y="3468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7200;p50">
              <a:extLst>
                <a:ext uri="{FF2B5EF4-FFF2-40B4-BE49-F238E27FC236}">
                  <a16:creationId xmlns:a16="http://schemas.microsoft.com/office/drawing/2014/main" id="{0FD34EFB-DD85-ABE6-1801-080F2128C4BA}"/>
                </a:ext>
              </a:extLst>
            </p:cNvPr>
            <p:cNvSpPr/>
            <p:nvPr/>
          </p:nvSpPr>
          <p:spPr>
            <a:xfrm>
              <a:off x="6287200" y="347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7201;p50">
              <a:extLst>
                <a:ext uri="{FF2B5EF4-FFF2-40B4-BE49-F238E27FC236}">
                  <a16:creationId xmlns:a16="http://schemas.microsoft.com/office/drawing/2014/main" id="{3329B3C5-9993-5F8B-5FF6-6E44D53609AA}"/>
                </a:ext>
              </a:extLst>
            </p:cNvPr>
            <p:cNvSpPr/>
            <p:nvPr/>
          </p:nvSpPr>
          <p:spPr>
            <a:xfrm>
              <a:off x="6287200" y="347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7202;p50">
              <a:extLst>
                <a:ext uri="{FF2B5EF4-FFF2-40B4-BE49-F238E27FC236}">
                  <a16:creationId xmlns:a16="http://schemas.microsoft.com/office/drawing/2014/main" id="{9B7EF2A3-0D8A-ECF5-0ADA-99263A8CF71C}"/>
                </a:ext>
              </a:extLst>
            </p:cNvPr>
            <p:cNvSpPr/>
            <p:nvPr/>
          </p:nvSpPr>
          <p:spPr>
            <a:xfrm>
              <a:off x="6287200" y="3467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7203;p50">
              <a:extLst>
                <a:ext uri="{FF2B5EF4-FFF2-40B4-BE49-F238E27FC236}">
                  <a16:creationId xmlns:a16="http://schemas.microsoft.com/office/drawing/2014/main" id="{F3DA0679-18A7-EDC1-21CD-8107666C2D2A}"/>
                </a:ext>
              </a:extLst>
            </p:cNvPr>
            <p:cNvSpPr/>
            <p:nvPr/>
          </p:nvSpPr>
          <p:spPr>
            <a:xfrm>
              <a:off x="6285600" y="3449350"/>
              <a:ext cx="9000" cy="29600"/>
            </a:xfrm>
            <a:custGeom>
              <a:avLst/>
              <a:gdLst/>
              <a:ahLst/>
              <a:cxnLst/>
              <a:rect l="l" t="t" r="r" b="b"/>
              <a:pathLst>
                <a:path w="360" h="1184" extrusionOk="0">
                  <a:moveTo>
                    <a:pt x="65" y="730"/>
                  </a:moveTo>
                  <a:cubicBezTo>
                    <a:pt x="64" y="730"/>
                    <a:pt x="64" y="732"/>
                    <a:pt x="64" y="739"/>
                  </a:cubicBezTo>
                  <a:lnTo>
                    <a:pt x="85" y="739"/>
                  </a:lnTo>
                  <a:cubicBezTo>
                    <a:pt x="71" y="739"/>
                    <a:pt x="66" y="730"/>
                    <a:pt x="65" y="730"/>
                  </a:cubicBezTo>
                  <a:close/>
                  <a:moveTo>
                    <a:pt x="75" y="793"/>
                  </a:moveTo>
                  <a:cubicBezTo>
                    <a:pt x="73" y="793"/>
                    <a:pt x="78" y="803"/>
                    <a:pt x="64" y="803"/>
                  </a:cubicBezTo>
                  <a:lnTo>
                    <a:pt x="85" y="803"/>
                  </a:lnTo>
                  <a:cubicBezTo>
                    <a:pt x="78" y="796"/>
                    <a:pt x="76" y="793"/>
                    <a:pt x="75" y="793"/>
                  </a:cubicBezTo>
                  <a:close/>
                  <a:moveTo>
                    <a:pt x="43" y="908"/>
                  </a:moveTo>
                  <a:cubicBezTo>
                    <a:pt x="43" y="930"/>
                    <a:pt x="64" y="930"/>
                    <a:pt x="64" y="930"/>
                  </a:cubicBezTo>
                  <a:cubicBezTo>
                    <a:pt x="64" y="930"/>
                    <a:pt x="43" y="908"/>
                    <a:pt x="43" y="908"/>
                  </a:cubicBezTo>
                  <a:close/>
                  <a:moveTo>
                    <a:pt x="43" y="1077"/>
                  </a:moveTo>
                  <a:cubicBezTo>
                    <a:pt x="57" y="1077"/>
                    <a:pt x="62" y="1087"/>
                    <a:pt x="57" y="1087"/>
                  </a:cubicBezTo>
                  <a:cubicBezTo>
                    <a:pt x="55" y="1087"/>
                    <a:pt x="50" y="1084"/>
                    <a:pt x="43" y="1077"/>
                  </a:cubicBezTo>
                  <a:close/>
                  <a:moveTo>
                    <a:pt x="1" y="1077"/>
                  </a:moveTo>
                  <a:lnTo>
                    <a:pt x="1" y="1077"/>
                  </a:lnTo>
                  <a:cubicBezTo>
                    <a:pt x="1" y="1085"/>
                    <a:pt x="3" y="1090"/>
                    <a:pt x="7" y="1093"/>
                  </a:cubicBezTo>
                  <a:lnTo>
                    <a:pt x="7" y="1093"/>
                  </a:lnTo>
                  <a:cubicBezTo>
                    <a:pt x="1" y="1087"/>
                    <a:pt x="1" y="1078"/>
                    <a:pt x="1" y="1077"/>
                  </a:cubicBezTo>
                  <a:close/>
                  <a:moveTo>
                    <a:pt x="7" y="1093"/>
                  </a:moveTo>
                  <a:cubicBezTo>
                    <a:pt x="10" y="1096"/>
                    <a:pt x="15" y="1099"/>
                    <a:pt x="22" y="1099"/>
                  </a:cubicBezTo>
                  <a:cubicBezTo>
                    <a:pt x="22" y="1099"/>
                    <a:pt x="13" y="1099"/>
                    <a:pt x="7" y="1093"/>
                  </a:cubicBezTo>
                  <a:close/>
                  <a:moveTo>
                    <a:pt x="22" y="1099"/>
                  </a:moveTo>
                  <a:cubicBezTo>
                    <a:pt x="22" y="1120"/>
                    <a:pt x="43" y="1120"/>
                    <a:pt x="43" y="1120"/>
                  </a:cubicBezTo>
                  <a:cubicBezTo>
                    <a:pt x="43" y="1109"/>
                    <a:pt x="43" y="1109"/>
                    <a:pt x="40" y="1109"/>
                  </a:cubicBezTo>
                  <a:cubicBezTo>
                    <a:pt x="38" y="1109"/>
                    <a:pt x="32" y="1109"/>
                    <a:pt x="22" y="1099"/>
                  </a:cubicBezTo>
                  <a:close/>
                  <a:moveTo>
                    <a:pt x="1" y="1141"/>
                  </a:moveTo>
                  <a:cubicBezTo>
                    <a:pt x="1" y="1141"/>
                    <a:pt x="22" y="1162"/>
                    <a:pt x="1" y="1162"/>
                  </a:cubicBezTo>
                  <a:lnTo>
                    <a:pt x="43" y="1162"/>
                  </a:lnTo>
                  <a:cubicBezTo>
                    <a:pt x="32" y="1151"/>
                    <a:pt x="27" y="1151"/>
                    <a:pt x="24" y="1151"/>
                  </a:cubicBezTo>
                  <a:cubicBezTo>
                    <a:pt x="22" y="1151"/>
                    <a:pt x="22" y="1151"/>
                    <a:pt x="22" y="1141"/>
                  </a:cubicBezTo>
                  <a:close/>
                  <a:moveTo>
                    <a:pt x="212" y="0"/>
                  </a:moveTo>
                  <a:cubicBezTo>
                    <a:pt x="233" y="0"/>
                    <a:pt x="254" y="0"/>
                    <a:pt x="233" y="21"/>
                  </a:cubicBezTo>
                  <a:lnTo>
                    <a:pt x="212" y="21"/>
                  </a:lnTo>
                  <a:cubicBezTo>
                    <a:pt x="191" y="21"/>
                    <a:pt x="212" y="21"/>
                    <a:pt x="191" y="42"/>
                  </a:cubicBezTo>
                  <a:cubicBezTo>
                    <a:pt x="170" y="42"/>
                    <a:pt x="191" y="64"/>
                    <a:pt x="170" y="64"/>
                  </a:cubicBezTo>
                  <a:cubicBezTo>
                    <a:pt x="149" y="85"/>
                    <a:pt x="127" y="85"/>
                    <a:pt x="127" y="106"/>
                  </a:cubicBezTo>
                  <a:lnTo>
                    <a:pt x="106" y="106"/>
                  </a:lnTo>
                  <a:cubicBezTo>
                    <a:pt x="127" y="106"/>
                    <a:pt x="106" y="106"/>
                    <a:pt x="106" y="127"/>
                  </a:cubicBezTo>
                  <a:cubicBezTo>
                    <a:pt x="85" y="127"/>
                    <a:pt x="106" y="148"/>
                    <a:pt x="85" y="169"/>
                  </a:cubicBezTo>
                  <a:lnTo>
                    <a:pt x="106" y="169"/>
                  </a:lnTo>
                  <a:cubicBezTo>
                    <a:pt x="85" y="169"/>
                    <a:pt x="85" y="211"/>
                    <a:pt x="85" y="232"/>
                  </a:cubicBezTo>
                  <a:cubicBezTo>
                    <a:pt x="85" y="254"/>
                    <a:pt x="64" y="275"/>
                    <a:pt x="85" y="296"/>
                  </a:cubicBezTo>
                  <a:cubicBezTo>
                    <a:pt x="64" y="317"/>
                    <a:pt x="85" y="317"/>
                    <a:pt x="64" y="317"/>
                  </a:cubicBezTo>
                  <a:cubicBezTo>
                    <a:pt x="85" y="338"/>
                    <a:pt x="64" y="338"/>
                    <a:pt x="85" y="359"/>
                  </a:cubicBezTo>
                  <a:lnTo>
                    <a:pt x="64" y="359"/>
                  </a:lnTo>
                  <a:cubicBezTo>
                    <a:pt x="64" y="380"/>
                    <a:pt x="85" y="380"/>
                    <a:pt x="64" y="380"/>
                  </a:cubicBezTo>
                  <a:lnTo>
                    <a:pt x="85" y="380"/>
                  </a:lnTo>
                  <a:cubicBezTo>
                    <a:pt x="64" y="380"/>
                    <a:pt x="85" y="401"/>
                    <a:pt x="64" y="401"/>
                  </a:cubicBezTo>
                  <a:cubicBezTo>
                    <a:pt x="85" y="401"/>
                    <a:pt x="85" y="401"/>
                    <a:pt x="85" y="423"/>
                  </a:cubicBezTo>
                  <a:lnTo>
                    <a:pt x="64" y="423"/>
                  </a:lnTo>
                  <a:cubicBezTo>
                    <a:pt x="64" y="444"/>
                    <a:pt x="64" y="444"/>
                    <a:pt x="64" y="465"/>
                  </a:cubicBezTo>
                  <a:lnTo>
                    <a:pt x="85" y="465"/>
                  </a:lnTo>
                  <a:cubicBezTo>
                    <a:pt x="64" y="486"/>
                    <a:pt x="64" y="486"/>
                    <a:pt x="64" y="486"/>
                  </a:cubicBezTo>
                  <a:cubicBezTo>
                    <a:pt x="64" y="486"/>
                    <a:pt x="85" y="486"/>
                    <a:pt x="64" y="507"/>
                  </a:cubicBezTo>
                  <a:cubicBezTo>
                    <a:pt x="64" y="528"/>
                    <a:pt x="43" y="528"/>
                    <a:pt x="64" y="528"/>
                  </a:cubicBezTo>
                  <a:cubicBezTo>
                    <a:pt x="85" y="549"/>
                    <a:pt x="64" y="549"/>
                    <a:pt x="64" y="549"/>
                  </a:cubicBezTo>
                  <a:cubicBezTo>
                    <a:pt x="64" y="555"/>
                    <a:pt x="64" y="559"/>
                    <a:pt x="64" y="562"/>
                  </a:cubicBezTo>
                  <a:lnTo>
                    <a:pt x="64" y="562"/>
                  </a:lnTo>
                  <a:cubicBezTo>
                    <a:pt x="64" y="561"/>
                    <a:pt x="64" y="561"/>
                    <a:pt x="63" y="561"/>
                  </a:cubicBezTo>
                  <a:cubicBezTo>
                    <a:pt x="62" y="561"/>
                    <a:pt x="57" y="570"/>
                    <a:pt x="43" y="570"/>
                  </a:cubicBezTo>
                  <a:cubicBezTo>
                    <a:pt x="59" y="570"/>
                    <a:pt x="63" y="570"/>
                    <a:pt x="64" y="562"/>
                  </a:cubicBezTo>
                  <a:lnTo>
                    <a:pt x="64" y="562"/>
                  </a:lnTo>
                  <a:cubicBezTo>
                    <a:pt x="64" y="563"/>
                    <a:pt x="64" y="565"/>
                    <a:pt x="64" y="570"/>
                  </a:cubicBezTo>
                  <a:lnTo>
                    <a:pt x="43" y="570"/>
                  </a:lnTo>
                  <a:cubicBezTo>
                    <a:pt x="64" y="570"/>
                    <a:pt x="43" y="570"/>
                    <a:pt x="43" y="592"/>
                  </a:cubicBezTo>
                  <a:cubicBezTo>
                    <a:pt x="43" y="592"/>
                    <a:pt x="64" y="613"/>
                    <a:pt x="43" y="634"/>
                  </a:cubicBezTo>
                  <a:cubicBezTo>
                    <a:pt x="64" y="634"/>
                    <a:pt x="64" y="634"/>
                    <a:pt x="64" y="655"/>
                  </a:cubicBezTo>
                  <a:lnTo>
                    <a:pt x="43" y="655"/>
                  </a:lnTo>
                  <a:lnTo>
                    <a:pt x="43" y="676"/>
                  </a:lnTo>
                  <a:cubicBezTo>
                    <a:pt x="22" y="676"/>
                    <a:pt x="64" y="697"/>
                    <a:pt x="64" y="697"/>
                  </a:cubicBezTo>
                  <a:lnTo>
                    <a:pt x="85" y="697"/>
                  </a:lnTo>
                  <a:cubicBezTo>
                    <a:pt x="64" y="697"/>
                    <a:pt x="85" y="718"/>
                    <a:pt x="85" y="718"/>
                  </a:cubicBezTo>
                  <a:lnTo>
                    <a:pt x="64" y="718"/>
                  </a:lnTo>
                  <a:cubicBezTo>
                    <a:pt x="64" y="718"/>
                    <a:pt x="85" y="718"/>
                    <a:pt x="85" y="739"/>
                  </a:cubicBezTo>
                  <a:cubicBezTo>
                    <a:pt x="85" y="761"/>
                    <a:pt x="85" y="761"/>
                    <a:pt x="85" y="761"/>
                  </a:cubicBezTo>
                  <a:cubicBezTo>
                    <a:pt x="85" y="761"/>
                    <a:pt x="85" y="761"/>
                    <a:pt x="70" y="776"/>
                  </a:cubicBezTo>
                  <a:lnTo>
                    <a:pt x="70" y="776"/>
                  </a:lnTo>
                  <a:cubicBezTo>
                    <a:pt x="67" y="773"/>
                    <a:pt x="64" y="768"/>
                    <a:pt x="64" y="761"/>
                  </a:cubicBezTo>
                  <a:lnTo>
                    <a:pt x="64" y="782"/>
                  </a:lnTo>
                  <a:cubicBezTo>
                    <a:pt x="66" y="780"/>
                    <a:pt x="68" y="778"/>
                    <a:pt x="70" y="776"/>
                  </a:cubicBezTo>
                  <a:lnTo>
                    <a:pt x="70" y="776"/>
                  </a:lnTo>
                  <a:cubicBezTo>
                    <a:pt x="76" y="782"/>
                    <a:pt x="85" y="782"/>
                    <a:pt x="85" y="782"/>
                  </a:cubicBezTo>
                  <a:cubicBezTo>
                    <a:pt x="85" y="803"/>
                    <a:pt x="106" y="803"/>
                    <a:pt x="106" y="803"/>
                  </a:cubicBezTo>
                  <a:lnTo>
                    <a:pt x="85" y="803"/>
                  </a:lnTo>
                  <a:cubicBezTo>
                    <a:pt x="92" y="810"/>
                    <a:pt x="92" y="812"/>
                    <a:pt x="89" y="812"/>
                  </a:cubicBezTo>
                  <a:cubicBezTo>
                    <a:pt x="83" y="812"/>
                    <a:pt x="64" y="803"/>
                    <a:pt x="64" y="803"/>
                  </a:cubicBezTo>
                  <a:cubicBezTo>
                    <a:pt x="64" y="824"/>
                    <a:pt x="64" y="824"/>
                    <a:pt x="64" y="824"/>
                  </a:cubicBezTo>
                  <a:cubicBezTo>
                    <a:pt x="64" y="824"/>
                    <a:pt x="64" y="824"/>
                    <a:pt x="64" y="845"/>
                  </a:cubicBezTo>
                  <a:cubicBezTo>
                    <a:pt x="64" y="845"/>
                    <a:pt x="43" y="845"/>
                    <a:pt x="64" y="866"/>
                  </a:cubicBezTo>
                  <a:cubicBezTo>
                    <a:pt x="64" y="871"/>
                    <a:pt x="64" y="875"/>
                    <a:pt x="64" y="878"/>
                  </a:cubicBezTo>
                  <a:lnTo>
                    <a:pt x="64" y="878"/>
                  </a:lnTo>
                  <a:cubicBezTo>
                    <a:pt x="63" y="877"/>
                    <a:pt x="63" y="877"/>
                    <a:pt x="61" y="877"/>
                  </a:cubicBezTo>
                  <a:cubicBezTo>
                    <a:pt x="59" y="877"/>
                    <a:pt x="54" y="877"/>
                    <a:pt x="43" y="866"/>
                  </a:cubicBezTo>
                  <a:lnTo>
                    <a:pt x="43" y="866"/>
                  </a:lnTo>
                  <a:cubicBezTo>
                    <a:pt x="54" y="877"/>
                    <a:pt x="59" y="882"/>
                    <a:pt x="61" y="882"/>
                  </a:cubicBezTo>
                  <a:cubicBezTo>
                    <a:pt x="63" y="882"/>
                    <a:pt x="63" y="881"/>
                    <a:pt x="64" y="878"/>
                  </a:cubicBezTo>
                  <a:lnTo>
                    <a:pt x="64" y="878"/>
                  </a:lnTo>
                  <a:cubicBezTo>
                    <a:pt x="64" y="879"/>
                    <a:pt x="64" y="882"/>
                    <a:pt x="64" y="887"/>
                  </a:cubicBezTo>
                  <a:cubicBezTo>
                    <a:pt x="69" y="882"/>
                    <a:pt x="72" y="878"/>
                    <a:pt x="73" y="875"/>
                  </a:cubicBezTo>
                  <a:lnTo>
                    <a:pt x="73" y="875"/>
                  </a:lnTo>
                  <a:cubicBezTo>
                    <a:pt x="76" y="878"/>
                    <a:pt x="80" y="882"/>
                    <a:pt x="85" y="887"/>
                  </a:cubicBezTo>
                  <a:lnTo>
                    <a:pt x="64" y="887"/>
                  </a:lnTo>
                  <a:cubicBezTo>
                    <a:pt x="64" y="887"/>
                    <a:pt x="64" y="908"/>
                    <a:pt x="85" y="908"/>
                  </a:cubicBezTo>
                  <a:lnTo>
                    <a:pt x="64" y="908"/>
                  </a:lnTo>
                  <a:lnTo>
                    <a:pt x="64" y="930"/>
                  </a:lnTo>
                  <a:lnTo>
                    <a:pt x="43" y="930"/>
                  </a:lnTo>
                  <a:cubicBezTo>
                    <a:pt x="43" y="930"/>
                    <a:pt x="64" y="951"/>
                    <a:pt x="64" y="951"/>
                  </a:cubicBezTo>
                  <a:lnTo>
                    <a:pt x="85" y="951"/>
                  </a:lnTo>
                  <a:cubicBezTo>
                    <a:pt x="64" y="951"/>
                    <a:pt x="43" y="951"/>
                    <a:pt x="43" y="972"/>
                  </a:cubicBezTo>
                  <a:cubicBezTo>
                    <a:pt x="64" y="972"/>
                    <a:pt x="64" y="972"/>
                    <a:pt x="64" y="993"/>
                  </a:cubicBezTo>
                  <a:lnTo>
                    <a:pt x="43" y="993"/>
                  </a:lnTo>
                  <a:cubicBezTo>
                    <a:pt x="64" y="1014"/>
                    <a:pt x="64" y="1014"/>
                    <a:pt x="64" y="1014"/>
                  </a:cubicBezTo>
                  <a:lnTo>
                    <a:pt x="43" y="1014"/>
                  </a:lnTo>
                  <a:cubicBezTo>
                    <a:pt x="43" y="1014"/>
                    <a:pt x="43" y="1014"/>
                    <a:pt x="64" y="1035"/>
                  </a:cubicBezTo>
                  <a:lnTo>
                    <a:pt x="43" y="1035"/>
                  </a:lnTo>
                  <a:cubicBezTo>
                    <a:pt x="64" y="1056"/>
                    <a:pt x="43" y="1056"/>
                    <a:pt x="43" y="1056"/>
                  </a:cubicBezTo>
                  <a:lnTo>
                    <a:pt x="64" y="1077"/>
                  </a:lnTo>
                  <a:cubicBezTo>
                    <a:pt x="64" y="1077"/>
                    <a:pt x="55" y="1068"/>
                    <a:pt x="42" y="1068"/>
                  </a:cubicBezTo>
                  <a:cubicBezTo>
                    <a:pt x="39" y="1068"/>
                    <a:pt x="35" y="1069"/>
                    <a:pt x="31" y="1071"/>
                  </a:cubicBezTo>
                  <a:lnTo>
                    <a:pt x="31" y="1071"/>
                  </a:lnTo>
                  <a:cubicBezTo>
                    <a:pt x="30" y="1064"/>
                    <a:pt x="22" y="1056"/>
                    <a:pt x="22" y="1056"/>
                  </a:cubicBezTo>
                  <a:cubicBezTo>
                    <a:pt x="22" y="1056"/>
                    <a:pt x="22" y="1056"/>
                    <a:pt x="22" y="1077"/>
                  </a:cubicBezTo>
                  <a:cubicBezTo>
                    <a:pt x="25" y="1074"/>
                    <a:pt x="28" y="1072"/>
                    <a:pt x="31" y="1071"/>
                  </a:cubicBezTo>
                  <a:lnTo>
                    <a:pt x="31" y="1071"/>
                  </a:lnTo>
                  <a:cubicBezTo>
                    <a:pt x="32" y="1074"/>
                    <a:pt x="30" y="1077"/>
                    <a:pt x="22" y="1077"/>
                  </a:cubicBezTo>
                  <a:cubicBezTo>
                    <a:pt x="22" y="1088"/>
                    <a:pt x="22" y="1088"/>
                    <a:pt x="24" y="1088"/>
                  </a:cubicBezTo>
                  <a:cubicBezTo>
                    <a:pt x="27" y="1088"/>
                    <a:pt x="32" y="1088"/>
                    <a:pt x="43" y="1099"/>
                  </a:cubicBezTo>
                  <a:cubicBezTo>
                    <a:pt x="43" y="1099"/>
                    <a:pt x="43" y="1099"/>
                    <a:pt x="43" y="1120"/>
                  </a:cubicBezTo>
                  <a:lnTo>
                    <a:pt x="22" y="1120"/>
                  </a:lnTo>
                  <a:cubicBezTo>
                    <a:pt x="1" y="1120"/>
                    <a:pt x="22" y="1141"/>
                    <a:pt x="22" y="1141"/>
                  </a:cubicBezTo>
                  <a:cubicBezTo>
                    <a:pt x="43" y="1141"/>
                    <a:pt x="22" y="1141"/>
                    <a:pt x="43" y="1162"/>
                  </a:cubicBezTo>
                  <a:cubicBezTo>
                    <a:pt x="43" y="1162"/>
                    <a:pt x="43" y="1141"/>
                    <a:pt x="43" y="1141"/>
                  </a:cubicBezTo>
                  <a:cubicBezTo>
                    <a:pt x="64" y="1141"/>
                    <a:pt x="64" y="1162"/>
                    <a:pt x="64" y="1162"/>
                  </a:cubicBezTo>
                  <a:lnTo>
                    <a:pt x="64" y="1141"/>
                  </a:lnTo>
                  <a:lnTo>
                    <a:pt x="85" y="1141"/>
                  </a:lnTo>
                  <a:cubicBezTo>
                    <a:pt x="85" y="1120"/>
                    <a:pt x="85" y="1120"/>
                    <a:pt x="85" y="1120"/>
                  </a:cubicBezTo>
                  <a:lnTo>
                    <a:pt x="127" y="1120"/>
                  </a:lnTo>
                  <a:lnTo>
                    <a:pt x="106" y="1099"/>
                  </a:lnTo>
                  <a:lnTo>
                    <a:pt x="127" y="1099"/>
                  </a:lnTo>
                  <a:cubicBezTo>
                    <a:pt x="149" y="1077"/>
                    <a:pt x="127" y="1077"/>
                    <a:pt x="127" y="1077"/>
                  </a:cubicBezTo>
                  <a:cubicBezTo>
                    <a:pt x="127" y="1077"/>
                    <a:pt x="149" y="1077"/>
                    <a:pt x="127" y="1056"/>
                  </a:cubicBezTo>
                  <a:lnTo>
                    <a:pt x="149" y="1056"/>
                  </a:lnTo>
                  <a:cubicBezTo>
                    <a:pt x="149" y="1056"/>
                    <a:pt x="149" y="1056"/>
                    <a:pt x="149" y="1035"/>
                  </a:cubicBezTo>
                  <a:lnTo>
                    <a:pt x="170" y="1035"/>
                  </a:lnTo>
                  <a:lnTo>
                    <a:pt x="170" y="1014"/>
                  </a:lnTo>
                  <a:cubicBezTo>
                    <a:pt x="170" y="993"/>
                    <a:pt x="170" y="993"/>
                    <a:pt x="170" y="993"/>
                  </a:cubicBezTo>
                  <a:cubicBezTo>
                    <a:pt x="170" y="972"/>
                    <a:pt x="170" y="972"/>
                    <a:pt x="170" y="972"/>
                  </a:cubicBezTo>
                  <a:lnTo>
                    <a:pt x="191" y="972"/>
                  </a:lnTo>
                  <a:cubicBezTo>
                    <a:pt x="191" y="961"/>
                    <a:pt x="196" y="961"/>
                    <a:pt x="199" y="961"/>
                  </a:cubicBezTo>
                  <a:cubicBezTo>
                    <a:pt x="201" y="961"/>
                    <a:pt x="201" y="961"/>
                    <a:pt x="191" y="951"/>
                  </a:cubicBezTo>
                  <a:lnTo>
                    <a:pt x="212" y="951"/>
                  </a:lnTo>
                  <a:cubicBezTo>
                    <a:pt x="191" y="930"/>
                    <a:pt x="233" y="930"/>
                    <a:pt x="212" y="908"/>
                  </a:cubicBezTo>
                  <a:lnTo>
                    <a:pt x="233" y="908"/>
                  </a:lnTo>
                  <a:cubicBezTo>
                    <a:pt x="212" y="908"/>
                    <a:pt x="212" y="887"/>
                    <a:pt x="233" y="887"/>
                  </a:cubicBezTo>
                  <a:lnTo>
                    <a:pt x="212" y="887"/>
                  </a:lnTo>
                  <a:cubicBezTo>
                    <a:pt x="212" y="887"/>
                    <a:pt x="233" y="887"/>
                    <a:pt x="233" y="866"/>
                  </a:cubicBezTo>
                  <a:cubicBezTo>
                    <a:pt x="254" y="866"/>
                    <a:pt x="233" y="845"/>
                    <a:pt x="233" y="845"/>
                  </a:cubicBezTo>
                  <a:cubicBezTo>
                    <a:pt x="254" y="845"/>
                    <a:pt x="233" y="824"/>
                    <a:pt x="233" y="824"/>
                  </a:cubicBezTo>
                  <a:cubicBezTo>
                    <a:pt x="233" y="824"/>
                    <a:pt x="233" y="815"/>
                    <a:pt x="239" y="815"/>
                  </a:cubicBezTo>
                  <a:cubicBezTo>
                    <a:pt x="242" y="815"/>
                    <a:pt x="247" y="817"/>
                    <a:pt x="254" y="824"/>
                  </a:cubicBezTo>
                  <a:cubicBezTo>
                    <a:pt x="254" y="803"/>
                    <a:pt x="275" y="803"/>
                    <a:pt x="254" y="803"/>
                  </a:cubicBezTo>
                  <a:lnTo>
                    <a:pt x="275" y="803"/>
                  </a:lnTo>
                  <a:lnTo>
                    <a:pt x="254" y="782"/>
                  </a:lnTo>
                  <a:lnTo>
                    <a:pt x="275" y="782"/>
                  </a:lnTo>
                  <a:cubicBezTo>
                    <a:pt x="254" y="761"/>
                    <a:pt x="275" y="761"/>
                    <a:pt x="275" y="761"/>
                  </a:cubicBezTo>
                  <a:cubicBezTo>
                    <a:pt x="275" y="739"/>
                    <a:pt x="275" y="739"/>
                    <a:pt x="275" y="739"/>
                  </a:cubicBezTo>
                  <a:cubicBezTo>
                    <a:pt x="275" y="739"/>
                    <a:pt x="275" y="718"/>
                    <a:pt x="275" y="718"/>
                  </a:cubicBezTo>
                  <a:lnTo>
                    <a:pt x="296" y="718"/>
                  </a:lnTo>
                  <a:cubicBezTo>
                    <a:pt x="275" y="697"/>
                    <a:pt x="275" y="697"/>
                    <a:pt x="275" y="697"/>
                  </a:cubicBezTo>
                  <a:lnTo>
                    <a:pt x="275" y="676"/>
                  </a:lnTo>
                  <a:cubicBezTo>
                    <a:pt x="275" y="676"/>
                    <a:pt x="296" y="676"/>
                    <a:pt x="296" y="655"/>
                  </a:cubicBezTo>
                  <a:cubicBezTo>
                    <a:pt x="296" y="655"/>
                    <a:pt x="296" y="634"/>
                    <a:pt x="296" y="634"/>
                  </a:cubicBezTo>
                  <a:cubicBezTo>
                    <a:pt x="296" y="613"/>
                    <a:pt x="296" y="613"/>
                    <a:pt x="296" y="613"/>
                  </a:cubicBezTo>
                  <a:cubicBezTo>
                    <a:pt x="296" y="613"/>
                    <a:pt x="296" y="592"/>
                    <a:pt x="296" y="592"/>
                  </a:cubicBezTo>
                  <a:cubicBezTo>
                    <a:pt x="296" y="592"/>
                    <a:pt x="296" y="570"/>
                    <a:pt x="296" y="570"/>
                  </a:cubicBezTo>
                  <a:lnTo>
                    <a:pt x="296" y="549"/>
                  </a:lnTo>
                  <a:cubicBezTo>
                    <a:pt x="296" y="549"/>
                    <a:pt x="296" y="528"/>
                    <a:pt x="296" y="528"/>
                  </a:cubicBezTo>
                  <a:cubicBezTo>
                    <a:pt x="296" y="528"/>
                    <a:pt x="296" y="507"/>
                    <a:pt x="318" y="507"/>
                  </a:cubicBezTo>
                  <a:cubicBezTo>
                    <a:pt x="296" y="507"/>
                    <a:pt x="296" y="507"/>
                    <a:pt x="296" y="486"/>
                  </a:cubicBezTo>
                  <a:cubicBezTo>
                    <a:pt x="318" y="486"/>
                    <a:pt x="296" y="465"/>
                    <a:pt x="318" y="444"/>
                  </a:cubicBezTo>
                  <a:cubicBezTo>
                    <a:pt x="318" y="423"/>
                    <a:pt x="318" y="423"/>
                    <a:pt x="318" y="423"/>
                  </a:cubicBezTo>
                  <a:cubicBezTo>
                    <a:pt x="318" y="401"/>
                    <a:pt x="296" y="401"/>
                    <a:pt x="296" y="401"/>
                  </a:cubicBezTo>
                  <a:cubicBezTo>
                    <a:pt x="318" y="401"/>
                    <a:pt x="318" y="380"/>
                    <a:pt x="318" y="380"/>
                  </a:cubicBezTo>
                  <a:cubicBezTo>
                    <a:pt x="307" y="370"/>
                    <a:pt x="312" y="370"/>
                    <a:pt x="318" y="370"/>
                  </a:cubicBezTo>
                  <a:cubicBezTo>
                    <a:pt x="323" y="370"/>
                    <a:pt x="328" y="370"/>
                    <a:pt x="318" y="359"/>
                  </a:cubicBezTo>
                  <a:cubicBezTo>
                    <a:pt x="318" y="359"/>
                    <a:pt x="318" y="359"/>
                    <a:pt x="296" y="338"/>
                  </a:cubicBezTo>
                  <a:lnTo>
                    <a:pt x="318" y="338"/>
                  </a:lnTo>
                  <a:cubicBezTo>
                    <a:pt x="318" y="338"/>
                    <a:pt x="318" y="317"/>
                    <a:pt x="339" y="317"/>
                  </a:cubicBezTo>
                  <a:cubicBezTo>
                    <a:pt x="318" y="296"/>
                    <a:pt x="318" y="296"/>
                    <a:pt x="318" y="275"/>
                  </a:cubicBezTo>
                  <a:lnTo>
                    <a:pt x="318" y="254"/>
                  </a:lnTo>
                  <a:cubicBezTo>
                    <a:pt x="318" y="254"/>
                    <a:pt x="318" y="254"/>
                    <a:pt x="318" y="232"/>
                  </a:cubicBezTo>
                  <a:lnTo>
                    <a:pt x="339" y="232"/>
                  </a:lnTo>
                  <a:cubicBezTo>
                    <a:pt x="339" y="232"/>
                    <a:pt x="360" y="42"/>
                    <a:pt x="275" y="0"/>
                  </a:cubicBezTo>
                  <a:close/>
                  <a:moveTo>
                    <a:pt x="22" y="1162"/>
                  </a:moveTo>
                  <a:cubicBezTo>
                    <a:pt x="1" y="1162"/>
                    <a:pt x="1" y="1183"/>
                    <a:pt x="22" y="1183"/>
                  </a:cubicBezTo>
                  <a:lnTo>
                    <a:pt x="43" y="1183"/>
                  </a:lnTo>
                  <a:cubicBezTo>
                    <a:pt x="22" y="1162"/>
                    <a:pt x="22" y="1162"/>
                    <a:pt x="22" y="116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7204;p50">
              <a:extLst>
                <a:ext uri="{FF2B5EF4-FFF2-40B4-BE49-F238E27FC236}">
                  <a16:creationId xmlns:a16="http://schemas.microsoft.com/office/drawing/2014/main" id="{5AAD1D3B-8080-6028-9DB8-39661FD0DCAD}"/>
                </a:ext>
              </a:extLst>
            </p:cNvPr>
            <p:cNvSpPr/>
            <p:nvPr/>
          </p:nvSpPr>
          <p:spPr>
            <a:xfrm>
              <a:off x="6286650" y="34704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7205;p50">
              <a:extLst>
                <a:ext uri="{FF2B5EF4-FFF2-40B4-BE49-F238E27FC236}">
                  <a16:creationId xmlns:a16="http://schemas.microsoft.com/office/drawing/2014/main" id="{5070EAE3-3433-DAD9-AE2C-50F25B950B31}"/>
                </a:ext>
              </a:extLst>
            </p:cNvPr>
            <p:cNvSpPr/>
            <p:nvPr/>
          </p:nvSpPr>
          <p:spPr>
            <a:xfrm>
              <a:off x="6287200" y="34683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7206;p50">
              <a:extLst>
                <a:ext uri="{FF2B5EF4-FFF2-40B4-BE49-F238E27FC236}">
                  <a16:creationId xmlns:a16="http://schemas.microsoft.com/office/drawing/2014/main" id="{0CF6DCC3-CE1A-81DF-124B-FB075086E310}"/>
                </a:ext>
              </a:extLst>
            </p:cNvPr>
            <p:cNvSpPr/>
            <p:nvPr/>
          </p:nvSpPr>
          <p:spPr>
            <a:xfrm>
              <a:off x="6287200" y="3467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7207;p50">
              <a:extLst>
                <a:ext uri="{FF2B5EF4-FFF2-40B4-BE49-F238E27FC236}">
                  <a16:creationId xmlns:a16="http://schemas.microsoft.com/office/drawing/2014/main" id="{FC9F09D7-41AD-8732-3994-DE91869459EC}"/>
                </a:ext>
              </a:extLst>
            </p:cNvPr>
            <p:cNvSpPr/>
            <p:nvPr/>
          </p:nvSpPr>
          <p:spPr>
            <a:xfrm>
              <a:off x="6287200" y="3472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7208;p50">
              <a:extLst>
                <a:ext uri="{FF2B5EF4-FFF2-40B4-BE49-F238E27FC236}">
                  <a16:creationId xmlns:a16="http://schemas.microsoft.com/office/drawing/2014/main" id="{880D0A1A-35E4-1F5F-9914-F5A5BA976F1C}"/>
                </a:ext>
              </a:extLst>
            </p:cNvPr>
            <p:cNvSpPr/>
            <p:nvPr/>
          </p:nvSpPr>
          <p:spPr>
            <a:xfrm>
              <a:off x="6286125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7209;p50">
              <a:extLst>
                <a:ext uri="{FF2B5EF4-FFF2-40B4-BE49-F238E27FC236}">
                  <a16:creationId xmlns:a16="http://schemas.microsoft.com/office/drawing/2014/main" id="{7D100E17-3A6F-1E43-B055-760616A6A942}"/>
                </a:ext>
              </a:extLst>
            </p:cNvPr>
            <p:cNvSpPr/>
            <p:nvPr/>
          </p:nvSpPr>
          <p:spPr>
            <a:xfrm>
              <a:off x="628665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7210;p50">
              <a:extLst>
                <a:ext uri="{FF2B5EF4-FFF2-40B4-BE49-F238E27FC236}">
                  <a16:creationId xmlns:a16="http://schemas.microsoft.com/office/drawing/2014/main" id="{E3B04C69-160E-220B-2BA2-328F714C23FE}"/>
                </a:ext>
              </a:extLst>
            </p:cNvPr>
            <p:cNvSpPr/>
            <p:nvPr/>
          </p:nvSpPr>
          <p:spPr>
            <a:xfrm>
              <a:off x="6287200" y="347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7211;p50">
              <a:extLst>
                <a:ext uri="{FF2B5EF4-FFF2-40B4-BE49-F238E27FC236}">
                  <a16:creationId xmlns:a16="http://schemas.microsoft.com/office/drawing/2014/main" id="{F8F10BB6-1BE4-898E-2EAD-DF1462D79208}"/>
                </a:ext>
              </a:extLst>
            </p:cNvPr>
            <p:cNvSpPr/>
            <p:nvPr/>
          </p:nvSpPr>
          <p:spPr>
            <a:xfrm>
              <a:off x="628665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7212;p50">
              <a:extLst>
                <a:ext uri="{FF2B5EF4-FFF2-40B4-BE49-F238E27FC236}">
                  <a16:creationId xmlns:a16="http://schemas.microsoft.com/office/drawing/2014/main" id="{D7FA1153-1B2E-D363-1D93-BE2C94751B41}"/>
                </a:ext>
              </a:extLst>
            </p:cNvPr>
            <p:cNvSpPr/>
            <p:nvPr/>
          </p:nvSpPr>
          <p:spPr>
            <a:xfrm>
              <a:off x="6286125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7213;p50">
              <a:extLst>
                <a:ext uri="{FF2B5EF4-FFF2-40B4-BE49-F238E27FC236}">
                  <a16:creationId xmlns:a16="http://schemas.microsoft.com/office/drawing/2014/main" id="{40BFA8DC-4B16-F895-1CC1-BDD4E144F016}"/>
                </a:ext>
              </a:extLst>
            </p:cNvPr>
            <p:cNvSpPr/>
            <p:nvPr/>
          </p:nvSpPr>
          <p:spPr>
            <a:xfrm>
              <a:off x="6287200" y="347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7214;p50">
              <a:extLst>
                <a:ext uri="{FF2B5EF4-FFF2-40B4-BE49-F238E27FC236}">
                  <a16:creationId xmlns:a16="http://schemas.microsoft.com/office/drawing/2014/main" id="{DD43042C-0762-0217-5041-6ECB113DB107}"/>
                </a:ext>
              </a:extLst>
            </p:cNvPr>
            <p:cNvSpPr/>
            <p:nvPr/>
          </p:nvSpPr>
          <p:spPr>
            <a:xfrm>
              <a:off x="6286125" y="347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7215;p50">
              <a:extLst>
                <a:ext uri="{FF2B5EF4-FFF2-40B4-BE49-F238E27FC236}">
                  <a16:creationId xmlns:a16="http://schemas.microsoft.com/office/drawing/2014/main" id="{14F5E96D-C22A-2957-A44F-7745A1FA14A2}"/>
                </a:ext>
              </a:extLst>
            </p:cNvPr>
            <p:cNvSpPr/>
            <p:nvPr/>
          </p:nvSpPr>
          <p:spPr>
            <a:xfrm>
              <a:off x="6286125" y="3475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7216;p50">
              <a:extLst>
                <a:ext uri="{FF2B5EF4-FFF2-40B4-BE49-F238E27FC236}">
                  <a16:creationId xmlns:a16="http://schemas.microsoft.com/office/drawing/2014/main" id="{AACE06C5-46FA-D434-C58D-4FD7BD6F4385}"/>
                </a:ext>
              </a:extLst>
            </p:cNvPr>
            <p:cNvSpPr/>
            <p:nvPr/>
          </p:nvSpPr>
          <p:spPr>
            <a:xfrm>
              <a:off x="6286650" y="3474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7217;p50">
              <a:extLst>
                <a:ext uri="{FF2B5EF4-FFF2-40B4-BE49-F238E27FC236}">
                  <a16:creationId xmlns:a16="http://schemas.microsoft.com/office/drawing/2014/main" id="{34EA1621-E7D7-CFAF-4A49-01B25A8CED04}"/>
                </a:ext>
              </a:extLst>
            </p:cNvPr>
            <p:cNvSpPr/>
            <p:nvPr/>
          </p:nvSpPr>
          <p:spPr>
            <a:xfrm>
              <a:off x="6267125" y="3504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7218;p50">
              <a:extLst>
                <a:ext uri="{FF2B5EF4-FFF2-40B4-BE49-F238E27FC236}">
                  <a16:creationId xmlns:a16="http://schemas.microsoft.com/office/drawing/2014/main" id="{381555A1-CA07-C8D1-9B69-07D44256058D}"/>
                </a:ext>
              </a:extLst>
            </p:cNvPr>
            <p:cNvSpPr/>
            <p:nvPr/>
          </p:nvSpPr>
          <p:spPr>
            <a:xfrm>
              <a:off x="6266600" y="350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7219;p50">
              <a:extLst>
                <a:ext uri="{FF2B5EF4-FFF2-40B4-BE49-F238E27FC236}">
                  <a16:creationId xmlns:a16="http://schemas.microsoft.com/office/drawing/2014/main" id="{ECB25EFD-BB54-9BBD-F3EE-68DDF1F24B70}"/>
                </a:ext>
              </a:extLst>
            </p:cNvPr>
            <p:cNvSpPr/>
            <p:nvPr/>
          </p:nvSpPr>
          <p:spPr>
            <a:xfrm>
              <a:off x="6267125" y="3505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7220;p50">
              <a:extLst>
                <a:ext uri="{FF2B5EF4-FFF2-40B4-BE49-F238E27FC236}">
                  <a16:creationId xmlns:a16="http://schemas.microsoft.com/office/drawing/2014/main" id="{B70F2C6D-9F65-0652-105E-0EF16BE5A8AA}"/>
                </a:ext>
              </a:extLst>
            </p:cNvPr>
            <p:cNvSpPr/>
            <p:nvPr/>
          </p:nvSpPr>
          <p:spPr>
            <a:xfrm>
              <a:off x="6265550" y="349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7221;p50">
              <a:extLst>
                <a:ext uri="{FF2B5EF4-FFF2-40B4-BE49-F238E27FC236}">
                  <a16:creationId xmlns:a16="http://schemas.microsoft.com/office/drawing/2014/main" id="{038BC806-14F7-76C6-EF99-A9496D2DF3CB}"/>
                </a:ext>
              </a:extLst>
            </p:cNvPr>
            <p:cNvSpPr/>
            <p:nvPr/>
          </p:nvSpPr>
          <p:spPr>
            <a:xfrm>
              <a:off x="6266075" y="350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7222;p50">
              <a:extLst>
                <a:ext uri="{FF2B5EF4-FFF2-40B4-BE49-F238E27FC236}">
                  <a16:creationId xmlns:a16="http://schemas.microsoft.com/office/drawing/2014/main" id="{ABA095CB-DCE9-F0AB-6220-C6C4C2B79B38}"/>
                </a:ext>
              </a:extLst>
            </p:cNvPr>
            <p:cNvSpPr/>
            <p:nvPr/>
          </p:nvSpPr>
          <p:spPr>
            <a:xfrm>
              <a:off x="6265000" y="35074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7223;p50">
              <a:extLst>
                <a:ext uri="{FF2B5EF4-FFF2-40B4-BE49-F238E27FC236}">
                  <a16:creationId xmlns:a16="http://schemas.microsoft.com/office/drawing/2014/main" id="{8C23BEA2-84CD-CD43-3F86-E2623340FF2B}"/>
                </a:ext>
              </a:extLst>
            </p:cNvPr>
            <p:cNvSpPr/>
            <p:nvPr/>
          </p:nvSpPr>
          <p:spPr>
            <a:xfrm>
              <a:off x="6266600" y="350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7224;p50">
              <a:extLst>
                <a:ext uri="{FF2B5EF4-FFF2-40B4-BE49-F238E27FC236}">
                  <a16:creationId xmlns:a16="http://schemas.microsoft.com/office/drawing/2014/main" id="{E6EE08F9-58EB-7CB9-3046-93A279DF397F}"/>
                </a:ext>
              </a:extLst>
            </p:cNvPr>
            <p:cNvSpPr/>
            <p:nvPr/>
          </p:nvSpPr>
          <p:spPr>
            <a:xfrm>
              <a:off x="6266600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7225;p50">
              <a:extLst>
                <a:ext uri="{FF2B5EF4-FFF2-40B4-BE49-F238E27FC236}">
                  <a16:creationId xmlns:a16="http://schemas.microsoft.com/office/drawing/2014/main" id="{7269BDF3-7776-E13F-77F3-046D90CBA680}"/>
                </a:ext>
              </a:extLst>
            </p:cNvPr>
            <p:cNvSpPr/>
            <p:nvPr/>
          </p:nvSpPr>
          <p:spPr>
            <a:xfrm>
              <a:off x="6266600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7226;p50">
              <a:extLst>
                <a:ext uri="{FF2B5EF4-FFF2-40B4-BE49-F238E27FC236}">
                  <a16:creationId xmlns:a16="http://schemas.microsoft.com/office/drawing/2014/main" id="{EAB5E25A-F406-BA50-71EF-35C175F7208B}"/>
                </a:ext>
              </a:extLst>
            </p:cNvPr>
            <p:cNvSpPr/>
            <p:nvPr/>
          </p:nvSpPr>
          <p:spPr>
            <a:xfrm>
              <a:off x="6257100" y="3478675"/>
              <a:ext cx="550" cy="275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0" y="1"/>
                  </a:moveTo>
                  <a:cubicBezTo>
                    <a:pt x="19" y="1"/>
                    <a:pt x="14" y="10"/>
                    <a:pt x="0" y="10"/>
                  </a:cubicBezTo>
                  <a:lnTo>
                    <a:pt x="21" y="10"/>
                  </a:lnTo>
                  <a:cubicBezTo>
                    <a:pt x="21" y="3"/>
                    <a:pt x="21" y="1"/>
                    <a:pt x="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7227;p50">
              <a:extLst>
                <a:ext uri="{FF2B5EF4-FFF2-40B4-BE49-F238E27FC236}">
                  <a16:creationId xmlns:a16="http://schemas.microsoft.com/office/drawing/2014/main" id="{8A084082-C49D-9BEB-A79E-CFD5D459AFA9}"/>
                </a:ext>
              </a:extLst>
            </p:cNvPr>
            <p:cNvSpPr/>
            <p:nvPr/>
          </p:nvSpPr>
          <p:spPr>
            <a:xfrm>
              <a:off x="6263950" y="349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7228;p50">
              <a:extLst>
                <a:ext uri="{FF2B5EF4-FFF2-40B4-BE49-F238E27FC236}">
                  <a16:creationId xmlns:a16="http://schemas.microsoft.com/office/drawing/2014/main" id="{FF3394C0-483F-DA4E-3124-5889E759B6D1}"/>
                </a:ext>
              </a:extLst>
            </p:cNvPr>
            <p:cNvSpPr/>
            <p:nvPr/>
          </p:nvSpPr>
          <p:spPr>
            <a:xfrm>
              <a:off x="6256025" y="3478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7229;p50">
              <a:extLst>
                <a:ext uri="{FF2B5EF4-FFF2-40B4-BE49-F238E27FC236}">
                  <a16:creationId xmlns:a16="http://schemas.microsoft.com/office/drawing/2014/main" id="{35B1390F-A9F5-6D23-8BE7-2EB2EFD998FC}"/>
                </a:ext>
              </a:extLst>
            </p:cNvPr>
            <p:cNvSpPr/>
            <p:nvPr/>
          </p:nvSpPr>
          <p:spPr>
            <a:xfrm>
              <a:off x="6264475" y="350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7230;p50">
              <a:extLst>
                <a:ext uri="{FF2B5EF4-FFF2-40B4-BE49-F238E27FC236}">
                  <a16:creationId xmlns:a16="http://schemas.microsoft.com/office/drawing/2014/main" id="{908E60B1-797A-1F61-59C5-70A0B879F3DE}"/>
                </a:ext>
              </a:extLst>
            </p:cNvPr>
            <p:cNvSpPr/>
            <p:nvPr/>
          </p:nvSpPr>
          <p:spPr>
            <a:xfrm>
              <a:off x="6257625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7231;p50">
              <a:extLst>
                <a:ext uri="{FF2B5EF4-FFF2-40B4-BE49-F238E27FC236}">
                  <a16:creationId xmlns:a16="http://schemas.microsoft.com/office/drawing/2014/main" id="{2AAD9499-E4C1-263A-EFA7-1DF4717DBD9E}"/>
                </a:ext>
              </a:extLst>
            </p:cNvPr>
            <p:cNvSpPr/>
            <p:nvPr/>
          </p:nvSpPr>
          <p:spPr>
            <a:xfrm>
              <a:off x="6256025" y="34789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1" y="2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7232;p50">
              <a:extLst>
                <a:ext uri="{FF2B5EF4-FFF2-40B4-BE49-F238E27FC236}">
                  <a16:creationId xmlns:a16="http://schemas.microsoft.com/office/drawing/2014/main" id="{C15EA2C2-6847-AFE4-301B-C1042F065D66}"/>
                </a:ext>
              </a:extLst>
            </p:cNvPr>
            <p:cNvSpPr/>
            <p:nvPr/>
          </p:nvSpPr>
          <p:spPr>
            <a:xfrm>
              <a:off x="6261850" y="348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7233;p50">
              <a:extLst>
                <a:ext uri="{FF2B5EF4-FFF2-40B4-BE49-F238E27FC236}">
                  <a16:creationId xmlns:a16="http://schemas.microsoft.com/office/drawing/2014/main" id="{08F6F626-3F86-F15E-0729-DD6FF3F53CBD}"/>
                </a:ext>
              </a:extLst>
            </p:cNvPr>
            <p:cNvSpPr/>
            <p:nvPr/>
          </p:nvSpPr>
          <p:spPr>
            <a:xfrm>
              <a:off x="6261850" y="34868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7234;p50">
              <a:extLst>
                <a:ext uri="{FF2B5EF4-FFF2-40B4-BE49-F238E27FC236}">
                  <a16:creationId xmlns:a16="http://schemas.microsoft.com/office/drawing/2014/main" id="{DF5F063C-2C3C-C367-C91C-DF50814ABC49}"/>
                </a:ext>
              </a:extLst>
            </p:cNvPr>
            <p:cNvSpPr/>
            <p:nvPr/>
          </p:nvSpPr>
          <p:spPr>
            <a:xfrm>
              <a:off x="625710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7235;p50">
              <a:extLst>
                <a:ext uri="{FF2B5EF4-FFF2-40B4-BE49-F238E27FC236}">
                  <a16:creationId xmlns:a16="http://schemas.microsoft.com/office/drawing/2014/main" id="{2B87465B-7FBE-0E8B-69DD-E07F8D852F5E}"/>
                </a:ext>
              </a:extLst>
            </p:cNvPr>
            <p:cNvSpPr/>
            <p:nvPr/>
          </p:nvSpPr>
          <p:spPr>
            <a:xfrm>
              <a:off x="6260775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7236;p50">
              <a:extLst>
                <a:ext uri="{FF2B5EF4-FFF2-40B4-BE49-F238E27FC236}">
                  <a16:creationId xmlns:a16="http://schemas.microsoft.com/office/drawing/2014/main" id="{F1C77F24-F57B-9974-A7A5-E434CE15AA12}"/>
                </a:ext>
              </a:extLst>
            </p:cNvPr>
            <p:cNvSpPr/>
            <p:nvPr/>
          </p:nvSpPr>
          <p:spPr>
            <a:xfrm>
              <a:off x="6266075" y="350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7237;p50">
              <a:extLst>
                <a:ext uri="{FF2B5EF4-FFF2-40B4-BE49-F238E27FC236}">
                  <a16:creationId xmlns:a16="http://schemas.microsoft.com/office/drawing/2014/main" id="{3AF32D90-B5B3-58CB-C139-5353B5FBA9F4}"/>
                </a:ext>
              </a:extLst>
            </p:cNvPr>
            <p:cNvSpPr/>
            <p:nvPr/>
          </p:nvSpPr>
          <p:spPr>
            <a:xfrm>
              <a:off x="626132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7238;p50">
              <a:extLst>
                <a:ext uri="{FF2B5EF4-FFF2-40B4-BE49-F238E27FC236}">
                  <a16:creationId xmlns:a16="http://schemas.microsoft.com/office/drawing/2014/main" id="{F063E8E0-235E-E2A7-4B10-FDFF2798FE55}"/>
                </a:ext>
              </a:extLst>
            </p:cNvPr>
            <p:cNvSpPr/>
            <p:nvPr/>
          </p:nvSpPr>
          <p:spPr>
            <a:xfrm>
              <a:off x="6261325" y="34995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0" y="1"/>
                    <a:pt x="0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7239;p50">
              <a:extLst>
                <a:ext uri="{FF2B5EF4-FFF2-40B4-BE49-F238E27FC236}">
                  <a16:creationId xmlns:a16="http://schemas.microsoft.com/office/drawing/2014/main" id="{6EA2E537-C72A-377E-B155-29A5AEA07B09}"/>
                </a:ext>
              </a:extLst>
            </p:cNvPr>
            <p:cNvSpPr/>
            <p:nvPr/>
          </p:nvSpPr>
          <p:spPr>
            <a:xfrm>
              <a:off x="626132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7240;p50">
              <a:extLst>
                <a:ext uri="{FF2B5EF4-FFF2-40B4-BE49-F238E27FC236}">
                  <a16:creationId xmlns:a16="http://schemas.microsoft.com/office/drawing/2014/main" id="{0ECF1B8C-4C78-870A-05E0-FA7106AEB187}"/>
                </a:ext>
              </a:extLst>
            </p:cNvPr>
            <p:cNvSpPr/>
            <p:nvPr/>
          </p:nvSpPr>
          <p:spPr>
            <a:xfrm>
              <a:off x="6261850" y="350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7241;p50">
              <a:extLst>
                <a:ext uri="{FF2B5EF4-FFF2-40B4-BE49-F238E27FC236}">
                  <a16:creationId xmlns:a16="http://schemas.microsoft.com/office/drawing/2014/main" id="{4AE3680B-B5FA-EE8D-D71C-3E3B45A13BD7}"/>
                </a:ext>
              </a:extLst>
            </p:cNvPr>
            <p:cNvSpPr/>
            <p:nvPr/>
          </p:nvSpPr>
          <p:spPr>
            <a:xfrm>
              <a:off x="6261850" y="350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7242;p50">
              <a:extLst>
                <a:ext uri="{FF2B5EF4-FFF2-40B4-BE49-F238E27FC236}">
                  <a16:creationId xmlns:a16="http://schemas.microsoft.com/office/drawing/2014/main" id="{D930C856-C376-60D1-F07C-5F7D7D9BC2D8}"/>
                </a:ext>
              </a:extLst>
            </p:cNvPr>
            <p:cNvSpPr/>
            <p:nvPr/>
          </p:nvSpPr>
          <p:spPr>
            <a:xfrm>
              <a:off x="6260775" y="349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7243;p50">
              <a:extLst>
                <a:ext uri="{FF2B5EF4-FFF2-40B4-BE49-F238E27FC236}">
                  <a16:creationId xmlns:a16="http://schemas.microsoft.com/office/drawing/2014/main" id="{FD338A46-F6E9-CE2E-EC4A-0F9A4A016846}"/>
                </a:ext>
              </a:extLst>
            </p:cNvPr>
            <p:cNvSpPr/>
            <p:nvPr/>
          </p:nvSpPr>
          <p:spPr>
            <a:xfrm>
              <a:off x="6254450" y="3478925"/>
              <a:ext cx="12700" cy="30650"/>
            </a:xfrm>
            <a:custGeom>
              <a:avLst/>
              <a:gdLst/>
              <a:ahLst/>
              <a:cxnLst/>
              <a:rect l="l" t="t" r="r" b="b"/>
              <a:pathLst>
                <a:path w="508" h="1226" extrusionOk="0">
                  <a:moveTo>
                    <a:pt x="127" y="613"/>
                  </a:moveTo>
                  <a:cubicBezTo>
                    <a:pt x="127" y="613"/>
                    <a:pt x="137" y="622"/>
                    <a:pt x="143" y="622"/>
                  </a:cubicBezTo>
                  <a:cubicBezTo>
                    <a:pt x="146" y="622"/>
                    <a:pt x="148" y="620"/>
                    <a:pt x="148" y="613"/>
                  </a:cubicBezTo>
                  <a:close/>
                  <a:moveTo>
                    <a:pt x="296" y="866"/>
                  </a:moveTo>
                  <a:cubicBezTo>
                    <a:pt x="275" y="866"/>
                    <a:pt x="275" y="887"/>
                    <a:pt x="275" y="887"/>
                  </a:cubicBezTo>
                  <a:lnTo>
                    <a:pt x="296" y="866"/>
                  </a:lnTo>
                  <a:close/>
                  <a:moveTo>
                    <a:pt x="381" y="993"/>
                  </a:moveTo>
                  <a:cubicBezTo>
                    <a:pt x="360" y="993"/>
                    <a:pt x="360" y="1014"/>
                    <a:pt x="360" y="1014"/>
                  </a:cubicBezTo>
                  <a:cubicBezTo>
                    <a:pt x="360" y="1014"/>
                    <a:pt x="381" y="993"/>
                    <a:pt x="381" y="993"/>
                  </a:cubicBezTo>
                  <a:close/>
                  <a:moveTo>
                    <a:pt x="402" y="1141"/>
                  </a:moveTo>
                  <a:cubicBezTo>
                    <a:pt x="402" y="1141"/>
                    <a:pt x="402" y="1150"/>
                    <a:pt x="408" y="1150"/>
                  </a:cubicBezTo>
                  <a:cubicBezTo>
                    <a:pt x="411" y="1150"/>
                    <a:pt x="416" y="1148"/>
                    <a:pt x="423" y="1141"/>
                  </a:cubicBezTo>
                  <a:close/>
                  <a:moveTo>
                    <a:pt x="85" y="0"/>
                  </a:moveTo>
                  <a:cubicBezTo>
                    <a:pt x="85" y="0"/>
                    <a:pt x="85" y="0"/>
                    <a:pt x="85" y="21"/>
                  </a:cubicBezTo>
                  <a:lnTo>
                    <a:pt x="64" y="21"/>
                  </a:lnTo>
                  <a:lnTo>
                    <a:pt x="64" y="42"/>
                  </a:lnTo>
                  <a:lnTo>
                    <a:pt x="43" y="42"/>
                  </a:lnTo>
                  <a:lnTo>
                    <a:pt x="64" y="63"/>
                  </a:lnTo>
                  <a:lnTo>
                    <a:pt x="43" y="63"/>
                  </a:lnTo>
                  <a:cubicBezTo>
                    <a:pt x="43" y="74"/>
                    <a:pt x="48" y="74"/>
                    <a:pt x="53" y="74"/>
                  </a:cubicBezTo>
                  <a:cubicBezTo>
                    <a:pt x="59" y="74"/>
                    <a:pt x="64" y="74"/>
                    <a:pt x="64" y="85"/>
                  </a:cubicBezTo>
                  <a:cubicBezTo>
                    <a:pt x="50" y="85"/>
                    <a:pt x="54" y="75"/>
                    <a:pt x="53" y="75"/>
                  </a:cubicBezTo>
                  <a:lnTo>
                    <a:pt x="53" y="75"/>
                  </a:lnTo>
                  <a:cubicBezTo>
                    <a:pt x="52" y="75"/>
                    <a:pt x="50" y="78"/>
                    <a:pt x="43" y="85"/>
                  </a:cubicBezTo>
                  <a:cubicBezTo>
                    <a:pt x="43" y="106"/>
                    <a:pt x="0" y="127"/>
                    <a:pt x="22" y="127"/>
                  </a:cubicBezTo>
                  <a:cubicBezTo>
                    <a:pt x="22" y="134"/>
                    <a:pt x="22" y="136"/>
                    <a:pt x="21" y="136"/>
                  </a:cubicBezTo>
                  <a:cubicBezTo>
                    <a:pt x="19" y="136"/>
                    <a:pt x="15" y="127"/>
                    <a:pt x="0" y="127"/>
                  </a:cubicBezTo>
                  <a:cubicBezTo>
                    <a:pt x="22" y="148"/>
                    <a:pt x="0" y="148"/>
                    <a:pt x="0" y="169"/>
                  </a:cubicBezTo>
                  <a:cubicBezTo>
                    <a:pt x="0" y="190"/>
                    <a:pt x="0" y="190"/>
                    <a:pt x="0" y="211"/>
                  </a:cubicBezTo>
                  <a:lnTo>
                    <a:pt x="22" y="211"/>
                  </a:lnTo>
                  <a:cubicBezTo>
                    <a:pt x="0" y="232"/>
                    <a:pt x="22" y="254"/>
                    <a:pt x="22" y="275"/>
                  </a:cubicBezTo>
                  <a:cubicBezTo>
                    <a:pt x="43" y="296"/>
                    <a:pt x="22" y="338"/>
                    <a:pt x="43" y="359"/>
                  </a:cubicBezTo>
                  <a:cubicBezTo>
                    <a:pt x="43" y="359"/>
                    <a:pt x="52" y="350"/>
                    <a:pt x="58" y="350"/>
                  </a:cubicBezTo>
                  <a:cubicBezTo>
                    <a:pt x="61" y="350"/>
                    <a:pt x="64" y="352"/>
                    <a:pt x="64" y="359"/>
                  </a:cubicBezTo>
                  <a:cubicBezTo>
                    <a:pt x="43" y="359"/>
                    <a:pt x="64" y="359"/>
                    <a:pt x="43" y="380"/>
                  </a:cubicBezTo>
                  <a:cubicBezTo>
                    <a:pt x="64" y="380"/>
                    <a:pt x="43" y="401"/>
                    <a:pt x="64" y="423"/>
                  </a:cubicBezTo>
                  <a:cubicBezTo>
                    <a:pt x="64" y="423"/>
                    <a:pt x="85" y="444"/>
                    <a:pt x="85" y="444"/>
                  </a:cubicBezTo>
                  <a:cubicBezTo>
                    <a:pt x="64" y="444"/>
                    <a:pt x="85" y="444"/>
                    <a:pt x="85" y="465"/>
                  </a:cubicBezTo>
                  <a:lnTo>
                    <a:pt x="106" y="465"/>
                  </a:lnTo>
                  <a:cubicBezTo>
                    <a:pt x="85" y="486"/>
                    <a:pt x="85" y="486"/>
                    <a:pt x="85" y="486"/>
                  </a:cubicBezTo>
                  <a:cubicBezTo>
                    <a:pt x="106" y="507"/>
                    <a:pt x="106" y="507"/>
                    <a:pt x="106" y="528"/>
                  </a:cubicBezTo>
                  <a:lnTo>
                    <a:pt x="127" y="528"/>
                  </a:lnTo>
                  <a:cubicBezTo>
                    <a:pt x="127" y="528"/>
                    <a:pt x="127" y="528"/>
                    <a:pt x="106" y="549"/>
                  </a:cubicBezTo>
                  <a:cubicBezTo>
                    <a:pt x="106" y="549"/>
                    <a:pt x="127" y="549"/>
                    <a:pt x="127" y="570"/>
                  </a:cubicBezTo>
                  <a:cubicBezTo>
                    <a:pt x="148" y="592"/>
                    <a:pt x="127" y="592"/>
                    <a:pt x="148" y="592"/>
                  </a:cubicBezTo>
                  <a:cubicBezTo>
                    <a:pt x="169" y="592"/>
                    <a:pt x="148" y="613"/>
                    <a:pt x="148" y="613"/>
                  </a:cubicBezTo>
                  <a:cubicBezTo>
                    <a:pt x="148" y="613"/>
                    <a:pt x="148" y="634"/>
                    <a:pt x="148" y="634"/>
                  </a:cubicBezTo>
                  <a:cubicBezTo>
                    <a:pt x="169" y="634"/>
                    <a:pt x="148" y="655"/>
                    <a:pt x="148" y="655"/>
                  </a:cubicBezTo>
                  <a:cubicBezTo>
                    <a:pt x="148" y="676"/>
                    <a:pt x="169" y="676"/>
                    <a:pt x="169" y="697"/>
                  </a:cubicBezTo>
                  <a:lnTo>
                    <a:pt x="191" y="697"/>
                  </a:lnTo>
                  <a:lnTo>
                    <a:pt x="191" y="718"/>
                  </a:lnTo>
                  <a:lnTo>
                    <a:pt x="169" y="718"/>
                  </a:lnTo>
                  <a:lnTo>
                    <a:pt x="191" y="739"/>
                  </a:lnTo>
                  <a:cubicBezTo>
                    <a:pt x="180" y="750"/>
                    <a:pt x="185" y="750"/>
                    <a:pt x="193" y="750"/>
                  </a:cubicBezTo>
                  <a:cubicBezTo>
                    <a:pt x="201" y="750"/>
                    <a:pt x="212" y="750"/>
                    <a:pt x="212" y="761"/>
                  </a:cubicBezTo>
                  <a:lnTo>
                    <a:pt x="254" y="761"/>
                  </a:lnTo>
                  <a:cubicBezTo>
                    <a:pt x="233" y="761"/>
                    <a:pt x="254" y="761"/>
                    <a:pt x="233" y="782"/>
                  </a:cubicBezTo>
                  <a:cubicBezTo>
                    <a:pt x="233" y="782"/>
                    <a:pt x="242" y="772"/>
                    <a:pt x="248" y="772"/>
                  </a:cubicBezTo>
                  <a:cubicBezTo>
                    <a:pt x="252" y="772"/>
                    <a:pt x="254" y="775"/>
                    <a:pt x="254" y="782"/>
                  </a:cubicBezTo>
                  <a:cubicBezTo>
                    <a:pt x="254" y="803"/>
                    <a:pt x="254" y="803"/>
                    <a:pt x="254" y="803"/>
                  </a:cubicBezTo>
                  <a:lnTo>
                    <a:pt x="275" y="803"/>
                  </a:lnTo>
                  <a:cubicBezTo>
                    <a:pt x="275" y="803"/>
                    <a:pt x="275" y="824"/>
                    <a:pt x="275" y="824"/>
                  </a:cubicBezTo>
                  <a:cubicBezTo>
                    <a:pt x="275" y="824"/>
                    <a:pt x="275" y="824"/>
                    <a:pt x="296" y="803"/>
                  </a:cubicBezTo>
                  <a:lnTo>
                    <a:pt x="296" y="803"/>
                  </a:lnTo>
                  <a:cubicBezTo>
                    <a:pt x="286" y="813"/>
                    <a:pt x="291" y="813"/>
                    <a:pt x="296" y="813"/>
                  </a:cubicBezTo>
                  <a:cubicBezTo>
                    <a:pt x="301" y="813"/>
                    <a:pt x="307" y="813"/>
                    <a:pt x="296" y="824"/>
                  </a:cubicBezTo>
                  <a:cubicBezTo>
                    <a:pt x="296" y="845"/>
                    <a:pt x="296" y="845"/>
                    <a:pt x="296" y="845"/>
                  </a:cubicBezTo>
                  <a:cubicBezTo>
                    <a:pt x="317" y="845"/>
                    <a:pt x="275" y="866"/>
                    <a:pt x="275" y="866"/>
                  </a:cubicBezTo>
                  <a:lnTo>
                    <a:pt x="296" y="866"/>
                  </a:lnTo>
                  <a:cubicBezTo>
                    <a:pt x="296" y="887"/>
                    <a:pt x="296" y="887"/>
                    <a:pt x="296" y="887"/>
                  </a:cubicBezTo>
                  <a:cubicBezTo>
                    <a:pt x="296" y="887"/>
                    <a:pt x="296" y="887"/>
                    <a:pt x="296" y="908"/>
                  </a:cubicBezTo>
                  <a:lnTo>
                    <a:pt x="317" y="908"/>
                  </a:lnTo>
                  <a:cubicBezTo>
                    <a:pt x="338" y="908"/>
                    <a:pt x="317" y="930"/>
                    <a:pt x="317" y="930"/>
                  </a:cubicBezTo>
                  <a:cubicBezTo>
                    <a:pt x="317" y="930"/>
                    <a:pt x="317" y="939"/>
                    <a:pt x="324" y="939"/>
                  </a:cubicBezTo>
                  <a:cubicBezTo>
                    <a:pt x="327" y="939"/>
                    <a:pt x="331" y="937"/>
                    <a:pt x="338" y="930"/>
                  </a:cubicBezTo>
                  <a:cubicBezTo>
                    <a:pt x="338" y="930"/>
                    <a:pt x="338" y="939"/>
                    <a:pt x="345" y="939"/>
                  </a:cubicBezTo>
                  <a:cubicBezTo>
                    <a:pt x="348" y="939"/>
                    <a:pt x="352" y="937"/>
                    <a:pt x="360" y="930"/>
                  </a:cubicBezTo>
                  <a:lnTo>
                    <a:pt x="360" y="930"/>
                  </a:lnTo>
                  <a:lnTo>
                    <a:pt x="338" y="951"/>
                  </a:lnTo>
                  <a:lnTo>
                    <a:pt x="360" y="951"/>
                  </a:lnTo>
                  <a:lnTo>
                    <a:pt x="360" y="972"/>
                  </a:lnTo>
                  <a:lnTo>
                    <a:pt x="317" y="972"/>
                  </a:lnTo>
                  <a:cubicBezTo>
                    <a:pt x="317" y="993"/>
                    <a:pt x="317" y="993"/>
                    <a:pt x="317" y="993"/>
                  </a:cubicBezTo>
                  <a:lnTo>
                    <a:pt x="338" y="993"/>
                  </a:lnTo>
                  <a:cubicBezTo>
                    <a:pt x="338" y="993"/>
                    <a:pt x="348" y="984"/>
                    <a:pt x="354" y="984"/>
                  </a:cubicBezTo>
                  <a:cubicBezTo>
                    <a:pt x="357" y="984"/>
                    <a:pt x="360" y="986"/>
                    <a:pt x="360" y="993"/>
                  </a:cubicBezTo>
                  <a:lnTo>
                    <a:pt x="381" y="993"/>
                  </a:lnTo>
                  <a:cubicBezTo>
                    <a:pt x="381" y="1014"/>
                    <a:pt x="381" y="1014"/>
                    <a:pt x="381" y="1014"/>
                  </a:cubicBezTo>
                  <a:cubicBezTo>
                    <a:pt x="381" y="1014"/>
                    <a:pt x="381" y="1035"/>
                    <a:pt x="381" y="1035"/>
                  </a:cubicBezTo>
                  <a:cubicBezTo>
                    <a:pt x="381" y="1035"/>
                    <a:pt x="390" y="1026"/>
                    <a:pt x="396" y="1026"/>
                  </a:cubicBezTo>
                  <a:cubicBezTo>
                    <a:pt x="399" y="1026"/>
                    <a:pt x="402" y="1028"/>
                    <a:pt x="402" y="1035"/>
                  </a:cubicBezTo>
                  <a:lnTo>
                    <a:pt x="381" y="1035"/>
                  </a:lnTo>
                  <a:lnTo>
                    <a:pt x="381" y="1056"/>
                  </a:lnTo>
                  <a:cubicBezTo>
                    <a:pt x="381" y="1049"/>
                    <a:pt x="383" y="1047"/>
                    <a:pt x="386" y="1047"/>
                  </a:cubicBezTo>
                  <a:cubicBezTo>
                    <a:pt x="392" y="1047"/>
                    <a:pt x="402" y="1056"/>
                    <a:pt x="402" y="1056"/>
                  </a:cubicBezTo>
                  <a:lnTo>
                    <a:pt x="381" y="1056"/>
                  </a:lnTo>
                  <a:cubicBezTo>
                    <a:pt x="395" y="1056"/>
                    <a:pt x="390" y="1066"/>
                    <a:pt x="392" y="1066"/>
                  </a:cubicBezTo>
                  <a:cubicBezTo>
                    <a:pt x="392" y="1066"/>
                    <a:pt x="395" y="1063"/>
                    <a:pt x="401" y="1057"/>
                  </a:cubicBezTo>
                  <a:lnTo>
                    <a:pt x="401" y="1057"/>
                  </a:lnTo>
                  <a:cubicBezTo>
                    <a:pt x="398" y="1060"/>
                    <a:pt x="381" y="1077"/>
                    <a:pt x="381" y="1077"/>
                  </a:cubicBezTo>
                  <a:cubicBezTo>
                    <a:pt x="381" y="1077"/>
                    <a:pt x="381" y="1077"/>
                    <a:pt x="381" y="1099"/>
                  </a:cubicBezTo>
                  <a:lnTo>
                    <a:pt x="402" y="1099"/>
                  </a:lnTo>
                  <a:cubicBezTo>
                    <a:pt x="409" y="1091"/>
                    <a:pt x="411" y="1089"/>
                    <a:pt x="412" y="1089"/>
                  </a:cubicBezTo>
                  <a:lnTo>
                    <a:pt x="412" y="1089"/>
                  </a:lnTo>
                  <a:cubicBezTo>
                    <a:pt x="414" y="1089"/>
                    <a:pt x="409" y="1099"/>
                    <a:pt x="423" y="1099"/>
                  </a:cubicBezTo>
                  <a:cubicBezTo>
                    <a:pt x="423" y="1091"/>
                    <a:pt x="425" y="1089"/>
                    <a:pt x="428" y="1089"/>
                  </a:cubicBezTo>
                  <a:cubicBezTo>
                    <a:pt x="435" y="1089"/>
                    <a:pt x="444" y="1099"/>
                    <a:pt x="444" y="1099"/>
                  </a:cubicBezTo>
                  <a:lnTo>
                    <a:pt x="423" y="1099"/>
                  </a:lnTo>
                  <a:cubicBezTo>
                    <a:pt x="423" y="1099"/>
                    <a:pt x="402" y="1099"/>
                    <a:pt x="402" y="1120"/>
                  </a:cubicBezTo>
                  <a:cubicBezTo>
                    <a:pt x="409" y="1113"/>
                    <a:pt x="414" y="1110"/>
                    <a:pt x="417" y="1110"/>
                  </a:cubicBezTo>
                  <a:cubicBezTo>
                    <a:pt x="425" y="1110"/>
                    <a:pt x="430" y="1120"/>
                    <a:pt x="444" y="1120"/>
                  </a:cubicBezTo>
                  <a:cubicBezTo>
                    <a:pt x="423" y="1120"/>
                    <a:pt x="423" y="1120"/>
                    <a:pt x="423" y="1141"/>
                  </a:cubicBezTo>
                  <a:cubicBezTo>
                    <a:pt x="423" y="1151"/>
                    <a:pt x="428" y="1157"/>
                    <a:pt x="433" y="1157"/>
                  </a:cubicBezTo>
                  <a:cubicBezTo>
                    <a:pt x="439" y="1157"/>
                    <a:pt x="444" y="1151"/>
                    <a:pt x="444" y="1141"/>
                  </a:cubicBezTo>
                  <a:cubicBezTo>
                    <a:pt x="444" y="1162"/>
                    <a:pt x="444" y="1162"/>
                    <a:pt x="444" y="1162"/>
                  </a:cubicBezTo>
                  <a:cubicBezTo>
                    <a:pt x="423" y="1183"/>
                    <a:pt x="444" y="1183"/>
                    <a:pt x="444" y="1183"/>
                  </a:cubicBezTo>
                  <a:lnTo>
                    <a:pt x="465" y="1183"/>
                  </a:lnTo>
                  <a:cubicBezTo>
                    <a:pt x="476" y="1172"/>
                    <a:pt x="481" y="1172"/>
                    <a:pt x="484" y="1172"/>
                  </a:cubicBezTo>
                  <a:cubicBezTo>
                    <a:pt x="486" y="1172"/>
                    <a:pt x="486" y="1172"/>
                    <a:pt x="486" y="1162"/>
                  </a:cubicBezTo>
                  <a:lnTo>
                    <a:pt x="507" y="1162"/>
                  </a:lnTo>
                  <a:lnTo>
                    <a:pt x="486" y="1141"/>
                  </a:lnTo>
                  <a:lnTo>
                    <a:pt x="507" y="1141"/>
                  </a:lnTo>
                  <a:cubicBezTo>
                    <a:pt x="486" y="1141"/>
                    <a:pt x="486" y="1120"/>
                    <a:pt x="486" y="1120"/>
                  </a:cubicBezTo>
                  <a:cubicBezTo>
                    <a:pt x="486" y="1120"/>
                    <a:pt x="507" y="1099"/>
                    <a:pt x="507" y="1099"/>
                  </a:cubicBezTo>
                  <a:lnTo>
                    <a:pt x="486" y="1099"/>
                  </a:lnTo>
                  <a:cubicBezTo>
                    <a:pt x="507" y="1099"/>
                    <a:pt x="486" y="1099"/>
                    <a:pt x="507" y="1077"/>
                  </a:cubicBezTo>
                  <a:lnTo>
                    <a:pt x="486" y="1077"/>
                  </a:lnTo>
                  <a:cubicBezTo>
                    <a:pt x="507" y="1077"/>
                    <a:pt x="486" y="1077"/>
                    <a:pt x="486" y="1056"/>
                  </a:cubicBezTo>
                  <a:cubicBezTo>
                    <a:pt x="486" y="1056"/>
                    <a:pt x="507" y="1035"/>
                    <a:pt x="507" y="1035"/>
                  </a:cubicBezTo>
                  <a:lnTo>
                    <a:pt x="486" y="1035"/>
                  </a:lnTo>
                  <a:cubicBezTo>
                    <a:pt x="507" y="1014"/>
                    <a:pt x="465" y="1014"/>
                    <a:pt x="486" y="1014"/>
                  </a:cubicBezTo>
                  <a:lnTo>
                    <a:pt x="486" y="993"/>
                  </a:lnTo>
                  <a:cubicBezTo>
                    <a:pt x="486" y="993"/>
                    <a:pt x="486" y="972"/>
                    <a:pt x="486" y="972"/>
                  </a:cubicBezTo>
                  <a:cubicBezTo>
                    <a:pt x="486" y="993"/>
                    <a:pt x="465" y="993"/>
                    <a:pt x="465" y="993"/>
                  </a:cubicBezTo>
                  <a:cubicBezTo>
                    <a:pt x="465" y="993"/>
                    <a:pt x="486" y="972"/>
                    <a:pt x="486" y="972"/>
                  </a:cubicBezTo>
                  <a:lnTo>
                    <a:pt x="486" y="972"/>
                  </a:lnTo>
                  <a:cubicBezTo>
                    <a:pt x="486" y="972"/>
                    <a:pt x="486" y="972"/>
                    <a:pt x="486" y="972"/>
                  </a:cubicBezTo>
                  <a:cubicBezTo>
                    <a:pt x="465" y="972"/>
                    <a:pt x="486" y="972"/>
                    <a:pt x="465" y="951"/>
                  </a:cubicBezTo>
                  <a:lnTo>
                    <a:pt x="486" y="951"/>
                  </a:lnTo>
                  <a:cubicBezTo>
                    <a:pt x="465" y="951"/>
                    <a:pt x="486" y="930"/>
                    <a:pt x="486" y="930"/>
                  </a:cubicBezTo>
                  <a:lnTo>
                    <a:pt x="486" y="908"/>
                  </a:lnTo>
                  <a:cubicBezTo>
                    <a:pt x="444" y="908"/>
                    <a:pt x="486" y="887"/>
                    <a:pt x="465" y="866"/>
                  </a:cubicBezTo>
                  <a:cubicBezTo>
                    <a:pt x="465" y="866"/>
                    <a:pt x="465" y="845"/>
                    <a:pt x="465" y="845"/>
                  </a:cubicBezTo>
                  <a:cubicBezTo>
                    <a:pt x="465" y="845"/>
                    <a:pt x="465" y="824"/>
                    <a:pt x="465" y="824"/>
                  </a:cubicBezTo>
                  <a:lnTo>
                    <a:pt x="444" y="824"/>
                  </a:lnTo>
                  <a:cubicBezTo>
                    <a:pt x="465" y="824"/>
                    <a:pt x="444" y="824"/>
                    <a:pt x="444" y="803"/>
                  </a:cubicBezTo>
                  <a:cubicBezTo>
                    <a:pt x="465" y="803"/>
                    <a:pt x="444" y="782"/>
                    <a:pt x="444" y="782"/>
                  </a:cubicBezTo>
                  <a:lnTo>
                    <a:pt x="423" y="782"/>
                  </a:lnTo>
                  <a:cubicBezTo>
                    <a:pt x="444" y="782"/>
                    <a:pt x="423" y="782"/>
                    <a:pt x="444" y="761"/>
                  </a:cubicBezTo>
                  <a:cubicBezTo>
                    <a:pt x="444" y="761"/>
                    <a:pt x="465" y="739"/>
                    <a:pt x="444" y="739"/>
                  </a:cubicBezTo>
                  <a:cubicBezTo>
                    <a:pt x="444" y="739"/>
                    <a:pt x="444" y="718"/>
                    <a:pt x="444" y="718"/>
                  </a:cubicBezTo>
                  <a:lnTo>
                    <a:pt x="444" y="697"/>
                  </a:lnTo>
                  <a:lnTo>
                    <a:pt x="423" y="697"/>
                  </a:lnTo>
                  <a:cubicBezTo>
                    <a:pt x="423" y="687"/>
                    <a:pt x="423" y="687"/>
                    <a:pt x="423" y="687"/>
                  </a:cubicBezTo>
                  <a:cubicBezTo>
                    <a:pt x="423" y="687"/>
                    <a:pt x="423" y="687"/>
                    <a:pt x="423" y="676"/>
                  </a:cubicBezTo>
                  <a:cubicBezTo>
                    <a:pt x="423" y="655"/>
                    <a:pt x="423" y="655"/>
                    <a:pt x="423" y="655"/>
                  </a:cubicBezTo>
                  <a:lnTo>
                    <a:pt x="402" y="655"/>
                  </a:lnTo>
                  <a:cubicBezTo>
                    <a:pt x="412" y="644"/>
                    <a:pt x="412" y="644"/>
                    <a:pt x="410" y="644"/>
                  </a:cubicBezTo>
                  <a:cubicBezTo>
                    <a:pt x="407" y="644"/>
                    <a:pt x="402" y="644"/>
                    <a:pt x="402" y="634"/>
                  </a:cubicBezTo>
                  <a:cubicBezTo>
                    <a:pt x="402" y="634"/>
                    <a:pt x="423" y="613"/>
                    <a:pt x="402" y="613"/>
                  </a:cubicBezTo>
                  <a:cubicBezTo>
                    <a:pt x="402" y="592"/>
                    <a:pt x="402" y="570"/>
                    <a:pt x="402" y="570"/>
                  </a:cubicBezTo>
                  <a:lnTo>
                    <a:pt x="381" y="570"/>
                  </a:lnTo>
                  <a:cubicBezTo>
                    <a:pt x="381" y="549"/>
                    <a:pt x="381" y="549"/>
                    <a:pt x="381" y="549"/>
                  </a:cubicBezTo>
                  <a:cubicBezTo>
                    <a:pt x="381" y="549"/>
                    <a:pt x="381" y="528"/>
                    <a:pt x="381" y="528"/>
                  </a:cubicBezTo>
                  <a:lnTo>
                    <a:pt x="360" y="528"/>
                  </a:lnTo>
                  <a:cubicBezTo>
                    <a:pt x="360" y="528"/>
                    <a:pt x="360" y="507"/>
                    <a:pt x="360" y="507"/>
                  </a:cubicBezTo>
                  <a:cubicBezTo>
                    <a:pt x="338" y="507"/>
                    <a:pt x="338" y="507"/>
                    <a:pt x="338" y="486"/>
                  </a:cubicBezTo>
                  <a:lnTo>
                    <a:pt x="360" y="486"/>
                  </a:lnTo>
                  <a:cubicBezTo>
                    <a:pt x="338" y="486"/>
                    <a:pt x="338" y="465"/>
                    <a:pt x="360" y="465"/>
                  </a:cubicBezTo>
                  <a:lnTo>
                    <a:pt x="338" y="465"/>
                  </a:lnTo>
                  <a:lnTo>
                    <a:pt x="338" y="444"/>
                  </a:lnTo>
                  <a:cubicBezTo>
                    <a:pt x="338" y="423"/>
                    <a:pt x="317" y="423"/>
                    <a:pt x="338" y="401"/>
                  </a:cubicBezTo>
                  <a:cubicBezTo>
                    <a:pt x="317" y="380"/>
                    <a:pt x="317" y="380"/>
                    <a:pt x="317" y="380"/>
                  </a:cubicBezTo>
                  <a:lnTo>
                    <a:pt x="296" y="380"/>
                  </a:lnTo>
                  <a:cubicBezTo>
                    <a:pt x="317" y="359"/>
                    <a:pt x="317" y="338"/>
                    <a:pt x="296" y="338"/>
                  </a:cubicBezTo>
                  <a:cubicBezTo>
                    <a:pt x="275" y="338"/>
                    <a:pt x="317" y="317"/>
                    <a:pt x="296" y="317"/>
                  </a:cubicBezTo>
                  <a:lnTo>
                    <a:pt x="275" y="317"/>
                  </a:lnTo>
                  <a:cubicBezTo>
                    <a:pt x="294" y="317"/>
                    <a:pt x="279" y="317"/>
                    <a:pt x="276" y="302"/>
                  </a:cubicBezTo>
                  <a:lnTo>
                    <a:pt x="276" y="302"/>
                  </a:lnTo>
                  <a:cubicBezTo>
                    <a:pt x="277" y="296"/>
                    <a:pt x="282" y="296"/>
                    <a:pt x="296" y="296"/>
                  </a:cubicBezTo>
                  <a:lnTo>
                    <a:pt x="275" y="296"/>
                  </a:lnTo>
                  <a:cubicBezTo>
                    <a:pt x="275" y="296"/>
                    <a:pt x="275" y="275"/>
                    <a:pt x="296" y="275"/>
                  </a:cubicBezTo>
                  <a:cubicBezTo>
                    <a:pt x="275" y="275"/>
                    <a:pt x="275" y="254"/>
                    <a:pt x="275" y="232"/>
                  </a:cubicBezTo>
                  <a:lnTo>
                    <a:pt x="254" y="232"/>
                  </a:lnTo>
                  <a:cubicBezTo>
                    <a:pt x="254" y="232"/>
                    <a:pt x="254" y="232"/>
                    <a:pt x="254" y="211"/>
                  </a:cubicBezTo>
                  <a:cubicBezTo>
                    <a:pt x="233" y="211"/>
                    <a:pt x="254" y="190"/>
                    <a:pt x="254" y="190"/>
                  </a:cubicBezTo>
                  <a:cubicBezTo>
                    <a:pt x="254" y="190"/>
                    <a:pt x="233" y="0"/>
                    <a:pt x="127" y="0"/>
                  </a:cubicBezTo>
                  <a:close/>
                  <a:moveTo>
                    <a:pt x="444" y="1183"/>
                  </a:moveTo>
                  <a:lnTo>
                    <a:pt x="444" y="1204"/>
                  </a:lnTo>
                  <a:cubicBezTo>
                    <a:pt x="444" y="1204"/>
                    <a:pt x="444" y="1195"/>
                    <a:pt x="438" y="1195"/>
                  </a:cubicBezTo>
                  <a:cubicBezTo>
                    <a:pt x="435" y="1195"/>
                    <a:pt x="430" y="1197"/>
                    <a:pt x="423" y="1204"/>
                  </a:cubicBezTo>
                  <a:cubicBezTo>
                    <a:pt x="423" y="1211"/>
                    <a:pt x="425" y="1214"/>
                    <a:pt x="429" y="1214"/>
                  </a:cubicBezTo>
                  <a:cubicBezTo>
                    <a:pt x="437" y="1214"/>
                    <a:pt x="451" y="1204"/>
                    <a:pt x="465" y="1204"/>
                  </a:cubicBezTo>
                  <a:cubicBezTo>
                    <a:pt x="465" y="1183"/>
                    <a:pt x="486" y="1183"/>
                    <a:pt x="486" y="1183"/>
                  </a:cubicBezTo>
                  <a:lnTo>
                    <a:pt x="465" y="1183"/>
                  </a:lnTo>
                  <a:cubicBezTo>
                    <a:pt x="465" y="1183"/>
                    <a:pt x="456" y="1192"/>
                    <a:pt x="450" y="1192"/>
                  </a:cubicBezTo>
                  <a:cubicBezTo>
                    <a:pt x="446" y="1192"/>
                    <a:pt x="444" y="1190"/>
                    <a:pt x="444" y="1183"/>
                  </a:cubicBezTo>
                  <a:close/>
                  <a:moveTo>
                    <a:pt x="465" y="1204"/>
                  </a:moveTo>
                  <a:cubicBezTo>
                    <a:pt x="465" y="1204"/>
                    <a:pt x="465" y="1204"/>
                    <a:pt x="465" y="1204"/>
                  </a:cubicBezTo>
                  <a:lnTo>
                    <a:pt x="465" y="1204"/>
                  </a:lnTo>
                  <a:cubicBezTo>
                    <a:pt x="444" y="1225"/>
                    <a:pt x="465" y="1225"/>
                    <a:pt x="465" y="1225"/>
                  </a:cubicBezTo>
                  <a:cubicBezTo>
                    <a:pt x="476" y="1215"/>
                    <a:pt x="476" y="1215"/>
                    <a:pt x="476" y="1215"/>
                  </a:cubicBezTo>
                  <a:cubicBezTo>
                    <a:pt x="476" y="1215"/>
                    <a:pt x="476" y="1215"/>
                    <a:pt x="486" y="12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7244;p50">
              <a:extLst>
                <a:ext uri="{FF2B5EF4-FFF2-40B4-BE49-F238E27FC236}">
                  <a16:creationId xmlns:a16="http://schemas.microsoft.com/office/drawing/2014/main" id="{CD8925B1-6406-8274-1331-4147C7C85F46}"/>
                </a:ext>
              </a:extLst>
            </p:cNvPr>
            <p:cNvSpPr/>
            <p:nvPr/>
          </p:nvSpPr>
          <p:spPr>
            <a:xfrm>
              <a:off x="6261850" y="350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7245;p50">
              <a:extLst>
                <a:ext uri="{FF2B5EF4-FFF2-40B4-BE49-F238E27FC236}">
                  <a16:creationId xmlns:a16="http://schemas.microsoft.com/office/drawing/2014/main" id="{02B5F348-9FA4-0986-C566-EA8675E0CA04}"/>
                </a:ext>
              </a:extLst>
            </p:cNvPr>
            <p:cNvSpPr/>
            <p:nvPr/>
          </p:nvSpPr>
          <p:spPr>
            <a:xfrm>
              <a:off x="6260775" y="34989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lnTo>
                    <a:pt x="1" y="1"/>
                  </a:ln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7246;p50">
              <a:extLst>
                <a:ext uri="{FF2B5EF4-FFF2-40B4-BE49-F238E27FC236}">
                  <a16:creationId xmlns:a16="http://schemas.microsoft.com/office/drawing/2014/main" id="{DC02A2B7-8E0D-5654-4F0C-47A7F973278D}"/>
                </a:ext>
              </a:extLst>
            </p:cNvPr>
            <p:cNvSpPr/>
            <p:nvPr/>
          </p:nvSpPr>
          <p:spPr>
            <a:xfrm>
              <a:off x="6260250" y="3498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7247;p50">
              <a:extLst>
                <a:ext uri="{FF2B5EF4-FFF2-40B4-BE49-F238E27FC236}">
                  <a16:creationId xmlns:a16="http://schemas.microsoft.com/office/drawing/2014/main" id="{C35132B5-56FF-FD7C-5051-242FC0E5E92D}"/>
                </a:ext>
              </a:extLst>
            </p:cNvPr>
            <p:cNvSpPr/>
            <p:nvPr/>
          </p:nvSpPr>
          <p:spPr>
            <a:xfrm>
              <a:off x="6262900" y="350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7248;p50">
              <a:extLst>
                <a:ext uri="{FF2B5EF4-FFF2-40B4-BE49-F238E27FC236}">
                  <a16:creationId xmlns:a16="http://schemas.microsoft.com/office/drawing/2014/main" id="{A002A290-E83B-BEF6-8D59-81179FC957E0}"/>
                </a:ext>
              </a:extLst>
            </p:cNvPr>
            <p:cNvSpPr/>
            <p:nvPr/>
          </p:nvSpPr>
          <p:spPr>
            <a:xfrm>
              <a:off x="6264475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7249;p50">
              <a:extLst>
                <a:ext uri="{FF2B5EF4-FFF2-40B4-BE49-F238E27FC236}">
                  <a16:creationId xmlns:a16="http://schemas.microsoft.com/office/drawing/2014/main" id="{E21149D9-36B1-5EFD-1F03-3797D56486A9}"/>
                </a:ext>
              </a:extLst>
            </p:cNvPr>
            <p:cNvSpPr/>
            <p:nvPr/>
          </p:nvSpPr>
          <p:spPr>
            <a:xfrm>
              <a:off x="6264475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7250;p50">
              <a:extLst>
                <a:ext uri="{FF2B5EF4-FFF2-40B4-BE49-F238E27FC236}">
                  <a16:creationId xmlns:a16="http://schemas.microsoft.com/office/drawing/2014/main" id="{DE5B74C6-9F2B-E36B-572D-7DAF97894D9D}"/>
                </a:ext>
              </a:extLst>
            </p:cNvPr>
            <p:cNvSpPr/>
            <p:nvPr/>
          </p:nvSpPr>
          <p:spPr>
            <a:xfrm>
              <a:off x="6262375" y="350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7251;p50">
              <a:extLst>
                <a:ext uri="{FF2B5EF4-FFF2-40B4-BE49-F238E27FC236}">
                  <a16:creationId xmlns:a16="http://schemas.microsoft.com/office/drawing/2014/main" id="{C48B639C-388A-4E46-250B-58DE5BB43AB7}"/>
                </a:ext>
              </a:extLst>
            </p:cNvPr>
            <p:cNvSpPr/>
            <p:nvPr/>
          </p:nvSpPr>
          <p:spPr>
            <a:xfrm>
              <a:off x="6264475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7252;p50">
              <a:extLst>
                <a:ext uri="{FF2B5EF4-FFF2-40B4-BE49-F238E27FC236}">
                  <a16:creationId xmlns:a16="http://schemas.microsoft.com/office/drawing/2014/main" id="{8AFABC8D-93B9-703A-3C37-D653933ED50F}"/>
                </a:ext>
              </a:extLst>
            </p:cNvPr>
            <p:cNvSpPr/>
            <p:nvPr/>
          </p:nvSpPr>
          <p:spPr>
            <a:xfrm>
              <a:off x="6264475" y="3506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7253;p50">
              <a:extLst>
                <a:ext uri="{FF2B5EF4-FFF2-40B4-BE49-F238E27FC236}">
                  <a16:creationId xmlns:a16="http://schemas.microsoft.com/office/drawing/2014/main" id="{C752BFC5-47DD-6A58-F4BF-D651B26ECD5D}"/>
                </a:ext>
              </a:extLst>
            </p:cNvPr>
            <p:cNvSpPr/>
            <p:nvPr/>
          </p:nvSpPr>
          <p:spPr>
            <a:xfrm>
              <a:off x="626395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7254;p50">
              <a:extLst>
                <a:ext uri="{FF2B5EF4-FFF2-40B4-BE49-F238E27FC236}">
                  <a16:creationId xmlns:a16="http://schemas.microsoft.com/office/drawing/2014/main" id="{E8D1FD12-83E2-79BF-592C-6EC9CCDF9F09}"/>
                </a:ext>
              </a:extLst>
            </p:cNvPr>
            <p:cNvSpPr/>
            <p:nvPr/>
          </p:nvSpPr>
          <p:spPr>
            <a:xfrm>
              <a:off x="6263950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7255;p50">
              <a:extLst>
                <a:ext uri="{FF2B5EF4-FFF2-40B4-BE49-F238E27FC236}">
                  <a16:creationId xmlns:a16="http://schemas.microsoft.com/office/drawing/2014/main" id="{A25D76D3-03D8-71BB-36ED-E2D5581DFE1C}"/>
                </a:ext>
              </a:extLst>
            </p:cNvPr>
            <p:cNvSpPr/>
            <p:nvPr/>
          </p:nvSpPr>
          <p:spPr>
            <a:xfrm>
              <a:off x="6264475" y="350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7256;p50">
              <a:extLst>
                <a:ext uri="{FF2B5EF4-FFF2-40B4-BE49-F238E27FC236}">
                  <a16:creationId xmlns:a16="http://schemas.microsoft.com/office/drawing/2014/main" id="{5808882C-162E-C07D-AEF8-3D6BF265A8DE}"/>
                </a:ext>
              </a:extLst>
            </p:cNvPr>
            <p:cNvSpPr/>
            <p:nvPr/>
          </p:nvSpPr>
          <p:spPr>
            <a:xfrm>
              <a:off x="6263950" y="3504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7257;p50">
              <a:extLst>
                <a:ext uri="{FF2B5EF4-FFF2-40B4-BE49-F238E27FC236}">
                  <a16:creationId xmlns:a16="http://schemas.microsoft.com/office/drawing/2014/main" id="{17730ECF-79F8-83D5-62A4-4913A1D23DCA}"/>
                </a:ext>
              </a:extLst>
            </p:cNvPr>
            <p:cNvSpPr/>
            <p:nvPr/>
          </p:nvSpPr>
          <p:spPr>
            <a:xfrm>
              <a:off x="6285600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7258;p50">
              <a:extLst>
                <a:ext uri="{FF2B5EF4-FFF2-40B4-BE49-F238E27FC236}">
                  <a16:creationId xmlns:a16="http://schemas.microsoft.com/office/drawing/2014/main" id="{70EEC005-47B8-3D70-FB94-AFB5B8BC8879}"/>
                </a:ext>
              </a:extLst>
            </p:cNvPr>
            <p:cNvSpPr/>
            <p:nvPr/>
          </p:nvSpPr>
          <p:spPr>
            <a:xfrm>
              <a:off x="6284550" y="356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7259;p50">
              <a:extLst>
                <a:ext uri="{FF2B5EF4-FFF2-40B4-BE49-F238E27FC236}">
                  <a16:creationId xmlns:a16="http://schemas.microsoft.com/office/drawing/2014/main" id="{0660D9AF-A32E-B54B-EEE0-EFB515B30F27}"/>
                </a:ext>
              </a:extLst>
            </p:cNvPr>
            <p:cNvSpPr/>
            <p:nvPr/>
          </p:nvSpPr>
          <p:spPr>
            <a:xfrm>
              <a:off x="6286125" y="356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7260;p50">
              <a:extLst>
                <a:ext uri="{FF2B5EF4-FFF2-40B4-BE49-F238E27FC236}">
                  <a16:creationId xmlns:a16="http://schemas.microsoft.com/office/drawing/2014/main" id="{0354B112-1F53-1B44-7CE7-69AB2150E0A5}"/>
                </a:ext>
              </a:extLst>
            </p:cNvPr>
            <p:cNvSpPr/>
            <p:nvPr/>
          </p:nvSpPr>
          <p:spPr>
            <a:xfrm>
              <a:off x="6281375" y="355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7261;p50">
              <a:extLst>
                <a:ext uri="{FF2B5EF4-FFF2-40B4-BE49-F238E27FC236}">
                  <a16:creationId xmlns:a16="http://schemas.microsoft.com/office/drawing/2014/main" id="{078F98F3-F201-24EB-E889-DFB9B418FC81}"/>
                </a:ext>
              </a:extLst>
            </p:cNvPr>
            <p:cNvSpPr/>
            <p:nvPr/>
          </p:nvSpPr>
          <p:spPr>
            <a:xfrm>
              <a:off x="6282975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7262;p50">
              <a:extLst>
                <a:ext uri="{FF2B5EF4-FFF2-40B4-BE49-F238E27FC236}">
                  <a16:creationId xmlns:a16="http://schemas.microsoft.com/office/drawing/2014/main" id="{6B499929-7A38-E0AE-9C97-B3993F222F3F}"/>
                </a:ext>
              </a:extLst>
            </p:cNvPr>
            <p:cNvSpPr/>
            <p:nvPr/>
          </p:nvSpPr>
          <p:spPr>
            <a:xfrm>
              <a:off x="6284550" y="357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7263;p50">
              <a:extLst>
                <a:ext uri="{FF2B5EF4-FFF2-40B4-BE49-F238E27FC236}">
                  <a16:creationId xmlns:a16="http://schemas.microsoft.com/office/drawing/2014/main" id="{B3082F3D-AE03-A247-3F7F-EFC69F99C0DB}"/>
                </a:ext>
              </a:extLst>
            </p:cNvPr>
            <p:cNvSpPr/>
            <p:nvPr/>
          </p:nvSpPr>
          <p:spPr>
            <a:xfrm>
              <a:off x="6286125" y="3571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7264;p50">
              <a:extLst>
                <a:ext uri="{FF2B5EF4-FFF2-40B4-BE49-F238E27FC236}">
                  <a16:creationId xmlns:a16="http://schemas.microsoft.com/office/drawing/2014/main" id="{AC601312-BB4D-C9C1-2208-3AF4697667F0}"/>
                </a:ext>
              </a:extLst>
            </p:cNvPr>
            <p:cNvSpPr/>
            <p:nvPr/>
          </p:nvSpPr>
          <p:spPr>
            <a:xfrm>
              <a:off x="6286125" y="3570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2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7265;p50">
              <a:extLst>
                <a:ext uri="{FF2B5EF4-FFF2-40B4-BE49-F238E27FC236}">
                  <a16:creationId xmlns:a16="http://schemas.microsoft.com/office/drawing/2014/main" id="{88851844-6D39-AFBC-D755-CFD36DAA83FE}"/>
                </a:ext>
              </a:extLst>
            </p:cNvPr>
            <p:cNvSpPr/>
            <p:nvPr/>
          </p:nvSpPr>
          <p:spPr>
            <a:xfrm>
              <a:off x="6286125" y="357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7266;p50">
              <a:extLst>
                <a:ext uri="{FF2B5EF4-FFF2-40B4-BE49-F238E27FC236}">
                  <a16:creationId xmlns:a16="http://schemas.microsoft.com/office/drawing/2014/main" id="{FAAD44E2-F76F-6ADC-B258-39344FE34ECB}"/>
                </a:ext>
              </a:extLst>
            </p:cNvPr>
            <p:cNvSpPr/>
            <p:nvPr/>
          </p:nvSpPr>
          <p:spPr>
            <a:xfrm>
              <a:off x="6265000" y="35428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7267;p50">
              <a:extLst>
                <a:ext uri="{FF2B5EF4-FFF2-40B4-BE49-F238E27FC236}">
                  <a16:creationId xmlns:a16="http://schemas.microsoft.com/office/drawing/2014/main" id="{7C813B76-F120-D7CE-BAD1-2A019FEE5439}"/>
                </a:ext>
              </a:extLst>
            </p:cNvPr>
            <p:cNvSpPr/>
            <p:nvPr/>
          </p:nvSpPr>
          <p:spPr>
            <a:xfrm>
              <a:off x="6277675" y="355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7268;p50">
              <a:extLst>
                <a:ext uri="{FF2B5EF4-FFF2-40B4-BE49-F238E27FC236}">
                  <a16:creationId xmlns:a16="http://schemas.microsoft.com/office/drawing/2014/main" id="{61A76809-25E1-4F83-09E9-E94579D3BA64}"/>
                </a:ext>
              </a:extLst>
            </p:cNvPr>
            <p:cNvSpPr/>
            <p:nvPr/>
          </p:nvSpPr>
          <p:spPr>
            <a:xfrm>
              <a:off x="6264475" y="354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7269;p50">
              <a:extLst>
                <a:ext uri="{FF2B5EF4-FFF2-40B4-BE49-F238E27FC236}">
                  <a16:creationId xmlns:a16="http://schemas.microsoft.com/office/drawing/2014/main" id="{424C78A4-E7AE-E8C4-A658-B7F835A938F9}"/>
                </a:ext>
              </a:extLst>
            </p:cNvPr>
            <p:cNvSpPr/>
            <p:nvPr/>
          </p:nvSpPr>
          <p:spPr>
            <a:xfrm>
              <a:off x="6283500" y="3570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0" y="1"/>
                    <a:pt x="21" y="1"/>
                    <a:pt x="0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7270;p50">
              <a:extLst>
                <a:ext uri="{FF2B5EF4-FFF2-40B4-BE49-F238E27FC236}">
                  <a16:creationId xmlns:a16="http://schemas.microsoft.com/office/drawing/2014/main" id="{6D8FB22E-81AA-B63E-EE90-B7EE0499BB36}"/>
                </a:ext>
              </a:extLst>
            </p:cNvPr>
            <p:cNvSpPr/>
            <p:nvPr/>
          </p:nvSpPr>
          <p:spPr>
            <a:xfrm>
              <a:off x="6272400" y="355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7271;p50">
              <a:extLst>
                <a:ext uri="{FF2B5EF4-FFF2-40B4-BE49-F238E27FC236}">
                  <a16:creationId xmlns:a16="http://schemas.microsoft.com/office/drawing/2014/main" id="{D4837937-5504-D066-61E8-C2BAD6E60815}"/>
                </a:ext>
              </a:extLst>
            </p:cNvPr>
            <p:cNvSpPr/>
            <p:nvPr/>
          </p:nvSpPr>
          <p:spPr>
            <a:xfrm>
              <a:off x="6264475" y="3543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7272;p50">
              <a:extLst>
                <a:ext uri="{FF2B5EF4-FFF2-40B4-BE49-F238E27FC236}">
                  <a16:creationId xmlns:a16="http://schemas.microsoft.com/office/drawing/2014/main" id="{2B120EC8-1872-30FD-183E-46EAF9F1F0C5}"/>
                </a:ext>
              </a:extLst>
            </p:cNvPr>
            <p:cNvSpPr/>
            <p:nvPr/>
          </p:nvSpPr>
          <p:spPr>
            <a:xfrm>
              <a:off x="627400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7273;p50">
              <a:extLst>
                <a:ext uri="{FF2B5EF4-FFF2-40B4-BE49-F238E27FC236}">
                  <a16:creationId xmlns:a16="http://schemas.microsoft.com/office/drawing/2014/main" id="{7022CDEF-0C31-585E-5C2D-C06BF35947A0}"/>
                </a:ext>
              </a:extLst>
            </p:cNvPr>
            <p:cNvSpPr/>
            <p:nvPr/>
          </p:nvSpPr>
          <p:spPr>
            <a:xfrm>
              <a:off x="627400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7274;p50">
              <a:extLst>
                <a:ext uri="{FF2B5EF4-FFF2-40B4-BE49-F238E27FC236}">
                  <a16:creationId xmlns:a16="http://schemas.microsoft.com/office/drawing/2014/main" id="{46BB6699-CB5D-288E-ADE3-2648FB770812}"/>
                </a:ext>
              </a:extLst>
            </p:cNvPr>
            <p:cNvSpPr/>
            <p:nvPr/>
          </p:nvSpPr>
          <p:spPr>
            <a:xfrm>
              <a:off x="6265000" y="354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7275;p50">
              <a:extLst>
                <a:ext uri="{FF2B5EF4-FFF2-40B4-BE49-F238E27FC236}">
                  <a16:creationId xmlns:a16="http://schemas.microsoft.com/office/drawing/2014/main" id="{DBBC5869-EAD5-6C74-C4D4-46AB50B0B8E7}"/>
                </a:ext>
              </a:extLst>
            </p:cNvPr>
            <p:cNvSpPr/>
            <p:nvPr/>
          </p:nvSpPr>
          <p:spPr>
            <a:xfrm>
              <a:off x="6271350" y="35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7276;p50">
              <a:extLst>
                <a:ext uri="{FF2B5EF4-FFF2-40B4-BE49-F238E27FC236}">
                  <a16:creationId xmlns:a16="http://schemas.microsoft.com/office/drawing/2014/main" id="{BD7CD229-8A0D-EAC4-85B2-9375219EE6BB}"/>
                </a:ext>
              </a:extLst>
            </p:cNvPr>
            <p:cNvSpPr/>
            <p:nvPr/>
          </p:nvSpPr>
          <p:spPr>
            <a:xfrm>
              <a:off x="6282975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7277;p50">
              <a:extLst>
                <a:ext uri="{FF2B5EF4-FFF2-40B4-BE49-F238E27FC236}">
                  <a16:creationId xmlns:a16="http://schemas.microsoft.com/office/drawing/2014/main" id="{4DE30865-56D9-27FD-83B8-AC3266E6585A}"/>
                </a:ext>
              </a:extLst>
            </p:cNvPr>
            <p:cNvSpPr/>
            <p:nvPr/>
          </p:nvSpPr>
          <p:spPr>
            <a:xfrm>
              <a:off x="6278225" y="3562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7278;p50">
              <a:extLst>
                <a:ext uri="{FF2B5EF4-FFF2-40B4-BE49-F238E27FC236}">
                  <a16:creationId xmlns:a16="http://schemas.microsoft.com/office/drawing/2014/main" id="{A1140360-A714-9AE3-009D-0C5945A9E856}"/>
                </a:ext>
              </a:extLst>
            </p:cNvPr>
            <p:cNvSpPr/>
            <p:nvPr/>
          </p:nvSpPr>
          <p:spPr>
            <a:xfrm>
              <a:off x="6278225" y="35628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7279;p50">
              <a:extLst>
                <a:ext uri="{FF2B5EF4-FFF2-40B4-BE49-F238E27FC236}">
                  <a16:creationId xmlns:a16="http://schemas.microsoft.com/office/drawing/2014/main" id="{37B3992A-5B70-0248-0A0A-CCE5805C3F1F}"/>
                </a:ext>
              </a:extLst>
            </p:cNvPr>
            <p:cNvSpPr/>
            <p:nvPr/>
          </p:nvSpPr>
          <p:spPr>
            <a:xfrm>
              <a:off x="6279800" y="356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7280;p50">
              <a:extLst>
                <a:ext uri="{FF2B5EF4-FFF2-40B4-BE49-F238E27FC236}">
                  <a16:creationId xmlns:a16="http://schemas.microsoft.com/office/drawing/2014/main" id="{4C1C583E-3D40-7644-F3F7-6723BFF27DB5}"/>
                </a:ext>
              </a:extLst>
            </p:cNvPr>
            <p:cNvSpPr/>
            <p:nvPr/>
          </p:nvSpPr>
          <p:spPr>
            <a:xfrm>
              <a:off x="6279275" y="356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7281;p50">
              <a:extLst>
                <a:ext uri="{FF2B5EF4-FFF2-40B4-BE49-F238E27FC236}">
                  <a16:creationId xmlns:a16="http://schemas.microsoft.com/office/drawing/2014/main" id="{689EE745-3B70-A4B6-05EA-E1B8A00EE2DA}"/>
                </a:ext>
              </a:extLst>
            </p:cNvPr>
            <p:cNvSpPr/>
            <p:nvPr/>
          </p:nvSpPr>
          <p:spPr>
            <a:xfrm>
              <a:off x="6277150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7282;p50">
              <a:extLst>
                <a:ext uri="{FF2B5EF4-FFF2-40B4-BE49-F238E27FC236}">
                  <a16:creationId xmlns:a16="http://schemas.microsoft.com/office/drawing/2014/main" id="{BAD0168B-7C75-488B-56C7-9297C4F15CDE}"/>
                </a:ext>
              </a:extLst>
            </p:cNvPr>
            <p:cNvSpPr/>
            <p:nvPr/>
          </p:nvSpPr>
          <p:spPr>
            <a:xfrm>
              <a:off x="6264475" y="3542650"/>
              <a:ext cx="22200" cy="30300"/>
            </a:xfrm>
            <a:custGeom>
              <a:avLst/>
              <a:gdLst/>
              <a:ahLst/>
              <a:cxnLst/>
              <a:rect l="l" t="t" r="r" b="b"/>
              <a:pathLst>
                <a:path w="888" h="1212" extrusionOk="0">
                  <a:moveTo>
                    <a:pt x="278" y="546"/>
                  </a:moveTo>
                  <a:cubicBezTo>
                    <a:pt x="276" y="549"/>
                    <a:pt x="275" y="552"/>
                    <a:pt x="275" y="556"/>
                  </a:cubicBezTo>
                  <a:cubicBezTo>
                    <a:pt x="292" y="556"/>
                    <a:pt x="282" y="556"/>
                    <a:pt x="278" y="546"/>
                  </a:cubicBezTo>
                  <a:close/>
                  <a:moveTo>
                    <a:pt x="672" y="631"/>
                  </a:moveTo>
                  <a:cubicBezTo>
                    <a:pt x="667" y="631"/>
                    <a:pt x="663" y="641"/>
                    <a:pt x="677" y="641"/>
                  </a:cubicBezTo>
                  <a:cubicBezTo>
                    <a:pt x="677" y="634"/>
                    <a:pt x="674" y="631"/>
                    <a:pt x="672" y="631"/>
                  </a:cubicBezTo>
                  <a:close/>
                  <a:moveTo>
                    <a:pt x="508" y="789"/>
                  </a:moveTo>
                  <a:cubicBezTo>
                    <a:pt x="508" y="796"/>
                    <a:pt x="510" y="798"/>
                    <a:pt x="513" y="798"/>
                  </a:cubicBezTo>
                  <a:cubicBezTo>
                    <a:pt x="519" y="798"/>
                    <a:pt x="529" y="789"/>
                    <a:pt x="529" y="789"/>
                  </a:cubicBezTo>
                  <a:close/>
                  <a:moveTo>
                    <a:pt x="602" y="885"/>
                  </a:moveTo>
                  <a:cubicBezTo>
                    <a:pt x="602" y="885"/>
                    <a:pt x="599" y="887"/>
                    <a:pt x="592" y="894"/>
                  </a:cubicBezTo>
                  <a:lnTo>
                    <a:pt x="613" y="894"/>
                  </a:lnTo>
                  <a:cubicBezTo>
                    <a:pt x="599" y="894"/>
                    <a:pt x="604" y="885"/>
                    <a:pt x="602" y="885"/>
                  </a:cubicBezTo>
                  <a:close/>
                  <a:moveTo>
                    <a:pt x="656" y="958"/>
                  </a:moveTo>
                  <a:cubicBezTo>
                    <a:pt x="656" y="979"/>
                    <a:pt x="656" y="979"/>
                    <a:pt x="656" y="979"/>
                  </a:cubicBezTo>
                  <a:cubicBezTo>
                    <a:pt x="656" y="979"/>
                    <a:pt x="656" y="979"/>
                    <a:pt x="677" y="958"/>
                  </a:cubicBezTo>
                  <a:close/>
                  <a:moveTo>
                    <a:pt x="761" y="1084"/>
                  </a:moveTo>
                  <a:cubicBezTo>
                    <a:pt x="761" y="1106"/>
                    <a:pt x="761" y="1106"/>
                    <a:pt x="761" y="1106"/>
                  </a:cubicBezTo>
                  <a:lnTo>
                    <a:pt x="782" y="1106"/>
                  </a:lnTo>
                  <a:cubicBezTo>
                    <a:pt x="782" y="1095"/>
                    <a:pt x="788" y="1095"/>
                    <a:pt x="793" y="1095"/>
                  </a:cubicBezTo>
                  <a:cubicBezTo>
                    <a:pt x="798" y="1095"/>
                    <a:pt x="803" y="1095"/>
                    <a:pt x="803" y="1084"/>
                  </a:cubicBezTo>
                  <a:close/>
                  <a:moveTo>
                    <a:pt x="782" y="1106"/>
                  </a:moveTo>
                  <a:lnTo>
                    <a:pt x="782" y="1127"/>
                  </a:lnTo>
                  <a:cubicBezTo>
                    <a:pt x="803" y="1127"/>
                    <a:pt x="803" y="1106"/>
                    <a:pt x="803" y="1106"/>
                  </a:cubicBezTo>
                  <a:close/>
                  <a:moveTo>
                    <a:pt x="825" y="1190"/>
                  </a:moveTo>
                  <a:cubicBezTo>
                    <a:pt x="825" y="1197"/>
                    <a:pt x="827" y="1199"/>
                    <a:pt x="830" y="1199"/>
                  </a:cubicBezTo>
                  <a:cubicBezTo>
                    <a:pt x="836" y="1199"/>
                    <a:pt x="846" y="1190"/>
                    <a:pt x="846" y="1190"/>
                  </a:cubicBezTo>
                  <a:close/>
                  <a:moveTo>
                    <a:pt x="867" y="1190"/>
                  </a:moveTo>
                  <a:cubicBezTo>
                    <a:pt x="856" y="1201"/>
                    <a:pt x="856" y="1206"/>
                    <a:pt x="859" y="1206"/>
                  </a:cubicBezTo>
                  <a:cubicBezTo>
                    <a:pt x="862" y="1206"/>
                    <a:pt x="867" y="1201"/>
                    <a:pt x="867" y="1190"/>
                  </a:cubicBezTo>
                  <a:close/>
                  <a:moveTo>
                    <a:pt x="75" y="1"/>
                  </a:moveTo>
                  <a:cubicBezTo>
                    <a:pt x="64" y="1"/>
                    <a:pt x="54" y="3"/>
                    <a:pt x="43" y="7"/>
                  </a:cubicBezTo>
                  <a:lnTo>
                    <a:pt x="22" y="7"/>
                  </a:lnTo>
                  <a:cubicBezTo>
                    <a:pt x="22" y="7"/>
                    <a:pt x="1" y="28"/>
                    <a:pt x="1" y="28"/>
                  </a:cubicBezTo>
                  <a:lnTo>
                    <a:pt x="22" y="28"/>
                  </a:lnTo>
                  <a:cubicBezTo>
                    <a:pt x="22" y="28"/>
                    <a:pt x="22" y="49"/>
                    <a:pt x="1" y="49"/>
                  </a:cubicBezTo>
                  <a:cubicBezTo>
                    <a:pt x="1" y="49"/>
                    <a:pt x="1" y="49"/>
                    <a:pt x="1" y="70"/>
                  </a:cubicBezTo>
                  <a:cubicBezTo>
                    <a:pt x="1" y="70"/>
                    <a:pt x="1" y="92"/>
                    <a:pt x="1" y="92"/>
                  </a:cubicBezTo>
                  <a:cubicBezTo>
                    <a:pt x="1" y="92"/>
                    <a:pt x="22" y="92"/>
                    <a:pt x="1" y="113"/>
                  </a:cubicBezTo>
                  <a:cubicBezTo>
                    <a:pt x="1" y="113"/>
                    <a:pt x="10" y="103"/>
                    <a:pt x="16" y="103"/>
                  </a:cubicBezTo>
                  <a:cubicBezTo>
                    <a:pt x="20" y="103"/>
                    <a:pt x="22" y="106"/>
                    <a:pt x="22" y="113"/>
                  </a:cubicBezTo>
                  <a:cubicBezTo>
                    <a:pt x="22" y="113"/>
                    <a:pt x="13" y="121"/>
                    <a:pt x="7" y="122"/>
                  </a:cubicBezTo>
                  <a:lnTo>
                    <a:pt x="7" y="122"/>
                  </a:lnTo>
                  <a:cubicBezTo>
                    <a:pt x="6" y="119"/>
                    <a:pt x="4" y="115"/>
                    <a:pt x="1" y="113"/>
                  </a:cubicBezTo>
                  <a:lnTo>
                    <a:pt x="1" y="113"/>
                  </a:lnTo>
                  <a:cubicBezTo>
                    <a:pt x="1" y="120"/>
                    <a:pt x="3" y="122"/>
                    <a:pt x="6" y="122"/>
                  </a:cubicBezTo>
                  <a:cubicBezTo>
                    <a:pt x="7" y="122"/>
                    <a:pt x="7" y="122"/>
                    <a:pt x="7" y="122"/>
                  </a:cubicBezTo>
                  <a:lnTo>
                    <a:pt x="7" y="122"/>
                  </a:lnTo>
                  <a:cubicBezTo>
                    <a:pt x="17" y="144"/>
                    <a:pt x="4" y="176"/>
                    <a:pt x="22" y="176"/>
                  </a:cubicBezTo>
                  <a:cubicBezTo>
                    <a:pt x="11" y="187"/>
                    <a:pt x="6" y="187"/>
                    <a:pt x="3" y="187"/>
                  </a:cubicBezTo>
                  <a:cubicBezTo>
                    <a:pt x="1" y="187"/>
                    <a:pt x="1" y="187"/>
                    <a:pt x="1" y="197"/>
                  </a:cubicBezTo>
                  <a:cubicBezTo>
                    <a:pt x="22" y="197"/>
                    <a:pt x="1" y="218"/>
                    <a:pt x="1" y="218"/>
                  </a:cubicBezTo>
                  <a:lnTo>
                    <a:pt x="22" y="218"/>
                  </a:lnTo>
                  <a:cubicBezTo>
                    <a:pt x="1" y="239"/>
                    <a:pt x="22" y="239"/>
                    <a:pt x="43" y="261"/>
                  </a:cubicBezTo>
                  <a:cubicBezTo>
                    <a:pt x="43" y="282"/>
                    <a:pt x="64" y="303"/>
                    <a:pt x="85" y="324"/>
                  </a:cubicBezTo>
                  <a:cubicBezTo>
                    <a:pt x="106" y="345"/>
                    <a:pt x="128" y="366"/>
                    <a:pt x="149" y="387"/>
                  </a:cubicBezTo>
                  <a:cubicBezTo>
                    <a:pt x="138" y="398"/>
                    <a:pt x="143" y="398"/>
                    <a:pt x="149" y="398"/>
                  </a:cubicBezTo>
                  <a:cubicBezTo>
                    <a:pt x="154" y="398"/>
                    <a:pt x="159" y="398"/>
                    <a:pt x="149" y="408"/>
                  </a:cubicBezTo>
                  <a:cubicBezTo>
                    <a:pt x="170" y="430"/>
                    <a:pt x="170" y="451"/>
                    <a:pt x="191" y="451"/>
                  </a:cubicBezTo>
                  <a:cubicBezTo>
                    <a:pt x="191" y="472"/>
                    <a:pt x="212" y="472"/>
                    <a:pt x="212" y="472"/>
                  </a:cubicBezTo>
                  <a:lnTo>
                    <a:pt x="233" y="472"/>
                  </a:lnTo>
                  <a:cubicBezTo>
                    <a:pt x="212" y="472"/>
                    <a:pt x="233" y="472"/>
                    <a:pt x="233" y="493"/>
                  </a:cubicBezTo>
                  <a:lnTo>
                    <a:pt x="254" y="493"/>
                  </a:lnTo>
                  <a:cubicBezTo>
                    <a:pt x="233" y="493"/>
                    <a:pt x="254" y="514"/>
                    <a:pt x="254" y="514"/>
                  </a:cubicBezTo>
                  <a:cubicBezTo>
                    <a:pt x="254" y="514"/>
                    <a:pt x="275" y="535"/>
                    <a:pt x="275" y="535"/>
                  </a:cubicBezTo>
                  <a:cubicBezTo>
                    <a:pt x="275" y="540"/>
                    <a:pt x="276" y="543"/>
                    <a:pt x="278" y="546"/>
                  </a:cubicBezTo>
                  <a:lnTo>
                    <a:pt x="278" y="546"/>
                  </a:lnTo>
                  <a:cubicBezTo>
                    <a:pt x="283" y="535"/>
                    <a:pt x="297" y="535"/>
                    <a:pt x="297" y="535"/>
                  </a:cubicBezTo>
                  <a:lnTo>
                    <a:pt x="297" y="535"/>
                  </a:lnTo>
                  <a:cubicBezTo>
                    <a:pt x="297" y="556"/>
                    <a:pt x="297" y="556"/>
                    <a:pt x="275" y="556"/>
                  </a:cubicBezTo>
                  <a:cubicBezTo>
                    <a:pt x="286" y="567"/>
                    <a:pt x="297" y="567"/>
                    <a:pt x="304" y="567"/>
                  </a:cubicBezTo>
                  <a:cubicBezTo>
                    <a:pt x="312" y="567"/>
                    <a:pt x="318" y="567"/>
                    <a:pt x="318" y="577"/>
                  </a:cubicBezTo>
                  <a:cubicBezTo>
                    <a:pt x="297" y="577"/>
                    <a:pt x="318" y="577"/>
                    <a:pt x="318" y="599"/>
                  </a:cubicBezTo>
                  <a:cubicBezTo>
                    <a:pt x="339" y="599"/>
                    <a:pt x="318" y="620"/>
                    <a:pt x="339" y="620"/>
                  </a:cubicBezTo>
                  <a:cubicBezTo>
                    <a:pt x="339" y="620"/>
                    <a:pt x="339" y="620"/>
                    <a:pt x="339" y="599"/>
                  </a:cubicBezTo>
                  <a:cubicBezTo>
                    <a:pt x="360" y="599"/>
                    <a:pt x="339" y="620"/>
                    <a:pt x="360" y="620"/>
                  </a:cubicBezTo>
                  <a:cubicBezTo>
                    <a:pt x="339" y="641"/>
                    <a:pt x="339" y="641"/>
                    <a:pt x="339" y="641"/>
                  </a:cubicBezTo>
                  <a:lnTo>
                    <a:pt x="360" y="641"/>
                  </a:lnTo>
                  <a:cubicBezTo>
                    <a:pt x="360" y="641"/>
                    <a:pt x="360" y="641"/>
                    <a:pt x="360" y="662"/>
                  </a:cubicBezTo>
                  <a:cubicBezTo>
                    <a:pt x="381" y="683"/>
                    <a:pt x="402" y="683"/>
                    <a:pt x="402" y="704"/>
                  </a:cubicBezTo>
                  <a:lnTo>
                    <a:pt x="444" y="704"/>
                  </a:lnTo>
                  <a:lnTo>
                    <a:pt x="423" y="725"/>
                  </a:lnTo>
                  <a:lnTo>
                    <a:pt x="423" y="746"/>
                  </a:lnTo>
                  <a:lnTo>
                    <a:pt x="444" y="746"/>
                  </a:lnTo>
                  <a:cubicBezTo>
                    <a:pt x="437" y="753"/>
                    <a:pt x="437" y="756"/>
                    <a:pt x="440" y="756"/>
                  </a:cubicBezTo>
                  <a:cubicBezTo>
                    <a:pt x="447" y="756"/>
                    <a:pt x="466" y="746"/>
                    <a:pt x="466" y="746"/>
                  </a:cubicBezTo>
                  <a:lnTo>
                    <a:pt x="466" y="768"/>
                  </a:lnTo>
                  <a:cubicBezTo>
                    <a:pt x="466" y="761"/>
                    <a:pt x="468" y="758"/>
                    <a:pt x="471" y="758"/>
                  </a:cubicBezTo>
                  <a:cubicBezTo>
                    <a:pt x="477" y="758"/>
                    <a:pt x="487" y="768"/>
                    <a:pt x="487" y="768"/>
                  </a:cubicBezTo>
                  <a:cubicBezTo>
                    <a:pt x="487" y="757"/>
                    <a:pt x="481" y="757"/>
                    <a:pt x="476" y="757"/>
                  </a:cubicBezTo>
                  <a:cubicBezTo>
                    <a:pt x="471" y="757"/>
                    <a:pt x="466" y="757"/>
                    <a:pt x="466" y="746"/>
                  </a:cubicBezTo>
                  <a:lnTo>
                    <a:pt x="508" y="746"/>
                  </a:lnTo>
                  <a:cubicBezTo>
                    <a:pt x="487" y="768"/>
                    <a:pt x="508" y="768"/>
                    <a:pt x="508" y="768"/>
                  </a:cubicBezTo>
                  <a:cubicBezTo>
                    <a:pt x="508" y="778"/>
                    <a:pt x="513" y="778"/>
                    <a:pt x="518" y="778"/>
                  </a:cubicBezTo>
                  <a:cubicBezTo>
                    <a:pt x="524" y="778"/>
                    <a:pt x="529" y="778"/>
                    <a:pt x="529" y="789"/>
                  </a:cubicBezTo>
                  <a:cubicBezTo>
                    <a:pt x="550" y="789"/>
                    <a:pt x="550" y="810"/>
                    <a:pt x="550" y="810"/>
                  </a:cubicBezTo>
                  <a:cubicBezTo>
                    <a:pt x="550" y="810"/>
                    <a:pt x="550" y="810"/>
                    <a:pt x="571" y="789"/>
                  </a:cubicBezTo>
                  <a:lnTo>
                    <a:pt x="571" y="789"/>
                  </a:lnTo>
                  <a:cubicBezTo>
                    <a:pt x="561" y="799"/>
                    <a:pt x="566" y="799"/>
                    <a:pt x="571" y="799"/>
                  </a:cubicBezTo>
                  <a:cubicBezTo>
                    <a:pt x="576" y="799"/>
                    <a:pt x="582" y="799"/>
                    <a:pt x="571" y="810"/>
                  </a:cubicBezTo>
                  <a:cubicBezTo>
                    <a:pt x="571" y="810"/>
                    <a:pt x="592" y="810"/>
                    <a:pt x="571" y="831"/>
                  </a:cubicBezTo>
                  <a:cubicBezTo>
                    <a:pt x="613" y="831"/>
                    <a:pt x="571" y="852"/>
                    <a:pt x="571" y="852"/>
                  </a:cubicBezTo>
                  <a:cubicBezTo>
                    <a:pt x="571" y="852"/>
                    <a:pt x="571" y="873"/>
                    <a:pt x="571" y="873"/>
                  </a:cubicBezTo>
                  <a:lnTo>
                    <a:pt x="613" y="873"/>
                  </a:lnTo>
                  <a:cubicBezTo>
                    <a:pt x="592" y="873"/>
                    <a:pt x="613" y="873"/>
                    <a:pt x="613" y="894"/>
                  </a:cubicBezTo>
                  <a:cubicBezTo>
                    <a:pt x="613" y="901"/>
                    <a:pt x="616" y="904"/>
                    <a:pt x="620" y="904"/>
                  </a:cubicBezTo>
                  <a:cubicBezTo>
                    <a:pt x="623" y="904"/>
                    <a:pt x="628" y="902"/>
                    <a:pt x="634" y="900"/>
                  </a:cubicBezTo>
                  <a:lnTo>
                    <a:pt x="634" y="900"/>
                  </a:lnTo>
                  <a:cubicBezTo>
                    <a:pt x="632" y="906"/>
                    <a:pt x="628" y="915"/>
                    <a:pt x="613" y="915"/>
                  </a:cubicBezTo>
                  <a:lnTo>
                    <a:pt x="656" y="915"/>
                  </a:lnTo>
                  <a:cubicBezTo>
                    <a:pt x="656" y="937"/>
                    <a:pt x="677" y="937"/>
                    <a:pt x="656" y="937"/>
                  </a:cubicBezTo>
                  <a:lnTo>
                    <a:pt x="677" y="937"/>
                  </a:lnTo>
                  <a:cubicBezTo>
                    <a:pt x="677" y="937"/>
                    <a:pt x="656" y="958"/>
                    <a:pt x="656" y="958"/>
                  </a:cubicBezTo>
                  <a:cubicBezTo>
                    <a:pt x="656" y="958"/>
                    <a:pt x="665" y="948"/>
                    <a:pt x="671" y="948"/>
                  </a:cubicBezTo>
                  <a:cubicBezTo>
                    <a:pt x="674" y="948"/>
                    <a:pt x="677" y="951"/>
                    <a:pt x="677" y="958"/>
                  </a:cubicBezTo>
                  <a:cubicBezTo>
                    <a:pt x="677" y="965"/>
                    <a:pt x="679" y="967"/>
                    <a:pt x="682" y="967"/>
                  </a:cubicBezTo>
                  <a:cubicBezTo>
                    <a:pt x="688" y="967"/>
                    <a:pt x="698" y="958"/>
                    <a:pt x="698" y="958"/>
                  </a:cubicBezTo>
                  <a:lnTo>
                    <a:pt x="719" y="958"/>
                  </a:lnTo>
                  <a:cubicBezTo>
                    <a:pt x="698" y="979"/>
                    <a:pt x="698" y="979"/>
                    <a:pt x="698" y="1000"/>
                  </a:cubicBezTo>
                  <a:cubicBezTo>
                    <a:pt x="698" y="979"/>
                    <a:pt x="698" y="979"/>
                    <a:pt x="719" y="979"/>
                  </a:cubicBezTo>
                  <a:cubicBezTo>
                    <a:pt x="719" y="979"/>
                    <a:pt x="698" y="1000"/>
                    <a:pt x="719" y="1000"/>
                  </a:cubicBezTo>
                  <a:cubicBezTo>
                    <a:pt x="740" y="1000"/>
                    <a:pt x="719" y="1000"/>
                    <a:pt x="719" y="1021"/>
                  </a:cubicBezTo>
                  <a:cubicBezTo>
                    <a:pt x="719" y="1000"/>
                    <a:pt x="740" y="1000"/>
                    <a:pt x="740" y="1000"/>
                  </a:cubicBezTo>
                  <a:lnTo>
                    <a:pt x="740" y="1000"/>
                  </a:lnTo>
                  <a:cubicBezTo>
                    <a:pt x="719" y="1021"/>
                    <a:pt x="740" y="1021"/>
                    <a:pt x="719" y="1021"/>
                  </a:cubicBezTo>
                  <a:lnTo>
                    <a:pt x="740" y="1021"/>
                  </a:lnTo>
                  <a:cubicBezTo>
                    <a:pt x="730" y="1032"/>
                    <a:pt x="730" y="1032"/>
                    <a:pt x="732" y="1032"/>
                  </a:cubicBezTo>
                  <a:cubicBezTo>
                    <a:pt x="735" y="1032"/>
                    <a:pt x="740" y="1032"/>
                    <a:pt x="740" y="1042"/>
                  </a:cubicBezTo>
                  <a:lnTo>
                    <a:pt x="761" y="1042"/>
                  </a:lnTo>
                  <a:cubicBezTo>
                    <a:pt x="761" y="1042"/>
                    <a:pt x="740" y="1042"/>
                    <a:pt x="740" y="1063"/>
                  </a:cubicBezTo>
                  <a:lnTo>
                    <a:pt x="761" y="1063"/>
                  </a:lnTo>
                  <a:cubicBezTo>
                    <a:pt x="761" y="1084"/>
                    <a:pt x="761" y="1084"/>
                    <a:pt x="761" y="1084"/>
                  </a:cubicBezTo>
                  <a:cubicBezTo>
                    <a:pt x="761" y="1084"/>
                    <a:pt x="782" y="1063"/>
                    <a:pt x="782" y="1063"/>
                  </a:cubicBezTo>
                  <a:lnTo>
                    <a:pt x="803" y="1063"/>
                  </a:lnTo>
                  <a:cubicBezTo>
                    <a:pt x="803" y="1063"/>
                    <a:pt x="803" y="1084"/>
                    <a:pt x="803" y="1084"/>
                  </a:cubicBezTo>
                  <a:cubicBezTo>
                    <a:pt x="803" y="1084"/>
                    <a:pt x="803" y="1084"/>
                    <a:pt x="803" y="1106"/>
                  </a:cubicBezTo>
                  <a:cubicBezTo>
                    <a:pt x="803" y="1106"/>
                    <a:pt x="803" y="1106"/>
                    <a:pt x="803" y="1127"/>
                  </a:cubicBezTo>
                  <a:lnTo>
                    <a:pt x="825" y="1127"/>
                  </a:lnTo>
                  <a:cubicBezTo>
                    <a:pt x="825" y="1148"/>
                    <a:pt x="825" y="1148"/>
                    <a:pt x="825" y="1148"/>
                  </a:cubicBezTo>
                  <a:cubicBezTo>
                    <a:pt x="803" y="1169"/>
                    <a:pt x="825" y="1169"/>
                    <a:pt x="846" y="1169"/>
                  </a:cubicBezTo>
                  <a:cubicBezTo>
                    <a:pt x="835" y="1179"/>
                    <a:pt x="830" y="1179"/>
                    <a:pt x="827" y="1179"/>
                  </a:cubicBezTo>
                  <a:cubicBezTo>
                    <a:pt x="825" y="1179"/>
                    <a:pt x="825" y="1179"/>
                    <a:pt x="825" y="1190"/>
                  </a:cubicBezTo>
                  <a:cubicBezTo>
                    <a:pt x="825" y="1190"/>
                    <a:pt x="834" y="1181"/>
                    <a:pt x="840" y="1181"/>
                  </a:cubicBezTo>
                  <a:cubicBezTo>
                    <a:pt x="843" y="1181"/>
                    <a:pt x="846" y="1183"/>
                    <a:pt x="846" y="1190"/>
                  </a:cubicBezTo>
                  <a:cubicBezTo>
                    <a:pt x="846" y="1190"/>
                    <a:pt x="846" y="1190"/>
                    <a:pt x="846" y="1211"/>
                  </a:cubicBezTo>
                  <a:cubicBezTo>
                    <a:pt x="846" y="1211"/>
                    <a:pt x="846" y="1190"/>
                    <a:pt x="867" y="1190"/>
                  </a:cubicBezTo>
                  <a:cubicBezTo>
                    <a:pt x="867" y="1190"/>
                    <a:pt x="867" y="1190"/>
                    <a:pt x="867" y="1169"/>
                  </a:cubicBezTo>
                  <a:cubicBezTo>
                    <a:pt x="867" y="1148"/>
                    <a:pt x="888" y="1148"/>
                    <a:pt x="888" y="1148"/>
                  </a:cubicBezTo>
                  <a:lnTo>
                    <a:pt x="867" y="1148"/>
                  </a:lnTo>
                  <a:cubicBezTo>
                    <a:pt x="867" y="1148"/>
                    <a:pt x="867" y="1127"/>
                    <a:pt x="867" y="1127"/>
                  </a:cubicBezTo>
                  <a:lnTo>
                    <a:pt x="888" y="1127"/>
                  </a:lnTo>
                  <a:lnTo>
                    <a:pt x="867" y="1106"/>
                  </a:lnTo>
                  <a:cubicBezTo>
                    <a:pt x="867" y="1106"/>
                    <a:pt x="867" y="1084"/>
                    <a:pt x="846" y="1084"/>
                  </a:cubicBezTo>
                  <a:lnTo>
                    <a:pt x="867" y="1084"/>
                  </a:lnTo>
                  <a:cubicBezTo>
                    <a:pt x="867" y="1063"/>
                    <a:pt x="867" y="1063"/>
                    <a:pt x="888" y="1063"/>
                  </a:cubicBezTo>
                  <a:lnTo>
                    <a:pt x="867" y="1063"/>
                  </a:lnTo>
                  <a:cubicBezTo>
                    <a:pt x="867" y="1063"/>
                    <a:pt x="867" y="1042"/>
                    <a:pt x="867" y="1042"/>
                  </a:cubicBezTo>
                  <a:lnTo>
                    <a:pt x="846" y="1042"/>
                  </a:lnTo>
                  <a:cubicBezTo>
                    <a:pt x="856" y="1032"/>
                    <a:pt x="856" y="1032"/>
                    <a:pt x="854" y="1032"/>
                  </a:cubicBezTo>
                  <a:cubicBezTo>
                    <a:pt x="851" y="1032"/>
                    <a:pt x="846" y="1032"/>
                    <a:pt x="846" y="1021"/>
                  </a:cubicBezTo>
                  <a:cubicBezTo>
                    <a:pt x="846" y="1000"/>
                    <a:pt x="846" y="1000"/>
                    <a:pt x="846" y="1000"/>
                  </a:cubicBezTo>
                  <a:cubicBezTo>
                    <a:pt x="846" y="1000"/>
                    <a:pt x="825" y="979"/>
                    <a:pt x="846" y="979"/>
                  </a:cubicBezTo>
                  <a:lnTo>
                    <a:pt x="825" y="979"/>
                  </a:lnTo>
                  <a:cubicBezTo>
                    <a:pt x="835" y="968"/>
                    <a:pt x="830" y="968"/>
                    <a:pt x="825" y="968"/>
                  </a:cubicBezTo>
                  <a:cubicBezTo>
                    <a:pt x="819" y="968"/>
                    <a:pt x="814" y="968"/>
                    <a:pt x="825" y="958"/>
                  </a:cubicBezTo>
                  <a:lnTo>
                    <a:pt x="803" y="958"/>
                  </a:lnTo>
                  <a:cubicBezTo>
                    <a:pt x="825" y="937"/>
                    <a:pt x="803" y="937"/>
                    <a:pt x="825" y="937"/>
                  </a:cubicBezTo>
                  <a:lnTo>
                    <a:pt x="803" y="937"/>
                  </a:lnTo>
                  <a:cubicBezTo>
                    <a:pt x="803" y="915"/>
                    <a:pt x="803" y="915"/>
                    <a:pt x="803" y="915"/>
                  </a:cubicBezTo>
                  <a:lnTo>
                    <a:pt x="803" y="894"/>
                  </a:lnTo>
                  <a:cubicBezTo>
                    <a:pt x="782" y="894"/>
                    <a:pt x="803" y="873"/>
                    <a:pt x="782" y="873"/>
                  </a:cubicBezTo>
                  <a:cubicBezTo>
                    <a:pt x="803" y="852"/>
                    <a:pt x="782" y="852"/>
                    <a:pt x="803" y="852"/>
                  </a:cubicBezTo>
                  <a:lnTo>
                    <a:pt x="782" y="852"/>
                  </a:lnTo>
                  <a:cubicBezTo>
                    <a:pt x="761" y="852"/>
                    <a:pt x="782" y="831"/>
                    <a:pt x="761" y="810"/>
                  </a:cubicBezTo>
                  <a:cubicBezTo>
                    <a:pt x="761" y="810"/>
                    <a:pt x="740" y="810"/>
                    <a:pt x="740" y="789"/>
                  </a:cubicBezTo>
                  <a:lnTo>
                    <a:pt x="740" y="768"/>
                  </a:lnTo>
                  <a:cubicBezTo>
                    <a:pt x="740" y="757"/>
                    <a:pt x="735" y="757"/>
                    <a:pt x="730" y="757"/>
                  </a:cubicBezTo>
                  <a:cubicBezTo>
                    <a:pt x="724" y="757"/>
                    <a:pt x="719" y="757"/>
                    <a:pt x="719" y="746"/>
                  </a:cubicBezTo>
                  <a:cubicBezTo>
                    <a:pt x="719" y="736"/>
                    <a:pt x="714" y="736"/>
                    <a:pt x="711" y="736"/>
                  </a:cubicBezTo>
                  <a:cubicBezTo>
                    <a:pt x="708" y="736"/>
                    <a:pt x="708" y="736"/>
                    <a:pt x="719" y="725"/>
                  </a:cubicBezTo>
                  <a:lnTo>
                    <a:pt x="719" y="725"/>
                  </a:lnTo>
                  <a:cubicBezTo>
                    <a:pt x="719" y="726"/>
                    <a:pt x="710" y="735"/>
                    <a:pt x="703" y="735"/>
                  </a:cubicBezTo>
                  <a:cubicBezTo>
                    <a:pt x="700" y="735"/>
                    <a:pt x="698" y="732"/>
                    <a:pt x="698" y="725"/>
                  </a:cubicBezTo>
                  <a:cubicBezTo>
                    <a:pt x="698" y="725"/>
                    <a:pt x="698" y="725"/>
                    <a:pt x="698" y="704"/>
                  </a:cubicBezTo>
                  <a:cubicBezTo>
                    <a:pt x="698" y="704"/>
                    <a:pt x="719" y="683"/>
                    <a:pt x="698" y="683"/>
                  </a:cubicBezTo>
                  <a:cubicBezTo>
                    <a:pt x="698" y="683"/>
                    <a:pt x="677" y="662"/>
                    <a:pt x="677" y="662"/>
                  </a:cubicBezTo>
                  <a:cubicBezTo>
                    <a:pt x="677" y="662"/>
                    <a:pt x="677" y="662"/>
                    <a:pt x="677" y="641"/>
                  </a:cubicBezTo>
                  <a:lnTo>
                    <a:pt x="656" y="641"/>
                  </a:lnTo>
                  <a:cubicBezTo>
                    <a:pt x="656" y="641"/>
                    <a:pt x="656" y="641"/>
                    <a:pt x="656" y="620"/>
                  </a:cubicBezTo>
                  <a:cubicBezTo>
                    <a:pt x="642" y="620"/>
                    <a:pt x="646" y="610"/>
                    <a:pt x="645" y="610"/>
                  </a:cubicBezTo>
                  <a:lnTo>
                    <a:pt x="645" y="610"/>
                  </a:lnTo>
                  <a:cubicBezTo>
                    <a:pt x="644" y="610"/>
                    <a:pt x="642" y="613"/>
                    <a:pt x="634" y="620"/>
                  </a:cubicBezTo>
                  <a:cubicBezTo>
                    <a:pt x="634" y="599"/>
                    <a:pt x="634" y="599"/>
                    <a:pt x="634" y="599"/>
                  </a:cubicBezTo>
                  <a:lnTo>
                    <a:pt x="613" y="599"/>
                  </a:lnTo>
                  <a:cubicBezTo>
                    <a:pt x="624" y="588"/>
                    <a:pt x="624" y="588"/>
                    <a:pt x="621" y="588"/>
                  </a:cubicBezTo>
                  <a:cubicBezTo>
                    <a:pt x="619" y="588"/>
                    <a:pt x="613" y="588"/>
                    <a:pt x="613" y="577"/>
                  </a:cubicBezTo>
                  <a:cubicBezTo>
                    <a:pt x="613" y="577"/>
                    <a:pt x="613" y="556"/>
                    <a:pt x="592" y="556"/>
                  </a:cubicBezTo>
                  <a:lnTo>
                    <a:pt x="613" y="535"/>
                  </a:lnTo>
                  <a:lnTo>
                    <a:pt x="592" y="535"/>
                  </a:lnTo>
                  <a:cubicBezTo>
                    <a:pt x="592" y="535"/>
                    <a:pt x="592" y="514"/>
                    <a:pt x="571" y="514"/>
                  </a:cubicBezTo>
                  <a:cubicBezTo>
                    <a:pt x="550" y="493"/>
                    <a:pt x="550" y="493"/>
                    <a:pt x="550" y="493"/>
                  </a:cubicBezTo>
                  <a:cubicBezTo>
                    <a:pt x="550" y="493"/>
                    <a:pt x="550" y="472"/>
                    <a:pt x="550" y="472"/>
                  </a:cubicBezTo>
                  <a:cubicBezTo>
                    <a:pt x="543" y="479"/>
                    <a:pt x="538" y="481"/>
                    <a:pt x="536" y="481"/>
                  </a:cubicBezTo>
                  <a:cubicBezTo>
                    <a:pt x="531" y="481"/>
                    <a:pt x="536" y="472"/>
                    <a:pt x="550" y="472"/>
                  </a:cubicBezTo>
                  <a:lnTo>
                    <a:pt x="508" y="472"/>
                  </a:lnTo>
                  <a:cubicBezTo>
                    <a:pt x="529" y="472"/>
                    <a:pt x="529" y="451"/>
                    <a:pt x="529" y="451"/>
                  </a:cubicBezTo>
                  <a:lnTo>
                    <a:pt x="508" y="451"/>
                  </a:lnTo>
                  <a:cubicBezTo>
                    <a:pt x="487" y="451"/>
                    <a:pt x="508" y="430"/>
                    <a:pt x="508" y="430"/>
                  </a:cubicBezTo>
                  <a:lnTo>
                    <a:pt x="487" y="430"/>
                  </a:lnTo>
                  <a:cubicBezTo>
                    <a:pt x="487" y="430"/>
                    <a:pt x="487" y="408"/>
                    <a:pt x="487" y="408"/>
                  </a:cubicBezTo>
                  <a:cubicBezTo>
                    <a:pt x="480" y="415"/>
                    <a:pt x="477" y="418"/>
                    <a:pt x="476" y="418"/>
                  </a:cubicBezTo>
                  <a:cubicBezTo>
                    <a:pt x="475" y="418"/>
                    <a:pt x="480" y="408"/>
                    <a:pt x="466" y="408"/>
                  </a:cubicBezTo>
                  <a:cubicBezTo>
                    <a:pt x="466" y="387"/>
                    <a:pt x="444" y="366"/>
                    <a:pt x="444" y="345"/>
                  </a:cubicBezTo>
                  <a:cubicBezTo>
                    <a:pt x="423" y="345"/>
                    <a:pt x="423" y="345"/>
                    <a:pt x="402" y="324"/>
                  </a:cubicBezTo>
                  <a:cubicBezTo>
                    <a:pt x="402" y="303"/>
                    <a:pt x="402" y="303"/>
                    <a:pt x="381" y="282"/>
                  </a:cubicBezTo>
                  <a:lnTo>
                    <a:pt x="339" y="282"/>
                  </a:lnTo>
                  <a:cubicBezTo>
                    <a:pt x="360" y="261"/>
                    <a:pt x="339" y="261"/>
                    <a:pt x="339" y="261"/>
                  </a:cubicBezTo>
                  <a:cubicBezTo>
                    <a:pt x="339" y="239"/>
                    <a:pt x="318" y="239"/>
                    <a:pt x="339" y="239"/>
                  </a:cubicBezTo>
                  <a:cubicBezTo>
                    <a:pt x="318" y="239"/>
                    <a:pt x="318" y="218"/>
                    <a:pt x="297" y="197"/>
                  </a:cubicBezTo>
                  <a:lnTo>
                    <a:pt x="275" y="197"/>
                  </a:lnTo>
                  <a:lnTo>
                    <a:pt x="297" y="176"/>
                  </a:lnTo>
                  <a:cubicBezTo>
                    <a:pt x="282" y="176"/>
                    <a:pt x="278" y="185"/>
                    <a:pt x="276" y="185"/>
                  </a:cubicBezTo>
                  <a:cubicBezTo>
                    <a:pt x="275" y="185"/>
                    <a:pt x="275" y="183"/>
                    <a:pt x="275" y="176"/>
                  </a:cubicBezTo>
                  <a:cubicBezTo>
                    <a:pt x="254" y="176"/>
                    <a:pt x="254" y="176"/>
                    <a:pt x="275" y="155"/>
                  </a:cubicBezTo>
                  <a:cubicBezTo>
                    <a:pt x="275" y="155"/>
                    <a:pt x="173" y="1"/>
                    <a:pt x="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7283;p50">
              <a:extLst>
                <a:ext uri="{FF2B5EF4-FFF2-40B4-BE49-F238E27FC236}">
                  <a16:creationId xmlns:a16="http://schemas.microsoft.com/office/drawing/2014/main" id="{8A90056D-04E0-FBF1-DDB4-82C696264A77}"/>
                </a:ext>
              </a:extLst>
            </p:cNvPr>
            <p:cNvSpPr/>
            <p:nvPr/>
          </p:nvSpPr>
          <p:spPr>
            <a:xfrm>
              <a:off x="6279275" y="3565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2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7284;p50">
              <a:extLst>
                <a:ext uri="{FF2B5EF4-FFF2-40B4-BE49-F238E27FC236}">
                  <a16:creationId xmlns:a16="http://schemas.microsoft.com/office/drawing/2014/main" id="{32FF56CE-22B6-0150-F72E-17E31E866F31}"/>
                </a:ext>
              </a:extLst>
            </p:cNvPr>
            <p:cNvSpPr/>
            <p:nvPr/>
          </p:nvSpPr>
          <p:spPr>
            <a:xfrm>
              <a:off x="6277675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7285;p50">
              <a:extLst>
                <a:ext uri="{FF2B5EF4-FFF2-40B4-BE49-F238E27FC236}">
                  <a16:creationId xmlns:a16="http://schemas.microsoft.com/office/drawing/2014/main" id="{F8258344-7A97-9CDC-FC8B-07F0C52F2DD0}"/>
                </a:ext>
              </a:extLst>
            </p:cNvPr>
            <p:cNvSpPr/>
            <p:nvPr/>
          </p:nvSpPr>
          <p:spPr>
            <a:xfrm>
              <a:off x="6277150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7286;p50">
              <a:extLst>
                <a:ext uri="{FF2B5EF4-FFF2-40B4-BE49-F238E27FC236}">
                  <a16:creationId xmlns:a16="http://schemas.microsoft.com/office/drawing/2014/main" id="{BB1B7A8A-6694-FA33-0E73-BF641D4BE045}"/>
                </a:ext>
              </a:extLst>
            </p:cNvPr>
            <p:cNvSpPr/>
            <p:nvPr/>
          </p:nvSpPr>
          <p:spPr>
            <a:xfrm>
              <a:off x="6280850" y="3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7287;p50">
              <a:extLst>
                <a:ext uri="{FF2B5EF4-FFF2-40B4-BE49-F238E27FC236}">
                  <a16:creationId xmlns:a16="http://schemas.microsoft.com/office/drawing/2014/main" id="{7A69ECA6-6D50-A698-0B5C-4678E065A4FF}"/>
                </a:ext>
              </a:extLst>
            </p:cNvPr>
            <p:cNvSpPr/>
            <p:nvPr/>
          </p:nvSpPr>
          <p:spPr>
            <a:xfrm>
              <a:off x="6283500" y="356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7288;p50">
              <a:extLst>
                <a:ext uri="{FF2B5EF4-FFF2-40B4-BE49-F238E27FC236}">
                  <a16:creationId xmlns:a16="http://schemas.microsoft.com/office/drawing/2014/main" id="{B15B2C29-A763-36E7-D4D1-977A71EA375A}"/>
                </a:ext>
              </a:extLst>
            </p:cNvPr>
            <p:cNvSpPr/>
            <p:nvPr/>
          </p:nvSpPr>
          <p:spPr>
            <a:xfrm>
              <a:off x="6283500" y="356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7289;p50">
              <a:extLst>
                <a:ext uri="{FF2B5EF4-FFF2-40B4-BE49-F238E27FC236}">
                  <a16:creationId xmlns:a16="http://schemas.microsoft.com/office/drawing/2014/main" id="{833E88F9-AB5F-1E9D-98A1-FF4E5915FDA6}"/>
                </a:ext>
              </a:extLst>
            </p:cNvPr>
            <p:cNvSpPr/>
            <p:nvPr/>
          </p:nvSpPr>
          <p:spPr>
            <a:xfrm>
              <a:off x="6280325" y="356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7290;p50">
              <a:extLst>
                <a:ext uri="{FF2B5EF4-FFF2-40B4-BE49-F238E27FC236}">
                  <a16:creationId xmlns:a16="http://schemas.microsoft.com/office/drawing/2014/main" id="{FDBED115-943B-31FF-D273-3B23D54E48B7}"/>
                </a:ext>
              </a:extLst>
            </p:cNvPr>
            <p:cNvSpPr/>
            <p:nvPr/>
          </p:nvSpPr>
          <p:spPr>
            <a:xfrm>
              <a:off x="6283500" y="356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7291;p50">
              <a:extLst>
                <a:ext uri="{FF2B5EF4-FFF2-40B4-BE49-F238E27FC236}">
                  <a16:creationId xmlns:a16="http://schemas.microsoft.com/office/drawing/2014/main" id="{BB2289BD-AB36-3736-A012-7DE080714061}"/>
                </a:ext>
              </a:extLst>
            </p:cNvPr>
            <p:cNvSpPr/>
            <p:nvPr/>
          </p:nvSpPr>
          <p:spPr>
            <a:xfrm>
              <a:off x="6283500" y="356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7292;p50">
              <a:extLst>
                <a:ext uri="{FF2B5EF4-FFF2-40B4-BE49-F238E27FC236}">
                  <a16:creationId xmlns:a16="http://schemas.microsoft.com/office/drawing/2014/main" id="{1DAB7B41-6578-9630-60BE-995E09A20676}"/>
                </a:ext>
              </a:extLst>
            </p:cNvPr>
            <p:cNvSpPr/>
            <p:nvPr/>
          </p:nvSpPr>
          <p:spPr>
            <a:xfrm>
              <a:off x="6282425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7293;p50">
              <a:extLst>
                <a:ext uri="{FF2B5EF4-FFF2-40B4-BE49-F238E27FC236}">
                  <a16:creationId xmlns:a16="http://schemas.microsoft.com/office/drawing/2014/main" id="{17AAE075-868C-A59D-501E-A5F1113717DA}"/>
                </a:ext>
              </a:extLst>
            </p:cNvPr>
            <p:cNvSpPr/>
            <p:nvPr/>
          </p:nvSpPr>
          <p:spPr>
            <a:xfrm>
              <a:off x="6282975" y="356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7294;p50">
              <a:extLst>
                <a:ext uri="{FF2B5EF4-FFF2-40B4-BE49-F238E27FC236}">
                  <a16:creationId xmlns:a16="http://schemas.microsoft.com/office/drawing/2014/main" id="{3C2F459C-EF0F-21FC-29A8-59F631A8E3A8}"/>
                </a:ext>
              </a:extLst>
            </p:cNvPr>
            <p:cNvSpPr/>
            <p:nvPr/>
          </p:nvSpPr>
          <p:spPr>
            <a:xfrm>
              <a:off x="6283500" y="357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7295;p50">
              <a:extLst>
                <a:ext uri="{FF2B5EF4-FFF2-40B4-BE49-F238E27FC236}">
                  <a16:creationId xmlns:a16="http://schemas.microsoft.com/office/drawing/2014/main" id="{CFB7285A-9D70-327E-547C-760946333081}"/>
                </a:ext>
              </a:extLst>
            </p:cNvPr>
            <p:cNvSpPr/>
            <p:nvPr/>
          </p:nvSpPr>
          <p:spPr>
            <a:xfrm>
              <a:off x="6282425" y="35681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7296;p50">
              <a:extLst>
                <a:ext uri="{FF2B5EF4-FFF2-40B4-BE49-F238E27FC236}">
                  <a16:creationId xmlns:a16="http://schemas.microsoft.com/office/drawing/2014/main" id="{AF4FE5B7-A1F8-4C27-7D6D-28DE38E7A77D}"/>
                </a:ext>
              </a:extLst>
            </p:cNvPr>
            <p:cNvSpPr/>
            <p:nvPr/>
          </p:nvSpPr>
          <p:spPr>
            <a:xfrm>
              <a:off x="630355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7297;p50">
              <a:extLst>
                <a:ext uri="{FF2B5EF4-FFF2-40B4-BE49-F238E27FC236}">
                  <a16:creationId xmlns:a16="http://schemas.microsoft.com/office/drawing/2014/main" id="{8A9200BD-FD04-C688-635A-FFE32EF34C2D}"/>
                </a:ext>
              </a:extLst>
            </p:cNvPr>
            <p:cNvSpPr/>
            <p:nvPr/>
          </p:nvSpPr>
          <p:spPr>
            <a:xfrm>
              <a:off x="6304625" y="3523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7298;p50">
              <a:extLst>
                <a:ext uri="{FF2B5EF4-FFF2-40B4-BE49-F238E27FC236}">
                  <a16:creationId xmlns:a16="http://schemas.microsoft.com/office/drawing/2014/main" id="{85498ECB-0ECB-D8DF-EE21-3B4E7DC1A64B}"/>
                </a:ext>
              </a:extLst>
            </p:cNvPr>
            <p:cNvSpPr/>
            <p:nvPr/>
          </p:nvSpPr>
          <p:spPr>
            <a:xfrm>
              <a:off x="6303025" y="3528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7299;p50">
              <a:extLst>
                <a:ext uri="{FF2B5EF4-FFF2-40B4-BE49-F238E27FC236}">
                  <a16:creationId xmlns:a16="http://schemas.microsoft.com/office/drawing/2014/main" id="{F9CDBA5A-4E04-D383-74B4-93CBE8490E09}"/>
                </a:ext>
              </a:extLst>
            </p:cNvPr>
            <p:cNvSpPr/>
            <p:nvPr/>
          </p:nvSpPr>
          <p:spPr>
            <a:xfrm>
              <a:off x="6305675" y="3519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2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7300;p50">
              <a:extLst>
                <a:ext uri="{FF2B5EF4-FFF2-40B4-BE49-F238E27FC236}">
                  <a16:creationId xmlns:a16="http://schemas.microsoft.com/office/drawing/2014/main" id="{7F0CCA3A-B30D-51A6-0378-E82A51925DCC}"/>
                </a:ext>
              </a:extLst>
            </p:cNvPr>
            <p:cNvSpPr/>
            <p:nvPr/>
          </p:nvSpPr>
          <p:spPr>
            <a:xfrm>
              <a:off x="6305150" y="352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7301;p50">
              <a:extLst>
                <a:ext uri="{FF2B5EF4-FFF2-40B4-BE49-F238E27FC236}">
                  <a16:creationId xmlns:a16="http://schemas.microsoft.com/office/drawing/2014/main" id="{A3BA6ED7-AE53-FFF3-7EEB-67A2C4D6882D}"/>
                </a:ext>
              </a:extLst>
            </p:cNvPr>
            <p:cNvSpPr/>
            <p:nvPr/>
          </p:nvSpPr>
          <p:spPr>
            <a:xfrm>
              <a:off x="6300925" y="352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7302;p50">
              <a:extLst>
                <a:ext uri="{FF2B5EF4-FFF2-40B4-BE49-F238E27FC236}">
                  <a16:creationId xmlns:a16="http://schemas.microsoft.com/office/drawing/2014/main" id="{36F064E2-2A16-F7D1-56DC-20A641AFFEF4}"/>
                </a:ext>
              </a:extLst>
            </p:cNvPr>
            <p:cNvSpPr/>
            <p:nvPr/>
          </p:nvSpPr>
          <p:spPr>
            <a:xfrm>
              <a:off x="6301450" y="353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7303;p50">
              <a:extLst>
                <a:ext uri="{FF2B5EF4-FFF2-40B4-BE49-F238E27FC236}">
                  <a16:creationId xmlns:a16="http://schemas.microsoft.com/office/drawing/2014/main" id="{51CD40C0-6CC1-9608-B96A-16080E2E8797}"/>
                </a:ext>
              </a:extLst>
            </p:cNvPr>
            <p:cNvSpPr/>
            <p:nvPr/>
          </p:nvSpPr>
          <p:spPr>
            <a:xfrm>
              <a:off x="6301975" y="352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7304;p50">
              <a:extLst>
                <a:ext uri="{FF2B5EF4-FFF2-40B4-BE49-F238E27FC236}">
                  <a16:creationId xmlns:a16="http://schemas.microsoft.com/office/drawing/2014/main" id="{BA786A98-D4A3-B0A1-1200-7783DB644C87}"/>
                </a:ext>
              </a:extLst>
            </p:cNvPr>
            <p:cNvSpPr/>
            <p:nvPr/>
          </p:nvSpPr>
          <p:spPr>
            <a:xfrm>
              <a:off x="6301975" y="352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7305;p50">
              <a:extLst>
                <a:ext uri="{FF2B5EF4-FFF2-40B4-BE49-F238E27FC236}">
                  <a16:creationId xmlns:a16="http://schemas.microsoft.com/office/drawing/2014/main" id="{4FC702FF-67F8-DA3F-C030-A1C30250376F}"/>
                </a:ext>
              </a:extLst>
            </p:cNvPr>
            <p:cNvSpPr/>
            <p:nvPr/>
          </p:nvSpPr>
          <p:spPr>
            <a:xfrm>
              <a:off x="6306725" y="34995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7306;p50">
              <a:extLst>
                <a:ext uri="{FF2B5EF4-FFF2-40B4-BE49-F238E27FC236}">
                  <a16:creationId xmlns:a16="http://schemas.microsoft.com/office/drawing/2014/main" id="{B4F9AA2C-F682-084F-7890-57E8CDB2C77B}"/>
                </a:ext>
              </a:extLst>
            </p:cNvPr>
            <p:cNvSpPr/>
            <p:nvPr/>
          </p:nvSpPr>
          <p:spPr>
            <a:xfrm>
              <a:off x="6306725" y="351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7307;p50">
              <a:extLst>
                <a:ext uri="{FF2B5EF4-FFF2-40B4-BE49-F238E27FC236}">
                  <a16:creationId xmlns:a16="http://schemas.microsoft.com/office/drawing/2014/main" id="{9D17D5A5-EDC0-A245-246B-DCA0956A60BF}"/>
                </a:ext>
              </a:extLst>
            </p:cNvPr>
            <p:cNvSpPr/>
            <p:nvPr/>
          </p:nvSpPr>
          <p:spPr>
            <a:xfrm>
              <a:off x="630567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7308;p50">
              <a:extLst>
                <a:ext uri="{FF2B5EF4-FFF2-40B4-BE49-F238E27FC236}">
                  <a16:creationId xmlns:a16="http://schemas.microsoft.com/office/drawing/2014/main" id="{A5741B7E-EE8B-A32A-920D-4F6EEE09F7E7}"/>
                </a:ext>
              </a:extLst>
            </p:cNvPr>
            <p:cNvSpPr/>
            <p:nvPr/>
          </p:nvSpPr>
          <p:spPr>
            <a:xfrm>
              <a:off x="6300400" y="352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7309;p50">
              <a:extLst>
                <a:ext uri="{FF2B5EF4-FFF2-40B4-BE49-F238E27FC236}">
                  <a16:creationId xmlns:a16="http://schemas.microsoft.com/office/drawing/2014/main" id="{509A567E-CE42-BB33-0DC2-53187D4DF67E}"/>
                </a:ext>
              </a:extLst>
            </p:cNvPr>
            <p:cNvSpPr/>
            <p:nvPr/>
          </p:nvSpPr>
          <p:spPr>
            <a:xfrm>
              <a:off x="6300925" y="351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7310;p50">
              <a:extLst>
                <a:ext uri="{FF2B5EF4-FFF2-40B4-BE49-F238E27FC236}">
                  <a16:creationId xmlns:a16="http://schemas.microsoft.com/office/drawing/2014/main" id="{C1C9FE1F-1DFB-22B2-5114-B2A7EF433198}"/>
                </a:ext>
              </a:extLst>
            </p:cNvPr>
            <p:cNvSpPr/>
            <p:nvPr/>
          </p:nvSpPr>
          <p:spPr>
            <a:xfrm>
              <a:off x="630567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7311;p50">
              <a:extLst>
                <a:ext uri="{FF2B5EF4-FFF2-40B4-BE49-F238E27FC236}">
                  <a16:creationId xmlns:a16="http://schemas.microsoft.com/office/drawing/2014/main" id="{B2D8057F-ABB1-BA7F-1CE3-815B7C40C0E3}"/>
                </a:ext>
              </a:extLst>
            </p:cNvPr>
            <p:cNvSpPr/>
            <p:nvPr/>
          </p:nvSpPr>
          <p:spPr>
            <a:xfrm>
              <a:off x="6307250" y="350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7312;p50">
              <a:extLst>
                <a:ext uri="{FF2B5EF4-FFF2-40B4-BE49-F238E27FC236}">
                  <a16:creationId xmlns:a16="http://schemas.microsoft.com/office/drawing/2014/main" id="{88EB12FF-41DF-E4F1-6281-441902826BE1}"/>
                </a:ext>
              </a:extLst>
            </p:cNvPr>
            <p:cNvSpPr/>
            <p:nvPr/>
          </p:nvSpPr>
          <p:spPr>
            <a:xfrm>
              <a:off x="6307250" y="350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7313;p50">
              <a:extLst>
                <a:ext uri="{FF2B5EF4-FFF2-40B4-BE49-F238E27FC236}">
                  <a16:creationId xmlns:a16="http://schemas.microsoft.com/office/drawing/2014/main" id="{2DA2367E-7D42-7A9C-9C25-35429C28054A}"/>
                </a:ext>
              </a:extLst>
            </p:cNvPr>
            <p:cNvSpPr/>
            <p:nvPr/>
          </p:nvSpPr>
          <p:spPr>
            <a:xfrm>
              <a:off x="630672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7314;p50">
              <a:extLst>
                <a:ext uri="{FF2B5EF4-FFF2-40B4-BE49-F238E27FC236}">
                  <a16:creationId xmlns:a16="http://schemas.microsoft.com/office/drawing/2014/main" id="{7CE6EECB-3202-2D7B-9FB9-8E9C0BCE9D00}"/>
                </a:ext>
              </a:extLst>
            </p:cNvPr>
            <p:cNvSpPr/>
            <p:nvPr/>
          </p:nvSpPr>
          <p:spPr>
            <a:xfrm>
              <a:off x="6307250" y="350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7315;p50">
              <a:extLst>
                <a:ext uri="{FF2B5EF4-FFF2-40B4-BE49-F238E27FC236}">
                  <a16:creationId xmlns:a16="http://schemas.microsoft.com/office/drawing/2014/main" id="{CEF90572-353B-F278-66F0-2538DDFCC292}"/>
                </a:ext>
              </a:extLst>
            </p:cNvPr>
            <p:cNvSpPr/>
            <p:nvPr/>
          </p:nvSpPr>
          <p:spPr>
            <a:xfrm>
              <a:off x="6305150" y="35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7316;p50">
              <a:extLst>
                <a:ext uri="{FF2B5EF4-FFF2-40B4-BE49-F238E27FC236}">
                  <a16:creationId xmlns:a16="http://schemas.microsoft.com/office/drawing/2014/main" id="{84ACFED0-1DB8-3F55-905C-F524451DBCDF}"/>
                </a:ext>
              </a:extLst>
            </p:cNvPr>
            <p:cNvSpPr/>
            <p:nvPr/>
          </p:nvSpPr>
          <p:spPr>
            <a:xfrm>
              <a:off x="6300925" y="351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7317;p50">
              <a:extLst>
                <a:ext uri="{FF2B5EF4-FFF2-40B4-BE49-F238E27FC236}">
                  <a16:creationId xmlns:a16="http://schemas.microsoft.com/office/drawing/2014/main" id="{3422B78A-056F-E28E-B92D-CAB6EFEF45F7}"/>
                </a:ext>
              </a:extLst>
            </p:cNvPr>
            <p:cNvSpPr/>
            <p:nvPr/>
          </p:nvSpPr>
          <p:spPr>
            <a:xfrm>
              <a:off x="6300925" y="35195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cubicBezTo>
                    <a:pt x="0" y="1"/>
                    <a:pt x="0" y="1"/>
                    <a:pt x="21" y="22"/>
                  </a:cubicBez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7318;p50">
              <a:extLst>
                <a:ext uri="{FF2B5EF4-FFF2-40B4-BE49-F238E27FC236}">
                  <a16:creationId xmlns:a16="http://schemas.microsoft.com/office/drawing/2014/main" id="{C9EB4FFD-B5C7-F902-9F3A-10F6466B9CDF}"/>
                </a:ext>
              </a:extLst>
            </p:cNvPr>
            <p:cNvSpPr/>
            <p:nvPr/>
          </p:nvSpPr>
          <p:spPr>
            <a:xfrm>
              <a:off x="6300925" y="351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7319;p50">
              <a:extLst>
                <a:ext uri="{FF2B5EF4-FFF2-40B4-BE49-F238E27FC236}">
                  <a16:creationId xmlns:a16="http://schemas.microsoft.com/office/drawing/2014/main" id="{1DDC0BCC-67AF-E6AC-57E3-4949359BDF11}"/>
                </a:ext>
              </a:extLst>
            </p:cNvPr>
            <p:cNvSpPr/>
            <p:nvPr/>
          </p:nvSpPr>
          <p:spPr>
            <a:xfrm>
              <a:off x="6300400" y="352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7320;p50">
              <a:extLst>
                <a:ext uri="{FF2B5EF4-FFF2-40B4-BE49-F238E27FC236}">
                  <a16:creationId xmlns:a16="http://schemas.microsoft.com/office/drawing/2014/main" id="{728289DC-CCED-7303-4DE3-DCD15007B230}"/>
                </a:ext>
              </a:extLst>
            </p:cNvPr>
            <p:cNvSpPr/>
            <p:nvPr/>
          </p:nvSpPr>
          <p:spPr>
            <a:xfrm>
              <a:off x="6300400" y="35211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7321;p50">
              <a:extLst>
                <a:ext uri="{FF2B5EF4-FFF2-40B4-BE49-F238E27FC236}">
                  <a16:creationId xmlns:a16="http://schemas.microsoft.com/office/drawing/2014/main" id="{EFDC0AB1-DB4E-BE27-E366-A1A075C040EB}"/>
                </a:ext>
              </a:extLst>
            </p:cNvPr>
            <p:cNvSpPr/>
            <p:nvPr/>
          </p:nvSpPr>
          <p:spPr>
            <a:xfrm>
              <a:off x="6300925" y="3518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7322;p50">
              <a:extLst>
                <a:ext uri="{FF2B5EF4-FFF2-40B4-BE49-F238E27FC236}">
                  <a16:creationId xmlns:a16="http://schemas.microsoft.com/office/drawing/2014/main" id="{EFCB2129-A952-2346-AC4F-F37609FEDE53}"/>
                </a:ext>
              </a:extLst>
            </p:cNvPr>
            <p:cNvSpPr/>
            <p:nvPr/>
          </p:nvSpPr>
          <p:spPr>
            <a:xfrm>
              <a:off x="6299325" y="3498975"/>
              <a:ext cx="10075" cy="31725"/>
            </a:xfrm>
            <a:custGeom>
              <a:avLst/>
              <a:gdLst/>
              <a:ahLst/>
              <a:cxnLst/>
              <a:rect l="l" t="t" r="r" b="b"/>
              <a:pathLst>
                <a:path w="403" h="1269" extrusionOk="0">
                  <a:moveTo>
                    <a:pt x="43" y="529"/>
                  </a:moveTo>
                  <a:cubicBezTo>
                    <a:pt x="43" y="536"/>
                    <a:pt x="46" y="538"/>
                    <a:pt x="49" y="538"/>
                  </a:cubicBezTo>
                  <a:cubicBezTo>
                    <a:pt x="55" y="538"/>
                    <a:pt x="64" y="529"/>
                    <a:pt x="64" y="529"/>
                  </a:cubicBezTo>
                  <a:close/>
                  <a:moveTo>
                    <a:pt x="22" y="677"/>
                  </a:moveTo>
                  <a:lnTo>
                    <a:pt x="43" y="698"/>
                  </a:lnTo>
                  <a:cubicBezTo>
                    <a:pt x="43" y="698"/>
                    <a:pt x="43" y="677"/>
                    <a:pt x="22" y="677"/>
                  </a:cubicBezTo>
                  <a:close/>
                  <a:moveTo>
                    <a:pt x="43" y="867"/>
                  </a:moveTo>
                  <a:lnTo>
                    <a:pt x="43" y="867"/>
                  </a:lnTo>
                  <a:cubicBezTo>
                    <a:pt x="36" y="874"/>
                    <a:pt x="34" y="879"/>
                    <a:pt x="34" y="882"/>
                  </a:cubicBezTo>
                  <a:lnTo>
                    <a:pt x="34" y="882"/>
                  </a:lnTo>
                  <a:cubicBezTo>
                    <a:pt x="34" y="876"/>
                    <a:pt x="43" y="867"/>
                    <a:pt x="43" y="867"/>
                  </a:cubicBezTo>
                  <a:close/>
                  <a:moveTo>
                    <a:pt x="34" y="882"/>
                  </a:moveTo>
                  <a:cubicBezTo>
                    <a:pt x="34" y="885"/>
                    <a:pt x="36" y="888"/>
                    <a:pt x="43" y="888"/>
                  </a:cubicBezTo>
                  <a:cubicBezTo>
                    <a:pt x="43" y="888"/>
                    <a:pt x="34" y="888"/>
                    <a:pt x="34" y="882"/>
                  </a:cubicBezTo>
                  <a:close/>
                  <a:moveTo>
                    <a:pt x="254" y="1"/>
                  </a:moveTo>
                  <a:lnTo>
                    <a:pt x="276" y="22"/>
                  </a:lnTo>
                  <a:lnTo>
                    <a:pt x="233" y="22"/>
                  </a:lnTo>
                  <a:lnTo>
                    <a:pt x="233" y="43"/>
                  </a:lnTo>
                  <a:lnTo>
                    <a:pt x="212" y="43"/>
                  </a:lnTo>
                  <a:cubicBezTo>
                    <a:pt x="212" y="43"/>
                    <a:pt x="212" y="64"/>
                    <a:pt x="212" y="64"/>
                  </a:cubicBezTo>
                  <a:lnTo>
                    <a:pt x="191" y="64"/>
                  </a:lnTo>
                  <a:cubicBezTo>
                    <a:pt x="191" y="85"/>
                    <a:pt x="149" y="85"/>
                    <a:pt x="149" y="106"/>
                  </a:cubicBezTo>
                  <a:cubicBezTo>
                    <a:pt x="149" y="106"/>
                    <a:pt x="128" y="106"/>
                    <a:pt x="128" y="128"/>
                  </a:cubicBezTo>
                  <a:cubicBezTo>
                    <a:pt x="107" y="128"/>
                    <a:pt x="128" y="149"/>
                    <a:pt x="107" y="170"/>
                  </a:cubicBezTo>
                  <a:lnTo>
                    <a:pt x="128" y="170"/>
                  </a:lnTo>
                  <a:cubicBezTo>
                    <a:pt x="107" y="170"/>
                    <a:pt x="107" y="212"/>
                    <a:pt x="85" y="233"/>
                  </a:cubicBezTo>
                  <a:cubicBezTo>
                    <a:pt x="85" y="254"/>
                    <a:pt x="85" y="275"/>
                    <a:pt x="85" y="297"/>
                  </a:cubicBezTo>
                  <a:cubicBezTo>
                    <a:pt x="85" y="297"/>
                    <a:pt x="107" y="297"/>
                    <a:pt x="85" y="318"/>
                  </a:cubicBezTo>
                  <a:cubicBezTo>
                    <a:pt x="64" y="318"/>
                    <a:pt x="107" y="318"/>
                    <a:pt x="64" y="339"/>
                  </a:cubicBezTo>
                  <a:cubicBezTo>
                    <a:pt x="85" y="339"/>
                    <a:pt x="64" y="360"/>
                    <a:pt x="85" y="381"/>
                  </a:cubicBezTo>
                  <a:lnTo>
                    <a:pt x="64" y="381"/>
                  </a:lnTo>
                  <a:cubicBezTo>
                    <a:pt x="64" y="381"/>
                    <a:pt x="64" y="402"/>
                    <a:pt x="64" y="402"/>
                  </a:cubicBezTo>
                  <a:lnTo>
                    <a:pt x="85" y="402"/>
                  </a:lnTo>
                  <a:cubicBezTo>
                    <a:pt x="64" y="402"/>
                    <a:pt x="85" y="423"/>
                    <a:pt x="64" y="423"/>
                  </a:cubicBezTo>
                  <a:cubicBezTo>
                    <a:pt x="64" y="423"/>
                    <a:pt x="85" y="423"/>
                    <a:pt x="64" y="444"/>
                  </a:cubicBezTo>
                  <a:cubicBezTo>
                    <a:pt x="64" y="466"/>
                    <a:pt x="64" y="466"/>
                    <a:pt x="64" y="487"/>
                  </a:cubicBezTo>
                  <a:lnTo>
                    <a:pt x="64" y="508"/>
                  </a:lnTo>
                  <a:lnTo>
                    <a:pt x="43" y="508"/>
                  </a:lnTo>
                  <a:cubicBezTo>
                    <a:pt x="43" y="508"/>
                    <a:pt x="64" y="508"/>
                    <a:pt x="64" y="529"/>
                  </a:cubicBezTo>
                  <a:cubicBezTo>
                    <a:pt x="64" y="529"/>
                    <a:pt x="85" y="550"/>
                    <a:pt x="64" y="550"/>
                  </a:cubicBezTo>
                  <a:cubicBezTo>
                    <a:pt x="64" y="550"/>
                    <a:pt x="43" y="550"/>
                    <a:pt x="43" y="571"/>
                  </a:cubicBezTo>
                  <a:cubicBezTo>
                    <a:pt x="43" y="571"/>
                    <a:pt x="64" y="571"/>
                    <a:pt x="43" y="592"/>
                  </a:cubicBezTo>
                  <a:cubicBezTo>
                    <a:pt x="43" y="592"/>
                    <a:pt x="43" y="613"/>
                    <a:pt x="43" y="613"/>
                  </a:cubicBezTo>
                  <a:lnTo>
                    <a:pt x="22" y="613"/>
                  </a:lnTo>
                  <a:cubicBezTo>
                    <a:pt x="43" y="635"/>
                    <a:pt x="43" y="656"/>
                    <a:pt x="43" y="677"/>
                  </a:cubicBezTo>
                  <a:lnTo>
                    <a:pt x="43" y="698"/>
                  </a:lnTo>
                  <a:lnTo>
                    <a:pt x="22" y="698"/>
                  </a:lnTo>
                  <a:cubicBezTo>
                    <a:pt x="22" y="719"/>
                    <a:pt x="43" y="719"/>
                    <a:pt x="22" y="719"/>
                  </a:cubicBezTo>
                  <a:cubicBezTo>
                    <a:pt x="1" y="719"/>
                    <a:pt x="64" y="740"/>
                    <a:pt x="43" y="740"/>
                  </a:cubicBezTo>
                  <a:lnTo>
                    <a:pt x="64" y="740"/>
                  </a:lnTo>
                  <a:cubicBezTo>
                    <a:pt x="64" y="740"/>
                    <a:pt x="64" y="740"/>
                    <a:pt x="64" y="761"/>
                  </a:cubicBezTo>
                  <a:cubicBezTo>
                    <a:pt x="64" y="761"/>
                    <a:pt x="85" y="761"/>
                    <a:pt x="85" y="782"/>
                  </a:cubicBezTo>
                  <a:lnTo>
                    <a:pt x="64" y="782"/>
                  </a:lnTo>
                  <a:cubicBezTo>
                    <a:pt x="43" y="782"/>
                    <a:pt x="64" y="803"/>
                    <a:pt x="64" y="803"/>
                  </a:cubicBezTo>
                  <a:cubicBezTo>
                    <a:pt x="85" y="803"/>
                    <a:pt x="64" y="803"/>
                    <a:pt x="64" y="825"/>
                  </a:cubicBezTo>
                  <a:lnTo>
                    <a:pt x="85" y="825"/>
                  </a:lnTo>
                  <a:cubicBezTo>
                    <a:pt x="85" y="835"/>
                    <a:pt x="80" y="835"/>
                    <a:pt x="78" y="835"/>
                  </a:cubicBezTo>
                  <a:cubicBezTo>
                    <a:pt x="75" y="835"/>
                    <a:pt x="75" y="835"/>
                    <a:pt x="85" y="846"/>
                  </a:cubicBezTo>
                  <a:lnTo>
                    <a:pt x="64" y="846"/>
                  </a:lnTo>
                  <a:cubicBezTo>
                    <a:pt x="85" y="856"/>
                    <a:pt x="80" y="856"/>
                    <a:pt x="72" y="856"/>
                  </a:cubicBezTo>
                  <a:cubicBezTo>
                    <a:pt x="64" y="856"/>
                    <a:pt x="54" y="856"/>
                    <a:pt x="64" y="867"/>
                  </a:cubicBezTo>
                  <a:cubicBezTo>
                    <a:pt x="64" y="888"/>
                    <a:pt x="64" y="888"/>
                    <a:pt x="64" y="888"/>
                  </a:cubicBezTo>
                  <a:cubicBezTo>
                    <a:pt x="64" y="888"/>
                    <a:pt x="85" y="888"/>
                    <a:pt x="64" y="909"/>
                  </a:cubicBezTo>
                  <a:cubicBezTo>
                    <a:pt x="43" y="930"/>
                    <a:pt x="64" y="930"/>
                    <a:pt x="85" y="930"/>
                  </a:cubicBezTo>
                  <a:lnTo>
                    <a:pt x="64" y="930"/>
                  </a:lnTo>
                  <a:cubicBezTo>
                    <a:pt x="64" y="930"/>
                    <a:pt x="64" y="930"/>
                    <a:pt x="64" y="951"/>
                  </a:cubicBezTo>
                  <a:cubicBezTo>
                    <a:pt x="64" y="951"/>
                    <a:pt x="85" y="972"/>
                    <a:pt x="85" y="972"/>
                  </a:cubicBezTo>
                  <a:lnTo>
                    <a:pt x="43" y="972"/>
                  </a:lnTo>
                  <a:cubicBezTo>
                    <a:pt x="43" y="972"/>
                    <a:pt x="64" y="972"/>
                    <a:pt x="64" y="994"/>
                  </a:cubicBezTo>
                  <a:cubicBezTo>
                    <a:pt x="57" y="987"/>
                    <a:pt x="55" y="984"/>
                    <a:pt x="54" y="984"/>
                  </a:cubicBezTo>
                  <a:lnTo>
                    <a:pt x="54" y="984"/>
                  </a:lnTo>
                  <a:cubicBezTo>
                    <a:pt x="53" y="984"/>
                    <a:pt x="57" y="994"/>
                    <a:pt x="43" y="994"/>
                  </a:cubicBezTo>
                  <a:cubicBezTo>
                    <a:pt x="43" y="994"/>
                    <a:pt x="85" y="1015"/>
                    <a:pt x="64" y="1015"/>
                  </a:cubicBezTo>
                  <a:lnTo>
                    <a:pt x="85" y="1015"/>
                  </a:lnTo>
                  <a:cubicBezTo>
                    <a:pt x="85" y="1015"/>
                    <a:pt x="64" y="1015"/>
                    <a:pt x="64" y="1036"/>
                  </a:cubicBezTo>
                  <a:lnTo>
                    <a:pt x="64" y="1036"/>
                  </a:lnTo>
                  <a:cubicBezTo>
                    <a:pt x="64" y="1036"/>
                    <a:pt x="64" y="1026"/>
                    <a:pt x="71" y="1026"/>
                  </a:cubicBezTo>
                  <a:cubicBezTo>
                    <a:pt x="74" y="1026"/>
                    <a:pt x="78" y="1029"/>
                    <a:pt x="85" y="1036"/>
                  </a:cubicBezTo>
                  <a:lnTo>
                    <a:pt x="64" y="1036"/>
                  </a:lnTo>
                  <a:cubicBezTo>
                    <a:pt x="64" y="1036"/>
                    <a:pt x="64" y="1036"/>
                    <a:pt x="64" y="1057"/>
                  </a:cubicBezTo>
                  <a:cubicBezTo>
                    <a:pt x="64" y="1057"/>
                    <a:pt x="64" y="1057"/>
                    <a:pt x="64" y="1078"/>
                  </a:cubicBezTo>
                  <a:lnTo>
                    <a:pt x="43" y="1078"/>
                  </a:lnTo>
                  <a:cubicBezTo>
                    <a:pt x="64" y="1078"/>
                    <a:pt x="64" y="1099"/>
                    <a:pt x="64" y="1099"/>
                  </a:cubicBezTo>
                  <a:lnTo>
                    <a:pt x="43" y="1099"/>
                  </a:lnTo>
                  <a:lnTo>
                    <a:pt x="64" y="1120"/>
                  </a:lnTo>
                  <a:lnTo>
                    <a:pt x="43" y="1120"/>
                  </a:lnTo>
                  <a:cubicBezTo>
                    <a:pt x="43" y="1120"/>
                    <a:pt x="53" y="1130"/>
                    <a:pt x="65" y="1130"/>
                  </a:cubicBezTo>
                  <a:cubicBezTo>
                    <a:pt x="71" y="1130"/>
                    <a:pt x="78" y="1127"/>
                    <a:pt x="85" y="1120"/>
                  </a:cubicBezTo>
                  <a:cubicBezTo>
                    <a:pt x="85" y="1120"/>
                    <a:pt x="85" y="1141"/>
                    <a:pt x="85" y="1141"/>
                  </a:cubicBezTo>
                  <a:lnTo>
                    <a:pt x="43" y="1141"/>
                  </a:lnTo>
                  <a:cubicBezTo>
                    <a:pt x="64" y="1141"/>
                    <a:pt x="64" y="1163"/>
                    <a:pt x="85" y="1163"/>
                  </a:cubicBezTo>
                  <a:lnTo>
                    <a:pt x="43" y="1163"/>
                  </a:lnTo>
                  <a:lnTo>
                    <a:pt x="43" y="1184"/>
                  </a:lnTo>
                  <a:cubicBezTo>
                    <a:pt x="43" y="1184"/>
                    <a:pt x="53" y="1174"/>
                    <a:pt x="59" y="1174"/>
                  </a:cubicBezTo>
                  <a:cubicBezTo>
                    <a:pt x="62" y="1174"/>
                    <a:pt x="64" y="1177"/>
                    <a:pt x="64" y="1184"/>
                  </a:cubicBezTo>
                  <a:cubicBezTo>
                    <a:pt x="64" y="1184"/>
                    <a:pt x="64" y="1205"/>
                    <a:pt x="43" y="1205"/>
                  </a:cubicBezTo>
                  <a:lnTo>
                    <a:pt x="64" y="1205"/>
                  </a:lnTo>
                  <a:cubicBezTo>
                    <a:pt x="43" y="1205"/>
                    <a:pt x="43" y="1226"/>
                    <a:pt x="64" y="1226"/>
                  </a:cubicBezTo>
                  <a:lnTo>
                    <a:pt x="43" y="1226"/>
                  </a:lnTo>
                  <a:cubicBezTo>
                    <a:pt x="43" y="1226"/>
                    <a:pt x="64" y="1226"/>
                    <a:pt x="43" y="1247"/>
                  </a:cubicBezTo>
                  <a:lnTo>
                    <a:pt x="64" y="1247"/>
                  </a:lnTo>
                  <a:cubicBezTo>
                    <a:pt x="75" y="1237"/>
                    <a:pt x="80" y="1237"/>
                    <a:pt x="83" y="1237"/>
                  </a:cubicBezTo>
                  <a:cubicBezTo>
                    <a:pt x="85" y="1237"/>
                    <a:pt x="85" y="1237"/>
                    <a:pt x="85" y="1226"/>
                  </a:cubicBezTo>
                  <a:lnTo>
                    <a:pt x="107" y="1226"/>
                  </a:lnTo>
                  <a:cubicBezTo>
                    <a:pt x="107" y="1226"/>
                    <a:pt x="107" y="1217"/>
                    <a:pt x="113" y="1217"/>
                  </a:cubicBezTo>
                  <a:cubicBezTo>
                    <a:pt x="116" y="1217"/>
                    <a:pt x="121" y="1219"/>
                    <a:pt x="128" y="1226"/>
                  </a:cubicBezTo>
                  <a:lnTo>
                    <a:pt x="128" y="1205"/>
                  </a:lnTo>
                  <a:cubicBezTo>
                    <a:pt x="128" y="1184"/>
                    <a:pt x="128" y="1184"/>
                    <a:pt x="128" y="1184"/>
                  </a:cubicBezTo>
                  <a:lnTo>
                    <a:pt x="149" y="1184"/>
                  </a:lnTo>
                  <a:lnTo>
                    <a:pt x="149" y="1163"/>
                  </a:lnTo>
                  <a:cubicBezTo>
                    <a:pt x="149" y="1152"/>
                    <a:pt x="149" y="1152"/>
                    <a:pt x="149" y="1152"/>
                  </a:cubicBezTo>
                  <a:cubicBezTo>
                    <a:pt x="149" y="1152"/>
                    <a:pt x="149" y="1152"/>
                    <a:pt x="149" y="1141"/>
                  </a:cubicBezTo>
                  <a:lnTo>
                    <a:pt x="170" y="1141"/>
                  </a:lnTo>
                  <a:cubicBezTo>
                    <a:pt x="149" y="1141"/>
                    <a:pt x="170" y="1120"/>
                    <a:pt x="149" y="1120"/>
                  </a:cubicBezTo>
                  <a:lnTo>
                    <a:pt x="170" y="1120"/>
                  </a:lnTo>
                  <a:cubicBezTo>
                    <a:pt x="170" y="1099"/>
                    <a:pt x="170" y="1099"/>
                    <a:pt x="170" y="1099"/>
                  </a:cubicBezTo>
                  <a:cubicBezTo>
                    <a:pt x="191" y="1099"/>
                    <a:pt x="149" y="1078"/>
                    <a:pt x="170" y="1078"/>
                  </a:cubicBezTo>
                  <a:cubicBezTo>
                    <a:pt x="170" y="1078"/>
                    <a:pt x="170" y="1078"/>
                    <a:pt x="170" y="1057"/>
                  </a:cubicBezTo>
                  <a:cubicBezTo>
                    <a:pt x="177" y="1064"/>
                    <a:pt x="179" y="1066"/>
                    <a:pt x="180" y="1066"/>
                  </a:cubicBezTo>
                  <a:cubicBezTo>
                    <a:pt x="182" y="1066"/>
                    <a:pt x="177" y="1057"/>
                    <a:pt x="191" y="1057"/>
                  </a:cubicBezTo>
                  <a:cubicBezTo>
                    <a:pt x="170" y="1057"/>
                    <a:pt x="191" y="1057"/>
                    <a:pt x="170" y="1036"/>
                  </a:cubicBezTo>
                  <a:lnTo>
                    <a:pt x="191" y="1036"/>
                  </a:lnTo>
                  <a:cubicBezTo>
                    <a:pt x="191" y="1015"/>
                    <a:pt x="212" y="1015"/>
                    <a:pt x="191" y="1015"/>
                  </a:cubicBezTo>
                  <a:lnTo>
                    <a:pt x="212" y="1015"/>
                  </a:lnTo>
                  <a:cubicBezTo>
                    <a:pt x="191" y="1015"/>
                    <a:pt x="212" y="1015"/>
                    <a:pt x="212" y="994"/>
                  </a:cubicBezTo>
                  <a:cubicBezTo>
                    <a:pt x="191" y="972"/>
                    <a:pt x="233" y="972"/>
                    <a:pt x="212" y="951"/>
                  </a:cubicBezTo>
                  <a:cubicBezTo>
                    <a:pt x="219" y="944"/>
                    <a:pt x="224" y="942"/>
                    <a:pt x="227" y="942"/>
                  </a:cubicBezTo>
                  <a:cubicBezTo>
                    <a:pt x="233" y="942"/>
                    <a:pt x="233" y="951"/>
                    <a:pt x="233" y="951"/>
                  </a:cubicBezTo>
                  <a:lnTo>
                    <a:pt x="233" y="951"/>
                  </a:lnTo>
                  <a:cubicBezTo>
                    <a:pt x="233" y="930"/>
                    <a:pt x="212" y="930"/>
                    <a:pt x="233" y="930"/>
                  </a:cubicBezTo>
                  <a:lnTo>
                    <a:pt x="212" y="930"/>
                  </a:lnTo>
                  <a:cubicBezTo>
                    <a:pt x="212" y="930"/>
                    <a:pt x="212" y="909"/>
                    <a:pt x="212" y="909"/>
                  </a:cubicBezTo>
                  <a:lnTo>
                    <a:pt x="233" y="909"/>
                  </a:lnTo>
                  <a:cubicBezTo>
                    <a:pt x="254" y="909"/>
                    <a:pt x="233" y="888"/>
                    <a:pt x="233" y="888"/>
                  </a:cubicBezTo>
                  <a:lnTo>
                    <a:pt x="233" y="867"/>
                  </a:lnTo>
                  <a:cubicBezTo>
                    <a:pt x="233" y="846"/>
                    <a:pt x="233" y="846"/>
                    <a:pt x="233" y="846"/>
                  </a:cubicBezTo>
                  <a:cubicBezTo>
                    <a:pt x="233" y="846"/>
                    <a:pt x="276" y="846"/>
                    <a:pt x="254" y="825"/>
                  </a:cubicBezTo>
                  <a:cubicBezTo>
                    <a:pt x="254" y="825"/>
                    <a:pt x="254" y="803"/>
                    <a:pt x="254" y="803"/>
                  </a:cubicBezTo>
                  <a:lnTo>
                    <a:pt x="276" y="803"/>
                  </a:lnTo>
                  <a:lnTo>
                    <a:pt x="276" y="782"/>
                  </a:lnTo>
                  <a:cubicBezTo>
                    <a:pt x="276" y="761"/>
                    <a:pt x="254" y="761"/>
                    <a:pt x="276" y="761"/>
                  </a:cubicBezTo>
                  <a:cubicBezTo>
                    <a:pt x="254" y="761"/>
                    <a:pt x="276" y="761"/>
                    <a:pt x="276" y="740"/>
                  </a:cubicBezTo>
                  <a:cubicBezTo>
                    <a:pt x="276" y="740"/>
                    <a:pt x="276" y="740"/>
                    <a:pt x="276" y="719"/>
                  </a:cubicBezTo>
                  <a:cubicBezTo>
                    <a:pt x="276" y="719"/>
                    <a:pt x="297" y="698"/>
                    <a:pt x="276" y="698"/>
                  </a:cubicBezTo>
                  <a:cubicBezTo>
                    <a:pt x="297" y="677"/>
                    <a:pt x="297" y="656"/>
                    <a:pt x="297" y="656"/>
                  </a:cubicBezTo>
                  <a:cubicBezTo>
                    <a:pt x="297" y="656"/>
                    <a:pt x="276" y="656"/>
                    <a:pt x="276" y="635"/>
                  </a:cubicBezTo>
                  <a:cubicBezTo>
                    <a:pt x="276" y="635"/>
                    <a:pt x="276" y="635"/>
                    <a:pt x="276" y="613"/>
                  </a:cubicBezTo>
                  <a:lnTo>
                    <a:pt x="297" y="592"/>
                  </a:lnTo>
                  <a:lnTo>
                    <a:pt x="297" y="571"/>
                  </a:lnTo>
                  <a:lnTo>
                    <a:pt x="276" y="571"/>
                  </a:lnTo>
                  <a:cubicBezTo>
                    <a:pt x="276" y="571"/>
                    <a:pt x="297" y="571"/>
                    <a:pt x="297" y="550"/>
                  </a:cubicBezTo>
                  <a:cubicBezTo>
                    <a:pt x="276" y="550"/>
                    <a:pt x="318" y="529"/>
                    <a:pt x="297" y="529"/>
                  </a:cubicBezTo>
                  <a:lnTo>
                    <a:pt x="276" y="529"/>
                  </a:lnTo>
                  <a:cubicBezTo>
                    <a:pt x="297" y="508"/>
                    <a:pt x="297" y="487"/>
                    <a:pt x="318" y="466"/>
                  </a:cubicBezTo>
                  <a:cubicBezTo>
                    <a:pt x="318" y="466"/>
                    <a:pt x="297" y="444"/>
                    <a:pt x="297" y="444"/>
                  </a:cubicBezTo>
                  <a:cubicBezTo>
                    <a:pt x="318" y="423"/>
                    <a:pt x="318" y="423"/>
                    <a:pt x="318" y="402"/>
                  </a:cubicBezTo>
                  <a:cubicBezTo>
                    <a:pt x="318" y="381"/>
                    <a:pt x="318" y="381"/>
                    <a:pt x="297" y="381"/>
                  </a:cubicBezTo>
                  <a:cubicBezTo>
                    <a:pt x="311" y="381"/>
                    <a:pt x="306" y="372"/>
                    <a:pt x="308" y="372"/>
                  </a:cubicBezTo>
                  <a:lnTo>
                    <a:pt x="308" y="372"/>
                  </a:lnTo>
                  <a:cubicBezTo>
                    <a:pt x="308" y="372"/>
                    <a:pt x="311" y="374"/>
                    <a:pt x="318" y="381"/>
                  </a:cubicBezTo>
                  <a:lnTo>
                    <a:pt x="297" y="360"/>
                  </a:lnTo>
                  <a:lnTo>
                    <a:pt x="318" y="360"/>
                  </a:lnTo>
                  <a:cubicBezTo>
                    <a:pt x="318" y="360"/>
                    <a:pt x="318" y="339"/>
                    <a:pt x="339" y="339"/>
                  </a:cubicBezTo>
                  <a:cubicBezTo>
                    <a:pt x="318" y="339"/>
                    <a:pt x="318" y="318"/>
                    <a:pt x="318" y="297"/>
                  </a:cubicBezTo>
                  <a:lnTo>
                    <a:pt x="339" y="297"/>
                  </a:lnTo>
                  <a:cubicBezTo>
                    <a:pt x="339" y="297"/>
                    <a:pt x="318" y="275"/>
                    <a:pt x="318" y="275"/>
                  </a:cubicBezTo>
                  <a:cubicBezTo>
                    <a:pt x="318" y="275"/>
                    <a:pt x="318" y="266"/>
                    <a:pt x="324" y="266"/>
                  </a:cubicBezTo>
                  <a:cubicBezTo>
                    <a:pt x="327" y="266"/>
                    <a:pt x="332" y="268"/>
                    <a:pt x="339" y="275"/>
                  </a:cubicBezTo>
                  <a:cubicBezTo>
                    <a:pt x="318" y="254"/>
                    <a:pt x="339" y="254"/>
                    <a:pt x="339" y="254"/>
                  </a:cubicBezTo>
                  <a:cubicBezTo>
                    <a:pt x="339" y="254"/>
                    <a:pt x="402" y="85"/>
                    <a:pt x="318" y="22"/>
                  </a:cubicBezTo>
                  <a:lnTo>
                    <a:pt x="297" y="22"/>
                  </a:lnTo>
                  <a:cubicBezTo>
                    <a:pt x="297" y="22"/>
                    <a:pt x="276" y="1"/>
                    <a:pt x="254" y="1"/>
                  </a:cubicBezTo>
                  <a:close/>
                  <a:moveTo>
                    <a:pt x="85" y="1226"/>
                  </a:moveTo>
                  <a:cubicBezTo>
                    <a:pt x="85" y="1247"/>
                    <a:pt x="107" y="1247"/>
                    <a:pt x="107" y="1247"/>
                  </a:cubicBezTo>
                  <a:cubicBezTo>
                    <a:pt x="107" y="1247"/>
                    <a:pt x="85" y="1226"/>
                    <a:pt x="85" y="1226"/>
                  </a:cubicBezTo>
                  <a:close/>
                  <a:moveTo>
                    <a:pt x="64" y="1247"/>
                  </a:moveTo>
                  <a:cubicBezTo>
                    <a:pt x="43" y="1247"/>
                    <a:pt x="64" y="1268"/>
                    <a:pt x="64" y="1268"/>
                  </a:cubicBezTo>
                  <a:cubicBezTo>
                    <a:pt x="85" y="1247"/>
                    <a:pt x="64" y="1247"/>
                    <a:pt x="85" y="12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7323;p50">
              <a:extLst>
                <a:ext uri="{FF2B5EF4-FFF2-40B4-BE49-F238E27FC236}">
                  <a16:creationId xmlns:a16="http://schemas.microsoft.com/office/drawing/2014/main" id="{26D892F9-CB70-D117-7F73-9D29E8C52C6B}"/>
                </a:ext>
              </a:extLst>
            </p:cNvPr>
            <p:cNvSpPr/>
            <p:nvPr/>
          </p:nvSpPr>
          <p:spPr>
            <a:xfrm>
              <a:off x="6300400" y="352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7324;p50">
              <a:extLst>
                <a:ext uri="{FF2B5EF4-FFF2-40B4-BE49-F238E27FC236}">
                  <a16:creationId xmlns:a16="http://schemas.microsoft.com/office/drawing/2014/main" id="{37D9ADB9-1BBF-DFE7-A393-41C73C19E939}"/>
                </a:ext>
              </a:extLst>
            </p:cNvPr>
            <p:cNvSpPr/>
            <p:nvPr/>
          </p:nvSpPr>
          <p:spPr>
            <a:xfrm>
              <a:off x="6300925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7325;p50">
              <a:extLst>
                <a:ext uri="{FF2B5EF4-FFF2-40B4-BE49-F238E27FC236}">
                  <a16:creationId xmlns:a16="http://schemas.microsoft.com/office/drawing/2014/main" id="{1B46505C-4712-43D1-2407-16064DB56D2C}"/>
                </a:ext>
              </a:extLst>
            </p:cNvPr>
            <p:cNvSpPr/>
            <p:nvPr/>
          </p:nvSpPr>
          <p:spPr>
            <a:xfrm>
              <a:off x="6300400" y="35185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7326;p50">
              <a:extLst>
                <a:ext uri="{FF2B5EF4-FFF2-40B4-BE49-F238E27FC236}">
                  <a16:creationId xmlns:a16="http://schemas.microsoft.com/office/drawing/2014/main" id="{1F625F11-FE1E-15D1-FA2E-9F84F7147735}"/>
                </a:ext>
              </a:extLst>
            </p:cNvPr>
            <p:cNvSpPr/>
            <p:nvPr/>
          </p:nvSpPr>
          <p:spPr>
            <a:xfrm>
              <a:off x="6300925" y="3523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7327;p50">
              <a:extLst>
                <a:ext uri="{FF2B5EF4-FFF2-40B4-BE49-F238E27FC236}">
                  <a16:creationId xmlns:a16="http://schemas.microsoft.com/office/drawing/2014/main" id="{377E5CA9-79F0-7AD8-766A-289A983B6552}"/>
                </a:ext>
              </a:extLst>
            </p:cNvPr>
            <p:cNvSpPr/>
            <p:nvPr/>
          </p:nvSpPr>
          <p:spPr>
            <a:xfrm>
              <a:off x="6300400" y="352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7328;p50">
              <a:extLst>
                <a:ext uri="{FF2B5EF4-FFF2-40B4-BE49-F238E27FC236}">
                  <a16:creationId xmlns:a16="http://schemas.microsoft.com/office/drawing/2014/main" id="{F3A2B35B-C61C-901D-78E6-FE7456FDFAE1}"/>
                </a:ext>
              </a:extLst>
            </p:cNvPr>
            <p:cNvSpPr/>
            <p:nvPr/>
          </p:nvSpPr>
          <p:spPr>
            <a:xfrm>
              <a:off x="6300925" y="352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7329;p50">
              <a:extLst>
                <a:ext uri="{FF2B5EF4-FFF2-40B4-BE49-F238E27FC236}">
                  <a16:creationId xmlns:a16="http://schemas.microsoft.com/office/drawing/2014/main" id="{4F95D542-6742-32FF-509F-EC6BA590D869}"/>
                </a:ext>
              </a:extLst>
            </p:cNvPr>
            <p:cNvSpPr/>
            <p:nvPr/>
          </p:nvSpPr>
          <p:spPr>
            <a:xfrm>
              <a:off x="6300925" y="35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7330;p50">
              <a:extLst>
                <a:ext uri="{FF2B5EF4-FFF2-40B4-BE49-F238E27FC236}">
                  <a16:creationId xmlns:a16="http://schemas.microsoft.com/office/drawing/2014/main" id="{1AB1AF4D-A53E-6486-0A40-5D09925433FC}"/>
                </a:ext>
              </a:extLst>
            </p:cNvPr>
            <p:cNvSpPr/>
            <p:nvPr/>
          </p:nvSpPr>
          <p:spPr>
            <a:xfrm>
              <a:off x="6300925" y="352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7331;p50">
              <a:extLst>
                <a:ext uri="{FF2B5EF4-FFF2-40B4-BE49-F238E27FC236}">
                  <a16:creationId xmlns:a16="http://schemas.microsoft.com/office/drawing/2014/main" id="{6E26D28A-C6CA-70B9-1A50-417E417FF2B5}"/>
                </a:ext>
              </a:extLst>
            </p:cNvPr>
            <p:cNvSpPr/>
            <p:nvPr/>
          </p:nvSpPr>
          <p:spPr>
            <a:xfrm>
              <a:off x="6300400" y="35269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7332;p50">
              <a:extLst>
                <a:ext uri="{FF2B5EF4-FFF2-40B4-BE49-F238E27FC236}">
                  <a16:creationId xmlns:a16="http://schemas.microsoft.com/office/drawing/2014/main" id="{87061669-7F77-E57D-851C-C84740AEB32B}"/>
                </a:ext>
              </a:extLst>
            </p:cNvPr>
            <p:cNvSpPr/>
            <p:nvPr/>
          </p:nvSpPr>
          <p:spPr>
            <a:xfrm>
              <a:off x="6300925" y="3524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7333;p50">
              <a:extLst>
                <a:ext uri="{FF2B5EF4-FFF2-40B4-BE49-F238E27FC236}">
                  <a16:creationId xmlns:a16="http://schemas.microsoft.com/office/drawing/2014/main" id="{E9022FE8-887B-B94F-82DE-190158E2D2DF}"/>
                </a:ext>
              </a:extLst>
            </p:cNvPr>
            <p:cNvSpPr/>
            <p:nvPr/>
          </p:nvSpPr>
          <p:spPr>
            <a:xfrm>
              <a:off x="630040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7334;p50">
              <a:extLst>
                <a:ext uri="{FF2B5EF4-FFF2-40B4-BE49-F238E27FC236}">
                  <a16:creationId xmlns:a16="http://schemas.microsoft.com/office/drawing/2014/main" id="{D675F04D-DA00-8DB1-098F-60A730A15DF8}"/>
                </a:ext>
              </a:extLst>
            </p:cNvPr>
            <p:cNvSpPr/>
            <p:nvPr/>
          </p:nvSpPr>
          <p:spPr>
            <a:xfrm>
              <a:off x="6300400" y="352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7335;p50">
              <a:extLst>
                <a:ext uri="{FF2B5EF4-FFF2-40B4-BE49-F238E27FC236}">
                  <a16:creationId xmlns:a16="http://schemas.microsoft.com/office/drawing/2014/main" id="{A6E83A64-2402-0575-51C2-6BE0A093C461}"/>
                </a:ext>
              </a:extLst>
            </p:cNvPr>
            <p:cNvSpPr/>
            <p:nvPr/>
          </p:nvSpPr>
          <p:spPr>
            <a:xfrm>
              <a:off x="6300925" y="352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7336;p50">
              <a:extLst>
                <a:ext uri="{FF2B5EF4-FFF2-40B4-BE49-F238E27FC236}">
                  <a16:creationId xmlns:a16="http://schemas.microsoft.com/office/drawing/2014/main" id="{3807A31D-67DC-FA8D-53BD-77627BF365E3}"/>
                </a:ext>
              </a:extLst>
            </p:cNvPr>
            <p:cNvSpPr/>
            <p:nvPr/>
          </p:nvSpPr>
          <p:spPr>
            <a:xfrm>
              <a:off x="6327325" y="35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7337;p50">
              <a:extLst>
                <a:ext uri="{FF2B5EF4-FFF2-40B4-BE49-F238E27FC236}">
                  <a16:creationId xmlns:a16="http://schemas.microsoft.com/office/drawing/2014/main" id="{4791DBC2-FBF0-F2A6-577B-396C794AC7AB}"/>
                </a:ext>
              </a:extLst>
            </p:cNvPr>
            <p:cNvSpPr/>
            <p:nvPr/>
          </p:nvSpPr>
          <p:spPr>
            <a:xfrm>
              <a:off x="6327325" y="357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7338;p50">
              <a:extLst>
                <a:ext uri="{FF2B5EF4-FFF2-40B4-BE49-F238E27FC236}">
                  <a16:creationId xmlns:a16="http://schemas.microsoft.com/office/drawing/2014/main" id="{985EF303-B7A5-AEDF-E429-C1B81E83D542}"/>
                </a:ext>
              </a:extLst>
            </p:cNvPr>
            <p:cNvSpPr/>
            <p:nvPr/>
          </p:nvSpPr>
          <p:spPr>
            <a:xfrm>
              <a:off x="6327325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7339;p50">
              <a:extLst>
                <a:ext uri="{FF2B5EF4-FFF2-40B4-BE49-F238E27FC236}">
                  <a16:creationId xmlns:a16="http://schemas.microsoft.com/office/drawing/2014/main" id="{626C36FD-0A0E-9FBF-2EA8-83AF88DA11B1}"/>
                </a:ext>
              </a:extLst>
            </p:cNvPr>
            <p:cNvSpPr/>
            <p:nvPr/>
          </p:nvSpPr>
          <p:spPr>
            <a:xfrm>
              <a:off x="6326275" y="3574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7340;p50">
              <a:extLst>
                <a:ext uri="{FF2B5EF4-FFF2-40B4-BE49-F238E27FC236}">
                  <a16:creationId xmlns:a16="http://schemas.microsoft.com/office/drawing/2014/main" id="{1FFAB944-7FE5-E74A-8694-96EBEF7729CA}"/>
                </a:ext>
              </a:extLst>
            </p:cNvPr>
            <p:cNvSpPr/>
            <p:nvPr/>
          </p:nvSpPr>
          <p:spPr>
            <a:xfrm>
              <a:off x="6326800" y="357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7341;p50">
              <a:extLst>
                <a:ext uri="{FF2B5EF4-FFF2-40B4-BE49-F238E27FC236}">
                  <a16:creationId xmlns:a16="http://schemas.microsoft.com/office/drawing/2014/main" id="{5A7C8752-00CF-D22E-81E6-8FD44789061F}"/>
                </a:ext>
              </a:extLst>
            </p:cNvPr>
            <p:cNvSpPr/>
            <p:nvPr/>
          </p:nvSpPr>
          <p:spPr>
            <a:xfrm>
              <a:off x="6325225" y="358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7342;p50">
              <a:extLst>
                <a:ext uri="{FF2B5EF4-FFF2-40B4-BE49-F238E27FC236}">
                  <a16:creationId xmlns:a16="http://schemas.microsoft.com/office/drawing/2014/main" id="{B70A0948-B2FF-CCEF-9400-7608AC156A38}"/>
                </a:ext>
              </a:extLst>
            </p:cNvPr>
            <p:cNvSpPr/>
            <p:nvPr/>
          </p:nvSpPr>
          <p:spPr>
            <a:xfrm>
              <a:off x="6325750" y="3585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7343;p50">
              <a:extLst>
                <a:ext uri="{FF2B5EF4-FFF2-40B4-BE49-F238E27FC236}">
                  <a16:creationId xmlns:a16="http://schemas.microsoft.com/office/drawing/2014/main" id="{A1FCB6A2-255A-EB39-67E9-5B5DEBBDB3DF}"/>
                </a:ext>
              </a:extLst>
            </p:cNvPr>
            <p:cNvSpPr/>
            <p:nvPr/>
          </p:nvSpPr>
          <p:spPr>
            <a:xfrm>
              <a:off x="6326275" y="358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7344;p50">
              <a:extLst>
                <a:ext uri="{FF2B5EF4-FFF2-40B4-BE49-F238E27FC236}">
                  <a16:creationId xmlns:a16="http://schemas.microsoft.com/office/drawing/2014/main" id="{45CD4BED-9380-7B4C-0EBE-27B80EABB7CA}"/>
                </a:ext>
              </a:extLst>
            </p:cNvPr>
            <p:cNvSpPr/>
            <p:nvPr/>
          </p:nvSpPr>
          <p:spPr>
            <a:xfrm>
              <a:off x="6326275" y="358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7345;p50">
              <a:extLst>
                <a:ext uri="{FF2B5EF4-FFF2-40B4-BE49-F238E27FC236}">
                  <a16:creationId xmlns:a16="http://schemas.microsoft.com/office/drawing/2014/main" id="{2354362F-FD7A-C96F-63FF-A4C256CE47E3}"/>
                </a:ext>
              </a:extLst>
            </p:cNvPr>
            <p:cNvSpPr/>
            <p:nvPr/>
          </p:nvSpPr>
          <p:spPr>
            <a:xfrm>
              <a:off x="6318875" y="355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7346;p50">
              <a:extLst>
                <a:ext uri="{FF2B5EF4-FFF2-40B4-BE49-F238E27FC236}">
                  <a16:creationId xmlns:a16="http://schemas.microsoft.com/office/drawing/2014/main" id="{FBF58F84-E22A-29F2-CB96-8806CF646B82}"/>
                </a:ext>
              </a:extLst>
            </p:cNvPr>
            <p:cNvSpPr/>
            <p:nvPr/>
          </p:nvSpPr>
          <p:spPr>
            <a:xfrm>
              <a:off x="6325225" y="357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7347;p50">
              <a:extLst>
                <a:ext uri="{FF2B5EF4-FFF2-40B4-BE49-F238E27FC236}">
                  <a16:creationId xmlns:a16="http://schemas.microsoft.com/office/drawing/2014/main" id="{D9384322-6DFD-48F0-E836-3CC234A87647}"/>
                </a:ext>
              </a:extLst>
            </p:cNvPr>
            <p:cNvSpPr/>
            <p:nvPr/>
          </p:nvSpPr>
          <p:spPr>
            <a:xfrm>
              <a:off x="6317825" y="3560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7348;p50">
              <a:extLst>
                <a:ext uri="{FF2B5EF4-FFF2-40B4-BE49-F238E27FC236}">
                  <a16:creationId xmlns:a16="http://schemas.microsoft.com/office/drawing/2014/main" id="{9966B0B2-6A31-AC51-255D-3E74E4F12033}"/>
                </a:ext>
              </a:extLst>
            </p:cNvPr>
            <p:cNvSpPr/>
            <p:nvPr/>
          </p:nvSpPr>
          <p:spPr>
            <a:xfrm>
              <a:off x="6324150" y="35834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7349;p50">
              <a:extLst>
                <a:ext uri="{FF2B5EF4-FFF2-40B4-BE49-F238E27FC236}">
                  <a16:creationId xmlns:a16="http://schemas.microsoft.com/office/drawing/2014/main" id="{BDD3C4A9-BBCC-829F-2C7E-33F3B1391836}"/>
                </a:ext>
              </a:extLst>
            </p:cNvPr>
            <p:cNvSpPr/>
            <p:nvPr/>
          </p:nvSpPr>
          <p:spPr>
            <a:xfrm>
              <a:off x="6319400" y="3571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7350;p50">
              <a:extLst>
                <a:ext uri="{FF2B5EF4-FFF2-40B4-BE49-F238E27FC236}">
                  <a16:creationId xmlns:a16="http://schemas.microsoft.com/office/drawing/2014/main" id="{6D94C6B2-AC5D-3256-0EA8-4C5512906855}"/>
                </a:ext>
              </a:extLst>
            </p:cNvPr>
            <p:cNvSpPr/>
            <p:nvPr/>
          </p:nvSpPr>
          <p:spPr>
            <a:xfrm>
              <a:off x="6317825" y="3560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7351;p50">
              <a:extLst>
                <a:ext uri="{FF2B5EF4-FFF2-40B4-BE49-F238E27FC236}">
                  <a16:creationId xmlns:a16="http://schemas.microsoft.com/office/drawing/2014/main" id="{2E032E98-FCFD-1DD4-01F0-FB76E7F1A553}"/>
                </a:ext>
              </a:extLst>
            </p:cNvPr>
            <p:cNvSpPr/>
            <p:nvPr/>
          </p:nvSpPr>
          <p:spPr>
            <a:xfrm>
              <a:off x="6323625" y="356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7352;p50">
              <a:extLst>
                <a:ext uri="{FF2B5EF4-FFF2-40B4-BE49-F238E27FC236}">
                  <a16:creationId xmlns:a16="http://schemas.microsoft.com/office/drawing/2014/main" id="{7753D31D-1402-A563-89C4-C16E977ED747}"/>
                </a:ext>
              </a:extLst>
            </p:cNvPr>
            <p:cNvSpPr/>
            <p:nvPr/>
          </p:nvSpPr>
          <p:spPr>
            <a:xfrm>
              <a:off x="6323625" y="3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7353;p50">
              <a:extLst>
                <a:ext uri="{FF2B5EF4-FFF2-40B4-BE49-F238E27FC236}">
                  <a16:creationId xmlns:a16="http://schemas.microsoft.com/office/drawing/2014/main" id="{2DBC5EC9-9BBC-9399-DCBA-B4E2F003EB8B}"/>
                </a:ext>
              </a:extLst>
            </p:cNvPr>
            <p:cNvSpPr/>
            <p:nvPr/>
          </p:nvSpPr>
          <p:spPr>
            <a:xfrm>
              <a:off x="6318875" y="355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7354;p50">
              <a:extLst>
                <a:ext uri="{FF2B5EF4-FFF2-40B4-BE49-F238E27FC236}">
                  <a16:creationId xmlns:a16="http://schemas.microsoft.com/office/drawing/2014/main" id="{72C8B1EE-25D0-5F34-22CF-545CA5FEBAB6}"/>
                </a:ext>
              </a:extLst>
            </p:cNvPr>
            <p:cNvSpPr/>
            <p:nvPr/>
          </p:nvSpPr>
          <p:spPr>
            <a:xfrm>
              <a:off x="6322575" y="3563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7355;p50">
              <a:extLst>
                <a:ext uri="{FF2B5EF4-FFF2-40B4-BE49-F238E27FC236}">
                  <a16:creationId xmlns:a16="http://schemas.microsoft.com/office/drawing/2014/main" id="{E9944227-D585-5EDA-3170-B6B4EE632F97}"/>
                </a:ext>
              </a:extLst>
            </p:cNvPr>
            <p:cNvSpPr/>
            <p:nvPr/>
          </p:nvSpPr>
          <p:spPr>
            <a:xfrm>
              <a:off x="6326800" y="3577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7356;p50">
              <a:extLst>
                <a:ext uri="{FF2B5EF4-FFF2-40B4-BE49-F238E27FC236}">
                  <a16:creationId xmlns:a16="http://schemas.microsoft.com/office/drawing/2014/main" id="{E53A56E6-A042-18AF-6C9D-CA970CAE4B7E}"/>
                </a:ext>
              </a:extLst>
            </p:cNvPr>
            <p:cNvSpPr/>
            <p:nvPr/>
          </p:nvSpPr>
          <p:spPr>
            <a:xfrm>
              <a:off x="6322575" y="357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7357;p50">
              <a:extLst>
                <a:ext uri="{FF2B5EF4-FFF2-40B4-BE49-F238E27FC236}">
                  <a16:creationId xmlns:a16="http://schemas.microsoft.com/office/drawing/2014/main" id="{4D31C46A-60A1-4F88-1010-5B393DDE7150}"/>
                </a:ext>
              </a:extLst>
            </p:cNvPr>
            <p:cNvSpPr/>
            <p:nvPr/>
          </p:nvSpPr>
          <p:spPr>
            <a:xfrm>
              <a:off x="6322575" y="357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7358;p50">
              <a:extLst>
                <a:ext uri="{FF2B5EF4-FFF2-40B4-BE49-F238E27FC236}">
                  <a16:creationId xmlns:a16="http://schemas.microsoft.com/office/drawing/2014/main" id="{81C88060-BEF7-AB40-FB19-AA74D7C1D6C6}"/>
                </a:ext>
              </a:extLst>
            </p:cNvPr>
            <p:cNvSpPr/>
            <p:nvPr/>
          </p:nvSpPr>
          <p:spPr>
            <a:xfrm>
              <a:off x="6322575" y="3577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7359;p50">
              <a:extLst>
                <a:ext uri="{FF2B5EF4-FFF2-40B4-BE49-F238E27FC236}">
                  <a16:creationId xmlns:a16="http://schemas.microsoft.com/office/drawing/2014/main" id="{D27703D3-97D5-DD21-FD93-BCC868F54AD5}"/>
                </a:ext>
              </a:extLst>
            </p:cNvPr>
            <p:cNvSpPr/>
            <p:nvPr/>
          </p:nvSpPr>
          <p:spPr>
            <a:xfrm>
              <a:off x="6322575" y="357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7360;p50">
              <a:extLst>
                <a:ext uri="{FF2B5EF4-FFF2-40B4-BE49-F238E27FC236}">
                  <a16:creationId xmlns:a16="http://schemas.microsoft.com/office/drawing/2014/main" id="{3E306EE7-DB38-1C5F-81AD-FCEEBE9735A6}"/>
                </a:ext>
              </a:extLst>
            </p:cNvPr>
            <p:cNvSpPr/>
            <p:nvPr/>
          </p:nvSpPr>
          <p:spPr>
            <a:xfrm>
              <a:off x="6322575" y="357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7361;p50">
              <a:extLst>
                <a:ext uri="{FF2B5EF4-FFF2-40B4-BE49-F238E27FC236}">
                  <a16:creationId xmlns:a16="http://schemas.microsoft.com/office/drawing/2014/main" id="{5DB84300-4FAD-EB52-A83A-20961C92A113}"/>
                </a:ext>
              </a:extLst>
            </p:cNvPr>
            <p:cNvSpPr/>
            <p:nvPr/>
          </p:nvSpPr>
          <p:spPr>
            <a:xfrm>
              <a:off x="6321525" y="357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7362;p50">
              <a:extLst>
                <a:ext uri="{FF2B5EF4-FFF2-40B4-BE49-F238E27FC236}">
                  <a16:creationId xmlns:a16="http://schemas.microsoft.com/office/drawing/2014/main" id="{CD69D30B-D359-CEEF-8953-74B21E147A9E}"/>
                </a:ext>
              </a:extLst>
            </p:cNvPr>
            <p:cNvSpPr/>
            <p:nvPr/>
          </p:nvSpPr>
          <p:spPr>
            <a:xfrm>
              <a:off x="6316225" y="3559675"/>
              <a:ext cx="11125" cy="25950"/>
            </a:xfrm>
            <a:custGeom>
              <a:avLst/>
              <a:gdLst/>
              <a:ahLst/>
              <a:cxnLst/>
              <a:rect l="l" t="t" r="r" b="b"/>
              <a:pathLst>
                <a:path w="445" h="1038" extrusionOk="0">
                  <a:moveTo>
                    <a:pt x="419" y="584"/>
                  </a:moveTo>
                  <a:cubicBezTo>
                    <a:pt x="414" y="584"/>
                    <a:pt x="409" y="594"/>
                    <a:pt x="423" y="594"/>
                  </a:cubicBezTo>
                  <a:cubicBezTo>
                    <a:pt x="423" y="586"/>
                    <a:pt x="421" y="584"/>
                    <a:pt x="419" y="584"/>
                  </a:cubicBezTo>
                  <a:close/>
                  <a:moveTo>
                    <a:pt x="191" y="636"/>
                  </a:moveTo>
                  <a:cubicBezTo>
                    <a:pt x="191" y="643"/>
                    <a:pt x="193" y="645"/>
                    <a:pt x="196" y="645"/>
                  </a:cubicBezTo>
                  <a:cubicBezTo>
                    <a:pt x="200" y="645"/>
                    <a:pt x="205" y="636"/>
                    <a:pt x="191" y="636"/>
                  </a:cubicBezTo>
                  <a:close/>
                  <a:moveTo>
                    <a:pt x="254" y="720"/>
                  </a:moveTo>
                  <a:lnTo>
                    <a:pt x="254" y="720"/>
                  </a:lnTo>
                  <a:cubicBezTo>
                    <a:pt x="254" y="720"/>
                    <a:pt x="254" y="722"/>
                    <a:pt x="254" y="725"/>
                  </a:cubicBezTo>
                  <a:lnTo>
                    <a:pt x="254" y="725"/>
                  </a:lnTo>
                  <a:cubicBezTo>
                    <a:pt x="254" y="724"/>
                    <a:pt x="254" y="724"/>
                    <a:pt x="254" y="724"/>
                  </a:cubicBezTo>
                  <a:lnTo>
                    <a:pt x="254" y="724"/>
                  </a:lnTo>
                  <a:cubicBezTo>
                    <a:pt x="254" y="723"/>
                    <a:pt x="254" y="722"/>
                    <a:pt x="254" y="720"/>
                  </a:cubicBezTo>
                  <a:close/>
                  <a:moveTo>
                    <a:pt x="254" y="725"/>
                  </a:moveTo>
                  <a:cubicBezTo>
                    <a:pt x="244" y="728"/>
                    <a:pt x="233" y="733"/>
                    <a:pt x="233" y="741"/>
                  </a:cubicBezTo>
                  <a:cubicBezTo>
                    <a:pt x="248" y="741"/>
                    <a:pt x="253" y="731"/>
                    <a:pt x="254" y="725"/>
                  </a:cubicBezTo>
                  <a:close/>
                  <a:moveTo>
                    <a:pt x="430" y="732"/>
                  </a:moveTo>
                  <a:cubicBezTo>
                    <a:pt x="423" y="732"/>
                    <a:pt x="423" y="741"/>
                    <a:pt x="423" y="741"/>
                  </a:cubicBezTo>
                  <a:lnTo>
                    <a:pt x="445" y="741"/>
                  </a:lnTo>
                  <a:cubicBezTo>
                    <a:pt x="437" y="734"/>
                    <a:pt x="433" y="732"/>
                    <a:pt x="430" y="732"/>
                  </a:cubicBezTo>
                  <a:close/>
                  <a:moveTo>
                    <a:pt x="233" y="741"/>
                  </a:moveTo>
                  <a:cubicBezTo>
                    <a:pt x="233" y="741"/>
                    <a:pt x="233" y="763"/>
                    <a:pt x="233" y="763"/>
                  </a:cubicBezTo>
                  <a:cubicBezTo>
                    <a:pt x="244" y="752"/>
                    <a:pt x="244" y="752"/>
                    <a:pt x="241" y="752"/>
                  </a:cubicBezTo>
                  <a:cubicBezTo>
                    <a:pt x="239" y="752"/>
                    <a:pt x="233" y="752"/>
                    <a:pt x="233" y="741"/>
                  </a:cubicBezTo>
                  <a:close/>
                  <a:moveTo>
                    <a:pt x="318" y="932"/>
                  </a:moveTo>
                  <a:cubicBezTo>
                    <a:pt x="318" y="932"/>
                    <a:pt x="318" y="953"/>
                    <a:pt x="318" y="953"/>
                  </a:cubicBezTo>
                  <a:lnTo>
                    <a:pt x="339" y="953"/>
                  </a:lnTo>
                  <a:cubicBezTo>
                    <a:pt x="339" y="932"/>
                    <a:pt x="318" y="932"/>
                    <a:pt x="318" y="932"/>
                  </a:cubicBezTo>
                  <a:close/>
                  <a:moveTo>
                    <a:pt x="339" y="953"/>
                  </a:moveTo>
                  <a:lnTo>
                    <a:pt x="339" y="974"/>
                  </a:lnTo>
                  <a:cubicBezTo>
                    <a:pt x="339" y="953"/>
                    <a:pt x="339" y="953"/>
                    <a:pt x="360" y="953"/>
                  </a:cubicBezTo>
                  <a:close/>
                  <a:moveTo>
                    <a:pt x="360" y="1016"/>
                  </a:moveTo>
                  <a:cubicBezTo>
                    <a:pt x="347" y="1016"/>
                    <a:pt x="350" y="1016"/>
                    <a:pt x="354" y="1021"/>
                  </a:cubicBezTo>
                  <a:lnTo>
                    <a:pt x="354" y="1021"/>
                  </a:lnTo>
                  <a:cubicBezTo>
                    <a:pt x="358" y="1018"/>
                    <a:pt x="360" y="1016"/>
                    <a:pt x="360" y="1016"/>
                  </a:cubicBezTo>
                  <a:close/>
                  <a:moveTo>
                    <a:pt x="339" y="1016"/>
                  </a:moveTo>
                  <a:cubicBezTo>
                    <a:pt x="339" y="1019"/>
                    <a:pt x="339" y="1021"/>
                    <a:pt x="340" y="1022"/>
                  </a:cubicBezTo>
                  <a:lnTo>
                    <a:pt x="340" y="1022"/>
                  </a:lnTo>
                  <a:cubicBezTo>
                    <a:pt x="339" y="1019"/>
                    <a:pt x="339" y="1016"/>
                    <a:pt x="339" y="1016"/>
                  </a:cubicBezTo>
                  <a:close/>
                  <a:moveTo>
                    <a:pt x="354" y="1021"/>
                  </a:moveTo>
                  <a:cubicBezTo>
                    <a:pt x="351" y="1023"/>
                    <a:pt x="347" y="1025"/>
                    <a:pt x="344" y="1025"/>
                  </a:cubicBezTo>
                  <a:cubicBezTo>
                    <a:pt x="342" y="1025"/>
                    <a:pt x="341" y="1025"/>
                    <a:pt x="340" y="1022"/>
                  </a:cubicBezTo>
                  <a:lnTo>
                    <a:pt x="340" y="1022"/>
                  </a:lnTo>
                  <a:cubicBezTo>
                    <a:pt x="342" y="1028"/>
                    <a:pt x="347" y="1037"/>
                    <a:pt x="360" y="1037"/>
                  </a:cubicBezTo>
                  <a:cubicBezTo>
                    <a:pt x="360" y="1029"/>
                    <a:pt x="357" y="1024"/>
                    <a:pt x="354" y="1021"/>
                  </a:cubicBezTo>
                  <a:close/>
                  <a:moveTo>
                    <a:pt x="125" y="0"/>
                  </a:moveTo>
                  <a:cubicBezTo>
                    <a:pt x="119" y="0"/>
                    <a:pt x="113" y="1"/>
                    <a:pt x="107" y="2"/>
                  </a:cubicBezTo>
                  <a:lnTo>
                    <a:pt x="85" y="2"/>
                  </a:lnTo>
                  <a:cubicBezTo>
                    <a:pt x="85" y="2"/>
                    <a:pt x="64" y="2"/>
                    <a:pt x="64" y="23"/>
                  </a:cubicBezTo>
                  <a:cubicBezTo>
                    <a:pt x="64" y="23"/>
                    <a:pt x="74" y="14"/>
                    <a:pt x="80" y="14"/>
                  </a:cubicBezTo>
                  <a:cubicBezTo>
                    <a:pt x="83" y="14"/>
                    <a:pt x="85" y="16"/>
                    <a:pt x="85" y="23"/>
                  </a:cubicBezTo>
                  <a:lnTo>
                    <a:pt x="64" y="23"/>
                  </a:lnTo>
                  <a:cubicBezTo>
                    <a:pt x="64" y="23"/>
                    <a:pt x="64" y="44"/>
                    <a:pt x="64" y="44"/>
                  </a:cubicBezTo>
                  <a:cubicBezTo>
                    <a:pt x="43" y="44"/>
                    <a:pt x="43" y="65"/>
                    <a:pt x="43" y="65"/>
                  </a:cubicBezTo>
                  <a:cubicBezTo>
                    <a:pt x="43" y="65"/>
                    <a:pt x="43" y="65"/>
                    <a:pt x="43" y="87"/>
                  </a:cubicBezTo>
                  <a:cubicBezTo>
                    <a:pt x="43" y="108"/>
                    <a:pt x="1" y="129"/>
                    <a:pt x="22" y="129"/>
                  </a:cubicBezTo>
                  <a:cubicBezTo>
                    <a:pt x="22" y="136"/>
                    <a:pt x="22" y="138"/>
                    <a:pt x="21" y="138"/>
                  </a:cubicBezTo>
                  <a:cubicBezTo>
                    <a:pt x="20" y="138"/>
                    <a:pt x="15" y="129"/>
                    <a:pt x="1" y="129"/>
                  </a:cubicBezTo>
                  <a:cubicBezTo>
                    <a:pt x="22" y="150"/>
                    <a:pt x="1" y="150"/>
                    <a:pt x="1" y="171"/>
                  </a:cubicBezTo>
                  <a:cubicBezTo>
                    <a:pt x="1" y="171"/>
                    <a:pt x="1" y="192"/>
                    <a:pt x="1" y="192"/>
                  </a:cubicBezTo>
                  <a:lnTo>
                    <a:pt x="22" y="192"/>
                  </a:lnTo>
                  <a:cubicBezTo>
                    <a:pt x="21" y="193"/>
                    <a:pt x="20" y="194"/>
                    <a:pt x="19" y="195"/>
                  </a:cubicBezTo>
                  <a:lnTo>
                    <a:pt x="19" y="195"/>
                  </a:lnTo>
                  <a:cubicBezTo>
                    <a:pt x="16" y="199"/>
                    <a:pt x="12" y="205"/>
                    <a:pt x="13" y="209"/>
                  </a:cubicBezTo>
                  <a:lnTo>
                    <a:pt x="13" y="209"/>
                  </a:lnTo>
                  <a:cubicBezTo>
                    <a:pt x="11" y="225"/>
                    <a:pt x="22" y="240"/>
                    <a:pt x="22" y="256"/>
                  </a:cubicBezTo>
                  <a:cubicBezTo>
                    <a:pt x="43" y="277"/>
                    <a:pt x="22" y="298"/>
                    <a:pt x="43" y="319"/>
                  </a:cubicBezTo>
                  <a:lnTo>
                    <a:pt x="64" y="319"/>
                  </a:lnTo>
                  <a:cubicBezTo>
                    <a:pt x="54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43" y="340"/>
                  </a:cubicBezTo>
                  <a:cubicBezTo>
                    <a:pt x="64" y="340"/>
                    <a:pt x="43" y="361"/>
                    <a:pt x="64" y="361"/>
                  </a:cubicBezTo>
                  <a:cubicBezTo>
                    <a:pt x="64" y="382"/>
                    <a:pt x="64" y="382"/>
                    <a:pt x="64" y="382"/>
                  </a:cubicBezTo>
                  <a:lnTo>
                    <a:pt x="85" y="382"/>
                  </a:lnTo>
                  <a:cubicBezTo>
                    <a:pt x="64" y="403"/>
                    <a:pt x="85" y="403"/>
                    <a:pt x="85" y="40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5" y="425"/>
                    <a:pt x="107" y="446"/>
                    <a:pt x="107" y="446"/>
                  </a:cubicBezTo>
                  <a:cubicBezTo>
                    <a:pt x="107" y="456"/>
                    <a:pt x="107" y="456"/>
                    <a:pt x="107" y="456"/>
                  </a:cubicBezTo>
                  <a:cubicBezTo>
                    <a:pt x="107" y="456"/>
                    <a:pt x="107" y="456"/>
                    <a:pt x="107" y="467"/>
                  </a:cubicBezTo>
                  <a:cubicBezTo>
                    <a:pt x="107" y="446"/>
                    <a:pt x="128" y="446"/>
                    <a:pt x="128" y="446"/>
                  </a:cubicBezTo>
                  <a:lnTo>
                    <a:pt x="128" y="446"/>
                  </a:lnTo>
                  <a:cubicBezTo>
                    <a:pt x="107" y="467"/>
                    <a:pt x="107" y="467"/>
                    <a:pt x="107" y="467"/>
                  </a:cubicBezTo>
                  <a:cubicBezTo>
                    <a:pt x="107" y="467"/>
                    <a:pt x="128" y="467"/>
                    <a:pt x="128" y="488"/>
                  </a:cubicBezTo>
                  <a:cubicBezTo>
                    <a:pt x="128" y="509"/>
                    <a:pt x="128" y="509"/>
                    <a:pt x="128" y="509"/>
                  </a:cubicBezTo>
                  <a:cubicBezTo>
                    <a:pt x="149" y="509"/>
                    <a:pt x="128" y="509"/>
                    <a:pt x="149" y="530"/>
                  </a:cubicBezTo>
                  <a:cubicBezTo>
                    <a:pt x="128" y="530"/>
                    <a:pt x="149" y="551"/>
                    <a:pt x="149" y="551"/>
                  </a:cubicBezTo>
                  <a:lnTo>
                    <a:pt x="128" y="551"/>
                  </a:lnTo>
                  <a:cubicBezTo>
                    <a:pt x="149" y="572"/>
                    <a:pt x="149" y="572"/>
                    <a:pt x="149" y="594"/>
                  </a:cubicBezTo>
                  <a:lnTo>
                    <a:pt x="170" y="594"/>
                  </a:lnTo>
                  <a:lnTo>
                    <a:pt x="170" y="615"/>
                  </a:lnTo>
                  <a:lnTo>
                    <a:pt x="149" y="615"/>
                  </a:lnTo>
                  <a:lnTo>
                    <a:pt x="149" y="636"/>
                  </a:lnTo>
                  <a:lnTo>
                    <a:pt x="212" y="636"/>
                  </a:lnTo>
                  <a:cubicBezTo>
                    <a:pt x="212" y="657"/>
                    <a:pt x="212" y="657"/>
                    <a:pt x="212" y="657"/>
                  </a:cubicBezTo>
                  <a:cubicBezTo>
                    <a:pt x="212" y="667"/>
                    <a:pt x="217" y="667"/>
                    <a:pt x="223" y="667"/>
                  </a:cubicBezTo>
                  <a:cubicBezTo>
                    <a:pt x="228" y="667"/>
                    <a:pt x="233" y="667"/>
                    <a:pt x="233" y="678"/>
                  </a:cubicBezTo>
                  <a:cubicBezTo>
                    <a:pt x="254" y="678"/>
                    <a:pt x="233" y="699"/>
                    <a:pt x="233" y="699"/>
                  </a:cubicBezTo>
                  <a:lnTo>
                    <a:pt x="254" y="699"/>
                  </a:lnTo>
                  <a:cubicBezTo>
                    <a:pt x="254" y="699"/>
                    <a:pt x="254" y="699"/>
                    <a:pt x="254" y="678"/>
                  </a:cubicBezTo>
                  <a:cubicBezTo>
                    <a:pt x="254" y="689"/>
                    <a:pt x="260" y="689"/>
                    <a:pt x="265" y="689"/>
                  </a:cubicBezTo>
                  <a:cubicBezTo>
                    <a:pt x="270" y="689"/>
                    <a:pt x="276" y="689"/>
                    <a:pt x="276" y="699"/>
                  </a:cubicBezTo>
                  <a:cubicBezTo>
                    <a:pt x="254" y="699"/>
                    <a:pt x="276" y="699"/>
                    <a:pt x="254" y="720"/>
                  </a:cubicBezTo>
                  <a:cubicBezTo>
                    <a:pt x="279" y="720"/>
                    <a:pt x="268" y="720"/>
                    <a:pt x="254" y="724"/>
                  </a:cubicBezTo>
                  <a:lnTo>
                    <a:pt x="254" y="724"/>
                  </a:lnTo>
                  <a:cubicBezTo>
                    <a:pt x="252" y="741"/>
                    <a:pt x="235" y="741"/>
                    <a:pt x="254" y="741"/>
                  </a:cubicBezTo>
                  <a:cubicBezTo>
                    <a:pt x="276" y="741"/>
                    <a:pt x="276" y="741"/>
                    <a:pt x="276" y="763"/>
                  </a:cubicBezTo>
                  <a:lnTo>
                    <a:pt x="254" y="763"/>
                  </a:lnTo>
                  <a:cubicBezTo>
                    <a:pt x="254" y="773"/>
                    <a:pt x="260" y="773"/>
                    <a:pt x="268" y="773"/>
                  </a:cubicBezTo>
                  <a:cubicBezTo>
                    <a:pt x="276" y="773"/>
                    <a:pt x="286" y="773"/>
                    <a:pt x="297" y="784"/>
                  </a:cubicBezTo>
                  <a:cubicBezTo>
                    <a:pt x="297" y="784"/>
                    <a:pt x="287" y="793"/>
                    <a:pt x="281" y="793"/>
                  </a:cubicBezTo>
                  <a:cubicBezTo>
                    <a:pt x="278" y="793"/>
                    <a:pt x="276" y="791"/>
                    <a:pt x="276" y="784"/>
                  </a:cubicBezTo>
                  <a:lnTo>
                    <a:pt x="276" y="784"/>
                  </a:lnTo>
                  <a:cubicBezTo>
                    <a:pt x="276" y="805"/>
                    <a:pt x="276" y="805"/>
                    <a:pt x="297" y="805"/>
                  </a:cubicBezTo>
                  <a:cubicBezTo>
                    <a:pt x="297" y="826"/>
                    <a:pt x="276" y="826"/>
                    <a:pt x="276" y="826"/>
                  </a:cubicBezTo>
                  <a:cubicBezTo>
                    <a:pt x="286" y="836"/>
                    <a:pt x="297" y="836"/>
                    <a:pt x="305" y="836"/>
                  </a:cubicBezTo>
                  <a:cubicBezTo>
                    <a:pt x="312" y="836"/>
                    <a:pt x="318" y="836"/>
                    <a:pt x="318" y="847"/>
                  </a:cubicBezTo>
                  <a:cubicBezTo>
                    <a:pt x="318" y="847"/>
                    <a:pt x="297" y="868"/>
                    <a:pt x="318" y="868"/>
                  </a:cubicBezTo>
                  <a:lnTo>
                    <a:pt x="339" y="868"/>
                  </a:lnTo>
                  <a:cubicBezTo>
                    <a:pt x="318" y="868"/>
                    <a:pt x="339" y="868"/>
                    <a:pt x="318" y="889"/>
                  </a:cubicBezTo>
                  <a:lnTo>
                    <a:pt x="339" y="889"/>
                  </a:lnTo>
                  <a:cubicBezTo>
                    <a:pt x="318" y="889"/>
                    <a:pt x="339" y="889"/>
                    <a:pt x="318" y="910"/>
                  </a:cubicBezTo>
                  <a:cubicBezTo>
                    <a:pt x="325" y="903"/>
                    <a:pt x="327" y="901"/>
                    <a:pt x="328" y="901"/>
                  </a:cubicBezTo>
                  <a:lnTo>
                    <a:pt x="328" y="901"/>
                  </a:lnTo>
                  <a:cubicBezTo>
                    <a:pt x="330" y="901"/>
                    <a:pt x="325" y="910"/>
                    <a:pt x="339" y="910"/>
                  </a:cubicBezTo>
                  <a:lnTo>
                    <a:pt x="318" y="910"/>
                  </a:lnTo>
                  <a:cubicBezTo>
                    <a:pt x="318" y="910"/>
                    <a:pt x="318" y="910"/>
                    <a:pt x="318" y="932"/>
                  </a:cubicBezTo>
                  <a:lnTo>
                    <a:pt x="360" y="932"/>
                  </a:lnTo>
                  <a:cubicBezTo>
                    <a:pt x="360" y="932"/>
                    <a:pt x="339" y="932"/>
                    <a:pt x="339" y="953"/>
                  </a:cubicBezTo>
                  <a:cubicBezTo>
                    <a:pt x="346" y="946"/>
                    <a:pt x="351" y="943"/>
                    <a:pt x="354" y="943"/>
                  </a:cubicBezTo>
                  <a:cubicBezTo>
                    <a:pt x="360" y="943"/>
                    <a:pt x="360" y="953"/>
                    <a:pt x="360" y="953"/>
                  </a:cubicBezTo>
                  <a:cubicBezTo>
                    <a:pt x="339" y="953"/>
                    <a:pt x="360" y="974"/>
                    <a:pt x="339" y="974"/>
                  </a:cubicBezTo>
                  <a:lnTo>
                    <a:pt x="360" y="974"/>
                  </a:lnTo>
                  <a:cubicBezTo>
                    <a:pt x="360" y="974"/>
                    <a:pt x="360" y="995"/>
                    <a:pt x="360" y="995"/>
                  </a:cubicBezTo>
                  <a:cubicBezTo>
                    <a:pt x="339" y="995"/>
                    <a:pt x="360" y="995"/>
                    <a:pt x="360" y="1016"/>
                  </a:cubicBezTo>
                  <a:cubicBezTo>
                    <a:pt x="371" y="1005"/>
                    <a:pt x="371" y="1005"/>
                    <a:pt x="371" y="1005"/>
                  </a:cubicBezTo>
                  <a:cubicBezTo>
                    <a:pt x="371" y="1005"/>
                    <a:pt x="371" y="1005"/>
                    <a:pt x="381" y="995"/>
                  </a:cubicBezTo>
                  <a:lnTo>
                    <a:pt x="381" y="995"/>
                  </a:lnTo>
                  <a:cubicBezTo>
                    <a:pt x="381" y="1016"/>
                    <a:pt x="360" y="1016"/>
                    <a:pt x="360" y="1016"/>
                  </a:cubicBezTo>
                  <a:cubicBezTo>
                    <a:pt x="360" y="1037"/>
                    <a:pt x="360" y="1037"/>
                    <a:pt x="360" y="1037"/>
                  </a:cubicBezTo>
                  <a:lnTo>
                    <a:pt x="381" y="1037"/>
                  </a:lnTo>
                  <a:cubicBezTo>
                    <a:pt x="381" y="1037"/>
                    <a:pt x="381" y="1037"/>
                    <a:pt x="402" y="1016"/>
                  </a:cubicBezTo>
                  <a:lnTo>
                    <a:pt x="381" y="1016"/>
                  </a:lnTo>
                  <a:cubicBezTo>
                    <a:pt x="395" y="1016"/>
                    <a:pt x="400" y="1007"/>
                    <a:pt x="401" y="1007"/>
                  </a:cubicBezTo>
                  <a:cubicBezTo>
                    <a:pt x="402" y="1007"/>
                    <a:pt x="402" y="1009"/>
                    <a:pt x="402" y="1016"/>
                  </a:cubicBezTo>
                  <a:cubicBezTo>
                    <a:pt x="423" y="995"/>
                    <a:pt x="402" y="995"/>
                    <a:pt x="402" y="995"/>
                  </a:cubicBezTo>
                  <a:cubicBezTo>
                    <a:pt x="423" y="995"/>
                    <a:pt x="423" y="974"/>
                    <a:pt x="423" y="974"/>
                  </a:cubicBezTo>
                  <a:cubicBezTo>
                    <a:pt x="402" y="974"/>
                    <a:pt x="423" y="953"/>
                    <a:pt x="402" y="953"/>
                  </a:cubicBezTo>
                  <a:lnTo>
                    <a:pt x="423" y="953"/>
                  </a:lnTo>
                  <a:cubicBezTo>
                    <a:pt x="423" y="953"/>
                    <a:pt x="423" y="943"/>
                    <a:pt x="430" y="943"/>
                  </a:cubicBezTo>
                  <a:cubicBezTo>
                    <a:pt x="433" y="943"/>
                    <a:pt x="437" y="946"/>
                    <a:pt x="445" y="953"/>
                  </a:cubicBezTo>
                  <a:lnTo>
                    <a:pt x="423" y="932"/>
                  </a:lnTo>
                  <a:lnTo>
                    <a:pt x="445" y="932"/>
                  </a:lnTo>
                  <a:cubicBezTo>
                    <a:pt x="445" y="932"/>
                    <a:pt x="445" y="932"/>
                    <a:pt x="429" y="916"/>
                  </a:cubicBezTo>
                  <a:lnTo>
                    <a:pt x="429" y="916"/>
                  </a:lnTo>
                  <a:cubicBezTo>
                    <a:pt x="436" y="910"/>
                    <a:pt x="445" y="910"/>
                    <a:pt x="445" y="910"/>
                  </a:cubicBezTo>
                  <a:cubicBezTo>
                    <a:pt x="423" y="910"/>
                    <a:pt x="423" y="889"/>
                    <a:pt x="423" y="889"/>
                  </a:cubicBezTo>
                  <a:cubicBezTo>
                    <a:pt x="423" y="868"/>
                    <a:pt x="423" y="868"/>
                    <a:pt x="423" y="868"/>
                  </a:cubicBezTo>
                  <a:lnTo>
                    <a:pt x="423" y="847"/>
                  </a:lnTo>
                  <a:cubicBezTo>
                    <a:pt x="423" y="847"/>
                    <a:pt x="445" y="826"/>
                    <a:pt x="423" y="826"/>
                  </a:cubicBezTo>
                  <a:lnTo>
                    <a:pt x="423" y="805"/>
                  </a:lnTo>
                  <a:cubicBezTo>
                    <a:pt x="423" y="805"/>
                    <a:pt x="445" y="805"/>
                    <a:pt x="423" y="784"/>
                  </a:cubicBezTo>
                  <a:cubicBezTo>
                    <a:pt x="445" y="763"/>
                    <a:pt x="445" y="763"/>
                    <a:pt x="445" y="763"/>
                  </a:cubicBezTo>
                  <a:cubicBezTo>
                    <a:pt x="402" y="763"/>
                    <a:pt x="445" y="741"/>
                    <a:pt x="423" y="741"/>
                  </a:cubicBezTo>
                  <a:cubicBezTo>
                    <a:pt x="423" y="720"/>
                    <a:pt x="423" y="720"/>
                    <a:pt x="423" y="720"/>
                  </a:cubicBezTo>
                  <a:cubicBezTo>
                    <a:pt x="423" y="720"/>
                    <a:pt x="423" y="720"/>
                    <a:pt x="423" y="699"/>
                  </a:cubicBezTo>
                  <a:cubicBezTo>
                    <a:pt x="423" y="699"/>
                    <a:pt x="402" y="699"/>
                    <a:pt x="423" y="678"/>
                  </a:cubicBezTo>
                  <a:lnTo>
                    <a:pt x="402" y="678"/>
                  </a:lnTo>
                  <a:cubicBezTo>
                    <a:pt x="423" y="678"/>
                    <a:pt x="402" y="678"/>
                    <a:pt x="423" y="657"/>
                  </a:cubicBezTo>
                  <a:lnTo>
                    <a:pt x="423" y="657"/>
                  </a:lnTo>
                  <a:cubicBezTo>
                    <a:pt x="423" y="657"/>
                    <a:pt x="414" y="666"/>
                    <a:pt x="408" y="666"/>
                  </a:cubicBezTo>
                  <a:cubicBezTo>
                    <a:pt x="405" y="666"/>
                    <a:pt x="402" y="664"/>
                    <a:pt x="402" y="657"/>
                  </a:cubicBezTo>
                  <a:cubicBezTo>
                    <a:pt x="402" y="636"/>
                    <a:pt x="423" y="636"/>
                    <a:pt x="423" y="636"/>
                  </a:cubicBezTo>
                  <a:lnTo>
                    <a:pt x="423" y="615"/>
                  </a:lnTo>
                  <a:cubicBezTo>
                    <a:pt x="402" y="594"/>
                    <a:pt x="423" y="594"/>
                    <a:pt x="402" y="594"/>
                  </a:cubicBezTo>
                  <a:cubicBezTo>
                    <a:pt x="402" y="572"/>
                    <a:pt x="402" y="572"/>
                    <a:pt x="402" y="572"/>
                  </a:cubicBezTo>
                  <a:cubicBezTo>
                    <a:pt x="402" y="572"/>
                    <a:pt x="423" y="551"/>
                    <a:pt x="402" y="551"/>
                  </a:cubicBezTo>
                  <a:lnTo>
                    <a:pt x="381" y="551"/>
                  </a:lnTo>
                  <a:cubicBezTo>
                    <a:pt x="402" y="530"/>
                    <a:pt x="381" y="530"/>
                    <a:pt x="381" y="530"/>
                  </a:cubicBezTo>
                  <a:cubicBezTo>
                    <a:pt x="381" y="530"/>
                    <a:pt x="402" y="509"/>
                    <a:pt x="381" y="509"/>
                  </a:cubicBezTo>
                  <a:cubicBezTo>
                    <a:pt x="381" y="488"/>
                    <a:pt x="381" y="488"/>
                    <a:pt x="381" y="467"/>
                  </a:cubicBezTo>
                  <a:cubicBezTo>
                    <a:pt x="360" y="467"/>
                    <a:pt x="360" y="467"/>
                    <a:pt x="360" y="446"/>
                  </a:cubicBezTo>
                  <a:lnTo>
                    <a:pt x="360" y="425"/>
                  </a:lnTo>
                  <a:lnTo>
                    <a:pt x="339" y="425"/>
                  </a:lnTo>
                  <a:cubicBezTo>
                    <a:pt x="339" y="425"/>
                    <a:pt x="339" y="403"/>
                    <a:pt x="339" y="403"/>
                  </a:cubicBezTo>
                  <a:cubicBezTo>
                    <a:pt x="339" y="403"/>
                    <a:pt x="339" y="382"/>
                    <a:pt x="339" y="382"/>
                  </a:cubicBezTo>
                  <a:lnTo>
                    <a:pt x="318" y="382"/>
                  </a:lnTo>
                  <a:cubicBezTo>
                    <a:pt x="339" y="361"/>
                    <a:pt x="318" y="340"/>
                    <a:pt x="318" y="319"/>
                  </a:cubicBezTo>
                  <a:cubicBezTo>
                    <a:pt x="318" y="319"/>
                    <a:pt x="297" y="319"/>
                    <a:pt x="297" y="298"/>
                  </a:cubicBezTo>
                  <a:cubicBezTo>
                    <a:pt x="297" y="298"/>
                    <a:pt x="297" y="277"/>
                    <a:pt x="297" y="277"/>
                  </a:cubicBezTo>
                  <a:cubicBezTo>
                    <a:pt x="276" y="277"/>
                    <a:pt x="318" y="256"/>
                    <a:pt x="297" y="256"/>
                  </a:cubicBezTo>
                  <a:lnTo>
                    <a:pt x="276" y="256"/>
                  </a:lnTo>
                  <a:cubicBezTo>
                    <a:pt x="276" y="256"/>
                    <a:pt x="276" y="234"/>
                    <a:pt x="276" y="234"/>
                  </a:cubicBezTo>
                  <a:cubicBezTo>
                    <a:pt x="276" y="234"/>
                    <a:pt x="276" y="234"/>
                    <a:pt x="276" y="213"/>
                  </a:cubicBezTo>
                  <a:cubicBezTo>
                    <a:pt x="276" y="213"/>
                    <a:pt x="254" y="213"/>
                    <a:pt x="254" y="192"/>
                  </a:cubicBezTo>
                  <a:lnTo>
                    <a:pt x="254" y="171"/>
                  </a:lnTo>
                  <a:lnTo>
                    <a:pt x="233" y="171"/>
                  </a:lnTo>
                  <a:cubicBezTo>
                    <a:pt x="233" y="171"/>
                    <a:pt x="233" y="171"/>
                    <a:pt x="254" y="150"/>
                  </a:cubicBezTo>
                  <a:cubicBezTo>
                    <a:pt x="254" y="150"/>
                    <a:pt x="217" y="0"/>
                    <a:pt x="1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7363;p50">
              <a:extLst>
                <a:ext uri="{FF2B5EF4-FFF2-40B4-BE49-F238E27FC236}">
                  <a16:creationId xmlns:a16="http://schemas.microsoft.com/office/drawing/2014/main" id="{09BB27E7-4D88-06BB-CF3D-1C2D084372D8}"/>
                </a:ext>
              </a:extLst>
            </p:cNvPr>
            <p:cNvSpPr/>
            <p:nvPr/>
          </p:nvSpPr>
          <p:spPr>
            <a:xfrm>
              <a:off x="6322575" y="357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7364;p50">
              <a:extLst>
                <a:ext uri="{FF2B5EF4-FFF2-40B4-BE49-F238E27FC236}">
                  <a16:creationId xmlns:a16="http://schemas.microsoft.com/office/drawing/2014/main" id="{487E601C-C819-F338-DC56-542472A6FA97}"/>
                </a:ext>
              </a:extLst>
            </p:cNvPr>
            <p:cNvSpPr/>
            <p:nvPr/>
          </p:nvSpPr>
          <p:spPr>
            <a:xfrm>
              <a:off x="6322050" y="357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7365;p50">
              <a:extLst>
                <a:ext uri="{FF2B5EF4-FFF2-40B4-BE49-F238E27FC236}">
                  <a16:creationId xmlns:a16="http://schemas.microsoft.com/office/drawing/2014/main" id="{38F2E6AA-5BA1-39D8-1EB1-51F8E9AA1DC0}"/>
                </a:ext>
              </a:extLst>
            </p:cNvPr>
            <p:cNvSpPr/>
            <p:nvPr/>
          </p:nvSpPr>
          <p:spPr>
            <a:xfrm>
              <a:off x="6321525" y="35760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cubicBezTo>
                    <a:pt x="0" y="22"/>
                    <a:pt x="0" y="22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7366;p50">
              <a:extLst>
                <a:ext uri="{FF2B5EF4-FFF2-40B4-BE49-F238E27FC236}">
                  <a16:creationId xmlns:a16="http://schemas.microsoft.com/office/drawing/2014/main" id="{0856E6E7-02E0-1457-02DC-7A966843902F}"/>
                </a:ext>
              </a:extLst>
            </p:cNvPr>
            <p:cNvSpPr/>
            <p:nvPr/>
          </p:nvSpPr>
          <p:spPr>
            <a:xfrm>
              <a:off x="6323625" y="357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7367;p50">
              <a:extLst>
                <a:ext uri="{FF2B5EF4-FFF2-40B4-BE49-F238E27FC236}">
                  <a16:creationId xmlns:a16="http://schemas.microsoft.com/office/drawing/2014/main" id="{72AD0CBE-7DCC-35F1-8E92-756301985689}"/>
                </a:ext>
              </a:extLst>
            </p:cNvPr>
            <p:cNvSpPr/>
            <p:nvPr/>
          </p:nvSpPr>
          <p:spPr>
            <a:xfrm>
              <a:off x="6324150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7368;p50">
              <a:extLst>
                <a:ext uri="{FF2B5EF4-FFF2-40B4-BE49-F238E27FC236}">
                  <a16:creationId xmlns:a16="http://schemas.microsoft.com/office/drawing/2014/main" id="{1865B5E8-C548-B4FC-3C58-59AFA068CDD1}"/>
                </a:ext>
              </a:extLst>
            </p:cNvPr>
            <p:cNvSpPr/>
            <p:nvPr/>
          </p:nvSpPr>
          <p:spPr>
            <a:xfrm>
              <a:off x="6324675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7369;p50">
              <a:extLst>
                <a:ext uri="{FF2B5EF4-FFF2-40B4-BE49-F238E27FC236}">
                  <a16:creationId xmlns:a16="http://schemas.microsoft.com/office/drawing/2014/main" id="{3918E48A-37EB-B0DD-F6E3-6B1A1D554CF8}"/>
                </a:ext>
              </a:extLst>
            </p:cNvPr>
            <p:cNvSpPr/>
            <p:nvPr/>
          </p:nvSpPr>
          <p:spPr>
            <a:xfrm>
              <a:off x="6323100" y="357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7370;p50">
              <a:extLst>
                <a:ext uri="{FF2B5EF4-FFF2-40B4-BE49-F238E27FC236}">
                  <a16:creationId xmlns:a16="http://schemas.microsoft.com/office/drawing/2014/main" id="{095A09B3-307C-1EE0-6AD4-FFD86F979D3A}"/>
                </a:ext>
              </a:extLst>
            </p:cNvPr>
            <p:cNvSpPr/>
            <p:nvPr/>
          </p:nvSpPr>
          <p:spPr>
            <a:xfrm>
              <a:off x="6324675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7371;p50">
              <a:extLst>
                <a:ext uri="{FF2B5EF4-FFF2-40B4-BE49-F238E27FC236}">
                  <a16:creationId xmlns:a16="http://schemas.microsoft.com/office/drawing/2014/main" id="{4BE6AAF1-309B-AD8A-41E3-FDD2C0A80A57}"/>
                </a:ext>
              </a:extLst>
            </p:cNvPr>
            <p:cNvSpPr/>
            <p:nvPr/>
          </p:nvSpPr>
          <p:spPr>
            <a:xfrm>
              <a:off x="6324150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7372;p50">
              <a:extLst>
                <a:ext uri="{FF2B5EF4-FFF2-40B4-BE49-F238E27FC236}">
                  <a16:creationId xmlns:a16="http://schemas.microsoft.com/office/drawing/2014/main" id="{65AC6884-5D58-1A35-6031-859690BD3AE0}"/>
                </a:ext>
              </a:extLst>
            </p:cNvPr>
            <p:cNvSpPr/>
            <p:nvPr/>
          </p:nvSpPr>
          <p:spPr>
            <a:xfrm>
              <a:off x="6324150" y="35808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7373;p50">
              <a:extLst>
                <a:ext uri="{FF2B5EF4-FFF2-40B4-BE49-F238E27FC236}">
                  <a16:creationId xmlns:a16="http://schemas.microsoft.com/office/drawing/2014/main" id="{348FC1B7-8FA5-6D65-2CBE-1291C2DE757C}"/>
                </a:ext>
              </a:extLst>
            </p:cNvPr>
            <p:cNvSpPr/>
            <p:nvPr/>
          </p:nvSpPr>
          <p:spPr>
            <a:xfrm>
              <a:off x="6324150" y="3582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7374;p50">
              <a:extLst>
                <a:ext uri="{FF2B5EF4-FFF2-40B4-BE49-F238E27FC236}">
                  <a16:creationId xmlns:a16="http://schemas.microsoft.com/office/drawing/2014/main" id="{C14F3397-0D43-3FF9-14EF-6EDD096512E3}"/>
                </a:ext>
              </a:extLst>
            </p:cNvPr>
            <p:cNvSpPr/>
            <p:nvPr/>
          </p:nvSpPr>
          <p:spPr>
            <a:xfrm>
              <a:off x="6324150" y="3583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7375;p50">
              <a:extLst>
                <a:ext uri="{FF2B5EF4-FFF2-40B4-BE49-F238E27FC236}">
                  <a16:creationId xmlns:a16="http://schemas.microsoft.com/office/drawing/2014/main" id="{FB090923-40D6-1CD1-6E8B-87465FBA0189}"/>
                </a:ext>
              </a:extLst>
            </p:cNvPr>
            <p:cNvSpPr/>
            <p:nvPr/>
          </p:nvSpPr>
          <p:spPr>
            <a:xfrm>
              <a:off x="6324150" y="358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7376;p50">
              <a:extLst>
                <a:ext uri="{FF2B5EF4-FFF2-40B4-BE49-F238E27FC236}">
                  <a16:creationId xmlns:a16="http://schemas.microsoft.com/office/drawing/2014/main" id="{6A2C51DA-1FC8-C597-4F9E-AD906A95C085}"/>
                </a:ext>
              </a:extLst>
            </p:cNvPr>
            <p:cNvSpPr/>
            <p:nvPr/>
          </p:nvSpPr>
          <p:spPr>
            <a:xfrm>
              <a:off x="6325225" y="3633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7377;p50">
              <a:extLst>
                <a:ext uri="{FF2B5EF4-FFF2-40B4-BE49-F238E27FC236}">
                  <a16:creationId xmlns:a16="http://schemas.microsoft.com/office/drawing/2014/main" id="{BC40B66E-D7AB-E860-5D3D-5CF28DE854A4}"/>
                </a:ext>
              </a:extLst>
            </p:cNvPr>
            <p:cNvSpPr/>
            <p:nvPr/>
          </p:nvSpPr>
          <p:spPr>
            <a:xfrm>
              <a:off x="6324675" y="3632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7378;p50">
              <a:extLst>
                <a:ext uri="{FF2B5EF4-FFF2-40B4-BE49-F238E27FC236}">
                  <a16:creationId xmlns:a16="http://schemas.microsoft.com/office/drawing/2014/main" id="{9A8F544B-3CC8-BE27-AD40-CC67E5375195}"/>
                </a:ext>
              </a:extLst>
            </p:cNvPr>
            <p:cNvSpPr/>
            <p:nvPr/>
          </p:nvSpPr>
          <p:spPr>
            <a:xfrm>
              <a:off x="6326275" y="3634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7379;p50">
              <a:extLst>
                <a:ext uri="{FF2B5EF4-FFF2-40B4-BE49-F238E27FC236}">
                  <a16:creationId xmlns:a16="http://schemas.microsoft.com/office/drawing/2014/main" id="{DB4CB832-346B-A1B1-9FAB-0749A99EA372}"/>
                </a:ext>
              </a:extLst>
            </p:cNvPr>
            <p:cNvSpPr/>
            <p:nvPr/>
          </p:nvSpPr>
          <p:spPr>
            <a:xfrm>
              <a:off x="6322575" y="362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7380;p50">
              <a:extLst>
                <a:ext uri="{FF2B5EF4-FFF2-40B4-BE49-F238E27FC236}">
                  <a16:creationId xmlns:a16="http://schemas.microsoft.com/office/drawing/2014/main" id="{AA1D5EC4-5E06-428F-E1C0-62CDBEA2CF50}"/>
                </a:ext>
              </a:extLst>
            </p:cNvPr>
            <p:cNvSpPr/>
            <p:nvPr/>
          </p:nvSpPr>
          <p:spPr>
            <a:xfrm>
              <a:off x="6323625" y="363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7381;p50">
              <a:extLst>
                <a:ext uri="{FF2B5EF4-FFF2-40B4-BE49-F238E27FC236}">
                  <a16:creationId xmlns:a16="http://schemas.microsoft.com/office/drawing/2014/main" id="{A1580F80-16AC-600A-86CE-634E32A00F53}"/>
                </a:ext>
              </a:extLst>
            </p:cNvPr>
            <p:cNvSpPr/>
            <p:nvPr/>
          </p:nvSpPr>
          <p:spPr>
            <a:xfrm>
              <a:off x="6324675" y="36368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7382;p50">
              <a:extLst>
                <a:ext uri="{FF2B5EF4-FFF2-40B4-BE49-F238E27FC236}">
                  <a16:creationId xmlns:a16="http://schemas.microsoft.com/office/drawing/2014/main" id="{60F2E0A6-2EBE-1CB3-DD02-6949FD7E3193}"/>
                </a:ext>
              </a:extLst>
            </p:cNvPr>
            <p:cNvSpPr/>
            <p:nvPr/>
          </p:nvSpPr>
          <p:spPr>
            <a:xfrm>
              <a:off x="6326275" y="363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7383;p50">
              <a:extLst>
                <a:ext uri="{FF2B5EF4-FFF2-40B4-BE49-F238E27FC236}">
                  <a16:creationId xmlns:a16="http://schemas.microsoft.com/office/drawing/2014/main" id="{8DF2A513-A58C-BDAB-C30A-458A28231F20}"/>
                </a:ext>
              </a:extLst>
            </p:cNvPr>
            <p:cNvSpPr/>
            <p:nvPr/>
          </p:nvSpPr>
          <p:spPr>
            <a:xfrm>
              <a:off x="6326275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7384;p50">
              <a:extLst>
                <a:ext uri="{FF2B5EF4-FFF2-40B4-BE49-F238E27FC236}">
                  <a16:creationId xmlns:a16="http://schemas.microsoft.com/office/drawing/2014/main" id="{F9C3FBE2-A7E7-1759-4F19-F680B118FAFF}"/>
                </a:ext>
              </a:extLst>
            </p:cNvPr>
            <p:cNvSpPr/>
            <p:nvPr/>
          </p:nvSpPr>
          <p:spPr>
            <a:xfrm>
              <a:off x="6326275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7385;p50">
              <a:extLst>
                <a:ext uri="{FF2B5EF4-FFF2-40B4-BE49-F238E27FC236}">
                  <a16:creationId xmlns:a16="http://schemas.microsoft.com/office/drawing/2014/main" id="{2690C77B-5FC3-1BDE-AAAB-CAD561E79502}"/>
                </a:ext>
              </a:extLst>
            </p:cNvPr>
            <p:cNvSpPr/>
            <p:nvPr/>
          </p:nvSpPr>
          <p:spPr>
            <a:xfrm>
              <a:off x="6311475" y="362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7386;p50">
              <a:extLst>
                <a:ext uri="{FF2B5EF4-FFF2-40B4-BE49-F238E27FC236}">
                  <a16:creationId xmlns:a16="http://schemas.microsoft.com/office/drawing/2014/main" id="{E11DBB4B-D7C9-23E3-E27B-019F60CD2DCC}"/>
                </a:ext>
              </a:extLst>
            </p:cNvPr>
            <p:cNvSpPr/>
            <p:nvPr/>
          </p:nvSpPr>
          <p:spPr>
            <a:xfrm>
              <a:off x="6319925" y="3626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7387;p50">
              <a:extLst>
                <a:ext uri="{FF2B5EF4-FFF2-40B4-BE49-F238E27FC236}">
                  <a16:creationId xmlns:a16="http://schemas.microsoft.com/office/drawing/2014/main" id="{3C2DCF50-7373-B7BE-D70F-1A1DBABCF084}"/>
                </a:ext>
              </a:extLst>
            </p:cNvPr>
            <p:cNvSpPr/>
            <p:nvPr/>
          </p:nvSpPr>
          <p:spPr>
            <a:xfrm>
              <a:off x="6310950" y="3621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7388;p50">
              <a:extLst>
                <a:ext uri="{FF2B5EF4-FFF2-40B4-BE49-F238E27FC236}">
                  <a16:creationId xmlns:a16="http://schemas.microsoft.com/office/drawing/2014/main" id="{C8ABB5B5-F022-A68A-A4D9-1BD54A877064}"/>
                </a:ext>
              </a:extLst>
            </p:cNvPr>
            <p:cNvSpPr/>
            <p:nvPr/>
          </p:nvSpPr>
          <p:spPr>
            <a:xfrm>
              <a:off x="6324150" y="363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7389;p50">
              <a:extLst>
                <a:ext uri="{FF2B5EF4-FFF2-40B4-BE49-F238E27FC236}">
                  <a16:creationId xmlns:a16="http://schemas.microsoft.com/office/drawing/2014/main" id="{925F2C1F-C2FF-1AD5-B26B-B212AFFAFB86}"/>
                </a:ext>
              </a:extLst>
            </p:cNvPr>
            <p:cNvSpPr/>
            <p:nvPr/>
          </p:nvSpPr>
          <p:spPr>
            <a:xfrm>
              <a:off x="6315175" y="36304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7390;p50">
              <a:extLst>
                <a:ext uri="{FF2B5EF4-FFF2-40B4-BE49-F238E27FC236}">
                  <a16:creationId xmlns:a16="http://schemas.microsoft.com/office/drawing/2014/main" id="{1B8673DD-2D41-EFBD-F182-F88BD686B9A1}"/>
                </a:ext>
              </a:extLst>
            </p:cNvPr>
            <p:cNvSpPr/>
            <p:nvPr/>
          </p:nvSpPr>
          <p:spPr>
            <a:xfrm>
              <a:off x="6310950" y="3621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7391;p50">
              <a:extLst>
                <a:ext uri="{FF2B5EF4-FFF2-40B4-BE49-F238E27FC236}">
                  <a16:creationId xmlns:a16="http://schemas.microsoft.com/office/drawing/2014/main" id="{0989D0AB-5E97-89BF-9261-D1679BF171C4}"/>
                </a:ext>
              </a:extLst>
            </p:cNvPr>
            <p:cNvSpPr/>
            <p:nvPr/>
          </p:nvSpPr>
          <p:spPr>
            <a:xfrm>
              <a:off x="6317300" y="3624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7392;p50">
              <a:extLst>
                <a:ext uri="{FF2B5EF4-FFF2-40B4-BE49-F238E27FC236}">
                  <a16:creationId xmlns:a16="http://schemas.microsoft.com/office/drawing/2014/main" id="{35EC4481-A669-8C48-B853-89F06D96FCF6}"/>
                </a:ext>
              </a:extLst>
            </p:cNvPr>
            <p:cNvSpPr/>
            <p:nvPr/>
          </p:nvSpPr>
          <p:spPr>
            <a:xfrm>
              <a:off x="6317300" y="362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7393;p50">
              <a:extLst>
                <a:ext uri="{FF2B5EF4-FFF2-40B4-BE49-F238E27FC236}">
                  <a16:creationId xmlns:a16="http://schemas.microsoft.com/office/drawing/2014/main" id="{A308EA73-DF64-DD95-C4E9-1812F6F9D7E4}"/>
                </a:ext>
              </a:extLst>
            </p:cNvPr>
            <p:cNvSpPr/>
            <p:nvPr/>
          </p:nvSpPr>
          <p:spPr>
            <a:xfrm>
              <a:off x="6311475" y="362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7394;p50">
              <a:extLst>
                <a:ext uri="{FF2B5EF4-FFF2-40B4-BE49-F238E27FC236}">
                  <a16:creationId xmlns:a16="http://schemas.microsoft.com/office/drawing/2014/main" id="{0BBD450C-0331-2CD9-DDE0-42CA9DABB334}"/>
                </a:ext>
              </a:extLst>
            </p:cNvPr>
            <p:cNvSpPr/>
            <p:nvPr/>
          </p:nvSpPr>
          <p:spPr>
            <a:xfrm>
              <a:off x="6315700" y="362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7395;p50">
              <a:extLst>
                <a:ext uri="{FF2B5EF4-FFF2-40B4-BE49-F238E27FC236}">
                  <a16:creationId xmlns:a16="http://schemas.microsoft.com/office/drawing/2014/main" id="{DED02659-03A3-69E9-F5BF-3DE3E5556DD9}"/>
                </a:ext>
              </a:extLst>
            </p:cNvPr>
            <p:cNvSpPr/>
            <p:nvPr/>
          </p:nvSpPr>
          <p:spPr>
            <a:xfrm>
              <a:off x="6323625" y="363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7396;p50">
              <a:extLst>
                <a:ext uri="{FF2B5EF4-FFF2-40B4-BE49-F238E27FC236}">
                  <a16:creationId xmlns:a16="http://schemas.microsoft.com/office/drawing/2014/main" id="{7E3D82AC-53F1-286B-8073-D470E1C4886C}"/>
                </a:ext>
              </a:extLst>
            </p:cNvPr>
            <p:cNvSpPr/>
            <p:nvPr/>
          </p:nvSpPr>
          <p:spPr>
            <a:xfrm>
              <a:off x="6319925" y="363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7397;p50">
              <a:extLst>
                <a:ext uri="{FF2B5EF4-FFF2-40B4-BE49-F238E27FC236}">
                  <a16:creationId xmlns:a16="http://schemas.microsoft.com/office/drawing/2014/main" id="{E0FC38DA-5D58-7C05-E439-D9391CC84409}"/>
                </a:ext>
              </a:extLst>
            </p:cNvPr>
            <p:cNvSpPr/>
            <p:nvPr/>
          </p:nvSpPr>
          <p:spPr>
            <a:xfrm>
              <a:off x="6319925" y="363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7398;p50">
              <a:extLst>
                <a:ext uri="{FF2B5EF4-FFF2-40B4-BE49-F238E27FC236}">
                  <a16:creationId xmlns:a16="http://schemas.microsoft.com/office/drawing/2014/main" id="{3C96CEA4-4CFA-71BE-DC23-DF2AA6290456}"/>
                </a:ext>
              </a:extLst>
            </p:cNvPr>
            <p:cNvSpPr/>
            <p:nvPr/>
          </p:nvSpPr>
          <p:spPr>
            <a:xfrm>
              <a:off x="6321000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7399;p50">
              <a:extLst>
                <a:ext uri="{FF2B5EF4-FFF2-40B4-BE49-F238E27FC236}">
                  <a16:creationId xmlns:a16="http://schemas.microsoft.com/office/drawing/2014/main" id="{F2133173-6267-A7A1-850C-99D1F53C9E33}"/>
                </a:ext>
              </a:extLst>
            </p:cNvPr>
            <p:cNvSpPr/>
            <p:nvPr/>
          </p:nvSpPr>
          <p:spPr>
            <a:xfrm>
              <a:off x="6320450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7400;p50">
              <a:extLst>
                <a:ext uri="{FF2B5EF4-FFF2-40B4-BE49-F238E27FC236}">
                  <a16:creationId xmlns:a16="http://schemas.microsoft.com/office/drawing/2014/main" id="{12727200-F004-1288-F5DF-E4942D2DEF50}"/>
                </a:ext>
              </a:extLst>
            </p:cNvPr>
            <p:cNvSpPr/>
            <p:nvPr/>
          </p:nvSpPr>
          <p:spPr>
            <a:xfrm>
              <a:off x="6318875" y="363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7401;p50">
              <a:extLst>
                <a:ext uri="{FF2B5EF4-FFF2-40B4-BE49-F238E27FC236}">
                  <a16:creationId xmlns:a16="http://schemas.microsoft.com/office/drawing/2014/main" id="{A6A20F1A-1D89-7B99-7D9D-F492D251200B}"/>
                </a:ext>
              </a:extLst>
            </p:cNvPr>
            <p:cNvSpPr/>
            <p:nvPr/>
          </p:nvSpPr>
          <p:spPr>
            <a:xfrm>
              <a:off x="6309900" y="3620200"/>
              <a:ext cx="16725" cy="17700"/>
            </a:xfrm>
            <a:custGeom>
              <a:avLst/>
              <a:gdLst/>
              <a:ahLst/>
              <a:cxnLst/>
              <a:rect l="l" t="t" r="r" b="b"/>
              <a:pathLst>
                <a:path w="669" h="708" extrusionOk="0">
                  <a:moveTo>
                    <a:pt x="43" y="31"/>
                  </a:moveTo>
                  <a:lnTo>
                    <a:pt x="22" y="53"/>
                  </a:lnTo>
                  <a:lnTo>
                    <a:pt x="43" y="53"/>
                  </a:lnTo>
                  <a:cubicBezTo>
                    <a:pt x="43" y="53"/>
                    <a:pt x="43" y="31"/>
                    <a:pt x="43" y="31"/>
                  </a:cubicBezTo>
                  <a:close/>
                  <a:moveTo>
                    <a:pt x="381" y="222"/>
                  </a:moveTo>
                  <a:cubicBezTo>
                    <a:pt x="374" y="229"/>
                    <a:pt x="371" y="231"/>
                    <a:pt x="370" y="231"/>
                  </a:cubicBezTo>
                  <a:cubicBezTo>
                    <a:pt x="370" y="231"/>
                    <a:pt x="370" y="231"/>
                    <a:pt x="370" y="230"/>
                  </a:cubicBezTo>
                  <a:lnTo>
                    <a:pt x="370" y="230"/>
                  </a:lnTo>
                  <a:cubicBezTo>
                    <a:pt x="369" y="231"/>
                    <a:pt x="367" y="231"/>
                    <a:pt x="367" y="231"/>
                  </a:cubicBezTo>
                  <a:cubicBezTo>
                    <a:pt x="364" y="231"/>
                    <a:pt x="364" y="227"/>
                    <a:pt x="369" y="225"/>
                  </a:cubicBezTo>
                  <a:lnTo>
                    <a:pt x="369" y="225"/>
                  </a:lnTo>
                  <a:cubicBezTo>
                    <a:pt x="370" y="226"/>
                    <a:pt x="370" y="229"/>
                    <a:pt x="370" y="230"/>
                  </a:cubicBezTo>
                  <a:lnTo>
                    <a:pt x="370" y="230"/>
                  </a:lnTo>
                  <a:cubicBezTo>
                    <a:pt x="373" y="229"/>
                    <a:pt x="376" y="226"/>
                    <a:pt x="381" y="222"/>
                  </a:cubicBezTo>
                  <a:close/>
                  <a:moveTo>
                    <a:pt x="381" y="222"/>
                  </a:moveTo>
                  <a:cubicBezTo>
                    <a:pt x="381" y="232"/>
                    <a:pt x="381" y="232"/>
                    <a:pt x="378" y="232"/>
                  </a:cubicBezTo>
                  <a:lnTo>
                    <a:pt x="378" y="232"/>
                  </a:lnTo>
                  <a:cubicBezTo>
                    <a:pt x="380" y="229"/>
                    <a:pt x="381" y="226"/>
                    <a:pt x="381" y="222"/>
                  </a:cubicBezTo>
                  <a:close/>
                  <a:moveTo>
                    <a:pt x="233" y="433"/>
                  </a:moveTo>
                  <a:cubicBezTo>
                    <a:pt x="233" y="433"/>
                    <a:pt x="233" y="442"/>
                    <a:pt x="239" y="442"/>
                  </a:cubicBezTo>
                  <a:cubicBezTo>
                    <a:pt x="242" y="442"/>
                    <a:pt x="247" y="440"/>
                    <a:pt x="254" y="433"/>
                  </a:cubicBezTo>
                  <a:close/>
                  <a:moveTo>
                    <a:pt x="423" y="496"/>
                  </a:moveTo>
                  <a:cubicBezTo>
                    <a:pt x="423" y="496"/>
                    <a:pt x="423" y="496"/>
                    <a:pt x="423" y="496"/>
                  </a:cubicBezTo>
                  <a:lnTo>
                    <a:pt x="423" y="496"/>
                  </a:lnTo>
                  <a:cubicBezTo>
                    <a:pt x="423" y="496"/>
                    <a:pt x="413" y="506"/>
                    <a:pt x="407" y="506"/>
                  </a:cubicBezTo>
                  <a:cubicBezTo>
                    <a:pt x="407" y="506"/>
                    <a:pt x="406" y="505"/>
                    <a:pt x="405" y="505"/>
                  </a:cubicBezTo>
                  <a:lnTo>
                    <a:pt x="405" y="505"/>
                  </a:lnTo>
                  <a:cubicBezTo>
                    <a:pt x="403" y="509"/>
                    <a:pt x="402" y="512"/>
                    <a:pt x="402" y="515"/>
                  </a:cubicBezTo>
                  <a:lnTo>
                    <a:pt x="402" y="515"/>
                  </a:lnTo>
                  <a:cubicBezTo>
                    <a:pt x="407" y="512"/>
                    <a:pt x="412" y="507"/>
                    <a:pt x="422" y="497"/>
                  </a:cubicBezTo>
                  <a:lnTo>
                    <a:pt x="422" y="497"/>
                  </a:lnTo>
                  <a:cubicBezTo>
                    <a:pt x="419" y="500"/>
                    <a:pt x="402" y="517"/>
                    <a:pt x="402" y="517"/>
                  </a:cubicBezTo>
                  <a:cubicBezTo>
                    <a:pt x="423" y="517"/>
                    <a:pt x="423" y="496"/>
                    <a:pt x="423" y="496"/>
                  </a:cubicBezTo>
                  <a:close/>
                  <a:moveTo>
                    <a:pt x="402" y="517"/>
                  </a:moveTo>
                  <a:cubicBezTo>
                    <a:pt x="402" y="528"/>
                    <a:pt x="407" y="528"/>
                    <a:pt x="410" y="528"/>
                  </a:cubicBezTo>
                  <a:cubicBezTo>
                    <a:pt x="412" y="528"/>
                    <a:pt x="412" y="528"/>
                    <a:pt x="402" y="538"/>
                  </a:cubicBezTo>
                  <a:lnTo>
                    <a:pt x="402" y="538"/>
                  </a:lnTo>
                  <a:lnTo>
                    <a:pt x="423" y="517"/>
                  </a:lnTo>
                  <a:close/>
                  <a:moveTo>
                    <a:pt x="613" y="538"/>
                  </a:moveTo>
                  <a:cubicBezTo>
                    <a:pt x="613" y="538"/>
                    <a:pt x="616" y="538"/>
                    <a:pt x="619" y="540"/>
                  </a:cubicBezTo>
                  <a:lnTo>
                    <a:pt x="619" y="540"/>
                  </a:lnTo>
                  <a:cubicBezTo>
                    <a:pt x="618" y="539"/>
                    <a:pt x="616" y="538"/>
                    <a:pt x="613" y="538"/>
                  </a:cubicBezTo>
                  <a:close/>
                  <a:moveTo>
                    <a:pt x="423" y="538"/>
                  </a:moveTo>
                  <a:lnTo>
                    <a:pt x="402" y="560"/>
                  </a:lnTo>
                  <a:cubicBezTo>
                    <a:pt x="423" y="560"/>
                    <a:pt x="423" y="538"/>
                    <a:pt x="423" y="538"/>
                  </a:cubicBezTo>
                  <a:close/>
                  <a:moveTo>
                    <a:pt x="465" y="560"/>
                  </a:moveTo>
                  <a:cubicBezTo>
                    <a:pt x="458" y="560"/>
                    <a:pt x="453" y="562"/>
                    <a:pt x="450" y="565"/>
                  </a:cubicBezTo>
                  <a:lnTo>
                    <a:pt x="450" y="565"/>
                  </a:lnTo>
                  <a:cubicBezTo>
                    <a:pt x="456" y="560"/>
                    <a:pt x="465" y="560"/>
                    <a:pt x="465" y="560"/>
                  </a:cubicBezTo>
                  <a:close/>
                  <a:moveTo>
                    <a:pt x="450" y="565"/>
                  </a:moveTo>
                  <a:cubicBezTo>
                    <a:pt x="447" y="569"/>
                    <a:pt x="444" y="573"/>
                    <a:pt x="444" y="581"/>
                  </a:cubicBezTo>
                  <a:lnTo>
                    <a:pt x="444" y="581"/>
                  </a:lnTo>
                  <a:cubicBezTo>
                    <a:pt x="444" y="581"/>
                    <a:pt x="444" y="572"/>
                    <a:pt x="450" y="565"/>
                  </a:cubicBezTo>
                  <a:close/>
                  <a:moveTo>
                    <a:pt x="655" y="644"/>
                  </a:moveTo>
                  <a:cubicBezTo>
                    <a:pt x="655" y="644"/>
                    <a:pt x="655" y="653"/>
                    <a:pt x="655" y="659"/>
                  </a:cubicBezTo>
                  <a:lnTo>
                    <a:pt x="655" y="659"/>
                  </a:lnTo>
                  <a:cubicBezTo>
                    <a:pt x="665" y="653"/>
                    <a:pt x="669" y="644"/>
                    <a:pt x="655" y="644"/>
                  </a:cubicBezTo>
                  <a:close/>
                  <a:moveTo>
                    <a:pt x="571" y="665"/>
                  </a:moveTo>
                  <a:cubicBezTo>
                    <a:pt x="571" y="665"/>
                    <a:pt x="580" y="675"/>
                    <a:pt x="586" y="675"/>
                  </a:cubicBezTo>
                  <a:cubicBezTo>
                    <a:pt x="590" y="675"/>
                    <a:pt x="592" y="672"/>
                    <a:pt x="592" y="665"/>
                  </a:cubicBezTo>
                  <a:close/>
                  <a:moveTo>
                    <a:pt x="106" y="0"/>
                  </a:moveTo>
                  <a:cubicBezTo>
                    <a:pt x="92" y="0"/>
                    <a:pt x="78" y="3"/>
                    <a:pt x="64" y="10"/>
                  </a:cubicBezTo>
                  <a:cubicBezTo>
                    <a:pt x="64" y="10"/>
                    <a:pt x="64" y="10"/>
                    <a:pt x="64" y="31"/>
                  </a:cubicBezTo>
                  <a:cubicBezTo>
                    <a:pt x="43" y="31"/>
                    <a:pt x="63" y="11"/>
                    <a:pt x="64" y="10"/>
                  </a:cubicBezTo>
                  <a:lnTo>
                    <a:pt x="64" y="10"/>
                  </a:lnTo>
                  <a:cubicBezTo>
                    <a:pt x="43" y="31"/>
                    <a:pt x="43" y="31"/>
                    <a:pt x="43" y="53"/>
                  </a:cubicBezTo>
                  <a:cubicBezTo>
                    <a:pt x="43" y="53"/>
                    <a:pt x="43" y="53"/>
                    <a:pt x="22" y="74"/>
                  </a:cubicBezTo>
                  <a:lnTo>
                    <a:pt x="43" y="74"/>
                  </a:lnTo>
                  <a:cubicBezTo>
                    <a:pt x="22" y="74"/>
                    <a:pt x="22" y="74"/>
                    <a:pt x="22" y="95"/>
                  </a:cubicBezTo>
                  <a:cubicBezTo>
                    <a:pt x="22" y="102"/>
                    <a:pt x="24" y="104"/>
                    <a:pt x="27" y="104"/>
                  </a:cubicBezTo>
                  <a:cubicBezTo>
                    <a:pt x="33" y="104"/>
                    <a:pt x="43" y="95"/>
                    <a:pt x="43" y="9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5"/>
                    <a:pt x="43" y="105"/>
                    <a:pt x="43" y="116"/>
                  </a:cubicBezTo>
                  <a:lnTo>
                    <a:pt x="22" y="116"/>
                  </a:lnTo>
                  <a:cubicBezTo>
                    <a:pt x="22" y="137"/>
                    <a:pt x="0" y="158"/>
                    <a:pt x="22" y="15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69"/>
                    <a:pt x="22" y="169"/>
                    <a:pt x="22" y="179"/>
                  </a:cubicBezTo>
                  <a:cubicBezTo>
                    <a:pt x="22" y="175"/>
                    <a:pt x="21" y="173"/>
                    <a:pt x="20" y="173"/>
                  </a:cubicBezTo>
                  <a:cubicBezTo>
                    <a:pt x="15" y="173"/>
                    <a:pt x="5" y="200"/>
                    <a:pt x="22" y="200"/>
                  </a:cubicBezTo>
                  <a:cubicBezTo>
                    <a:pt x="22" y="214"/>
                    <a:pt x="22" y="206"/>
                    <a:pt x="22" y="222"/>
                  </a:cubicBezTo>
                  <a:lnTo>
                    <a:pt x="43" y="222"/>
                  </a:lnTo>
                  <a:cubicBezTo>
                    <a:pt x="43" y="243"/>
                    <a:pt x="43" y="243"/>
                    <a:pt x="64" y="264"/>
                  </a:cubicBezTo>
                  <a:cubicBezTo>
                    <a:pt x="64" y="264"/>
                    <a:pt x="79" y="279"/>
                    <a:pt x="97" y="297"/>
                  </a:cubicBezTo>
                  <a:lnTo>
                    <a:pt x="97" y="297"/>
                  </a:lnTo>
                  <a:cubicBezTo>
                    <a:pt x="99" y="292"/>
                    <a:pt x="106" y="285"/>
                    <a:pt x="106" y="285"/>
                  </a:cubicBezTo>
                  <a:lnTo>
                    <a:pt x="106" y="285"/>
                  </a:lnTo>
                  <a:cubicBezTo>
                    <a:pt x="103" y="291"/>
                    <a:pt x="101" y="296"/>
                    <a:pt x="100" y="300"/>
                  </a:cubicBezTo>
                  <a:lnTo>
                    <a:pt x="100" y="300"/>
                  </a:lnTo>
                  <a:cubicBezTo>
                    <a:pt x="99" y="299"/>
                    <a:pt x="98" y="298"/>
                    <a:pt x="97" y="297"/>
                  </a:cubicBezTo>
                  <a:lnTo>
                    <a:pt x="97" y="297"/>
                  </a:lnTo>
                  <a:cubicBezTo>
                    <a:pt x="96" y="301"/>
                    <a:pt x="96" y="304"/>
                    <a:pt x="100" y="305"/>
                  </a:cubicBezTo>
                  <a:lnTo>
                    <a:pt x="100" y="305"/>
                  </a:lnTo>
                  <a:cubicBezTo>
                    <a:pt x="100" y="304"/>
                    <a:pt x="100" y="302"/>
                    <a:pt x="100" y="300"/>
                  </a:cubicBezTo>
                  <a:lnTo>
                    <a:pt x="100" y="300"/>
                  </a:lnTo>
                  <a:cubicBezTo>
                    <a:pt x="102" y="302"/>
                    <a:pt x="104" y="304"/>
                    <a:pt x="106" y="306"/>
                  </a:cubicBezTo>
                  <a:cubicBezTo>
                    <a:pt x="103" y="306"/>
                    <a:pt x="101" y="306"/>
                    <a:pt x="100" y="305"/>
                  </a:cubicBezTo>
                  <a:lnTo>
                    <a:pt x="100" y="305"/>
                  </a:lnTo>
                  <a:cubicBezTo>
                    <a:pt x="101" y="320"/>
                    <a:pt x="122" y="311"/>
                    <a:pt x="106" y="327"/>
                  </a:cubicBezTo>
                  <a:cubicBezTo>
                    <a:pt x="120" y="327"/>
                    <a:pt x="115" y="337"/>
                    <a:pt x="117" y="337"/>
                  </a:cubicBezTo>
                  <a:cubicBezTo>
                    <a:pt x="118" y="337"/>
                    <a:pt x="120" y="334"/>
                    <a:pt x="127" y="327"/>
                  </a:cubicBezTo>
                  <a:lnTo>
                    <a:pt x="127" y="348"/>
                  </a:lnTo>
                  <a:lnTo>
                    <a:pt x="148" y="348"/>
                  </a:lnTo>
                  <a:cubicBezTo>
                    <a:pt x="169" y="348"/>
                    <a:pt x="169" y="348"/>
                    <a:pt x="169" y="369"/>
                  </a:cubicBezTo>
                  <a:cubicBezTo>
                    <a:pt x="169" y="369"/>
                    <a:pt x="191" y="391"/>
                    <a:pt x="191" y="391"/>
                  </a:cubicBezTo>
                  <a:cubicBezTo>
                    <a:pt x="191" y="391"/>
                    <a:pt x="200" y="381"/>
                    <a:pt x="206" y="381"/>
                  </a:cubicBezTo>
                  <a:cubicBezTo>
                    <a:pt x="209" y="381"/>
                    <a:pt x="212" y="383"/>
                    <a:pt x="212" y="391"/>
                  </a:cubicBezTo>
                  <a:lnTo>
                    <a:pt x="191" y="391"/>
                  </a:lnTo>
                  <a:cubicBezTo>
                    <a:pt x="201" y="401"/>
                    <a:pt x="206" y="401"/>
                    <a:pt x="209" y="401"/>
                  </a:cubicBezTo>
                  <a:cubicBezTo>
                    <a:pt x="212" y="401"/>
                    <a:pt x="212" y="401"/>
                    <a:pt x="212" y="412"/>
                  </a:cubicBezTo>
                  <a:cubicBezTo>
                    <a:pt x="212" y="412"/>
                    <a:pt x="212" y="412"/>
                    <a:pt x="233" y="391"/>
                  </a:cubicBezTo>
                  <a:cubicBezTo>
                    <a:pt x="233" y="401"/>
                    <a:pt x="233" y="401"/>
                    <a:pt x="233" y="401"/>
                  </a:cubicBezTo>
                  <a:cubicBezTo>
                    <a:pt x="233" y="401"/>
                    <a:pt x="233" y="401"/>
                    <a:pt x="233" y="412"/>
                  </a:cubicBezTo>
                  <a:cubicBezTo>
                    <a:pt x="254" y="412"/>
                    <a:pt x="233" y="433"/>
                    <a:pt x="254" y="433"/>
                  </a:cubicBezTo>
                  <a:cubicBezTo>
                    <a:pt x="254" y="433"/>
                    <a:pt x="254" y="433"/>
                    <a:pt x="254" y="454"/>
                  </a:cubicBezTo>
                  <a:cubicBezTo>
                    <a:pt x="254" y="475"/>
                    <a:pt x="275" y="475"/>
                    <a:pt x="296" y="475"/>
                  </a:cubicBezTo>
                  <a:lnTo>
                    <a:pt x="296" y="496"/>
                  </a:lnTo>
                  <a:cubicBezTo>
                    <a:pt x="296" y="503"/>
                    <a:pt x="299" y="506"/>
                    <a:pt x="302" y="506"/>
                  </a:cubicBezTo>
                  <a:cubicBezTo>
                    <a:pt x="308" y="506"/>
                    <a:pt x="317" y="496"/>
                    <a:pt x="317" y="496"/>
                  </a:cubicBezTo>
                  <a:lnTo>
                    <a:pt x="317" y="496"/>
                  </a:lnTo>
                  <a:cubicBezTo>
                    <a:pt x="317" y="496"/>
                    <a:pt x="316" y="497"/>
                    <a:pt x="296" y="517"/>
                  </a:cubicBezTo>
                  <a:cubicBezTo>
                    <a:pt x="296" y="517"/>
                    <a:pt x="338" y="496"/>
                    <a:pt x="338" y="496"/>
                  </a:cubicBezTo>
                  <a:cubicBezTo>
                    <a:pt x="338" y="486"/>
                    <a:pt x="338" y="486"/>
                    <a:pt x="341" y="486"/>
                  </a:cubicBezTo>
                  <a:cubicBezTo>
                    <a:pt x="344" y="486"/>
                    <a:pt x="349" y="486"/>
                    <a:pt x="360" y="475"/>
                  </a:cubicBezTo>
                  <a:cubicBezTo>
                    <a:pt x="360" y="496"/>
                    <a:pt x="360" y="496"/>
                    <a:pt x="360" y="496"/>
                  </a:cubicBezTo>
                  <a:lnTo>
                    <a:pt x="381" y="496"/>
                  </a:lnTo>
                  <a:lnTo>
                    <a:pt x="360" y="517"/>
                  </a:lnTo>
                  <a:lnTo>
                    <a:pt x="381" y="517"/>
                  </a:lnTo>
                  <a:cubicBezTo>
                    <a:pt x="388" y="510"/>
                    <a:pt x="390" y="508"/>
                    <a:pt x="391" y="508"/>
                  </a:cubicBezTo>
                  <a:lnTo>
                    <a:pt x="391" y="508"/>
                  </a:lnTo>
                  <a:cubicBezTo>
                    <a:pt x="392" y="508"/>
                    <a:pt x="389" y="514"/>
                    <a:pt x="396" y="517"/>
                  </a:cubicBezTo>
                  <a:lnTo>
                    <a:pt x="396" y="517"/>
                  </a:lnTo>
                  <a:cubicBezTo>
                    <a:pt x="392" y="517"/>
                    <a:pt x="388" y="517"/>
                    <a:pt x="381" y="517"/>
                  </a:cubicBezTo>
                  <a:lnTo>
                    <a:pt x="402" y="517"/>
                  </a:lnTo>
                  <a:cubicBezTo>
                    <a:pt x="402" y="517"/>
                    <a:pt x="402" y="516"/>
                    <a:pt x="402" y="515"/>
                  </a:cubicBezTo>
                  <a:lnTo>
                    <a:pt x="402" y="515"/>
                  </a:lnTo>
                  <a:cubicBezTo>
                    <a:pt x="402" y="515"/>
                    <a:pt x="402" y="515"/>
                    <a:pt x="402" y="515"/>
                  </a:cubicBezTo>
                  <a:lnTo>
                    <a:pt x="402" y="515"/>
                  </a:lnTo>
                  <a:cubicBezTo>
                    <a:pt x="402" y="496"/>
                    <a:pt x="402" y="496"/>
                    <a:pt x="402" y="496"/>
                  </a:cubicBezTo>
                  <a:cubicBezTo>
                    <a:pt x="402" y="502"/>
                    <a:pt x="403" y="504"/>
                    <a:pt x="405" y="505"/>
                  </a:cubicBezTo>
                  <a:lnTo>
                    <a:pt x="405" y="505"/>
                  </a:lnTo>
                  <a:cubicBezTo>
                    <a:pt x="408" y="500"/>
                    <a:pt x="413" y="496"/>
                    <a:pt x="423" y="496"/>
                  </a:cubicBezTo>
                  <a:cubicBezTo>
                    <a:pt x="423" y="517"/>
                    <a:pt x="423" y="517"/>
                    <a:pt x="423" y="517"/>
                  </a:cubicBezTo>
                  <a:cubicBezTo>
                    <a:pt x="444" y="517"/>
                    <a:pt x="402" y="538"/>
                    <a:pt x="402" y="538"/>
                  </a:cubicBezTo>
                  <a:lnTo>
                    <a:pt x="402" y="538"/>
                  </a:lnTo>
                  <a:cubicBezTo>
                    <a:pt x="402" y="538"/>
                    <a:pt x="402" y="538"/>
                    <a:pt x="402" y="538"/>
                  </a:cubicBezTo>
                  <a:lnTo>
                    <a:pt x="444" y="538"/>
                  </a:lnTo>
                  <a:cubicBezTo>
                    <a:pt x="444" y="549"/>
                    <a:pt x="444" y="549"/>
                    <a:pt x="444" y="549"/>
                  </a:cubicBezTo>
                  <a:cubicBezTo>
                    <a:pt x="444" y="549"/>
                    <a:pt x="444" y="549"/>
                    <a:pt x="444" y="560"/>
                  </a:cubicBezTo>
                  <a:cubicBezTo>
                    <a:pt x="444" y="560"/>
                    <a:pt x="465" y="560"/>
                    <a:pt x="465" y="538"/>
                  </a:cubicBezTo>
                  <a:cubicBezTo>
                    <a:pt x="465" y="538"/>
                    <a:pt x="465" y="560"/>
                    <a:pt x="465" y="560"/>
                  </a:cubicBezTo>
                  <a:lnTo>
                    <a:pt x="486" y="560"/>
                  </a:lnTo>
                  <a:cubicBezTo>
                    <a:pt x="486" y="560"/>
                    <a:pt x="486" y="560"/>
                    <a:pt x="486" y="581"/>
                  </a:cubicBezTo>
                  <a:cubicBezTo>
                    <a:pt x="486" y="581"/>
                    <a:pt x="486" y="581"/>
                    <a:pt x="465" y="602"/>
                  </a:cubicBezTo>
                  <a:lnTo>
                    <a:pt x="486" y="602"/>
                  </a:lnTo>
                  <a:cubicBezTo>
                    <a:pt x="486" y="602"/>
                    <a:pt x="507" y="581"/>
                    <a:pt x="507" y="581"/>
                  </a:cubicBezTo>
                  <a:lnTo>
                    <a:pt x="529" y="581"/>
                  </a:lnTo>
                  <a:cubicBezTo>
                    <a:pt x="507" y="581"/>
                    <a:pt x="507" y="602"/>
                    <a:pt x="507" y="602"/>
                  </a:cubicBezTo>
                  <a:cubicBezTo>
                    <a:pt x="507" y="602"/>
                    <a:pt x="507" y="602"/>
                    <a:pt x="529" y="581"/>
                  </a:cubicBezTo>
                  <a:lnTo>
                    <a:pt x="529" y="581"/>
                  </a:lnTo>
                  <a:cubicBezTo>
                    <a:pt x="528" y="581"/>
                    <a:pt x="508" y="602"/>
                    <a:pt x="529" y="602"/>
                  </a:cubicBezTo>
                  <a:lnTo>
                    <a:pt x="529" y="623"/>
                  </a:lnTo>
                  <a:lnTo>
                    <a:pt x="550" y="623"/>
                  </a:lnTo>
                  <a:cubicBezTo>
                    <a:pt x="550" y="623"/>
                    <a:pt x="550" y="623"/>
                    <a:pt x="550" y="644"/>
                  </a:cubicBezTo>
                  <a:cubicBezTo>
                    <a:pt x="571" y="644"/>
                    <a:pt x="592" y="623"/>
                    <a:pt x="592" y="623"/>
                  </a:cubicBezTo>
                  <a:lnTo>
                    <a:pt x="592" y="623"/>
                  </a:lnTo>
                  <a:cubicBezTo>
                    <a:pt x="592" y="623"/>
                    <a:pt x="571" y="644"/>
                    <a:pt x="571" y="644"/>
                  </a:cubicBezTo>
                  <a:lnTo>
                    <a:pt x="592" y="644"/>
                  </a:lnTo>
                  <a:cubicBezTo>
                    <a:pt x="592" y="644"/>
                    <a:pt x="592" y="644"/>
                    <a:pt x="592" y="665"/>
                  </a:cubicBezTo>
                  <a:lnTo>
                    <a:pt x="613" y="644"/>
                  </a:lnTo>
                  <a:lnTo>
                    <a:pt x="613" y="665"/>
                  </a:lnTo>
                  <a:cubicBezTo>
                    <a:pt x="613" y="686"/>
                    <a:pt x="613" y="686"/>
                    <a:pt x="613" y="686"/>
                  </a:cubicBezTo>
                  <a:cubicBezTo>
                    <a:pt x="624" y="676"/>
                    <a:pt x="629" y="676"/>
                    <a:pt x="632" y="676"/>
                  </a:cubicBezTo>
                  <a:cubicBezTo>
                    <a:pt x="634" y="676"/>
                    <a:pt x="634" y="676"/>
                    <a:pt x="634" y="665"/>
                  </a:cubicBezTo>
                  <a:cubicBezTo>
                    <a:pt x="634" y="644"/>
                    <a:pt x="655" y="644"/>
                    <a:pt x="655" y="644"/>
                  </a:cubicBezTo>
                  <a:cubicBezTo>
                    <a:pt x="655" y="644"/>
                    <a:pt x="655" y="644"/>
                    <a:pt x="655" y="623"/>
                  </a:cubicBezTo>
                  <a:lnTo>
                    <a:pt x="634" y="623"/>
                  </a:lnTo>
                  <a:cubicBezTo>
                    <a:pt x="655" y="602"/>
                    <a:pt x="634" y="602"/>
                    <a:pt x="655" y="602"/>
                  </a:cubicBezTo>
                  <a:lnTo>
                    <a:pt x="634" y="602"/>
                  </a:lnTo>
                  <a:cubicBezTo>
                    <a:pt x="634" y="602"/>
                    <a:pt x="655" y="602"/>
                    <a:pt x="655" y="581"/>
                  </a:cubicBezTo>
                  <a:lnTo>
                    <a:pt x="634" y="581"/>
                  </a:lnTo>
                  <a:cubicBezTo>
                    <a:pt x="634" y="581"/>
                    <a:pt x="634" y="560"/>
                    <a:pt x="634" y="560"/>
                  </a:cubicBezTo>
                  <a:lnTo>
                    <a:pt x="613" y="560"/>
                  </a:lnTo>
                  <a:cubicBezTo>
                    <a:pt x="634" y="560"/>
                    <a:pt x="634" y="560"/>
                    <a:pt x="634" y="538"/>
                  </a:cubicBezTo>
                  <a:lnTo>
                    <a:pt x="634" y="538"/>
                  </a:lnTo>
                  <a:cubicBezTo>
                    <a:pt x="634" y="538"/>
                    <a:pt x="634" y="539"/>
                    <a:pt x="613" y="560"/>
                  </a:cubicBezTo>
                  <a:cubicBezTo>
                    <a:pt x="626" y="546"/>
                    <a:pt x="623" y="541"/>
                    <a:pt x="619" y="540"/>
                  </a:cubicBezTo>
                  <a:lnTo>
                    <a:pt x="619" y="540"/>
                  </a:lnTo>
                  <a:cubicBezTo>
                    <a:pt x="622" y="542"/>
                    <a:pt x="612" y="548"/>
                    <a:pt x="608" y="548"/>
                  </a:cubicBezTo>
                  <a:cubicBezTo>
                    <a:pt x="606" y="548"/>
                    <a:pt x="606" y="545"/>
                    <a:pt x="613" y="538"/>
                  </a:cubicBezTo>
                  <a:cubicBezTo>
                    <a:pt x="613" y="538"/>
                    <a:pt x="613" y="538"/>
                    <a:pt x="613" y="517"/>
                  </a:cubicBezTo>
                  <a:lnTo>
                    <a:pt x="592" y="517"/>
                  </a:lnTo>
                  <a:cubicBezTo>
                    <a:pt x="592" y="517"/>
                    <a:pt x="592" y="517"/>
                    <a:pt x="592" y="496"/>
                  </a:cubicBezTo>
                  <a:cubicBezTo>
                    <a:pt x="592" y="496"/>
                    <a:pt x="592" y="475"/>
                    <a:pt x="592" y="475"/>
                  </a:cubicBezTo>
                  <a:cubicBezTo>
                    <a:pt x="592" y="464"/>
                    <a:pt x="592" y="464"/>
                    <a:pt x="592" y="464"/>
                  </a:cubicBezTo>
                  <a:cubicBezTo>
                    <a:pt x="592" y="464"/>
                    <a:pt x="592" y="464"/>
                    <a:pt x="592" y="454"/>
                  </a:cubicBezTo>
                  <a:cubicBezTo>
                    <a:pt x="585" y="461"/>
                    <a:pt x="580" y="463"/>
                    <a:pt x="577" y="463"/>
                  </a:cubicBezTo>
                  <a:cubicBezTo>
                    <a:pt x="571" y="463"/>
                    <a:pt x="571" y="454"/>
                    <a:pt x="571" y="454"/>
                  </a:cubicBezTo>
                  <a:lnTo>
                    <a:pt x="571" y="433"/>
                  </a:lnTo>
                  <a:cubicBezTo>
                    <a:pt x="571" y="433"/>
                    <a:pt x="571" y="454"/>
                    <a:pt x="550" y="454"/>
                  </a:cubicBezTo>
                  <a:cubicBezTo>
                    <a:pt x="550" y="433"/>
                    <a:pt x="571" y="433"/>
                    <a:pt x="571" y="433"/>
                  </a:cubicBezTo>
                  <a:lnTo>
                    <a:pt x="571" y="433"/>
                  </a:lnTo>
                  <a:lnTo>
                    <a:pt x="571" y="433"/>
                  </a:lnTo>
                  <a:lnTo>
                    <a:pt x="550" y="433"/>
                  </a:lnTo>
                  <a:lnTo>
                    <a:pt x="550" y="412"/>
                  </a:lnTo>
                  <a:lnTo>
                    <a:pt x="529" y="412"/>
                  </a:lnTo>
                  <a:cubicBezTo>
                    <a:pt x="529" y="401"/>
                    <a:pt x="523" y="401"/>
                    <a:pt x="521" y="401"/>
                  </a:cubicBezTo>
                  <a:cubicBezTo>
                    <a:pt x="518" y="401"/>
                    <a:pt x="518" y="401"/>
                    <a:pt x="529" y="391"/>
                  </a:cubicBezTo>
                  <a:lnTo>
                    <a:pt x="529" y="391"/>
                  </a:lnTo>
                  <a:cubicBezTo>
                    <a:pt x="529" y="391"/>
                    <a:pt x="507" y="391"/>
                    <a:pt x="507" y="412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07" y="391"/>
                    <a:pt x="529" y="369"/>
                    <a:pt x="507" y="369"/>
                  </a:cubicBezTo>
                  <a:cubicBezTo>
                    <a:pt x="507" y="369"/>
                    <a:pt x="507" y="369"/>
                    <a:pt x="507" y="348"/>
                  </a:cubicBezTo>
                  <a:cubicBezTo>
                    <a:pt x="486" y="348"/>
                    <a:pt x="507" y="327"/>
                    <a:pt x="507" y="327"/>
                  </a:cubicBezTo>
                  <a:lnTo>
                    <a:pt x="507" y="327"/>
                  </a:lnTo>
                  <a:cubicBezTo>
                    <a:pt x="486" y="348"/>
                    <a:pt x="486" y="348"/>
                    <a:pt x="486" y="348"/>
                  </a:cubicBezTo>
                  <a:cubicBezTo>
                    <a:pt x="486" y="348"/>
                    <a:pt x="486" y="348"/>
                    <a:pt x="486" y="327"/>
                  </a:cubicBezTo>
                  <a:lnTo>
                    <a:pt x="465" y="327"/>
                  </a:lnTo>
                  <a:cubicBezTo>
                    <a:pt x="465" y="317"/>
                    <a:pt x="465" y="317"/>
                    <a:pt x="465" y="317"/>
                  </a:cubicBezTo>
                  <a:cubicBezTo>
                    <a:pt x="465" y="317"/>
                    <a:pt x="465" y="317"/>
                    <a:pt x="465" y="306"/>
                  </a:cubicBezTo>
                  <a:lnTo>
                    <a:pt x="444" y="327"/>
                  </a:lnTo>
                  <a:cubicBezTo>
                    <a:pt x="444" y="306"/>
                    <a:pt x="465" y="285"/>
                    <a:pt x="444" y="285"/>
                  </a:cubicBezTo>
                  <a:cubicBezTo>
                    <a:pt x="444" y="285"/>
                    <a:pt x="444" y="285"/>
                    <a:pt x="444" y="264"/>
                  </a:cubicBezTo>
                  <a:cubicBezTo>
                    <a:pt x="430" y="264"/>
                    <a:pt x="425" y="273"/>
                    <a:pt x="424" y="273"/>
                  </a:cubicBezTo>
                  <a:cubicBezTo>
                    <a:pt x="423" y="273"/>
                    <a:pt x="423" y="271"/>
                    <a:pt x="423" y="264"/>
                  </a:cubicBezTo>
                  <a:lnTo>
                    <a:pt x="402" y="264"/>
                  </a:lnTo>
                  <a:lnTo>
                    <a:pt x="402" y="243"/>
                  </a:lnTo>
                  <a:lnTo>
                    <a:pt x="381" y="243"/>
                  </a:lnTo>
                  <a:cubicBezTo>
                    <a:pt x="381" y="243"/>
                    <a:pt x="381" y="222"/>
                    <a:pt x="381" y="222"/>
                  </a:cubicBezTo>
                  <a:cubicBezTo>
                    <a:pt x="375" y="222"/>
                    <a:pt x="371" y="223"/>
                    <a:pt x="369" y="225"/>
                  </a:cubicBezTo>
                  <a:lnTo>
                    <a:pt x="369" y="225"/>
                  </a:lnTo>
                  <a:cubicBezTo>
                    <a:pt x="367" y="223"/>
                    <a:pt x="365" y="222"/>
                    <a:pt x="360" y="222"/>
                  </a:cubicBezTo>
                  <a:lnTo>
                    <a:pt x="338" y="222"/>
                  </a:lnTo>
                  <a:cubicBezTo>
                    <a:pt x="360" y="200"/>
                    <a:pt x="338" y="200"/>
                    <a:pt x="338" y="179"/>
                  </a:cubicBezTo>
                  <a:lnTo>
                    <a:pt x="317" y="179"/>
                  </a:lnTo>
                  <a:cubicBezTo>
                    <a:pt x="317" y="179"/>
                    <a:pt x="317" y="158"/>
                    <a:pt x="296" y="158"/>
                  </a:cubicBezTo>
                  <a:cubicBezTo>
                    <a:pt x="296" y="158"/>
                    <a:pt x="296" y="158"/>
                    <a:pt x="296" y="137"/>
                  </a:cubicBezTo>
                  <a:cubicBezTo>
                    <a:pt x="296" y="158"/>
                    <a:pt x="275" y="158"/>
                    <a:pt x="275" y="158"/>
                  </a:cubicBezTo>
                  <a:cubicBezTo>
                    <a:pt x="286" y="148"/>
                    <a:pt x="286" y="148"/>
                    <a:pt x="283" y="148"/>
                  </a:cubicBezTo>
                  <a:cubicBezTo>
                    <a:pt x="280" y="148"/>
                    <a:pt x="275" y="148"/>
                    <a:pt x="275" y="137"/>
                  </a:cubicBezTo>
                  <a:cubicBezTo>
                    <a:pt x="275" y="137"/>
                    <a:pt x="254" y="137"/>
                    <a:pt x="275" y="116"/>
                  </a:cubicBezTo>
                  <a:lnTo>
                    <a:pt x="233" y="116"/>
                  </a:lnTo>
                  <a:lnTo>
                    <a:pt x="233" y="95"/>
                  </a:lnTo>
                  <a:cubicBezTo>
                    <a:pt x="212" y="95"/>
                    <a:pt x="233" y="74"/>
                    <a:pt x="233" y="74"/>
                  </a:cubicBezTo>
                  <a:cubicBezTo>
                    <a:pt x="233" y="74"/>
                    <a:pt x="174" y="0"/>
                    <a:pt x="106" y="0"/>
                  </a:cubicBezTo>
                  <a:close/>
                  <a:moveTo>
                    <a:pt x="655" y="659"/>
                  </a:moveTo>
                  <a:lnTo>
                    <a:pt x="655" y="659"/>
                  </a:lnTo>
                  <a:cubicBezTo>
                    <a:pt x="650" y="662"/>
                    <a:pt x="642" y="665"/>
                    <a:pt x="634" y="665"/>
                  </a:cubicBezTo>
                  <a:cubicBezTo>
                    <a:pt x="634" y="665"/>
                    <a:pt x="634" y="686"/>
                    <a:pt x="634" y="686"/>
                  </a:cubicBezTo>
                  <a:cubicBezTo>
                    <a:pt x="634" y="697"/>
                    <a:pt x="634" y="702"/>
                    <a:pt x="637" y="702"/>
                  </a:cubicBezTo>
                  <a:cubicBezTo>
                    <a:pt x="639" y="702"/>
                    <a:pt x="645" y="697"/>
                    <a:pt x="655" y="686"/>
                  </a:cubicBezTo>
                  <a:cubicBezTo>
                    <a:pt x="655" y="686"/>
                    <a:pt x="655" y="686"/>
                    <a:pt x="655" y="665"/>
                  </a:cubicBezTo>
                  <a:cubicBezTo>
                    <a:pt x="655" y="665"/>
                    <a:pt x="655" y="662"/>
                    <a:pt x="655" y="659"/>
                  </a:cubicBezTo>
                  <a:close/>
                  <a:moveTo>
                    <a:pt x="634" y="686"/>
                  </a:moveTo>
                  <a:cubicBezTo>
                    <a:pt x="613" y="686"/>
                    <a:pt x="613" y="686"/>
                    <a:pt x="613" y="707"/>
                  </a:cubicBezTo>
                  <a:cubicBezTo>
                    <a:pt x="613" y="707"/>
                    <a:pt x="634" y="707"/>
                    <a:pt x="634" y="686"/>
                  </a:cubicBezTo>
                  <a:lnTo>
                    <a:pt x="634" y="686"/>
                  </a:lnTo>
                  <a:cubicBezTo>
                    <a:pt x="634" y="686"/>
                    <a:pt x="634" y="686"/>
                    <a:pt x="634" y="68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7402;p50">
              <a:extLst>
                <a:ext uri="{FF2B5EF4-FFF2-40B4-BE49-F238E27FC236}">
                  <a16:creationId xmlns:a16="http://schemas.microsoft.com/office/drawing/2014/main" id="{70DBAD9A-7866-15DC-DDAB-1B2A5E460AF5}"/>
                </a:ext>
              </a:extLst>
            </p:cNvPr>
            <p:cNvSpPr/>
            <p:nvPr/>
          </p:nvSpPr>
          <p:spPr>
            <a:xfrm>
              <a:off x="6320450" y="36341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7403;p50">
              <a:extLst>
                <a:ext uri="{FF2B5EF4-FFF2-40B4-BE49-F238E27FC236}">
                  <a16:creationId xmlns:a16="http://schemas.microsoft.com/office/drawing/2014/main" id="{4780AAEC-A28E-58E3-673D-7B901734B53A}"/>
                </a:ext>
              </a:extLst>
            </p:cNvPr>
            <p:cNvSpPr/>
            <p:nvPr/>
          </p:nvSpPr>
          <p:spPr>
            <a:xfrm>
              <a:off x="6319400" y="363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7404;p50">
              <a:extLst>
                <a:ext uri="{FF2B5EF4-FFF2-40B4-BE49-F238E27FC236}">
                  <a16:creationId xmlns:a16="http://schemas.microsoft.com/office/drawing/2014/main" id="{4C70895D-F24C-9CFC-2810-13B091CD7B51}"/>
                </a:ext>
              </a:extLst>
            </p:cNvPr>
            <p:cNvSpPr/>
            <p:nvPr/>
          </p:nvSpPr>
          <p:spPr>
            <a:xfrm>
              <a:off x="6318875" y="3632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0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7405;p50">
              <a:extLst>
                <a:ext uri="{FF2B5EF4-FFF2-40B4-BE49-F238E27FC236}">
                  <a16:creationId xmlns:a16="http://schemas.microsoft.com/office/drawing/2014/main" id="{BD53CEFE-DDC2-8DD4-7321-B8840FF6B903}"/>
                </a:ext>
              </a:extLst>
            </p:cNvPr>
            <p:cNvSpPr/>
            <p:nvPr/>
          </p:nvSpPr>
          <p:spPr>
            <a:xfrm>
              <a:off x="6322050" y="3634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7406;p50">
              <a:extLst>
                <a:ext uri="{FF2B5EF4-FFF2-40B4-BE49-F238E27FC236}">
                  <a16:creationId xmlns:a16="http://schemas.microsoft.com/office/drawing/2014/main" id="{30587413-FF08-B4F5-D8CE-992CE81E3B01}"/>
                </a:ext>
              </a:extLst>
            </p:cNvPr>
            <p:cNvSpPr/>
            <p:nvPr/>
          </p:nvSpPr>
          <p:spPr>
            <a:xfrm>
              <a:off x="6324150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7407;p50">
              <a:extLst>
                <a:ext uri="{FF2B5EF4-FFF2-40B4-BE49-F238E27FC236}">
                  <a16:creationId xmlns:a16="http://schemas.microsoft.com/office/drawing/2014/main" id="{4F3E4E7C-351C-A7F2-2964-318371908404}"/>
                </a:ext>
              </a:extLst>
            </p:cNvPr>
            <p:cNvSpPr/>
            <p:nvPr/>
          </p:nvSpPr>
          <p:spPr>
            <a:xfrm>
              <a:off x="6324150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7408;p50">
              <a:extLst>
                <a:ext uri="{FF2B5EF4-FFF2-40B4-BE49-F238E27FC236}">
                  <a16:creationId xmlns:a16="http://schemas.microsoft.com/office/drawing/2014/main" id="{0AF2F66D-5417-0F9B-8E2B-7EEBFA4D32A7}"/>
                </a:ext>
              </a:extLst>
            </p:cNvPr>
            <p:cNvSpPr/>
            <p:nvPr/>
          </p:nvSpPr>
          <p:spPr>
            <a:xfrm>
              <a:off x="632152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7409;p50">
              <a:extLst>
                <a:ext uri="{FF2B5EF4-FFF2-40B4-BE49-F238E27FC236}">
                  <a16:creationId xmlns:a16="http://schemas.microsoft.com/office/drawing/2014/main" id="{89B5C978-4B4B-8FC6-97F8-1A14B05744BD}"/>
                </a:ext>
              </a:extLst>
            </p:cNvPr>
            <p:cNvSpPr/>
            <p:nvPr/>
          </p:nvSpPr>
          <p:spPr>
            <a:xfrm>
              <a:off x="6324150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7410;p50">
              <a:extLst>
                <a:ext uri="{FF2B5EF4-FFF2-40B4-BE49-F238E27FC236}">
                  <a16:creationId xmlns:a16="http://schemas.microsoft.com/office/drawing/2014/main" id="{F74D15F9-6777-DDE1-0CCF-28377D128D65}"/>
                </a:ext>
              </a:extLst>
            </p:cNvPr>
            <p:cNvSpPr/>
            <p:nvPr/>
          </p:nvSpPr>
          <p:spPr>
            <a:xfrm>
              <a:off x="6324150" y="3636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1"/>
                    <a:pt x="1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7411;p50">
              <a:extLst>
                <a:ext uri="{FF2B5EF4-FFF2-40B4-BE49-F238E27FC236}">
                  <a16:creationId xmlns:a16="http://schemas.microsoft.com/office/drawing/2014/main" id="{B5025D9A-8D27-D516-35F8-BAEE146CBD11}"/>
                </a:ext>
              </a:extLst>
            </p:cNvPr>
            <p:cNvSpPr/>
            <p:nvPr/>
          </p:nvSpPr>
          <p:spPr>
            <a:xfrm>
              <a:off x="6322575" y="36347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lnTo>
                    <a:pt x="22" y="1"/>
                  </a:lnTo>
                  <a:cubicBezTo>
                    <a:pt x="0" y="22"/>
                    <a:pt x="22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7412;p50">
              <a:extLst>
                <a:ext uri="{FF2B5EF4-FFF2-40B4-BE49-F238E27FC236}">
                  <a16:creationId xmlns:a16="http://schemas.microsoft.com/office/drawing/2014/main" id="{51FF232A-4737-FD67-5CD1-BEB3D646F4F6}"/>
                </a:ext>
              </a:extLst>
            </p:cNvPr>
            <p:cNvSpPr/>
            <p:nvPr/>
          </p:nvSpPr>
          <p:spPr>
            <a:xfrm>
              <a:off x="6323625" y="363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7413;p50">
              <a:extLst>
                <a:ext uri="{FF2B5EF4-FFF2-40B4-BE49-F238E27FC236}">
                  <a16:creationId xmlns:a16="http://schemas.microsoft.com/office/drawing/2014/main" id="{297F7034-F06C-9788-C0B6-C100DA347FFD}"/>
                </a:ext>
              </a:extLst>
            </p:cNvPr>
            <p:cNvSpPr/>
            <p:nvPr/>
          </p:nvSpPr>
          <p:spPr>
            <a:xfrm>
              <a:off x="6324150" y="363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7414;p50">
              <a:extLst>
                <a:ext uri="{FF2B5EF4-FFF2-40B4-BE49-F238E27FC236}">
                  <a16:creationId xmlns:a16="http://schemas.microsoft.com/office/drawing/2014/main" id="{1B4A6FA6-0C85-CD0E-D235-EC98BF93383D}"/>
                </a:ext>
              </a:extLst>
            </p:cNvPr>
            <p:cNvSpPr/>
            <p:nvPr/>
          </p:nvSpPr>
          <p:spPr>
            <a:xfrm>
              <a:off x="6323100" y="3635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7415;p50">
              <a:extLst>
                <a:ext uri="{FF2B5EF4-FFF2-40B4-BE49-F238E27FC236}">
                  <a16:creationId xmlns:a16="http://schemas.microsoft.com/office/drawing/2014/main" id="{E56E7D94-61B1-769C-8A72-C114300A6F16}"/>
                </a:ext>
              </a:extLst>
            </p:cNvPr>
            <p:cNvSpPr/>
            <p:nvPr/>
          </p:nvSpPr>
          <p:spPr>
            <a:xfrm>
              <a:off x="637855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7416;p50">
              <a:extLst>
                <a:ext uri="{FF2B5EF4-FFF2-40B4-BE49-F238E27FC236}">
                  <a16:creationId xmlns:a16="http://schemas.microsoft.com/office/drawing/2014/main" id="{0B032296-849A-50AC-2638-E9C7E3B0A7F8}"/>
                </a:ext>
              </a:extLst>
            </p:cNvPr>
            <p:cNvSpPr/>
            <p:nvPr/>
          </p:nvSpPr>
          <p:spPr>
            <a:xfrm>
              <a:off x="6378025" y="35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7417;p50">
              <a:extLst>
                <a:ext uri="{FF2B5EF4-FFF2-40B4-BE49-F238E27FC236}">
                  <a16:creationId xmlns:a16="http://schemas.microsoft.com/office/drawing/2014/main" id="{DD2649A8-2686-AD26-CB39-0AD0CB929930}"/>
                </a:ext>
              </a:extLst>
            </p:cNvPr>
            <p:cNvSpPr/>
            <p:nvPr/>
          </p:nvSpPr>
          <p:spPr>
            <a:xfrm>
              <a:off x="6379075" y="35507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7418;p50">
              <a:extLst>
                <a:ext uri="{FF2B5EF4-FFF2-40B4-BE49-F238E27FC236}">
                  <a16:creationId xmlns:a16="http://schemas.microsoft.com/office/drawing/2014/main" id="{FF35B854-3283-0853-DC64-EE1DF752524B}"/>
                </a:ext>
              </a:extLst>
            </p:cNvPr>
            <p:cNvSpPr/>
            <p:nvPr/>
          </p:nvSpPr>
          <p:spPr>
            <a:xfrm>
              <a:off x="6375900" y="354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7419;p50">
              <a:extLst>
                <a:ext uri="{FF2B5EF4-FFF2-40B4-BE49-F238E27FC236}">
                  <a16:creationId xmlns:a16="http://schemas.microsoft.com/office/drawing/2014/main" id="{E62B7075-E12F-6CB3-493E-F3C465EFCADF}"/>
                </a:ext>
              </a:extLst>
            </p:cNvPr>
            <p:cNvSpPr/>
            <p:nvPr/>
          </p:nvSpPr>
          <p:spPr>
            <a:xfrm>
              <a:off x="6376975" y="354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7420;p50">
              <a:extLst>
                <a:ext uri="{FF2B5EF4-FFF2-40B4-BE49-F238E27FC236}">
                  <a16:creationId xmlns:a16="http://schemas.microsoft.com/office/drawing/2014/main" id="{352B1F45-7950-6271-1DB4-324228584EEE}"/>
                </a:ext>
              </a:extLst>
            </p:cNvPr>
            <p:cNvSpPr/>
            <p:nvPr/>
          </p:nvSpPr>
          <p:spPr>
            <a:xfrm>
              <a:off x="6377500" y="355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7421;p50">
              <a:extLst>
                <a:ext uri="{FF2B5EF4-FFF2-40B4-BE49-F238E27FC236}">
                  <a16:creationId xmlns:a16="http://schemas.microsoft.com/office/drawing/2014/main" id="{B720ED29-9B66-2204-8C13-78292D7FF747}"/>
                </a:ext>
              </a:extLst>
            </p:cNvPr>
            <p:cNvSpPr/>
            <p:nvPr/>
          </p:nvSpPr>
          <p:spPr>
            <a:xfrm>
              <a:off x="6379075" y="355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7422;p50">
              <a:extLst>
                <a:ext uri="{FF2B5EF4-FFF2-40B4-BE49-F238E27FC236}">
                  <a16:creationId xmlns:a16="http://schemas.microsoft.com/office/drawing/2014/main" id="{85FA66C4-88FB-D516-0BC2-38C7FA6283BC}"/>
                </a:ext>
              </a:extLst>
            </p:cNvPr>
            <p:cNvSpPr/>
            <p:nvPr/>
          </p:nvSpPr>
          <p:spPr>
            <a:xfrm>
              <a:off x="6379075" y="355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7423;p50">
              <a:extLst>
                <a:ext uri="{FF2B5EF4-FFF2-40B4-BE49-F238E27FC236}">
                  <a16:creationId xmlns:a16="http://schemas.microsoft.com/office/drawing/2014/main" id="{6F3E1965-BF63-22AB-B631-AAA81AC692B2}"/>
                </a:ext>
              </a:extLst>
            </p:cNvPr>
            <p:cNvSpPr/>
            <p:nvPr/>
          </p:nvSpPr>
          <p:spPr>
            <a:xfrm>
              <a:off x="6379075" y="355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7424;p50">
              <a:extLst>
                <a:ext uri="{FF2B5EF4-FFF2-40B4-BE49-F238E27FC236}">
                  <a16:creationId xmlns:a16="http://schemas.microsoft.com/office/drawing/2014/main" id="{1FF867D0-01B9-AB92-250E-75B0867BC956}"/>
                </a:ext>
              </a:extLst>
            </p:cNvPr>
            <p:cNvSpPr/>
            <p:nvPr/>
          </p:nvSpPr>
          <p:spPr>
            <a:xfrm>
              <a:off x="6366925" y="3524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7425;p50">
              <a:extLst>
                <a:ext uri="{FF2B5EF4-FFF2-40B4-BE49-F238E27FC236}">
                  <a16:creationId xmlns:a16="http://schemas.microsoft.com/office/drawing/2014/main" id="{CE5E8A6E-65DE-40BA-9111-53B1FBED04D2}"/>
                </a:ext>
              </a:extLst>
            </p:cNvPr>
            <p:cNvSpPr/>
            <p:nvPr/>
          </p:nvSpPr>
          <p:spPr>
            <a:xfrm>
              <a:off x="6373800" y="353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7426;p50">
              <a:extLst>
                <a:ext uri="{FF2B5EF4-FFF2-40B4-BE49-F238E27FC236}">
                  <a16:creationId xmlns:a16="http://schemas.microsoft.com/office/drawing/2014/main" id="{062ABFFD-DF97-568A-889C-019E9F118FFE}"/>
                </a:ext>
              </a:extLst>
            </p:cNvPr>
            <p:cNvSpPr/>
            <p:nvPr/>
          </p:nvSpPr>
          <p:spPr>
            <a:xfrm>
              <a:off x="6365875" y="352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7427;p50">
              <a:extLst>
                <a:ext uri="{FF2B5EF4-FFF2-40B4-BE49-F238E27FC236}">
                  <a16:creationId xmlns:a16="http://schemas.microsoft.com/office/drawing/2014/main" id="{829819BC-F5BA-3CB5-0D2A-B8F73B0ECCD6}"/>
                </a:ext>
              </a:extLst>
            </p:cNvPr>
            <p:cNvSpPr/>
            <p:nvPr/>
          </p:nvSpPr>
          <p:spPr>
            <a:xfrm>
              <a:off x="6376450" y="3552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0" y="0"/>
                    <a:pt x="21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7428;p50">
              <a:extLst>
                <a:ext uri="{FF2B5EF4-FFF2-40B4-BE49-F238E27FC236}">
                  <a16:creationId xmlns:a16="http://schemas.microsoft.com/office/drawing/2014/main" id="{BA3A7E5F-04A6-EF31-7265-9E217E789BFA}"/>
                </a:ext>
              </a:extLst>
            </p:cNvPr>
            <p:cNvSpPr/>
            <p:nvPr/>
          </p:nvSpPr>
          <p:spPr>
            <a:xfrm>
              <a:off x="6368000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7429;p50">
              <a:extLst>
                <a:ext uri="{FF2B5EF4-FFF2-40B4-BE49-F238E27FC236}">
                  <a16:creationId xmlns:a16="http://schemas.microsoft.com/office/drawing/2014/main" id="{82CB1325-F886-7E59-1FFC-27876371468F}"/>
                </a:ext>
              </a:extLst>
            </p:cNvPr>
            <p:cNvSpPr/>
            <p:nvPr/>
          </p:nvSpPr>
          <p:spPr>
            <a:xfrm>
              <a:off x="6365350" y="35253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7430;p50">
              <a:extLst>
                <a:ext uri="{FF2B5EF4-FFF2-40B4-BE49-F238E27FC236}">
                  <a16:creationId xmlns:a16="http://schemas.microsoft.com/office/drawing/2014/main" id="{93EF789E-7956-66EE-F83C-564423B6119E}"/>
                </a:ext>
              </a:extLst>
            </p:cNvPr>
            <p:cNvSpPr/>
            <p:nvPr/>
          </p:nvSpPr>
          <p:spPr>
            <a:xfrm>
              <a:off x="6371675" y="3533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7431;p50">
              <a:extLst>
                <a:ext uri="{FF2B5EF4-FFF2-40B4-BE49-F238E27FC236}">
                  <a16:creationId xmlns:a16="http://schemas.microsoft.com/office/drawing/2014/main" id="{2D537D4E-873B-89DA-9FD6-789BC15DC8AE}"/>
                </a:ext>
              </a:extLst>
            </p:cNvPr>
            <p:cNvSpPr/>
            <p:nvPr/>
          </p:nvSpPr>
          <p:spPr>
            <a:xfrm>
              <a:off x="6371675" y="3533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7432;p50">
              <a:extLst>
                <a:ext uri="{FF2B5EF4-FFF2-40B4-BE49-F238E27FC236}">
                  <a16:creationId xmlns:a16="http://schemas.microsoft.com/office/drawing/2014/main" id="{1D3A1759-47F8-B774-B4AF-A6299E33F525}"/>
                </a:ext>
              </a:extLst>
            </p:cNvPr>
            <p:cNvSpPr/>
            <p:nvPr/>
          </p:nvSpPr>
          <p:spPr>
            <a:xfrm>
              <a:off x="6366400" y="3524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7433;p50">
              <a:extLst>
                <a:ext uri="{FF2B5EF4-FFF2-40B4-BE49-F238E27FC236}">
                  <a16:creationId xmlns:a16="http://schemas.microsoft.com/office/drawing/2014/main" id="{BDD34C55-C592-1066-3989-C5B582D8C9DA}"/>
                </a:ext>
              </a:extLst>
            </p:cNvPr>
            <p:cNvSpPr/>
            <p:nvPr/>
          </p:nvSpPr>
          <p:spPr>
            <a:xfrm>
              <a:off x="6370100" y="353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7434;p50">
              <a:extLst>
                <a:ext uri="{FF2B5EF4-FFF2-40B4-BE49-F238E27FC236}">
                  <a16:creationId xmlns:a16="http://schemas.microsoft.com/office/drawing/2014/main" id="{D8AA0ADB-3FAD-B5A3-B3A2-90884CB3F1D1}"/>
                </a:ext>
              </a:extLst>
            </p:cNvPr>
            <p:cNvSpPr/>
            <p:nvPr/>
          </p:nvSpPr>
          <p:spPr>
            <a:xfrm>
              <a:off x="6376975" y="354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7435;p50">
              <a:extLst>
                <a:ext uri="{FF2B5EF4-FFF2-40B4-BE49-F238E27FC236}">
                  <a16:creationId xmlns:a16="http://schemas.microsoft.com/office/drawing/2014/main" id="{1AABAE2A-5ADA-B0CE-A872-2DF351FC0426}"/>
                </a:ext>
              </a:extLst>
            </p:cNvPr>
            <p:cNvSpPr/>
            <p:nvPr/>
          </p:nvSpPr>
          <p:spPr>
            <a:xfrm>
              <a:off x="6372225" y="354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7436;p50">
              <a:extLst>
                <a:ext uri="{FF2B5EF4-FFF2-40B4-BE49-F238E27FC236}">
                  <a16:creationId xmlns:a16="http://schemas.microsoft.com/office/drawing/2014/main" id="{14B20B1C-998D-E3A7-8F0D-5675D969F48C}"/>
                </a:ext>
              </a:extLst>
            </p:cNvPr>
            <p:cNvSpPr/>
            <p:nvPr/>
          </p:nvSpPr>
          <p:spPr>
            <a:xfrm>
              <a:off x="6372225" y="3545450"/>
              <a:ext cx="550" cy="275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"/>
                  </a:moveTo>
                  <a:cubicBezTo>
                    <a:pt x="0" y="1"/>
                    <a:pt x="0" y="10"/>
                    <a:pt x="6" y="10"/>
                  </a:cubicBezTo>
                  <a:cubicBezTo>
                    <a:pt x="9" y="10"/>
                    <a:pt x="14" y="8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7437;p50">
              <a:extLst>
                <a:ext uri="{FF2B5EF4-FFF2-40B4-BE49-F238E27FC236}">
                  <a16:creationId xmlns:a16="http://schemas.microsoft.com/office/drawing/2014/main" id="{FA0EF108-D274-F0EF-2872-D50D635FD7F6}"/>
                </a:ext>
              </a:extLst>
            </p:cNvPr>
            <p:cNvSpPr/>
            <p:nvPr/>
          </p:nvSpPr>
          <p:spPr>
            <a:xfrm>
              <a:off x="6372225" y="354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7438;p50">
              <a:extLst>
                <a:ext uri="{FF2B5EF4-FFF2-40B4-BE49-F238E27FC236}">
                  <a16:creationId xmlns:a16="http://schemas.microsoft.com/office/drawing/2014/main" id="{A75E9519-83C6-5468-9AD5-6FE32EDB1E1F}"/>
                </a:ext>
              </a:extLst>
            </p:cNvPr>
            <p:cNvSpPr/>
            <p:nvPr/>
          </p:nvSpPr>
          <p:spPr>
            <a:xfrm>
              <a:off x="6373275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7439;p50">
              <a:extLst>
                <a:ext uri="{FF2B5EF4-FFF2-40B4-BE49-F238E27FC236}">
                  <a16:creationId xmlns:a16="http://schemas.microsoft.com/office/drawing/2014/main" id="{69C8931D-52D9-ACE9-284E-CD296A31A3DF}"/>
                </a:ext>
              </a:extLst>
            </p:cNvPr>
            <p:cNvSpPr/>
            <p:nvPr/>
          </p:nvSpPr>
          <p:spPr>
            <a:xfrm>
              <a:off x="6372750" y="35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7440;p50">
              <a:extLst>
                <a:ext uri="{FF2B5EF4-FFF2-40B4-BE49-F238E27FC236}">
                  <a16:creationId xmlns:a16="http://schemas.microsoft.com/office/drawing/2014/main" id="{C5440B1D-687C-06E6-280A-2B571122C042}"/>
                </a:ext>
              </a:extLst>
            </p:cNvPr>
            <p:cNvSpPr/>
            <p:nvPr/>
          </p:nvSpPr>
          <p:spPr>
            <a:xfrm>
              <a:off x="6371150" y="354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7441;p50">
              <a:extLst>
                <a:ext uri="{FF2B5EF4-FFF2-40B4-BE49-F238E27FC236}">
                  <a16:creationId xmlns:a16="http://schemas.microsoft.com/office/drawing/2014/main" id="{43C57BD4-AA47-6338-088B-AC4D840319D1}"/>
                </a:ext>
              </a:extLst>
            </p:cNvPr>
            <p:cNvSpPr/>
            <p:nvPr/>
          </p:nvSpPr>
          <p:spPr>
            <a:xfrm>
              <a:off x="6363775" y="3525375"/>
              <a:ext cx="15850" cy="29075"/>
            </a:xfrm>
            <a:custGeom>
              <a:avLst/>
              <a:gdLst/>
              <a:ahLst/>
              <a:cxnLst/>
              <a:rect l="l" t="t" r="r" b="b"/>
              <a:pathLst>
                <a:path w="634" h="1163" extrusionOk="0">
                  <a:moveTo>
                    <a:pt x="528" y="761"/>
                  </a:moveTo>
                  <a:cubicBezTo>
                    <a:pt x="528" y="783"/>
                    <a:pt x="507" y="783"/>
                    <a:pt x="507" y="783"/>
                  </a:cubicBezTo>
                  <a:lnTo>
                    <a:pt x="528" y="783"/>
                  </a:lnTo>
                  <a:cubicBezTo>
                    <a:pt x="528" y="783"/>
                    <a:pt x="528" y="783"/>
                    <a:pt x="528" y="761"/>
                  </a:cubicBezTo>
                  <a:close/>
                  <a:moveTo>
                    <a:pt x="592" y="930"/>
                  </a:moveTo>
                  <a:lnTo>
                    <a:pt x="570" y="952"/>
                  </a:lnTo>
                  <a:lnTo>
                    <a:pt x="592" y="952"/>
                  </a:lnTo>
                  <a:lnTo>
                    <a:pt x="592" y="930"/>
                  </a:lnTo>
                  <a:close/>
                  <a:moveTo>
                    <a:pt x="423" y="952"/>
                  </a:moveTo>
                  <a:cubicBezTo>
                    <a:pt x="401" y="952"/>
                    <a:pt x="401" y="973"/>
                    <a:pt x="423" y="973"/>
                  </a:cubicBezTo>
                  <a:cubicBezTo>
                    <a:pt x="423" y="973"/>
                    <a:pt x="423" y="952"/>
                    <a:pt x="423" y="952"/>
                  </a:cubicBezTo>
                  <a:close/>
                  <a:moveTo>
                    <a:pt x="507" y="1036"/>
                  </a:moveTo>
                  <a:cubicBezTo>
                    <a:pt x="486" y="1036"/>
                    <a:pt x="486" y="1036"/>
                    <a:pt x="486" y="1057"/>
                  </a:cubicBezTo>
                  <a:lnTo>
                    <a:pt x="507" y="1036"/>
                  </a:lnTo>
                  <a:close/>
                  <a:moveTo>
                    <a:pt x="519" y="1054"/>
                  </a:moveTo>
                  <a:cubicBezTo>
                    <a:pt x="513" y="1057"/>
                    <a:pt x="507" y="1057"/>
                    <a:pt x="507" y="1057"/>
                  </a:cubicBezTo>
                  <a:lnTo>
                    <a:pt x="528" y="1057"/>
                  </a:lnTo>
                  <a:cubicBezTo>
                    <a:pt x="523" y="1057"/>
                    <a:pt x="520" y="1056"/>
                    <a:pt x="519" y="1054"/>
                  </a:cubicBezTo>
                  <a:close/>
                  <a:moveTo>
                    <a:pt x="549" y="1057"/>
                  </a:moveTo>
                  <a:cubicBezTo>
                    <a:pt x="549" y="1057"/>
                    <a:pt x="528" y="1057"/>
                    <a:pt x="528" y="1078"/>
                  </a:cubicBezTo>
                  <a:cubicBezTo>
                    <a:pt x="539" y="1068"/>
                    <a:pt x="544" y="1068"/>
                    <a:pt x="547" y="1068"/>
                  </a:cubicBezTo>
                  <a:cubicBezTo>
                    <a:pt x="549" y="1068"/>
                    <a:pt x="549" y="1068"/>
                    <a:pt x="549" y="1057"/>
                  </a:cubicBezTo>
                  <a:close/>
                  <a:moveTo>
                    <a:pt x="528" y="1078"/>
                  </a:moveTo>
                  <a:lnTo>
                    <a:pt x="528" y="1099"/>
                  </a:lnTo>
                  <a:cubicBezTo>
                    <a:pt x="549" y="1099"/>
                    <a:pt x="549" y="1078"/>
                    <a:pt x="549" y="1078"/>
                  </a:cubicBezTo>
                  <a:close/>
                  <a:moveTo>
                    <a:pt x="628" y="1111"/>
                  </a:moveTo>
                  <a:cubicBezTo>
                    <a:pt x="622" y="1111"/>
                    <a:pt x="613" y="1121"/>
                    <a:pt x="613" y="1121"/>
                  </a:cubicBezTo>
                  <a:lnTo>
                    <a:pt x="634" y="1121"/>
                  </a:lnTo>
                  <a:cubicBezTo>
                    <a:pt x="634" y="1114"/>
                    <a:pt x="631" y="1111"/>
                    <a:pt x="628" y="1111"/>
                  </a:cubicBezTo>
                  <a:close/>
                  <a:moveTo>
                    <a:pt x="85" y="1"/>
                  </a:moveTo>
                  <a:cubicBezTo>
                    <a:pt x="85" y="1"/>
                    <a:pt x="98" y="1"/>
                    <a:pt x="103" y="12"/>
                  </a:cubicBezTo>
                  <a:lnTo>
                    <a:pt x="103" y="12"/>
                  </a:lnTo>
                  <a:cubicBezTo>
                    <a:pt x="98" y="22"/>
                    <a:pt x="85" y="22"/>
                    <a:pt x="85" y="22"/>
                  </a:cubicBezTo>
                  <a:lnTo>
                    <a:pt x="63" y="22"/>
                  </a:ln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43"/>
                  </a:cubicBezTo>
                  <a:lnTo>
                    <a:pt x="63" y="64"/>
                  </a:lnTo>
                  <a:lnTo>
                    <a:pt x="42" y="64"/>
                  </a:lnTo>
                  <a:cubicBezTo>
                    <a:pt x="42" y="75"/>
                    <a:pt x="48" y="75"/>
                    <a:pt x="53" y="75"/>
                  </a:cubicBezTo>
                  <a:cubicBezTo>
                    <a:pt x="58" y="75"/>
                    <a:pt x="63" y="75"/>
                    <a:pt x="63" y="85"/>
                  </a:cubicBezTo>
                  <a:lnTo>
                    <a:pt x="63" y="85"/>
                  </a:lnTo>
                  <a:cubicBezTo>
                    <a:pt x="63" y="85"/>
                    <a:pt x="63" y="76"/>
                    <a:pt x="57" y="76"/>
                  </a:cubicBezTo>
                  <a:cubicBezTo>
                    <a:pt x="54" y="76"/>
                    <a:pt x="49" y="78"/>
                    <a:pt x="42" y="85"/>
                  </a:cubicBezTo>
                  <a:cubicBezTo>
                    <a:pt x="42" y="107"/>
                    <a:pt x="0" y="128"/>
                    <a:pt x="21" y="128"/>
                  </a:cubicBezTo>
                  <a:cubicBezTo>
                    <a:pt x="21" y="149"/>
                    <a:pt x="0" y="149"/>
                    <a:pt x="0" y="170"/>
                  </a:cubicBezTo>
                  <a:lnTo>
                    <a:pt x="21" y="170"/>
                  </a:lnTo>
                  <a:cubicBezTo>
                    <a:pt x="0" y="191"/>
                    <a:pt x="21" y="191"/>
                    <a:pt x="0" y="212"/>
                  </a:cubicBezTo>
                  <a:lnTo>
                    <a:pt x="21" y="212"/>
                  </a:lnTo>
                  <a:cubicBezTo>
                    <a:pt x="21" y="233"/>
                    <a:pt x="21" y="254"/>
                    <a:pt x="21" y="276"/>
                  </a:cubicBezTo>
                  <a:cubicBezTo>
                    <a:pt x="42" y="297"/>
                    <a:pt x="42" y="339"/>
                    <a:pt x="63" y="360"/>
                  </a:cubicBezTo>
                  <a:cubicBezTo>
                    <a:pt x="53" y="371"/>
                    <a:pt x="58" y="371"/>
                    <a:pt x="63" y="371"/>
                  </a:cubicBezTo>
                  <a:cubicBezTo>
                    <a:pt x="69" y="371"/>
                    <a:pt x="74" y="371"/>
                    <a:pt x="63" y="381"/>
                  </a:cubicBezTo>
                  <a:cubicBezTo>
                    <a:pt x="85" y="381"/>
                    <a:pt x="63" y="423"/>
                    <a:pt x="85" y="423"/>
                  </a:cubicBezTo>
                  <a:cubicBezTo>
                    <a:pt x="85" y="423"/>
                    <a:pt x="106" y="445"/>
                    <a:pt x="85" y="445"/>
                  </a:cubicBezTo>
                  <a:lnTo>
                    <a:pt x="106" y="445"/>
                  </a:lnTo>
                  <a:cubicBezTo>
                    <a:pt x="85" y="445"/>
                    <a:pt x="106" y="445"/>
                    <a:pt x="106" y="466"/>
                  </a:cubicBezTo>
                  <a:lnTo>
                    <a:pt x="127" y="466"/>
                  </a:lnTo>
                  <a:cubicBezTo>
                    <a:pt x="106" y="487"/>
                    <a:pt x="127" y="487"/>
                    <a:pt x="106" y="487"/>
                  </a:cubicBezTo>
                  <a:cubicBezTo>
                    <a:pt x="127" y="508"/>
                    <a:pt x="127" y="508"/>
                    <a:pt x="127" y="529"/>
                  </a:cubicBezTo>
                  <a:lnTo>
                    <a:pt x="148" y="508"/>
                  </a:lnTo>
                  <a:lnTo>
                    <a:pt x="148" y="529"/>
                  </a:lnTo>
                  <a:cubicBezTo>
                    <a:pt x="148" y="529"/>
                    <a:pt x="148" y="529"/>
                    <a:pt x="148" y="550"/>
                  </a:cubicBezTo>
                  <a:lnTo>
                    <a:pt x="169" y="550"/>
                  </a:lnTo>
                  <a:cubicBezTo>
                    <a:pt x="148" y="571"/>
                    <a:pt x="169" y="571"/>
                    <a:pt x="148" y="571"/>
                  </a:cubicBezTo>
                  <a:lnTo>
                    <a:pt x="169" y="571"/>
                  </a:lnTo>
                  <a:cubicBezTo>
                    <a:pt x="169" y="571"/>
                    <a:pt x="169" y="592"/>
                    <a:pt x="169" y="592"/>
                  </a:cubicBezTo>
                  <a:lnTo>
                    <a:pt x="190" y="592"/>
                  </a:lnTo>
                  <a:cubicBezTo>
                    <a:pt x="190" y="592"/>
                    <a:pt x="169" y="614"/>
                    <a:pt x="190" y="614"/>
                  </a:cubicBezTo>
                  <a:cubicBezTo>
                    <a:pt x="190" y="614"/>
                    <a:pt x="190" y="614"/>
                    <a:pt x="190" y="635"/>
                  </a:cubicBezTo>
                  <a:cubicBezTo>
                    <a:pt x="190" y="635"/>
                    <a:pt x="190" y="656"/>
                    <a:pt x="190" y="656"/>
                  </a:cubicBezTo>
                  <a:cubicBezTo>
                    <a:pt x="190" y="656"/>
                    <a:pt x="211" y="677"/>
                    <a:pt x="232" y="698"/>
                  </a:cubicBezTo>
                  <a:cubicBezTo>
                    <a:pt x="232" y="709"/>
                    <a:pt x="232" y="709"/>
                    <a:pt x="232" y="709"/>
                  </a:cubicBezTo>
                  <a:cubicBezTo>
                    <a:pt x="232" y="709"/>
                    <a:pt x="232" y="709"/>
                    <a:pt x="232" y="719"/>
                  </a:cubicBezTo>
                  <a:lnTo>
                    <a:pt x="232" y="740"/>
                  </a:lnTo>
                  <a:cubicBezTo>
                    <a:pt x="232" y="747"/>
                    <a:pt x="237" y="750"/>
                    <a:pt x="243" y="750"/>
                  </a:cubicBezTo>
                  <a:cubicBezTo>
                    <a:pt x="256" y="750"/>
                    <a:pt x="275" y="740"/>
                    <a:pt x="275" y="740"/>
                  </a:cubicBezTo>
                  <a:cubicBezTo>
                    <a:pt x="275" y="740"/>
                    <a:pt x="275" y="761"/>
                    <a:pt x="275" y="761"/>
                  </a:cubicBezTo>
                  <a:cubicBezTo>
                    <a:pt x="285" y="751"/>
                    <a:pt x="285" y="751"/>
                    <a:pt x="283" y="751"/>
                  </a:cubicBezTo>
                  <a:cubicBezTo>
                    <a:pt x="280" y="751"/>
                    <a:pt x="275" y="751"/>
                    <a:pt x="275" y="740"/>
                  </a:cubicBezTo>
                  <a:lnTo>
                    <a:pt x="296" y="740"/>
                  </a:lnTo>
                  <a:cubicBezTo>
                    <a:pt x="296" y="761"/>
                    <a:pt x="296" y="761"/>
                    <a:pt x="296" y="761"/>
                  </a:cubicBezTo>
                  <a:lnTo>
                    <a:pt x="317" y="761"/>
                  </a:lnTo>
                  <a:cubicBezTo>
                    <a:pt x="317" y="761"/>
                    <a:pt x="317" y="761"/>
                    <a:pt x="296" y="783"/>
                  </a:cubicBezTo>
                  <a:cubicBezTo>
                    <a:pt x="310" y="783"/>
                    <a:pt x="315" y="773"/>
                    <a:pt x="316" y="773"/>
                  </a:cubicBezTo>
                  <a:cubicBezTo>
                    <a:pt x="317" y="773"/>
                    <a:pt x="317" y="776"/>
                    <a:pt x="317" y="783"/>
                  </a:cubicBezTo>
                  <a:cubicBezTo>
                    <a:pt x="338" y="783"/>
                    <a:pt x="338" y="804"/>
                    <a:pt x="338" y="804"/>
                  </a:cubicBezTo>
                  <a:cubicBezTo>
                    <a:pt x="338" y="804"/>
                    <a:pt x="338" y="804"/>
                    <a:pt x="359" y="783"/>
                  </a:cubicBezTo>
                  <a:lnTo>
                    <a:pt x="359" y="783"/>
                  </a:lnTo>
                  <a:cubicBezTo>
                    <a:pt x="349" y="793"/>
                    <a:pt x="354" y="793"/>
                    <a:pt x="359" y="793"/>
                  </a:cubicBezTo>
                  <a:cubicBezTo>
                    <a:pt x="364" y="793"/>
                    <a:pt x="370" y="793"/>
                    <a:pt x="359" y="804"/>
                  </a:cubicBezTo>
                  <a:cubicBezTo>
                    <a:pt x="359" y="825"/>
                    <a:pt x="380" y="825"/>
                    <a:pt x="359" y="825"/>
                  </a:cubicBezTo>
                  <a:cubicBezTo>
                    <a:pt x="370" y="825"/>
                    <a:pt x="364" y="830"/>
                    <a:pt x="359" y="835"/>
                  </a:cubicBezTo>
                  <a:lnTo>
                    <a:pt x="359" y="835"/>
                  </a:lnTo>
                  <a:lnTo>
                    <a:pt x="359" y="825"/>
                  </a:lnTo>
                  <a:lnTo>
                    <a:pt x="338" y="825"/>
                  </a:lnTo>
                  <a:cubicBezTo>
                    <a:pt x="355" y="825"/>
                    <a:pt x="358" y="825"/>
                    <a:pt x="359" y="836"/>
                  </a:cubicBezTo>
                  <a:lnTo>
                    <a:pt x="359" y="836"/>
                  </a:lnTo>
                  <a:cubicBezTo>
                    <a:pt x="354" y="841"/>
                    <a:pt x="349" y="846"/>
                    <a:pt x="359" y="846"/>
                  </a:cubicBezTo>
                  <a:cubicBezTo>
                    <a:pt x="359" y="846"/>
                    <a:pt x="359" y="867"/>
                    <a:pt x="338" y="867"/>
                  </a:cubicBezTo>
                  <a:lnTo>
                    <a:pt x="380" y="867"/>
                  </a:lnTo>
                  <a:lnTo>
                    <a:pt x="380" y="888"/>
                  </a:lnTo>
                  <a:lnTo>
                    <a:pt x="401" y="888"/>
                  </a:lnTo>
                  <a:cubicBezTo>
                    <a:pt x="401" y="888"/>
                    <a:pt x="401" y="909"/>
                    <a:pt x="380" y="909"/>
                  </a:cubicBezTo>
                  <a:lnTo>
                    <a:pt x="401" y="909"/>
                  </a:lnTo>
                  <a:cubicBezTo>
                    <a:pt x="401" y="909"/>
                    <a:pt x="401" y="888"/>
                    <a:pt x="423" y="888"/>
                  </a:cubicBezTo>
                  <a:cubicBezTo>
                    <a:pt x="423" y="909"/>
                    <a:pt x="423" y="909"/>
                    <a:pt x="423" y="909"/>
                  </a:cubicBezTo>
                  <a:cubicBezTo>
                    <a:pt x="423" y="909"/>
                    <a:pt x="423" y="930"/>
                    <a:pt x="423" y="930"/>
                  </a:cubicBezTo>
                  <a:lnTo>
                    <a:pt x="444" y="930"/>
                  </a:lnTo>
                  <a:cubicBezTo>
                    <a:pt x="423" y="930"/>
                    <a:pt x="423" y="952"/>
                    <a:pt x="423" y="952"/>
                  </a:cubicBezTo>
                  <a:lnTo>
                    <a:pt x="465" y="952"/>
                  </a:lnTo>
                  <a:cubicBezTo>
                    <a:pt x="465" y="952"/>
                    <a:pt x="444" y="973"/>
                    <a:pt x="444" y="973"/>
                  </a:cubicBezTo>
                  <a:lnTo>
                    <a:pt x="465" y="973"/>
                  </a:lnTo>
                  <a:lnTo>
                    <a:pt x="465" y="994"/>
                  </a:lnTo>
                  <a:cubicBezTo>
                    <a:pt x="465" y="987"/>
                    <a:pt x="465" y="984"/>
                    <a:pt x="466" y="984"/>
                  </a:cubicBezTo>
                  <a:cubicBezTo>
                    <a:pt x="467" y="984"/>
                    <a:pt x="472" y="994"/>
                    <a:pt x="486" y="994"/>
                  </a:cubicBezTo>
                  <a:cubicBezTo>
                    <a:pt x="486" y="994"/>
                    <a:pt x="486" y="1015"/>
                    <a:pt x="486" y="1015"/>
                  </a:cubicBezTo>
                  <a:cubicBezTo>
                    <a:pt x="486" y="1008"/>
                    <a:pt x="486" y="1006"/>
                    <a:pt x="487" y="1006"/>
                  </a:cubicBezTo>
                  <a:cubicBezTo>
                    <a:pt x="488" y="1006"/>
                    <a:pt x="493" y="1015"/>
                    <a:pt x="507" y="1015"/>
                  </a:cubicBezTo>
                  <a:lnTo>
                    <a:pt x="486" y="1015"/>
                  </a:lnTo>
                  <a:cubicBezTo>
                    <a:pt x="500" y="1015"/>
                    <a:pt x="495" y="1024"/>
                    <a:pt x="497" y="1024"/>
                  </a:cubicBezTo>
                  <a:cubicBezTo>
                    <a:pt x="498" y="1024"/>
                    <a:pt x="500" y="1022"/>
                    <a:pt x="507" y="1015"/>
                  </a:cubicBezTo>
                  <a:lnTo>
                    <a:pt x="507" y="1015"/>
                  </a:lnTo>
                  <a:cubicBezTo>
                    <a:pt x="507" y="1015"/>
                    <a:pt x="507" y="1036"/>
                    <a:pt x="486" y="1036"/>
                  </a:cubicBezTo>
                  <a:lnTo>
                    <a:pt x="507" y="1036"/>
                  </a:lnTo>
                  <a:lnTo>
                    <a:pt x="507" y="1057"/>
                  </a:lnTo>
                  <a:cubicBezTo>
                    <a:pt x="514" y="1050"/>
                    <a:pt x="516" y="1048"/>
                    <a:pt x="517" y="1048"/>
                  </a:cubicBezTo>
                  <a:lnTo>
                    <a:pt x="517" y="1048"/>
                  </a:lnTo>
                  <a:cubicBezTo>
                    <a:pt x="518" y="1048"/>
                    <a:pt x="517" y="1051"/>
                    <a:pt x="519" y="1054"/>
                  </a:cubicBezTo>
                  <a:lnTo>
                    <a:pt x="519" y="1054"/>
                  </a:lnTo>
                  <a:cubicBezTo>
                    <a:pt x="524" y="1051"/>
                    <a:pt x="528" y="1046"/>
                    <a:pt x="528" y="1036"/>
                  </a:cubicBezTo>
                  <a:lnTo>
                    <a:pt x="549" y="1036"/>
                  </a:lnTo>
                  <a:cubicBezTo>
                    <a:pt x="549" y="1057"/>
                    <a:pt x="549" y="1057"/>
                    <a:pt x="549" y="1057"/>
                  </a:cubicBezTo>
                  <a:cubicBezTo>
                    <a:pt x="549" y="1057"/>
                    <a:pt x="549" y="1078"/>
                    <a:pt x="549" y="1078"/>
                  </a:cubicBezTo>
                  <a:cubicBezTo>
                    <a:pt x="549" y="1078"/>
                    <a:pt x="549" y="1099"/>
                    <a:pt x="549" y="1099"/>
                  </a:cubicBezTo>
                  <a:lnTo>
                    <a:pt x="570" y="1099"/>
                  </a:lnTo>
                  <a:cubicBezTo>
                    <a:pt x="570" y="1121"/>
                    <a:pt x="570" y="1121"/>
                    <a:pt x="570" y="1121"/>
                  </a:cubicBezTo>
                  <a:cubicBezTo>
                    <a:pt x="549" y="1121"/>
                    <a:pt x="570" y="1121"/>
                    <a:pt x="570" y="1142"/>
                  </a:cubicBezTo>
                  <a:cubicBezTo>
                    <a:pt x="581" y="1131"/>
                    <a:pt x="586" y="1131"/>
                    <a:pt x="589" y="1131"/>
                  </a:cubicBezTo>
                  <a:lnTo>
                    <a:pt x="589" y="1131"/>
                  </a:lnTo>
                  <a:cubicBezTo>
                    <a:pt x="586" y="1136"/>
                    <a:pt x="581" y="1142"/>
                    <a:pt x="570" y="1142"/>
                  </a:cubicBezTo>
                  <a:cubicBezTo>
                    <a:pt x="570" y="1152"/>
                    <a:pt x="576" y="1152"/>
                    <a:pt x="581" y="1152"/>
                  </a:cubicBezTo>
                  <a:cubicBezTo>
                    <a:pt x="586" y="1152"/>
                    <a:pt x="592" y="1152"/>
                    <a:pt x="592" y="1163"/>
                  </a:cubicBezTo>
                  <a:lnTo>
                    <a:pt x="613" y="1163"/>
                  </a:lnTo>
                  <a:cubicBezTo>
                    <a:pt x="613" y="1152"/>
                    <a:pt x="613" y="1152"/>
                    <a:pt x="613" y="1152"/>
                  </a:cubicBezTo>
                  <a:cubicBezTo>
                    <a:pt x="613" y="1152"/>
                    <a:pt x="613" y="1152"/>
                    <a:pt x="613" y="1142"/>
                  </a:cubicBezTo>
                  <a:lnTo>
                    <a:pt x="592" y="1142"/>
                  </a:lnTo>
                  <a:cubicBezTo>
                    <a:pt x="613" y="1142"/>
                    <a:pt x="613" y="1121"/>
                    <a:pt x="613" y="1121"/>
                  </a:cubicBezTo>
                  <a:lnTo>
                    <a:pt x="592" y="1121"/>
                  </a:lnTo>
                  <a:cubicBezTo>
                    <a:pt x="613" y="1121"/>
                    <a:pt x="613" y="1121"/>
                    <a:pt x="613" y="1099"/>
                  </a:cubicBezTo>
                  <a:cubicBezTo>
                    <a:pt x="613" y="1099"/>
                    <a:pt x="613" y="1090"/>
                    <a:pt x="619" y="1090"/>
                  </a:cubicBezTo>
                  <a:cubicBezTo>
                    <a:pt x="622" y="1090"/>
                    <a:pt x="627" y="1092"/>
                    <a:pt x="634" y="1099"/>
                  </a:cubicBezTo>
                  <a:lnTo>
                    <a:pt x="613" y="1078"/>
                  </a:lnTo>
                  <a:cubicBezTo>
                    <a:pt x="613" y="1078"/>
                    <a:pt x="613" y="1057"/>
                    <a:pt x="592" y="1057"/>
                  </a:cubicBezTo>
                  <a:lnTo>
                    <a:pt x="613" y="1057"/>
                  </a:lnTo>
                  <a:cubicBezTo>
                    <a:pt x="613" y="1057"/>
                    <a:pt x="613" y="1036"/>
                    <a:pt x="613" y="1036"/>
                  </a:cubicBezTo>
                  <a:cubicBezTo>
                    <a:pt x="613" y="1036"/>
                    <a:pt x="613" y="1036"/>
                    <a:pt x="613" y="1015"/>
                  </a:cubicBezTo>
                  <a:lnTo>
                    <a:pt x="592" y="1015"/>
                  </a:lnTo>
                  <a:cubicBezTo>
                    <a:pt x="592" y="1015"/>
                    <a:pt x="613" y="994"/>
                    <a:pt x="613" y="994"/>
                  </a:cubicBezTo>
                  <a:lnTo>
                    <a:pt x="592" y="994"/>
                  </a:lnTo>
                  <a:cubicBezTo>
                    <a:pt x="592" y="994"/>
                    <a:pt x="592" y="994"/>
                    <a:pt x="592" y="973"/>
                  </a:cubicBezTo>
                  <a:lnTo>
                    <a:pt x="570" y="973"/>
                  </a:lnTo>
                  <a:cubicBezTo>
                    <a:pt x="581" y="962"/>
                    <a:pt x="581" y="962"/>
                    <a:pt x="578" y="962"/>
                  </a:cubicBezTo>
                  <a:cubicBezTo>
                    <a:pt x="576" y="962"/>
                    <a:pt x="570" y="962"/>
                    <a:pt x="570" y="952"/>
                  </a:cubicBezTo>
                  <a:cubicBezTo>
                    <a:pt x="570" y="941"/>
                    <a:pt x="570" y="941"/>
                    <a:pt x="570" y="941"/>
                  </a:cubicBezTo>
                  <a:cubicBezTo>
                    <a:pt x="570" y="941"/>
                    <a:pt x="570" y="941"/>
                    <a:pt x="570" y="930"/>
                  </a:cubicBezTo>
                  <a:cubicBezTo>
                    <a:pt x="570" y="930"/>
                    <a:pt x="570" y="909"/>
                    <a:pt x="570" y="909"/>
                  </a:cubicBezTo>
                  <a:lnTo>
                    <a:pt x="549" y="909"/>
                  </a:lnTo>
                  <a:lnTo>
                    <a:pt x="552" y="907"/>
                  </a:lnTo>
                  <a:lnTo>
                    <a:pt x="552" y="907"/>
                  </a:lnTo>
                  <a:cubicBezTo>
                    <a:pt x="555" y="909"/>
                    <a:pt x="560" y="909"/>
                    <a:pt x="570" y="909"/>
                  </a:cubicBezTo>
                  <a:lnTo>
                    <a:pt x="570" y="888"/>
                  </a:lnTo>
                  <a:lnTo>
                    <a:pt x="552" y="907"/>
                  </a:lnTo>
                  <a:lnTo>
                    <a:pt x="552" y="907"/>
                  </a:lnTo>
                  <a:cubicBezTo>
                    <a:pt x="549" y="904"/>
                    <a:pt x="549" y="899"/>
                    <a:pt x="549" y="888"/>
                  </a:cubicBezTo>
                  <a:lnTo>
                    <a:pt x="570" y="888"/>
                  </a:lnTo>
                  <a:cubicBezTo>
                    <a:pt x="549" y="888"/>
                    <a:pt x="570" y="867"/>
                    <a:pt x="549" y="867"/>
                  </a:cubicBezTo>
                  <a:cubicBezTo>
                    <a:pt x="570" y="846"/>
                    <a:pt x="549" y="846"/>
                    <a:pt x="570" y="846"/>
                  </a:cubicBezTo>
                  <a:lnTo>
                    <a:pt x="549" y="846"/>
                  </a:lnTo>
                  <a:cubicBezTo>
                    <a:pt x="545" y="850"/>
                    <a:pt x="543" y="852"/>
                    <a:pt x="541" y="852"/>
                  </a:cubicBezTo>
                  <a:cubicBezTo>
                    <a:pt x="536" y="852"/>
                    <a:pt x="549" y="825"/>
                    <a:pt x="549" y="825"/>
                  </a:cubicBezTo>
                  <a:lnTo>
                    <a:pt x="528" y="825"/>
                  </a:lnTo>
                  <a:cubicBezTo>
                    <a:pt x="539" y="814"/>
                    <a:pt x="544" y="814"/>
                    <a:pt x="547" y="814"/>
                  </a:cubicBezTo>
                  <a:cubicBezTo>
                    <a:pt x="549" y="814"/>
                    <a:pt x="549" y="814"/>
                    <a:pt x="549" y="804"/>
                  </a:cubicBezTo>
                  <a:lnTo>
                    <a:pt x="549" y="804"/>
                  </a:lnTo>
                  <a:cubicBezTo>
                    <a:pt x="549" y="804"/>
                    <a:pt x="528" y="825"/>
                    <a:pt x="528" y="825"/>
                  </a:cubicBezTo>
                  <a:cubicBezTo>
                    <a:pt x="528" y="804"/>
                    <a:pt x="528" y="804"/>
                    <a:pt x="549" y="804"/>
                  </a:cubicBezTo>
                  <a:lnTo>
                    <a:pt x="528" y="804"/>
                  </a:lnTo>
                  <a:cubicBezTo>
                    <a:pt x="528" y="804"/>
                    <a:pt x="528" y="804"/>
                    <a:pt x="507" y="783"/>
                  </a:cubicBezTo>
                  <a:cubicBezTo>
                    <a:pt x="528" y="761"/>
                    <a:pt x="507" y="761"/>
                    <a:pt x="507" y="761"/>
                  </a:cubicBezTo>
                  <a:cubicBezTo>
                    <a:pt x="507" y="740"/>
                    <a:pt x="486" y="740"/>
                    <a:pt x="507" y="740"/>
                  </a:cubicBezTo>
                  <a:lnTo>
                    <a:pt x="486" y="740"/>
                  </a:lnTo>
                  <a:cubicBezTo>
                    <a:pt x="486" y="740"/>
                    <a:pt x="486" y="740"/>
                    <a:pt x="486" y="719"/>
                  </a:cubicBezTo>
                  <a:cubicBezTo>
                    <a:pt x="486" y="719"/>
                    <a:pt x="507" y="698"/>
                    <a:pt x="486" y="698"/>
                  </a:cubicBezTo>
                  <a:cubicBezTo>
                    <a:pt x="486" y="698"/>
                    <a:pt x="486" y="677"/>
                    <a:pt x="486" y="677"/>
                  </a:cubicBezTo>
                  <a:lnTo>
                    <a:pt x="486" y="656"/>
                  </a:lnTo>
                  <a:lnTo>
                    <a:pt x="465" y="656"/>
                  </a:lnTo>
                  <a:cubicBezTo>
                    <a:pt x="465" y="656"/>
                    <a:pt x="465" y="656"/>
                    <a:pt x="465" y="635"/>
                  </a:cubicBezTo>
                  <a:cubicBezTo>
                    <a:pt x="465" y="635"/>
                    <a:pt x="444" y="635"/>
                    <a:pt x="465" y="614"/>
                  </a:cubicBezTo>
                  <a:lnTo>
                    <a:pt x="444" y="614"/>
                  </a:lnTo>
                  <a:cubicBezTo>
                    <a:pt x="444" y="592"/>
                    <a:pt x="444" y="571"/>
                    <a:pt x="444" y="571"/>
                  </a:cubicBezTo>
                  <a:cubicBezTo>
                    <a:pt x="444" y="571"/>
                    <a:pt x="423" y="550"/>
                    <a:pt x="423" y="550"/>
                  </a:cubicBezTo>
                  <a:cubicBezTo>
                    <a:pt x="423" y="550"/>
                    <a:pt x="423" y="550"/>
                    <a:pt x="423" y="529"/>
                  </a:cubicBezTo>
                  <a:cubicBezTo>
                    <a:pt x="401" y="529"/>
                    <a:pt x="401" y="529"/>
                    <a:pt x="401" y="508"/>
                  </a:cubicBezTo>
                  <a:lnTo>
                    <a:pt x="380" y="508"/>
                  </a:lnTo>
                  <a:lnTo>
                    <a:pt x="401" y="487"/>
                  </a:lnTo>
                  <a:lnTo>
                    <a:pt x="380" y="487"/>
                  </a:lnTo>
                  <a:cubicBezTo>
                    <a:pt x="380" y="487"/>
                    <a:pt x="359" y="466"/>
                    <a:pt x="359" y="466"/>
                  </a:cubicBezTo>
                  <a:lnTo>
                    <a:pt x="380" y="466"/>
                  </a:lnTo>
                  <a:cubicBezTo>
                    <a:pt x="359" y="466"/>
                    <a:pt x="359" y="445"/>
                    <a:pt x="380" y="445"/>
                  </a:cubicBezTo>
                  <a:cubicBezTo>
                    <a:pt x="366" y="445"/>
                    <a:pt x="371" y="435"/>
                    <a:pt x="369" y="435"/>
                  </a:cubicBezTo>
                  <a:lnTo>
                    <a:pt x="369" y="435"/>
                  </a:lnTo>
                  <a:cubicBezTo>
                    <a:pt x="369" y="435"/>
                    <a:pt x="366" y="438"/>
                    <a:pt x="359" y="445"/>
                  </a:cubicBezTo>
                  <a:lnTo>
                    <a:pt x="359" y="423"/>
                  </a:lnTo>
                  <a:cubicBezTo>
                    <a:pt x="359" y="445"/>
                    <a:pt x="359" y="445"/>
                    <a:pt x="338" y="445"/>
                  </a:cubicBezTo>
                  <a:cubicBezTo>
                    <a:pt x="359" y="424"/>
                    <a:pt x="359" y="423"/>
                    <a:pt x="359" y="423"/>
                  </a:cubicBezTo>
                  <a:lnTo>
                    <a:pt x="359" y="423"/>
                  </a:lnTo>
                  <a:lnTo>
                    <a:pt x="359" y="423"/>
                  </a:lnTo>
                  <a:lnTo>
                    <a:pt x="338" y="423"/>
                  </a:lnTo>
                  <a:cubicBezTo>
                    <a:pt x="359" y="402"/>
                    <a:pt x="338" y="402"/>
                    <a:pt x="338" y="381"/>
                  </a:cubicBezTo>
                  <a:cubicBezTo>
                    <a:pt x="338" y="381"/>
                    <a:pt x="317" y="360"/>
                    <a:pt x="317" y="360"/>
                  </a:cubicBezTo>
                  <a:cubicBezTo>
                    <a:pt x="317" y="339"/>
                    <a:pt x="317" y="339"/>
                    <a:pt x="317" y="318"/>
                  </a:cubicBezTo>
                  <a:cubicBezTo>
                    <a:pt x="296" y="297"/>
                    <a:pt x="296" y="297"/>
                    <a:pt x="275" y="297"/>
                  </a:cubicBezTo>
                  <a:lnTo>
                    <a:pt x="296" y="276"/>
                  </a:lnTo>
                  <a:cubicBezTo>
                    <a:pt x="296" y="276"/>
                    <a:pt x="275" y="276"/>
                    <a:pt x="296" y="254"/>
                  </a:cubicBezTo>
                  <a:cubicBezTo>
                    <a:pt x="275" y="254"/>
                    <a:pt x="275" y="233"/>
                    <a:pt x="275" y="233"/>
                  </a:cubicBezTo>
                  <a:lnTo>
                    <a:pt x="254" y="233"/>
                  </a:lnTo>
                  <a:lnTo>
                    <a:pt x="275" y="212"/>
                  </a:lnTo>
                  <a:lnTo>
                    <a:pt x="254" y="212"/>
                  </a:lnTo>
                  <a:cubicBezTo>
                    <a:pt x="254" y="191"/>
                    <a:pt x="254" y="191"/>
                    <a:pt x="254" y="191"/>
                  </a:cubicBezTo>
                  <a:cubicBezTo>
                    <a:pt x="254" y="191"/>
                    <a:pt x="232" y="1"/>
                    <a:pt x="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7442;p50">
              <a:extLst>
                <a:ext uri="{FF2B5EF4-FFF2-40B4-BE49-F238E27FC236}">
                  <a16:creationId xmlns:a16="http://schemas.microsoft.com/office/drawing/2014/main" id="{4EA322F3-66B1-E0B9-6BDD-944A3630E665}"/>
                </a:ext>
              </a:extLst>
            </p:cNvPr>
            <p:cNvSpPr/>
            <p:nvPr/>
          </p:nvSpPr>
          <p:spPr>
            <a:xfrm>
              <a:off x="6372750" y="3547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21" y="0"/>
                  </a:ln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7443;p50">
              <a:extLst>
                <a:ext uri="{FF2B5EF4-FFF2-40B4-BE49-F238E27FC236}">
                  <a16:creationId xmlns:a16="http://schemas.microsoft.com/office/drawing/2014/main" id="{6F30EE53-D2B7-E7D0-D701-AB11C90F17EE}"/>
                </a:ext>
              </a:extLst>
            </p:cNvPr>
            <p:cNvSpPr/>
            <p:nvPr/>
          </p:nvSpPr>
          <p:spPr>
            <a:xfrm>
              <a:off x="6371675" y="35449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7444;p50">
              <a:extLst>
                <a:ext uri="{FF2B5EF4-FFF2-40B4-BE49-F238E27FC236}">
                  <a16:creationId xmlns:a16="http://schemas.microsoft.com/office/drawing/2014/main" id="{04B2B2CF-0070-352D-03E0-FEDBFEBA6042}"/>
                </a:ext>
              </a:extLst>
            </p:cNvPr>
            <p:cNvSpPr/>
            <p:nvPr/>
          </p:nvSpPr>
          <p:spPr>
            <a:xfrm>
              <a:off x="6371150" y="354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7445;p50">
              <a:extLst>
                <a:ext uri="{FF2B5EF4-FFF2-40B4-BE49-F238E27FC236}">
                  <a16:creationId xmlns:a16="http://schemas.microsoft.com/office/drawing/2014/main" id="{B33CF968-7FDF-9D40-5D68-2DEB17E2DD7C}"/>
                </a:ext>
              </a:extLst>
            </p:cNvPr>
            <p:cNvSpPr/>
            <p:nvPr/>
          </p:nvSpPr>
          <p:spPr>
            <a:xfrm>
              <a:off x="6374325" y="354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7446;p50">
              <a:extLst>
                <a:ext uri="{FF2B5EF4-FFF2-40B4-BE49-F238E27FC236}">
                  <a16:creationId xmlns:a16="http://schemas.microsoft.com/office/drawing/2014/main" id="{C1267FCB-B80B-C9E6-F6A3-807016F8F6A4}"/>
                </a:ext>
              </a:extLst>
            </p:cNvPr>
            <p:cNvSpPr/>
            <p:nvPr/>
          </p:nvSpPr>
          <p:spPr>
            <a:xfrm>
              <a:off x="6376450" y="3551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7447;p50">
              <a:extLst>
                <a:ext uri="{FF2B5EF4-FFF2-40B4-BE49-F238E27FC236}">
                  <a16:creationId xmlns:a16="http://schemas.microsoft.com/office/drawing/2014/main" id="{5B20613D-0F0B-DB68-4CED-1541C1311561}"/>
                </a:ext>
              </a:extLst>
            </p:cNvPr>
            <p:cNvSpPr/>
            <p:nvPr/>
          </p:nvSpPr>
          <p:spPr>
            <a:xfrm>
              <a:off x="6376975" y="355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7448;p50">
              <a:extLst>
                <a:ext uri="{FF2B5EF4-FFF2-40B4-BE49-F238E27FC236}">
                  <a16:creationId xmlns:a16="http://schemas.microsoft.com/office/drawing/2014/main" id="{7274A377-3919-A598-E0D7-C7416231CDF9}"/>
                </a:ext>
              </a:extLst>
            </p:cNvPr>
            <p:cNvSpPr/>
            <p:nvPr/>
          </p:nvSpPr>
          <p:spPr>
            <a:xfrm>
              <a:off x="6373800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7449;p50">
              <a:extLst>
                <a:ext uri="{FF2B5EF4-FFF2-40B4-BE49-F238E27FC236}">
                  <a16:creationId xmlns:a16="http://schemas.microsoft.com/office/drawing/2014/main" id="{694FB82F-04C1-D0B0-6C13-53A9308837B4}"/>
                </a:ext>
              </a:extLst>
            </p:cNvPr>
            <p:cNvSpPr/>
            <p:nvPr/>
          </p:nvSpPr>
          <p:spPr>
            <a:xfrm>
              <a:off x="6376450" y="355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7450;p50">
              <a:extLst>
                <a:ext uri="{FF2B5EF4-FFF2-40B4-BE49-F238E27FC236}">
                  <a16:creationId xmlns:a16="http://schemas.microsoft.com/office/drawing/2014/main" id="{111B529C-C73E-688C-BB11-B00FF1E4D75A}"/>
                </a:ext>
              </a:extLst>
            </p:cNvPr>
            <p:cNvSpPr/>
            <p:nvPr/>
          </p:nvSpPr>
          <p:spPr>
            <a:xfrm>
              <a:off x="6376450" y="355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7451;p50">
              <a:extLst>
                <a:ext uri="{FF2B5EF4-FFF2-40B4-BE49-F238E27FC236}">
                  <a16:creationId xmlns:a16="http://schemas.microsoft.com/office/drawing/2014/main" id="{0BB93D64-0570-6BF0-38D7-48F016BBAF86}"/>
                </a:ext>
              </a:extLst>
            </p:cNvPr>
            <p:cNvSpPr/>
            <p:nvPr/>
          </p:nvSpPr>
          <p:spPr>
            <a:xfrm>
              <a:off x="6375375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7452;p50">
              <a:extLst>
                <a:ext uri="{FF2B5EF4-FFF2-40B4-BE49-F238E27FC236}">
                  <a16:creationId xmlns:a16="http://schemas.microsoft.com/office/drawing/2014/main" id="{D09A4E35-5346-A67B-DD12-A3DF3C54B77A}"/>
                </a:ext>
              </a:extLst>
            </p:cNvPr>
            <p:cNvSpPr/>
            <p:nvPr/>
          </p:nvSpPr>
          <p:spPr>
            <a:xfrm>
              <a:off x="6375900" y="355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7453;p50">
              <a:extLst>
                <a:ext uri="{FF2B5EF4-FFF2-40B4-BE49-F238E27FC236}">
                  <a16:creationId xmlns:a16="http://schemas.microsoft.com/office/drawing/2014/main" id="{385B5D9E-B693-401D-4824-776FF42AE5FF}"/>
                </a:ext>
              </a:extLst>
            </p:cNvPr>
            <p:cNvSpPr/>
            <p:nvPr/>
          </p:nvSpPr>
          <p:spPr>
            <a:xfrm>
              <a:off x="6376450" y="355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7454;p50">
              <a:extLst>
                <a:ext uri="{FF2B5EF4-FFF2-40B4-BE49-F238E27FC236}">
                  <a16:creationId xmlns:a16="http://schemas.microsoft.com/office/drawing/2014/main" id="{BBF6D631-B38B-2B4B-9D59-EEBD603FD3E0}"/>
                </a:ext>
              </a:extLst>
            </p:cNvPr>
            <p:cNvSpPr/>
            <p:nvPr/>
          </p:nvSpPr>
          <p:spPr>
            <a:xfrm>
              <a:off x="6375900" y="3550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7455;p50">
              <a:extLst>
                <a:ext uri="{FF2B5EF4-FFF2-40B4-BE49-F238E27FC236}">
                  <a16:creationId xmlns:a16="http://schemas.microsoft.com/office/drawing/2014/main" id="{51FEB5DF-6E0E-6124-E67C-C4EEFE66F996}"/>
                </a:ext>
              </a:extLst>
            </p:cNvPr>
            <p:cNvSpPr/>
            <p:nvPr/>
          </p:nvSpPr>
          <p:spPr>
            <a:xfrm>
              <a:off x="642450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7456;p50">
              <a:extLst>
                <a:ext uri="{FF2B5EF4-FFF2-40B4-BE49-F238E27FC236}">
                  <a16:creationId xmlns:a16="http://schemas.microsoft.com/office/drawing/2014/main" id="{94CFF7ED-7666-D6A4-1FB5-8C6C9A9497F9}"/>
                </a:ext>
              </a:extLst>
            </p:cNvPr>
            <p:cNvSpPr/>
            <p:nvPr/>
          </p:nvSpPr>
          <p:spPr>
            <a:xfrm>
              <a:off x="6426075" y="350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7457;p50">
              <a:extLst>
                <a:ext uri="{FF2B5EF4-FFF2-40B4-BE49-F238E27FC236}">
                  <a16:creationId xmlns:a16="http://schemas.microsoft.com/office/drawing/2014/main" id="{B2F39247-A424-6239-A483-7E22E14BB37C}"/>
                </a:ext>
              </a:extLst>
            </p:cNvPr>
            <p:cNvSpPr/>
            <p:nvPr/>
          </p:nvSpPr>
          <p:spPr>
            <a:xfrm>
              <a:off x="6423450" y="350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7458;p50">
              <a:extLst>
                <a:ext uri="{FF2B5EF4-FFF2-40B4-BE49-F238E27FC236}">
                  <a16:creationId xmlns:a16="http://schemas.microsoft.com/office/drawing/2014/main" id="{44F42215-4A8E-EFE8-4287-D9E58377A1AF}"/>
                </a:ext>
              </a:extLst>
            </p:cNvPr>
            <p:cNvSpPr/>
            <p:nvPr/>
          </p:nvSpPr>
          <p:spPr>
            <a:xfrm>
              <a:off x="6428725" y="349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7459;p50">
              <a:extLst>
                <a:ext uri="{FF2B5EF4-FFF2-40B4-BE49-F238E27FC236}">
                  <a16:creationId xmlns:a16="http://schemas.microsoft.com/office/drawing/2014/main" id="{CD3F8747-783B-697C-5164-4A8926878B8C}"/>
                </a:ext>
              </a:extLst>
            </p:cNvPr>
            <p:cNvSpPr/>
            <p:nvPr/>
          </p:nvSpPr>
          <p:spPr>
            <a:xfrm>
              <a:off x="6427125" y="350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7460;p50">
              <a:extLst>
                <a:ext uri="{FF2B5EF4-FFF2-40B4-BE49-F238E27FC236}">
                  <a16:creationId xmlns:a16="http://schemas.microsoft.com/office/drawing/2014/main" id="{C2AC0CC8-3BE4-F5E6-BC7B-7154D1D3150F}"/>
                </a:ext>
              </a:extLst>
            </p:cNvPr>
            <p:cNvSpPr/>
            <p:nvPr/>
          </p:nvSpPr>
          <p:spPr>
            <a:xfrm>
              <a:off x="6421325" y="350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7461;p50">
              <a:extLst>
                <a:ext uri="{FF2B5EF4-FFF2-40B4-BE49-F238E27FC236}">
                  <a16:creationId xmlns:a16="http://schemas.microsoft.com/office/drawing/2014/main" id="{61794587-C342-9FBD-985B-4B1E97CC82F0}"/>
                </a:ext>
              </a:extLst>
            </p:cNvPr>
            <p:cNvSpPr/>
            <p:nvPr/>
          </p:nvSpPr>
          <p:spPr>
            <a:xfrm>
              <a:off x="6421325" y="350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7462;p50">
              <a:extLst>
                <a:ext uri="{FF2B5EF4-FFF2-40B4-BE49-F238E27FC236}">
                  <a16:creationId xmlns:a16="http://schemas.microsoft.com/office/drawing/2014/main" id="{5A09B4AF-24FA-2354-8151-2BAE76A96C74}"/>
                </a:ext>
              </a:extLst>
            </p:cNvPr>
            <p:cNvSpPr/>
            <p:nvPr/>
          </p:nvSpPr>
          <p:spPr>
            <a:xfrm>
              <a:off x="6421850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7463;p50">
              <a:extLst>
                <a:ext uri="{FF2B5EF4-FFF2-40B4-BE49-F238E27FC236}">
                  <a16:creationId xmlns:a16="http://schemas.microsoft.com/office/drawing/2014/main" id="{920A3360-AB96-8873-99E7-D6265CD77159}"/>
                </a:ext>
              </a:extLst>
            </p:cNvPr>
            <p:cNvSpPr/>
            <p:nvPr/>
          </p:nvSpPr>
          <p:spPr>
            <a:xfrm>
              <a:off x="6421850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7464;p50">
              <a:extLst>
                <a:ext uri="{FF2B5EF4-FFF2-40B4-BE49-F238E27FC236}">
                  <a16:creationId xmlns:a16="http://schemas.microsoft.com/office/drawing/2014/main" id="{B4EE24A7-BBF6-9713-FED1-573729A54973}"/>
                </a:ext>
              </a:extLst>
            </p:cNvPr>
            <p:cNvSpPr/>
            <p:nvPr/>
          </p:nvSpPr>
          <p:spPr>
            <a:xfrm>
              <a:off x="6436125" y="347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7465;p50">
              <a:extLst>
                <a:ext uri="{FF2B5EF4-FFF2-40B4-BE49-F238E27FC236}">
                  <a16:creationId xmlns:a16="http://schemas.microsoft.com/office/drawing/2014/main" id="{912F2278-75B4-A665-DAF1-B7CD88F42EAD}"/>
                </a:ext>
              </a:extLst>
            </p:cNvPr>
            <p:cNvSpPr/>
            <p:nvPr/>
          </p:nvSpPr>
          <p:spPr>
            <a:xfrm>
              <a:off x="6430825" y="34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7466;p50">
              <a:extLst>
                <a:ext uri="{FF2B5EF4-FFF2-40B4-BE49-F238E27FC236}">
                  <a16:creationId xmlns:a16="http://schemas.microsoft.com/office/drawing/2014/main" id="{7E745B91-8B59-C82F-71A2-69B9F9E2439A}"/>
                </a:ext>
              </a:extLst>
            </p:cNvPr>
            <p:cNvSpPr/>
            <p:nvPr/>
          </p:nvSpPr>
          <p:spPr>
            <a:xfrm>
              <a:off x="6434525" y="3479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7467;p50">
              <a:extLst>
                <a:ext uri="{FF2B5EF4-FFF2-40B4-BE49-F238E27FC236}">
                  <a16:creationId xmlns:a16="http://schemas.microsoft.com/office/drawing/2014/main" id="{D21141A3-4EEF-0113-3A17-BCB8EE1B2396}"/>
                </a:ext>
              </a:extLst>
            </p:cNvPr>
            <p:cNvSpPr/>
            <p:nvPr/>
          </p:nvSpPr>
          <p:spPr>
            <a:xfrm>
              <a:off x="6420800" y="3504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2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7468;p50">
              <a:extLst>
                <a:ext uri="{FF2B5EF4-FFF2-40B4-BE49-F238E27FC236}">
                  <a16:creationId xmlns:a16="http://schemas.microsoft.com/office/drawing/2014/main" id="{3C264F62-FBDF-CD93-C027-A9E67D7AE43B}"/>
                </a:ext>
              </a:extLst>
            </p:cNvPr>
            <p:cNvSpPr/>
            <p:nvPr/>
          </p:nvSpPr>
          <p:spPr>
            <a:xfrm>
              <a:off x="6426075" y="349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7469;p50">
              <a:extLst>
                <a:ext uri="{FF2B5EF4-FFF2-40B4-BE49-F238E27FC236}">
                  <a16:creationId xmlns:a16="http://schemas.microsoft.com/office/drawing/2014/main" id="{37C21891-47CA-1DE4-7C07-B6B2F838D06B}"/>
                </a:ext>
              </a:extLst>
            </p:cNvPr>
            <p:cNvSpPr/>
            <p:nvPr/>
          </p:nvSpPr>
          <p:spPr>
            <a:xfrm>
              <a:off x="6434525" y="3479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7470;p50">
              <a:extLst>
                <a:ext uri="{FF2B5EF4-FFF2-40B4-BE49-F238E27FC236}">
                  <a16:creationId xmlns:a16="http://schemas.microsoft.com/office/drawing/2014/main" id="{740C0555-94A8-D781-15AF-40CE857E4F18}"/>
                </a:ext>
              </a:extLst>
            </p:cNvPr>
            <p:cNvSpPr/>
            <p:nvPr/>
          </p:nvSpPr>
          <p:spPr>
            <a:xfrm>
              <a:off x="6432950" y="348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7471;p50">
              <a:extLst>
                <a:ext uri="{FF2B5EF4-FFF2-40B4-BE49-F238E27FC236}">
                  <a16:creationId xmlns:a16="http://schemas.microsoft.com/office/drawing/2014/main" id="{CB88489A-CC8A-767D-1A7B-BE09D270D32C}"/>
                </a:ext>
              </a:extLst>
            </p:cNvPr>
            <p:cNvSpPr/>
            <p:nvPr/>
          </p:nvSpPr>
          <p:spPr>
            <a:xfrm>
              <a:off x="6433475" y="348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7472;p50">
              <a:extLst>
                <a:ext uri="{FF2B5EF4-FFF2-40B4-BE49-F238E27FC236}">
                  <a16:creationId xmlns:a16="http://schemas.microsoft.com/office/drawing/2014/main" id="{8F9ED183-0393-07E1-7A0E-F71E67116995}"/>
                </a:ext>
              </a:extLst>
            </p:cNvPr>
            <p:cNvSpPr/>
            <p:nvPr/>
          </p:nvSpPr>
          <p:spPr>
            <a:xfrm>
              <a:off x="6435575" y="34799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7473;p50">
              <a:extLst>
                <a:ext uri="{FF2B5EF4-FFF2-40B4-BE49-F238E27FC236}">
                  <a16:creationId xmlns:a16="http://schemas.microsoft.com/office/drawing/2014/main" id="{D4E68387-EA2D-5252-0A3B-9A66920F4ED0}"/>
                </a:ext>
              </a:extLst>
            </p:cNvPr>
            <p:cNvSpPr/>
            <p:nvPr/>
          </p:nvSpPr>
          <p:spPr>
            <a:xfrm>
              <a:off x="6434525" y="348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7474;p50">
              <a:extLst>
                <a:ext uri="{FF2B5EF4-FFF2-40B4-BE49-F238E27FC236}">
                  <a16:creationId xmlns:a16="http://schemas.microsoft.com/office/drawing/2014/main" id="{C88EDCF4-AA6C-10D2-5AFA-C525531EF13B}"/>
                </a:ext>
              </a:extLst>
            </p:cNvPr>
            <p:cNvSpPr/>
            <p:nvPr/>
          </p:nvSpPr>
          <p:spPr>
            <a:xfrm>
              <a:off x="6427125" y="350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7475;p50">
              <a:extLst>
                <a:ext uri="{FF2B5EF4-FFF2-40B4-BE49-F238E27FC236}">
                  <a16:creationId xmlns:a16="http://schemas.microsoft.com/office/drawing/2014/main" id="{C324D762-33B5-F4EE-83D2-4AB0AA5237D8}"/>
                </a:ext>
              </a:extLst>
            </p:cNvPr>
            <p:cNvSpPr/>
            <p:nvPr/>
          </p:nvSpPr>
          <p:spPr>
            <a:xfrm>
              <a:off x="6423975" y="349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7476;p50">
              <a:extLst>
                <a:ext uri="{FF2B5EF4-FFF2-40B4-BE49-F238E27FC236}">
                  <a16:creationId xmlns:a16="http://schemas.microsoft.com/office/drawing/2014/main" id="{94112D0B-1D55-8B49-08E1-29A631F1EB67}"/>
                </a:ext>
              </a:extLst>
            </p:cNvPr>
            <p:cNvSpPr/>
            <p:nvPr/>
          </p:nvSpPr>
          <p:spPr>
            <a:xfrm>
              <a:off x="6423975" y="3496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7477;p50">
              <a:extLst>
                <a:ext uri="{FF2B5EF4-FFF2-40B4-BE49-F238E27FC236}">
                  <a16:creationId xmlns:a16="http://schemas.microsoft.com/office/drawing/2014/main" id="{BD42E680-5F13-A97F-6758-8BC286FA62F3}"/>
                </a:ext>
              </a:extLst>
            </p:cNvPr>
            <p:cNvSpPr/>
            <p:nvPr/>
          </p:nvSpPr>
          <p:spPr>
            <a:xfrm>
              <a:off x="6423975" y="349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7478;p50">
              <a:extLst>
                <a:ext uri="{FF2B5EF4-FFF2-40B4-BE49-F238E27FC236}">
                  <a16:creationId xmlns:a16="http://schemas.microsoft.com/office/drawing/2014/main" id="{72CAF456-E9A2-A11C-9C15-0C4566300B23}"/>
                </a:ext>
              </a:extLst>
            </p:cNvPr>
            <p:cNvSpPr/>
            <p:nvPr/>
          </p:nvSpPr>
          <p:spPr>
            <a:xfrm>
              <a:off x="6422900" y="349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7479;p50">
              <a:extLst>
                <a:ext uri="{FF2B5EF4-FFF2-40B4-BE49-F238E27FC236}">
                  <a16:creationId xmlns:a16="http://schemas.microsoft.com/office/drawing/2014/main" id="{30C64DFA-8AE2-6A24-6C74-D9D4AB77E378}"/>
                </a:ext>
              </a:extLst>
            </p:cNvPr>
            <p:cNvSpPr/>
            <p:nvPr/>
          </p:nvSpPr>
          <p:spPr>
            <a:xfrm>
              <a:off x="6423450" y="349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7480;p50">
              <a:extLst>
                <a:ext uri="{FF2B5EF4-FFF2-40B4-BE49-F238E27FC236}">
                  <a16:creationId xmlns:a16="http://schemas.microsoft.com/office/drawing/2014/main" id="{6C2BBE47-0AEB-B091-7B46-344D96824A98}"/>
                </a:ext>
              </a:extLst>
            </p:cNvPr>
            <p:cNvSpPr/>
            <p:nvPr/>
          </p:nvSpPr>
          <p:spPr>
            <a:xfrm>
              <a:off x="6423975" y="349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7481;p50">
              <a:extLst>
                <a:ext uri="{FF2B5EF4-FFF2-40B4-BE49-F238E27FC236}">
                  <a16:creationId xmlns:a16="http://schemas.microsoft.com/office/drawing/2014/main" id="{54C3EC87-593E-3916-1197-FACB71C121D6}"/>
                </a:ext>
              </a:extLst>
            </p:cNvPr>
            <p:cNvSpPr/>
            <p:nvPr/>
          </p:nvSpPr>
          <p:spPr>
            <a:xfrm>
              <a:off x="6420275" y="3479450"/>
              <a:ext cx="17450" cy="27475"/>
            </a:xfrm>
            <a:custGeom>
              <a:avLst/>
              <a:gdLst/>
              <a:ahLst/>
              <a:cxnLst/>
              <a:rect l="l" t="t" r="r" b="b"/>
              <a:pathLst>
                <a:path w="698" h="1099" extrusionOk="0">
                  <a:moveTo>
                    <a:pt x="233" y="423"/>
                  </a:moveTo>
                  <a:cubicBezTo>
                    <a:pt x="233" y="444"/>
                    <a:pt x="212" y="444"/>
                    <a:pt x="212" y="444"/>
                  </a:cubicBezTo>
                  <a:lnTo>
                    <a:pt x="233" y="444"/>
                  </a:lnTo>
                  <a:cubicBezTo>
                    <a:pt x="233" y="423"/>
                    <a:pt x="233" y="423"/>
                    <a:pt x="233" y="423"/>
                  </a:cubicBezTo>
                  <a:close/>
                  <a:moveTo>
                    <a:pt x="148" y="549"/>
                  </a:moveTo>
                  <a:lnTo>
                    <a:pt x="169" y="571"/>
                  </a:lnTo>
                  <a:cubicBezTo>
                    <a:pt x="169" y="571"/>
                    <a:pt x="169" y="549"/>
                    <a:pt x="148" y="549"/>
                  </a:cubicBezTo>
                  <a:close/>
                  <a:moveTo>
                    <a:pt x="423" y="549"/>
                  </a:moveTo>
                  <a:lnTo>
                    <a:pt x="444" y="571"/>
                  </a:lnTo>
                  <a:cubicBezTo>
                    <a:pt x="444" y="549"/>
                    <a:pt x="423" y="549"/>
                    <a:pt x="423" y="549"/>
                  </a:cubicBezTo>
                  <a:close/>
                  <a:moveTo>
                    <a:pt x="148" y="697"/>
                  </a:moveTo>
                  <a:cubicBezTo>
                    <a:pt x="148" y="708"/>
                    <a:pt x="153" y="708"/>
                    <a:pt x="159" y="708"/>
                  </a:cubicBezTo>
                  <a:cubicBezTo>
                    <a:pt x="148" y="697"/>
                    <a:pt x="148" y="697"/>
                    <a:pt x="148" y="697"/>
                  </a:cubicBezTo>
                  <a:close/>
                  <a:moveTo>
                    <a:pt x="159" y="708"/>
                  </a:moveTo>
                  <a:cubicBezTo>
                    <a:pt x="161" y="711"/>
                    <a:pt x="165" y="714"/>
                    <a:pt x="169" y="718"/>
                  </a:cubicBezTo>
                  <a:cubicBezTo>
                    <a:pt x="169" y="708"/>
                    <a:pt x="164" y="708"/>
                    <a:pt x="159" y="708"/>
                  </a:cubicBezTo>
                  <a:close/>
                  <a:moveTo>
                    <a:pt x="106" y="803"/>
                  </a:moveTo>
                  <a:cubicBezTo>
                    <a:pt x="106" y="803"/>
                    <a:pt x="106" y="824"/>
                    <a:pt x="106" y="824"/>
                  </a:cubicBezTo>
                  <a:lnTo>
                    <a:pt x="127" y="824"/>
                  </a:lnTo>
                  <a:cubicBezTo>
                    <a:pt x="106" y="824"/>
                    <a:pt x="106" y="824"/>
                    <a:pt x="106" y="803"/>
                  </a:cubicBezTo>
                  <a:close/>
                  <a:moveTo>
                    <a:pt x="275" y="824"/>
                  </a:moveTo>
                  <a:cubicBezTo>
                    <a:pt x="275" y="824"/>
                    <a:pt x="275" y="824"/>
                    <a:pt x="275" y="845"/>
                  </a:cubicBezTo>
                  <a:cubicBezTo>
                    <a:pt x="296" y="824"/>
                    <a:pt x="275" y="824"/>
                    <a:pt x="296" y="824"/>
                  </a:cubicBezTo>
                  <a:close/>
                  <a:moveTo>
                    <a:pt x="254" y="845"/>
                  </a:moveTo>
                  <a:lnTo>
                    <a:pt x="254" y="845"/>
                  </a:lnTo>
                  <a:cubicBezTo>
                    <a:pt x="254" y="845"/>
                    <a:pt x="254" y="854"/>
                    <a:pt x="260" y="860"/>
                  </a:cubicBezTo>
                  <a:lnTo>
                    <a:pt x="260" y="860"/>
                  </a:lnTo>
                  <a:cubicBezTo>
                    <a:pt x="256" y="857"/>
                    <a:pt x="254" y="852"/>
                    <a:pt x="254" y="845"/>
                  </a:cubicBezTo>
                  <a:close/>
                  <a:moveTo>
                    <a:pt x="90" y="878"/>
                  </a:moveTo>
                  <a:cubicBezTo>
                    <a:pt x="87" y="878"/>
                    <a:pt x="85" y="880"/>
                    <a:pt x="85" y="887"/>
                  </a:cubicBezTo>
                  <a:lnTo>
                    <a:pt x="106" y="887"/>
                  </a:lnTo>
                  <a:cubicBezTo>
                    <a:pt x="106" y="887"/>
                    <a:pt x="97" y="878"/>
                    <a:pt x="90" y="878"/>
                  </a:cubicBezTo>
                  <a:close/>
                  <a:moveTo>
                    <a:pt x="169" y="972"/>
                  </a:moveTo>
                  <a:cubicBezTo>
                    <a:pt x="169" y="972"/>
                    <a:pt x="169" y="972"/>
                    <a:pt x="169" y="972"/>
                  </a:cubicBezTo>
                  <a:lnTo>
                    <a:pt x="169" y="972"/>
                  </a:lnTo>
                  <a:close/>
                  <a:moveTo>
                    <a:pt x="21" y="972"/>
                  </a:moveTo>
                  <a:cubicBezTo>
                    <a:pt x="21" y="972"/>
                    <a:pt x="21" y="993"/>
                    <a:pt x="21" y="993"/>
                  </a:cubicBezTo>
                  <a:lnTo>
                    <a:pt x="43" y="993"/>
                  </a:lnTo>
                  <a:cubicBezTo>
                    <a:pt x="21" y="972"/>
                    <a:pt x="21" y="972"/>
                    <a:pt x="21" y="972"/>
                  </a:cubicBezTo>
                  <a:lnTo>
                    <a:pt x="21" y="972"/>
                  </a:lnTo>
                  <a:cubicBezTo>
                    <a:pt x="21" y="972"/>
                    <a:pt x="43" y="972"/>
                    <a:pt x="43" y="993"/>
                  </a:cubicBezTo>
                  <a:cubicBezTo>
                    <a:pt x="43" y="993"/>
                    <a:pt x="43" y="972"/>
                    <a:pt x="43" y="972"/>
                  </a:cubicBezTo>
                  <a:close/>
                  <a:moveTo>
                    <a:pt x="550" y="0"/>
                  </a:moveTo>
                  <a:lnTo>
                    <a:pt x="550" y="21"/>
                  </a:lnTo>
                  <a:cubicBezTo>
                    <a:pt x="550" y="14"/>
                    <a:pt x="552" y="12"/>
                    <a:pt x="554" y="12"/>
                  </a:cubicBezTo>
                  <a:cubicBezTo>
                    <a:pt x="559" y="12"/>
                    <a:pt x="564" y="21"/>
                    <a:pt x="550" y="21"/>
                  </a:cubicBezTo>
                  <a:lnTo>
                    <a:pt x="528" y="21"/>
                  </a:lnTo>
                  <a:cubicBezTo>
                    <a:pt x="507" y="21"/>
                    <a:pt x="528" y="42"/>
                    <a:pt x="528" y="42"/>
                  </a:cubicBezTo>
                  <a:cubicBezTo>
                    <a:pt x="507" y="42"/>
                    <a:pt x="528" y="21"/>
                    <a:pt x="507" y="21"/>
                  </a:cubicBezTo>
                  <a:cubicBezTo>
                    <a:pt x="486" y="42"/>
                    <a:pt x="444" y="42"/>
                    <a:pt x="465" y="42"/>
                  </a:cubicBezTo>
                  <a:lnTo>
                    <a:pt x="444" y="42"/>
                  </a:lnTo>
                  <a:cubicBezTo>
                    <a:pt x="444" y="53"/>
                    <a:pt x="439" y="53"/>
                    <a:pt x="433" y="53"/>
                  </a:cubicBezTo>
                  <a:cubicBezTo>
                    <a:pt x="428" y="53"/>
                    <a:pt x="423" y="53"/>
                    <a:pt x="423" y="64"/>
                  </a:cubicBezTo>
                  <a:cubicBezTo>
                    <a:pt x="402" y="64"/>
                    <a:pt x="402" y="85"/>
                    <a:pt x="402" y="85"/>
                  </a:cubicBezTo>
                  <a:cubicBezTo>
                    <a:pt x="402" y="85"/>
                    <a:pt x="402" y="106"/>
                    <a:pt x="402" y="106"/>
                  </a:cubicBezTo>
                  <a:cubicBezTo>
                    <a:pt x="381" y="106"/>
                    <a:pt x="381" y="127"/>
                    <a:pt x="359" y="148"/>
                  </a:cubicBezTo>
                  <a:cubicBezTo>
                    <a:pt x="359" y="169"/>
                    <a:pt x="317" y="190"/>
                    <a:pt x="317" y="211"/>
                  </a:cubicBezTo>
                  <a:cubicBezTo>
                    <a:pt x="317" y="211"/>
                    <a:pt x="338" y="211"/>
                    <a:pt x="338" y="233"/>
                  </a:cubicBezTo>
                  <a:cubicBezTo>
                    <a:pt x="324" y="226"/>
                    <a:pt x="320" y="223"/>
                    <a:pt x="319" y="223"/>
                  </a:cubicBezTo>
                  <a:lnTo>
                    <a:pt x="319" y="223"/>
                  </a:lnTo>
                  <a:cubicBezTo>
                    <a:pt x="317" y="223"/>
                    <a:pt x="331" y="233"/>
                    <a:pt x="317" y="233"/>
                  </a:cubicBezTo>
                  <a:cubicBezTo>
                    <a:pt x="317" y="254"/>
                    <a:pt x="275" y="254"/>
                    <a:pt x="296" y="275"/>
                  </a:cubicBezTo>
                  <a:cubicBezTo>
                    <a:pt x="275" y="275"/>
                    <a:pt x="296" y="296"/>
                    <a:pt x="275" y="296"/>
                  </a:cubicBezTo>
                  <a:lnTo>
                    <a:pt x="296" y="317"/>
                  </a:lnTo>
                  <a:cubicBezTo>
                    <a:pt x="289" y="310"/>
                    <a:pt x="287" y="308"/>
                    <a:pt x="286" y="308"/>
                  </a:cubicBezTo>
                  <a:lnTo>
                    <a:pt x="286" y="308"/>
                  </a:lnTo>
                  <a:cubicBezTo>
                    <a:pt x="284" y="308"/>
                    <a:pt x="289" y="317"/>
                    <a:pt x="275" y="317"/>
                  </a:cubicBezTo>
                  <a:cubicBezTo>
                    <a:pt x="275" y="317"/>
                    <a:pt x="275" y="338"/>
                    <a:pt x="275" y="338"/>
                  </a:cubicBezTo>
                  <a:lnTo>
                    <a:pt x="254" y="338"/>
                  </a:lnTo>
                  <a:cubicBezTo>
                    <a:pt x="254" y="359"/>
                    <a:pt x="254" y="359"/>
                    <a:pt x="254" y="380"/>
                  </a:cubicBezTo>
                  <a:lnTo>
                    <a:pt x="254" y="402"/>
                  </a:lnTo>
                  <a:cubicBezTo>
                    <a:pt x="254" y="402"/>
                    <a:pt x="254" y="402"/>
                    <a:pt x="233" y="380"/>
                  </a:cubicBezTo>
                  <a:lnTo>
                    <a:pt x="233" y="380"/>
                  </a:lnTo>
                  <a:cubicBezTo>
                    <a:pt x="233" y="402"/>
                    <a:pt x="254" y="402"/>
                    <a:pt x="233" y="423"/>
                  </a:cubicBezTo>
                  <a:lnTo>
                    <a:pt x="254" y="423"/>
                  </a:lnTo>
                  <a:cubicBezTo>
                    <a:pt x="254" y="423"/>
                    <a:pt x="254" y="444"/>
                    <a:pt x="233" y="444"/>
                  </a:cubicBezTo>
                  <a:cubicBezTo>
                    <a:pt x="233" y="454"/>
                    <a:pt x="227" y="454"/>
                    <a:pt x="222" y="454"/>
                  </a:cubicBezTo>
                  <a:cubicBezTo>
                    <a:pt x="217" y="454"/>
                    <a:pt x="212" y="454"/>
                    <a:pt x="212" y="465"/>
                  </a:cubicBezTo>
                  <a:cubicBezTo>
                    <a:pt x="212" y="486"/>
                    <a:pt x="212" y="486"/>
                    <a:pt x="190" y="486"/>
                  </a:cubicBezTo>
                  <a:cubicBezTo>
                    <a:pt x="169" y="507"/>
                    <a:pt x="190" y="528"/>
                    <a:pt x="169" y="549"/>
                  </a:cubicBezTo>
                  <a:cubicBezTo>
                    <a:pt x="190" y="549"/>
                    <a:pt x="169" y="549"/>
                    <a:pt x="190" y="571"/>
                  </a:cubicBezTo>
                  <a:lnTo>
                    <a:pt x="169" y="549"/>
                  </a:lnTo>
                  <a:lnTo>
                    <a:pt x="169" y="571"/>
                  </a:lnTo>
                  <a:lnTo>
                    <a:pt x="148" y="571"/>
                  </a:lnTo>
                  <a:cubicBezTo>
                    <a:pt x="127" y="592"/>
                    <a:pt x="169" y="613"/>
                    <a:pt x="148" y="613"/>
                  </a:cubicBezTo>
                  <a:cubicBezTo>
                    <a:pt x="155" y="620"/>
                    <a:pt x="158" y="622"/>
                    <a:pt x="158" y="622"/>
                  </a:cubicBezTo>
                  <a:cubicBezTo>
                    <a:pt x="160" y="622"/>
                    <a:pt x="155" y="613"/>
                    <a:pt x="169" y="613"/>
                  </a:cubicBezTo>
                  <a:cubicBezTo>
                    <a:pt x="169" y="613"/>
                    <a:pt x="169" y="613"/>
                    <a:pt x="169" y="634"/>
                  </a:cubicBezTo>
                  <a:cubicBezTo>
                    <a:pt x="169" y="634"/>
                    <a:pt x="169" y="655"/>
                    <a:pt x="169" y="655"/>
                  </a:cubicBezTo>
                  <a:lnTo>
                    <a:pt x="148" y="655"/>
                  </a:lnTo>
                  <a:cubicBezTo>
                    <a:pt x="148" y="655"/>
                    <a:pt x="148" y="676"/>
                    <a:pt x="148" y="676"/>
                  </a:cubicBezTo>
                  <a:cubicBezTo>
                    <a:pt x="169" y="697"/>
                    <a:pt x="148" y="697"/>
                    <a:pt x="148" y="697"/>
                  </a:cubicBezTo>
                  <a:lnTo>
                    <a:pt x="169" y="697"/>
                  </a:lnTo>
                  <a:cubicBezTo>
                    <a:pt x="148" y="697"/>
                    <a:pt x="190" y="718"/>
                    <a:pt x="169" y="718"/>
                  </a:cubicBezTo>
                  <a:lnTo>
                    <a:pt x="148" y="718"/>
                  </a:lnTo>
                  <a:cubicBezTo>
                    <a:pt x="155" y="725"/>
                    <a:pt x="155" y="728"/>
                    <a:pt x="152" y="728"/>
                  </a:cubicBezTo>
                  <a:cubicBezTo>
                    <a:pt x="146" y="728"/>
                    <a:pt x="127" y="718"/>
                    <a:pt x="127" y="718"/>
                  </a:cubicBezTo>
                  <a:cubicBezTo>
                    <a:pt x="127" y="729"/>
                    <a:pt x="127" y="729"/>
                    <a:pt x="127" y="729"/>
                  </a:cubicBezTo>
                  <a:cubicBezTo>
                    <a:pt x="127" y="729"/>
                    <a:pt x="127" y="729"/>
                    <a:pt x="127" y="740"/>
                  </a:cubicBezTo>
                  <a:cubicBezTo>
                    <a:pt x="127" y="740"/>
                    <a:pt x="127" y="761"/>
                    <a:pt x="127" y="761"/>
                  </a:cubicBezTo>
                  <a:cubicBezTo>
                    <a:pt x="127" y="761"/>
                    <a:pt x="148" y="761"/>
                    <a:pt x="127" y="782"/>
                  </a:cubicBezTo>
                  <a:cubicBezTo>
                    <a:pt x="127" y="761"/>
                    <a:pt x="127" y="761"/>
                    <a:pt x="127" y="761"/>
                  </a:cubicBezTo>
                  <a:lnTo>
                    <a:pt x="106" y="761"/>
                  </a:lnTo>
                  <a:cubicBezTo>
                    <a:pt x="127" y="782"/>
                    <a:pt x="106" y="782"/>
                    <a:pt x="106" y="782"/>
                  </a:cubicBezTo>
                  <a:cubicBezTo>
                    <a:pt x="106" y="782"/>
                    <a:pt x="127" y="803"/>
                    <a:pt x="127" y="803"/>
                  </a:cubicBezTo>
                  <a:cubicBezTo>
                    <a:pt x="127" y="824"/>
                    <a:pt x="127" y="824"/>
                    <a:pt x="127" y="824"/>
                  </a:cubicBezTo>
                  <a:cubicBezTo>
                    <a:pt x="113" y="824"/>
                    <a:pt x="108" y="833"/>
                    <a:pt x="107" y="833"/>
                  </a:cubicBezTo>
                  <a:cubicBezTo>
                    <a:pt x="106" y="833"/>
                    <a:pt x="106" y="831"/>
                    <a:pt x="106" y="824"/>
                  </a:cubicBezTo>
                  <a:cubicBezTo>
                    <a:pt x="106" y="845"/>
                    <a:pt x="106" y="845"/>
                    <a:pt x="106" y="845"/>
                  </a:cubicBezTo>
                  <a:lnTo>
                    <a:pt x="85" y="845"/>
                  </a:lnTo>
                  <a:cubicBezTo>
                    <a:pt x="85" y="866"/>
                    <a:pt x="106" y="866"/>
                    <a:pt x="106" y="866"/>
                  </a:cubicBezTo>
                  <a:cubicBezTo>
                    <a:pt x="106" y="887"/>
                    <a:pt x="106" y="887"/>
                    <a:pt x="106" y="887"/>
                  </a:cubicBezTo>
                  <a:cubicBezTo>
                    <a:pt x="106" y="887"/>
                    <a:pt x="85" y="887"/>
                    <a:pt x="85" y="909"/>
                  </a:cubicBezTo>
                  <a:cubicBezTo>
                    <a:pt x="85" y="909"/>
                    <a:pt x="85" y="909"/>
                    <a:pt x="106" y="930"/>
                  </a:cubicBezTo>
                  <a:cubicBezTo>
                    <a:pt x="99" y="923"/>
                    <a:pt x="94" y="920"/>
                    <a:pt x="91" y="920"/>
                  </a:cubicBezTo>
                  <a:cubicBezTo>
                    <a:pt x="85" y="920"/>
                    <a:pt x="85" y="930"/>
                    <a:pt x="85" y="930"/>
                  </a:cubicBezTo>
                  <a:cubicBezTo>
                    <a:pt x="71" y="930"/>
                    <a:pt x="75" y="939"/>
                    <a:pt x="74" y="939"/>
                  </a:cubicBezTo>
                  <a:cubicBezTo>
                    <a:pt x="73" y="939"/>
                    <a:pt x="71" y="937"/>
                    <a:pt x="64" y="930"/>
                  </a:cubicBezTo>
                  <a:cubicBezTo>
                    <a:pt x="64" y="951"/>
                    <a:pt x="64" y="951"/>
                    <a:pt x="64" y="951"/>
                  </a:cubicBezTo>
                  <a:lnTo>
                    <a:pt x="43" y="951"/>
                  </a:lnTo>
                  <a:lnTo>
                    <a:pt x="43" y="951"/>
                  </a:lnTo>
                  <a:lnTo>
                    <a:pt x="43" y="951"/>
                  </a:lnTo>
                  <a:cubicBezTo>
                    <a:pt x="43" y="972"/>
                    <a:pt x="43" y="972"/>
                    <a:pt x="64" y="972"/>
                  </a:cubicBezTo>
                  <a:lnTo>
                    <a:pt x="43" y="972"/>
                  </a:lnTo>
                  <a:cubicBezTo>
                    <a:pt x="43" y="972"/>
                    <a:pt x="64" y="993"/>
                    <a:pt x="64" y="993"/>
                  </a:cubicBezTo>
                  <a:lnTo>
                    <a:pt x="43" y="993"/>
                  </a:lnTo>
                  <a:cubicBezTo>
                    <a:pt x="64" y="993"/>
                    <a:pt x="43" y="1014"/>
                    <a:pt x="64" y="1014"/>
                  </a:cubicBezTo>
                  <a:lnTo>
                    <a:pt x="43" y="1014"/>
                  </a:lnTo>
                  <a:lnTo>
                    <a:pt x="43" y="1035"/>
                  </a:lnTo>
                  <a:lnTo>
                    <a:pt x="21" y="1035"/>
                  </a:lnTo>
                  <a:cubicBezTo>
                    <a:pt x="21" y="1046"/>
                    <a:pt x="21" y="1046"/>
                    <a:pt x="21" y="1046"/>
                  </a:cubicBezTo>
                  <a:cubicBezTo>
                    <a:pt x="21" y="1046"/>
                    <a:pt x="21" y="1046"/>
                    <a:pt x="21" y="1056"/>
                  </a:cubicBezTo>
                  <a:cubicBezTo>
                    <a:pt x="43" y="1078"/>
                    <a:pt x="21" y="1078"/>
                    <a:pt x="43" y="1078"/>
                  </a:cubicBezTo>
                  <a:lnTo>
                    <a:pt x="85" y="1078"/>
                  </a:lnTo>
                  <a:cubicBezTo>
                    <a:pt x="85" y="1078"/>
                    <a:pt x="64" y="1056"/>
                    <a:pt x="85" y="1056"/>
                  </a:cubicBezTo>
                  <a:lnTo>
                    <a:pt x="106" y="1056"/>
                  </a:lnTo>
                  <a:cubicBezTo>
                    <a:pt x="106" y="1056"/>
                    <a:pt x="106" y="1056"/>
                    <a:pt x="106" y="1035"/>
                  </a:cubicBezTo>
                  <a:cubicBezTo>
                    <a:pt x="127" y="1035"/>
                    <a:pt x="127" y="1056"/>
                    <a:pt x="127" y="1056"/>
                  </a:cubicBezTo>
                  <a:lnTo>
                    <a:pt x="127" y="1035"/>
                  </a:lnTo>
                  <a:cubicBezTo>
                    <a:pt x="148" y="1035"/>
                    <a:pt x="127" y="1014"/>
                    <a:pt x="127" y="1014"/>
                  </a:cubicBezTo>
                  <a:lnTo>
                    <a:pt x="148" y="1014"/>
                  </a:lnTo>
                  <a:cubicBezTo>
                    <a:pt x="148" y="1014"/>
                    <a:pt x="148" y="1014"/>
                    <a:pt x="148" y="993"/>
                  </a:cubicBezTo>
                  <a:cubicBezTo>
                    <a:pt x="148" y="993"/>
                    <a:pt x="148" y="1002"/>
                    <a:pt x="154" y="1002"/>
                  </a:cubicBezTo>
                  <a:cubicBezTo>
                    <a:pt x="158" y="1002"/>
                    <a:pt x="162" y="1000"/>
                    <a:pt x="169" y="993"/>
                  </a:cubicBezTo>
                  <a:lnTo>
                    <a:pt x="169" y="972"/>
                  </a:lnTo>
                  <a:cubicBezTo>
                    <a:pt x="169" y="979"/>
                    <a:pt x="167" y="981"/>
                    <a:pt x="165" y="981"/>
                  </a:cubicBezTo>
                  <a:cubicBezTo>
                    <a:pt x="160" y="981"/>
                    <a:pt x="155" y="972"/>
                    <a:pt x="169" y="972"/>
                  </a:cubicBezTo>
                  <a:cubicBezTo>
                    <a:pt x="169" y="972"/>
                    <a:pt x="169" y="951"/>
                    <a:pt x="169" y="951"/>
                  </a:cubicBezTo>
                  <a:cubicBezTo>
                    <a:pt x="176" y="958"/>
                    <a:pt x="181" y="960"/>
                    <a:pt x="184" y="960"/>
                  </a:cubicBezTo>
                  <a:cubicBezTo>
                    <a:pt x="190" y="960"/>
                    <a:pt x="190" y="951"/>
                    <a:pt x="190" y="951"/>
                  </a:cubicBezTo>
                  <a:cubicBezTo>
                    <a:pt x="190" y="940"/>
                    <a:pt x="196" y="940"/>
                    <a:pt x="198" y="940"/>
                  </a:cubicBezTo>
                  <a:cubicBezTo>
                    <a:pt x="201" y="940"/>
                    <a:pt x="201" y="940"/>
                    <a:pt x="190" y="930"/>
                  </a:cubicBezTo>
                  <a:lnTo>
                    <a:pt x="212" y="930"/>
                  </a:lnTo>
                  <a:cubicBezTo>
                    <a:pt x="212" y="930"/>
                    <a:pt x="233" y="930"/>
                    <a:pt x="212" y="909"/>
                  </a:cubicBezTo>
                  <a:lnTo>
                    <a:pt x="212" y="909"/>
                  </a:lnTo>
                  <a:cubicBezTo>
                    <a:pt x="212" y="909"/>
                    <a:pt x="221" y="918"/>
                    <a:pt x="227" y="918"/>
                  </a:cubicBezTo>
                  <a:cubicBezTo>
                    <a:pt x="230" y="918"/>
                    <a:pt x="233" y="916"/>
                    <a:pt x="233" y="909"/>
                  </a:cubicBezTo>
                  <a:lnTo>
                    <a:pt x="254" y="909"/>
                  </a:lnTo>
                  <a:lnTo>
                    <a:pt x="233" y="887"/>
                  </a:lnTo>
                  <a:cubicBezTo>
                    <a:pt x="233" y="887"/>
                    <a:pt x="254" y="887"/>
                    <a:pt x="254" y="866"/>
                  </a:cubicBezTo>
                  <a:lnTo>
                    <a:pt x="275" y="866"/>
                  </a:lnTo>
                  <a:cubicBezTo>
                    <a:pt x="254" y="845"/>
                    <a:pt x="254" y="845"/>
                    <a:pt x="275" y="845"/>
                  </a:cubicBezTo>
                  <a:cubicBezTo>
                    <a:pt x="254" y="845"/>
                    <a:pt x="275" y="824"/>
                    <a:pt x="275" y="824"/>
                  </a:cubicBezTo>
                  <a:cubicBezTo>
                    <a:pt x="296" y="824"/>
                    <a:pt x="275" y="803"/>
                    <a:pt x="296" y="803"/>
                  </a:cubicBezTo>
                  <a:cubicBezTo>
                    <a:pt x="296" y="792"/>
                    <a:pt x="296" y="792"/>
                    <a:pt x="296" y="792"/>
                  </a:cubicBezTo>
                  <a:cubicBezTo>
                    <a:pt x="296" y="792"/>
                    <a:pt x="296" y="792"/>
                    <a:pt x="296" y="782"/>
                  </a:cubicBezTo>
                  <a:lnTo>
                    <a:pt x="317" y="782"/>
                  </a:lnTo>
                  <a:cubicBezTo>
                    <a:pt x="317" y="771"/>
                    <a:pt x="322" y="771"/>
                    <a:pt x="325" y="771"/>
                  </a:cubicBezTo>
                  <a:cubicBezTo>
                    <a:pt x="328" y="771"/>
                    <a:pt x="328" y="771"/>
                    <a:pt x="317" y="761"/>
                  </a:cubicBezTo>
                  <a:lnTo>
                    <a:pt x="338" y="761"/>
                  </a:lnTo>
                  <a:cubicBezTo>
                    <a:pt x="338" y="761"/>
                    <a:pt x="338" y="740"/>
                    <a:pt x="338" y="740"/>
                  </a:cubicBezTo>
                  <a:lnTo>
                    <a:pt x="338" y="718"/>
                  </a:lnTo>
                  <a:lnTo>
                    <a:pt x="359" y="740"/>
                  </a:lnTo>
                  <a:cubicBezTo>
                    <a:pt x="338" y="718"/>
                    <a:pt x="359" y="718"/>
                    <a:pt x="359" y="718"/>
                  </a:cubicBezTo>
                  <a:cubicBezTo>
                    <a:pt x="359" y="718"/>
                    <a:pt x="359" y="697"/>
                    <a:pt x="359" y="697"/>
                  </a:cubicBezTo>
                  <a:cubicBezTo>
                    <a:pt x="359" y="697"/>
                    <a:pt x="359" y="688"/>
                    <a:pt x="366" y="688"/>
                  </a:cubicBezTo>
                  <a:cubicBezTo>
                    <a:pt x="369" y="688"/>
                    <a:pt x="374" y="690"/>
                    <a:pt x="381" y="697"/>
                  </a:cubicBezTo>
                  <a:cubicBezTo>
                    <a:pt x="359" y="676"/>
                    <a:pt x="359" y="676"/>
                    <a:pt x="359" y="655"/>
                  </a:cubicBezTo>
                  <a:lnTo>
                    <a:pt x="359" y="655"/>
                  </a:lnTo>
                  <a:cubicBezTo>
                    <a:pt x="366" y="662"/>
                    <a:pt x="369" y="664"/>
                    <a:pt x="370" y="664"/>
                  </a:cubicBezTo>
                  <a:cubicBezTo>
                    <a:pt x="371" y="664"/>
                    <a:pt x="366" y="655"/>
                    <a:pt x="381" y="655"/>
                  </a:cubicBezTo>
                  <a:cubicBezTo>
                    <a:pt x="381" y="655"/>
                    <a:pt x="402" y="655"/>
                    <a:pt x="402" y="634"/>
                  </a:cubicBezTo>
                  <a:cubicBezTo>
                    <a:pt x="402" y="634"/>
                    <a:pt x="423" y="613"/>
                    <a:pt x="423" y="613"/>
                  </a:cubicBezTo>
                  <a:cubicBezTo>
                    <a:pt x="423" y="613"/>
                    <a:pt x="402" y="592"/>
                    <a:pt x="402" y="592"/>
                  </a:cubicBezTo>
                  <a:lnTo>
                    <a:pt x="423" y="592"/>
                  </a:lnTo>
                  <a:cubicBezTo>
                    <a:pt x="402" y="592"/>
                    <a:pt x="402" y="571"/>
                    <a:pt x="423" y="571"/>
                  </a:cubicBezTo>
                  <a:lnTo>
                    <a:pt x="423" y="549"/>
                  </a:lnTo>
                  <a:lnTo>
                    <a:pt x="444" y="549"/>
                  </a:lnTo>
                  <a:cubicBezTo>
                    <a:pt x="423" y="528"/>
                    <a:pt x="423" y="528"/>
                    <a:pt x="423" y="528"/>
                  </a:cubicBezTo>
                  <a:lnTo>
                    <a:pt x="444" y="528"/>
                  </a:lnTo>
                  <a:cubicBezTo>
                    <a:pt x="444" y="507"/>
                    <a:pt x="444" y="507"/>
                    <a:pt x="444" y="507"/>
                  </a:cubicBezTo>
                  <a:lnTo>
                    <a:pt x="465" y="507"/>
                  </a:lnTo>
                  <a:cubicBezTo>
                    <a:pt x="444" y="507"/>
                    <a:pt x="465" y="507"/>
                    <a:pt x="444" y="486"/>
                  </a:cubicBezTo>
                  <a:cubicBezTo>
                    <a:pt x="486" y="465"/>
                    <a:pt x="465" y="444"/>
                    <a:pt x="486" y="444"/>
                  </a:cubicBezTo>
                  <a:cubicBezTo>
                    <a:pt x="486" y="444"/>
                    <a:pt x="486" y="423"/>
                    <a:pt x="486" y="423"/>
                  </a:cubicBezTo>
                  <a:cubicBezTo>
                    <a:pt x="486" y="423"/>
                    <a:pt x="486" y="402"/>
                    <a:pt x="486" y="402"/>
                  </a:cubicBezTo>
                  <a:cubicBezTo>
                    <a:pt x="507" y="402"/>
                    <a:pt x="507" y="402"/>
                    <a:pt x="507" y="380"/>
                  </a:cubicBezTo>
                  <a:cubicBezTo>
                    <a:pt x="500" y="373"/>
                    <a:pt x="500" y="371"/>
                    <a:pt x="503" y="371"/>
                  </a:cubicBezTo>
                  <a:cubicBezTo>
                    <a:pt x="510" y="371"/>
                    <a:pt x="528" y="380"/>
                    <a:pt x="528" y="380"/>
                  </a:cubicBezTo>
                  <a:cubicBezTo>
                    <a:pt x="528" y="359"/>
                    <a:pt x="528" y="359"/>
                    <a:pt x="507" y="359"/>
                  </a:cubicBezTo>
                  <a:cubicBezTo>
                    <a:pt x="521" y="359"/>
                    <a:pt x="517" y="350"/>
                    <a:pt x="518" y="350"/>
                  </a:cubicBezTo>
                  <a:lnTo>
                    <a:pt x="518" y="350"/>
                  </a:lnTo>
                  <a:cubicBezTo>
                    <a:pt x="519" y="350"/>
                    <a:pt x="521" y="352"/>
                    <a:pt x="528" y="359"/>
                  </a:cubicBezTo>
                  <a:lnTo>
                    <a:pt x="507" y="338"/>
                  </a:lnTo>
                  <a:lnTo>
                    <a:pt x="528" y="338"/>
                  </a:lnTo>
                  <a:cubicBezTo>
                    <a:pt x="528" y="338"/>
                    <a:pt x="528" y="329"/>
                    <a:pt x="535" y="329"/>
                  </a:cubicBezTo>
                  <a:cubicBezTo>
                    <a:pt x="538" y="329"/>
                    <a:pt x="543" y="331"/>
                    <a:pt x="550" y="338"/>
                  </a:cubicBezTo>
                  <a:cubicBezTo>
                    <a:pt x="550" y="317"/>
                    <a:pt x="550" y="296"/>
                    <a:pt x="550" y="296"/>
                  </a:cubicBezTo>
                  <a:cubicBezTo>
                    <a:pt x="550" y="296"/>
                    <a:pt x="550" y="275"/>
                    <a:pt x="550" y="275"/>
                  </a:cubicBezTo>
                  <a:lnTo>
                    <a:pt x="571" y="275"/>
                  </a:lnTo>
                  <a:cubicBezTo>
                    <a:pt x="571" y="275"/>
                    <a:pt x="571" y="275"/>
                    <a:pt x="571" y="254"/>
                  </a:cubicBezTo>
                  <a:lnTo>
                    <a:pt x="592" y="254"/>
                  </a:lnTo>
                  <a:cubicBezTo>
                    <a:pt x="592" y="254"/>
                    <a:pt x="697" y="106"/>
                    <a:pt x="634" y="21"/>
                  </a:cubicBezTo>
                  <a:lnTo>
                    <a:pt x="613" y="21"/>
                  </a:lnTo>
                  <a:cubicBezTo>
                    <a:pt x="613" y="11"/>
                    <a:pt x="613" y="11"/>
                    <a:pt x="613" y="11"/>
                  </a:cubicBezTo>
                  <a:cubicBezTo>
                    <a:pt x="613" y="11"/>
                    <a:pt x="613" y="11"/>
                    <a:pt x="613" y="0"/>
                  </a:cubicBezTo>
                  <a:lnTo>
                    <a:pt x="592" y="0"/>
                  </a:lnTo>
                  <a:cubicBezTo>
                    <a:pt x="592" y="0"/>
                    <a:pt x="613" y="21"/>
                    <a:pt x="592" y="21"/>
                  </a:cubicBezTo>
                  <a:lnTo>
                    <a:pt x="571" y="21"/>
                  </a:lnTo>
                  <a:cubicBezTo>
                    <a:pt x="550" y="0"/>
                    <a:pt x="571" y="0"/>
                    <a:pt x="550" y="0"/>
                  </a:cubicBezTo>
                  <a:close/>
                  <a:moveTo>
                    <a:pt x="0" y="1056"/>
                  </a:moveTo>
                  <a:cubicBezTo>
                    <a:pt x="0" y="1056"/>
                    <a:pt x="21" y="1078"/>
                    <a:pt x="0" y="1078"/>
                  </a:cubicBezTo>
                  <a:cubicBezTo>
                    <a:pt x="0" y="1078"/>
                    <a:pt x="0" y="1078"/>
                    <a:pt x="0" y="1099"/>
                  </a:cubicBezTo>
                  <a:lnTo>
                    <a:pt x="21" y="1099"/>
                  </a:lnTo>
                  <a:cubicBezTo>
                    <a:pt x="21" y="1099"/>
                    <a:pt x="21" y="1099"/>
                    <a:pt x="21" y="1078"/>
                  </a:cubicBezTo>
                  <a:cubicBezTo>
                    <a:pt x="0" y="1078"/>
                    <a:pt x="21" y="1056"/>
                    <a:pt x="0" y="1056"/>
                  </a:cubicBezTo>
                  <a:close/>
                  <a:moveTo>
                    <a:pt x="21" y="1078"/>
                  </a:moveTo>
                  <a:lnTo>
                    <a:pt x="43" y="1099"/>
                  </a:lnTo>
                  <a:cubicBezTo>
                    <a:pt x="43" y="1099"/>
                    <a:pt x="43" y="1078"/>
                    <a:pt x="22" y="1078"/>
                  </a:cubicBezTo>
                  <a:lnTo>
                    <a:pt x="22" y="1078"/>
                  </a:lnTo>
                  <a:cubicBezTo>
                    <a:pt x="36" y="1078"/>
                    <a:pt x="40" y="1087"/>
                    <a:pt x="42" y="1087"/>
                  </a:cubicBezTo>
                  <a:cubicBezTo>
                    <a:pt x="43" y="1087"/>
                    <a:pt x="43" y="1085"/>
                    <a:pt x="43" y="1078"/>
                  </a:cubicBezTo>
                  <a:close/>
                  <a:moveTo>
                    <a:pt x="43" y="1078"/>
                  </a:moveTo>
                  <a:cubicBezTo>
                    <a:pt x="43" y="1099"/>
                    <a:pt x="64" y="1099"/>
                    <a:pt x="64" y="1099"/>
                  </a:cubicBezTo>
                  <a:cubicBezTo>
                    <a:pt x="64" y="1099"/>
                    <a:pt x="43" y="1078"/>
                    <a:pt x="43" y="107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7482;p50">
              <a:extLst>
                <a:ext uri="{FF2B5EF4-FFF2-40B4-BE49-F238E27FC236}">
                  <a16:creationId xmlns:a16="http://schemas.microsoft.com/office/drawing/2014/main" id="{4C00C304-0589-8A95-339B-088646DA452B}"/>
                </a:ext>
              </a:extLst>
            </p:cNvPr>
            <p:cNvSpPr/>
            <p:nvPr/>
          </p:nvSpPr>
          <p:spPr>
            <a:xfrm>
              <a:off x="6422900" y="349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7483;p50">
              <a:extLst>
                <a:ext uri="{FF2B5EF4-FFF2-40B4-BE49-F238E27FC236}">
                  <a16:creationId xmlns:a16="http://schemas.microsoft.com/office/drawing/2014/main" id="{69D5A2BC-F0A1-1335-4850-4EAB5B3FBDE5}"/>
                </a:ext>
              </a:extLst>
            </p:cNvPr>
            <p:cNvSpPr/>
            <p:nvPr/>
          </p:nvSpPr>
          <p:spPr>
            <a:xfrm>
              <a:off x="6423975" y="34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7484;p50">
              <a:extLst>
                <a:ext uri="{FF2B5EF4-FFF2-40B4-BE49-F238E27FC236}">
                  <a16:creationId xmlns:a16="http://schemas.microsoft.com/office/drawing/2014/main" id="{57B6A961-8C63-1B55-8514-08FE790EB2A6}"/>
                </a:ext>
              </a:extLst>
            </p:cNvPr>
            <p:cNvSpPr/>
            <p:nvPr/>
          </p:nvSpPr>
          <p:spPr>
            <a:xfrm>
              <a:off x="6423975" y="349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7485;p50">
              <a:extLst>
                <a:ext uri="{FF2B5EF4-FFF2-40B4-BE49-F238E27FC236}">
                  <a16:creationId xmlns:a16="http://schemas.microsoft.com/office/drawing/2014/main" id="{CDE7B664-1C4B-8ED3-B09B-A131AA84CCA8}"/>
                </a:ext>
              </a:extLst>
            </p:cNvPr>
            <p:cNvSpPr/>
            <p:nvPr/>
          </p:nvSpPr>
          <p:spPr>
            <a:xfrm>
              <a:off x="6422900" y="350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7486;p50">
              <a:extLst>
                <a:ext uri="{FF2B5EF4-FFF2-40B4-BE49-F238E27FC236}">
                  <a16:creationId xmlns:a16="http://schemas.microsoft.com/office/drawing/2014/main" id="{4E19DD3A-AD3F-7F2C-E4F3-B2E87C2487EE}"/>
                </a:ext>
              </a:extLst>
            </p:cNvPr>
            <p:cNvSpPr/>
            <p:nvPr/>
          </p:nvSpPr>
          <p:spPr>
            <a:xfrm>
              <a:off x="6421325" y="350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7487;p50">
              <a:extLst>
                <a:ext uri="{FF2B5EF4-FFF2-40B4-BE49-F238E27FC236}">
                  <a16:creationId xmlns:a16="http://schemas.microsoft.com/office/drawing/2014/main" id="{A15D0AE8-9B07-C8A8-92BA-F05C33FFFC4A}"/>
                </a:ext>
              </a:extLst>
            </p:cNvPr>
            <p:cNvSpPr/>
            <p:nvPr/>
          </p:nvSpPr>
          <p:spPr>
            <a:xfrm>
              <a:off x="6421850" y="350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7488;p50">
              <a:extLst>
                <a:ext uri="{FF2B5EF4-FFF2-40B4-BE49-F238E27FC236}">
                  <a16:creationId xmlns:a16="http://schemas.microsoft.com/office/drawing/2014/main" id="{B7CEC601-8869-4BD1-785A-518CDA3D120C}"/>
                </a:ext>
              </a:extLst>
            </p:cNvPr>
            <p:cNvSpPr/>
            <p:nvPr/>
          </p:nvSpPr>
          <p:spPr>
            <a:xfrm>
              <a:off x="6423450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7489;p50">
              <a:extLst>
                <a:ext uri="{FF2B5EF4-FFF2-40B4-BE49-F238E27FC236}">
                  <a16:creationId xmlns:a16="http://schemas.microsoft.com/office/drawing/2014/main" id="{EA66BAAF-77B0-AE09-0694-7B120F6953E0}"/>
                </a:ext>
              </a:extLst>
            </p:cNvPr>
            <p:cNvSpPr/>
            <p:nvPr/>
          </p:nvSpPr>
          <p:spPr>
            <a:xfrm>
              <a:off x="6421850" y="350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7490;p50">
              <a:extLst>
                <a:ext uri="{FF2B5EF4-FFF2-40B4-BE49-F238E27FC236}">
                  <a16:creationId xmlns:a16="http://schemas.microsoft.com/office/drawing/2014/main" id="{83A2DD0D-F809-EB98-C361-52802DBFC724}"/>
                </a:ext>
              </a:extLst>
            </p:cNvPr>
            <p:cNvSpPr/>
            <p:nvPr/>
          </p:nvSpPr>
          <p:spPr>
            <a:xfrm>
              <a:off x="6421325" y="350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7491;p50">
              <a:extLst>
                <a:ext uri="{FF2B5EF4-FFF2-40B4-BE49-F238E27FC236}">
                  <a16:creationId xmlns:a16="http://schemas.microsoft.com/office/drawing/2014/main" id="{337991E1-DC8B-75F7-FE0D-3170F9DE3048}"/>
                </a:ext>
              </a:extLst>
            </p:cNvPr>
            <p:cNvSpPr/>
            <p:nvPr/>
          </p:nvSpPr>
          <p:spPr>
            <a:xfrm>
              <a:off x="6422375" y="3501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7492;p50">
              <a:extLst>
                <a:ext uri="{FF2B5EF4-FFF2-40B4-BE49-F238E27FC236}">
                  <a16:creationId xmlns:a16="http://schemas.microsoft.com/office/drawing/2014/main" id="{E9DAE434-FF60-3612-D8BA-637B8AAA95D7}"/>
                </a:ext>
              </a:extLst>
            </p:cNvPr>
            <p:cNvSpPr/>
            <p:nvPr/>
          </p:nvSpPr>
          <p:spPr>
            <a:xfrm>
              <a:off x="6421325" y="350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7493;p50">
              <a:extLst>
                <a:ext uri="{FF2B5EF4-FFF2-40B4-BE49-F238E27FC236}">
                  <a16:creationId xmlns:a16="http://schemas.microsoft.com/office/drawing/2014/main" id="{650DE0EB-2926-4FBE-45F3-7266299BB77A}"/>
                </a:ext>
              </a:extLst>
            </p:cNvPr>
            <p:cNvSpPr/>
            <p:nvPr/>
          </p:nvSpPr>
          <p:spPr>
            <a:xfrm>
              <a:off x="642080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7494;p50">
              <a:extLst>
                <a:ext uri="{FF2B5EF4-FFF2-40B4-BE49-F238E27FC236}">
                  <a16:creationId xmlns:a16="http://schemas.microsoft.com/office/drawing/2014/main" id="{564B2235-C060-7821-B207-E5CD33990898}"/>
                </a:ext>
              </a:extLst>
            </p:cNvPr>
            <p:cNvSpPr/>
            <p:nvPr/>
          </p:nvSpPr>
          <p:spPr>
            <a:xfrm>
              <a:off x="6421850" y="35021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cubicBezTo>
                    <a:pt x="1" y="1"/>
                    <a:pt x="22" y="22"/>
                    <a:pt x="22" y="22"/>
                  </a:cubicBezTo>
                  <a:cubicBezTo>
                    <a:pt x="22" y="22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7495;p50">
              <a:extLst>
                <a:ext uri="{FF2B5EF4-FFF2-40B4-BE49-F238E27FC236}">
                  <a16:creationId xmlns:a16="http://schemas.microsoft.com/office/drawing/2014/main" id="{FBB78B3A-150B-535E-4DC4-4A95F9A9D281}"/>
                </a:ext>
              </a:extLst>
            </p:cNvPr>
            <p:cNvSpPr/>
            <p:nvPr/>
          </p:nvSpPr>
          <p:spPr>
            <a:xfrm>
              <a:off x="6432425" y="356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7496;p50">
              <a:extLst>
                <a:ext uri="{FF2B5EF4-FFF2-40B4-BE49-F238E27FC236}">
                  <a16:creationId xmlns:a16="http://schemas.microsoft.com/office/drawing/2014/main" id="{EA2C4AD6-6279-8880-E88D-7B2BF9BCDA33}"/>
                </a:ext>
              </a:extLst>
            </p:cNvPr>
            <p:cNvSpPr/>
            <p:nvPr/>
          </p:nvSpPr>
          <p:spPr>
            <a:xfrm>
              <a:off x="6431350" y="356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7497;p50">
              <a:extLst>
                <a:ext uri="{FF2B5EF4-FFF2-40B4-BE49-F238E27FC236}">
                  <a16:creationId xmlns:a16="http://schemas.microsoft.com/office/drawing/2014/main" id="{884F6516-5919-75E5-5805-442BEA5EB73D}"/>
                </a:ext>
              </a:extLst>
            </p:cNvPr>
            <p:cNvSpPr/>
            <p:nvPr/>
          </p:nvSpPr>
          <p:spPr>
            <a:xfrm>
              <a:off x="6433475" y="356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7498;p50">
              <a:extLst>
                <a:ext uri="{FF2B5EF4-FFF2-40B4-BE49-F238E27FC236}">
                  <a16:creationId xmlns:a16="http://schemas.microsoft.com/office/drawing/2014/main" id="{4CC9754C-A75F-8645-E57A-9355861F0F36}"/>
                </a:ext>
              </a:extLst>
            </p:cNvPr>
            <p:cNvSpPr/>
            <p:nvPr/>
          </p:nvSpPr>
          <p:spPr>
            <a:xfrm>
              <a:off x="6428200" y="355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7499;p50">
              <a:extLst>
                <a:ext uri="{FF2B5EF4-FFF2-40B4-BE49-F238E27FC236}">
                  <a16:creationId xmlns:a16="http://schemas.microsoft.com/office/drawing/2014/main" id="{CA172B05-4E78-9B0E-EDB4-6F04775AEF95}"/>
                </a:ext>
              </a:extLst>
            </p:cNvPr>
            <p:cNvSpPr/>
            <p:nvPr/>
          </p:nvSpPr>
          <p:spPr>
            <a:xfrm>
              <a:off x="6429775" y="355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7500;p50">
              <a:extLst>
                <a:ext uri="{FF2B5EF4-FFF2-40B4-BE49-F238E27FC236}">
                  <a16:creationId xmlns:a16="http://schemas.microsoft.com/office/drawing/2014/main" id="{BC6D8DBB-9E31-AE91-0245-6972CBD619C1}"/>
                </a:ext>
              </a:extLst>
            </p:cNvPr>
            <p:cNvSpPr/>
            <p:nvPr/>
          </p:nvSpPr>
          <p:spPr>
            <a:xfrm>
              <a:off x="6431900" y="3566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7501;p50">
              <a:extLst>
                <a:ext uri="{FF2B5EF4-FFF2-40B4-BE49-F238E27FC236}">
                  <a16:creationId xmlns:a16="http://schemas.microsoft.com/office/drawing/2014/main" id="{3C12876B-2CEF-F144-A2EF-7353B1A0AD68}"/>
                </a:ext>
              </a:extLst>
            </p:cNvPr>
            <p:cNvSpPr/>
            <p:nvPr/>
          </p:nvSpPr>
          <p:spPr>
            <a:xfrm>
              <a:off x="6434000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7502;p50">
              <a:extLst>
                <a:ext uri="{FF2B5EF4-FFF2-40B4-BE49-F238E27FC236}">
                  <a16:creationId xmlns:a16="http://schemas.microsoft.com/office/drawing/2014/main" id="{F726DA36-F2E9-315F-EB99-95DCE4150CC4}"/>
                </a:ext>
              </a:extLst>
            </p:cNvPr>
            <p:cNvSpPr/>
            <p:nvPr/>
          </p:nvSpPr>
          <p:spPr>
            <a:xfrm>
              <a:off x="6433475" y="3566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0" y="1"/>
                    <a:pt x="0" y="1"/>
                  </a:cubicBez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7503;p50">
              <a:extLst>
                <a:ext uri="{FF2B5EF4-FFF2-40B4-BE49-F238E27FC236}">
                  <a16:creationId xmlns:a16="http://schemas.microsoft.com/office/drawing/2014/main" id="{E3BB944B-B832-DAD2-10C1-97FD8C1B68AB}"/>
                </a:ext>
              </a:extLst>
            </p:cNvPr>
            <p:cNvSpPr/>
            <p:nvPr/>
          </p:nvSpPr>
          <p:spPr>
            <a:xfrm>
              <a:off x="6433475" y="356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7504;p50">
              <a:extLst>
                <a:ext uri="{FF2B5EF4-FFF2-40B4-BE49-F238E27FC236}">
                  <a16:creationId xmlns:a16="http://schemas.microsoft.com/office/drawing/2014/main" id="{0E07A1F9-9045-6CDD-68B6-B3D5A6D086F3}"/>
                </a:ext>
              </a:extLst>
            </p:cNvPr>
            <p:cNvSpPr/>
            <p:nvPr/>
          </p:nvSpPr>
          <p:spPr>
            <a:xfrm>
              <a:off x="6416575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7505;p50">
              <a:extLst>
                <a:ext uri="{FF2B5EF4-FFF2-40B4-BE49-F238E27FC236}">
                  <a16:creationId xmlns:a16="http://schemas.microsoft.com/office/drawing/2014/main" id="{27CEF781-7897-5786-4E48-55DF474D76A3}"/>
                </a:ext>
              </a:extLst>
            </p:cNvPr>
            <p:cNvSpPr/>
            <p:nvPr/>
          </p:nvSpPr>
          <p:spPr>
            <a:xfrm>
              <a:off x="6425025" y="3551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7506;p50">
              <a:extLst>
                <a:ext uri="{FF2B5EF4-FFF2-40B4-BE49-F238E27FC236}">
                  <a16:creationId xmlns:a16="http://schemas.microsoft.com/office/drawing/2014/main" id="{A3E7DA84-5B06-51D6-F920-A02510361AA4}"/>
                </a:ext>
              </a:extLst>
            </p:cNvPr>
            <p:cNvSpPr/>
            <p:nvPr/>
          </p:nvSpPr>
          <p:spPr>
            <a:xfrm>
              <a:off x="6415525" y="3540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7507;p50">
              <a:extLst>
                <a:ext uri="{FF2B5EF4-FFF2-40B4-BE49-F238E27FC236}">
                  <a16:creationId xmlns:a16="http://schemas.microsoft.com/office/drawing/2014/main" id="{5F0FC060-D40C-3A55-9C1E-7BE141817CF3}"/>
                </a:ext>
              </a:extLst>
            </p:cNvPr>
            <p:cNvSpPr/>
            <p:nvPr/>
          </p:nvSpPr>
          <p:spPr>
            <a:xfrm>
              <a:off x="6430825" y="3566050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1" y="1"/>
                  </a:moveTo>
                  <a:cubicBezTo>
                    <a:pt x="15" y="1"/>
                    <a:pt x="10" y="10"/>
                    <a:pt x="12" y="10"/>
                  </a:cubicBezTo>
                  <a:cubicBezTo>
                    <a:pt x="13" y="10"/>
                    <a:pt x="15" y="8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7508;p50">
              <a:extLst>
                <a:ext uri="{FF2B5EF4-FFF2-40B4-BE49-F238E27FC236}">
                  <a16:creationId xmlns:a16="http://schemas.microsoft.com/office/drawing/2014/main" id="{E0E16FC2-0B6C-EB50-7DC3-8CA974D88393}"/>
                </a:ext>
              </a:extLst>
            </p:cNvPr>
            <p:cNvSpPr/>
            <p:nvPr/>
          </p:nvSpPr>
          <p:spPr>
            <a:xfrm>
              <a:off x="6419750" y="355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7509;p50">
              <a:extLst>
                <a:ext uri="{FF2B5EF4-FFF2-40B4-BE49-F238E27FC236}">
                  <a16:creationId xmlns:a16="http://schemas.microsoft.com/office/drawing/2014/main" id="{F3F6952F-E0F5-A2B2-6A6E-8620FA6D8537}"/>
                </a:ext>
              </a:extLst>
            </p:cNvPr>
            <p:cNvSpPr/>
            <p:nvPr/>
          </p:nvSpPr>
          <p:spPr>
            <a:xfrm>
              <a:off x="6415525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7510;p50">
              <a:extLst>
                <a:ext uri="{FF2B5EF4-FFF2-40B4-BE49-F238E27FC236}">
                  <a16:creationId xmlns:a16="http://schemas.microsoft.com/office/drawing/2014/main" id="{FE7724B9-FDEF-52A3-8690-DE1D2BA15D1A}"/>
                </a:ext>
              </a:extLst>
            </p:cNvPr>
            <p:cNvSpPr/>
            <p:nvPr/>
          </p:nvSpPr>
          <p:spPr>
            <a:xfrm>
              <a:off x="6422375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7511;p50">
              <a:extLst>
                <a:ext uri="{FF2B5EF4-FFF2-40B4-BE49-F238E27FC236}">
                  <a16:creationId xmlns:a16="http://schemas.microsoft.com/office/drawing/2014/main" id="{F7F9D1F8-CDFF-6BFD-FC5F-C517036E7257}"/>
                </a:ext>
              </a:extLst>
            </p:cNvPr>
            <p:cNvSpPr/>
            <p:nvPr/>
          </p:nvSpPr>
          <p:spPr>
            <a:xfrm>
              <a:off x="6422375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7512;p50">
              <a:extLst>
                <a:ext uri="{FF2B5EF4-FFF2-40B4-BE49-F238E27FC236}">
                  <a16:creationId xmlns:a16="http://schemas.microsoft.com/office/drawing/2014/main" id="{95E5DCF8-06CB-3E25-AE60-92BCD868F1F1}"/>
                </a:ext>
              </a:extLst>
            </p:cNvPr>
            <p:cNvSpPr/>
            <p:nvPr/>
          </p:nvSpPr>
          <p:spPr>
            <a:xfrm>
              <a:off x="6416050" y="3539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7513;p50">
              <a:extLst>
                <a:ext uri="{FF2B5EF4-FFF2-40B4-BE49-F238E27FC236}">
                  <a16:creationId xmlns:a16="http://schemas.microsoft.com/office/drawing/2014/main" id="{5BF8FCEA-A4EE-BE6B-6B36-442052562C14}"/>
                </a:ext>
              </a:extLst>
            </p:cNvPr>
            <p:cNvSpPr/>
            <p:nvPr/>
          </p:nvSpPr>
          <p:spPr>
            <a:xfrm>
              <a:off x="6420800" y="354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7514;p50">
              <a:extLst>
                <a:ext uri="{FF2B5EF4-FFF2-40B4-BE49-F238E27FC236}">
                  <a16:creationId xmlns:a16="http://schemas.microsoft.com/office/drawing/2014/main" id="{C373B3B4-4FBD-ED4E-EF52-40C2B9CDFFD8}"/>
                </a:ext>
              </a:extLst>
            </p:cNvPr>
            <p:cNvSpPr/>
            <p:nvPr/>
          </p:nvSpPr>
          <p:spPr>
            <a:xfrm>
              <a:off x="6429775" y="355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7515;p50">
              <a:extLst>
                <a:ext uri="{FF2B5EF4-FFF2-40B4-BE49-F238E27FC236}">
                  <a16:creationId xmlns:a16="http://schemas.microsoft.com/office/drawing/2014/main" id="{00D3BCCD-4DB0-C72D-3C3C-86D9CE57B6A8}"/>
                </a:ext>
              </a:extLst>
            </p:cNvPr>
            <p:cNvSpPr/>
            <p:nvPr/>
          </p:nvSpPr>
          <p:spPr>
            <a:xfrm>
              <a:off x="6425550" y="3560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7516;p50">
              <a:extLst>
                <a:ext uri="{FF2B5EF4-FFF2-40B4-BE49-F238E27FC236}">
                  <a16:creationId xmlns:a16="http://schemas.microsoft.com/office/drawing/2014/main" id="{A01439B5-B415-1865-1BD7-213B1A9D5FFD}"/>
                </a:ext>
              </a:extLst>
            </p:cNvPr>
            <p:cNvSpPr/>
            <p:nvPr/>
          </p:nvSpPr>
          <p:spPr>
            <a:xfrm>
              <a:off x="6425550" y="3559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7517;p50">
              <a:extLst>
                <a:ext uri="{FF2B5EF4-FFF2-40B4-BE49-F238E27FC236}">
                  <a16:creationId xmlns:a16="http://schemas.microsoft.com/office/drawing/2014/main" id="{CCE52B2C-8DD9-55DA-F6D2-87EA6EAE07B1}"/>
                </a:ext>
              </a:extLst>
            </p:cNvPr>
            <p:cNvSpPr/>
            <p:nvPr/>
          </p:nvSpPr>
          <p:spPr>
            <a:xfrm>
              <a:off x="6425550" y="355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7518;p50">
              <a:extLst>
                <a:ext uri="{FF2B5EF4-FFF2-40B4-BE49-F238E27FC236}">
                  <a16:creationId xmlns:a16="http://schemas.microsoft.com/office/drawing/2014/main" id="{28FB6176-FB26-7748-0D9B-9D6ECDD2EA31}"/>
                </a:ext>
              </a:extLst>
            </p:cNvPr>
            <p:cNvSpPr/>
            <p:nvPr/>
          </p:nvSpPr>
          <p:spPr>
            <a:xfrm>
              <a:off x="6426600" y="356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7519;p50">
              <a:extLst>
                <a:ext uri="{FF2B5EF4-FFF2-40B4-BE49-F238E27FC236}">
                  <a16:creationId xmlns:a16="http://schemas.microsoft.com/office/drawing/2014/main" id="{259B288C-6169-96AA-6B23-968D26928E31}"/>
                </a:ext>
              </a:extLst>
            </p:cNvPr>
            <p:cNvSpPr/>
            <p:nvPr/>
          </p:nvSpPr>
          <p:spPr>
            <a:xfrm>
              <a:off x="6426075" y="356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7520;p50">
              <a:extLst>
                <a:ext uri="{FF2B5EF4-FFF2-40B4-BE49-F238E27FC236}">
                  <a16:creationId xmlns:a16="http://schemas.microsoft.com/office/drawing/2014/main" id="{643455D4-A636-1F02-EE3C-A579FB5310F1}"/>
                </a:ext>
              </a:extLst>
            </p:cNvPr>
            <p:cNvSpPr/>
            <p:nvPr/>
          </p:nvSpPr>
          <p:spPr>
            <a:xfrm>
              <a:off x="6424500" y="355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7521;p50">
              <a:extLst>
                <a:ext uri="{FF2B5EF4-FFF2-40B4-BE49-F238E27FC236}">
                  <a16:creationId xmlns:a16="http://schemas.microsoft.com/office/drawing/2014/main" id="{A27C6595-560A-47ED-B230-CAAD98C6DF7D}"/>
                </a:ext>
              </a:extLst>
            </p:cNvPr>
            <p:cNvSpPr/>
            <p:nvPr/>
          </p:nvSpPr>
          <p:spPr>
            <a:xfrm>
              <a:off x="6413925" y="3539650"/>
              <a:ext cx="20100" cy="28550"/>
            </a:xfrm>
            <a:custGeom>
              <a:avLst/>
              <a:gdLst/>
              <a:ahLst/>
              <a:cxnLst/>
              <a:rect l="l" t="t" r="r" b="b"/>
              <a:pathLst>
                <a:path w="804" h="1142" extrusionOk="0">
                  <a:moveTo>
                    <a:pt x="85" y="0"/>
                  </a:moveTo>
                  <a:cubicBezTo>
                    <a:pt x="85" y="21"/>
                    <a:pt x="64" y="21"/>
                    <a:pt x="64" y="21"/>
                  </a:cubicBezTo>
                  <a:lnTo>
                    <a:pt x="85" y="21"/>
                  </a:lnTo>
                  <a:cubicBezTo>
                    <a:pt x="85" y="21"/>
                    <a:pt x="85" y="0"/>
                    <a:pt x="85" y="0"/>
                  </a:cubicBezTo>
                  <a:close/>
                  <a:moveTo>
                    <a:pt x="466" y="803"/>
                  </a:moveTo>
                  <a:lnTo>
                    <a:pt x="444" y="824"/>
                  </a:lnTo>
                  <a:cubicBezTo>
                    <a:pt x="444" y="824"/>
                    <a:pt x="453" y="815"/>
                    <a:pt x="466" y="809"/>
                  </a:cubicBezTo>
                  <a:lnTo>
                    <a:pt x="466" y="809"/>
                  </a:lnTo>
                  <a:cubicBezTo>
                    <a:pt x="466" y="815"/>
                    <a:pt x="466" y="824"/>
                    <a:pt x="466" y="824"/>
                  </a:cubicBezTo>
                  <a:cubicBezTo>
                    <a:pt x="466" y="817"/>
                    <a:pt x="466" y="812"/>
                    <a:pt x="466" y="809"/>
                  </a:cubicBezTo>
                  <a:lnTo>
                    <a:pt x="466" y="809"/>
                  </a:lnTo>
                  <a:cubicBezTo>
                    <a:pt x="467" y="811"/>
                    <a:pt x="469" y="812"/>
                    <a:pt x="471" y="812"/>
                  </a:cubicBezTo>
                  <a:cubicBezTo>
                    <a:pt x="477" y="812"/>
                    <a:pt x="487" y="803"/>
                    <a:pt x="487" y="803"/>
                  </a:cubicBezTo>
                  <a:lnTo>
                    <a:pt x="466" y="803"/>
                  </a:lnTo>
                  <a:cubicBezTo>
                    <a:pt x="466" y="805"/>
                    <a:pt x="466" y="807"/>
                    <a:pt x="466" y="809"/>
                  </a:cubicBezTo>
                  <a:lnTo>
                    <a:pt x="466" y="809"/>
                  </a:lnTo>
                  <a:cubicBezTo>
                    <a:pt x="466" y="809"/>
                    <a:pt x="466" y="808"/>
                    <a:pt x="467" y="808"/>
                  </a:cubicBezTo>
                  <a:lnTo>
                    <a:pt x="467" y="808"/>
                  </a:lnTo>
                  <a:cubicBezTo>
                    <a:pt x="467" y="809"/>
                    <a:pt x="466" y="809"/>
                    <a:pt x="466" y="809"/>
                  </a:cubicBezTo>
                  <a:lnTo>
                    <a:pt x="466" y="809"/>
                  </a:lnTo>
                  <a:cubicBezTo>
                    <a:pt x="466" y="809"/>
                    <a:pt x="466" y="809"/>
                    <a:pt x="466" y="809"/>
                  </a:cubicBezTo>
                  <a:lnTo>
                    <a:pt x="466" y="809"/>
                  </a:lnTo>
                  <a:cubicBezTo>
                    <a:pt x="466" y="809"/>
                    <a:pt x="466" y="809"/>
                    <a:pt x="466" y="809"/>
                  </a:cubicBezTo>
                  <a:lnTo>
                    <a:pt x="466" y="809"/>
                  </a:lnTo>
                  <a:cubicBezTo>
                    <a:pt x="466" y="806"/>
                    <a:pt x="466" y="803"/>
                    <a:pt x="466" y="803"/>
                  </a:cubicBezTo>
                  <a:close/>
                  <a:moveTo>
                    <a:pt x="698" y="803"/>
                  </a:moveTo>
                  <a:lnTo>
                    <a:pt x="677" y="824"/>
                  </a:lnTo>
                  <a:cubicBezTo>
                    <a:pt x="698" y="824"/>
                    <a:pt x="677" y="824"/>
                    <a:pt x="698" y="803"/>
                  </a:cubicBezTo>
                  <a:close/>
                  <a:moveTo>
                    <a:pt x="466" y="824"/>
                  </a:moveTo>
                  <a:cubicBezTo>
                    <a:pt x="466" y="824"/>
                    <a:pt x="487" y="824"/>
                    <a:pt x="466" y="845"/>
                  </a:cubicBezTo>
                  <a:lnTo>
                    <a:pt x="487" y="824"/>
                  </a:lnTo>
                  <a:close/>
                  <a:moveTo>
                    <a:pt x="761" y="930"/>
                  </a:moveTo>
                  <a:cubicBezTo>
                    <a:pt x="740" y="930"/>
                    <a:pt x="740" y="930"/>
                    <a:pt x="740" y="951"/>
                  </a:cubicBezTo>
                  <a:cubicBezTo>
                    <a:pt x="740" y="951"/>
                    <a:pt x="740" y="951"/>
                    <a:pt x="761" y="930"/>
                  </a:cubicBezTo>
                  <a:close/>
                  <a:moveTo>
                    <a:pt x="688" y="1032"/>
                  </a:moveTo>
                  <a:cubicBezTo>
                    <a:pt x="683" y="1035"/>
                    <a:pt x="677" y="1035"/>
                    <a:pt x="677" y="1035"/>
                  </a:cubicBezTo>
                  <a:lnTo>
                    <a:pt x="698" y="1035"/>
                  </a:lnTo>
                  <a:cubicBezTo>
                    <a:pt x="692" y="1035"/>
                    <a:pt x="690" y="1034"/>
                    <a:pt x="688" y="1032"/>
                  </a:cubicBezTo>
                  <a:close/>
                  <a:moveTo>
                    <a:pt x="692" y="1047"/>
                  </a:moveTo>
                  <a:cubicBezTo>
                    <a:pt x="686" y="1047"/>
                    <a:pt x="677" y="1057"/>
                    <a:pt x="677" y="1057"/>
                  </a:cubicBezTo>
                  <a:lnTo>
                    <a:pt x="677" y="1078"/>
                  </a:lnTo>
                  <a:cubicBezTo>
                    <a:pt x="677" y="1057"/>
                    <a:pt x="677" y="1057"/>
                    <a:pt x="698" y="1057"/>
                  </a:cubicBezTo>
                  <a:cubicBezTo>
                    <a:pt x="698" y="1049"/>
                    <a:pt x="696" y="1047"/>
                    <a:pt x="692" y="1047"/>
                  </a:cubicBezTo>
                  <a:close/>
                  <a:moveTo>
                    <a:pt x="719" y="1057"/>
                  </a:moveTo>
                  <a:cubicBezTo>
                    <a:pt x="719" y="1078"/>
                    <a:pt x="698" y="1078"/>
                    <a:pt x="698" y="1078"/>
                  </a:cubicBezTo>
                  <a:lnTo>
                    <a:pt x="719" y="1078"/>
                  </a:lnTo>
                  <a:lnTo>
                    <a:pt x="719" y="1057"/>
                  </a:lnTo>
                  <a:close/>
                  <a:moveTo>
                    <a:pt x="106" y="0"/>
                  </a:moveTo>
                  <a:cubicBezTo>
                    <a:pt x="106" y="0"/>
                    <a:pt x="85" y="0"/>
                    <a:pt x="85" y="21"/>
                  </a:cubicBezTo>
                  <a:cubicBezTo>
                    <a:pt x="85" y="21"/>
                    <a:pt x="64" y="43"/>
                    <a:pt x="64" y="43"/>
                  </a:cubicBezTo>
                  <a:lnTo>
                    <a:pt x="43" y="43"/>
                  </a:ln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3" y="53"/>
                    <a:pt x="43" y="64"/>
                  </a:cubicBezTo>
                  <a:lnTo>
                    <a:pt x="43" y="85"/>
                  </a:lnTo>
                  <a:cubicBezTo>
                    <a:pt x="43" y="85"/>
                    <a:pt x="43" y="85"/>
                    <a:pt x="43" y="106"/>
                  </a:cubicBezTo>
                  <a:cubicBezTo>
                    <a:pt x="43" y="127"/>
                    <a:pt x="1" y="148"/>
                    <a:pt x="22" y="169"/>
                  </a:cubicBezTo>
                  <a:cubicBezTo>
                    <a:pt x="22" y="169"/>
                    <a:pt x="1" y="190"/>
                    <a:pt x="1" y="190"/>
                  </a:cubicBezTo>
                  <a:lnTo>
                    <a:pt x="22" y="190"/>
                  </a:lnTo>
                  <a:cubicBezTo>
                    <a:pt x="1" y="212"/>
                    <a:pt x="22" y="233"/>
                    <a:pt x="22" y="233"/>
                  </a:cubicBezTo>
                  <a:lnTo>
                    <a:pt x="43" y="233"/>
                  </a:lnTo>
                  <a:cubicBezTo>
                    <a:pt x="22" y="254"/>
                    <a:pt x="43" y="275"/>
                    <a:pt x="43" y="317"/>
                  </a:cubicBezTo>
                  <a:cubicBezTo>
                    <a:pt x="64" y="338"/>
                    <a:pt x="64" y="359"/>
                    <a:pt x="85" y="381"/>
                  </a:cubicBezTo>
                  <a:lnTo>
                    <a:pt x="106" y="381"/>
                  </a:lnTo>
                  <a:cubicBezTo>
                    <a:pt x="85" y="402"/>
                    <a:pt x="106" y="402"/>
                    <a:pt x="106" y="402"/>
                  </a:cubicBezTo>
                  <a:cubicBezTo>
                    <a:pt x="128" y="423"/>
                    <a:pt x="106" y="444"/>
                    <a:pt x="128" y="444"/>
                  </a:cubicBezTo>
                  <a:cubicBezTo>
                    <a:pt x="128" y="455"/>
                    <a:pt x="128" y="455"/>
                    <a:pt x="128" y="455"/>
                  </a:cubicBezTo>
                  <a:cubicBezTo>
                    <a:pt x="128" y="455"/>
                    <a:pt x="128" y="455"/>
                    <a:pt x="128" y="465"/>
                  </a:cubicBezTo>
                  <a:lnTo>
                    <a:pt x="149" y="465"/>
                  </a:lnTo>
                  <a:cubicBezTo>
                    <a:pt x="149" y="486"/>
                    <a:pt x="170" y="486"/>
                    <a:pt x="149" y="486"/>
                  </a:cubicBezTo>
                  <a:cubicBezTo>
                    <a:pt x="170" y="486"/>
                    <a:pt x="170" y="486"/>
                    <a:pt x="170" y="507"/>
                  </a:cubicBezTo>
                  <a:cubicBezTo>
                    <a:pt x="170" y="507"/>
                    <a:pt x="170" y="507"/>
                    <a:pt x="170" y="528"/>
                  </a:cubicBezTo>
                  <a:cubicBezTo>
                    <a:pt x="170" y="528"/>
                    <a:pt x="191" y="528"/>
                    <a:pt x="191" y="550"/>
                  </a:cubicBezTo>
                  <a:lnTo>
                    <a:pt x="212" y="550"/>
                  </a:lnTo>
                  <a:cubicBezTo>
                    <a:pt x="212" y="550"/>
                    <a:pt x="212" y="550"/>
                    <a:pt x="212" y="571"/>
                  </a:cubicBezTo>
                  <a:cubicBezTo>
                    <a:pt x="212" y="571"/>
                    <a:pt x="233" y="571"/>
                    <a:pt x="233" y="592"/>
                  </a:cubicBezTo>
                  <a:cubicBezTo>
                    <a:pt x="254" y="613"/>
                    <a:pt x="233" y="613"/>
                    <a:pt x="254" y="613"/>
                  </a:cubicBezTo>
                  <a:cubicBezTo>
                    <a:pt x="275" y="613"/>
                    <a:pt x="254" y="634"/>
                    <a:pt x="254" y="634"/>
                  </a:cubicBezTo>
                  <a:cubicBezTo>
                    <a:pt x="254" y="634"/>
                    <a:pt x="254" y="643"/>
                    <a:pt x="261" y="643"/>
                  </a:cubicBezTo>
                  <a:cubicBezTo>
                    <a:pt x="264" y="643"/>
                    <a:pt x="268" y="641"/>
                    <a:pt x="275" y="634"/>
                  </a:cubicBezTo>
                  <a:lnTo>
                    <a:pt x="275" y="634"/>
                  </a:lnTo>
                  <a:cubicBezTo>
                    <a:pt x="275" y="634"/>
                    <a:pt x="275" y="634"/>
                    <a:pt x="275" y="634"/>
                  </a:cubicBezTo>
                  <a:cubicBezTo>
                    <a:pt x="275" y="655"/>
                    <a:pt x="275" y="655"/>
                    <a:pt x="275" y="655"/>
                  </a:cubicBezTo>
                  <a:cubicBezTo>
                    <a:pt x="275" y="655"/>
                    <a:pt x="275" y="676"/>
                    <a:pt x="275" y="676"/>
                  </a:cubicBezTo>
                  <a:cubicBezTo>
                    <a:pt x="297" y="697"/>
                    <a:pt x="318" y="697"/>
                    <a:pt x="318" y="719"/>
                  </a:cubicBezTo>
                  <a:lnTo>
                    <a:pt x="339" y="719"/>
                  </a:lnTo>
                  <a:lnTo>
                    <a:pt x="318" y="740"/>
                  </a:lnTo>
                  <a:cubicBezTo>
                    <a:pt x="328" y="729"/>
                    <a:pt x="334" y="729"/>
                    <a:pt x="336" y="729"/>
                  </a:cubicBezTo>
                  <a:cubicBezTo>
                    <a:pt x="339" y="729"/>
                    <a:pt x="339" y="729"/>
                    <a:pt x="339" y="720"/>
                  </a:cubicBezTo>
                  <a:lnTo>
                    <a:pt x="339" y="720"/>
                  </a:lnTo>
                  <a:cubicBezTo>
                    <a:pt x="339" y="740"/>
                    <a:pt x="338" y="740"/>
                    <a:pt x="318" y="740"/>
                  </a:cubicBezTo>
                  <a:lnTo>
                    <a:pt x="339" y="761"/>
                  </a:lnTo>
                  <a:cubicBezTo>
                    <a:pt x="339" y="765"/>
                    <a:pt x="341" y="767"/>
                    <a:pt x="344" y="767"/>
                  </a:cubicBezTo>
                  <a:cubicBezTo>
                    <a:pt x="352" y="767"/>
                    <a:pt x="368" y="755"/>
                    <a:pt x="376" y="755"/>
                  </a:cubicBezTo>
                  <a:cubicBezTo>
                    <a:pt x="379" y="755"/>
                    <a:pt x="381" y="756"/>
                    <a:pt x="381" y="761"/>
                  </a:cubicBezTo>
                  <a:lnTo>
                    <a:pt x="402" y="761"/>
                  </a:lnTo>
                  <a:cubicBezTo>
                    <a:pt x="402" y="761"/>
                    <a:pt x="402" y="761"/>
                    <a:pt x="402" y="782"/>
                  </a:cubicBezTo>
                  <a:cubicBezTo>
                    <a:pt x="402" y="782"/>
                    <a:pt x="423" y="761"/>
                    <a:pt x="423" y="761"/>
                  </a:cubicBezTo>
                  <a:lnTo>
                    <a:pt x="423" y="761"/>
                  </a:lnTo>
                  <a:cubicBezTo>
                    <a:pt x="423" y="782"/>
                    <a:pt x="423" y="782"/>
                    <a:pt x="402" y="782"/>
                  </a:cubicBezTo>
                  <a:lnTo>
                    <a:pt x="423" y="782"/>
                  </a:lnTo>
                  <a:cubicBezTo>
                    <a:pt x="423" y="782"/>
                    <a:pt x="423" y="782"/>
                    <a:pt x="423" y="803"/>
                  </a:cubicBezTo>
                  <a:cubicBezTo>
                    <a:pt x="423" y="803"/>
                    <a:pt x="423" y="782"/>
                    <a:pt x="444" y="782"/>
                  </a:cubicBezTo>
                  <a:lnTo>
                    <a:pt x="423" y="803"/>
                  </a:lnTo>
                  <a:cubicBezTo>
                    <a:pt x="437" y="803"/>
                    <a:pt x="442" y="794"/>
                    <a:pt x="444" y="794"/>
                  </a:cubicBezTo>
                  <a:cubicBezTo>
                    <a:pt x="444" y="794"/>
                    <a:pt x="444" y="796"/>
                    <a:pt x="444" y="803"/>
                  </a:cubicBezTo>
                  <a:lnTo>
                    <a:pt x="466" y="803"/>
                  </a:lnTo>
                  <a:cubicBezTo>
                    <a:pt x="466" y="803"/>
                    <a:pt x="475" y="794"/>
                    <a:pt x="481" y="794"/>
                  </a:cubicBezTo>
                  <a:cubicBezTo>
                    <a:pt x="484" y="794"/>
                    <a:pt x="487" y="796"/>
                    <a:pt x="487" y="803"/>
                  </a:cubicBezTo>
                  <a:cubicBezTo>
                    <a:pt x="487" y="824"/>
                    <a:pt x="487" y="824"/>
                    <a:pt x="487" y="824"/>
                  </a:cubicBezTo>
                  <a:cubicBezTo>
                    <a:pt x="508" y="824"/>
                    <a:pt x="466" y="845"/>
                    <a:pt x="466" y="845"/>
                  </a:cubicBezTo>
                  <a:lnTo>
                    <a:pt x="487" y="845"/>
                  </a:lnTo>
                  <a:cubicBezTo>
                    <a:pt x="487" y="866"/>
                    <a:pt x="487" y="866"/>
                    <a:pt x="466" y="866"/>
                  </a:cubicBezTo>
                  <a:cubicBezTo>
                    <a:pt x="480" y="866"/>
                    <a:pt x="475" y="876"/>
                    <a:pt x="477" y="876"/>
                  </a:cubicBezTo>
                  <a:cubicBezTo>
                    <a:pt x="477" y="876"/>
                    <a:pt x="480" y="873"/>
                    <a:pt x="487" y="866"/>
                  </a:cubicBezTo>
                  <a:lnTo>
                    <a:pt x="508" y="866"/>
                  </a:lnTo>
                  <a:cubicBezTo>
                    <a:pt x="508" y="866"/>
                    <a:pt x="508" y="866"/>
                    <a:pt x="508" y="888"/>
                  </a:cubicBezTo>
                  <a:lnTo>
                    <a:pt x="529" y="888"/>
                  </a:lnTo>
                  <a:cubicBezTo>
                    <a:pt x="550" y="888"/>
                    <a:pt x="529" y="909"/>
                    <a:pt x="529" y="909"/>
                  </a:cubicBezTo>
                  <a:cubicBezTo>
                    <a:pt x="550" y="888"/>
                    <a:pt x="550" y="888"/>
                    <a:pt x="550" y="888"/>
                  </a:cubicBezTo>
                  <a:cubicBezTo>
                    <a:pt x="550" y="888"/>
                    <a:pt x="550" y="888"/>
                    <a:pt x="550" y="909"/>
                  </a:cubicBezTo>
                  <a:lnTo>
                    <a:pt x="571" y="909"/>
                  </a:lnTo>
                  <a:cubicBezTo>
                    <a:pt x="571" y="909"/>
                    <a:pt x="571" y="930"/>
                    <a:pt x="571" y="930"/>
                  </a:cubicBezTo>
                  <a:cubicBezTo>
                    <a:pt x="571" y="930"/>
                    <a:pt x="571" y="951"/>
                    <a:pt x="571" y="951"/>
                  </a:cubicBezTo>
                  <a:cubicBezTo>
                    <a:pt x="585" y="951"/>
                    <a:pt x="599" y="942"/>
                    <a:pt x="607" y="942"/>
                  </a:cubicBezTo>
                  <a:cubicBezTo>
                    <a:pt x="609" y="942"/>
                    <a:pt x="610" y="942"/>
                    <a:pt x="611" y="943"/>
                  </a:cubicBezTo>
                  <a:lnTo>
                    <a:pt x="611" y="943"/>
                  </a:lnTo>
                  <a:cubicBezTo>
                    <a:pt x="606" y="959"/>
                    <a:pt x="597" y="972"/>
                    <a:pt x="613" y="972"/>
                  </a:cubicBezTo>
                  <a:cubicBezTo>
                    <a:pt x="613" y="972"/>
                    <a:pt x="613" y="951"/>
                    <a:pt x="613" y="951"/>
                  </a:cubicBezTo>
                  <a:cubicBezTo>
                    <a:pt x="635" y="951"/>
                    <a:pt x="613" y="972"/>
                    <a:pt x="635" y="972"/>
                  </a:cubicBezTo>
                  <a:lnTo>
                    <a:pt x="656" y="972"/>
                  </a:lnTo>
                  <a:cubicBezTo>
                    <a:pt x="635" y="972"/>
                    <a:pt x="656" y="972"/>
                    <a:pt x="635" y="993"/>
                  </a:cubicBezTo>
                  <a:lnTo>
                    <a:pt x="656" y="993"/>
                  </a:lnTo>
                  <a:cubicBezTo>
                    <a:pt x="645" y="1004"/>
                    <a:pt x="645" y="1004"/>
                    <a:pt x="648" y="1004"/>
                  </a:cubicBezTo>
                  <a:cubicBezTo>
                    <a:pt x="650" y="1004"/>
                    <a:pt x="656" y="1004"/>
                    <a:pt x="656" y="1014"/>
                  </a:cubicBezTo>
                  <a:cubicBezTo>
                    <a:pt x="656" y="1004"/>
                    <a:pt x="656" y="1004"/>
                    <a:pt x="658" y="1004"/>
                  </a:cubicBezTo>
                  <a:cubicBezTo>
                    <a:pt x="661" y="1004"/>
                    <a:pt x="666" y="1004"/>
                    <a:pt x="677" y="993"/>
                  </a:cubicBezTo>
                  <a:lnTo>
                    <a:pt x="677" y="993"/>
                  </a:lnTo>
                  <a:cubicBezTo>
                    <a:pt x="677" y="1014"/>
                    <a:pt x="656" y="1014"/>
                    <a:pt x="656" y="1014"/>
                  </a:cubicBezTo>
                  <a:cubicBezTo>
                    <a:pt x="656" y="1014"/>
                    <a:pt x="656" y="1035"/>
                    <a:pt x="656" y="1035"/>
                  </a:cubicBezTo>
                  <a:lnTo>
                    <a:pt x="677" y="1035"/>
                  </a:lnTo>
                  <a:cubicBezTo>
                    <a:pt x="684" y="1028"/>
                    <a:pt x="686" y="1026"/>
                    <a:pt x="687" y="1026"/>
                  </a:cubicBezTo>
                  <a:lnTo>
                    <a:pt x="687" y="1026"/>
                  </a:lnTo>
                  <a:cubicBezTo>
                    <a:pt x="688" y="1026"/>
                    <a:pt x="687" y="1029"/>
                    <a:pt x="688" y="1032"/>
                  </a:cubicBezTo>
                  <a:lnTo>
                    <a:pt x="688" y="1032"/>
                  </a:lnTo>
                  <a:cubicBezTo>
                    <a:pt x="693" y="1029"/>
                    <a:pt x="698" y="1024"/>
                    <a:pt x="698" y="1014"/>
                  </a:cubicBezTo>
                  <a:lnTo>
                    <a:pt x="719" y="1014"/>
                  </a:lnTo>
                  <a:cubicBezTo>
                    <a:pt x="719" y="1014"/>
                    <a:pt x="719" y="1035"/>
                    <a:pt x="719" y="1035"/>
                  </a:cubicBezTo>
                  <a:cubicBezTo>
                    <a:pt x="719" y="1035"/>
                    <a:pt x="698" y="1035"/>
                    <a:pt x="698" y="1057"/>
                  </a:cubicBezTo>
                  <a:cubicBezTo>
                    <a:pt x="708" y="1046"/>
                    <a:pt x="714" y="1046"/>
                    <a:pt x="716" y="1046"/>
                  </a:cubicBezTo>
                  <a:cubicBezTo>
                    <a:pt x="719" y="1046"/>
                    <a:pt x="719" y="1046"/>
                    <a:pt x="719" y="1037"/>
                  </a:cubicBezTo>
                  <a:lnTo>
                    <a:pt x="719" y="1037"/>
                  </a:lnTo>
                  <a:cubicBezTo>
                    <a:pt x="719" y="1057"/>
                    <a:pt x="719" y="1057"/>
                    <a:pt x="698" y="1057"/>
                  </a:cubicBezTo>
                  <a:lnTo>
                    <a:pt x="740" y="1057"/>
                  </a:lnTo>
                  <a:lnTo>
                    <a:pt x="740" y="1078"/>
                  </a:lnTo>
                  <a:cubicBezTo>
                    <a:pt x="740" y="1078"/>
                    <a:pt x="740" y="1078"/>
                    <a:pt x="740" y="1099"/>
                  </a:cubicBezTo>
                  <a:cubicBezTo>
                    <a:pt x="740" y="1099"/>
                    <a:pt x="740" y="1078"/>
                    <a:pt x="761" y="1078"/>
                  </a:cubicBezTo>
                  <a:cubicBezTo>
                    <a:pt x="740" y="1099"/>
                    <a:pt x="761" y="1099"/>
                    <a:pt x="761" y="1099"/>
                  </a:cubicBezTo>
                  <a:cubicBezTo>
                    <a:pt x="768" y="1092"/>
                    <a:pt x="771" y="1089"/>
                    <a:pt x="771" y="1089"/>
                  </a:cubicBezTo>
                  <a:lnTo>
                    <a:pt x="771" y="1089"/>
                  </a:lnTo>
                  <a:cubicBezTo>
                    <a:pt x="773" y="1089"/>
                    <a:pt x="768" y="1099"/>
                    <a:pt x="782" y="1099"/>
                  </a:cubicBezTo>
                  <a:cubicBezTo>
                    <a:pt x="782" y="1099"/>
                    <a:pt x="804" y="1099"/>
                    <a:pt x="804" y="1078"/>
                  </a:cubicBezTo>
                  <a:cubicBezTo>
                    <a:pt x="804" y="1071"/>
                    <a:pt x="804" y="1068"/>
                    <a:pt x="803" y="1068"/>
                  </a:cubicBezTo>
                  <a:cubicBezTo>
                    <a:pt x="801" y="1068"/>
                    <a:pt x="797" y="1078"/>
                    <a:pt x="782" y="1078"/>
                  </a:cubicBezTo>
                  <a:lnTo>
                    <a:pt x="782" y="1057"/>
                  </a:lnTo>
                  <a:lnTo>
                    <a:pt x="804" y="1057"/>
                  </a:lnTo>
                  <a:lnTo>
                    <a:pt x="782" y="1035"/>
                  </a:lnTo>
                  <a:lnTo>
                    <a:pt x="761" y="1035"/>
                  </a:lnTo>
                  <a:cubicBezTo>
                    <a:pt x="782" y="1014"/>
                    <a:pt x="782" y="1014"/>
                    <a:pt x="782" y="1014"/>
                  </a:cubicBezTo>
                  <a:lnTo>
                    <a:pt x="761" y="1014"/>
                  </a:lnTo>
                  <a:cubicBezTo>
                    <a:pt x="782" y="1014"/>
                    <a:pt x="782" y="993"/>
                    <a:pt x="782" y="993"/>
                  </a:cubicBezTo>
                  <a:cubicBezTo>
                    <a:pt x="782" y="972"/>
                    <a:pt x="782" y="972"/>
                    <a:pt x="761" y="972"/>
                  </a:cubicBezTo>
                  <a:cubicBezTo>
                    <a:pt x="761" y="951"/>
                    <a:pt x="761" y="951"/>
                    <a:pt x="740" y="951"/>
                  </a:cubicBezTo>
                  <a:cubicBezTo>
                    <a:pt x="740" y="930"/>
                    <a:pt x="740" y="930"/>
                    <a:pt x="740" y="930"/>
                  </a:cubicBezTo>
                  <a:cubicBezTo>
                    <a:pt x="740" y="919"/>
                    <a:pt x="735" y="919"/>
                    <a:pt x="730" y="919"/>
                  </a:cubicBezTo>
                  <a:cubicBezTo>
                    <a:pt x="724" y="919"/>
                    <a:pt x="719" y="919"/>
                    <a:pt x="719" y="909"/>
                  </a:cubicBezTo>
                  <a:cubicBezTo>
                    <a:pt x="719" y="909"/>
                    <a:pt x="719" y="909"/>
                    <a:pt x="719" y="888"/>
                  </a:cubicBezTo>
                  <a:lnTo>
                    <a:pt x="698" y="888"/>
                  </a:lnTo>
                  <a:cubicBezTo>
                    <a:pt x="698" y="888"/>
                    <a:pt x="698" y="866"/>
                    <a:pt x="698" y="866"/>
                  </a:cubicBezTo>
                  <a:cubicBezTo>
                    <a:pt x="698" y="866"/>
                    <a:pt x="698" y="845"/>
                    <a:pt x="698" y="845"/>
                  </a:cubicBezTo>
                  <a:cubicBezTo>
                    <a:pt x="684" y="845"/>
                    <a:pt x="689" y="836"/>
                    <a:pt x="687" y="836"/>
                  </a:cubicBezTo>
                  <a:lnTo>
                    <a:pt x="687" y="836"/>
                  </a:lnTo>
                  <a:cubicBezTo>
                    <a:pt x="686" y="836"/>
                    <a:pt x="684" y="838"/>
                    <a:pt x="677" y="845"/>
                  </a:cubicBezTo>
                  <a:lnTo>
                    <a:pt x="677" y="824"/>
                  </a:lnTo>
                  <a:cubicBezTo>
                    <a:pt x="656" y="824"/>
                    <a:pt x="677" y="803"/>
                    <a:pt x="656" y="782"/>
                  </a:cubicBezTo>
                  <a:cubicBezTo>
                    <a:pt x="656" y="782"/>
                    <a:pt x="635" y="782"/>
                    <a:pt x="635" y="761"/>
                  </a:cubicBezTo>
                  <a:cubicBezTo>
                    <a:pt x="635" y="740"/>
                    <a:pt x="635" y="740"/>
                    <a:pt x="635" y="740"/>
                  </a:cubicBezTo>
                  <a:lnTo>
                    <a:pt x="613" y="740"/>
                  </a:lnTo>
                  <a:cubicBezTo>
                    <a:pt x="613" y="719"/>
                    <a:pt x="592" y="719"/>
                    <a:pt x="613" y="719"/>
                  </a:cubicBezTo>
                  <a:cubicBezTo>
                    <a:pt x="613" y="712"/>
                    <a:pt x="611" y="709"/>
                    <a:pt x="608" y="709"/>
                  </a:cubicBezTo>
                  <a:cubicBezTo>
                    <a:pt x="602" y="709"/>
                    <a:pt x="592" y="719"/>
                    <a:pt x="592" y="719"/>
                  </a:cubicBezTo>
                  <a:cubicBezTo>
                    <a:pt x="592" y="719"/>
                    <a:pt x="592" y="719"/>
                    <a:pt x="592" y="697"/>
                  </a:cubicBezTo>
                  <a:cubicBezTo>
                    <a:pt x="592" y="697"/>
                    <a:pt x="613" y="676"/>
                    <a:pt x="592" y="676"/>
                  </a:cubicBezTo>
                  <a:cubicBezTo>
                    <a:pt x="592" y="676"/>
                    <a:pt x="571" y="655"/>
                    <a:pt x="571" y="655"/>
                  </a:cubicBezTo>
                  <a:lnTo>
                    <a:pt x="571" y="634"/>
                  </a:lnTo>
                  <a:lnTo>
                    <a:pt x="550" y="634"/>
                  </a:lnTo>
                  <a:lnTo>
                    <a:pt x="550" y="613"/>
                  </a:lnTo>
                  <a:lnTo>
                    <a:pt x="529" y="613"/>
                  </a:lnTo>
                  <a:cubicBezTo>
                    <a:pt x="550" y="613"/>
                    <a:pt x="529" y="613"/>
                    <a:pt x="550" y="592"/>
                  </a:cubicBezTo>
                  <a:lnTo>
                    <a:pt x="508" y="592"/>
                  </a:lnTo>
                  <a:cubicBezTo>
                    <a:pt x="508" y="592"/>
                    <a:pt x="529" y="571"/>
                    <a:pt x="508" y="550"/>
                  </a:cubicBezTo>
                  <a:cubicBezTo>
                    <a:pt x="508" y="550"/>
                    <a:pt x="508" y="528"/>
                    <a:pt x="487" y="528"/>
                  </a:cubicBezTo>
                  <a:cubicBezTo>
                    <a:pt x="466" y="528"/>
                    <a:pt x="466" y="507"/>
                    <a:pt x="466" y="507"/>
                  </a:cubicBezTo>
                  <a:cubicBezTo>
                    <a:pt x="444" y="507"/>
                    <a:pt x="466" y="486"/>
                    <a:pt x="466" y="486"/>
                  </a:cubicBezTo>
                  <a:lnTo>
                    <a:pt x="444" y="486"/>
                  </a:lnTo>
                  <a:lnTo>
                    <a:pt x="444" y="465"/>
                  </a:lnTo>
                  <a:cubicBezTo>
                    <a:pt x="434" y="476"/>
                    <a:pt x="429" y="481"/>
                    <a:pt x="426" y="481"/>
                  </a:cubicBezTo>
                  <a:cubicBezTo>
                    <a:pt x="423" y="481"/>
                    <a:pt x="423" y="476"/>
                    <a:pt x="423" y="465"/>
                  </a:cubicBezTo>
                  <a:cubicBezTo>
                    <a:pt x="402" y="444"/>
                    <a:pt x="423" y="444"/>
                    <a:pt x="423" y="444"/>
                  </a:cubicBezTo>
                  <a:cubicBezTo>
                    <a:pt x="402" y="444"/>
                    <a:pt x="423" y="423"/>
                    <a:pt x="402" y="423"/>
                  </a:cubicBezTo>
                  <a:cubicBezTo>
                    <a:pt x="402" y="402"/>
                    <a:pt x="381" y="402"/>
                    <a:pt x="381" y="381"/>
                  </a:cubicBezTo>
                  <a:cubicBezTo>
                    <a:pt x="381" y="359"/>
                    <a:pt x="360" y="359"/>
                    <a:pt x="360" y="359"/>
                  </a:cubicBezTo>
                  <a:cubicBezTo>
                    <a:pt x="360" y="338"/>
                    <a:pt x="360" y="317"/>
                    <a:pt x="339" y="317"/>
                  </a:cubicBezTo>
                  <a:cubicBezTo>
                    <a:pt x="328" y="317"/>
                    <a:pt x="334" y="312"/>
                    <a:pt x="339" y="309"/>
                  </a:cubicBezTo>
                  <a:lnTo>
                    <a:pt x="339" y="309"/>
                  </a:lnTo>
                  <a:cubicBezTo>
                    <a:pt x="339" y="314"/>
                    <a:pt x="339" y="317"/>
                    <a:pt x="339" y="317"/>
                  </a:cubicBezTo>
                  <a:cubicBezTo>
                    <a:pt x="346" y="310"/>
                    <a:pt x="346" y="308"/>
                    <a:pt x="344" y="308"/>
                  </a:cubicBezTo>
                  <a:cubicBezTo>
                    <a:pt x="342" y="308"/>
                    <a:pt x="341" y="308"/>
                    <a:pt x="339" y="309"/>
                  </a:cubicBezTo>
                  <a:lnTo>
                    <a:pt x="339" y="309"/>
                  </a:lnTo>
                  <a:cubicBezTo>
                    <a:pt x="339" y="303"/>
                    <a:pt x="339" y="296"/>
                    <a:pt x="339" y="296"/>
                  </a:cubicBezTo>
                  <a:lnTo>
                    <a:pt x="318" y="296"/>
                  </a:lnTo>
                  <a:cubicBezTo>
                    <a:pt x="318" y="296"/>
                    <a:pt x="318" y="296"/>
                    <a:pt x="318" y="275"/>
                  </a:cubicBezTo>
                  <a:cubicBezTo>
                    <a:pt x="318" y="275"/>
                    <a:pt x="297" y="275"/>
                    <a:pt x="318" y="254"/>
                  </a:cubicBezTo>
                  <a:cubicBezTo>
                    <a:pt x="297" y="254"/>
                    <a:pt x="297" y="233"/>
                    <a:pt x="275" y="233"/>
                  </a:cubicBezTo>
                  <a:lnTo>
                    <a:pt x="275" y="212"/>
                  </a:lnTo>
                  <a:lnTo>
                    <a:pt x="254" y="212"/>
                  </a:lnTo>
                  <a:cubicBezTo>
                    <a:pt x="254" y="212"/>
                    <a:pt x="254" y="190"/>
                    <a:pt x="275" y="190"/>
                  </a:cubicBezTo>
                  <a:cubicBezTo>
                    <a:pt x="275" y="190"/>
                    <a:pt x="212" y="0"/>
                    <a:pt x="106" y="0"/>
                  </a:cubicBezTo>
                  <a:close/>
                  <a:moveTo>
                    <a:pt x="761" y="1099"/>
                  </a:moveTo>
                  <a:cubicBezTo>
                    <a:pt x="761" y="1109"/>
                    <a:pt x="761" y="1109"/>
                    <a:pt x="761" y="1109"/>
                  </a:cubicBezTo>
                  <a:cubicBezTo>
                    <a:pt x="761" y="1109"/>
                    <a:pt x="761" y="1109"/>
                    <a:pt x="761" y="1120"/>
                  </a:cubicBezTo>
                  <a:lnTo>
                    <a:pt x="761" y="1141"/>
                  </a:lnTo>
                  <a:cubicBezTo>
                    <a:pt x="761" y="1141"/>
                    <a:pt x="761" y="1120"/>
                    <a:pt x="782" y="1120"/>
                  </a:cubicBezTo>
                  <a:cubicBezTo>
                    <a:pt x="782" y="1120"/>
                    <a:pt x="761" y="1141"/>
                    <a:pt x="782" y="1141"/>
                  </a:cubicBezTo>
                  <a:cubicBezTo>
                    <a:pt x="782" y="1120"/>
                    <a:pt x="782" y="1120"/>
                    <a:pt x="782" y="1120"/>
                  </a:cubicBezTo>
                  <a:cubicBezTo>
                    <a:pt x="782" y="1127"/>
                    <a:pt x="782" y="1129"/>
                    <a:pt x="783" y="1129"/>
                  </a:cubicBezTo>
                  <a:cubicBezTo>
                    <a:pt x="785" y="1129"/>
                    <a:pt x="789" y="1120"/>
                    <a:pt x="804" y="1120"/>
                  </a:cubicBezTo>
                  <a:cubicBezTo>
                    <a:pt x="804" y="1109"/>
                    <a:pt x="804" y="1109"/>
                    <a:pt x="804" y="1109"/>
                  </a:cubicBezTo>
                  <a:cubicBezTo>
                    <a:pt x="804" y="1109"/>
                    <a:pt x="804" y="1109"/>
                    <a:pt x="804" y="1099"/>
                  </a:cubicBezTo>
                  <a:cubicBezTo>
                    <a:pt x="804" y="1099"/>
                    <a:pt x="794" y="1108"/>
                    <a:pt x="788" y="1108"/>
                  </a:cubicBezTo>
                  <a:cubicBezTo>
                    <a:pt x="785" y="1108"/>
                    <a:pt x="782" y="1106"/>
                    <a:pt x="782" y="10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7522;p50">
              <a:extLst>
                <a:ext uri="{FF2B5EF4-FFF2-40B4-BE49-F238E27FC236}">
                  <a16:creationId xmlns:a16="http://schemas.microsoft.com/office/drawing/2014/main" id="{EBFF5A31-0E21-7C77-9DED-FA70BEA48425}"/>
                </a:ext>
              </a:extLst>
            </p:cNvPr>
            <p:cNvSpPr/>
            <p:nvPr/>
          </p:nvSpPr>
          <p:spPr>
            <a:xfrm>
              <a:off x="6426600" y="356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7523;p50">
              <a:extLst>
                <a:ext uri="{FF2B5EF4-FFF2-40B4-BE49-F238E27FC236}">
                  <a16:creationId xmlns:a16="http://schemas.microsoft.com/office/drawing/2014/main" id="{2DF94343-4598-93F7-D3F0-2F633277A992}"/>
                </a:ext>
              </a:extLst>
            </p:cNvPr>
            <p:cNvSpPr/>
            <p:nvPr/>
          </p:nvSpPr>
          <p:spPr>
            <a:xfrm>
              <a:off x="6425025" y="355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7524;p50">
              <a:extLst>
                <a:ext uri="{FF2B5EF4-FFF2-40B4-BE49-F238E27FC236}">
                  <a16:creationId xmlns:a16="http://schemas.microsoft.com/office/drawing/2014/main" id="{154FF26E-15C2-B2CE-0E70-3835491A723E}"/>
                </a:ext>
              </a:extLst>
            </p:cNvPr>
            <p:cNvSpPr/>
            <p:nvPr/>
          </p:nvSpPr>
          <p:spPr>
            <a:xfrm>
              <a:off x="6423975" y="35591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7525;p50">
              <a:extLst>
                <a:ext uri="{FF2B5EF4-FFF2-40B4-BE49-F238E27FC236}">
                  <a16:creationId xmlns:a16="http://schemas.microsoft.com/office/drawing/2014/main" id="{823B3AD1-132F-B5B1-538D-7539D60807D7}"/>
                </a:ext>
              </a:extLst>
            </p:cNvPr>
            <p:cNvSpPr/>
            <p:nvPr/>
          </p:nvSpPr>
          <p:spPr>
            <a:xfrm>
              <a:off x="6428200" y="3562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7526;p50">
              <a:extLst>
                <a:ext uri="{FF2B5EF4-FFF2-40B4-BE49-F238E27FC236}">
                  <a16:creationId xmlns:a16="http://schemas.microsoft.com/office/drawing/2014/main" id="{B01BC142-A50D-33A3-1334-724F654A2D52}"/>
                </a:ext>
              </a:extLst>
            </p:cNvPr>
            <p:cNvSpPr/>
            <p:nvPr/>
          </p:nvSpPr>
          <p:spPr>
            <a:xfrm>
              <a:off x="6430825" y="3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7527;p50">
              <a:extLst>
                <a:ext uri="{FF2B5EF4-FFF2-40B4-BE49-F238E27FC236}">
                  <a16:creationId xmlns:a16="http://schemas.microsoft.com/office/drawing/2014/main" id="{A0B03C34-8F84-77D0-6E86-7A07B5C65094}"/>
                </a:ext>
              </a:extLst>
            </p:cNvPr>
            <p:cNvSpPr/>
            <p:nvPr/>
          </p:nvSpPr>
          <p:spPr>
            <a:xfrm>
              <a:off x="6430825" y="356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7528;p50">
              <a:extLst>
                <a:ext uri="{FF2B5EF4-FFF2-40B4-BE49-F238E27FC236}">
                  <a16:creationId xmlns:a16="http://schemas.microsoft.com/office/drawing/2014/main" id="{30719235-6D77-74C8-C5C1-6680BCC97069}"/>
                </a:ext>
              </a:extLst>
            </p:cNvPr>
            <p:cNvSpPr/>
            <p:nvPr/>
          </p:nvSpPr>
          <p:spPr>
            <a:xfrm>
              <a:off x="6427125" y="356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7529;p50">
              <a:extLst>
                <a:ext uri="{FF2B5EF4-FFF2-40B4-BE49-F238E27FC236}">
                  <a16:creationId xmlns:a16="http://schemas.microsoft.com/office/drawing/2014/main" id="{5AFDC043-3D6D-DDB3-AC14-3907132E8B68}"/>
                </a:ext>
              </a:extLst>
            </p:cNvPr>
            <p:cNvSpPr/>
            <p:nvPr/>
          </p:nvSpPr>
          <p:spPr>
            <a:xfrm>
              <a:off x="6430825" y="356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7530;p50">
              <a:extLst>
                <a:ext uri="{FF2B5EF4-FFF2-40B4-BE49-F238E27FC236}">
                  <a16:creationId xmlns:a16="http://schemas.microsoft.com/office/drawing/2014/main" id="{1C381C84-249A-7523-2660-BB601B29CC1C}"/>
                </a:ext>
              </a:extLst>
            </p:cNvPr>
            <p:cNvSpPr/>
            <p:nvPr/>
          </p:nvSpPr>
          <p:spPr>
            <a:xfrm>
              <a:off x="6430825" y="3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7531;p50">
              <a:extLst>
                <a:ext uri="{FF2B5EF4-FFF2-40B4-BE49-F238E27FC236}">
                  <a16:creationId xmlns:a16="http://schemas.microsoft.com/office/drawing/2014/main" id="{94A3F498-9C39-396A-F3FB-8D8A8F675B9A}"/>
                </a:ext>
              </a:extLst>
            </p:cNvPr>
            <p:cNvSpPr/>
            <p:nvPr/>
          </p:nvSpPr>
          <p:spPr>
            <a:xfrm>
              <a:off x="6429250" y="356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7532;p50">
              <a:extLst>
                <a:ext uri="{FF2B5EF4-FFF2-40B4-BE49-F238E27FC236}">
                  <a16:creationId xmlns:a16="http://schemas.microsoft.com/office/drawing/2014/main" id="{2899F9EF-50EA-D8ED-39A0-04A8A96B2FA6}"/>
                </a:ext>
              </a:extLst>
            </p:cNvPr>
            <p:cNvSpPr/>
            <p:nvPr/>
          </p:nvSpPr>
          <p:spPr>
            <a:xfrm>
              <a:off x="6430300" y="356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7533;p50">
              <a:extLst>
                <a:ext uri="{FF2B5EF4-FFF2-40B4-BE49-F238E27FC236}">
                  <a16:creationId xmlns:a16="http://schemas.microsoft.com/office/drawing/2014/main" id="{470F7409-DA45-D676-24CA-71CA89EB9167}"/>
                </a:ext>
              </a:extLst>
            </p:cNvPr>
            <p:cNvSpPr/>
            <p:nvPr/>
          </p:nvSpPr>
          <p:spPr>
            <a:xfrm>
              <a:off x="6430825" y="3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7534;p50">
              <a:extLst>
                <a:ext uri="{FF2B5EF4-FFF2-40B4-BE49-F238E27FC236}">
                  <a16:creationId xmlns:a16="http://schemas.microsoft.com/office/drawing/2014/main" id="{711114FC-A2C6-003F-C6E0-AD4E1612CF93}"/>
                </a:ext>
              </a:extLst>
            </p:cNvPr>
            <p:cNvSpPr/>
            <p:nvPr/>
          </p:nvSpPr>
          <p:spPr>
            <a:xfrm>
              <a:off x="6429775" y="356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7535;p50">
              <a:extLst>
                <a:ext uri="{FF2B5EF4-FFF2-40B4-BE49-F238E27FC236}">
                  <a16:creationId xmlns:a16="http://schemas.microsoft.com/office/drawing/2014/main" id="{7B2C46A6-2EFF-C775-CD59-28FF56D15F48}"/>
                </a:ext>
              </a:extLst>
            </p:cNvPr>
            <p:cNvSpPr/>
            <p:nvPr/>
          </p:nvSpPr>
          <p:spPr>
            <a:xfrm>
              <a:off x="6374850" y="3607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7536;p50">
              <a:extLst>
                <a:ext uri="{FF2B5EF4-FFF2-40B4-BE49-F238E27FC236}">
                  <a16:creationId xmlns:a16="http://schemas.microsoft.com/office/drawing/2014/main" id="{4BEE3EB8-069B-A4A2-8D99-8D340BC9CD0A}"/>
                </a:ext>
              </a:extLst>
            </p:cNvPr>
            <p:cNvSpPr/>
            <p:nvPr/>
          </p:nvSpPr>
          <p:spPr>
            <a:xfrm>
              <a:off x="6373800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7537;p50">
              <a:extLst>
                <a:ext uri="{FF2B5EF4-FFF2-40B4-BE49-F238E27FC236}">
                  <a16:creationId xmlns:a16="http://schemas.microsoft.com/office/drawing/2014/main" id="{269A9BD1-B94B-587C-C5E9-4E8B88045555}"/>
                </a:ext>
              </a:extLst>
            </p:cNvPr>
            <p:cNvSpPr/>
            <p:nvPr/>
          </p:nvSpPr>
          <p:spPr>
            <a:xfrm>
              <a:off x="6375900" y="3608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7538;p50">
              <a:extLst>
                <a:ext uri="{FF2B5EF4-FFF2-40B4-BE49-F238E27FC236}">
                  <a16:creationId xmlns:a16="http://schemas.microsoft.com/office/drawing/2014/main" id="{4F537BCF-4CCB-D13C-6974-1E1B7B93F0BB}"/>
                </a:ext>
              </a:extLst>
            </p:cNvPr>
            <p:cNvSpPr/>
            <p:nvPr/>
          </p:nvSpPr>
          <p:spPr>
            <a:xfrm>
              <a:off x="6370625" y="360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7539;p50">
              <a:extLst>
                <a:ext uri="{FF2B5EF4-FFF2-40B4-BE49-F238E27FC236}">
                  <a16:creationId xmlns:a16="http://schemas.microsoft.com/office/drawing/2014/main" id="{655807F7-6109-B081-705D-62C98C967CC1}"/>
                </a:ext>
              </a:extLst>
            </p:cNvPr>
            <p:cNvSpPr/>
            <p:nvPr/>
          </p:nvSpPr>
          <p:spPr>
            <a:xfrm>
              <a:off x="6372750" y="360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7540;p50">
              <a:extLst>
                <a:ext uri="{FF2B5EF4-FFF2-40B4-BE49-F238E27FC236}">
                  <a16:creationId xmlns:a16="http://schemas.microsoft.com/office/drawing/2014/main" id="{62EFBD2C-5283-EF38-D107-849D4A3AC3F8}"/>
                </a:ext>
              </a:extLst>
            </p:cNvPr>
            <p:cNvSpPr/>
            <p:nvPr/>
          </p:nvSpPr>
          <p:spPr>
            <a:xfrm>
              <a:off x="6374325" y="3610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7541;p50">
              <a:extLst>
                <a:ext uri="{FF2B5EF4-FFF2-40B4-BE49-F238E27FC236}">
                  <a16:creationId xmlns:a16="http://schemas.microsoft.com/office/drawing/2014/main" id="{4AA95AC2-9A04-7389-7E09-AF634912BE25}"/>
                </a:ext>
              </a:extLst>
            </p:cNvPr>
            <p:cNvSpPr/>
            <p:nvPr/>
          </p:nvSpPr>
          <p:spPr>
            <a:xfrm>
              <a:off x="6375900" y="361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7542;p50">
              <a:extLst>
                <a:ext uri="{FF2B5EF4-FFF2-40B4-BE49-F238E27FC236}">
                  <a16:creationId xmlns:a16="http://schemas.microsoft.com/office/drawing/2014/main" id="{7A38B1A6-E60D-576A-FB4F-9004869CBCF8}"/>
                </a:ext>
              </a:extLst>
            </p:cNvPr>
            <p:cNvSpPr/>
            <p:nvPr/>
          </p:nvSpPr>
          <p:spPr>
            <a:xfrm>
              <a:off x="6375900" y="361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7543;p50">
              <a:extLst>
                <a:ext uri="{FF2B5EF4-FFF2-40B4-BE49-F238E27FC236}">
                  <a16:creationId xmlns:a16="http://schemas.microsoft.com/office/drawing/2014/main" id="{B08B3C5D-5C61-64A0-F1EF-002019ACAECD}"/>
                </a:ext>
              </a:extLst>
            </p:cNvPr>
            <p:cNvSpPr/>
            <p:nvPr/>
          </p:nvSpPr>
          <p:spPr>
            <a:xfrm>
              <a:off x="6375900" y="361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7544;p50">
              <a:extLst>
                <a:ext uri="{FF2B5EF4-FFF2-40B4-BE49-F238E27FC236}">
                  <a16:creationId xmlns:a16="http://schemas.microsoft.com/office/drawing/2014/main" id="{AD1844C8-8B05-F6D1-360A-FAE099A1645B}"/>
                </a:ext>
              </a:extLst>
            </p:cNvPr>
            <p:cNvSpPr/>
            <p:nvPr/>
          </p:nvSpPr>
          <p:spPr>
            <a:xfrm>
              <a:off x="6354250" y="35903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7545;p50">
              <a:extLst>
                <a:ext uri="{FF2B5EF4-FFF2-40B4-BE49-F238E27FC236}">
                  <a16:creationId xmlns:a16="http://schemas.microsoft.com/office/drawing/2014/main" id="{605EA15D-18C5-6202-77D0-D45C4831D4C1}"/>
                </a:ext>
              </a:extLst>
            </p:cNvPr>
            <p:cNvSpPr/>
            <p:nvPr/>
          </p:nvSpPr>
          <p:spPr>
            <a:xfrm>
              <a:off x="6366925" y="359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7546;p50">
              <a:extLst>
                <a:ext uri="{FF2B5EF4-FFF2-40B4-BE49-F238E27FC236}">
                  <a16:creationId xmlns:a16="http://schemas.microsoft.com/office/drawing/2014/main" id="{CEC4C854-E9A9-80DE-A489-4998CCA1060B}"/>
                </a:ext>
              </a:extLst>
            </p:cNvPr>
            <p:cNvSpPr/>
            <p:nvPr/>
          </p:nvSpPr>
          <p:spPr>
            <a:xfrm>
              <a:off x="6353725" y="3591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7547;p50">
              <a:extLst>
                <a:ext uri="{FF2B5EF4-FFF2-40B4-BE49-F238E27FC236}">
                  <a16:creationId xmlns:a16="http://schemas.microsoft.com/office/drawing/2014/main" id="{8ACFC9F1-C9CE-64DD-5232-81748E35A61D}"/>
                </a:ext>
              </a:extLst>
            </p:cNvPr>
            <p:cNvSpPr/>
            <p:nvPr/>
          </p:nvSpPr>
          <p:spPr>
            <a:xfrm>
              <a:off x="6373275" y="3610700"/>
              <a:ext cx="550" cy="275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0" y="1"/>
                  </a:moveTo>
                  <a:cubicBezTo>
                    <a:pt x="10" y="1"/>
                    <a:pt x="7" y="3"/>
                    <a:pt x="0" y="10"/>
                  </a:cubicBezTo>
                  <a:lnTo>
                    <a:pt x="21" y="10"/>
                  </a:lnTo>
                  <a:cubicBezTo>
                    <a:pt x="7" y="10"/>
                    <a:pt x="12" y="1"/>
                    <a:pt x="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7548;p50">
              <a:extLst>
                <a:ext uri="{FF2B5EF4-FFF2-40B4-BE49-F238E27FC236}">
                  <a16:creationId xmlns:a16="http://schemas.microsoft.com/office/drawing/2014/main" id="{F5042C7C-77C5-565C-66A0-BE683DEB4162}"/>
                </a:ext>
              </a:extLst>
            </p:cNvPr>
            <p:cNvSpPr/>
            <p:nvPr/>
          </p:nvSpPr>
          <p:spPr>
            <a:xfrm>
              <a:off x="6362700" y="360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7549;p50">
              <a:extLst>
                <a:ext uri="{FF2B5EF4-FFF2-40B4-BE49-F238E27FC236}">
                  <a16:creationId xmlns:a16="http://schemas.microsoft.com/office/drawing/2014/main" id="{3807DD40-EB28-F7B9-9F87-F6D13D412ADD}"/>
                </a:ext>
              </a:extLst>
            </p:cNvPr>
            <p:cNvSpPr/>
            <p:nvPr/>
          </p:nvSpPr>
          <p:spPr>
            <a:xfrm>
              <a:off x="6353725" y="3591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7550;p50">
              <a:extLst>
                <a:ext uri="{FF2B5EF4-FFF2-40B4-BE49-F238E27FC236}">
                  <a16:creationId xmlns:a16="http://schemas.microsoft.com/office/drawing/2014/main" id="{893DD126-BF7E-1B75-08BA-856483ECAA51}"/>
                </a:ext>
              </a:extLst>
            </p:cNvPr>
            <p:cNvSpPr/>
            <p:nvPr/>
          </p:nvSpPr>
          <p:spPr>
            <a:xfrm>
              <a:off x="6363225" y="359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7551;p50">
              <a:extLst>
                <a:ext uri="{FF2B5EF4-FFF2-40B4-BE49-F238E27FC236}">
                  <a16:creationId xmlns:a16="http://schemas.microsoft.com/office/drawing/2014/main" id="{359CAFFB-1895-EFA8-748A-08647EE59EFF}"/>
                </a:ext>
              </a:extLst>
            </p:cNvPr>
            <p:cNvSpPr/>
            <p:nvPr/>
          </p:nvSpPr>
          <p:spPr>
            <a:xfrm>
              <a:off x="6363225" y="359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7552;p50">
              <a:extLst>
                <a:ext uri="{FF2B5EF4-FFF2-40B4-BE49-F238E27FC236}">
                  <a16:creationId xmlns:a16="http://schemas.microsoft.com/office/drawing/2014/main" id="{6AFB7FD3-911F-6A03-E8B2-14F336F33CC6}"/>
                </a:ext>
              </a:extLst>
            </p:cNvPr>
            <p:cNvSpPr/>
            <p:nvPr/>
          </p:nvSpPr>
          <p:spPr>
            <a:xfrm>
              <a:off x="6354250" y="359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7553;p50">
              <a:extLst>
                <a:ext uri="{FF2B5EF4-FFF2-40B4-BE49-F238E27FC236}">
                  <a16:creationId xmlns:a16="http://schemas.microsoft.com/office/drawing/2014/main" id="{EB86DD38-6597-BC63-9183-3CBBF0139889}"/>
                </a:ext>
              </a:extLst>
            </p:cNvPr>
            <p:cNvSpPr/>
            <p:nvPr/>
          </p:nvSpPr>
          <p:spPr>
            <a:xfrm>
              <a:off x="6360600" y="3592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7554;p50">
              <a:extLst>
                <a:ext uri="{FF2B5EF4-FFF2-40B4-BE49-F238E27FC236}">
                  <a16:creationId xmlns:a16="http://schemas.microsoft.com/office/drawing/2014/main" id="{5BDFBF62-2131-86E0-C725-B50F5B63423E}"/>
                </a:ext>
              </a:extLst>
            </p:cNvPr>
            <p:cNvSpPr/>
            <p:nvPr/>
          </p:nvSpPr>
          <p:spPr>
            <a:xfrm>
              <a:off x="6372750" y="360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7555;p50">
              <a:extLst>
                <a:ext uri="{FF2B5EF4-FFF2-40B4-BE49-F238E27FC236}">
                  <a16:creationId xmlns:a16="http://schemas.microsoft.com/office/drawing/2014/main" id="{E6E910BE-D629-49BC-9B0D-57A657442B08}"/>
                </a:ext>
              </a:extLst>
            </p:cNvPr>
            <p:cNvSpPr/>
            <p:nvPr/>
          </p:nvSpPr>
          <p:spPr>
            <a:xfrm>
              <a:off x="6368525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7556;p50">
              <a:extLst>
                <a:ext uri="{FF2B5EF4-FFF2-40B4-BE49-F238E27FC236}">
                  <a16:creationId xmlns:a16="http://schemas.microsoft.com/office/drawing/2014/main" id="{BBBDB317-F6ED-54EB-BB54-DE09D02104B4}"/>
                </a:ext>
              </a:extLst>
            </p:cNvPr>
            <p:cNvSpPr/>
            <p:nvPr/>
          </p:nvSpPr>
          <p:spPr>
            <a:xfrm>
              <a:off x="6368525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7557;p50">
              <a:extLst>
                <a:ext uri="{FF2B5EF4-FFF2-40B4-BE49-F238E27FC236}">
                  <a16:creationId xmlns:a16="http://schemas.microsoft.com/office/drawing/2014/main" id="{B68573B7-562D-0E74-92A5-3181546F930D}"/>
                </a:ext>
              </a:extLst>
            </p:cNvPr>
            <p:cNvSpPr/>
            <p:nvPr/>
          </p:nvSpPr>
          <p:spPr>
            <a:xfrm>
              <a:off x="6369575" y="360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7558;p50">
              <a:extLst>
                <a:ext uri="{FF2B5EF4-FFF2-40B4-BE49-F238E27FC236}">
                  <a16:creationId xmlns:a16="http://schemas.microsoft.com/office/drawing/2014/main" id="{B5E9B2B5-C23D-85F9-E0B0-0587A8743CDB}"/>
                </a:ext>
              </a:extLst>
            </p:cNvPr>
            <p:cNvSpPr/>
            <p:nvPr/>
          </p:nvSpPr>
          <p:spPr>
            <a:xfrm>
              <a:off x="6369050" y="36061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7559;p50">
              <a:extLst>
                <a:ext uri="{FF2B5EF4-FFF2-40B4-BE49-F238E27FC236}">
                  <a16:creationId xmlns:a16="http://schemas.microsoft.com/office/drawing/2014/main" id="{D82EC550-658D-B46B-F89F-4D8F17E20D91}"/>
                </a:ext>
              </a:extLst>
            </p:cNvPr>
            <p:cNvSpPr/>
            <p:nvPr/>
          </p:nvSpPr>
          <p:spPr>
            <a:xfrm>
              <a:off x="6367450" y="360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7560;p50">
              <a:extLst>
                <a:ext uri="{FF2B5EF4-FFF2-40B4-BE49-F238E27FC236}">
                  <a16:creationId xmlns:a16="http://schemas.microsoft.com/office/drawing/2014/main" id="{A8D60193-DE12-E5AB-289A-E5FC943F42A8}"/>
                </a:ext>
              </a:extLst>
            </p:cNvPr>
            <p:cNvSpPr/>
            <p:nvPr/>
          </p:nvSpPr>
          <p:spPr>
            <a:xfrm>
              <a:off x="6353725" y="3589900"/>
              <a:ext cx="22750" cy="22650"/>
            </a:xfrm>
            <a:custGeom>
              <a:avLst/>
              <a:gdLst/>
              <a:ahLst/>
              <a:cxnLst/>
              <a:rect l="l" t="t" r="r" b="b"/>
              <a:pathLst>
                <a:path w="910" h="906" extrusionOk="0">
                  <a:moveTo>
                    <a:pt x="22" y="18"/>
                  </a:moveTo>
                  <a:cubicBezTo>
                    <a:pt x="22" y="39"/>
                    <a:pt x="1" y="39"/>
                    <a:pt x="1" y="60"/>
                  </a:cubicBezTo>
                  <a:cubicBezTo>
                    <a:pt x="1" y="60"/>
                    <a:pt x="22" y="39"/>
                    <a:pt x="22" y="39"/>
                  </a:cubicBezTo>
                  <a:cubicBezTo>
                    <a:pt x="22" y="39"/>
                    <a:pt x="22" y="18"/>
                    <a:pt x="22" y="18"/>
                  </a:cubicBezTo>
                  <a:close/>
                  <a:moveTo>
                    <a:pt x="360" y="166"/>
                  </a:moveTo>
                  <a:cubicBezTo>
                    <a:pt x="362" y="166"/>
                    <a:pt x="363" y="166"/>
                    <a:pt x="365" y="167"/>
                  </a:cubicBezTo>
                  <a:lnTo>
                    <a:pt x="365" y="167"/>
                  </a:lnTo>
                  <a:cubicBezTo>
                    <a:pt x="369" y="166"/>
                    <a:pt x="373" y="166"/>
                    <a:pt x="381" y="166"/>
                  </a:cubicBezTo>
                  <a:close/>
                  <a:moveTo>
                    <a:pt x="677" y="420"/>
                  </a:moveTo>
                  <a:cubicBezTo>
                    <a:pt x="677" y="441"/>
                    <a:pt x="677" y="441"/>
                    <a:pt x="656" y="441"/>
                  </a:cubicBezTo>
                  <a:cubicBezTo>
                    <a:pt x="656" y="441"/>
                    <a:pt x="677" y="441"/>
                    <a:pt x="677" y="420"/>
                  </a:cubicBezTo>
                  <a:close/>
                  <a:moveTo>
                    <a:pt x="360" y="462"/>
                  </a:moveTo>
                  <a:cubicBezTo>
                    <a:pt x="339" y="462"/>
                    <a:pt x="360" y="462"/>
                    <a:pt x="339" y="483"/>
                  </a:cubicBezTo>
                  <a:cubicBezTo>
                    <a:pt x="360" y="483"/>
                    <a:pt x="360" y="462"/>
                    <a:pt x="360" y="462"/>
                  </a:cubicBezTo>
                  <a:close/>
                  <a:moveTo>
                    <a:pt x="465" y="589"/>
                  </a:moveTo>
                  <a:cubicBezTo>
                    <a:pt x="465" y="593"/>
                    <a:pt x="467" y="595"/>
                    <a:pt x="470" y="595"/>
                  </a:cubicBezTo>
                  <a:cubicBezTo>
                    <a:pt x="474" y="595"/>
                    <a:pt x="480" y="592"/>
                    <a:pt x="487" y="589"/>
                  </a:cubicBezTo>
                  <a:close/>
                  <a:moveTo>
                    <a:pt x="592" y="610"/>
                  </a:moveTo>
                  <a:cubicBezTo>
                    <a:pt x="592" y="610"/>
                    <a:pt x="571" y="610"/>
                    <a:pt x="571" y="631"/>
                  </a:cubicBezTo>
                  <a:lnTo>
                    <a:pt x="592" y="610"/>
                  </a:lnTo>
                  <a:close/>
                  <a:moveTo>
                    <a:pt x="613" y="631"/>
                  </a:moveTo>
                  <a:cubicBezTo>
                    <a:pt x="605" y="639"/>
                    <a:pt x="592" y="652"/>
                    <a:pt x="592" y="652"/>
                  </a:cubicBezTo>
                  <a:cubicBezTo>
                    <a:pt x="613" y="652"/>
                    <a:pt x="592" y="652"/>
                    <a:pt x="613" y="631"/>
                  </a:cubicBezTo>
                  <a:close/>
                  <a:moveTo>
                    <a:pt x="613" y="652"/>
                  </a:moveTo>
                  <a:cubicBezTo>
                    <a:pt x="612" y="654"/>
                    <a:pt x="607" y="658"/>
                    <a:pt x="592" y="673"/>
                  </a:cubicBezTo>
                  <a:lnTo>
                    <a:pt x="613" y="673"/>
                  </a:lnTo>
                  <a:cubicBezTo>
                    <a:pt x="613" y="663"/>
                    <a:pt x="608" y="663"/>
                    <a:pt x="605" y="663"/>
                  </a:cubicBezTo>
                  <a:cubicBezTo>
                    <a:pt x="603" y="663"/>
                    <a:pt x="603" y="663"/>
                    <a:pt x="613" y="652"/>
                  </a:cubicBezTo>
                  <a:close/>
                  <a:moveTo>
                    <a:pt x="782" y="821"/>
                  </a:moveTo>
                  <a:cubicBezTo>
                    <a:pt x="782" y="842"/>
                    <a:pt x="782" y="842"/>
                    <a:pt x="782" y="842"/>
                  </a:cubicBezTo>
                  <a:cubicBezTo>
                    <a:pt x="782" y="821"/>
                    <a:pt x="782" y="821"/>
                    <a:pt x="803" y="821"/>
                  </a:cubicBezTo>
                  <a:close/>
                  <a:moveTo>
                    <a:pt x="825" y="821"/>
                  </a:moveTo>
                  <a:cubicBezTo>
                    <a:pt x="825" y="821"/>
                    <a:pt x="824" y="821"/>
                    <a:pt x="803" y="842"/>
                  </a:cubicBezTo>
                  <a:cubicBezTo>
                    <a:pt x="825" y="842"/>
                    <a:pt x="825" y="821"/>
                    <a:pt x="825" y="821"/>
                  </a:cubicBezTo>
                  <a:close/>
                  <a:moveTo>
                    <a:pt x="803" y="842"/>
                  </a:moveTo>
                  <a:cubicBezTo>
                    <a:pt x="803" y="842"/>
                    <a:pt x="803" y="851"/>
                    <a:pt x="810" y="851"/>
                  </a:cubicBezTo>
                  <a:cubicBezTo>
                    <a:pt x="813" y="851"/>
                    <a:pt x="818" y="849"/>
                    <a:pt x="825" y="842"/>
                  </a:cubicBezTo>
                  <a:close/>
                  <a:moveTo>
                    <a:pt x="904" y="854"/>
                  </a:moveTo>
                  <a:cubicBezTo>
                    <a:pt x="897" y="854"/>
                    <a:pt x="888" y="863"/>
                    <a:pt x="888" y="863"/>
                  </a:cubicBezTo>
                  <a:lnTo>
                    <a:pt x="909" y="863"/>
                  </a:lnTo>
                  <a:cubicBezTo>
                    <a:pt x="909" y="856"/>
                    <a:pt x="907" y="854"/>
                    <a:pt x="904" y="854"/>
                  </a:cubicBezTo>
                  <a:close/>
                  <a:moveTo>
                    <a:pt x="97" y="0"/>
                  </a:moveTo>
                  <a:cubicBezTo>
                    <a:pt x="78" y="0"/>
                    <a:pt x="60" y="6"/>
                    <a:pt x="43" y="18"/>
                  </a:cubicBezTo>
                  <a:cubicBezTo>
                    <a:pt x="22" y="18"/>
                    <a:pt x="22" y="18"/>
                    <a:pt x="22" y="3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" y="60"/>
                    <a:pt x="1" y="82"/>
                    <a:pt x="1" y="82"/>
                  </a:cubicBezTo>
                  <a:cubicBezTo>
                    <a:pt x="1" y="82"/>
                    <a:pt x="22" y="61"/>
                    <a:pt x="22" y="60"/>
                  </a:cubicBezTo>
                  <a:lnTo>
                    <a:pt x="22" y="60"/>
                  </a:lnTo>
                  <a:cubicBezTo>
                    <a:pt x="22" y="61"/>
                    <a:pt x="22" y="82"/>
                    <a:pt x="1" y="82"/>
                  </a:cubicBezTo>
                  <a:lnTo>
                    <a:pt x="22" y="82"/>
                  </a:lnTo>
                  <a:cubicBezTo>
                    <a:pt x="11" y="92"/>
                    <a:pt x="11" y="92"/>
                    <a:pt x="14" y="92"/>
                  </a:cubicBezTo>
                  <a:cubicBezTo>
                    <a:pt x="17" y="92"/>
                    <a:pt x="22" y="92"/>
                    <a:pt x="22" y="103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2" y="124"/>
                    <a:pt x="31" y="114"/>
                    <a:pt x="37" y="114"/>
                  </a:cubicBezTo>
                  <a:cubicBezTo>
                    <a:pt x="41" y="114"/>
                    <a:pt x="43" y="117"/>
                    <a:pt x="43" y="124"/>
                  </a:cubicBezTo>
                  <a:cubicBezTo>
                    <a:pt x="43" y="124"/>
                    <a:pt x="22" y="145"/>
                    <a:pt x="22" y="145"/>
                  </a:cubicBezTo>
                  <a:cubicBezTo>
                    <a:pt x="43" y="145"/>
                    <a:pt x="22" y="187"/>
                    <a:pt x="43" y="187"/>
                  </a:cubicBezTo>
                  <a:cubicBezTo>
                    <a:pt x="43" y="187"/>
                    <a:pt x="43" y="198"/>
                    <a:pt x="43" y="208"/>
                  </a:cubicBezTo>
                  <a:cubicBezTo>
                    <a:pt x="43" y="251"/>
                    <a:pt x="64" y="229"/>
                    <a:pt x="64" y="251"/>
                  </a:cubicBezTo>
                  <a:lnTo>
                    <a:pt x="85" y="251"/>
                  </a:lnTo>
                  <a:cubicBezTo>
                    <a:pt x="85" y="272"/>
                    <a:pt x="106" y="272"/>
                    <a:pt x="127" y="293"/>
                  </a:cubicBezTo>
                  <a:cubicBezTo>
                    <a:pt x="149" y="314"/>
                    <a:pt x="149" y="335"/>
                    <a:pt x="170" y="335"/>
                  </a:cubicBezTo>
                  <a:lnTo>
                    <a:pt x="191" y="335"/>
                  </a:lnTo>
                  <a:cubicBezTo>
                    <a:pt x="180" y="346"/>
                    <a:pt x="186" y="346"/>
                    <a:pt x="191" y="346"/>
                  </a:cubicBezTo>
                  <a:cubicBezTo>
                    <a:pt x="196" y="346"/>
                    <a:pt x="201" y="346"/>
                    <a:pt x="191" y="356"/>
                  </a:cubicBezTo>
                  <a:cubicBezTo>
                    <a:pt x="212" y="356"/>
                    <a:pt x="212" y="377"/>
                    <a:pt x="233" y="377"/>
                  </a:cubicBezTo>
                  <a:cubicBezTo>
                    <a:pt x="233" y="388"/>
                    <a:pt x="238" y="388"/>
                    <a:pt x="244" y="388"/>
                  </a:cubicBezTo>
                  <a:cubicBezTo>
                    <a:pt x="249" y="388"/>
                    <a:pt x="254" y="388"/>
                    <a:pt x="254" y="398"/>
                  </a:cubicBezTo>
                  <a:lnTo>
                    <a:pt x="254" y="377"/>
                  </a:lnTo>
                  <a:cubicBezTo>
                    <a:pt x="254" y="398"/>
                    <a:pt x="275" y="398"/>
                    <a:pt x="254" y="398"/>
                  </a:cubicBezTo>
                  <a:lnTo>
                    <a:pt x="275" y="398"/>
                  </a:lnTo>
                  <a:cubicBezTo>
                    <a:pt x="275" y="420"/>
                    <a:pt x="275" y="420"/>
                    <a:pt x="275" y="420"/>
                  </a:cubicBezTo>
                  <a:cubicBezTo>
                    <a:pt x="296" y="420"/>
                    <a:pt x="296" y="441"/>
                    <a:pt x="318" y="441"/>
                  </a:cubicBezTo>
                  <a:lnTo>
                    <a:pt x="339" y="441"/>
                  </a:lnTo>
                  <a:cubicBezTo>
                    <a:pt x="339" y="441"/>
                    <a:pt x="318" y="441"/>
                    <a:pt x="318" y="462"/>
                  </a:cubicBezTo>
                  <a:cubicBezTo>
                    <a:pt x="332" y="462"/>
                    <a:pt x="336" y="452"/>
                    <a:pt x="344" y="452"/>
                  </a:cubicBezTo>
                  <a:cubicBezTo>
                    <a:pt x="348" y="452"/>
                    <a:pt x="353" y="455"/>
                    <a:pt x="360" y="462"/>
                  </a:cubicBezTo>
                  <a:cubicBezTo>
                    <a:pt x="360" y="462"/>
                    <a:pt x="360" y="462"/>
                    <a:pt x="360" y="483"/>
                  </a:cubicBezTo>
                  <a:cubicBezTo>
                    <a:pt x="367" y="476"/>
                    <a:pt x="369" y="474"/>
                    <a:pt x="370" y="474"/>
                  </a:cubicBezTo>
                  <a:lnTo>
                    <a:pt x="370" y="474"/>
                  </a:lnTo>
                  <a:cubicBezTo>
                    <a:pt x="372" y="474"/>
                    <a:pt x="367" y="483"/>
                    <a:pt x="381" y="483"/>
                  </a:cubicBezTo>
                  <a:lnTo>
                    <a:pt x="381" y="504"/>
                  </a:lnTo>
                  <a:lnTo>
                    <a:pt x="402" y="504"/>
                  </a:lnTo>
                  <a:cubicBezTo>
                    <a:pt x="402" y="525"/>
                    <a:pt x="402" y="525"/>
                    <a:pt x="402" y="525"/>
                  </a:cubicBezTo>
                  <a:cubicBezTo>
                    <a:pt x="423" y="546"/>
                    <a:pt x="444" y="546"/>
                    <a:pt x="444" y="546"/>
                  </a:cubicBezTo>
                  <a:lnTo>
                    <a:pt x="465" y="546"/>
                  </a:lnTo>
                  <a:lnTo>
                    <a:pt x="465" y="567"/>
                  </a:lnTo>
                  <a:lnTo>
                    <a:pt x="465" y="589"/>
                  </a:lnTo>
                  <a:cubicBezTo>
                    <a:pt x="465" y="589"/>
                    <a:pt x="475" y="579"/>
                    <a:pt x="481" y="579"/>
                  </a:cubicBezTo>
                  <a:cubicBezTo>
                    <a:pt x="484" y="579"/>
                    <a:pt x="487" y="582"/>
                    <a:pt x="487" y="589"/>
                  </a:cubicBezTo>
                  <a:cubicBezTo>
                    <a:pt x="493" y="586"/>
                    <a:pt x="499" y="582"/>
                    <a:pt x="503" y="582"/>
                  </a:cubicBezTo>
                  <a:cubicBezTo>
                    <a:pt x="506" y="582"/>
                    <a:pt x="508" y="584"/>
                    <a:pt x="508" y="589"/>
                  </a:cubicBezTo>
                  <a:cubicBezTo>
                    <a:pt x="529" y="567"/>
                    <a:pt x="508" y="567"/>
                    <a:pt x="529" y="567"/>
                  </a:cubicBezTo>
                  <a:cubicBezTo>
                    <a:pt x="529" y="589"/>
                    <a:pt x="529" y="589"/>
                    <a:pt x="529" y="589"/>
                  </a:cubicBezTo>
                  <a:cubicBezTo>
                    <a:pt x="529" y="589"/>
                    <a:pt x="538" y="579"/>
                    <a:pt x="544" y="579"/>
                  </a:cubicBezTo>
                  <a:cubicBezTo>
                    <a:pt x="548" y="579"/>
                    <a:pt x="550" y="582"/>
                    <a:pt x="550" y="589"/>
                  </a:cubicBezTo>
                  <a:cubicBezTo>
                    <a:pt x="550" y="589"/>
                    <a:pt x="550" y="610"/>
                    <a:pt x="550" y="610"/>
                  </a:cubicBezTo>
                  <a:cubicBezTo>
                    <a:pt x="550" y="610"/>
                    <a:pt x="550" y="589"/>
                    <a:pt x="571" y="589"/>
                  </a:cubicBezTo>
                  <a:lnTo>
                    <a:pt x="571" y="610"/>
                  </a:lnTo>
                  <a:lnTo>
                    <a:pt x="592" y="610"/>
                  </a:lnTo>
                  <a:cubicBezTo>
                    <a:pt x="592" y="610"/>
                    <a:pt x="592" y="610"/>
                    <a:pt x="592" y="589"/>
                  </a:cubicBezTo>
                  <a:cubicBezTo>
                    <a:pt x="592" y="599"/>
                    <a:pt x="597" y="599"/>
                    <a:pt x="603" y="599"/>
                  </a:cubicBezTo>
                  <a:cubicBezTo>
                    <a:pt x="608" y="599"/>
                    <a:pt x="613" y="599"/>
                    <a:pt x="613" y="610"/>
                  </a:cubicBezTo>
                  <a:cubicBezTo>
                    <a:pt x="613" y="610"/>
                    <a:pt x="613" y="610"/>
                    <a:pt x="613" y="631"/>
                  </a:cubicBezTo>
                  <a:cubicBezTo>
                    <a:pt x="613" y="652"/>
                    <a:pt x="613" y="652"/>
                    <a:pt x="613" y="652"/>
                  </a:cubicBezTo>
                  <a:lnTo>
                    <a:pt x="634" y="652"/>
                  </a:lnTo>
                  <a:cubicBezTo>
                    <a:pt x="634" y="673"/>
                    <a:pt x="634" y="673"/>
                    <a:pt x="634" y="673"/>
                  </a:cubicBezTo>
                  <a:cubicBezTo>
                    <a:pt x="641" y="680"/>
                    <a:pt x="646" y="682"/>
                    <a:pt x="650" y="682"/>
                  </a:cubicBezTo>
                  <a:cubicBezTo>
                    <a:pt x="652" y="682"/>
                    <a:pt x="654" y="682"/>
                    <a:pt x="656" y="681"/>
                  </a:cubicBezTo>
                  <a:lnTo>
                    <a:pt x="656" y="681"/>
                  </a:lnTo>
                  <a:cubicBezTo>
                    <a:pt x="656" y="687"/>
                    <a:pt x="656" y="694"/>
                    <a:pt x="656" y="694"/>
                  </a:cubicBezTo>
                  <a:cubicBezTo>
                    <a:pt x="677" y="694"/>
                    <a:pt x="677" y="673"/>
                    <a:pt x="677" y="673"/>
                  </a:cubicBezTo>
                  <a:cubicBezTo>
                    <a:pt x="677" y="673"/>
                    <a:pt x="677" y="673"/>
                    <a:pt x="677" y="694"/>
                  </a:cubicBezTo>
                  <a:cubicBezTo>
                    <a:pt x="677" y="694"/>
                    <a:pt x="677" y="694"/>
                    <a:pt x="698" y="673"/>
                  </a:cubicBezTo>
                  <a:lnTo>
                    <a:pt x="698" y="694"/>
                  </a:lnTo>
                  <a:cubicBezTo>
                    <a:pt x="698" y="694"/>
                    <a:pt x="698" y="694"/>
                    <a:pt x="698" y="715"/>
                  </a:cubicBezTo>
                  <a:cubicBezTo>
                    <a:pt x="698" y="715"/>
                    <a:pt x="698" y="715"/>
                    <a:pt x="677" y="736"/>
                  </a:cubicBezTo>
                  <a:lnTo>
                    <a:pt x="698" y="736"/>
                  </a:lnTo>
                  <a:cubicBezTo>
                    <a:pt x="698" y="736"/>
                    <a:pt x="719" y="715"/>
                    <a:pt x="719" y="715"/>
                  </a:cubicBezTo>
                  <a:lnTo>
                    <a:pt x="740" y="715"/>
                  </a:lnTo>
                  <a:cubicBezTo>
                    <a:pt x="719" y="715"/>
                    <a:pt x="719" y="736"/>
                    <a:pt x="719" y="736"/>
                  </a:cubicBezTo>
                  <a:lnTo>
                    <a:pt x="740" y="736"/>
                  </a:lnTo>
                  <a:cubicBezTo>
                    <a:pt x="748" y="736"/>
                    <a:pt x="753" y="740"/>
                    <a:pt x="755" y="743"/>
                  </a:cubicBezTo>
                  <a:lnTo>
                    <a:pt x="755" y="743"/>
                  </a:lnTo>
                  <a:cubicBezTo>
                    <a:pt x="751" y="749"/>
                    <a:pt x="751" y="752"/>
                    <a:pt x="752" y="754"/>
                  </a:cubicBezTo>
                  <a:lnTo>
                    <a:pt x="752" y="754"/>
                  </a:lnTo>
                  <a:cubicBezTo>
                    <a:pt x="750" y="756"/>
                    <a:pt x="746" y="758"/>
                    <a:pt x="740" y="758"/>
                  </a:cubicBezTo>
                  <a:cubicBezTo>
                    <a:pt x="746" y="758"/>
                    <a:pt x="750" y="756"/>
                    <a:pt x="753" y="754"/>
                  </a:cubicBezTo>
                  <a:lnTo>
                    <a:pt x="753" y="754"/>
                  </a:lnTo>
                  <a:cubicBezTo>
                    <a:pt x="755" y="758"/>
                    <a:pt x="761" y="758"/>
                    <a:pt x="761" y="758"/>
                  </a:cubicBezTo>
                  <a:cubicBezTo>
                    <a:pt x="761" y="779"/>
                    <a:pt x="782" y="779"/>
                    <a:pt x="761" y="779"/>
                  </a:cubicBezTo>
                  <a:lnTo>
                    <a:pt x="782" y="779"/>
                  </a:lnTo>
                  <a:cubicBezTo>
                    <a:pt x="782" y="779"/>
                    <a:pt x="761" y="779"/>
                    <a:pt x="761" y="800"/>
                  </a:cubicBezTo>
                  <a:lnTo>
                    <a:pt x="803" y="800"/>
                  </a:lnTo>
                  <a:cubicBezTo>
                    <a:pt x="814" y="789"/>
                    <a:pt x="819" y="784"/>
                    <a:pt x="822" y="784"/>
                  </a:cubicBezTo>
                  <a:cubicBezTo>
                    <a:pt x="825" y="784"/>
                    <a:pt x="825" y="789"/>
                    <a:pt x="825" y="800"/>
                  </a:cubicBezTo>
                  <a:cubicBezTo>
                    <a:pt x="825" y="800"/>
                    <a:pt x="803" y="821"/>
                    <a:pt x="803" y="821"/>
                  </a:cubicBezTo>
                  <a:cubicBezTo>
                    <a:pt x="810" y="814"/>
                    <a:pt x="815" y="812"/>
                    <a:pt x="818" y="812"/>
                  </a:cubicBezTo>
                  <a:cubicBezTo>
                    <a:pt x="825" y="812"/>
                    <a:pt x="825" y="821"/>
                    <a:pt x="825" y="821"/>
                  </a:cubicBezTo>
                  <a:cubicBezTo>
                    <a:pt x="825" y="821"/>
                    <a:pt x="825" y="821"/>
                    <a:pt x="825" y="842"/>
                  </a:cubicBezTo>
                  <a:lnTo>
                    <a:pt x="846" y="842"/>
                  </a:lnTo>
                  <a:cubicBezTo>
                    <a:pt x="846" y="863"/>
                    <a:pt x="846" y="863"/>
                    <a:pt x="846" y="863"/>
                  </a:cubicBezTo>
                  <a:cubicBezTo>
                    <a:pt x="825" y="863"/>
                    <a:pt x="846" y="863"/>
                    <a:pt x="867" y="884"/>
                  </a:cubicBezTo>
                  <a:cubicBezTo>
                    <a:pt x="867" y="905"/>
                    <a:pt x="888" y="905"/>
                    <a:pt x="888" y="905"/>
                  </a:cubicBezTo>
                  <a:cubicBezTo>
                    <a:pt x="888" y="884"/>
                    <a:pt x="888" y="884"/>
                    <a:pt x="888" y="884"/>
                  </a:cubicBezTo>
                  <a:cubicBezTo>
                    <a:pt x="888" y="863"/>
                    <a:pt x="888" y="863"/>
                    <a:pt x="888" y="863"/>
                  </a:cubicBezTo>
                  <a:cubicBezTo>
                    <a:pt x="888" y="842"/>
                    <a:pt x="888" y="842"/>
                    <a:pt x="888" y="842"/>
                  </a:cubicBezTo>
                  <a:cubicBezTo>
                    <a:pt x="888" y="842"/>
                    <a:pt x="888" y="821"/>
                    <a:pt x="909" y="821"/>
                  </a:cubicBezTo>
                  <a:lnTo>
                    <a:pt x="888" y="821"/>
                  </a:lnTo>
                  <a:cubicBezTo>
                    <a:pt x="888" y="821"/>
                    <a:pt x="867" y="821"/>
                    <a:pt x="888" y="800"/>
                  </a:cubicBezTo>
                  <a:cubicBezTo>
                    <a:pt x="888" y="793"/>
                    <a:pt x="888" y="790"/>
                    <a:pt x="887" y="790"/>
                  </a:cubicBezTo>
                  <a:cubicBezTo>
                    <a:pt x="886" y="790"/>
                    <a:pt x="881" y="800"/>
                    <a:pt x="867" y="800"/>
                  </a:cubicBezTo>
                  <a:cubicBezTo>
                    <a:pt x="888" y="779"/>
                    <a:pt x="888" y="779"/>
                    <a:pt x="888" y="779"/>
                  </a:cubicBezTo>
                  <a:lnTo>
                    <a:pt x="867" y="779"/>
                  </a:lnTo>
                  <a:cubicBezTo>
                    <a:pt x="888" y="779"/>
                    <a:pt x="867" y="758"/>
                    <a:pt x="888" y="758"/>
                  </a:cubicBezTo>
                  <a:lnTo>
                    <a:pt x="867" y="758"/>
                  </a:lnTo>
                  <a:cubicBezTo>
                    <a:pt x="877" y="747"/>
                    <a:pt x="877" y="747"/>
                    <a:pt x="875" y="747"/>
                  </a:cubicBezTo>
                  <a:cubicBezTo>
                    <a:pt x="872" y="747"/>
                    <a:pt x="867" y="747"/>
                    <a:pt x="867" y="736"/>
                  </a:cubicBezTo>
                  <a:lnTo>
                    <a:pt x="846" y="736"/>
                  </a:lnTo>
                  <a:cubicBezTo>
                    <a:pt x="867" y="736"/>
                    <a:pt x="867" y="715"/>
                    <a:pt x="867" y="715"/>
                  </a:cubicBezTo>
                  <a:lnTo>
                    <a:pt x="846" y="715"/>
                  </a:lnTo>
                  <a:cubicBezTo>
                    <a:pt x="846" y="705"/>
                    <a:pt x="840" y="705"/>
                    <a:pt x="838" y="705"/>
                  </a:cubicBezTo>
                  <a:cubicBezTo>
                    <a:pt x="835" y="705"/>
                    <a:pt x="835" y="705"/>
                    <a:pt x="846" y="694"/>
                  </a:cubicBezTo>
                  <a:lnTo>
                    <a:pt x="825" y="694"/>
                  </a:lnTo>
                  <a:cubicBezTo>
                    <a:pt x="846" y="673"/>
                    <a:pt x="825" y="673"/>
                    <a:pt x="825" y="673"/>
                  </a:cubicBezTo>
                  <a:cubicBezTo>
                    <a:pt x="825" y="673"/>
                    <a:pt x="825" y="652"/>
                    <a:pt x="825" y="652"/>
                  </a:cubicBezTo>
                  <a:cubicBezTo>
                    <a:pt x="803" y="631"/>
                    <a:pt x="825" y="631"/>
                    <a:pt x="803" y="631"/>
                  </a:cubicBezTo>
                  <a:lnTo>
                    <a:pt x="803" y="610"/>
                  </a:lnTo>
                  <a:cubicBezTo>
                    <a:pt x="782" y="610"/>
                    <a:pt x="803" y="567"/>
                    <a:pt x="782" y="567"/>
                  </a:cubicBezTo>
                  <a:lnTo>
                    <a:pt x="761" y="567"/>
                  </a:lnTo>
                  <a:cubicBezTo>
                    <a:pt x="761" y="567"/>
                    <a:pt x="761" y="546"/>
                    <a:pt x="740" y="546"/>
                  </a:cubicBezTo>
                  <a:lnTo>
                    <a:pt x="761" y="546"/>
                  </a:lnTo>
                  <a:cubicBezTo>
                    <a:pt x="761" y="546"/>
                    <a:pt x="740" y="546"/>
                    <a:pt x="761" y="525"/>
                  </a:cubicBezTo>
                  <a:cubicBezTo>
                    <a:pt x="756" y="525"/>
                    <a:pt x="752" y="527"/>
                    <a:pt x="749" y="529"/>
                  </a:cubicBezTo>
                  <a:lnTo>
                    <a:pt x="749" y="529"/>
                  </a:lnTo>
                  <a:cubicBezTo>
                    <a:pt x="746" y="525"/>
                    <a:pt x="740" y="525"/>
                    <a:pt x="740" y="525"/>
                  </a:cubicBezTo>
                  <a:lnTo>
                    <a:pt x="719" y="525"/>
                  </a:lnTo>
                  <a:cubicBezTo>
                    <a:pt x="729" y="515"/>
                    <a:pt x="729" y="515"/>
                    <a:pt x="727" y="515"/>
                  </a:cubicBezTo>
                  <a:cubicBezTo>
                    <a:pt x="724" y="515"/>
                    <a:pt x="719" y="515"/>
                    <a:pt x="719" y="504"/>
                  </a:cubicBezTo>
                  <a:cubicBezTo>
                    <a:pt x="704" y="489"/>
                    <a:pt x="710" y="474"/>
                    <a:pt x="708" y="474"/>
                  </a:cubicBezTo>
                  <a:lnTo>
                    <a:pt x="708" y="474"/>
                  </a:lnTo>
                  <a:cubicBezTo>
                    <a:pt x="707" y="474"/>
                    <a:pt x="704" y="477"/>
                    <a:pt x="698" y="483"/>
                  </a:cubicBezTo>
                  <a:lnTo>
                    <a:pt x="698" y="462"/>
                  </a:lnTo>
                  <a:cubicBezTo>
                    <a:pt x="677" y="462"/>
                    <a:pt x="677" y="441"/>
                    <a:pt x="677" y="441"/>
                  </a:cubicBezTo>
                  <a:cubicBezTo>
                    <a:pt x="677" y="441"/>
                    <a:pt x="677" y="420"/>
                    <a:pt x="677" y="420"/>
                  </a:cubicBezTo>
                  <a:lnTo>
                    <a:pt x="656" y="420"/>
                  </a:lnTo>
                  <a:cubicBezTo>
                    <a:pt x="641" y="420"/>
                    <a:pt x="646" y="410"/>
                    <a:pt x="645" y="410"/>
                  </a:cubicBezTo>
                  <a:lnTo>
                    <a:pt x="645" y="410"/>
                  </a:lnTo>
                  <a:cubicBezTo>
                    <a:pt x="644" y="410"/>
                    <a:pt x="641" y="413"/>
                    <a:pt x="634" y="420"/>
                  </a:cubicBezTo>
                  <a:cubicBezTo>
                    <a:pt x="634" y="420"/>
                    <a:pt x="635" y="419"/>
                    <a:pt x="656" y="398"/>
                  </a:cubicBezTo>
                  <a:lnTo>
                    <a:pt x="634" y="398"/>
                  </a:lnTo>
                  <a:cubicBezTo>
                    <a:pt x="620" y="398"/>
                    <a:pt x="625" y="389"/>
                    <a:pt x="623" y="389"/>
                  </a:cubicBezTo>
                  <a:lnTo>
                    <a:pt x="623" y="389"/>
                  </a:lnTo>
                  <a:cubicBezTo>
                    <a:pt x="623" y="389"/>
                    <a:pt x="620" y="391"/>
                    <a:pt x="613" y="398"/>
                  </a:cubicBezTo>
                  <a:cubicBezTo>
                    <a:pt x="613" y="398"/>
                    <a:pt x="613" y="377"/>
                    <a:pt x="613" y="356"/>
                  </a:cubicBezTo>
                  <a:cubicBezTo>
                    <a:pt x="592" y="356"/>
                    <a:pt x="592" y="335"/>
                    <a:pt x="592" y="335"/>
                  </a:cubicBezTo>
                  <a:lnTo>
                    <a:pt x="571" y="335"/>
                  </a:lnTo>
                  <a:cubicBezTo>
                    <a:pt x="550" y="335"/>
                    <a:pt x="550" y="335"/>
                    <a:pt x="550" y="314"/>
                  </a:cubicBezTo>
                  <a:lnTo>
                    <a:pt x="529" y="314"/>
                  </a:lnTo>
                  <a:lnTo>
                    <a:pt x="529" y="293"/>
                  </a:lnTo>
                  <a:lnTo>
                    <a:pt x="508" y="293"/>
                  </a:lnTo>
                  <a:cubicBezTo>
                    <a:pt x="508" y="293"/>
                    <a:pt x="508" y="272"/>
                    <a:pt x="508" y="272"/>
                  </a:cubicBezTo>
                  <a:cubicBezTo>
                    <a:pt x="508" y="282"/>
                    <a:pt x="508" y="282"/>
                    <a:pt x="505" y="282"/>
                  </a:cubicBezTo>
                  <a:cubicBezTo>
                    <a:pt x="502" y="282"/>
                    <a:pt x="497" y="282"/>
                    <a:pt x="487" y="293"/>
                  </a:cubicBezTo>
                  <a:cubicBezTo>
                    <a:pt x="487" y="293"/>
                    <a:pt x="487" y="272"/>
                    <a:pt x="487" y="272"/>
                  </a:cubicBezTo>
                  <a:lnTo>
                    <a:pt x="487" y="251"/>
                  </a:lnTo>
                  <a:cubicBezTo>
                    <a:pt x="487" y="272"/>
                    <a:pt x="465" y="272"/>
                    <a:pt x="465" y="272"/>
                  </a:cubicBezTo>
                  <a:cubicBezTo>
                    <a:pt x="465" y="251"/>
                    <a:pt x="444" y="251"/>
                    <a:pt x="444" y="208"/>
                  </a:cubicBezTo>
                  <a:lnTo>
                    <a:pt x="402" y="208"/>
                  </a:lnTo>
                  <a:cubicBezTo>
                    <a:pt x="402" y="208"/>
                    <a:pt x="402" y="187"/>
                    <a:pt x="381" y="187"/>
                  </a:cubicBezTo>
                  <a:cubicBezTo>
                    <a:pt x="377" y="191"/>
                    <a:pt x="374" y="193"/>
                    <a:pt x="373" y="193"/>
                  </a:cubicBezTo>
                  <a:cubicBezTo>
                    <a:pt x="367" y="193"/>
                    <a:pt x="375" y="172"/>
                    <a:pt x="365" y="167"/>
                  </a:cubicBezTo>
                  <a:lnTo>
                    <a:pt x="365" y="167"/>
                  </a:lnTo>
                  <a:cubicBezTo>
                    <a:pt x="357" y="169"/>
                    <a:pt x="352" y="174"/>
                    <a:pt x="339" y="187"/>
                  </a:cubicBezTo>
                  <a:cubicBezTo>
                    <a:pt x="360" y="166"/>
                    <a:pt x="339" y="166"/>
                    <a:pt x="339" y="166"/>
                  </a:cubicBezTo>
                  <a:cubicBezTo>
                    <a:pt x="339" y="166"/>
                    <a:pt x="318" y="166"/>
                    <a:pt x="339" y="145"/>
                  </a:cubicBezTo>
                  <a:cubicBezTo>
                    <a:pt x="318" y="145"/>
                    <a:pt x="296" y="124"/>
                    <a:pt x="296" y="124"/>
                  </a:cubicBezTo>
                  <a:lnTo>
                    <a:pt x="275" y="124"/>
                  </a:lnTo>
                  <a:lnTo>
                    <a:pt x="275" y="103"/>
                  </a:lnTo>
                  <a:lnTo>
                    <a:pt x="254" y="103"/>
                  </a:lnTo>
                  <a:cubicBezTo>
                    <a:pt x="254" y="103"/>
                    <a:pt x="254" y="82"/>
                    <a:pt x="254" y="82"/>
                  </a:cubicBezTo>
                  <a:cubicBezTo>
                    <a:pt x="254" y="82"/>
                    <a:pt x="173" y="0"/>
                    <a:pt x="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7561;p50">
              <a:extLst>
                <a:ext uri="{FF2B5EF4-FFF2-40B4-BE49-F238E27FC236}">
                  <a16:creationId xmlns:a16="http://schemas.microsoft.com/office/drawing/2014/main" id="{9D9D4440-CE06-6E1C-E14F-1E03659ED944}"/>
                </a:ext>
              </a:extLst>
            </p:cNvPr>
            <p:cNvSpPr/>
            <p:nvPr/>
          </p:nvSpPr>
          <p:spPr>
            <a:xfrm>
              <a:off x="6369575" y="360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7562;p50">
              <a:extLst>
                <a:ext uri="{FF2B5EF4-FFF2-40B4-BE49-F238E27FC236}">
                  <a16:creationId xmlns:a16="http://schemas.microsoft.com/office/drawing/2014/main" id="{13B6F8E0-785E-E4D0-79DE-E1452BEE0A87}"/>
                </a:ext>
              </a:extLst>
            </p:cNvPr>
            <p:cNvSpPr/>
            <p:nvPr/>
          </p:nvSpPr>
          <p:spPr>
            <a:xfrm>
              <a:off x="6368000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7563;p50">
              <a:extLst>
                <a:ext uri="{FF2B5EF4-FFF2-40B4-BE49-F238E27FC236}">
                  <a16:creationId xmlns:a16="http://schemas.microsoft.com/office/drawing/2014/main" id="{9292DB27-EE6E-7E0C-92F4-E2C68453935F}"/>
                </a:ext>
              </a:extLst>
            </p:cNvPr>
            <p:cNvSpPr/>
            <p:nvPr/>
          </p:nvSpPr>
          <p:spPr>
            <a:xfrm>
              <a:off x="6366925" y="36046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cubicBezTo>
                    <a:pt x="22" y="1"/>
                    <a:pt x="22" y="1"/>
                    <a:pt x="1" y="22"/>
                  </a:cubicBezTo>
                  <a:cubicBezTo>
                    <a:pt x="22" y="22"/>
                    <a:pt x="22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7564;p50">
              <a:extLst>
                <a:ext uri="{FF2B5EF4-FFF2-40B4-BE49-F238E27FC236}">
                  <a16:creationId xmlns:a16="http://schemas.microsoft.com/office/drawing/2014/main" id="{D48C4AFA-1885-B5BF-B23A-917A559C99D1}"/>
                </a:ext>
              </a:extLst>
            </p:cNvPr>
            <p:cNvSpPr/>
            <p:nvPr/>
          </p:nvSpPr>
          <p:spPr>
            <a:xfrm>
              <a:off x="6370625" y="3607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7565;p50">
              <a:extLst>
                <a:ext uri="{FF2B5EF4-FFF2-40B4-BE49-F238E27FC236}">
                  <a16:creationId xmlns:a16="http://schemas.microsoft.com/office/drawing/2014/main" id="{F22E78CD-9208-8718-7383-0AEA218D2688}"/>
                </a:ext>
              </a:extLst>
            </p:cNvPr>
            <p:cNvSpPr/>
            <p:nvPr/>
          </p:nvSpPr>
          <p:spPr>
            <a:xfrm>
              <a:off x="6373275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7566;p50">
              <a:extLst>
                <a:ext uri="{FF2B5EF4-FFF2-40B4-BE49-F238E27FC236}">
                  <a16:creationId xmlns:a16="http://schemas.microsoft.com/office/drawing/2014/main" id="{35CEEC94-B8D9-706D-63E2-64C630BEB620}"/>
                </a:ext>
              </a:extLst>
            </p:cNvPr>
            <p:cNvSpPr/>
            <p:nvPr/>
          </p:nvSpPr>
          <p:spPr>
            <a:xfrm>
              <a:off x="6373275" y="3609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7567;p50">
              <a:extLst>
                <a:ext uri="{FF2B5EF4-FFF2-40B4-BE49-F238E27FC236}">
                  <a16:creationId xmlns:a16="http://schemas.microsoft.com/office/drawing/2014/main" id="{6D9A54DA-7F2A-15F7-BC52-D95F5956AFEE}"/>
                </a:ext>
              </a:extLst>
            </p:cNvPr>
            <p:cNvSpPr/>
            <p:nvPr/>
          </p:nvSpPr>
          <p:spPr>
            <a:xfrm>
              <a:off x="6370100" y="360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7568;p50">
              <a:extLst>
                <a:ext uri="{FF2B5EF4-FFF2-40B4-BE49-F238E27FC236}">
                  <a16:creationId xmlns:a16="http://schemas.microsoft.com/office/drawing/2014/main" id="{7A226D41-2E2A-A87B-DDFF-6F4EF84F6324}"/>
                </a:ext>
              </a:extLst>
            </p:cNvPr>
            <p:cNvSpPr/>
            <p:nvPr/>
          </p:nvSpPr>
          <p:spPr>
            <a:xfrm>
              <a:off x="6373275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7569;p50">
              <a:extLst>
                <a:ext uri="{FF2B5EF4-FFF2-40B4-BE49-F238E27FC236}">
                  <a16:creationId xmlns:a16="http://schemas.microsoft.com/office/drawing/2014/main" id="{8DD34754-9E3E-848F-C30E-4C60E0A34A72}"/>
                </a:ext>
              </a:extLst>
            </p:cNvPr>
            <p:cNvSpPr/>
            <p:nvPr/>
          </p:nvSpPr>
          <p:spPr>
            <a:xfrm>
              <a:off x="6373275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7570;p50">
              <a:extLst>
                <a:ext uri="{FF2B5EF4-FFF2-40B4-BE49-F238E27FC236}">
                  <a16:creationId xmlns:a16="http://schemas.microsoft.com/office/drawing/2014/main" id="{A7A7BCAE-150F-5A0E-0DA8-FB0E33BA638D}"/>
                </a:ext>
              </a:extLst>
            </p:cNvPr>
            <p:cNvSpPr/>
            <p:nvPr/>
          </p:nvSpPr>
          <p:spPr>
            <a:xfrm>
              <a:off x="6372225" y="3608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7571;p50">
              <a:extLst>
                <a:ext uri="{FF2B5EF4-FFF2-40B4-BE49-F238E27FC236}">
                  <a16:creationId xmlns:a16="http://schemas.microsoft.com/office/drawing/2014/main" id="{7EB05B6F-D06A-4477-852D-AF7AC5E1FCDC}"/>
                </a:ext>
              </a:extLst>
            </p:cNvPr>
            <p:cNvSpPr/>
            <p:nvPr/>
          </p:nvSpPr>
          <p:spPr>
            <a:xfrm>
              <a:off x="6372750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7572;p50">
              <a:extLst>
                <a:ext uri="{FF2B5EF4-FFF2-40B4-BE49-F238E27FC236}">
                  <a16:creationId xmlns:a16="http://schemas.microsoft.com/office/drawing/2014/main" id="{E9C0D533-087E-C777-94F0-FEA17094A780}"/>
                </a:ext>
              </a:extLst>
            </p:cNvPr>
            <p:cNvSpPr/>
            <p:nvPr/>
          </p:nvSpPr>
          <p:spPr>
            <a:xfrm>
              <a:off x="6373275" y="361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7573;p50">
              <a:extLst>
                <a:ext uri="{FF2B5EF4-FFF2-40B4-BE49-F238E27FC236}">
                  <a16:creationId xmlns:a16="http://schemas.microsoft.com/office/drawing/2014/main" id="{652783FE-A2BC-49C0-4A2E-73990D48E05B}"/>
                </a:ext>
              </a:extLst>
            </p:cNvPr>
            <p:cNvSpPr/>
            <p:nvPr/>
          </p:nvSpPr>
          <p:spPr>
            <a:xfrm>
              <a:off x="6372225" y="36088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7574;p50">
              <a:extLst>
                <a:ext uri="{FF2B5EF4-FFF2-40B4-BE49-F238E27FC236}">
                  <a16:creationId xmlns:a16="http://schemas.microsoft.com/office/drawing/2014/main" id="{A9FB6B7D-170A-35E0-99D1-EF41083254BC}"/>
                </a:ext>
              </a:extLst>
            </p:cNvPr>
            <p:cNvSpPr/>
            <p:nvPr/>
          </p:nvSpPr>
          <p:spPr>
            <a:xfrm>
              <a:off x="6446675" y="3619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7575;p50">
              <a:extLst>
                <a:ext uri="{FF2B5EF4-FFF2-40B4-BE49-F238E27FC236}">
                  <a16:creationId xmlns:a16="http://schemas.microsoft.com/office/drawing/2014/main" id="{53A0577C-D33B-DBAB-3EC4-C6EC39898B3B}"/>
                </a:ext>
              </a:extLst>
            </p:cNvPr>
            <p:cNvSpPr/>
            <p:nvPr/>
          </p:nvSpPr>
          <p:spPr>
            <a:xfrm>
              <a:off x="6447200" y="3616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7576;p50">
              <a:extLst>
                <a:ext uri="{FF2B5EF4-FFF2-40B4-BE49-F238E27FC236}">
                  <a16:creationId xmlns:a16="http://schemas.microsoft.com/office/drawing/2014/main" id="{2D282E82-659B-814E-AFF8-D5499DCAA1AC}"/>
                </a:ext>
              </a:extLst>
            </p:cNvPr>
            <p:cNvSpPr/>
            <p:nvPr/>
          </p:nvSpPr>
          <p:spPr>
            <a:xfrm>
              <a:off x="6446675" y="3620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0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7577;p50">
              <a:extLst>
                <a:ext uri="{FF2B5EF4-FFF2-40B4-BE49-F238E27FC236}">
                  <a16:creationId xmlns:a16="http://schemas.microsoft.com/office/drawing/2014/main" id="{01A27725-D3D9-E5FE-E7F0-A580205032B2}"/>
                </a:ext>
              </a:extLst>
            </p:cNvPr>
            <p:cNvSpPr/>
            <p:nvPr/>
          </p:nvSpPr>
          <p:spPr>
            <a:xfrm>
              <a:off x="6447725" y="361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7578;p50">
              <a:extLst>
                <a:ext uri="{FF2B5EF4-FFF2-40B4-BE49-F238E27FC236}">
                  <a16:creationId xmlns:a16="http://schemas.microsoft.com/office/drawing/2014/main" id="{787284CE-AE9E-27AE-1684-16D0C0CA960F}"/>
                </a:ext>
              </a:extLst>
            </p:cNvPr>
            <p:cNvSpPr/>
            <p:nvPr/>
          </p:nvSpPr>
          <p:spPr>
            <a:xfrm>
              <a:off x="6447200" y="361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7579;p50">
              <a:extLst>
                <a:ext uri="{FF2B5EF4-FFF2-40B4-BE49-F238E27FC236}">
                  <a16:creationId xmlns:a16="http://schemas.microsoft.com/office/drawing/2014/main" id="{C468D2E7-D133-1F61-465C-0D23951E83F9}"/>
                </a:ext>
              </a:extLst>
            </p:cNvPr>
            <p:cNvSpPr/>
            <p:nvPr/>
          </p:nvSpPr>
          <p:spPr>
            <a:xfrm>
              <a:off x="6444575" y="36215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7580;p50">
              <a:extLst>
                <a:ext uri="{FF2B5EF4-FFF2-40B4-BE49-F238E27FC236}">
                  <a16:creationId xmlns:a16="http://schemas.microsoft.com/office/drawing/2014/main" id="{0DA1EDC2-DA6D-B63C-00A6-45CF379EB9A9}"/>
                </a:ext>
              </a:extLst>
            </p:cNvPr>
            <p:cNvSpPr/>
            <p:nvPr/>
          </p:nvSpPr>
          <p:spPr>
            <a:xfrm>
              <a:off x="6445625" y="3623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7581;p50">
              <a:extLst>
                <a:ext uri="{FF2B5EF4-FFF2-40B4-BE49-F238E27FC236}">
                  <a16:creationId xmlns:a16="http://schemas.microsoft.com/office/drawing/2014/main" id="{65E14660-E457-E592-41C0-078126B482DC}"/>
                </a:ext>
              </a:extLst>
            </p:cNvPr>
            <p:cNvSpPr/>
            <p:nvPr/>
          </p:nvSpPr>
          <p:spPr>
            <a:xfrm>
              <a:off x="6446150" y="362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7582;p50">
              <a:extLst>
                <a:ext uri="{FF2B5EF4-FFF2-40B4-BE49-F238E27FC236}">
                  <a16:creationId xmlns:a16="http://schemas.microsoft.com/office/drawing/2014/main" id="{B8B42082-09DF-0E3C-D78C-3D7AC31E0DF6}"/>
                </a:ext>
              </a:extLst>
            </p:cNvPr>
            <p:cNvSpPr/>
            <p:nvPr/>
          </p:nvSpPr>
          <p:spPr>
            <a:xfrm>
              <a:off x="6445625" y="3622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7583;p50">
              <a:extLst>
                <a:ext uri="{FF2B5EF4-FFF2-40B4-BE49-F238E27FC236}">
                  <a16:creationId xmlns:a16="http://schemas.microsoft.com/office/drawing/2014/main" id="{F50D3FA8-C5F0-8451-80C5-0F4C4C509188}"/>
                </a:ext>
              </a:extLst>
            </p:cNvPr>
            <p:cNvSpPr/>
            <p:nvPr/>
          </p:nvSpPr>
          <p:spPr>
            <a:xfrm>
              <a:off x="6446150" y="3594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7584;p50">
              <a:extLst>
                <a:ext uri="{FF2B5EF4-FFF2-40B4-BE49-F238E27FC236}">
                  <a16:creationId xmlns:a16="http://schemas.microsoft.com/office/drawing/2014/main" id="{9E368E36-5221-26D9-D2D8-4AFC03B22DB8}"/>
                </a:ext>
              </a:extLst>
            </p:cNvPr>
            <p:cNvSpPr/>
            <p:nvPr/>
          </p:nvSpPr>
          <p:spPr>
            <a:xfrm>
              <a:off x="6447200" y="360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7585;p50">
              <a:extLst>
                <a:ext uri="{FF2B5EF4-FFF2-40B4-BE49-F238E27FC236}">
                  <a16:creationId xmlns:a16="http://schemas.microsoft.com/office/drawing/2014/main" id="{CA50CD74-982B-DB71-2064-B72BF666199E}"/>
                </a:ext>
              </a:extLst>
            </p:cNvPr>
            <p:cNvSpPr/>
            <p:nvPr/>
          </p:nvSpPr>
          <p:spPr>
            <a:xfrm>
              <a:off x="6445100" y="359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7586;p50">
              <a:extLst>
                <a:ext uri="{FF2B5EF4-FFF2-40B4-BE49-F238E27FC236}">
                  <a16:creationId xmlns:a16="http://schemas.microsoft.com/office/drawing/2014/main" id="{2D4C2F41-31C2-7F4E-A2F8-02796A2E3845}"/>
                </a:ext>
              </a:extLst>
            </p:cNvPr>
            <p:cNvSpPr/>
            <p:nvPr/>
          </p:nvSpPr>
          <p:spPr>
            <a:xfrm>
              <a:off x="6444025" y="362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7587;p50">
              <a:extLst>
                <a:ext uri="{FF2B5EF4-FFF2-40B4-BE49-F238E27FC236}">
                  <a16:creationId xmlns:a16="http://schemas.microsoft.com/office/drawing/2014/main" id="{56686EED-ABA3-E7E0-99B5-48A0CA32A225}"/>
                </a:ext>
              </a:extLst>
            </p:cNvPr>
            <p:cNvSpPr/>
            <p:nvPr/>
          </p:nvSpPr>
          <p:spPr>
            <a:xfrm>
              <a:off x="6441400" y="360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7588;p50">
              <a:extLst>
                <a:ext uri="{FF2B5EF4-FFF2-40B4-BE49-F238E27FC236}">
                  <a16:creationId xmlns:a16="http://schemas.microsoft.com/office/drawing/2014/main" id="{769AE823-8117-71AA-4C41-F05D7E3DDBF5}"/>
                </a:ext>
              </a:extLst>
            </p:cNvPr>
            <p:cNvSpPr/>
            <p:nvPr/>
          </p:nvSpPr>
          <p:spPr>
            <a:xfrm>
              <a:off x="6445100" y="359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7589;p50">
              <a:extLst>
                <a:ext uri="{FF2B5EF4-FFF2-40B4-BE49-F238E27FC236}">
                  <a16:creationId xmlns:a16="http://schemas.microsoft.com/office/drawing/2014/main" id="{E9AB5A10-9BB8-5C9A-2C4F-C44BF22B3CD7}"/>
                </a:ext>
              </a:extLst>
            </p:cNvPr>
            <p:cNvSpPr/>
            <p:nvPr/>
          </p:nvSpPr>
          <p:spPr>
            <a:xfrm>
              <a:off x="6447200" y="360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7590;p50">
              <a:extLst>
                <a:ext uri="{FF2B5EF4-FFF2-40B4-BE49-F238E27FC236}">
                  <a16:creationId xmlns:a16="http://schemas.microsoft.com/office/drawing/2014/main" id="{75D272D5-3C20-AF83-C821-0658AA5A721D}"/>
                </a:ext>
              </a:extLst>
            </p:cNvPr>
            <p:cNvSpPr/>
            <p:nvPr/>
          </p:nvSpPr>
          <p:spPr>
            <a:xfrm>
              <a:off x="6447725" y="360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7591;p50">
              <a:extLst>
                <a:ext uri="{FF2B5EF4-FFF2-40B4-BE49-F238E27FC236}">
                  <a16:creationId xmlns:a16="http://schemas.microsoft.com/office/drawing/2014/main" id="{4539D369-4C54-17BD-8277-22A2A5503A9F}"/>
                </a:ext>
              </a:extLst>
            </p:cNvPr>
            <p:cNvSpPr/>
            <p:nvPr/>
          </p:nvSpPr>
          <p:spPr>
            <a:xfrm>
              <a:off x="6446150" y="35935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7592;p50">
              <a:extLst>
                <a:ext uri="{FF2B5EF4-FFF2-40B4-BE49-F238E27FC236}">
                  <a16:creationId xmlns:a16="http://schemas.microsoft.com/office/drawing/2014/main" id="{6C674ED6-8445-C3FD-4866-537C21C356E1}"/>
                </a:ext>
              </a:extLst>
            </p:cNvPr>
            <p:cNvSpPr/>
            <p:nvPr/>
          </p:nvSpPr>
          <p:spPr>
            <a:xfrm>
              <a:off x="6447200" y="359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7593;p50">
              <a:extLst>
                <a:ext uri="{FF2B5EF4-FFF2-40B4-BE49-F238E27FC236}">
                  <a16:creationId xmlns:a16="http://schemas.microsoft.com/office/drawing/2014/main" id="{DDB9FC05-7EDA-3583-762C-1745BE026F9E}"/>
                </a:ext>
              </a:extLst>
            </p:cNvPr>
            <p:cNvSpPr/>
            <p:nvPr/>
          </p:nvSpPr>
          <p:spPr>
            <a:xfrm>
              <a:off x="6447200" y="361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7594;p50">
              <a:extLst>
                <a:ext uri="{FF2B5EF4-FFF2-40B4-BE49-F238E27FC236}">
                  <a16:creationId xmlns:a16="http://schemas.microsoft.com/office/drawing/2014/main" id="{6E7886C8-833F-1029-A13D-225F3DEAD859}"/>
                </a:ext>
              </a:extLst>
            </p:cNvPr>
            <p:cNvSpPr/>
            <p:nvPr/>
          </p:nvSpPr>
          <p:spPr>
            <a:xfrm>
              <a:off x="6442975" y="361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7595;p50">
              <a:extLst>
                <a:ext uri="{FF2B5EF4-FFF2-40B4-BE49-F238E27FC236}">
                  <a16:creationId xmlns:a16="http://schemas.microsoft.com/office/drawing/2014/main" id="{111AADB1-87CE-A789-CE4C-70F52B2A7B2E}"/>
                </a:ext>
              </a:extLst>
            </p:cNvPr>
            <p:cNvSpPr/>
            <p:nvPr/>
          </p:nvSpPr>
          <p:spPr>
            <a:xfrm>
              <a:off x="6442975" y="361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7596;p50">
              <a:extLst>
                <a:ext uri="{FF2B5EF4-FFF2-40B4-BE49-F238E27FC236}">
                  <a16:creationId xmlns:a16="http://schemas.microsoft.com/office/drawing/2014/main" id="{43D8EE5B-12D6-AD66-EA85-AEEEC5FBF469}"/>
                </a:ext>
              </a:extLst>
            </p:cNvPr>
            <p:cNvSpPr/>
            <p:nvPr/>
          </p:nvSpPr>
          <p:spPr>
            <a:xfrm>
              <a:off x="6442975" y="361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7597;p50">
              <a:extLst>
                <a:ext uri="{FF2B5EF4-FFF2-40B4-BE49-F238E27FC236}">
                  <a16:creationId xmlns:a16="http://schemas.microsoft.com/office/drawing/2014/main" id="{064AF56F-D3DB-624A-BB68-50E80DE1731B}"/>
                </a:ext>
              </a:extLst>
            </p:cNvPr>
            <p:cNvSpPr/>
            <p:nvPr/>
          </p:nvSpPr>
          <p:spPr>
            <a:xfrm>
              <a:off x="6442975" y="361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7598;p50">
              <a:extLst>
                <a:ext uri="{FF2B5EF4-FFF2-40B4-BE49-F238E27FC236}">
                  <a16:creationId xmlns:a16="http://schemas.microsoft.com/office/drawing/2014/main" id="{D04E9233-A175-1632-1BE3-16155D5C1B93}"/>
                </a:ext>
              </a:extLst>
            </p:cNvPr>
            <p:cNvSpPr/>
            <p:nvPr/>
          </p:nvSpPr>
          <p:spPr>
            <a:xfrm>
              <a:off x="6442975" y="361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7599;p50">
              <a:extLst>
                <a:ext uri="{FF2B5EF4-FFF2-40B4-BE49-F238E27FC236}">
                  <a16:creationId xmlns:a16="http://schemas.microsoft.com/office/drawing/2014/main" id="{0278DA00-51C8-FD29-17DD-52E78732772D}"/>
                </a:ext>
              </a:extLst>
            </p:cNvPr>
            <p:cNvSpPr/>
            <p:nvPr/>
          </p:nvSpPr>
          <p:spPr>
            <a:xfrm>
              <a:off x="6442450" y="361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7600;p50">
              <a:extLst>
                <a:ext uri="{FF2B5EF4-FFF2-40B4-BE49-F238E27FC236}">
                  <a16:creationId xmlns:a16="http://schemas.microsoft.com/office/drawing/2014/main" id="{4D83B30B-1B20-F0D7-8087-86A490F41EE5}"/>
                </a:ext>
              </a:extLst>
            </p:cNvPr>
            <p:cNvSpPr/>
            <p:nvPr/>
          </p:nvSpPr>
          <p:spPr>
            <a:xfrm>
              <a:off x="6440875" y="3593500"/>
              <a:ext cx="7950" cy="30150"/>
            </a:xfrm>
            <a:custGeom>
              <a:avLst/>
              <a:gdLst/>
              <a:ahLst/>
              <a:cxnLst/>
              <a:rect l="l" t="t" r="r" b="b"/>
              <a:pathLst>
                <a:path w="318" h="1206" extrusionOk="0">
                  <a:moveTo>
                    <a:pt x="169" y="1"/>
                  </a:moveTo>
                  <a:cubicBezTo>
                    <a:pt x="176" y="1"/>
                    <a:pt x="184" y="3"/>
                    <a:pt x="190" y="6"/>
                  </a:cubicBezTo>
                  <a:lnTo>
                    <a:pt x="190" y="6"/>
                  </a:lnTo>
                  <a:cubicBezTo>
                    <a:pt x="190" y="4"/>
                    <a:pt x="190" y="3"/>
                    <a:pt x="190" y="1"/>
                  </a:cubicBezTo>
                  <a:close/>
                  <a:moveTo>
                    <a:pt x="64" y="846"/>
                  </a:moveTo>
                  <a:cubicBezTo>
                    <a:pt x="42" y="846"/>
                    <a:pt x="64" y="846"/>
                    <a:pt x="64" y="867"/>
                  </a:cubicBezTo>
                  <a:cubicBezTo>
                    <a:pt x="64" y="867"/>
                    <a:pt x="64" y="846"/>
                    <a:pt x="64" y="846"/>
                  </a:cubicBezTo>
                  <a:close/>
                  <a:moveTo>
                    <a:pt x="275" y="909"/>
                  </a:moveTo>
                  <a:lnTo>
                    <a:pt x="254" y="930"/>
                  </a:lnTo>
                  <a:cubicBezTo>
                    <a:pt x="275" y="930"/>
                    <a:pt x="254" y="930"/>
                    <a:pt x="275" y="909"/>
                  </a:cubicBezTo>
                  <a:close/>
                  <a:moveTo>
                    <a:pt x="85" y="952"/>
                  </a:moveTo>
                  <a:cubicBezTo>
                    <a:pt x="85" y="952"/>
                    <a:pt x="85" y="973"/>
                    <a:pt x="85" y="973"/>
                  </a:cubicBezTo>
                  <a:cubicBezTo>
                    <a:pt x="85" y="973"/>
                    <a:pt x="85" y="952"/>
                    <a:pt x="106" y="952"/>
                  </a:cubicBezTo>
                  <a:close/>
                  <a:moveTo>
                    <a:pt x="254" y="994"/>
                  </a:moveTo>
                  <a:lnTo>
                    <a:pt x="233" y="1015"/>
                  </a:lnTo>
                  <a:lnTo>
                    <a:pt x="254" y="1015"/>
                  </a:lnTo>
                  <a:lnTo>
                    <a:pt x="254" y="994"/>
                  </a:lnTo>
                  <a:close/>
                  <a:moveTo>
                    <a:pt x="211" y="1"/>
                  </a:moveTo>
                  <a:cubicBezTo>
                    <a:pt x="211" y="8"/>
                    <a:pt x="209" y="10"/>
                    <a:pt x="205" y="10"/>
                  </a:cubicBezTo>
                  <a:cubicBezTo>
                    <a:pt x="201" y="10"/>
                    <a:pt x="196" y="8"/>
                    <a:pt x="190" y="6"/>
                  </a:cubicBezTo>
                  <a:lnTo>
                    <a:pt x="190" y="6"/>
                  </a:lnTo>
                  <a:cubicBezTo>
                    <a:pt x="187" y="22"/>
                    <a:pt x="169" y="22"/>
                    <a:pt x="169" y="22"/>
                  </a:cubicBezTo>
                  <a:lnTo>
                    <a:pt x="148" y="22"/>
                  </a:lnTo>
                  <a:cubicBezTo>
                    <a:pt x="148" y="22"/>
                    <a:pt x="169" y="43"/>
                    <a:pt x="148" y="43"/>
                  </a:cubicBezTo>
                  <a:lnTo>
                    <a:pt x="127" y="43"/>
                  </a:lnTo>
                  <a:cubicBezTo>
                    <a:pt x="127" y="43"/>
                    <a:pt x="127" y="64"/>
                    <a:pt x="127" y="64"/>
                  </a:cubicBezTo>
                  <a:lnTo>
                    <a:pt x="106" y="64"/>
                  </a:lnTo>
                  <a:cubicBezTo>
                    <a:pt x="106" y="85"/>
                    <a:pt x="64" y="85"/>
                    <a:pt x="85" y="107"/>
                  </a:cubicBezTo>
                  <a:lnTo>
                    <a:pt x="64" y="107"/>
                  </a:lnTo>
                  <a:cubicBezTo>
                    <a:pt x="85" y="107"/>
                    <a:pt x="42" y="107"/>
                    <a:pt x="42" y="128"/>
                  </a:cubicBezTo>
                  <a:cubicBezTo>
                    <a:pt x="21" y="128"/>
                    <a:pt x="42" y="149"/>
                    <a:pt x="21" y="149"/>
                  </a:cubicBezTo>
                  <a:lnTo>
                    <a:pt x="42" y="149"/>
                  </a:lnTo>
                  <a:cubicBezTo>
                    <a:pt x="42" y="170"/>
                    <a:pt x="42" y="170"/>
                    <a:pt x="42" y="170"/>
                  </a:cubicBezTo>
                  <a:cubicBezTo>
                    <a:pt x="21" y="170"/>
                    <a:pt x="21" y="212"/>
                    <a:pt x="21" y="212"/>
                  </a:cubicBezTo>
                  <a:cubicBezTo>
                    <a:pt x="21" y="254"/>
                    <a:pt x="0" y="276"/>
                    <a:pt x="21" y="297"/>
                  </a:cubicBezTo>
                  <a:cubicBezTo>
                    <a:pt x="0" y="318"/>
                    <a:pt x="42" y="318"/>
                    <a:pt x="21" y="318"/>
                  </a:cubicBezTo>
                  <a:cubicBezTo>
                    <a:pt x="21" y="339"/>
                    <a:pt x="0" y="360"/>
                    <a:pt x="21" y="360"/>
                  </a:cubicBezTo>
                  <a:lnTo>
                    <a:pt x="0" y="360"/>
                  </a:lnTo>
                  <a:cubicBezTo>
                    <a:pt x="0" y="360"/>
                    <a:pt x="21" y="381"/>
                    <a:pt x="21" y="381"/>
                  </a:cubicBezTo>
                  <a:cubicBezTo>
                    <a:pt x="21" y="381"/>
                    <a:pt x="21" y="381"/>
                    <a:pt x="21" y="402"/>
                  </a:cubicBezTo>
                  <a:cubicBezTo>
                    <a:pt x="21" y="402"/>
                    <a:pt x="21" y="423"/>
                    <a:pt x="21" y="423"/>
                  </a:cubicBezTo>
                  <a:cubicBezTo>
                    <a:pt x="21" y="423"/>
                    <a:pt x="21" y="445"/>
                    <a:pt x="0" y="445"/>
                  </a:cubicBezTo>
                  <a:cubicBezTo>
                    <a:pt x="21" y="445"/>
                    <a:pt x="21" y="466"/>
                    <a:pt x="21" y="466"/>
                  </a:cubicBezTo>
                  <a:cubicBezTo>
                    <a:pt x="0" y="487"/>
                    <a:pt x="21" y="487"/>
                    <a:pt x="21" y="487"/>
                  </a:cubicBezTo>
                  <a:cubicBezTo>
                    <a:pt x="21" y="508"/>
                    <a:pt x="21" y="508"/>
                    <a:pt x="21" y="508"/>
                  </a:cubicBezTo>
                  <a:cubicBezTo>
                    <a:pt x="21" y="508"/>
                    <a:pt x="21" y="529"/>
                    <a:pt x="0" y="529"/>
                  </a:cubicBezTo>
                  <a:lnTo>
                    <a:pt x="21" y="529"/>
                  </a:lnTo>
                  <a:cubicBezTo>
                    <a:pt x="21" y="550"/>
                    <a:pt x="0" y="550"/>
                    <a:pt x="21" y="550"/>
                  </a:cubicBezTo>
                  <a:cubicBezTo>
                    <a:pt x="42" y="550"/>
                    <a:pt x="21" y="550"/>
                    <a:pt x="21" y="571"/>
                  </a:cubicBezTo>
                  <a:cubicBezTo>
                    <a:pt x="21" y="592"/>
                    <a:pt x="21" y="592"/>
                    <a:pt x="21" y="592"/>
                  </a:cubicBezTo>
                  <a:cubicBezTo>
                    <a:pt x="21" y="592"/>
                    <a:pt x="0" y="592"/>
                    <a:pt x="0" y="614"/>
                  </a:cubicBezTo>
                  <a:cubicBezTo>
                    <a:pt x="0" y="614"/>
                    <a:pt x="21" y="635"/>
                    <a:pt x="21" y="656"/>
                  </a:cubicBezTo>
                  <a:cubicBezTo>
                    <a:pt x="42" y="656"/>
                    <a:pt x="42" y="656"/>
                    <a:pt x="42" y="677"/>
                  </a:cubicBezTo>
                  <a:lnTo>
                    <a:pt x="21" y="677"/>
                  </a:lnTo>
                  <a:lnTo>
                    <a:pt x="21" y="698"/>
                  </a:lnTo>
                  <a:cubicBezTo>
                    <a:pt x="0" y="719"/>
                    <a:pt x="42" y="719"/>
                    <a:pt x="42" y="719"/>
                  </a:cubicBezTo>
                  <a:lnTo>
                    <a:pt x="64" y="719"/>
                  </a:lnTo>
                  <a:cubicBezTo>
                    <a:pt x="64" y="740"/>
                    <a:pt x="64" y="740"/>
                    <a:pt x="64" y="740"/>
                  </a:cubicBezTo>
                  <a:lnTo>
                    <a:pt x="85" y="740"/>
                  </a:lnTo>
                  <a:cubicBezTo>
                    <a:pt x="74" y="751"/>
                    <a:pt x="69" y="751"/>
                    <a:pt x="66" y="751"/>
                  </a:cubicBezTo>
                  <a:cubicBezTo>
                    <a:pt x="64" y="751"/>
                    <a:pt x="64" y="751"/>
                    <a:pt x="64" y="761"/>
                  </a:cubicBezTo>
                  <a:lnTo>
                    <a:pt x="85" y="761"/>
                  </a:lnTo>
                  <a:cubicBezTo>
                    <a:pt x="85" y="761"/>
                    <a:pt x="85" y="761"/>
                    <a:pt x="85" y="783"/>
                  </a:cubicBezTo>
                  <a:lnTo>
                    <a:pt x="64" y="783"/>
                  </a:lnTo>
                  <a:cubicBezTo>
                    <a:pt x="85" y="783"/>
                    <a:pt x="85" y="804"/>
                    <a:pt x="85" y="804"/>
                  </a:cubicBezTo>
                  <a:cubicBezTo>
                    <a:pt x="85" y="783"/>
                    <a:pt x="85" y="783"/>
                    <a:pt x="106" y="783"/>
                  </a:cubicBezTo>
                  <a:cubicBezTo>
                    <a:pt x="85" y="804"/>
                    <a:pt x="106" y="804"/>
                    <a:pt x="106" y="804"/>
                  </a:cubicBezTo>
                  <a:cubicBezTo>
                    <a:pt x="106" y="804"/>
                    <a:pt x="106" y="825"/>
                    <a:pt x="85" y="825"/>
                  </a:cubicBezTo>
                  <a:lnTo>
                    <a:pt x="64" y="825"/>
                  </a:lnTo>
                  <a:cubicBezTo>
                    <a:pt x="71" y="832"/>
                    <a:pt x="75" y="834"/>
                    <a:pt x="78" y="834"/>
                  </a:cubicBezTo>
                  <a:cubicBezTo>
                    <a:pt x="85" y="834"/>
                    <a:pt x="85" y="825"/>
                    <a:pt x="85" y="825"/>
                  </a:cubicBezTo>
                  <a:lnTo>
                    <a:pt x="85" y="825"/>
                  </a:lnTo>
                  <a:cubicBezTo>
                    <a:pt x="85" y="846"/>
                    <a:pt x="64" y="846"/>
                    <a:pt x="85" y="846"/>
                  </a:cubicBezTo>
                  <a:cubicBezTo>
                    <a:pt x="85" y="846"/>
                    <a:pt x="85" y="867"/>
                    <a:pt x="85" y="867"/>
                  </a:cubicBezTo>
                  <a:cubicBezTo>
                    <a:pt x="85" y="867"/>
                    <a:pt x="85" y="888"/>
                    <a:pt x="85" y="888"/>
                  </a:cubicBezTo>
                  <a:lnTo>
                    <a:pt x="106" y="888"/>
                  </a:lnTo>
                  <a:cubicBezTo>
                    <a:pt x="106" y="888"/>
                    <a:pt x="85" y="909"/>
                    <a:pt x="85" y="909"/>
                  </a:cubicBezTo>
                  <a:lnTo>
                    <a:pt x="106" y="909"/>
                  </a:lnTo>
                  <a:cubicBezTo>
                    <a:pt x="106" y="909"/>
                    <a:pt x="106" y="930"/>
                    <a:pt x="127" y="930"/>
                  </a:cubicBezTo>
                  <a:lnTo>
                    <a:pt x="106" y="930"/>
                  </a:lnTo>
                  <a:lnTo>
                    <a:pt x="106" y="952"/>
                  </a:lnTo>
                  <a:cubicBezTo>
                    <a:pt x="106" y="973"/>
                    <a:pt x="127" y="973"/>
                    <a:pt x="127" y="973"/>
                  </a:cubicBezTo>
                  <a:lnTo>
                    <a:pt x="148" y="973"/>
                  </a:lnTo>
                  <a:cubicBezTo>
                    <a:pt x="127" y="973"/>
                    <a:pt x="106" y="994"/>
                    <a:pt x="106" y="994"/>
                  </a:cubicBezTo>
                  <a:lnTo>
                    <a:pt x="127" y="994"/>
                  </a:lnTo>
                  <a:cubicBezTo>
                    <a:pt x="127" y="994"/>
                    <a:pt x="127" y="1015"/>
                    <a:pt x="127" y="1015"/>
                  </a:cubicBezTo>
                  <a:cubicBezTo>
                    <a:pt x="127" y="1015"/>
                    <a:pt x="127" y="1036"/>
                    <a:pt x="127" y="1036"/>
                  </a:cubicBezTo>
                  <a:cubicBezTo>
                    <a:pt x="127" y="1036"/>
                    <a:pt x="127" y="1057"/>
                    <a:pt x="148" y="1057"/>
                  </a:cubicBezTo>
                  <a:lnTo>
                    <a:pt x="127" y="1057"/>
                  </a:lnTo>
                  <a:cubicBezTo>
                    <a:pt x="127" y="1057"/>
                    <a:pt x="127" y="1057"/>
                    <a:pt x="106" y="1078"/>
                  </a:cubicBezTo>
                  <a:lnTo>
                    <a:pt x="169" y="1078"/>
                  </a:lnTo>
                  <a:cubicBezTo>
                    <a:pt x="169" y="1078"/>
                    <a:pt x="169" y="1078"/>
                    <a:pt x="169" y="1099"/>
                  </a:cubicBezTo>
                  <a:cubicBezTo>
                    <a:pt x="148" y="1099"/>
                    <a:pt x="148" y="1121"/>
                    <a:pt x="148" y="1121"/>
                  </a:cubicBezTo>
                  <a:cubicBezTo>
                    <a:pt x="148" y="1121"/>
                    <a:pt x="169" y="1121"/>
                    <a:pt x="169" y="1142"/>
                  </a:cubicBezTo>
                  <a:lnTo>
                    <a:pt x="148" y="1142"/>
                  </a:lnTo>
                  <a:cubicBezTo>
                    <a:pt x="148" y="1163"/>
                    <a:pt x="148" y="1163"/>
                    <a:pt x="148" y="1163"/>
                  </a:cubicBezTo>
                  <a:lnTo>
                    <a:pt x="169" y="1163"/>
                  </a:lnTo>
                  <a:cubicBezTo>
                    <a:pt x="169" y="1163"/>
                    <a:pt x="169" y="1184"/>
                    <a:pt x="148" y="1184"/>
                  </a:cubicBezTo>
                  <a:lnTo>
                    <a:pt x="127" y="1184"/>
                  </a:lnTo>
                  <a:cubicBezTo>
                    <a:pt x="127" y="1191"/>
                    <a:pt x="129" y="1193"/>
                    <a:pt x="133" y="1193"/>
                  </a:cubicBezTo>
                  <a:cubicBezTo>
                    <a:pt x="141" y="1193"/>
                    <a:pt x="155" y="1184"/>
                    <a:pt x="169" y="1184"/>
                  </a:cubicBezTo>
                  <a:cubicBezTo>
                    <a:pt x="169" y="1205"/>
                    <a:pt x="148" y="1205"/>
                    <a:pt x="148" y="1205"/>
                  </a:cubicBezTo>
                  <a:lnTo>
                    <a:pt x="169" y="1205"/>
                  </a:lnTo>
                  <a:cubicBezTo>
                    <a:pt x="190" y="1205"/>
                    <a:pt x="169" y="1205"/>
                    <a:pt x="190" y="1184"/>
                  </a:cubicBezTo>
                  <a:cubicBezTo>
                    <a:pt x="190" y="1184"/>
                    <a:pt x="190" y="1175"/>
                    <a:pt x="197" y="1175"/>
                  </a:cubicBezTo>
                  <a:cubicBezTo>
                    <a:pt x="200" y="1175"/>
                    <a:pt x="204" y="1177"/>
                    <a:pt x="211" y="1184"/>
                  </a:cubicBezTo>
                  <a:cubicBezTo>
                    <a:pt x="211" y="1163"/>
                    <a:pt x="190" y="1163"/>
                    <a:pt x="190" y="1163"/>
                  </a:cubicBezTo>
                  <a:lnTo>
                    <a:pt x="211" y="1163"/>
                  </a:lnTo>
                  <a:cubicBezTo>
                    <a:pt x="211" y="1142"/>
                    <a:pt x="211" y="1142"/>
                    <a:pt x="211" y="1142"/>
                  </a:cubicBezTo>
                  <a:cubicBezTo>
                    <a:pt x="211" y="1121"/>
                    <a:pt x="211" y="1121"/>
                    <a:pt x="211" y="1121"/>
                  </a:cubicBezTo>
                  <a:cubicBezTo>
                    <a:pt x="211" y="1099"/>
                    <a:pt x="233" y="1099"/>
                    <a:pt x="233" y="1099"/>
                  </a:cubicBezTo>
                  <a:cubicBezTo>
                    <a:pt x="233" y="1078"/>
                    <a:pt x="233" y="1078"/>
                    <a:pt x="233" y="1078"/>
                  </a:cubicBezTo>
                  <a:cubicBezTo>
                    <a:pt x="233" y="1078"/>
                    <a:pt x="211" y="1078"/>
                    <a:pt x="233" y="1057"/>
                  </a:cubicBezTo>
                  <a:cubicBezTo>
                    <a:pt x="233" y="1057"/>
                    <a:pt x="233" y="1057"/>
                    <a:pt x="254" y="1036"/>
                  </a:cubicBezTo>
                  <a:lnTo>
                    <a:pt x="233" y="1036"/>
                  </a:lnTo>
                  <a:cubicBezTo>
                    <a:pt x="254" y="1015"/>
                    <a:pt x="211" y="1015"/>
                    <a:pt x="233" y="1015"/>
                  </a:cubicBezTo>
                  <a:cubicBezTo>
                    <a:pt x="233" y="994"/>
                    <a:pt x="233" y="994"/>
                    <a:pt x="233" y="994"/>
                  </a:cubicBezTo>
                  <a:cubicBezTo>
                    <a:pt x="233" y="994"/>
                    <a:pt x="233" y="973"/>
                    <a:pt x="233" y="973"/>
                  </a:cubicBezTo>
                  <a:cubicBezTo>
                    <a:pt x="233" y="973"/>
                    <a:pt x="233" y="952"/>
                    <a:pt x="233" y="952"/>
                  </a:cubicBezTo>
                  <a:lnTo>
                    <a:pt x="254" y="952"/>
                  </a:lnTo>
                  <a:cubicBezTo>
                    <a:pt x="233" y="952"/>
                    <a:pt x="254" y="930"/>
                    <a:pt x="254" y="930"/>
                  </a:cubicBezTo>
                  <a:cubicBezTo>
                    <a:pt x="233" y="909"/>
                    <a:pt x="275" y="888"/>
                    <a:pt x="254" y="888"/>
                  </a:cubicBezTo>
                  <a:cubicBezTo>
                    <a:pt x="254" y="867"/>
                    <a:pt x="254" y="867"/>
                    <a:pt x="254" y="867"/>
                  </a:cubicBezTo>
                  <a:cubicBezTo>
                    <a:pt x="254" y="867"/>
                    <a:pt x="254" y="867"/>
                    <a:pt x="254" y="846"/>
                  </a:cubicBezTo>
                  <a:cubicBezTo>
                    <a:pt x="275" y="846"/>
                    <a:pt x="254" y="825"/>
                    <a:pt x="254" y="825"/>
                  </a:cubicBezTo>
                  <a:cubicBezTo>
                    <a:pt x="254" y="804"/>
                    <a:pt x="254" y="804"/>
                    <a:pt x="254" y="804"/>
                  </a:cubicBezTo>
                  <a:cubicBezTo>
                    <a:pt x="254" y="804"/>
                    <a:pt x="254" y="783"/>
                    <a:pt x="254" y="783"/>
                  </a:cubicBezTo>
                  <a:lnTo>
                    <a:pt x="275" y="783"/>
                  </a:lnTo>
                  <a:lnTo>
                    <a:pt x="275" y="761"/>
                  </a:lnTo>
                  <a:cubicBezTo>
                    <a:pt x="275" y="761"/>
                    <a:pt x="275" y="761"/>
                    <a:pt x="275" y="740"/>
                  </a:cubicBezTo>
                  <a:cubicBezTo>
                    <a:pt x="254" y="719"/>
                    <a:pt x="275" y="719"/>
                    <a:pt x="275" y="719"/>
                  </a:cubicBezTo>
                  <a:cubicBezTo>
                    <a:pt x="275" y="719"/>
                    <a:pt x="254" y="719"/>
                    <a:pt x="275" y="698"/>
                  </a:cubicBezTo>
                  <a:lnTo>
                    <a:pt x="254" y="698"/>
                  </a:lnTo>
                  <a:cubicBezTo>
                    <a:pt x="254" y="698"/>
                    <a:pt x="254" y="677"/>
                    <a:pt x="275" y="677"/>
                  </a:cubicBezTo>
                  <a:lnTo>
                    <a:pt x="254" y="677"/>
                  </a:lnTo>
                  <a:cubicBezTo>
                    <a:pt x="275" y="677"/>
                    <a:pt x="254" y="677"/>
                    <a:pt x="254" y="656"/>
                  </a:cubicBezTo>
                  <a:cubicBezTo>
                    <a:pt x="254" y="656"/>
                    <a:pt x="275" y="656"/>
                    <a:pt x="275" y="635"/>
                  </a:cubicBezTo>
                  <a:cubicBezTo>
                    <a:pt x="275" y="635"/>
                    <a:pt x="275" y="614"/>
                    <a:pt x="275" y="614"/>
                  </a:cubicBezTo>
                  <a:cubicBezTo>
                    <a:pt x="275" y="592"/>
                    <a:pt x="254" y="592"/>
                    <a:pt x="254" y="592"/>
                  </a:cubicBezTo>
                  <a:cubicBezTo>
                    <a:pt x="254" y="592"/>
                    <a:pt x="254" y="571"/>
                    <a:pt x="254" y="571"/>
                  </a:cubicBezTo>
                  <a:cubicBezTo>
                    <a:pt x="254" y="571"/>
                    <a:pt x="254" y="571"/>
                    <a:pt x="275" y="550"/>
                  </a:cubicBezTo>
                  <a:lnTo>
                    <a:pt x="254" y="550"/>
                  </a:lnTo>
                  <a:lnTo>
                    <a:pt x="254" y="529"/>
                  </a:lnTo>
                  <a:cubicBezTo>
                    <a:pt x="254" y="529"/>
                    <a:pt x="254" y="508"/>
                    <a:pt x="254" y="508"/>
                  </a:cubicBezTo>
                  <a:cubicBezTo>
                    <a:pt x="233" y="508"/>
                    <a:pt x="275" y="487"/>
                    <a:pt x="254" y="487"/>
                  </a:cubicBezTo>
                  <a:cubicBezTo>
                    <a:pt x="275" y="466"/>
                    <a:pt x="254" y="445"/>
                    <a:pt x="275" y="423"/>
                  </a:cubicBezTo>
                  <a:cubicBezTo>
                    <a:pt x="254" y="423"/>
                    <a:pt x="254" y="423"/>
                    <a:pt x="254" y="402"/>
                  </a:cubicBezTo>
                  <a:cubicBezTo>
                    <a:pt x="254" y="402"/>
                    <a:pt x="275" y="381"/>
                    <a:pt x="254" y="381"/>
                  </a:cubicBezTo>
                  <a:cubicBezTo>
                    <a:pt x="233" y="360"/>
                    <a:pt x="275" y="360"/>
                    <a:pt x="254" y="360"/>
                  </a:cubicBezTo>
                  <a:lnTo>
                    <a:pt x="275" y="360"/>
                  </a:lnTo>
                  <a:cubicBezTo>
                    <a:pt x="254" y="360"/>
                    <a:pt x="254" y="360"/>
                    <a:pt x="254" y="339"/>
                  </a:cubicBezTo>
                  <a:cubicBezTo>
                    <a:pt x="254" y="318"/>
                    <a:pt x="254" y="318"/>
                    <a:pt x="275" y="318"/>
                  </a:cubicBezTo>
                  <a:cubicBezTo>
                    <a:pt x="254" y="297"/>
                    <a:pt x="254" y="297"/>
                    <a:pt x="254" y="276"/>
                  </a:cubicBezTo>
                  <a:lnTo>
                    <a:pt x="275" y="254"/>
                  </a:lnTo>
                  <a:lnTo>
                    <a:pt x="254" y="254"/>
                  </a:lnTo>
                  <a:cubicBezTo>
                    <a:pt x="254" y="233"/>
                    <a:pt x="254" y="233"/>
                    <a:pt x="275" y="233"/>
                  </a:cubicBezTo>
                  <a:cubicBezTo>
                    <a:pt x="275" y="233"/>
                    <a:pt x="317" y="64"/>
                    <a:pt x="233" y="22"/>
                  </a:cubicBezTo>
                  <a:cubicBezTo>
                    <a:pt x="218" y="22"/>
                    <a:pt x="214" y="13"/>
                    <a:pt x="212" y="13"/>
                  </a:cubicBezTo>
                  <a:cubicBezTo>
                    <a:pt x="211" y="13"/>
                    <a:pt x="211" y="15"/>
                    <a:pt x="211" y="22"/>
                  </a:cubicBezTo>
                  <a:cubicBezTo>
                    <a:pt x="211" y="1"/>
                    <a:pt x="211" y="1"/>
                    <a:pt x="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7601;p50">
              <a:extLst>
                <a:ext uri="{FF2B5EF4-FFF2-40B4-BE49-F238E27FC236}">
                  <a16:creationId xmlns:a16="http://schemas.microsoft.com/office/drawing/2014/main" id="{73F19864-4E38-7069-7D2E-AF943C5D2CEA}"/>
                </a:ext>
              </a:extLst>
            </p:cNvPr>
            <p:cNvSpPr/>
            <p:nvPr/>
          </p:nvSpPr>
          <p:spPr>
            <a:xfrm>
              <a:off x="6442450" y="36151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22" y="2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7602;p50">
              <a:extLst>
                <a:ext uri="{FF2B5EF4-FFF2-40B4-BE49-F238E27FC236}">
                  <a16:creationId xmlns:a16="http://schemas.microsoft.com/office/drawing/2014/main" id="{279697A6-3095-16F0-E50A-3B4BD4DAD546}"/>
                </a:ext>
              </a:extLst>
            </p:cNvPr>
            <p:cNvSpPr/>
            <p:nvPr/>
          </p:nvSpPr>
          <p:spPr>
            <a:xfrm>
              <a:off x="6442450" y="3613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7603;p50">
              <a:extLst>
                <a:ext uri="{FF2B5EF4-FFF2-40B4-BE49-F238E27FC236}">
                  <a16:creationId xmlns:a16="http://schemas.microsoft.com/office/drawing/2014/main" id="{8A419FB6-5674-3B83-6BB9-6C8FDEECB607}"/>
                </a:ext>
              </a:extLst>
            </p:cNvPr>
            <p:cNvSpPr/>
            <p:nvPr/>
          </p:nvSpPr>
          <p:spPr>
            <a:xfrm>
              <a:off x="6442450" y="361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7604;p50">
              <a:extLst>
                <a:ext uri="{FF2B5EF4-FFF2-40B4-BE49-F238E27FC236}">
                  <a16:creationId xmlns:a16="http://schemas.microsoft.com/office/drawing/2014/main" id="{0D4C70A7-A447-7A10-F5F7-E9E31AA58179}"/>
                </a:ext>
              </a:extLst>
            </p:cNvPr>
            <p:cNvSpPr/>
            <p:nvPr/>
          </p:nvSpPr>
          <p:spPr>
            <a:xfrm>
              <a:off x="6443500" y="3616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7605;p50">
              <a:extLst>
                <a:ext uri="{FF2B5EF4-FFF2-40B4-BE49-F238E27FC236}">
                  <a16:creationId xmlns:a16="http://schemas.microsoft.com/office/drawing/2014/main" id="{2435FA7F-B799-2FD3-6166-71F7E38EAF61}"/>
                </a:ext>
              </a:extLst>
            </p:cNvPr>
            <p:cNvSpPr/>
            <p:nvPr/>
          </p:nvSpPr>
          <p:spPr>
            <a:xfrm>
              <a:off x="6444025" y="362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7606;p50">
              <a:extLst>
                <a:ext uri="{FF2B5EF4-FFF2-40B4-BE49-F238E27FC236}">
                  <a16:creationId xmlns:a16="http://schemas.microsoft.com/office/drawing/2014/main" id="{5F35C2C3-AAA5-3BAD-A720-6CE079D3194F}"/>
                </a:ext>
              </a:extLst>
            </p:cNvPr>
            <p:cNvSpPr/>
            <p:nvPr/>
          </p:nvSpPr>
          <p:spPr>
            <a:xfrm>
              <a:off x="6444025" y="36204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7607;p50">
              <a:extLst>
                <a:ext uri="{FF2B5EF4-FFF2-40B4-BE49-F238E27FC236}">
                  <a16:creationId xmlns:a16="http://schemas.microsoft.com/office/drawing/2014/main" id="{D4F3CCB0-34A1-B0BA-A1BA-8008F508A4C8}"/>
                </a:ext>
              </a:extLst>
            </p:cNvPr>
            <p:cNvSpPr/>
            <p:nvPr/>
          </p:nvSpPr>
          <p:spPr>
            <a:xfrm>
              <a:off x="6443500" y="36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7608;p50">
              <a:extLst>
                <a:ext uri="{FF2B5EF4-FFF2-40B4-BE49-F238E27FC236}">
                  <a16:creationId xmlns:a16="http://schemas.microsoft.com/office/drawing/2014/main" id="{08E59622-FEFD-845B-4FB3-4C342436A2F6}"/>
                </a:ext>
              </a:extLst>
            </p:cNvPr>
            <p:cNvSpPr/>
            <p:nvPr/>
          </p:nvSpPr>
          <p:spPr>
            <a:xfrm>
              <a:off x="6444025" y="362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7609;p50">
              <a:extLst>
                <a:ext uri="{FF2B5EF4-FFF2-40B4-BE49-F238E27FC236}">
                  <a16:creationId xmlns:a16="http://schemas.microsoft.com/office/drawing/2014/main" id="{634EBF4A-4B1B-F8EE-7A48-D25551D8BFEF}"/>
                </a:ext>
              </a:extLst>
            </p:cNvPr>
            <p:cNvSpPr/>
            <p:nvPr/>
          </p:nvSpPr>
          <p:spPr>
            <a:xfrm>
              <a:off x="6444025" y="3620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0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7610;p50">
              <a:extLst>
                <a:ext uri="{FF2B5EF4-FFF2-40B4-BE49-F238E27FC236}">
                  <a16:creationId xmlns:a16="http://schemas.microsoft.com/office/drawing/2014/main" id="{BD57B750-FFAE-2963-B7B0-6F617C19E710}"/>
                </a:ext>
              </a:extLst>
            </p:cNvPr>
            <p:cNvSpPr/>
            <p:nvPr/>
          </p:nvSpPr>
          <p:spPr>
            <a:xfrm>
              <a:off x="6444025" y="361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7611;p50">
              <a:extLst>
                <a:ext uri="{FF2B5EF4-FFF2-40B4-BE49-F238E27FC236}">
                  <a16:creationId xmlns:a16="http://schemas.microsoft.com/office/drawing/2014/main" id="{781CB0EC-4FAC-C8D4-5E53-8A150DE0979B}"/>
                </a:ext>
              </a:extLst>
            </p:cNvPr>
            <p:cNvSpPr/>
            <p:nvPr/>
          </p:nvSpPr>
          <p:spPr>
            <a:xfrm>
              <a:off x="6443500" y="3619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7612;p50">
              <a:extLst>
                <a:ext uri="{FF2B5EF4-FFF2-40B4-BE49-F238E27FC236}">
                  <a16:creationId xmlns:a16="http://schemas.microsoft.com/office/drawing/2014/main" id="{FA92C4D7-C755-4AF8-8C9F-5E6C1BE15301}"/>
                </a:ext>
              </a:extLst>
            </p:cNvPr>
            <p:cNvSpPr/>
            <p:nvPr/>
          </p:nvSpPr>
          <p:spPr>
            <a:xfrm>
              <a:off x="6444025" y="362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7613;p50">
              <a:extLst>
                <a:ext uri="{FF2B5EF4-FFF2-40B4-BE49-F238E27FC236}">
                  <a16:creationId xmlns:a16="http://schemas.microsoft.com/office/drawing/2014/main" id="{E5CAFA75-60D0-0803-C68F-969CCF6FA801}"/>
                </a:ext>
              </a:extLst>
            </p:cNvPr>
            <p:cNvSpPr/>
            <p:nvPr/>
          </p:nvSpPr>
          <p:spPr>
            <a:xfrm>
              <a:off x="6444025" y="361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7614;p50">
              <a:extLst>
                <a:ext uri="{FF2B5EF4-FFF2-40B4-BE49-F238E27FC236}">
                  <a16:creationId xmlns:a16="http://schemas.microsoft.com/office/drawing/2014/main" id="{761CC448-9AF3-6B3B-9248-C7500D87AC27}"/>
                </a:ext>
              </a:extLst>
            </p:cNvPr>
            <p:cNvSpPr/>
            <p:nvPr/>
          </p:nvSpPr>
          <p:spPr>
            <a:xfrm>
              <a:off x="6477300" y="353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7615;p50">
              <a:extLst>
                <a:ext uri="{FF2B5EF4-FFF2-40B4-BE49-F238E27FC236}">
                  <a16:creationId xmlns:a16="http://schemas.microsoft.com/office/drawing/2014/main" id="{6E5B5DAF-C556-7CED-C983-02985DBAC015}"/>
                </a:ext>
              </a:extLst>
            </p:cNvPr>
            <p:cNvSpPr/>
            <p:nvPr/>
          </p:nvSpPr>
          <p:spPr>
            <a:xfrm>
              <a:off x="6479425" y="353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7616;p50">
              <a:extLst>
                <a:ext uri="{FF2B5EF4-FFF2-40B4-BE49-F238E27FC236}">
                  <a16:creationId xmlns:a16="http://schemas.microsoft.com/office/drawing/2014/main" id="{3286FAA8-DB53-556F-F021-8216BF459F7B}"/>
                </a:ext>
              </a:extLst>
            </p:cNvPr>
            <p:cNvSpPr/>
            <p:nvPr/>
          </p:nvSpPr>
          <p:spPr>
            <a:xfrm>
              <a:off x="6476250" y="353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7617;p50">
              <a:extLst>
                <a:ext uri="{FF2B5EF4-FFF2-40B4-BE49-F238E27FC236}">
                  <a16:creationId xmlns:a16="http://schemas.microsoft.com/office/drawing/2014/main" id="{D131CD7B-4DA7-E525-19CD-FB7A7F593B0C}"/>
                </a:ext>
              </a:extLst>
            </p:cNvPr>
            <p:cNvSpPr/>
            <p:nvPr/>
          </p:nvSpPr>
          <p:spPr>
            <a:xfrm>
              <a:off x="6482575" y="3531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7618;p50">
              <a:extLst>
                <a:ext uri="{FF2B5EF4-FFF2-40B4-BE49-F238E27FC236}">
                  <a16:creationId xmlns:a16="http://schemas.microsoft.com/office/drawing/2014/main" id="{8926AF78-2C8B-8AAB-B41C-80DA2F2344C3}"/>
                </a:ext>
              </a:extLst>
            </p:cNvPr>
            <p:cNvSpPr/>
            <p:nvPr/>
          </p:nvSpPr>
          <p:spPr>
            <a:xfrm>
              <a:off x="6480475" y="353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7619;p50">
              <a:extLst>
                <a:ext uri="{FF2B5EF4-FFF2-40B4-BE49-F238E27FC236}">
                  <a16:creationId xmlns:a16="http://schemas.microsoft.com/office/drawing/2014/main" id="{6B6A74F3-9386-07FE-771F-6C25333B91E1}"/>
                </a:ext>
              </a:extLst>
            </p:cNvPr>
            <p:cNvSpPr/>
            <p:nvPr/>
          </p:nvSpPr>
          <p:spPr>
            <a:xfrm>
              <a:off x="6474125" y="353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7620;p50">
              <a:extLst>
                <a:ext uri="{FF2B5EF4-FFF2-40B4-BE49-F238E27FC236}">
                  <a16:creationId xmlns:a16="http://schemas.microsoft.com/office/drawing/2014/main" id="{1E726F08-4BFE-68B2-57F7-38688ABC84E5}"/>
                </a:ext>
              </a:extLst>
            </p:cNvPr>
            <p:cNvSpPr/>
            <p:nvPr/>
          </p:nvSpPr>
          <p:spPr>
            <a:xfrm>
              <a:off x="6474125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7621;p50">
              <a:extLst>
                <a:ext uri="{FF2B5EF4-FFF2-40B4-BE49-F238E27FC236}">
                  <a16:creationId xmlns:a16="http://schemas.microsoft.com/office/drawing/2014/main" id="{387481C2-2CCF-1D40-B728-B6AF86FE28DF}"/>
                </a:ext>
              </a:extLst>
            </p:cNvPr>
            <p:cNvSpPr/>
            <p:nvPr/>
          </p:nvSpPr>
          <p:spPr>
            <a:xfrm>
              <a:off x="6474675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7622;p50">
              <a:extLst>
                <a:ext uri="{FF2B5EF4-FFF2-40B4-BE49-F238E27FC236}">
                  <a16:creationId xmlns:a16="http://schemas.microsoft.com/office/drawing/2014/main" id="{4BC44C56-8EA1-1B71-944A-E80594DAAACB}"/>
                </a:ext>
              </a:extLst>
            </p:cNvPr>
            <p:cNvSpPr/>
            <p:nvPr/>
          </p:nvSpPr>
          <p:spPr>
            <a:xfrm>
              <a:off x="6474675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7623;p50">
              <a:extLst>
                <a:ext uri="{FF2B5EF4-FFF2-40B4-BE49-F238E27FC236}">
                  <a16:creationId xmlns:a16="http://schemas.microsoft.com/office/drawing/2014/main" id="{51320305-234E-9D2A-5E23-2B9A1076BDE2}"/>
                </a:ext>
              </a:extLst>
            </p:cNvPr>
            <p:cNvSpPr/>
            <p:nvPr/>
          </p:nvSpPr>
          <p:spPr>
            <a:xfrm>
              <a:off x="6492625" y="3515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7624;p50">
              <a:extLst>
                <a:ext uri="{FF2B5EF4-FFF2-40B4-BE49-F238E27FC236}">
                  <a16:creationId xmlns:a16="http://schemas.microsoft.com/office/drawing/2014/main" id="{F72EDC64-DEB1-95C5-B144-58893965D798}"/>
                </a:ext>
              </a:extLst>
            </p:cNvPr>
            <p:cNvSpPr/>
            <p:nvPr/>
          </p:nvSpPr>
          <p:spPr>
            <a:xfrm>
              <a:off x="6485225" y="352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7625;p50">
              <a:extLst>
                <a:ext uri="{FF2B5EF4-FFF2-40B4-BE49-F238E27FC236}">
                  <a16:creationId xmlns:a16="http://schemas.microsoft.com/office/drawing/2014/main" id="{E1659D7B-6EB1-ADFB-CB24-B3AA7FB81307}"/>
                </a:ext>
              </a:extLst>
            </p:cNvPr>
            <p:cNvSpPr/>
            <p:nvPr/>
          </p:nvSpPr>
          <p:spPr>
            <a:xfrm>
              <a:off x="6491575" y="351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7626;p50">
              <a:extLst>
                <a:ext uri="{FF2B5EF4-FFF2-40B4-BE49-F238E27FC236}">
                  <a16:creationId xmlns:a16="http://schemas.microsoft.com/office/drawing/2014/main" id="{0FF5AD56-EBF5-67C7-230F-2EBA7EEDE8B9}"/>
                </a:ext>
              </a:extLst>
            </p:cNvPr>
            <p:cNvSpPr/>
            <p:nvPr/>
          </p:nvSpPr>
          <p:spPr>
            <a:xfrm>
              <a:off x="6473600" y="3537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22" y="1"/>
                    <a:pt x="22" y="1"/>
                  </a:cubicBezTo>
                  <a:cubicBezTo>
                    <a:pt x="22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7627;p50">
              <a:extLst>
                <a:ext uri="{FF2B5EF4-FFF2-40B4-BE49-F238E27FC236}">
                  <a16:creationId xmlns:a16="http://schemas.microsoft.com/office/drawing/2014/main" id="{FE6EF615-207F-D7BB-7D24-834284A94F88}"/>
                </a:ext>
              </a:extLst>
            </p:cNvPr>
            <p:cNvSpPr/>
            <p:nvPr/>
          </p:nvSpPr>
          <p:spPr>
            <a:xfrm>
              <a:off x="6480475" y="3523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7628;p50">
              <a:extLst>
                <a:ext uri="{FF2B5EF4-FFF2-40B4-BE49-F238E27FC236}">
                  <a16:creationId xmlns:a16="http://schemas.microsoft.com/office/drawing/2014/main" id="{15EF9A34-95BE-B296-DC7C-F3C4961CF481}"/>
                </a:ext>
              </a:extLst>
            </p:cNvPr>
            <p:cNvSpPr/>
            <p:nvPr/>
          </p:nvSpPr>
          <p:spPr>
            <a:xfrm>
              <a:off x="6491575" y="351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7629;p50">
              <a:extLst>
                <a:ext uri="{FF2B5EF4-FFF2-40B4-BE49-F238E27FC236}">
                  <a16:creationId xmlns:a16="http://schemas.microsoft.com/office/drawing/2014/main" id="{26A8247C-31B4-24E4-5E2B-1ABC7C8D3E12}"/>
                </a:ext>
              </a:extLst>
            </p:cNvPr>
            <p:cNvSpPr/>
            <p:nvPr/>
          </p:nvSpPr>
          <p:spPr>
            <a:xfrm>
              <a:off x="6487875" y="3523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7630;p50">
              <a:extLst>
                <a:ext uri="{FF2B5EF4-FFF2-40B4-BE49-F238E27FC236}">
                  <a16:creationId xmlns:a16="http://schemas.microsoft.com/office/drawing/2014/main" id="{3D646A80-F65A-19AF-725F-6FE456F20E13}"/>
                </a:ext>
              </a:extLst>
            </p:cNvPr>
            <p:cNvSpPr/>
            <p:nvPr/>
          </p:nvSpPr>
          <p:spPr>
            <a:xfrm>
              <a:off x="6487875" y="35232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0" y="0"/>
                    <a:pt x="0" y="22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7631;p50">
              <a:extLst>
                <a:ext uri="{FF2B5EF4-FFF2-40B4-BE49-F238E27FC236}">
                  <a16:creationId xmlns:a16="http://schemas.microsoft.com/office/drawing/2014/main" id="{7528DBFA-7A7B-5C31-C1CC-9F02C1F222BF}"/>
                </a:ext>
              </a:extLst>
            </p:cNvPr>
            <p:cNvSpPr/>
            <p:nvPr/>
          </p:nvSpPr>
          <p:spPr>
            <a:xfrm>
              <a:off x="6492625" y="3515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7632;p50">
              <a:extLst>
                <a:ext uri="{FF2B5EF4-FFF2-40B4-BE49-F238E27FC236}">
                  <a16:creationId xmlns:a16="http://schemas.microsoft.com/office/drawing/2014/main" id="{FDD130EB-BFAE-A88C-AD00-BB376F3BCE6C}"/>
                </a:ext>
              </a:extLst>
            </p:cNvPr>
            <p:cNvSpPr/>
            <p:nvPr/>
          </p:nvSpPr>
          <p:spPr>
            <a:xfrm>
              <a:off x="6489450" y="3521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7633;p50">
              <a:extLst>
                <a:ext uri="{FF2B5EF4-FFF2-40B4-BE49-F238E27FC236}">
                  <a16:creationId xmlns:a16="http://schemas.microsoft.com/office/drawing/2014/main" id="{24A0996F-49C9-6318-3CBE-6CE6801797B3}"/>
                </a:ext>
              </a:extLst>
            </p:cNvPr>
            <p:cNvSpPr/>
            <p:nvPr/>
          </p:nvSpPr>
          <p:spPr>
            <a:xfrm>
              <a:off x="6480475" y="353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7634;p50">
              <a:extLst>
                <a:ext uri="{FF2B5EF4-FFF2-40B4-BE49-F238E27FC236}">
                  <a16:creationId xmlns:a16="http://schemas.microsoft.com/office/drawing/2014/main" id="{E3759AC4-993B-4C27-7D72-AFCC82369656}"/>
                </a:ext>
              </a:extLst>
            </p:cNvPr>
            <p:cNvSpPr/>
            <p:nvPr/>
          </p:nvSpPr>
          <p:spPr>
            <a:xfrm>
              <a:off x="6477825" y="353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7635;p50">
              <a:extLst>
                <a:ext uri="{FF2B5EF4-FFF2-40B4-BE49-F238E27FC236}">
                  <a16:creationId xmlns:a16="http://schemas.microsoft.com/office/drawing/2014/main" id="{C0454AD2-38C5-EF71-4AF1-E3014194CB64}"/>
                </a:ext>
              </a:extLst>
            </p:cNvPr>
            <p:cNvSpPr/>
            <p:nvPr/>
          </p:nvSpPr>
          <p:spPr>
            <a:xfrm>
              <a:off x="6477825" y="353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9" name="Google Shape;7636;p50">
              <a:extLst>
                <a:ext uri="{FF2B5EF4-FFF2-40B4-BE49-F238E27FC236}">
                  <a16:creationId xmlns:a16="http://schemas.microsoft.com/office/drawing/2014/main" id="{B4F9D5AA-DA24-54AA-3A31-7E9C3F8303CF}"/>
                </a:ext>
              </a:extLst>
            </p:cNvPr>
            <p:cNvSpPr/>
            <p:nvPr/>
          </p:nvSpPr>
          <p:spPr>
            <a:xfrm>
              <a:off x="6477825" y="353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0" name="Google Shape;7637;p50">
              <a:extLst>
                <a:ext uri="{FF2B5EF4-FFF2-40B4-BE49-F238E27FC236}">
                  <a16:creationId xmlns:a16="http://schemas.microsoft.com/office/drawing/2014/main" id="{104C7111-56D6-00CD-9BC3-B3C3451858B6}"/>
                </a:ext>
              </a:extLst>
            </p:cNvPr>
            <p:cNvSpPr/>
            <p:nvPr/>
          </p:nvSpPr>
          <p:spPr>
            <a:xfrm>
              <a:off x="6476250" y="353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1" name="Google Shape;7638;p50">
              <a:extLst>
                <a:ext uri="{FF2B5EF4-FFF2-40B4-BE49-F238E27FC236}">
                  <a16:creationId xmlns:a16="http://schemas.microsoft.com/office/drawing/2014/main" id="{41D1D89F-E95F-6879-E236-31D00F1F2364}"/>
                </a:ext>
              </a:extLst>
            </p:cNvPr>
            <p:cNvSpPr/>
            <p:nvPr/>
          </p:nvSpPr>
          <p:spPr>
            <a:xfrm>
              <a:off x="6476775" y="353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2" name="Google Shape;7639;p50">
              <a:extLst>
                <a:ext uri="{FF2B5EF4-FFF2-40B4-BE49-F238E27FC236}">
                  <a16:creationId xmlns:a16="http://schemas.microsoft.com/office/drawing/2014/main" id="{DE4535C6-76E2-0110-490A-E9FE636625EA}"/>
                </a:ext>
              </a:extLst>
            </p:cNvPr>
            <p:cNvSpPr/>
            <p:nvPr/>
          </p:nvSpPr>
          <p:spPr>
            <a:xfrm>
              <a:off x="6477825" y="352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3" name="Google Shape;7640;p50">
              <a:extLst>
                <a:ext uri="{FF2B5EF4-FFF2-40B4-BE49-F238E27FC236}">
                  <a16:creationId xmlns:a16="http://schemas.microsoft.com/office/drawing/2014/main" id="{2C3ED320-F77E-2425-06F1-12B501F6C643}"/>
                </a:ext>
              </a:extLst>
            </p:cNvPr>
            <p:cNvSpPr/>
            <p:nvPr/>
          </p:nvSpPr>
          <p:spPr>
            <a:xfrm>
              <a:off x="6472725" y="3514825"/>
              <a:ext cx="20975" cy="25375"/>
            </a:xfrm>
            <a:custGeom>
              <a:avLst/>
              <a:gdLst/>
              <a:ahLst/>
              <a:cxnLst/>
              <a:rect l="l" t="t" r="r" b="b"/>
              <a:pathLst>
                <a:path w="839" h="1015" extrusionOk="0">
                  <a:moveTo>
                    <a:pt x="310" y="338"/>
                  </a:moveTo>
                  <a:lnTo>
                    <a:pt x="310" y="338"/>
                  </a:lnTo>
                  <a:cubicBezTo>
                    <a:pt x="310" y="338"/>
                    <a:pt x="332" y="338"/>
                    <a:pt x="332" y="360"/>
                  </a:cubicBezTo>
                  <a:cubicBezTo>
                    <a:pt x="332" y="360"/>
                    <a:pt x="310" y="338"/>
                    <a:pt x="310" y="338"/>
                  </a:cubicBezTo>
                  <a:close/>
                  <a:moveTo>
                    <a:pt x="416" y="592"/>
                  </a:moveTo>
                  <a:cubicBezTo>
                    <a:pt x="423" y="599"/>
                    <a:pt x="425" y="601"/>
                    <a:pt x="426" y="601"/>
                  </a:cubicBezTo>
                  <a:cubicBezTo>
                    <a:pt x="428" y="601"/>
                    <a:pt x="423" y="592"/>
                    <a:pt x="437" y="592"/>
                  </a:cubicBezTo>
                  <a:close/>
                  <a:moveTo>
                    <a:pt x="226" y="613"/>
                  </a:moveTo>
                  <a:lnTo>
                    <a:pt x="226" y="613"/>
                  </a:lnTo>
                  <a:cubicBezTo>
                    <a:pt x="205" y="613"/>
                    <a:pt x="226" y="634"/>
                    <a:pt x="226" y="634"/>
                  </a:cubicBezTo>
                  <a:cubicBezTo>
                    <a:pt x="205" y="634"/>
                    <a:pt x="205" y="613"/>
                    <a:pt x="226" y="613"/>
                  </a:cubicBezTo>
                  <a:close/>
                  <a:moveTo>
                    <a:pt x="163" y="634"/>
                  </a:moveTo>
                  <a:cubicBezTo>
                    <a:pt x="163" y="634"/>
                    <a:pt x="166" y="636"/>
                    <a:pt x="171" y="638"/>
                  </a:cubicBezTo>
                  <a:lnTo>
                    <a:pt x="171" y="638"/>
                  </a:lnTo>
                  <a:cubicBezTo>
                    <a:pt x="177" y="634"/>
                    <a:pt x="184" y="634"/>
                    <a:pt x="184" y="634"/>
                  </a:cubicBezTo>
                  <a:close/>
                  <a:moveTo>
                    <a:pt x="163" y="634"/>
                  </a:moveTo>
                  <a:cubicBezTo>
                    <a:pt x="152" y="634"/>
                    <a:pt x="152" y="640"/>
                    <a:pt x="152" y="645"/>
                  </a:cubicBezTo>
                  <a:lnTo>
                    <a:pt x="152" y="645"/>
                  </a:lnTo>
                  <a:cubicBezTo>
                    <a:pt x="149" y="642"/>
                    <a:pt x="146" y="639"/>
                    <a:pt x="141" y="634"/>
                  </a:cubicBezTo>
                  <a:lnTo>
                    <a:pt x="141" y="634"/>
                  </a:lnTo>
                  <a:cubicBezTo>
                    <a:pt x="163" y="655"/>
                    <a:pt x="141" y="655"/>
                    <a:pt x="141" y="655"/>
                  </a:cubicBezTo>
                  <a:cubicBezTo>
                    <a:pt x="152" y="655"/>
                    <a:pt x="152" y="650"/>
                    <a:pt x="152" y="645"/>
                  </a:cubicBezTo>
                  <a:lnTo>
                    <a:pt x="152" y="645"/>
                  </a:lnTo>
                  <a:cubicBezTo>
                    <a:pt x="163" y="655"/>
                    <a:pt x="163" y="655"/>
                    <a:pt x="163" y="655"/>
                  </a:cubicBezTo>
                  <a:lnTo>
                    <a:pt x="163" y="634"/>
                  </a:lnTo>
                  <a:close/>
                  <a:moveTo>
                    <a:pt x="36" y="909"/>
                  </a:moveTo>
                  <a:cubicBezTo>
                    <a:pt x="36" y="909"/>
                    <a:pt x="36" y="909"/>
                    <a:pt x="57" y="930"/>
                  </a:cubicBezTo>
                  <a:cubicBezTo>
                    <a:pt x="57" y="909"/>
                    <a:pt x="36" y="909"/>
                    <a:pt x="36" y="909"/>
                  </a:cubicBezTo>
                  <a:close/>
                  <a:moveTo>
                    <a:pt x="15" y="972"/>
                  </a:moveTo>
                  <a:cubicBezTo>
                    <a:pt x="15" y="972"/>
                    <a:pt x="27" y="972"/>
                    <a:pt x="24" y="981"/>
                  </a:cubicBezTo>
                  <a:lnTo>
                    <a:pt x="24" y="981"/>
                  </a:lnTo>
                  <a:cubicBezTo>
                    <a:pt x="22" y="980"/>
                    <a:pt x="20" y="977"/>
                    <a:pt x="15" y="972"/>
                  </a:cubicBezTo>
                  <a:close/>
                  <a:moveTo>
                    <a:pt x="585" y="1"/>
                  </a:moveTo>
                  <a:lnTo>
                    <a:pt x="585" y="22"/>
                  </a:lnTo>
                  <a:cubicBezTo>
                    <a:pt x="564" y="22"/>
                    <a:pt x="564" y="22"/>
                    <a:pt x="543" y="43"/>
                  </a:cubicBezTo>
                  <a:lnTo>
                    <a:pt x="564" y="43"/>
                  </a:lnTo>
                  <a:cubicBezTo>
                    <a:pt x="543" y="43"/>
                    <a:pt x="522" y="64"/>
                    <a:pt x="501" y="85"/>
                  </a:cubicBezTo>
                  <a:cubicBezTo>
                    <a:pt x="479" y="106"/>
                    <a:pt x="458" y="127"/>
                    <a:pt x="458" y="148"/>
                  </a:cubicBezTo>
                  <a:cubicBezTo>
                    <a:pt x="437" y="148"/>
                    <a:pt x="458" y="169"/>
                    <a:pt x="437" y="169"/>
                  </a:cubicBezTo>
                  <a:cubicBezTo>
                    <a:pt x="437" y="191"/>
                    <a:pt x="395" y="191"/>
                    <a:pt x="416" y="212"/>
                  </a:cubicBezTo>
                  <a:lnTo>
                    <a:pt x="395" y="212"/>
                  </a:lnTo>
                  <a:lnTo>
                    <a:pt x="395" y="233"/>
                  </a:lnTo>
                  <a:cubicBezTo>
                    <a:pt x="395" y="254"/>
                    <a:pt x="395" y="254"/>
                    <a:pt x="374" y="254"/>
                  </a:cubicBezTo>
                  <a:lnTo>
                    <a:pt x="353" y="254"/>
                  </a:lnTo>
                  <a:cubicBezTo>
                    <a:pt x="353" y="275"/>
                    <a:pt x="353" y="296"/>
                    <a:pt x="353" y="296"/>
                  </a:cubicBezTo>
                  <a:cubicBezTo>
                    <a:pt x="347" y="296"/>
                    <a:pt x="345" y="298"/>
                    <a:pt x="343" y="299"/>
                  </a:cubicBezTo>
                  <a:lnTo>
                    <a:pt x="343" y="299"/>
                  </a:lnTo>
                  <a:cubicBezTo>
                    <a:pt x="340" y="297"/>
                    <a:pt x="337" y="296"/>
                    <a:pt x="332" y="296"/>
                  </a:cubicBezTo>
                  <a:cubicBezTo>
                    <a:pt x="339" y="303"/>
                    <a:pt x="341" y="306"/>
                    <a:pt x="342" y="306"/>
                  </a:cubicBezTo>
                  <a:cubicBezTo>
                    <a:pt x="343" y="306"/>
                    <a:pt x="341" y="302"/>
                    <a:pt x="343" y="299"/>
                  </a:cubicBezTo>
                  <a:lnTo>
                    <a:pt x="343" y="299"/>
                  </a:lnTo>
                  <a:cubicBezTo>
                    <a:pt x="353" y="305"/>
                    <a:pt x="353" y="317"/>
                    <a:pt x="353" y="317"/>
                  </a:cubicBezTo>
                  <a:lnTo>
                    <a:pt x="332" y="317"/>
                  </a:lnTo>
                  <a:cubicBezTo>
                    <a:pt x="332" y="317"/>
                    <a:pt x="332" y="338"/>
                    <a:pt x="332" y="338"/>
                  </a:cubicBezTo>
                  <a:lnTo>
                    <a:pt x="310" y="338"/>
                  </a:lnTo>
                  <a:cubicBezTo>
                    <a:pt x="310" y="360"/>
                    <a:pt x="289" y="360"/>
                    <a:pt x="289" y="360"/>
                  </a:cubicBezTo>
                  <a:cubicBezTo>
                    <a:pt x="296" y="367"/>
                    <a:pt x="301" y="369"/>
                    <a:pt x="304" y="369"/>
                  </a:cubicBezTo>
                  <a:cubicBezTo>
                    <a:pt x="310" y="369"/>
                    <a:pt x="310" y="360"/>
                    <a:pt x="310" y="360"/>
                  </a:cubicBezTo>
                  <a:lnTo>
                    <a:pt x="310" y="360"/>
                  </a:lnTo>
                  <a:cubicBezTo>
                    <a:pt x="310" y="370"/>
                    <a:pt x="305" y="370"/>
                    <a:pt x="300" y="370"/>
                  </a:cubicBezTo>
                  <a:cubicBezTo>
                    <a:pt x="295" y="370"/>
                    <a:pt x="289" y="370"/>
                    <a:pt x="289" y="381"/>
                  </a:cubicBezTo>
                  <a:cubicBezTo>
                    <a:pt x="289" y="402"/>
                    <a:pt x="268" y="402"/>
                    <a:pt x="268" y="402"/>
                  </a:cubicBezTo>
                  <a:lnTo>
                    <a:pt x="247" y="402"/>
                  </a:lnTo>
                  <a:cubicBezTo>
                    <a:pt x="247" y="423"/>
                    <a:pt x="247" y="444"/>
                    <a:pt x="247" y="444"/>
                  </a:cubicBezTo>
                  <a:cubicBezTo>
                    <a:pt x="247" y="465"/>
                    <a:pt x="247" y="465"/>
                    <a:pt x="247" y="465"/>
                  </a:cubicBezTo>
                  <a:lnTo>
                    <a:pt x="226" y="465"/>
                  </a:lnTo>
                  <a:lnTo>
                    <a:pt x="205" y="486"/>
                  </a:lnTo>
                  <a:cubicBezTo>
                    <a:pt x="184" y="486"/>
                    <a:pt x="226" y="507"/>
                    <a:pt x="205" y="529"/>
                  </a:cubicBezTo>
                  <a:lnTo>
                    <a:pt x="226" y="529"/>
                  </a:lnTo>
                  <a:cubicBezTo>
                    <a:pt x="226" y="529"/>
                    <a:pt x="226" y="550"/>
                    <a:pt x="226" y="550"/>
                  </a:cubicBezTo>
                  <a:lnTo>
                    <a:pt x="205" y="550"/>
                  </a:lnTo>
                  <a:lnTo>
                    <a:pt x="226" y="571"/>
                  </a:lnTo>
                  <a:lnTo>
                    <a:pt x="205" y="571"/>
                  </a:lnTo>
                  <a:cubicBezTo>
                    <a:pt x="205" y="571"/>
                    <a:pt x="205" y="571"/>
                    <a:pt x="205" y="592"/>
                  </a:cubicBezTo>
                  <a:cubicBezTo>
                    <a:pt x="205" y="592"/>
                    <a:pt x="205" y="605"/>
                    <a:pt x="205" y="610"/>
                  </a:cubicBezTo>
                  <a:lnTo>
                    <a:pt x="205" y="610"/>
                  </a:lnTo>
                  <a:cubicBezTo>
                    <a:pt x="200" y="608"/>
                    <a:pt x="194" y="603"/>
                    <a:pt x="184" y="592"/>
                  </a:cubicBezTo>
                  <a:cubicBezTo>
                    <a:pt x="184" y="613"/>
                    <a:pt x="184" y="613"/>
                    <a:pt x="184" y="613"/>
                  </a:cubicBezTo>
                  <a:lnTo>
                    <a:pt x="205" y="613"/>
                  </a:lnTo>
                  <a:cubicBezTo>
                    <a:pt x="205" y="634"/>
                    <a:pt x="226" y="634"/>
                    <a:pt x="205" y="634"/>
                  </a:cubicBezTo>
                  <a:lnTo>
                    <a:pt x="184" y="634"/>
                  </a:lnTo>
                  <a:cubicBezTo>
                    <a:pt x="191" y="641"/>
                    <a:pt x="191" y="644"/>
                    <a:pt x="188" y="644"/>
                  </a:cubicBezTo>
                  <a:cubicBezTo>
                    <a:pt x="184" y="644"/>
                    <a:pt x="177" y="641"/>
                    <a:pt x="171" y="638"/>
                  </a:cubicBezTo>
                  <a:lnTo>
                    <a:pt x="171" y="638"/>
                  </a:lnTo>
                  <a:cubicBezTo>
                    <a:pt x="166" y="641"/>
                    <a:pt x="163" y="646"/>
                    <a:pt x="163" y="655"/>
                  </a:cubicBezTo>
                  <a:cubicBezTo>
                    <a:pt x="163" y="676"/>
                    <a:pt x="184" y="676"/>
                    <a:pt x="163" y="676"/>
                  </a:cubicBezTo>
                  <a:lnTo>
                    <a:pt x="141" y="676"/>
                  </a:lnTo>
                  <a:cubicBezTo>
                    <a:pt x="141" y="692"/>
                    <a:pt x="154" y="696"/>
                    <a:pt x="159" y="706"/>
                  </a:cubicBezTo>
                  <a:lnTo>
                    <a:pt x="159" y="706"/>
                  </a:lnTo>
                  <a:cubicBezTo>
                    <a:pt x="159" y="707"/>
                    <a:pt x="158" y="707"/>
                    <a:pt x="157" y="707"/>
                  </a:cubicBezTo>
                  <a:cubicBezTo>
                    <a:pt x="151" y="707"/>
                    <a:pt x="141" y="698"/>
                    <a:pt x="141" y="698"/>
                  </a:cubicBezTo>
                  <a:lnTo>
                    <a:pt x="141" y="719"/>
                  </a:lnTo>
                  <a:cubicBezTo>
                    <a:pt x="163" y="719"/>
                    <a:pt x="141" y="740"/>
                    <a:pt x="163" y="740"/>
                  </a:cubicBezTo>
                  <a:lnTo>
                    <a:pt x="141" y="740"/>
                  </a:lnTo>
                  <a:lnTo>
                    <a:pt x="141" y="761"/>
                  </a:lnTo>
                  <a:cubicBezTo>
                    <a:pt x="131" y="750"/>
                    <a:pt x="126" y="750"/>
                    <a:pt x="123" y="750"/>
                  </a:cubicBezTo>
                  <a:cubicBezTo>
                    <a:pt x="120" y="750"/>
                    <a:pt x="120" y="750"/>
                    <a:pt x="120" y="740"/>
                  </a:cubicBezTo>
                  <a:lnTo>
                    <a:pt x="120" y="740"/>
                  </a:lnTo>
                  <a:cubicBezTo>
                    <a:pt x="120" y="740"/>
                    <a:pt x="120" y="740"/>
                    <a:pt x="120" y="740"/>
                  </a:cubicBezTo>
                  <a:cubicBezTo>
                    <a:pt x="99" y="740"/>
                    <a:pt x="99" y="740"/>
                    <a:pt x="99" y="761"/>
                  </a:cubicBezTo>
                  <a:lnTo>
                    <a:pt x="120" y="761"/>
                  </a:lnTo>
                  <a:cubicBezTo>
                    <a:pt x="120" y="761"/>
                    <a:pt x="141" y="782"/>
                    <a:pt x="120" y="782"/>
                  </a:cubicBezTo>
                  <a:lnTo>
                    <a:pt x="141" y="782"/>
                  </a:lnTo>
                  <a:cubicBezTo>
                    <a:pt x="141" y="782"/>
                    <a:pt x="141" y="782"/>
                    <a:pt x="141" y="803"/>
                  </a:cubicBezTo>
                  <a:cubicBezTo>
                    <a:pt x="141" y="782"/>
                    <a:pt x="120" y="782"/>
                    <a:pt x="120" y="782"/>
                  </a:cubicBezTo>
                  <a:cubicBezTo>
                    <a:pt x="120" y="793"/>
                    <a:pt x="120" y="793"/>
                    <a:pt x="120" y="793"/>
                  </a:cubicBezTo>
                  <a:cubicBezTo>
                    <a:pt x="120" y="793"/>
                    <a:pt x="120" y="793"/>
                    <a:pt x="120" y="803"/>
                  </a:cubicBezTo>
                  <a:cubicBezTo>
                    <a:pt x="120" y="803"/>
                    <a:pt x="120" y="803"/>
                    <a:pt x="120" y="824"/>
                  </a:cubicBezTo>
                  <a:lnTo>
                    <a:pt x="99" y="824"/>
                  </a:lnTo>
                  <a:cubicBezTo>
                    <a:pt x="99" y="824"/>
                    <a:pt x="99" y="845"/>
                    <a:pt x="99" y="845"/>
                  </a:cubicBezTo>
                  <a:cubicBezTo>
                    <a:pt x="92" y="838"/>
                    <a:pt x="90" y="836"/>
                    <a:pt x="89" y="836"/>
                  </a:cubicBezTo>
                  <a:lnTo>
                    <a:pt x="89" y="836"/>
                  </a:lnTo>
                  <a:cubicBezTo>
                    <a:pt x="87" y="836"/>
                    <a:pt x="92" y="845"/>
                    <a:pt x="78" y="845"/>
                  </a:cubicBezTo>
                  <a:cubicBezTo>
                    <a:pt x="99" y="845"/>
                    <a:pt x="78" y="845"/>
                    <a:pt x="99" y="867"/>
                  </a:cubicBezTo>
                  <a:cubicBezTo>
                    <a:pt x="99" y="867"/>
                    <a:pt x="78" y="845"/>
                    <a:pt x="78" y="845"/>
                  </a:cubicBezTo>
                  <a:cubicBezTo>
                    <a:pt x="78" y="845"/>
                    <a:pt x="78" y="867"/>
                    <a:pt x="57" y="867"/>
                  </a:cubicBezTo>
                  <a:lnTo>
                    <a:pt x="78" y="867"/>
                  </a:lnTo>
                  <a:cubicBezTo>
                    <a:pt x="88" y="876"/>
                    <a:pt x="89" y="882"/>
                    <a:pt x="87" y="884"/>
                  </a:cubicBezTo>
                  <a:lnTo>
                    <a:pt x="87" y="884"/>
                  </a:lnTo>
                  <a:cubicBezTo>
                    <a:pt x="77" y="878"/>
                    <a:pt x="73" y="867"/>
                    <a:pt x="57" y="867"/>
                  </a:cubicBezTo>
                  <a:cubicBezTo>
                    <a:pt x="78" y="888"/>
                    <a:pt x="78" y="888"/>
                    <a:pt x="78" y="888"/>
                  </a:cubicBezTo>
                  <a:cubicBezTo>
                    <a:pt x="78" y="888"/>
                    <a:pt x="84" y="888"/>
                    <a:pt x="87" y="884"/>
                  </a:cubicBezTo>
                  <a:lnTo>
                    <a:pt x="87" y="884"/>
                  </a:lnTo>
                  <a:cubicBezTo>
                    <a:pt x="90" y="886"/>
                    <a:pt x="94" y="888"/>
                    <a:pt x="99" y="888"/>
                  </a:cubicBezTo>
                  <a:cubicBezTo>
                    <a:pt x="99" y="888"/>
                    <a:pt x="99" y="909"/>
                    <a:pt x="99" y="909"/>
                  </a:cubicBezTo>
                  <a:cubicBezTo>
                    <a:pt x="99" y="909"/>
                    <a:pt x="78" y="888"/>
                    <a:pt x="57" y="888"/>
                  </a:cubicBezTo>
                  <a:cubicBezTo>
                    <a:pt x="57" y="888"/>
                    <a:pt x="78" y="909"/>
                    <a:pt x="57" y="909"/>
                  </a:cubicBezTo>
                  <a:cubicBezTo>
                    <a:pt x="57" y="909"/>
                    <a:pt x="57" y="909"/>
                    <a:pt x="57" y="930"/>
                  </a:cubicBezTo>
                  <a:cubicBezTo>
                    <a:pt x="57" y="930"/>
                    <a:pt x="57" y="951"/>
                    <a:pt x="57" y="951"/>
                  </a:cubicBezTo>
                  <a:cubicBezTo>
                    <a:pt x="36" y="951"/>
                    <a:pt x="36" y="972"/>
                    <a:pt x="36" y="972"/>
                  </a:cubicBezTo>
                  <a:lnTo>
                    <a:pt x="15" y="972"/>
                  </a:lnTo>
                  <a:cubicBezTo>
                    <a:pt x="1" y="972"/>
                    <a:pt x="5" y="981"/>
                    <a:pt x="16" y="987"/>
                  </a:cubicBezTo>
                  <a:lnTo>
                    <a:pt x="16" y="987"/>
                  </a:lnTo>
                  <a:cubicBezTo>
                    <a:pt x="17" y="983"/>
                    <a:pt x="21" y="983"/>
                    <a:pt x="23" y="983"/>
                  </a:cubicBezTo>
                  <a:cubicBezTo>
                    <a:pt x="23" y="983"/>
                    <a:pt x="23" y="983"/>
                    <a:pt x="23" y="983"/>
                  </a:cubicBezTo>
                  <a:lnTo>
                    <a:pt x="23" y="983"/>
                  </a:lnTo>
                  <a:cubicBezTo>
                    <a:pt x="22" y="985"/>
                    <a:pt x="21" y="987"/>
                    <a:pt x="19" y="989"/>
                  </a:cubicBezTo>
                  <a:lnTo>
                    <a:pt x="19" y="989"/>
                  </a:lnTo>
                  <a:cubicBezTo>
                    <a:pt x="18" y="989"/>
                    <a:pt x="16" y="988"/>
                    <a:pt x="16" y="987"/>
                  </a:cubicBezTo>
                  <a:lnTo>
                    <a:pt x="16" y="987"/>
                  </a:lnTo>
                  <a:cubicBezTo>
                    <a:pt x="15" y="989"/>
                    <a:pt x="15" y="991"/>
                    <a:pt x="15" y="993"/>
                  </a:cubicBezTo>
                  <a:cubicBezTo>
                    <a:pt x="16" y="992"/>
                    <a:pt x="18" y="990"/>
                    <a:pt x="19" y="989"/>
                  </a:cubicBezTo>
                  <a:lnTo>
                    <a:pt x="19" y="989"/>
                  </a:lnTo>
                  <a:cubicBezTo>
                    <a:pt x="24" y="992"/>
                    <a:pt x="30" y="993"/>
                    <a:pt x="36" y="993"/>
                  </a:cubicBezTo>
                  <a:lnTo>
                    <a:pt x="78" y="993"/>
                  </a:lnTo>
                  <a:cubicBezTo>
                    <a:pt x="57" y="993"/>
                    <a:pt x="57" y="993"/>
                    <a:pt x="57" y="972"/>
                  </a:cubicBezTo>
                  <a:cubicBezTo>
                    <a:pt x="78" y="972"/>
                    <a:pt x="78" y="993"/>
                    <a:pt x="78" y="993"/>
                  </a:cubicBezTo>
                  <a:cubicBezTo>
                    <a:pt x="78" y="972"/>
                    <a:pt x="78" y="972"/>
                    <a:pt x="78" y="972"/>
                  </a:cubicBezTo>
                  <a:cubicBezTo>
                    <a:pt x="78" y="993"/>
                    <a:pt x="99" y="993"/>
                    <a:pt x="99" y="993"/>
                  </a:cubicBezTo>
                  <a:lnTo>
                    <a:pt x="99" y="972"/>
                  </a:lnTo>
                  <a:lnTo>
                    <a:pt x="106" y="979"/>
                  </a:lnTo>
                  <a:lnTo>
                    <a:pt x="106" y="979"/>
                  </a:lnTo>
                  <a:cubicBezTo>
                    <a:pt x="102" y="981"/>
                    <a:pt x="99" y="986"/>
                    <a:pt x="99" y="993"/>
                  </a:cubicBezTo>
                  <a:cubicBezTo>
                    <a:pt x="104" y="988"/>
                    <a:pt x="107" y="984"/>
                    <a:pt x="108" y="981"/>
                  </a:cubicBezTo>
                  <a:lnTo>
                    <a:pt x="108" y="981"/>
                  </a:lnTo>
                  <a:lnTo>
                    <a:pt x="120" y="993"/>
                  </a:lnTo>
                  <a:cubicBezTo>
                    <a:pt x="120" y="983"/>
                    <a:pt x="115" y="977"/>
                    <a:pt x="110" y="977"/>
                  </a:cubicBezTo>
                  <a:cubicBezTo>
                    <a:pt x="110" y="977"/>
                    <a:pt x="110" y="977"/>
                    <a:pt x="110" y="977"/>
                  </a:cubicBezTo>
                  <a:lnTo>
                    <a:pt x="110" y="977"/>
                  </a:lnTo>
                  <a:cubicBezTo>
                    <a:pt x="110" y="972"/>
                    <a:pt x="107" y="972"/>
                    <a:pt x="120" y="972"/>
                  </a:cubicBezTo>
                  <a:cubicBezTo>
                    <a:pt x="99" y="972"/>
                    <a:pt x="120" y="972"/>
                    <a:pt x="99" y="951"/>
                  </a:cubicBezTo>
                  <a:lnTo>
                    <a:pt x="99" y="951"/>
                  </a:lnTo>
                  <a:cubicBezTo>
                    <a:pt x="110" y="962"/>
                    <a:pt x="115" y="962"/>
                    <a:pt x="118" y="962"/>
                  </a:cubicBezTo>
                  <a:cubicBezTo>
                    <a:pt x="120" y="962"/>
                    <a:pt x="120" y="962"/>
                    <a:pt x="120" y="972"/>
                  </a:cubicBezTo>
                  <a:cubicBezTo>
                    <a:pt x="141" y="972"/>
                    <a:pt x="120" y="951"/>
                    <a:pt x="120" y="951"/>
                  </a:cubicBezTo>
                  <a:lnTo>
                    <a:pt x="120" y="951"/>
                  </a:lnTo>
                  <a:cubicBezTo>
                    <a:pt x="120" y="951"/>
                    <a:pt x="141" y="951"/>
                    <a:pt x="141" y="972"/>
                  </a:cubicBezTo>
                  <a:lnTo>
                    <a:pt x="141" y="951"/>
                  </a:lnTo>
                  <a:lnTo>
                    <a:pt x="163" y="951"/>
                  </a:lnTo>
                  <a:lnTo>
                    <a:pt x="141" y="930"/>
                  </a:lnTo>
                  <a:lnTo>
                    <a:pt x="141" y="930"/>
                  </a:lnTo>
                  <a:cubicBezTo>
                    <a:pt x="142" y="930"/>
                    <a:pt x="151" y="939"/>
                    <a:pt x="157" y="939"/>
                  </a:cubicBezTo>
                  <a:cubicBezTo>
                    <a:pt x="160" y="939"/>
                    <a:pt x="163" y="937"/>
                    <a:pt x="163" y="930"/>
                  </a:cubicBezTo>
                  <a:cubicBezTo>
                    <a:pt x="163" y="930"/>
                    <a:pt x="163" y="909"/>
                    <a:pt x="163" y="909"/>
                  </a:cubicBezTo>
                  <a:lnTo>
                    <a:pt x="184" y="909"/>
                  </a:lnTo>
                  <a:cubicBezTo>
                    <a:pt x="184" y="898"/>
                    <a:pt x="184" y="898"/>
                    <a:pt x="184" y="898"/>
                  </a:cubicBezTo>
                  <a:cubicBezTo>
                    <a:pt x="184" y="898"/>
                    <a:pt x="184" y="898"/>
                    <a:pt x="184" y="888"/>
                  </a:cubicBezTo>
                  <a:lnTo>
                    <a:pt x="205" y="888"/>
                  </a:lnTo>
                  <a:lnTo>
                    <a:pt x="205" y="867"/>
                  </a:lnTo>
                  <a:cubicBezTo>
                    <a:pt x="205" y="867"/>
                    <a:pt x="226" y="845"/>
                    <a:pt x="226" y="845"/>
                  </a:cubicBezTo>
                  <a:lnTo>
                    <a:pt x="247" y="845"/>
                  </a:lnTo>
                  <a:cubicBezTo>
                    <a:pt x="247" y="835"/>
                    <a:pt x="247" y="835"/>
                    <a:pt x="247" y="835"/>
                  </a:cubicBezTo>
                  <a:cubicBezTo>
                    <a:pt x="247" y="835"/>
                    <a:pt x="247" y="835"/>
                    <a:pt x="247" y="824"/>
                  </a:cubicBezTo>
                  <a:lnTo>
                    <a:pt x="268" y="824"/>
                  </a:lnTo>
                  <a:cubicBezTo>
                    <a:pt x="247" y="803"/>
                    <a:pt x="289" y="803"/>
                    <a:pt x="289" y="782"/>
                  </a:cubicBezTo>
                  <a:cubicBezTo>
                    <a:pt x="289" y="782"/>
                    <a:pt x="289" y="761"/>
                    <a:pt x="310" y="761"/>
                  </a:cubicBezTo>
                  <a:cubicBezTo>
                    <a:pt x="310" y="761"/>
                    <a:pt x="310" y="752"/>
                    <a:pt x="317" y="752"/>
                  </a:cubicBezTo>
                  <a:cubicBezTo>
                    <a:pt x="320" y="752"/>
                    <a:pt x="325" y="754"/>
                    <a:pt x="332" y="761"/>
                  </a:cubicBezTo>
                  <a:cubicBezTo>
                    <a:pt x="332" y="740"/>
                    <a:pt x="310" y="740"/>
                    <a:pt x="310" y="740"/>
                  </a:cubicBezTo>
                  <a:lnTo>
                    <a:pt x="332" y="740"/>
                  </a:lnTo>
                  <a:lnTo>
                    <a:pt x="332" y="719"/>
                  </a:lnTo>
                  <a:lnTo>
                    <a:pt x="353" y="719"/>
                  </a:lnTo>
                  <a:cubicBezTo>
                    <a:pt x="353" y="719"/>
                    <a:pt x="332" y="698"/>
                    <a:pt x="332" y="698"/>
                  </a:cubicBezTo>
                  <a:lnTo>
                    <a:pt x="374" y="698"/>
                  </a:lnTo>
                  <a:lnTo>
                    <a:pt x="374" y="676"/>
                  </a:lnTo>
                  <a:cubicBezTo>
                    <a:pt x="374" y="666"/>
                    <a:pt x="379" y="666"/>
                    <a:pt x="384" y="666"/>
                  </a:cubicBezTo>
                  <a:cubicBezTo>
                    <a:pt x="390" y="666"/>
                    <a:pt x="395" y="666"/>
                    <a:pt x="395" y="655"/>
                  </a:cubicBezTo>
                  <a:cubicBezTo>
                    <a:pt x="416" y="655"/>
                    <a:pt x="395" y="634"/>
                    <a:pt x="416" y="634"/>
                  </a:cubicBezTo>
                  <a:cubicBezTo>
                    <a:pt x="416" y="634"/>
                    <a:pt x="437" y="634"/>
                    <a:pt x="416" y="613"/>
                  </a:cubicBezTo>
                  <a:cubicBezTo>
                    <a:pt x="416" y="613"/>
                    <a:pt x="416" y="613"/>
                    <a:pt x="416" y="592"/>
                  </a:cubicBezTo>
                  <a:cubicBezTo>
                    <a:pt x="437" y="592"/>
                    <a:pt x="458" y="592"/>
                    <a:pt x="458" y="571"/>
                  </a:cubicBezTo>
                  <a:cubicBezTo>
                    <a:pt x="458" y="571"/>
                    <a:pt x="479" y="571"/>
                    <a:pt x="479" y="550"/>
                  </a:cubicBezTo>
                  <a:cubicBezTo>
                    <a:pt x="479" y="529"/>
                    <a:pt x="479" y="529"/>
                    <a:pt x="479" y="529"/>
                  </a:cubicBezTo>
                  <a:lnTo>
                    <a:pt x="501" y="529"/>
                  </a:lnTo>
                  <a:lnTo>
                    <a:pt x="479" y="507"/>
                  </a:lnTo>
                  <a:lnTo>
                    <a:pt x="501" y="507"/>
                  </a:lnTo>
                  <a:cubicBezTo>
                    <a:pt x="501" y="507"/>
                    <a:pt x="501" y="507"/>
                    <a:pt x="501" y="486"/>
                  </a:cubicBezTo>
                  <a:cubicBezTo>
                    <a:pt x="501" y="486"/>
                    <a:pt x="501" y="465"/>
                    <a:pt x="501" y="465"/>
                  </a:cubicBezTo>
                  <a:cubicBezTo>
                    <a:pt x="501" y="465"/>
                    <a:pt x="510" y="475"/>
                    <a:pt x="516" y="475"/>
                  </a:cubicBezTo>
                  <a:cubicBezTo>
                    <a:pt x="519" y="475"/>
                    <a:pt x="522" y="472"/>
                    <a:pt x="522" y="465"/>
                  </a:cubicBezTo>
                  <a:cubicBezTo>
                    <a:pt x="522" y="455"/>
                    <a:pt x="527" y="455"/>
                    <a:pt x="530" y="455"/>
                  </a:cubicBezTo>
                  <a:cubicBezTo>
                    <a:pt x="532" y="455"/>
                    <a:pt x="532" y="455"/>
                    <a:pt x="522" y="444"/>
                  </a:cubicBezTo>
                  <a:lnTo>
                    <a:pt x="543" y="444"/>
                  </a:lnTo>
                  <a:lnTo>
                    <a:pt x="522" y="423"/>
                  </a:lnTo>
                  <a:cubicBezTo>
                    <a:pt x="543" y="423"/>
                    <a:pt x="543" y="402"/>
                    <a:pt x="585" y="402"/>
                  </a:cubicBezTo>
                  <a:cubicBezTo>
                    <a:pt x="585" y="402"/>
                    <a:pt x="564" y="381"/>
                    <a:pt x="585" y="381"/>
                  </a:cubicBezTo>
                  <a:cubicBezTo>
                    <a:pt x="585" y="362"/>
                    <a:pt x="601" y="360"/>
                    <a:pt x="605" y="346"/>
                  </a:cubicBezTo>
                  <a:lnTo>
                    <a:pt x="605" y="346"/>
                  </a:lnTo>
                  <a:cubicBezTo>
                    <a:pt x="607" y="347"/>
                    <a:pt x="609" y="348"/>
                    <a:pt x="611" y="348"/>
                  </a:cubicBezTo>
                  <a:cubicBezTo>
                    <a:pt x="613" y="348"/>
                    <a:pt x="613" y="346"/>
                    <a:pt x="606" y="338"/>
                  </a:cubicBezTo>
                  <a:lnTo>
                    <a:pt x="627" y="338"/>
                  </a:lnTo>
                  <a:cubicBezTo>
                    <a:pt x="627" y="338"/>
                    <a:pt x="606" y="338"/>
                    <a:pt x="606" y="317"/>
                  </a:cubicBezTo>
                  <a:lnTo>
                    <a:pt x="606" y="317"/>
                  </a:lnTo>
                  <a:cubicBezTo>
                    <a:pt x="613" y="324"/>
                    <a:pt x="616" y="327"/>
                    <a:pt x="616" y="327"/>
                  </a:cubicBezTo>
                  <a:cubicBezTo>
                    <a:pt x="618" y="327"/>
                    <a:pt x="613" y="317"/>
                    <a:pt x="627" y="317"/>
                  </a:cubicBezTo>
                  <a:cubicBezTo>
                    <a:pt x="627" y="317"/>
                    <a:pt x="627" y="296"/>
                    <a:pt x="648" y="296"/>
                  </a:cubicBezTo>
                  <a:cubicBezTo>
                    <a:pt x="648" y="296"/>
                    <a:pt x="648" y="275"/>
                    <a:pt x="670" y="275"/>
                  </a:cubicBezTo>
                  <a:cubicBezTo>
                    <a:pt x="670" y="254"/>
                    <a:pt x="670" y="254"/>
                    <a:pt x="670" y="254"/>
                  </a:cubicBezTo>
                  <a:cubicBezTo>
                    <a:pt x="670" y="254"/>
                    <a:pt x="691" y="254"/>
                    <a:pt x="670" y="233"/>
                  </a:cubicBezTo>
                  <a:lnTo>
                    <a:pt x="691" y="233"/>
                  </a:lnTo>
                  <a:cubicBezTo>
                    <a:pt x="691" y="233"/>
                    <a:pt x="839" y="127"/>
                    <a:pt x="796" y="22"/>
                  </a:cubicBezTo>
                  <a:lnTo>
                    <a:pt x="775" y="22"/>
                  </a:lnTo>
                  <a:cubicBezTo>
                    <a:pt x="775" y="11"/>
                    <a:pt x="780" y="11"/>
                    <a:pt x="783" y="11"/>
                  </a:cubicBezTo>
                  <a:cubicBezTo>
                    <a:pt x="786" y="11"/>
                    <a:pt x="786" y="11"/>
                    <a:pt x="775" y="1"/>
                  </a:cubicBezTo>
                  <a:lnTo>
                    <a:pt x="754" y="1"/>
                  </a:lnTo>
                  <a:cubicBezTo>
                    <a:pt x="754" y="1"/>
                    <a:pt x="775" y="22"/>
                    <a:pt x="754" y="22"/>
                  </a:cubicBezTo>
                  <a:cubicBezTo>
                    <a:pt x="754" y="22"/>
                    <a:pt x="754" y="1"/>
                    <a:pt x="754" y="1"/>
                  </a:cubicBezTo>
                  <a:lnTo>
                    <a:pt x="733" y="1"/>
                  </a:lnTo>
                  <a:cubicBezTo>
                    <a:pt x="719" y="1"/>
                    <a:pt x="724" y="10"/>
                    <a:pt x="722" y="10"/>
                  </a:cubicBezTo>
                  <a:cubicBezTo>
                    <a:pt x="721" y="10"/>
                    <a:pt x="719" y="8"/>
                    <a:pt x="712" y="1"/>
                  </a:cubicBezTo>
                  <a:lnTo>
                    <a:pt x="691" y="1"/>
                  </a:lnTo>
                  <a:cubicBezTo>
                    <a:pt x="670" y="1"/>
                    <a:pt x="691" y="22"/>
                    <a:pt x="691" y="22"/>
                  </a:cubicBezTo>
                  <a:cubicBezTo>
                    <a:pt x="670" y="1"/>
                    <a:pt x="670" y="1"/>
                    <a:pt x="670" y="1"/>
                  </a:cubicBezTo>
                  <a:cubicBezTo>
                    <a:pt x="659" y="11"/>
                    <a:pt x="648" y="11"/>
                    <a:pt x="641" y="11"/>
                  </a:cubicBezTo>
                  <a:cubicBezTo>
                    <a:pt x="633" y="11"/>
                    <a:pt x="627" y="11"/>
                    <a:pt x="627" y="22"/>
                  </a:cubicBezTo>
                  <a:cubicBezTo>
                    <a:pt x="606" y="1"/>
                    <a:pt x="627" y="1"/>
                    <a:pt x="606" y="1"/>
                  </a:cubicBezTo>
                  <a:cubicBezTo>
                    <a:pt x="606" y="8"/>
                    <a:pt x="604" y="10"/>
                    <a:pt x="601" y="10"/>
                  </a:cubicBezTo>
                  <a:cubicBezTo>
                    <a:pt x="594" y="10"/>
                    <a:pt x="585" y="1"/>
                    <a:pt x="585" y="1"/>
                  </a:cubicBezTo>
                  <a:close/>
                  <a:moveTo>
                    <a:pt x="36" y="993"/>
                  </a:moveTo>
                  <a:cubicBezTo>
                    <a:pt x="15" y="993"/>
                    <a:pt x="15" y="1014"/>
                    <a:pt x="36" y="1014"/>
                  </a:cubicBezTo>
                  <a:lnTo>
                    <a:pt x="57" y="1014"/>
                  </a:lnTo>
                  <a:cubicBezTo>
                    <a:pt x="36" y="993"/>
                    <a:pt x="36" y="993"/>
                    <a:pt x="36" y="993"/>
                  </a:cubicBezTo>
                  <a:close/>
                  <a:moveTo>
                    <a:pt x="57" y="993"/>
                  </a:moveTo>
                  <a:cubicBezTo>
                    <a:pt x="57" y="993"/>
                    <a:pt x="78" y="993"/>
                    <a:pt x="78" y="1014"/>
                  </a:cubicBezTo>
                  <a:cubicBezTo>
                    <a:pt x="99" y="1014"/>
                    <a:pt x="78" y="993"/>
                    <a:pt x="57" y="99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4" name="Google Shape;7641;p50">
              <a:extLst>
                <a:ext uri="{FF2B5EF4-FFF2-40B4-BE49-F238E27FC236}">
                  <a16:creationId xmlns:a16="http://schemas.microsoft.com/office/drawing/2014/main" id="{B8D579F9-D704-D602-C11A-2DED4B76D40C}"/>
                </a:ext>
              </a:extLst>
            </p:cNvPr>
            <p:cNvSpPr/>
            <p:nvPr/>
          </p:nvSpPr>
          <p:spPr>
            <a:xfrm>
              <a:off x="6476250" y="353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5" name="Google Shape;7642;p50">
              <a:extLst>
                <a:ext uri="{FF2B5EF4-FFF2-40B4-BE49-F238E27FC236}">
                  <a16:creationId xmlns:a16="http://schemas.microsoft.com/office/drawing/2014/main" id="{C43EB1EF-817C-E5DD-A3F5-DCD5D5040F39}"/>
                </a:ext>
              </a:extLst>
            </p:cNvPr>
            <p:cNvSpPr/>
            <p:nvPr/>
          </p:nvSpPr>
          <p:spPr>
            <a:xfrm>
              <a:off x="6477825" y="352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6" name="Google Shape;7643;p50">
              <a:extLst>
                <a:ext uri="{FF2B5EF4-FFF2-40B4-BE49-F238E27FC236}">
                  <a16:creationId xmlns:a16="http://schemas.microsoft.com/office/drawing/2014/main" id="{7EFD1576-9006-CDF2-E4B6-5BBFB4898EFF}"/>
                </a:ext>
              </a:extLst>
            </p:cNvPr>
            <p:cNvSpPr/>
            <p:nvPr/>
          </p:nvSpPr>
          <p:spPr>
            <a:xfrm>
              <a:off x="6477825" y="3528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7644;p50">
              <a:extLst>
                <a:ext uri="{FF2B5EF4-FFF2-40B4-BE49-F238E27FC236}">
                  <a16:creationId xmlns:a16="http://schemas.microsoft.com/office/drawing/2014/main" id="{322027D3-4536-4EE2-253D-29D92BC9B8D9}"/>
                </a:ext>
              </a:extLst>
            </p:cNvPr>
            <p:cNvSpPr/>
            <p:nvPr/>
          </p:nvSpPr>
          <p:spPr>
            <a:xfrm>
              <a:off x="6476250" y="3533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8" name="Google Shape;7645;p50">
              <a:extLst>
                <a:ext uri="{FF2B5EF4-FFF2-40B4-BE49-F238E27FC236}">
                  <a16:creationId xmlns:a16="http://schemas.microsoft.com/office/drawing/2014/main" id="{3067D4DC-C7B9-C170-7FD2-696B272F3ABC}"/>
                </a:ext>
              </a:extLst>
            </p:cNvPr>
            <p:cNvSpPr/>
            <p:nvPr/>
          </p:nvSpPr>
          <p:spPr>
            <a:xfrm>
              <a:off x="6474125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9" name="Google Shape;7646;p50">
              <a:extLst>
                <a:ext uri="{FF2B5EF4-FFF2-40B4-BE49-F238E27FC236}">
                  <a16:creationId xmlns:a16="http://schemas.microsoft.com/office/drawing/2014/main" id="{53BC5268-642F-CF27-7CDF-86072D2DBDA3}"/>
                </a:ext>
              </a:extLst>
            </p:cNvPr>
            <p:cNvSpPr/>
            <p:nvPr/>
          </p:nvSpPr>
          <p:spPr>
            <a:xfrm>
              <a:off x="6474675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7647;p50">
              <a:extLst>
                <a:ext uri="{FF2B5EF4-FFF2-40B4-BE49-F238E27FC236}">
                  <a16:creationId xmlns:a16="http://schemas.microsoft.com/office/drawing/2014/main" id="{AAB0C188-F8D8-79F7-ED09-A3B68C98E961}"/>
                </a:ext>
              </a:extLst>
            </p:cNvPr>
            <p:cNvSpPr/>
            <p:nvPr/>
          </p:nvSpPr>
          <p:spPr>
            <a:xfrm>
              <a:off x="6476775" y="3532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1" name="Google Shape;7648;p50">
              <a:extLst>
                <a:ext uri="{FF2B5EF4-FFF2-40B4-BE49-F238E27FC236}">
                  <a16:creationId xmlns:a16="http://schemas.microsoft.com/office/drawing/2014/main" id="{ADDE77DA-9508-BA9D-44FF-BEEB6A6804EA}"/>
                </a:ext>
              </a:extLst>
            </p:cNvPr>
            <p:cNvSpPr/>
            <p:nvPr/>
          </p:nvSpPr>
          <p:spPr>
            <a:xfrm>
              <a:off x="6474675" y="353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7649;p50">
              <a:extLst>
                <a:ext uri="{FF2B5EF4-FFF2-40B4-BE49-F238E27FC236}">
                  <a16:creationId xmlns:a16="http://schemas.microsoft.com/office/drawing/2014/main" id="{560CD8EB-D8F7-AFCA-1702-19F57650BDBF}"/>
                </a:ext>
              </a:extLst>
            </p:cNvPr>
            <p:cNvSpPr/>
            <p:nvPr/>
          </p:nvSpPr>
          <p:spPr>
            <a:xfrm>
              <a:off x="6474125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7650;p50">
              <a:extLst>
                <a:ext uri="{FF2B5EF4-FFF2-40B4-BE49-F238E27FC236}">
                  <a16:creationId xmlns:a16="http://schemas.microsoft.com/office/drawing/2014/main" id="{658355DB-3350-6AF8-6DFC-4E128172F99A}"/>
                </a:ext>
              </a:extLst>
            </p:cNvPr>
            <p:cNvSpPr/>
            <p:nvPr/>
          </p:nvSpPr>
          <p:spPr>
            <a:xfrm>
              <a:off x="6475725" y="3534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7651;p50">
              <a:extLst>
                <a:ext uri="{FF2B5EF4-FFF2-40B4-BE49-F238E27FC236}">
                  <a16:creationId xmlns:a16="http://schemas.microsoft.com/office/drawing/2014/main" id="{88C8389D-C6C8-69A4-19D6-10E6C0FAA91B}"/>
                </a:ext>
              </a:extLst>
            </p:cNvPr>
            <p:cNvSpPr/>
            <p:nvPr/>
          </p:nvSpPr>
          <p:spPr>
            <a:xfrm>
              <a:off x="6474125" y="353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7652;p50">
              <a:extLst>
                <a:ext uri="{FF2B5EF4-FFF2-40B4-BE49-F238E27FC236}">
                  <a16:creationId xmlns:a16="http://schemas.microsoft.com/office/drawing/2014/main" id="{B5DE325D-DAA9-6647-9565-7224CE9D09D6}"/>
                </a:ext>
              </a:extLst>
            </p:cNvPr>
            <p:cNvSpPr/>
            <p:nvPr/>
          </p:nvSpPr>
          <p:spPr>
            <a:xfrm>
              <a:off x="6473600" y="3537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lnTo>
                    <a:pt x="1" y="1"/>
                  </a:ln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7653;p50">
              <a:extLst>
                <a:ext uri="{FF2B5EF4-FFF2-40B4-BE49-F238E27FC236}">
                  <a16:creationId xmlns:a16="http://schemas.microsoft.com/office/drawing/2014/main" id="{0D626355-63FC-3928-1DEA-9F4A004BD5F4}"/>
                </a:ext>
              </a:extLst>
            </p:cNvPr>
            <p:cNvSpPr/>
            <p:nvPr/>
          </p:nvSpPr>
          <p:spPr>
            <a:xfrm>
              <a:off x="6475200" y="353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7654;p50">
              <a:extLst>
                <a:ext uri="{FF2B5EF4-FFF2-40B4-BE49-F238E27FC236}">
                  <a16:creationId xmlns:a16="http://schemas.microsoft.com/office/drawing/2014/main" id="{07DFDA33-17EC-6592-B00A-9C1EB6EEB14D}"/>
                </a:ext>
              </a:extLst>
            </p:cNvPr>
            <p:cNvSpPr/>
            <p:nvPr/>
          </p:nvSpPr>
          <p:spPr>
            <a:xfrm>
              <a:off x="6467275" y="349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7655;p50">
              <a:extLst>
                <a:ext uri="{FF2B5EF4-FFF2-40B4-BE49-F238E27FC236}">
                  <a16:creationId xmlns:a16="http://schemas.microsoft.com/office/drawing/2014/main" id="{6AEE4654-BAA2-C47B-B608-41D413899A2B}"/>
                </a:ext>
              </a:extLst>
            </p:cNvPr>
            <p:cNvSpPr/>
            <p:nvPr/>
          </p:nvSpPr>
          <p:spPr>
            <a:xfrm>
              <a:off x="6467800" y="348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7656;p50">
              <a:extLst>
                <a:ext uri="{FF2B5EF4-FFF2-40B4-BE49-F238E27FC236}">
                  <a16:creationId xmlns:a16="http://schemas.microsoft.com/office/drawing/2014/main" id="{F7CB5F63-7130-5A03-051B-ED8FFFBCEABC}"/>
                </a:ext>
              </a:extLst>
            </p:cNvPr>
            <p:cNvSpPr/>
            <p:nvPr/>
          </p:nvSpPr>
          <p:spPr>
            <a:xfrm>
              <a:off x="6467275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7657;p50">
              <a:extLst>
                <a:ext uri="{FF2B5EF4-FFF2-40B4-BE49-F238E27FC236}">
                  <a16:creationId xmlns:a16="http://schemas.microsoft.com/office/drawing/2014/main" id="{C744DAD2-7D49-90E4-DCC5-E8669BD91191}"/>
                </a:ext>
              </a:extLst>
            </p:cNvPr>
            <p:cNvSpPr/>
            <p:nvPr/>
          </p:nvSpPr>
          <p:spPr>
            <a:xfrm>
              <a:off x="6468325" y="348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7658;p50">
              <a:extLst>
                <a:ext uri="{FF2B5EF4-FFF2-40B4-BE49-F238E27FC236}">
                  <a16:creationId xmlns:a16="http://schemas.microsoft.com/office/drawing/2014/main" id="{0C17AB7F-D79C-9363-2B8F-0F66121AEA03}"/>
                </a:ext>
              </a:extLst>
            </p:cNvPr>
            <p:cNvSpPr/>
            <p:nvPr/>
          </p:nvSpPr>
          <p:spPr>
            <a:xfrm>
              <a:off x="6467800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7659;p50">
              <a:extLst>
                <a:ext uri="{FF2B5EF4-FFF2-40B4-BE49-F238E27FC236}">
                  <a16:creationId xmlns:a16="http://schemas.microsoft.com/office/drawing/2014/main" id="{9DAA7AC0-E487-AF3A-F3E2-058346DDC176}"/>
                </a:ext>
              </a:extLst>
            </p:cNvPr>
            <p:cNvSpPr/>
            <p:nvPr/>
          </p:nvSpPr>
          <p:spPr>
            <a:xfrm>
              <a:off x="6464625" y="3493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7660;p50">
              <a:extLst>
                <a:ext uri="{FF2B5EF4-FFF2-40B4-BE49-F238E27FC236}">
                  <a16:creationId xmlns:a16="http://schemas.microsoft.com/office/drawing/2014/main" id="{C6885462-FC4E-53CC-3AE9-D4ECD9E934C1}"/>
                </a:ext>
              </a:extLst>
            </p:cNvPr>
            <p:cNvSpPr/>
            <p:nvPr/>
          </p:nvSpPr>
          <p:spPr>
            <a:xfrm>
              <a:off x="6465675" y="349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7661;p50">
              <a:extLst>
                <a:ext uri="{FF2B5EF4-FFF2-40B4-BE49-F238E27FC236}">
                  <a16:creationId xmlns:a16="http://schemas.microsoft.com/office/drawing/2014/main" id="{D2053C2E-C279-C7DA-46DC-6C615CA128CF}"/>
                </a:ext>
              </a:extLst>
            </p:cNvPr>
            <p:cNvSpPr/>
            <p:nvPr/>
          </p:nvSpPr>
          <p:spPr>
            <a:xfrm>
              <a:off x="6466225" y="349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7662;p50">
              <a:extLst>
                <a:ext uri="{FF2B5EF4-FFF2-40B4-BE49-F238E27FC236}">
                  <a16:creationId xmlns:a16="http://schemas.microsoft.com/office/drawing/2014/main" id="{33470858-58B6-2996-72ED-24C8BF361E97}"/>
                </a:ext>
              </a:extLst>
            </p:cNvPr>
            <p:cNvSpPr/>
            <p:nvPr/>
          </p:nvSpPr>
          <p:spPr>
            <a:xfrm>
              <a:off x="6466225" y="349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7663;p50">
              <a:extLst>
                <a:ext uri="{FF2B5EF4-FFF2-40B4-BE49-F238E27FC236}">
                  <a16:creationId xmlns:a16="http://schemas.microsoft.com/office/drawing/2014/main" id="{D4FD7444-3CAF-68C5-19F8-677E41BD2068}"/>
                </a:ext>
              </a:extLst>
            </p:cNvPr>
            <p:cNvSpPr/>
            <p:nvPr/>
          </p:nvSpPr>
          <p:spPr>
            <a:xfrm>
              <a:off x="6466225" y="34641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7664;p50">
              <a:extLst>
                <a:ext uri="{FF2B5EF4-FFF2-40B4-BE49-F238E27FC236}">
                  <a16:creationId xmlns:a16="http://schemas.microsoft.com/office/drawing/2014/main" id="{227986A2-26B6-B6C8-2C30-4731E911BCAD}"/>
                </a:ext>
              </a:extLst>
            </p:cNvPr>
            <p:cNvSpPr/>
            <p:nvPr/>
          </p:nvSpPr>
          <p:spPr>
            <a:xfrm>
              <a:off x="6468325" y="3478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7665;p50">
              <a:extLst>
                <a:ext uri="{FF2B5EF4-FFF2-40B4-BE49-F238E27FC236}">
                  <a16:creationId xmlns:a16="http://schemas.microsoft.com/office/drawing/2014/main" id="{3FCFB434-72B6-ECAF-A28C-CC111009802E}"/>
                </a:ext>
              </a:extLst>
            </p:cNvPr>
            <p:cNvSpPr/>
            <p:nvPr/>
          </p:nvSpPr>
          <p:spPr>
            <a:xfrm>
              <a:off x="6465150" y="346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7666;p50">
              <a:extLst>
                <a:ext uri="{FF2B5EF4-FFF2-40B4-BE49-F238E27FC236}">
                  <a16:creationId xmlns:a16="http://schemas.microsoft.com/office/drawing/2014/main" id="{09F6964D-5AE8-66E9-1C4C-91B1FC971E9D}"/>
                </a:ext>
              </a:extLst>
            </p:cNvPr>
            <p:cNvSpPr/>
            <p:nvPr/>
          </p:nvSpPr>
          <p:spPr>
            <a:xfrm>
              <a:off x="6464100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7667;p50">
              <a:extLst>
                <a:ext uri="{FF2B5EF4-FFF2-40B4-BE49-F238E27FC236}">
                  <a16:creationId xmlns:a16="http://schemas.microsoft.com/office/drawing/2014/main" id="{6D0A23CE-6557-F7CB-CF11-40C7759D03FE}"/>
                </a:ext>
              </a:extLst>
            </p:cNvPr>
            <p:cNvSpPr/>
            <p:nvPr/>
          </p:nvSpPr>
          <p:spPr>
            <a:xfrm>
              <a:off x="6462000" y="3477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7668;p50">
              <a:extLst>
                <a:ext uri="{FF2B5EF4-FFF2-40B4-BE49-F238E27FC236}">
                  <a16:creationId xmlns:a16="http://schemas.microsoft.com/office/drawing/2014/main" id="{09500D9B-63CD-EE71-EE54-11BD8A29FCED}"/>
                </a:ext>
              </a:extLst>
            </p:cNvPr>
            <p:cNvSpPr/>
            <p:nvPr/>
          </p:nvSpPr>
          <p:spPr>
            <a:xfrm>
              <a:off x="6465150" y="346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7669;p50">
              <a:extLst>
                <a:ext uri="{FF2B5EF4-FFF2-40B4-BE49-F238E27FC236}">
                  <a16:creationId xmlns:a16="http://schemas.microsoft.com/office/drawing/2014/main" id="{67D20A3D-7BE9-3854-DAE7-6C1D767D4BBB}"/>
                </a:ext>
              </a:extLst>
            </p:cNvPr>
            <p:cNvSpPr/>
            <p:nvPr/>
          </p:nvSpPr>
          <p:spPr>
            <a:xfrm>
              <a:off x="6467800" y="347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7670;p50">
              <a:extLst>
                <a:ext uri="{FF2B5EF4-FFF2-40B4-BE49-F238E27FC236}">
                  <a16:creationId xmlns:a16="http://schemas.microsoft.com/office/drawing/2014/main" id="{2E4C34F2-8570-219F-9FE4-BD1C34246AF2}"/>
                </a:ext>
              </a:extLst>
            </p:cNvPr>
            <p:cNvSpPr/>
            <p:nvPr/>
          </p:nvSpPr>
          <p:spPr>
            <a:xfrm>
              <a:off x="6468325" y="347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7671;p50">
              <a:extLst>
                <a:ext uri="{FF2B5EF4-FFF2-40B4-BE49-F238E27FC236}">
                  <a16:creationId xmlns:a16="http://schemas.microsoft.com/office/drawing/2014/main" id="{3B002203-A3CE-6F47-4E43-AFC4DEF9185C}"/>
                </a:ext>
              </a:extLst>
            </p:cNvPr>
            <p:cNvSpPr/>
            <p:nvPr/>
          </p:nvSpPr>
          <p:spPr>
            <a:xfrm>
              <a:off x="6466225" y="3464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7672;p50">
              <a:extLst>
                <a:ext uri="{FF2B5EF4-FFF2-40B4-BE49-F238E27FC236}">
                  <a16:creationId xmlns:a16="http://schemas.microsoft.com/office/drawing/2014/main" id="{00EBEA75-0F6A-1E2B-C055-B7DB32EB2DCF}"/>
                </a:ext>
              </a:extLst>
            </p:cNvPr>
            <p:cNvSpPr/>
            <p:nvPr/>
          </p:nvSpPr>
          <p:spPr>
            <a:xfrm>
              <a:off x="6467800" y="347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7673;p50">
              <a:extLst>
                <a:ext uri="{FF2B5EF4-FFF2-40B4-BE49-F238E27FC236}">
                  <a16:creationId xmlns:a16="http://schemas.microsoft.com/office/drawing/2014/main" id="{7B73AA88-C42B-565A-71BC-625BB85D9720}"/>
                </a:ext>
              </a:extLst>
            </p:cNvPr>
            <p:cNvSpPr/>
            <p:nvPr/>
          </p:nvSpPr>
          <p:spPr>
            <a:xfrm>
              <a:off x="6467800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7674;p50">
              <a:extLst>
                <a:ext uri="{FF2B5EF4-FFF2-40B4-BE49-F238E27FC236}">
                  <a16:creationId xmlns:a16="http://schemas.microsoft.com/office/drawing/2014/main" id="{667A004E-7510-82A5-80B0-E3A8877DEABD}"/>
                </a:ext>
              </a:extLst>
            </p:cNvPr>
            <p:cNvSpPr/>
            <p:nvPr/>
          </p:nvSpPr>
          <p:spPr>
            <a:xfrm>
              <a:off x="6463575" y="348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7675;p50">
              <a:extLst>
                <a:ext uri="{FF2B5EF4-FFF2-40B4-BE49-F238E27FC236}">
                  <a16:creationId xmlns:a16="http://schemas.microsoft.com/office/drawing/2014/main" id="{0F51EB03-C70C-3407-D5C1-4DD0E483F6A3}"/>
                </a:ext>
              </a:extLst>
            </p:cNvPr>
            <p:cNvSpPr/>
            <p:nvPr/>
          </p:nvSpPr>
          <p:spPr>
            <a:xfrm>
              <a:off x="6463575" y="3485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0" y="1"/>
                    <a:pt x="0" y="1"/>
                  </a:cubicBez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7676;p50">
              <a:extLst>
                <a:ext uri="{FF2B5EF4-FFF2-40B4-BE49-F238E27FC236}">
                  <a16:creationId xmlns:a16="http://schemas.microsoft.com/office/drawing/2014/main" id="{A96BD34E-B582-3EBE-D638-185E19BDFFAE}"/>
                </a:ext>
              </a:extLst>
            </p:cNvPr>
            <p:cNvSpPr/>
            <p:nvPr/>
          </p:nvSpPr>
          <p:spPr>
            <a:xfrm>
              <a:off x="6463575" y="348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7677;p50">
              <a:extLst>
                <a:ext uri="{FF2B5EF4-FFF2-40B4-BE49-F238E27FC236}">
                  <a16:creationId xmlns:a16="http://schemas.microsoft.com/office/drawing/2014/main" id="{B39339AD-B0FE-17C0-81E4-991314B4F852}"/>
                </a:ext>
              </a:extLst>
            </p:cNvPr>
            <p:cNvSpPr/>
            <p:nvPr/>
          </p:nvSpPr>
          <p:spPr>
            <a:xfrm>
              <a:off x="6463575" y="348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7678;p50">
              <a:extLst>
                <a:ext uri="{FF2B5EF4-FFF2-40B4-BE49-F238E27FC236}">
                  <a16:creationId xmlns:a16="http://schemas.microsoft.com/office/drawing/2014/main" id="{23C21DE1-E519-6843-DF44-28610D2A1ECE}"/>
                </a:ext>
              </a:extLst>
            </p:cNvPr>
            <p:cNvSpPr/>
            <p:nvPr/>
          </p:nvSpPr>
          <p:spPr>
            <a:xfrm>
              <a:off x="6463575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7679;p50">
              <a:extLst>
                <a:ext uri="{FF2B5EF4-FFF2-40B4-BE49-F238E27FC236}">
                  <a16:creationId xmlns:a16="http://schemas.microsoft.com/office/drawing/2014/main" id="{2474122B-DD74-ECE5-85B9-28F7A1D19641}"/>
                </a:ext>
              </a:extLst>
            </p:cNvPr>
            <p:cNvSpPr/>
            <p:nvPr/>
          </p:nvSpPr>
          <p:spPr>
            <a:xfrm>
              <a:off x="6463050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7680;p50">
              <a:extLst>
                <a:ext uri="{FF2B5EF4-FFF2-40B4-BE49-F238E27FC236}">
                  <a16:creationId xmlns:a16="http://schemas.microsoft.com/office/drawing/2014/main" id="{ED99750A-94F9-EC1B-EB98-AA128ABEA117}"/>
                </a:ext>
              </a:extLst>
            </p:cNvPr>
            <p:cNvSpPr/>
            <p:nvPr/>
          </p:nvSpPr>
          <p:spPr>
            <a:xfrm>
              <a:off x="6461450" y="3464125"/>
              <a:ext cx="7425" cy="31725"/>
            </a:xfrm>
            <a:custGeom>
              <a:avLst/>
              <a:gdLst/>
              <a:ahLst/>
              <a:cxnLst/>
              <a:rect l="l" t="t" r="r" b="b"/>
              <a:pathLst>
                <a:path w="297" h="1269" extrusionOk="0">
                  <a:moveTo>
                    <a:pt x="64" y="888"/>
                  </a:moveTo>
                  <a:cubicBezTo>
                    <a:pt x="64" y="888"/>
                    <a:pt x="64" y="909"/>
                    <a:pt x="64" y="909"/>
                  </a:cubicBezTo>
                  <a:cubicBezTo>
                    <a:pt x="85" y="888"/>
                    <a:pt x="64" y="888"/>
                    <a:pt x="64" y="888"/>
                  </a:cubicBezTo>
                  <a:close/>
                  <a:moveTo>
                    <a:pt x="129" y="1238"/>
                  </a:moveTo>
                  <a:cubicBezTo>
                    <a:pt x="128" y="1238"/>
                    <a:pt x="128" y="1240"/>
                    <a:pt x="128" y="1247"/>
                  </a:cubicBezTo>
                  <a:lnTo>
                    <a:pt x="107" y="1247"/>
                  </a:lnTo>
                  <a:cubicBezTo>
                    <a:pt x="107" y="1254"/>
                    <a:pt x="109" y="1256"/>
                    <a:pt x="113" y="1256"/>
                  </a:cubicBezTo>
                  <a:cubicBezTo>
                    <a:pt x="121" y="1256"/>
                    <a:pt x="135" y="1247"/>
                    <a:pt x="149" y="1247"/>
                  </a:cubicBezTo>
                  <a:cubicBezTo>
                    <a:pt x="135" y="1247"/>
                    <a:pt x="130" y="1238"/>
                    <a:pt x="129" y="1238"/>
                  </a:cubicBezTo>
                  <a:close/>
                  <a:moveTo>
                    <a:pt x="149" y="1"/>
                  </a:moveTo>
                  <a:cubicBezTo>
                    <a:pt x="149" y="1"/>
                    <a:pt x="149" y="1"/>
                    <a:pt x="149" y="22"/>
                  </a:cubicBezTo>
                  <a:lnTo>
                    <a:pt x="128" y="22"/>
                  </a:lnTo>
                  <a:lnTo>
                    <a:pt x="128" y="43"/>
                  </a:lnTo>
                  <a:lnTo>
                    <a:pt x="107" y="43"/>
                  </a:lnTo>
                  <a:cubicBezTo>
                    <a:pt x="107" y="43"/>
                    <a:pt x="107" y="43"/>
                    <a:pt x="107" y="64"/>
                  </a:cubicBezTo>
                  <a:lnTo>
                    <a:pt x="85" y="64"/>
                  </a:lnTo>
                  <a:cubicBezTo>
                    <a:pt x="85" y="85"/>
                    <a:pt x="43" y="106"/>
                    <a:pt x="64" y="106"/>
                  </a:cubicBezTo>
                  <a:lnTo>
                    <a:pt x="43" y="106"/>
                  </a:lnTo>
                  <a:cubicBezTo>
                    <a:pt x="64" y="127"/>
                    <a:pt x="22" y="127"/>
                    <a:pt x="22" y="127"/>
                  </a:cubicBezTo>
                  <a:lnTo>
                    <a:pt x="43" y="127"/>
                  </a:lnTo>
                  <a:cubicBezTo>
                    <a:pt x="22" y="148"/>
                    <a:pt x="22" y="170"/>
                    <a:pt x="22" y="170"/>
                  </a:cubicBezTo>
                  <a:cubicBezTo>
                    <a:pt x="43" y="170"/>
                    <a:pt x="43" y="191"/>
                    <a:pt x="43" y="191"/>
                  </a:cubicBezTo>
                  <a:cubicBezTo>
                    <a:pt x="22" y="191"/>
                    <a:pt x="22" y="212"/>
                    <a:pt x="22" y="233"/>
                  </a:cubicBezTo>
                  <a:cubicBezTo>
                    <a:pt x="22" y="275"/>
                    <a:pt x="1" y="296"/>
                    <a:pt x="22" y="317"/>
                  </a:cubicBezTo>
                  <a:cubicBezTo>
                    <a:pt x="1" y="339"/>
                    <a:pt x="43" y="339"/>
                    <a:pt x="22" y="360"/>
                  </a:cubicBezTo>
                  <a:cubicBezTo>
                    <a:pt x="22" y="360"/>
                    <a:pt x="1" y="381"/>
                    <a:pt x="22" y="402"/>
                  </a:cubicBezTo>
                  <a:cubicBezTo>
                    <a:pt x="22" y="402"/>
                    <a:pt x="22" y="402"/>
                    <a:pt x="22" y="423"/>
                  </a:cubicBezTo>
                  <a:cubicBezTo>
                    <a:pt x="22" y="423"/>
                    <a:pt x="22" y="423"/>
                    <a:pt x="22" y="444"/>
                  </a:cubicBezTo>
                  <a:cubicBezTo>
                    <a:pt x="22" y="444"/>
                    <a:pt x="22" y="465"/>
                    <a:pt x="22" y="465"/>
                  </a:cubicBezTo>
                  <a:cubicBezTo>
                    <a:pt x="22" y="465"/>
                    <a:pt x="22" y="486"/>
                    <a:pt x="22" y="508"/>
                  </a:cubicBezTo>
                  <a:lnTo>
                    <a:pt x="43" y="508"/>
                  </a:lnTo>
                  <a:cubicBezTo>
                    <a:pt x="43" y="508"/>
                    <a:pt x="22" y="508"/>
                    <a:pt x="22" y="529"/>
                  </a:cubicBezTo>
                  <a:cubicBezTo>
                    <a:pt x="22" y="529"/>
                    <a:pt x="43" y="529"/>
                    <a:pt x="43" y="550"/>
                  </a:cubicBezTo>
                  <a:lnTo>
                    <a:pt x="43" y="571"/>
                  </a:lnTo>
                  <a:lnTo>
                    <a:pt x="22" y="571"/>
                  </a:lnTo>
                  <a:cubicBezTo>
                    <a:pt x="43" y="571"/>
                    <a:pt x="22" y="571"/>
                    <a:pt x="22" y="592"/>
                  </a:cubicBezTo>
                  <a:cubicBezTo>
                    <a:pt x="43" y="592"/>
                    <a:pt x="43" y="592"/>
                    <a:pt x="43" y="613"/>
                  </a:cubicBezTo>
                  <a:cubicBezTo>
                    <a:pt x="22" y="613"/>
                    <a:pt x="22" y="613"/>
                    <a:pt x="22" y="634"/>
                  </a:cubicBezTo>
                  <a:cubicBezTo>
                    <a:pt x="22" y="655"/>
                    <a:pt x="43" y="677"/>
                    <a:pt x="22" y="698"/>
                  </a:cubicBezTo>
                  <a:lnTo>
                    <a:pt x="43" y="719"/>
                  </a:lnTo>
                  <a:cubicBezTo>
                    <a:pt x="29" y="719"/>
                    <a:pt x="34" y="709"/>
                    <a:pt x="32" y="709"/>
                  </a:cubicBezTo>
                  <a:lnTo>
                    <a:pt x="32" y="709"/>
                  </a:lnTo>
                  <a:cubicBezTo>
                    <a:pt x="31" y="709"/>
                    <a:pt x="29" y="712"/>
                    <a:pt x="22" y="719"/>
                  </a:cubicBezTo>
                  <a:lnTo>
                    <a:pt x="22" y="740"/>
                  </a:lnTo>
                  <a:cubicBezTo>
                    <a:pt x="22" y="740"/>
                    <a:pt x="64" y="740"/>
                    <a:pt x="43" y="761"/>
                  </a:cubicBezTo>
                  <a:lnTo>
                    <a:pt x="85" y="761"/>
                  </a:lnTo>
                  <a:cubicBezTo>
                    <a:pt x="64" y="782"/>
                    <a:pt x="85" y="782"/>
                    <a:pt x="64" y="782"/>
                  </a:cubicBezTo>
                  <a:lnTo>
                    <a:pt x="85" y="782"/>
                  </a:lnTo>
                  <a:cubicBezTo>
                    <a:pt x="85" y="803"/>
                    <a:pt x="85" y="803"/>
                    <a:pt x="64" y="803"/>
                  </a:cubicBezTo>
                  <a:lnTo>
                    <a:pt x="85" y="803"/>
                  </a:lnTo>
                  <a:cubicBezTo>
                    <a:pt x="85" y="803"/>
                    <a:pt x="107" y="803"/>
                    <a:pt x="85" y="824"/>
                  </a:cubicBezTo>
                  <a:cubicBezTo>
                    <a:pt x="85" y="824"/>
                    <a:pt x="85" y="824"/>
                    <a:pt x="85" y="846"/>
                  </a:cubicBezTo>
                  <a:cubicBezTo>
                    <a:pt x="85" y="824"/>
                    <a:pt x="107" y="824"/>
                    <a:pt x="107" y="824"/>
                  </a:cubicBezTo>
                  <a:lnTo>
                    <a:pt x="107" y="824"/>
                  </a:lnTo>
                  <a:cubicBezTo>
                    <a:pt x="85" y="846"/>
                    <a:pt x="128" y="846"/>
                    <a:pt x="107" y="846"/>
                  </a:cubicBezTo>
                  <a:cubicBezTo>
                    <a:pt x="107" y="867"/>
                    <a:pt x="107" y="867"/>
                    <a:pt x="85" y="867"/>
                  </a:cubicBezTo>
                  <a:cubicBezTo>
                    <a:pt x="85" y="888"/>
                    <a:pt x="85" y="888"/>
                    <a:pt x="85" y="888"/>
                  </a:cubicBezTo>
                  <a:cubicBezTo>
                    <a:pt x="85" y="888"/>
                    <a:pt x="85" y="909"/>
                    <a:pt x="85" y="909"/>
                  </a:cubicBezTo>
                  <a:lnTo>
                    <a:pt x="85" y="930"/>
                  </a:lnTo>
                  <a:cubicBezTo>
                    <a:pt x="85" y="930"/>
                    <a:pt x="107" y="930"/>
                    <a:pt x="128" y="951"/>
                  </a:cubicBezTo>
                  <a:lnTo>
                    <a:pt x="107" y="951"/>
                  </a:lnTo>
                  <a:cubicBezTo>
                    <a:pt x="107" y="951"/>
                    <a:pt x="107" y="972"/>
                    <a:pt x="107" y="972"/>
                  </a:cubicBezTo>
                  <a:cubicBezTo>
                    <a:pt x="107" y="965"/>
                    <a:pt x="107" y="963"/>
                    <a:pt x="107" y="963"/>
                  </a:cubicBezTo>
                  <a:cubicBezTo>
                    <a:pt x="109" y="963"/>
                    <a:pt x="114" y="972"/>
                    <a:pt x="128" y="972"/>
                  </a:cubicBezTo>
                  <a:lnTo>
                    <a:pt x="107" y="972"/>
                  </a:lnTo>
                  <a:cubicBezTo>
                    <a:pt x="107" y="972"/>
                    <a:pt x="107" y="993"/>
                    <a:pt x="107" y="993"/>
                  </a:cubicBezTo>
                  <a:lnTo>
                    <a:pt x="85" y="993"/>
                  </a:lnTo>
                  <a:cubicBezTo>
                    <a:pt x="85" y="993"/>
                    <a:pt x="85" y="1015"/>
                    <a:pt x="85" y="1015"/>
                  </a:cubicBezTo>
                  <a:lnTo>
                    <a:pt x="149" y="1015"/>
                  </a:lnTo>
                  <a:cubicBezTo>
                    <a:pt x="128" y="1015"/>
                    <a:pt x="107" y="1036"/>
                    <a:pt x="107" y="1036"/>
                  </a:cubicBezTo>
                  <a:lnTo>
                    <a:pt x="128" y="1036"/>
                  </a:lnTo>
                  <a:cubicBezTo>
                    <a:pt x="128" y="1036"/>
                    <a:pt x="107" y="1057"/>
                    <a:pt x="128" y="1057"/>
                  </a:cubicBezTo>
                  <a:lnTo>
                    <a:pt x="149" y="1057"/>
                  </a:lnTo>
                  <a:cubicBezTo>
                    <a:pt x="128" y="1057"/>
                    <a:pt x="128" y="1078"/>
                    <a:pt x="128" y="1078"/>
                  </a:cubicBezTo>
                  <a:cubicBezTo>
                    <a:pt x="107" y="1078"/>
                    <a:pt x="128" y="1099"/>
                    <a:pt x="107" y="1099"/>
                  </a:cubicBezTo>
                  <a:lnTo>
                    <a:pt x="128" y="1099"/>
                  </a:lnTo>
                  <a:cubicBezTo>
                    <a:pt x="107" y="1099"/>
                    <a:pt x="107" y="1120"/>
                    <a:pt x="107" y="1120"/>
                  </a:cubicBezTo>
                  <a:lnTo>
                    <a:pt x="128" y="1120"/>
                  </a:lnTo>
                  <a:cubicBezTo>
                    <a:pt x="149" y="1120"/>
                    <a:pt x="128" y="1120"/>
                    <a:pt x="128" y="1141"/>
                  </a:cubicBezTo>
                  <a:lnTo>
                    <a:pt x="107" y="1141"/>
                  </a:lnTo>
                  <a:cubicBezTo>
                    <a:pt x="107" y="1162"/>
                    <a:pt x="128" y="1162"/>
                    <a:pt x="128" y="1162"/>
                  </a:cubicBezTo>
                  <a:cubicBezTo>
                    <a:pt x="135" y="1155"/>
                    <a:pt x="139" y="1153"/>
                    <a:pt x="143" y="1153"/>
                  </a:cubicBezTo>
                  <a:cubicBezTo>
                    <a:pt x="149" y="1153"/>
                    <a:pt x="149" y="1162"/>
                    <a:pt x="149" y="1162"/>
                  </a:cubicBezTo>
                  <a:lnTo>
                    <a:pt x="128" y="1162"/>
                  </a:lnTo>
                  <a:lnTo>
                    <a:pt x="128" y="1184"/>
                  </a:lnTo>
                  <a:cubicBezTo>
                    <a:pt x="128" y="1205"/>
                    <a:pt x="149" y="1205"/>
                    <a:pt x="149" y="1205"/>
                  </a:cubicBezTo>
                  <a:cubicBezTo>
                    <a:pt x="128" y="1226"/>
                    <a:pt x="128" y="1226"/>
                    <a:pt x="149" y="1226"/>
                  </a:cubicBezTo>
                  <a:lnTo>
                    <a:pt x="149" y="1247"/>
                  </a:lnTo>
                  <a:cubicBezTo>
                    <a:pt x="149" y="1268"/>
                    <a:pt x="128" y="1268"/>
                    <a:pt x="128" y="1268"/>
                  </a:cubicBezTo>
                  <a:lnTo>
                    <a:pt x="149" y="1268"/>
                  </a:lnTo>
                  <a:cubicBezTo>
                    <a:pt x="170" y="1268"/>
                    <a:pt x="149" y="1268"/>
                    <a:pt x="170" y="1247"/>
                  </a:cubicBezTo>
                  <a:lnTo>
                    <a:pt x="191" y="1247"/>
                  </a:lnTo>
                  <a:cubicBezTo>
                    <a:pt x="191" y="1226"/>
                    <a:pt x="170" y="1226"/>
                    <a:pt x="170" y="1226"/>
                  </a:cubicBezTo>
                  <a:lnTo>
                    <a:pt x="191" y="1226"/>
                  </a:lnTo>
                  <a:cubicBezTo>
                    <a:pt x="191" y="1226"/>
                    <a:pt x="191" y="1205"/>
                    <a:pt x="212" y="1205"/>
                  </a:cubicBezTo>
                  <a:cubicBezTo>
                    <a:pt x="191" y="1184"/>
                    <a:pt x="191" y="1184"/>
                    <a:pt x="191" y="1184"/>
                  </a:cubicBezTo>
                  <a:lnTo>
                    <a:pt x="212" y="1184"/>
                  </a:lnTo>
                  <a:cubicBezTo>
                    <a:pt x="212" y="1184"/>
                    <a:pt x="212" y="1184"/>
                    <a:pt x="212" y="1162"/>
                  </a:cubicBezTo>
                  <a:lnTo>
                    <a:pt x="233" y="1162"/>
                  </a:lnTo>
                  <a:cubicBezTo>
                    <a:pt x="233" y="1141"/>
                    <a:pt x="233" y="1141"/>
                    <a:pt x="233" y="1141"/>
                  </a:cubicBezTo>
                  <a:lnTo>
                    <a:pt x="212" y="1141"/>
                  </a:lnTo>
                  <a:cubicBezTo>
                    <a:pt x="233" y="1141"/>
                    <a:pt x="212" y="1141"/>
                    <a:pt x="212" y="1120"/>
                  </a:cubicBezTo>
                  <a:cubicBezTo>
                    <a:pt x="233" y="1120"/>
                    <a:pt x="233" y="1120"/>
                    <a:pt x="233" y="1099"/>
                  </a:cubicBezTo>
                  <a:cubicBezTo>
                    <a:pt x="233" y="1099"/>
                    <a:pt x="233" y="1099"/>
                    <a:pt x="233" y="1078"/>
                  </a:cubicBezTo>
                  <a:lnTo>
                    <a:pt x="233" y="1057"/>
                  </a:lnTo>
                  <a:cubicBezTo>
                    <a:pt x="233" y="1057"/>
                    <a:pt x="254" y="1057"/>
                    <a:pt x="233" y="1036"/>
                  </a:cubicBezTo>
                  <a:cubicBezTo>
                    <a:pt x="233" y="1036"/>
                    <a:pt x="254" y="1036"/>
                    <a:pt x="233" y="1015"/>
                  </a:cubicBezTo>
                  <a:lnTo>
                    <a:pt x="254" y="1015"/>
                  </a:lnTo>
                  <a:cubicBezTo>
                    <a:pt x="233" y="1015"/>
                    <a:pt x="254" y="1015"/>
                    <a:pt x="254" y="993"/>
                  </a:cubicBezTo>
                  <a:cubicBezTo>
                    <a:pt x="276" y="972"/>
                    <a:pt x="254" y="972"/>
                    <a:pt x="276" y="972"/>
                  </a:cubicBezTo>
                  <a:lnTo>
                    <a:pt x="254" y="972"/>
                  </a:lnTo>
                  <a:cubicBezTo>
                    <a:pt x="233" y="972"/>
                    <a:pt x="276" y="951"/>
                    <a:pt x="254" y="951"/>
                  </a:cubicBezTo>
                  <a:lnTo>
                    <a:pt x="276" y="951"/>
                  </a:lnTo>
                  <a:lnTo>
                    <a:pt x="254" y="930"/>
                  </a:lnTo>
                  <a:cubicBezTo>
                    <a:pt x="254" y="930"/>
                    <a:pt x="254" y="909"/>
                    <a:pt x="254" y="909"/>
                  </a:cubicBezTo>
                  <a:lnTo>
                    <a:pt x="276" y="909"/>
                  </a:lnTo>
                  <a:cubicBezTo>
                    <a:pt x="276" y="888"/>
                    <a:pt x="254" y="888"/>
                    <a:pt x="276" y="888"/>
                  </a:cubicBezTo>
                  <a:lnTo>
                    <a:pt x="254" y="888"/>
                  </a:lnTo>
                  <a:cubicBezTo>
                    <a:pt x="276" y="888"/>
                    <a:pt x="254" y="888"/>
                    <a:pt x="254" y="867"/>
                  </a:cubicBezTo>
                  <a:lnTo>
                    <a:pt x="254" y="867"/>
                  </a:lnTo>
                  <a:cubicBezTo>
                    <a:pt x="254" y="867"/>
                    <a:pt x="276" y="888"/>
                    <a:pt x="276" y="888"/>
                  </a:cubicBezTo>
                  <a:cubicBezTo>
                    <a:pt x="276" y="867"/>
                    <a:pt x="254" y="867"/>
                    <a:pt x="254" y="867"/>
                  </a:cubicBezTo>
                  <a:lnTo>
                    <a:pt x="254" y="867"/>
                  </a:lnTo>
                  <a:cubicBezTo>
                    <a:pt x="254" y="867"/>
                    <a:pt x="254" y="867"/>
                    <a:pt x="254" y="867"/>
                  </a:cubicBezTo>
                  <a:cubicBezTo>
                    <a:pt x="276" y="867"/>
                    <a:pt x="254" y="846"/>
                    <a:pt x="254" y="846"/>
                  </a:cubicBezTo>
                  <a:cubicBezTo>
                    <a:pt x="254" y="824"/>
                    <a:pt x="297" y="824"/>
                    <a:pt x="276" y="824"/>
                  </a:cubicBezTo>
                  <a:lnTo>
                    <a:pt x="276" y="803"/>
                  </a:lnTo>
                  <a:cubicBezTo>
                    <a:pt x="276" y="803"/>
                    <a:pt x="276" y="803"/>
                    <a:pt x="276" y="782"/>
                  </a:cubicBezTo>
                  <a:cubicBezTo>
                    <a:pt x="276" y="761"/>
                    <a:pt x="297" y="761"/>
                    <a:pt x="276" y="761"/>
                  </a:cubicBezTo>
                  <a:cubicBezTo>
                    <a:pt x="276" y="761"/>
                    <a:pt x="276" y="761"/>
                    <a:pt x="276" y="740"/>
                  </a:cubicBezTo>
                  <a:cubicBezTo>
                    <a:pt x="276" y="719"/>
                    <a:pt x="276" y="719"/>
                    <a:pt x="276" y="719"/>
                  </a:cubicBezTo>
                  <a:cubicBezTo>
                    <a:pt x="276" y="719"/>
                    <a:pt x="276" y="719"/>
                    <a:pt x="276" y="698"/>
                  </a:cubicBezTo>
                  <a:lnTo>
                    <a:pt x="254" y="698"/>
                  </a:lnTo>
                  <a:cubicBezTo>
                    <a:pt x="254" y="698"/>
                    <a:pt x="276" y="677"/>
                    <a:pt x="276" y="677"/>
                  </a:cubicBezTo>
                  <a:cubicBezTo>
                    <a:pt x="276" y="655"/>
                    <a:pt x="276" y="634"/>
                    <a:pt x="276" y="634"/>
                  </a:cubicBezTo>
                  <a:cubicBezTo>
                    <a:pt x="276" y="613"/>
                    <a:pt x="254" y="613"/>
                    <a:pt x="276" y="592"/>
                  </a:cubicBezTo>
                  <a:cubicBezTo>
                    <a:pt x="276" y="592"/>
                    <a:pt x="276" y="571"/>
                    <a:pt x="254" y="571"/>
                  </a:cubicBezTo>
                  <a:lnTo>
                    <a:pt x="276" y="571"/>
                  </a:lnTo>
                  <a:cubicBezTo>
                    <a:pt x="254" y="571"/>
                    <a:pt x="254" y="550"/>
                    <a:pt x="254" y="550"/>
                  </a:cubicBezTo>
                  <a:lnTo>
                    <a:pt x="276" y="550"/>
                  </a:lnTo>
                  <a:cubicBezTo>
                    <a:pt x="276" y="529"/>
                    <a:pt x="276" y="529"/>
                    <a:pt x="254" y="529"/>
                  </a:cubicBezTo>
                  <a:lnTo>
                    <a:pt x="276" y="529"/>
                  </a:lnTo>
                  <a:cubicBezTo>
                    <a:pt x="254" y="529"/>
                    <a:pt x="276" y="508"/>
                    <a:pt x="254" y="508"/>
                  </a:cubicBezTo>
                  <a:cubicBezTo>
                    <a:pt x="276" y="486"/>
                    <a:pt x="254" y="465"/>
                    <a:pt x="276" y="444"/>
                  </a:cubicBezTo>
                  <a:cubicBezTo>
                    <a:pt x="276" y="444"/>
                    <a:pt x="254" y="444"/>
                    <a:pt x="254" y="423"/>
                  </a:cubicBezTo>
                  <a:cubicBezTo>
                    <a:pt x="254" y="402"/>
                    <a:pt x="276" y="402"/>
                    <a:pt x="254" y="381"/>
                  </a:cubicBezTo>
                  <a:lnTo>
                    <a:pt x="276" y="381"/>
                  </a:lnTo>
                  <a:cubicBezTo>
                    <a:pt x="254" y="360"/>
                    <a:pt x="254" y="360"/>
                    <a:pt x="254" y="360"/>
                  </a:cubicBezTo>
                  <a:cubicBezTo>
                    <a:pt x="254" y="339"/>
                    <a:pt x="254" y="339"/>
                    <a:pt x="254" y="339"/>
                  </a:cubicBezTo>
                  <a:cubicBezTo>
                    <a:pt x="254" y="339"/>
                    <a:pt x="254" y="317"/>
                    <a:pt x="276" y="317"/>
                  </a:cubicBezTo>
                  <a:cubicBezTo>
                    <a:pt x="254" y="317"/>
                    <a:pt x="254" y="296"/>
                    <a:pt x="254" y="275"/>
                  </a:cubicBezTo>
                  <a:cubicBezTo>
                    <a:pt x="254" y="275"/>
                    <a:pt x="254" y="254"/>
                    <a:pt x="254" y="254"/>
                  </a:cubicBezTo>
                  <a:cubicBezTo>
                    <a:pt x="254" y="254"/>
                    <a:pt x="254" y="233"/>
                    <a:pt x="254" y="233"/>
                  </a:cubicBezTo>
                  <a:cubicBezTo>
                    <a:pt x="254" y="233"/>
                    <a:pt x="297" y="43"/>
                    <a:pt x="1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7681;p50">
              <a:extLst>
                <a:ext uri="{FF2B5EF4-FFF2-40B4-BE49-F238E27FC236}">
                  <a16:creationId xmlns:a16="http://schemas.microsoft.com/office/drawing/2014/main" id="{98589523-FC77-5CBF-A4B9-80495CD67049}"/>
                </a:ext>
              </a:extLst>
            </p:cNvPr>
            <p:cNvSpPr/>
            <p:nvPr/>
          </p:nvSpPr>
          <p:spPr>
            <a:xfrm>
              <a:off x="6463575" y="348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7682;p50">
              <a:extLst>
                <a:ext uri="{FF2B5EF4-FFF2-40B4-BE49-F238E27FC236}">
                  <a16:creationId xmlns:a16="http://schemas.microsoft.com/office/drawing/2014/main" id="{2CA7B017-9361-B154-102E-FC37873A2246}"/>
                </a:ext>
              </a:extLst>
            </p:cNvPr>
            <p:cNvSpPr/>
            <p:nvPr/>
          </p:nvSpPr>
          <p:spPr>
            <a:xfrm>
              <a:off x="6463575" y="3484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7683;p50">
              <a:extLst>
                <a:ext uri="{FF2B5EF4-FFF2-40B4-BE49-F238E27FC236}">
                  <a16:creationId xmlns:a16="http://schemas.microsoft.com/office/drawing/2014/main" id="{C6D9D002-B36D-3B32-3081-DE82441068B7}"/>
                </a:ext>
              </a:extLst>
            </p:cNvPr>
            <p:cNvSpPr/>
            <p:nvPr/>
          </p:nvSpPr>
          <p:spPr>
            <a:xfrm>
              <a:off x="6463050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7684;p50">
              <a:extLst>
                <a:ext uri="{FF2B5EF4-FFF2-40B4-BE49-F238E27FC236}">
                  <a16:creationId xmlns:a16="http://schemas.microsoft.com/office/drawing/2014/main" id="{85798282-268C-DB79-368A-79CA5DFA417E}"/>
                </a:ext>
              </a:extLst>
            </p:cNvPr>
            <p:cNvSpPr/>
            <p:nvPr/>
          </p:nvSpPr>
          <p:spPr>
            <a:xfrm>
              <a:off x="6464100" y="348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7685;p50">
              <a:extLst>
                <a:ext uri="{FF2B5EF4-FFF2-40B4-BE49-F238E27FC236}">
                  <a16:creationId xmlns:a16="http://schemas.microsoft.com/office/drawing/2014/main" id="{385A90EB-1B15-D940-2B07-50395FD204E6}"/>
                </a:ext>
              </a:extLst>
            </p:cNvPr>
            <p:cNvSpPr/>
            <p:nvPr/>
          </p:nvSpPr>
          <p:spPr>
            <a:xfrm>
              <a:off x="6464100" y="34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7686;p50">
              <a:extLst>
                <a:ext uri="{FF2B5EF4-FFF2-40B4-BE49-F238E27FC236}">
                  <a16:creationId xmlns:a16="http://schemas.microsoft.com/office/drawing/2014/main" id="{748C80AE-21C3-9DAE-6C05-C85380D0EBE0}"/>
                </a:ext>
              </a:extLst>
            </p:cNvPr>
            <p:cNvSpPr/>
            <p:nvPr/>
          </p:nvSpPr>
          <p:spPr>
            <a:xfrm>
              <a:off x="6464625" y="34921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21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7687;p50">
              <a:extLst>
                <a:ext uri="{FF2B5EF4-FFF2-40B4-BE49-F238E27FC236}">
                  <a16:creationId xmlns:a16="http://schemas.microsoft.com/office/drawing/2014/main" id="{B0C2CDF7-DCEA-FDB9-A834-AB37BD208552}"/>
                </a:ext>
              </a:extLst>
            </p:cNvPr>
            <p:cNvSpPr/>
            <p:nvPr/>
          </p:nvSpPr>
          <p:spPr>
            <a:xfrm>
              <a:off x="6464100" y="3487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7688;p50">
              <a:extLst>
                <a:ext uri="{FF2B5EF4-FFF2-40B4-BE49-F238E27FC236}">
                  <a16:creationId xmlns:a16="http://schemas.microsoft.com/office/drawing/2014/main" id="{758D6C24-BF59-F035-87C3-88859DF6F542}"/>
                </a:ext>
              </a:extLst>
            </p:cNvPr>
            <p:cNvSpPr/>
            <p:nvPr/>
          </p:nvSpPr>
          <p:spPr>
            <a:xfrm>
              <a:off x="6464625" y="349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7689;p50">
              <a:extLst>
                <a:ext uri="{FF2B5EF4-FFF2-40B4-BE49-F238E27FC236}">
                  <a16:creationId xmlns:a16="http://schemas.microsoft.com/office/drawing/2014/main" id="{2501CD5B-EEDF-8C63-8BC4-FB94CFC3DA27}"/>
                </a:ext>
              </a:extLst>
            </p:cNvPr>
            <p:cNvSpPr/>
            <p:nvPr/>
          </p:nvSpPr>
          <p:spPr>
            <a:xfrm>
              <a:off x="6464100" y="34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7690;p50">
              <a:extLst>
                <a:ext uri="{FF2B5EF4-FFF2-40B4-BE49-F238E27FC236}">
                  <a16:creationId xmlns:a16="http://schemas.microsoft.com/office/drawing/2014/main" id="{D1421596-BCBA-A488-A493-48FB4FB01466}"/>
                </a:ext>
              </a:extLst>
            </p:cNvPr>
            <p:cNvSpPr/>
            <p:nvPr/>
          </p:nvSpPr>
          <p:spPr>
            <a:xfrm>
              <a:off x="6464625" y="349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7691;p50">
              <a:extLst>
                <a:ext uri="{FF2B5EF4-FFF2-40B4-BE49-F238E27FC236}">
                  <a16:creationId xmlns:a16="http://schemas.microsoft.com/office/drawing/2014/main" id="{3D43D595-3F5B-74AF-5A52-980BF1B42E88}"/>
                </a:ext>
              </a:extLst>
            </p:cNvPr>
            <p:cNvSpPr/>
            <p:nvPr/>
          </p:nvSpPr>
          <p:spPr>
            <a:xfrm>
              <a:off x="6464100" y="349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7692;p50">
              <a:extLst>
                <a:ext uri="{FF2B5EF4-FFF2-40B4-BE49-F238E27FC236}">
                  <a16:creationId xmlns:a16="http://schemas.microsoft.com/office/drawing/2014/main" id="{AB0A99F3-1E74-2144-E0C5-68085B9C6B3B}"/>
                </a:ext>
              </a:extLst>
            </p:cNvPr>
            <p:cNvSpPr/>
            <p:nvPr/>
          </p:nvSpPr>
          <p:spPr>
            <a:xfrm>
              <a:off x="6464100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7693;p50">
              <a:extLst>
                <a:ext uri="{FF2B5EF4-FFF2-40B4-BE49-F238E27FC236}">
                  <a16:creationId xmlns:a16="http://schemas.microsoft.com/office/drawing/2014/main" id="{9421DA23-B5B6-B2B1-844B-37E1BCDDECCD}"/>
                </a:ext>
              </a:extLst>
            </p:cNvPr>
            <p:cNvSpPr/>
            <p:nvPr/>
          </p:nvSpPr>
          <p:spPr>
            <a:xfrm>
              <a:off x="6464100" y="3491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7694;p50">
              <a:extLst>
                <a:ext uri="{FF2B5EF4-FFF2-40B4-BE49-F238E27FC236}">
                  <a16:creationId xmlns:a16="http://schemas.microsoft.com/office/drawing/2014/main" id="{524CDC5B-4A7E-A1F6-491E-F816886481E8}"/>
                </a:ext>
              </a:extLst>
            </p:cNvPr>
            <p:cNvSpPr/>
            <p:nvPr/>
          </p:nvSpPr>
          <p:spPr>
            <a:xfrm>
              <a:off x="6491575" y="3463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7695;p50">
              <a:extLst>
                <a:ext uri="{FF2B5EF4-FFF2-40B4-BE49-F238E27FC236}">
                  <a16:creationId xmlns:a16="http://schemas.microsoft.com/office/drawing/2014/main" id="{BAAE7F94-C8AE-7279-09B7-6F308E5348B5}"/>
                </a:ext>
              </a:extLst>
            </p:cNvPr>
            <p:cNvSpPr/>
            <p:nvPr/>
          </p:nvSpPr>
          <p:spPr>
            <a:xfrm>
              <a:off x="6493675" y="3460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9" name="Google Shape;7696;p50">
              <a:extLst>
                <a:ext uri="{FF2B5EF4-FFF2-40B4-BE49-F238E27FC236}">
                  <a16:creationId xmlns:a16="http://schemas.microsoft.com/office/drawing/2014/main" id="{DD1DDF3A-3700-48B3-793A-A71A850030C6}"/>
                </a:ext>
              </a:extLst>
            </p:cNvPr>
            <p:cNvSpPr/>
            <p:nvPr/>
          </p:nvSpPr>
          <p:spPr>
            <a:xfrm>
              <a:off x="6490500" y="3464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0" name="Google Shape;7697;p50">
              <a:extLst>
                <a:ext uri="{FF2B5EF4-FFF2-40B4-BE49-F238E27FC236}">
                  <a16:creationId xmlns:a16="http://schemas.microsoft.com/office/drawing/2014/main" id="{8C8F6985-467F-93CD-5750-31413BD2557D}"/>
                </a:ext>
              </a:extLst>
            </p:cNvPr>
            <p:cNvSpPr/>
            <p:nvPr/>
          </p:nvSpPr>
          <p:spPr>
            <a:xfrm>
              <a:off x="6497375" y="345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1" name="Google Shape;7698;p50">
              <a:extLst>
                <a:ext uri="{FF2B5EF4-FFF2-40B4-BE49-F238E27FC236}">
                  <a16:creationId xmlns:a16="http://schemas.microsoft.com/office/drawing/2014/main" id="{A6DE15F9-0D1C-6818-14FC-8DE1C8A4FEA4}"/>
                </a:ext>
              </a:extLst>
            </p:cNvPr>
            <p:cNvSpPr/>
            <p:nvPr/>
          </p:nvSpPr>
          <p:spPr>
            <a:xfrm>
              <a:off x="6495250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2" name="Google Shape;7699;p50">
              <a:extLst>
                <a:ext uri="{FF2B5EF4-FFF2-40B4-BE49-F238E27FC236}">
                  <a16:creationId xmlns:a16="http://schemas.microsoft.com/office/drawing/2014/main" id="{F9098C3B-9228-CCB9-D898-FC1A5BC43D6E}"/>
                </a:ext>
              </a:extLst>
            </p:cNvPr>
            <p:cNvSpPr/>
            <p:nvPr/>
          </p:nvSpPr>
          <p:spPr>
            <a:xfrm>
              <a:off x="6488400" y="346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3" name="Google Shape;7700;p50">
              <a:extLst>
                <a:ext uri="{FF2B5EF4-FFF2-40B4-BE49-F238E27FC236}">
                  <a16:creationId xmlns:a16="http://schemas.microsoft.com/office/drawing/2014/main" id="{19BF5E7D-DDFF-1ED6-502B-5EF64A01ED0D}"/>
                </a:ext>
              </a:extLst>
            </p:cNvPr>
            <p:cNvSpPr/>
            <p:nvPr/>
          </p:nvSpPr>
          <p:spPr>
            <a:xfrm>
              <a:off x="6487875" y="346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4" name="Google Shape;7701;p50">
              <a:extLst>
                <a:ext uri="{FF2B5EF4-FFF2-40B4-BE49-F238E27FC236}">
                  <a16:creationId xmlns:a16="http://schemas.microsoft.com/office/drawing/2014/main" id="{79E63984-6328-C690-C402-77ED11B72B24}"/>
                </a:ext>
              </a:extLst>
            </p:cNvPr>
            <p:cNvSpPr/>
            <p:nvPr/>
          </p:nvSpPr>
          <p:spPr>
            <a:xfrm>
              <a:off x="6488925" y="346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5" name="Google Shape;7702;p50">
              <a:extLst>
                <a:ext uri="{FF2B5EF4-FFF2-40B4-BE49-F238E27FC236}">
                  <a16:creationId xmlns:a16="http://schemas.microsoft.com/office/drawing/2014/main" id="{AA11F7EC-F364-82FA-BE4D-4B95DE8BB332}"/>
                </a:ext>
              </a:extLst>
            </p:cNvPr>
            <p:cNvSpPr/>
            <p:nvPr/>
          </p:nvSpPr>
          <p:spPr>
            <a:xfrm>
              <a:off x="6488925" y="346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6" name="Google Shape;7703;p50">
              <a:extLst>
                <a:ext uri="{FF2B5EF4-FFF2-40B4-BE49-F238E27FC236}">
                  <a16:creationId xmlns:a16="http://schemas.microsoft.com/office/drawing/2014/main" id="{3DFA25E6-FC21-2CAD-3694-D6E6891C72AF}"/>
                </a:ext>
              </a:extLst>
            </p:cNvPr>
            <p:cNvSpPr/>
            <p:nvPr/>
          </p:nvSpPr>
          <p:spPr>
            <a:xfrm>
              <a:off x="6506875" y="3438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7" name="Google Shape;7704;p50">
              <a:extLst>
                <a:ext uri="{FF2B5EF4-FFF2-40B4-BE49-F238E27FC236}">
                  <a16:creationId xmlns:a16="http://schemas.microsoft.com/office/drawing/2014/main" id="{0D62AAEA-2019-3D77-AA7F-EA5F2C6DC2B2}"/>
                </a:ext>
              </a:extLst>
            </p:cNvPr>
            <p:cNvSpPr/>
            <p:nvPr/>
          </p:nvSpPr>
          <p:spPr>
            <a:xfrm>
              <a:off x="6500025" y="345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8" name="Google Shape;7705;p50">
              <a:extLst>
                <a:ext uri="{FF2B5EF4-FFF2-40B4-BE49-F238E27FC236}">
                  <a16:creationId xmlns:a16="http://schemas.microsoft.com/office/drawing/2014/main" id="{0CCCF4C0-194E-5F67-0651-4583FC03EDA0}"/>
                </a:ext>
              </a:extLst>
            </p:cNvPr>
            <p:cNvSpPr/>
            <p:nvPr/>
          </p:nvSpPr>
          <p:spPr>
            <a:xfrm>
              <a:off x="6505825" y="3438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22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9" name="Google Shape;7706;p50">
              <a:extLst>
                <a:ext uri="{FF2B5EF4-FFF2-40B4-BE49-F238E27FC236}">
                  <a16:creationId xmlns:a16="http://schemas.microsoft.com/office/drawing/2014/main" id="{CBF76FF7-72C0-9DA4-DE43-85D539DC8D08}"/>
                </a:ext>
              </a:extLst>
            </p:cNvPr>
            <p:cNvSpPr/>
            <p:nvPr/>
          </p:nvSpPr>
          <p:spPr>
            <a:xfrm>
              <a:off x="6487875" y="34625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21"/>
                  </a:moveTo>
                  <a:cubicBezTo>
                    <a:pt x="0" y="0"/>
                    <a:pt x="21" y="0"/>
                    <a:pt x="21" y="0"/>
                  </a:cubicBezTo>
                  <a:cubicBezTo>
                    <a:pt x="21" y="0"/>
                    <a:pt x="0" y="0"/>
                    <a:pt x="2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0" name="Google Shape;7707;p50">
              <a:extLst>
                <a:ext uri="{FF2B5EF4-FFF2-40B4-BE49-F238E27FC236}">
                  <a16:creationId xmlns:a16="http://schemas.microsoft.com/office/drawing/2014/main" id="{8DD67887-7343-FF35-E40A-0974BBF79BDF}"/>
                </a:ext>
              </a:extLst>
            </p:cNvPr>
            <p:cNvSpPr/>
            <p:nvPr/>
          </p:nvSpPr>
          <p:spPr>
            <a:xfrm>
              <a:off x="6495800" y="344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1" name="Google Shape;7708;p50">
              <a:extLst>
                <a:ext uri="{FF2B5EF4-FFF2-40B4-BE49-F238E27FC236}">
                  <a16:creationId xmlns:a16="http://schemas.microsoft.com/office/drawing/2014/main" id="{C28AAABA-9DD1-247B-B21F-16A0EF496877}"/>
                </a:ext>
              </a:extLst>
            </p:cNvPr>
            <p:cNvSpPr/>
            <p:nvPr/>
          </p:nvSpPr>
          <p:spPr>
            <a:xfrm>
              <a:off x="6505825" y="3438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2" name="Google Shape;7709;p50">
              <a:extLst>
                <a:ext uri="{FF2B5EF4-FFF2-40B4-BE49-F238E27FC236}">
                  <a16:creationId xmlns:a16="http://schemas.microsoft.com/office/drawing/2014/main" id="{E24FFA52-8CCF-4040-84A0-AF32B6641F71}"/>
                </a:ext>
              </a:extLst>
            </p:cNvPr>
            <p:cNvSpPr/>
            <p:nvPr/>
          </p:nvSpPr>
          <p:spPr>
            <a:xfrm>
              <a:off x="6502650" y="344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3" name="Google Shape;7710;p50">
              <a:extLst>
                <a:ext uri="{FF2B5EF4-FFF2-40B4-BE49-F238E27FC236}">
                  <a16:creationId xmlns:a16="http://schemas.microsoft.com/office/drawing/2014/main" id="{709BCF88-3104-801A-9CD8-9D324A31D6A0}"/>
                </a:ext>
              </a:extLst>
            </p:cNvPr>
            <p:cNvSpPr/>
            <p:nvPr/>
          </p:nvSpPr>
          <p:spPr>
            <a:xfrm>
              <a:off x="6503175" y="344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4" name="Google Shape;7711;p50">
              <a:extLst>
                <a:ext uri="{FF2B5EF4-FFF2-40B4-BE49-F238E27FC236}">
                  <a16:creationId xmlns:a16="http://schemas.microsoft.com/office/drawing/2014/main" id="{2FDC01EC-CDC9-740E-DC4D-8E8BF57D8838}"/>
                </a:ext>
              </a:extLst>
            </p:cNvPr>
            <p:cNvSpPr/>
            <p:nvPr/>
          </p:nvSpPr>
          <p:spPr>
            <a:xfrm>
              <a:off x="6506875" y="343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5" name="Google Shape;7712;p50">
              <a:extLst>
                <a:ext uri="{FF2B5EF4-FFF2-40B4-BE49-F238E27FC236}">
                  <a16:creationId xmlns:a16="http://schemas.microsoft.com/office/drawing/2014/main" id="{A769871D-BFA7-C65A-341A-976AA77D507B}"/>
                </a:ext>
              </a:extLst>
            </p:cNvPr>
            <p:cNvSpPr/>
            <p:nvPr/>
          </p:nvSpPr>
          <p:spPr>
            <a:xfrm>
              <a:off x="6504775" y="344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6" name="Google Shape;7713;p50">
              <a:extLst>
                <a:ext uri="{FF2B5EF4-FFF2-40B4-BE49-F238E27FC236}">
                  <a16:creationId xmlns:a16="http://schemas.microsoft.com/office/drawing/2014/main" id="{1DDEAA4E-C955-C5AA-D312-3617CD9C994A}"/>
                </a:ext>
              </a:extLst>
            </p:cNvPr>
            <p:cNvSpPr/>
            <p:nvPr/>
          </p:nvSpPr>
          <p:spPr>
            <a:xfrm>
              <a:off x="6494725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7" name="Google Shape;7714;p50">
              <a:extLst>
                <a:ext uri="{FF2B5EF4-FFF2-40B4-BE49-F238E27FC236}">
                  <a16:creationId xmlns:a16="http://schemas.microsoft.com/office/drawing/2014/main" id="{F327FA82-2D23-139E-3319-6D186035F7BA}"/>
                </a:ext>
              </a:extLst>
            </p:cNvPr>
            <p:cNvSpPr/>
            <p:nvPr/>
          </p:nvSpPr>
          <p:spPr>
            <a:xfrm>
              <a:off x="6492625" y="345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8" name="Google Shape;7715;p50">
              <a:extLst>
                <a:ext uri="{FF2B5EF4-FFF2-40B4-BE49-F238E27FC236}">
                  <a16:creationId xmlns:a16="http://schemas.microsoft.com/office/drawing/2014/main" id="{152D3AF9-3C15-F5A3-3561-19023CA2BCD2}"/>
                </a:ext>
              </a:extLst>
            </p:cNvPr>
            <p:cNvSpPr/>
            <p:nvPr/>
          </p:nvSpPr>
          <p:spPr>
            <a:xfrm>
              <a:off x="6492625" y="345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9" name="Google Shape;7716;p50">
              <a:extLst>
                <a:ext uri="{FF2B5EF4-FFF2-40B4-BE49-F238E27FC236}">
                  <a16:creationId xmlns:a16="http://schemas.microsoft.com/office/drawing/2014/main" id="{097A8FF0-A827-EA85-7BE3-0F648A5D1221}"/>
                </a:ext>
              </a:extLst>
            </p:cNvPr>
            <p:cNvSpPr/>
            <p:nvPr/>
          </p:nvSpPr>
          <p:spPr>
            <a:xfrm>
              <a:off x="6492625" y="34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0" name="Google Shape;7717;p50">
              <a:extLst>
                <a:ext uri="{FF2B5EF4-FFF2-40B4-BE49-F238E27FC236}">
                  <a16:creationId xmlns:a16="http://schemas.microsoft.com/office/drawing/2014/main" id="{C34D16C5-392A-2678-9E4E-FDFFE210ED25}"/>
                </a:ext>
              </a:extLst>
            </p:cNvPr>
            <p:cNvSpPr/>
            <p:nvPr/>
          </p:nvSpPr>
          <p:spPr>
            <a:xfrm>
              <a:off x="6491025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1" name="Google Shape;7718;p50">
              <a:extLst>
                <a:ext uri="{FF2B5EF4-FFF2-40B4-BE49-F238E27FC236}">
                  <a16:creationId xmlns:a16="http://schemas.microsoft.com/office/drawing/2014/main" id="{F3AC3DF1-7F69-2A06-96E6-D3502572B285}"/>
                </a:ext>
              </a:extLst>
            </p:cNvPr>
            <p:cNvSpPr/>
            <p:nvPr/>
          </p:nvSpPr>
          <p:spPr>
            <a:xfrm>
              <a:off x="6491575" y="345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2" name="Google Shape;7719;p50">
              <a:extLst>
                <a:ext uri="{FF2B5EF4-FFF2-40B4-BE49-F238E27FC236}">
                  <a16:creationId xmlns:a16="http://schemas.microsoft.com/office/drawing/2014/main" id="{B537A514-5F5A-5CE8-5817-10A8E7189998}"/>
                </a:ext>
              </a:extLst>
            </p:cNvPr>
            <p:cNvSpPr/>
            <p:nvPr/>
          </p:nvSpPr>
          <p:spPr>
            <a:xfrm>
              <a:off x="6492625" y="3454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3" name="Google Shape;7720;p50">
              <a:extLst>
                <a:ext uri="{FF2B5EF4-FFF2-40B4-BE49-F238E27FC236}">
                  <a16:creationId xmlns:a16="http://schemas.microsoft.com/office/drawing/2014/main" id="{2526FBB3-2E16-F33C-4CCC-3599F89E9B71}"/>
                </a:ext>
              </a:extLst>
            </p:cNvPr>
            <p:cNvSpPr/>
            <p:nvPr/>
          </p:nvSpPr>
          <p:spPr>
            <a:xfrm>
              <a:off x="6486800" y="3437725"/>
              <a:ext cx="21700" cy="28000"/>
            </a:xfrm>
            <a:custGeom>
              <a:avLst/>
              <a:gdLst/>
              <a:ahLst/>
              <a:cxnLst/>
              <a:rect l="l" t="t" r="r" b="b"/>
              <a:pathLst>
                <a:path w="868" h="1120" extrusionOk="0">
                  <a:moveTo>
                    <a:pt x="783" y="0"/>
                  </a:moveTo>
                  <a:cubicBezTo>
                    <a:pt x="768" y="0"/>
                    <a:pt x="773" y="10"/>
                    <a:pt x="772" y="10"/>
                  </a:cubicBezTo>
                  <a:cubicBezTo>
                    <a:pt x="771" y="10"/>
                    <a:pt x="769" y="8"/>
                    <a:pt x="762" y="1"/>
                  </a:cubicBezTo>
                  <a:lnTo>
                    <a:pt x="762" y="1"/>
                  </a:lnTo>
                  <a:lnTo>
                    <a:pt x="783" y="22"/>
                  </a:lnTo>
                  <a:lnTo>
                    <a:pt x="783" y="0"/>
                  </a:lnTo>
                  <a:close/>
                  <a:moveTo>
                    <a:pt x="761" y="22"/>
                  </a:moveTo>
                  <a:lnTo>
                    <a:pt x="761" y="22"/>
                  </a:lnTo>
                  <a:cubicBezTo>
                    <a:pt x="783" y="22"/>
                    <a:pt x="804" y="43"/>
                    <a:pt x="783" y="43"/>
                  </a:cubicBezTo>
                  <a:cubicBezTo>
                    <a:pt x="783" y="43"/>
                    <a:pt x="783" y="22"/>
                    <a:pt x="761" y="22"/>
                  </a:cubicBezTo>
                  <a:close/>
                  <a:moveTo>
                    <a:pt x="254" y="719"/>
                  </a:moveTo>
                  <a:cubicBezTo>
                    <a:pt x="233" y="719"/>
                    <a:pt x="254" y="719"/>
                    <a:pt x="254" y="740"/>
                  </a:cubicBezTo>
                  <a:cubicBezTo>
                    <a:pt x="233" y="719"/>
                    <a:pt x="233" y="719"/>
                    <a:pt x="254" y="719"/>
                  </a:cubicBezTo>
                  <a:close/>
                  <a:moveTo>
                    <a:pt x="170" y="740"/>
                  </a:moveTo>
                  <a:cubicBezTo>
                    <a:pt x="170" y="740"/>
                    <a:pt x="170" y="740"/>
                    <a:pt x="170" y="761"/>
                  </a:cubicBezTo>
                  <a:cubicBezTo>
                    <a:pt x="191" y="761"/>
                    <a:pt x="170" y="740"/>
                    <a:pt x="191" y="740"/>
                  </a:cubicBezTo>
                  <a:close/>
                  <a:moveTo>
                    <a:pt x="128" y="888"/>
                  </a:moveTo>
                  <a:cubicBezTo>
                    <a:pt x="128" y="909"/>
                    <a:pt x="128" y="909"/>
                    <a:pt x="149" y="909"/>
                  </a:cubicBezTo>
                  <a:cubicBezTo>
                    <a:pt x="149" y="888"/>
                    <a:pt x="128" y="888"/>
                    <a:pt x="128" y="888"/>
                  </a:cubicBezTo>
                  <a:close/>
                  <a:moveTo>
                    <a:pt x="276" y="930"/>
                  </a:moveTo>
                  <a:cubicBezTo>
                    <a:pt x="283" y="937"/>
                    <a:pt x="285" y="939"/>
                    <a:pt x="286" y="939"/>
                  </a:cubicBezTo>
                  <a:cubicBezTo>
                    <a:pt x="287" y="939"/>
                    <a:pt x="283" y="930"/>
                    <a:pt x="297" y="930"/>
                  </a:cubicBezTo>
                  <a:close/>
                  <a:moveTo>
                    <a:pt x="1" y="1078"/>
                  </a:moveTo>
                  <a:cubicBezTo>
                    <a:pt x="1" y="1099"/>
                    <a:pt x="1" y="1099"/>
                    <a:pt x="1" y="1099"/>
                  </a:cubicBezTo>
                  <a:cubicBezTo>
                    <a:pt x="6" y="1099"/>
                    <a:pt x="9" y="1097"/>
                    <a:pt x="10" y="1096"/>
                  </a:cubicBezTo>
                  <a:lnTo>
                    <a:pt x="10" y="1096"/>
                  </a:lnTo>
                  <a:cubicBezTo>
                    <a:pt x="16" y="1099"/>
                    <a:pt x="22" y="1099"/>
                    <a:pt x="22" y="1099"/>
                  </a:cubicBezTo>
                  <a:cubicBezTo>
                    <a:pt x="15" y="1092"/>
                    <a:pt x="13" y="1089"/>
                    <a:pt x="12" y="1089"/>
                  </a:cubicBezTo>
                  <a:lnTo>
                    <a:pt x="12" y="1089"/>
                  </a:lnTo>
                  <a:cubicBezTo>
                    <a:pt x="11" y="1089"/>
                    <a:pt x="12" y="1093"/>
                    <a:pt x="10" y="1096"/>
                  </a:cubicBezTo>
                  <a:lnTo>
                    <a:pt x="10" y="1096"/>
                  </a:lnTo>
                  <a:cubicBezTo>
                    <a:pt x="5" y="1093"/>
                    <a:pt x="1" y="1088"/>
                    <a:pt x="1" y="1078"/>
                  </a:cubicBezTo>
                  <a:close/>
                  <a:moveTo>
                    <a:pt x="22" y="1078"/>
                  </a:moveTo>
                  <a:lnTo>
                    <a:pt x="22" y="1099"/>
                  </a:lnTo>
                  <a:cubicBezTo>
                    <a:pt x="22" y="1104"/>
                    <a:pt x="21" y="1107"/>
                    <a:pt x="19" y="1108"/>
                  </a:cubicBezTo>
                  <a:lnTo>
                    <a:pt x="19" y="1108"/>
                  </a:lnTo>
                  <a:cubicBezTo>
                    <a:pt x="13" y="1099"/>
                    <a:pt x="1" y="1099"/>
                    <a:pt x="1" y="1099"/>
                  </a:cubicBezTo>
                  <a:lnTo>
                    <a:pt x="1" y="1099"/>
                  </a:lnTo>
                  <a:cubicBezTo>
                    <a:pt x="1" y="1099"/>
                    <a:pt x="10" y="1108"/>
                    <a:pt x="17" y="1108"/>
                  </a:cubicBezTo>
                  <a:cubicBezTo>
                    <a:pt x="17" y="1108"/>
                    <a:pt x="18" y="1108"/>
                    <a:pt x="19" y="1108"/>
                  </a:cubicBezTo>
                  <a:lnTo>
                    <a:pt x="19" y="1108"/>
                  </a:lnTo>
                  <a:cubicBezTo>
                    <a:pt x="21" y="1111"/>
                    <a:pt x="22" y="1115"/>
                    <a:pt x="22" y="1120"/>
                  </a:cubicBezTo>
                  <a:lnTo>
                    <a:pt x="43" y="1120"/>
                  </a:lnTo>
                  <a:cubicBezTo>
                    <a:pt x="43" y="1120"/>
                    <a:pt x="43" y="1099"/>
                    <a:pt x="43" y="1099"/>
                  </a:cubicBezTo>
                  <a:cubicBezTo>
                    <a:pt x="43" y="1099"/>
                    <a:pt x="22" y="1099"/>
                    <a:pt x="22" y="1078"/>
                  </a:cubicBezTo>
                  <a:close/>
                  <a:moveTo>
                    <a:pt x="719" y="22"/>
                  </a:moveTo>
                  <a:lnTo>
                    <a:pt x="719" y="43"/>
                  </a:lnTo>
                  <a:lnTo>
                    <a:pt x="698" y="43"/>
                  </a:lnTo>
                  <a:cubicBezTo>
                    <a:pt x="677" y="43"/>
                    <a:pt x="635" y="43"/>
                    <a:pt x="635" y="64"/>
                  </a:cubicBezTo>
                  <a:cubicBezTo>
                    <a:pt x="635" y="64"/>
                    <a:pt x="635" y="43"/>
                    <a:pt x="635" y="43"/>
                  </a:cubicBezTo>
                  <a:cubicBezTo>
                    <a:pt x="635" y="53"/>
                    <a:pt x="629" y="53"/>
                    <a:pt x="621" y="53"/>
                  </a:cubicBezTo>
                  <a:cubicBezTo>
                    <a:pt x="614" y="53"/>
                    <a:pt x="603" y="53"/>
                    <a:pt x="592" y="64"/>
                  </a:cubicBezTo>
                  <a:lnTo>
                    <a:pt x="614" y="64"/>
                  </a:lnTo>
                  <a:cubicBezTo>
                    <a:pt x="592" y="64"/>
                    <a:pt x="592" y="85"/>
                    <a:pt x="571" y="85"/>
                  </a:cubicBezTo>
                  <a:cubicBezTo>
                    <a:pt x="571" y="106"/>
                    <a:pt x="571" y="106"/>
                    <a:pt x="571" y="106"/>
                  </a:cubicBezTo>
                  <a:cubicBezTo>
                    <a:pt x="550" y="106"/>
                    <a:pt x="550" y="127"/>
                    <a:pt x="529" y="148"/>
                  </a:cubicBezTo>
                  <a:cubicBezTo>
                    <a:pt x="508" y="169"/>
                    <a:pt x="487" y="191"/>
                    <a:pt x="466" y="212"/>
                  </a:cubicBezTo>
                  <a:cubicBezTo>
                    <a:pt x="487" y="212"/>
                    <a:pt x="487" y="233"/>
                    <a:pt x="487" y="233"/>
                  </a:cubicBezTo>
                  <a:cubicBezTo>
                    <a:pt x="480" y="226"/>
                    <a:pt x="477" y="223"/>
                    <a:pt x="477" y="223"/>
                  </a:cubicBezTo>
                  <a:lnTo>
                    <a:pt x="477" y="223"/>
                  </a:lnTo>
                  <a:cubicBezTo>
                    <a:pt x="475" y="223"/>
                    <a:pt x="480" y="233"/>
                    <a:pt x="466" y="233"/>
                  </a:cubicBezTo>
                  <a:cubicBezTo>
                    <a:pt x="466" y="254"/>
                    <a:pt x="423" y="254"/>
                    <a:pt x="445" y="275"/>
                  </a:cubicBezTo>
                  <a:lnTo>
                    <a:pt x="423" y="275"/>
                  </a:lnTo>
                  <a:cubicBezTo>
                    <a:pt x="423" y="296"/>
                    <a:pt x="423" y="296"/>
                    <a:pt x="423" y="296"/>
                  </a:cubicBezTo>
                  <a:lnTo>
                    <a:pt x="423" y="317"/>
                  </a:lnTo>
                  <a:cubicBezTo>
                    <a:pt x="423" y="317"/>
                    <a:pt x="423" y="338"/>
                    <a:pt x="402" y="338"/>
                  </a:cubicBezTo>
                  <a:cubicBezTo>
                    <a:pt x="381" y="360"/>
                    <a:pt x="381" y="360"/>
                    <a:pt x="381" y="381"/>
                  </a:cubicBezTo>
                  <a:cubicBezTo>
                    <a:pt x="381" y="381"/>
                    <a:pt x="381" y="402"/>
                    <a:pt x="381" y="402"/>
                  </a:cubicBezTo>
                  <a:cubicBezTo>
                    <a:pt x="381" y="402"/>
                    <a:pt x="381" y="402"/>
                    <a:pt x="361" y="381"/>
                  </a:cubicBezTo>
                  <a:lnTo>
                    <a:pt x="361" y="381"/>
                  </a:lnTo>
                  <a:cubicBezTo>
                    <a:pt x="367" y="388"/>
                    <a:pt x="369" y="390"/>
                    <a:pt x="370" y="390"/>
                  </a:cubicBezTo>
                  <a:cubicBezTo>
                    <a:pt x="371" y="390"/>
                    <a:pt x="371" y="390"/>
                    <a:pt x="371" y="389"/>
                  </a:cubicBezTo>
                  <a:lnTo>
                    <a:pt x="371" y="389"/>
                  </a:lnTo>
                  <a:cubicBezTo>
                    <a:pt x="372" y="390"/>
                    <a:pt x="374" y="390"/>
                    <a:pt x="375" y="390"/>
                  </a:cubicBezTo>
                  <a:cubicBezTo>
                    <a:pt x="381" y="390"/>
                    <a:pt x="381" y="381"/>
                    <a:pt x="381" y="381"/>
                  </a:cubicBezTo>
                  <a:cubicBezTo>
                    <a:pt x="370" y="381"/>
                    <a:pt x="371" y="386"/>
                    <a:pt x="371" y="389"/>
                  </a:cubicBezTo>
                  <a:lnTo>
                    <a:pt x="371" y="389"/>
                  </a:lnTo>
                  <a:cubicBezTo>
                    <a:pt x="368" y="388"/>
                    <a:pt x="364" y="385"/>
                    <a:pt x="360" y="381"/>
                  </a:cubicBezTo>
                  <a:lnTo>
                    <a:pt x="360" y="381"/>
                  </a:lnTo>
                  <a:cubicBezTo>
                    <a:pt x="360" y="381"/>
                    <a:pt x="360" y="381"/>
                    <a:pt x="360" y="381"/>
                  </a:cubicBezTo>
                  <a:cubicBezTo>
                    <a:pt x="360" y="402"/>
                    <a:pt x="360" y="423"/>
                    <a:pt x="360" y="423"/>
                  </a:cubicBezTo>
                  <a:lnTo>
                    <a:pt x="339" y="423"/>
                  </a:lnTo>
                  <a:cubicBezTo>
                    <a:pt x="339" y="423"/>
                    <a:pt x="348" y="423"/>
                    <a:pt x="354" y="429"/>
                  </a:cubicBezTo>
                  <a:lnTo>
                    <a:pt x="354" y="429"/>
                  </a:lnTo>
                  <a:lnTo>
                    <a:pt x="339" y="444"/>
                  </a:lnTo>
                  <a:cubicBezTo>
                    <a:pt x="339" y="455"/>
                    <a:pt x="339" y="455"/>
                    <a:pt x="339" y="455"/>
                  </a:cubicBezTo>
                  <a:cubicBezTo>
                    <a:pt x="339" y="455"/>
                    <a:pt x="339" y="455"/>
                    <a:pt x="339" y="465"/>
                  </a:cubicBezTo>
                  <a:lnTo>
                    <a:pt x="318" y="465"/>
                  </a:lnTo>
                  <a:cubicBezTo>
                    <a:pt x="318" y="476"/>
                    <a:pt x="318" y="476"/>
                    <a:pt x="318" y="476"/>
                  </a:cubicBezTo>
                  <a:cubicBezTo>
                    <a:pt x="318" y="476"/>
                    <a:pt x="318" y="476"/>
                    <a:pt x="318" y="486"/>
                  </a:cubicBezTo>
                  <a:lnTo>
                    <a:pt x="297" y="486"/>
                  </a:lnTo>
                  <a:cubicBezTo>
                    <a:pt x="276" y="507"/>
                    <a:pt x="276" y="529"/>
                    <a:pt x="276" y="550"/>
                  </a:cubicBezTo>
                  <a:cubicBezTo>
                    <a:pt x="276" y="550"/>
                    <a:pt x="276" y="571"/>
                    <a:pt x="276" y="571"/>
                  </a:cubicBezTo>
                  <a:lnTo>
                    <a:pt x="233" y="571"/>
                  </a:lnTo>
                  <a:cubicBezTo>
                    <a:pt x="233" y="571"/>
                    <a:pt x="254" y="592"/>
                    <a:pt x="254" y="592"/>
                  </a:cubicBezTo>
                  <a:lnTo>
                    <a:pt x="233" y="592"/>
                  </a:lnTo>
                  <a:cubicBezTo>
                    <a:pt x="212" y="592"/>
                    <a:pt x="254" y="613"/>
                    <a:pt x="254" y="613"/>
                  </a:cubicBezTo>
                  <a:cubicBezTo>
                    <a:pt x="233" y="613"/>
                    <a:pt x="254" y="634"/>
                    <a:pt x="254" y="634"/>
                  </a:cubicBezTo>
                  <a:cubicBezTo>
                    <a:pt x="254" y="634"/>
                    <a:pt x="254" y="655"/>
                    <a:pt x="254" y="655"/>
                  </a:cubicBezTo>
                  <a:lnTo>
                    <a:pt x="233" y="655"/>
                  </a:lnTo>
                  <a:cubicBezTo>
                    <a:pt x="233" y="655"/>
                    <a:pt x="254" y="676"/>
                    <a:pt x="233" y="676"/>
                  </a:cubicBezTo>
                  <a:lnTo>
                    <a:pt x="254" y="676"/>
                  </a:lnTo>
                  <a:cubicBezTo>
                    <a:pt x="238" y="676"/>
                    <a:pt x="248" y="690"/>
                    <a:pt x="242" y="695"/>
                  </a:cubicBezTo>
                  <a:lnTo>
                    <a:pt x="242" y="695"/>
                  </a:lnTo>
                  <a:cubicBezTo>
                    <a:pt x="239" y="693"/>
                    <a:pt x="233" y="688"/>
                    <a:pt x="233" y="676"/>
                  </a:cubicBezTo>
                  <a:lnTo>
                    <a:pt x="233" y="697"/>
                  </a:lnTo>
                  <a:cubicBezTo>
                    <a:pt x="238" y="697"/>
                    <a:pt x="240" y="697"/>
                    <a:pt x="242" y="695"/>
                  </a:cubicBezTo>
                  <a:lnTo>
                    <a:pt x="242" y="695"/>
                  </a:lnTo>
                  <a:cubicBezTo>
                    <a:pt x="244" y="697"/>
                    <a:pt x="243" y="697"/>
                    <a:pt x="233" y="697"/>
                  </a:cubicBezTo>
                  <a:cubicBezTo>
                    <a:pt x="233" y="697"/>
                    <a:pt x="233" y="710"/>
                    <a:pt x="233" y="716"/>
                  </a:cubicBezTo>
                  <a:lnTo>
                    <a:pt x="233" y="716"/>
                  </a:lnTo>
                  <a:cubicBezTo>
                    <a:pt x="228" y="713"/>
                    <a:pt x="223" y="708"/>
                    <a:pt x="213" y="698"/>
                  </a:cubicBezTo>
                  <a:lnTo>
                    <a:pt x="213" y="698"/>
                  </a:lnTo>
                  <a:lnTo>
                    <a:pt x="233" y="719"/>
                  </a:lnTo>
                  <a:cubicBezTo>
                    <a:pt x="233" y="740"/>
                    <a:pt x="254" y="740"/>
                    <a:pt x="233" y="740"/>
                  </a:cubicBezTo>
                  <a:lnTo>
                    <a:pt x="212" y="740"/>
                  </a:lnTo>
                  <a:cubicBezTo>
                    <a:pt x="219" y="747"/>
                    <a:pt x="219" y="749"/>
                    <a:pt x="216" y="749"/>
                  </a:cubicBezTo>
                  <a:cubicBezTo>
                    <a:pt x="210" y="749"/>
                    <a:pt x="191" y="740"/>
                    <a:pt x="191" y="740"/>
                  </a:cubicBezTo>
                  <a:lnTo>
                    <a:pt x="191" y="761"/>
                  </a:lnTo>
                  <a:cubicBezTo>
                    <a:pt x="191" y="782"/>
                    <a:pt x="212" y="782"/>
                    <a:pt x="191" y="782"/>
                  </a:cubicBezTo>
                  <a:lnTo>
                    <a:pt x="170" y="782"/>
                  </a:lnTo>
                  <a:cubicBezTo>
                    <a:pt x="170" y="793"/>
                    <a:pt x="175" y="798"/>
                    <a:pt x="180" y="803"/>
                  </a:cubicBezTo>
                  <a:lnTo>
                    <a:pt x="170" y="803"/>
                  </a:lnTo>
                  <a:lnTo>
                    <a:pt x="170" y="824"/>
                  </a:lnTo>
                  <a:cubicBezTo>
                    <a:pt x="170" y="824"/>
                    <a:pt x="170" y="845"/>
                    <a:pt x="170" y="845"/>
                  </a:cubicBezTo>
                  <a:lnTo>
                    <a:pt x="170" y="866"/>
                  </a:lnTo>
                  <a:cubicBezTo>
                    <a:pt x="149" y="866"/>
                    <a:pt x="149" y="846"/>
                    <a:pt x="128" y="845"/>
                  </a:cubicBezTo>
                  <a:lnTo>
                    <a:pt x="128" y="845"/>
                  </a:lnTo>
                  <a:cubicBezTo>
                    <a:pt x="138" y="846"/>
                    <a:pt x="144" y="851"/>
                    <a:pt x="146" y="856"/>
                  </a:cubicBezTo>
                  <a:lnTo>
                    <a:pt x="146" y="856"/>
                  </a:lnTo>
                  <a:cubicBezTo>
                    <a:pt x="144" y="856"/>
                    <a:pt x="138" y="856"/>
                    <a:pt x="128" y="845"/>
                  </a:cubicBezTo>
                  <a:cubicBezTo>
                    <a:pt x="128" y="845"/>
                    <a:pt x="128" y="845"/>
                    <a:pt x="128" y="866"/>
                  </a:cubicBezTo>
                  <a:cubicBezTo>
                    <a:pt x="128" y="866"/>
                    <a:pt x="149" y="888"/>
                    <a:pt x="149" y="888"/>
                  </a:cubicBezTo>
                  <a:cubicBezTo>
                    <a:pt x="149" y="888"/>
                    <a:pt x="149" y="888"/>
                    <a:pt x="149" y="909"/>
                  </a:cubicBezTo>
                  <a:lnTo>
                    <a:pt x="128" y="909"/>
                  </a:lnTo>
                  <a:cubicBezTo>
                    <a:pt x="128" y="909"/>
                    <a:pt x="128" y="930"/>
                    <a:pt x="128" y="930"/>
                  </a:cubicBezTo>
                  <a:cubicBezTo>
                    <a:pt x="114" y="930"/>
                    <a:pt x="118" y="939"/>
                    <a:pt x="117" y="939"/>
                  </a:cubicBezTo>
                  <a:cubicBezTo>
                    <a:pt x="116" y="939"/>
                    <a:pt x="114" y="937"/>
                    <a:pt x="107" y="930"/>
                  </a:cubicBezTo>
                  <a:lnTo>
                    <a:pt x="107" y="930"/>
                  </a:lnTo>
                  <a:cubicBezTo>
                    <a:pt x="128" y="951"/>
                    <a:pt x="107" y="951"/>
                    <a:pt x="107" y="951"/>
                  </a:cubicBezTo>
                  <a:lnTo>
                    <a:pt x="85" y="951"/>
                  </a:lnTo>
                  <a:cubicBezTo>
                    <a:pt x="107" y="951"/>
                    <a:pt x="107" y="951"/>
                    <a:pt x="107" y="972"/>
                  </a:cubicBezTo>
                  <a:cubicBezTo>
                    <a:pt x="107" y="972"/>
                    <a:pt x="85" y="972"/>
                    <a:pt x="85" y="951"/>
                  </a:cubicBezTo>
                  <a:lnTo>
                    <a:pt x="85" y="972"/>
                  </a:lnTo>
                  <a:cubicBezTo>
                    <a:pt x="85" y="972"/>
                    <a:pt x="85" y="972"/>
                    <a:pt x="85" y="993"/>
                  </a:cubicBezTo>
                  <a:lnTo>
                    <a:pt x="64" y="993"/>
                  </a:lnTo>
                  <a:cubicBezTo>
                    <a:pt x="85" y="993"/>
                    <a:pt x="85" y="1014"/>
                    <a:pt x="107" y="1014"/>
                  </a:cubicBezTo>
                  <a:lnTo>
                    <a:pt x="85" y="1014"/>
                  </a:lnTo>
                  <a:cubicBezTo>
                    <a:pt x="85" y="1014"/>
                    <a:pt x="76" y="1005"/>
                    <a:pt x="70" y="1005"/>
                  </a:cubicBezTo>
                  <a:cubicBezTo>
                    <a:pt x="67" y="1005"/>
                    <a:pt x="64" y="1007"/>
                    <a:pt x="64" y="1014"/>
                  </a:cubicBezTo>
                  <a:cubicBezTo>
                    <a:pt x="81" y="1014"/>
                    <a:pt x="71" y="1014"/>
                    <a:pt x="77" y="1025"/>
                  </a:cubicBezTo>
                  <a:lnTo>
                    <a:pt x="77" y="1025"/>
                  </a:lnTo>
                  <a:cubicBezTo>
                    <a:pt x="76" y="1025"/>
                    <a:pt x="76" y="1025"/>
                    <a:pt x="75" y="1025"/>
                  </a:cubicBezTo>
                  <a:cubicBezTo>
                    <a:pt x="70" y="1025"/>
                    <a:pt x="64" y="1025"/>
                    <a:pt x="64" y="1014"/>
                  </a:cubicBezTo>
                  <a:lnTo>
                    <a:pt x="43" y="1014"/>
                  </a:lnTo>
                  <a:cubicBezTo>
                    <a:pt x="43" y="1014"/>
                    <a:pt x="43" y="1035"/>
                    <a:pt x="43" y="1035"/>
                  </a:cubicBezTo>
                  <a:lnTo>
                    <a:pt x="64" y="1035"/>
                  </a:lnTo>
                  <a:cubicBezTo>
                    <a:pt x="43" y="1035"/>
                    <a:pt x="43" y="1014"/>
                    <a:pt x="43" y="1014"/>
                  </a:cubicBezTo>
                  <a:lnTo>
                    <a:pt x="43" y="1014"/>
                  </a:lnTo>
                  <a:cubicBezTo>
                    <a:pt x="64" y="1035"/>
                    <a:pt x="64" y="1035"/>
                    <a:pt x="64" y="1035"/>
                  </a:cubicBezTo>
                  <a:lnTo>
                    <a:pt x="64" y="1057"/>
                  </a:lnTo>
                  <a:lnTo>
                    <a:pt x="43" y="1057"/>
                  </a:lnTo>
                  <a:cubicBezTo>
                    <a:pt x="43" y="1057"/>
                    <a:pt x="43" y="1057"/>
                    <a:pt x="43" y="1078"/>
                  </a:cubicBezTo>
                  <a:cubicBezTo>
                    <a:pt x="43" y="1088"/>
                    <a:pt x="43" y="1088"/>
                    <a:pt x="43" y="1088"/>
                  </a:cubicBezTo>
                  <a:cubicBezTo>
                    <a:pt x="43" y="1088"/>
                    <a:pt x="43" y="1088"/>
                    <a:pt x="43" y="1099"/>
                  </a:cubicBezTo>
                  <a:cubicBezTo>
                    <a:pt x="43" y="1099"/>
                    <a:pt x="43" y="1099"/>
                    <a:pt x="43" y="1099"/>
                  </a:cubicBezTo>
                  <a:lnTo>
                    <a:pt x="43" y="1099"/>
                  </a:lnTo>
                  <a:cubicBezTo>
                    <a:pt x="43" y="1099"/>
                    <a:pt x="53" y="1108"/>
                    <a:pt x="59" y="1108"/>
                  </a:cubicBezTo>
                  <a:cubicBezTo>
                    <a:pt x="62" y="1108"/>
                    <a:pt x="64" y="1106"/>
                    <a:pt x="64" y="1099"/>
                  </a:cubicBezTo>
                  <a:cubicBezTo>
                    <a:pt x="64" y="1120"/>
                    <a:pt x="64" y="1120"/>
                    <a:pt x="64" y="1120"/>
                  </a:cubicBezTo>
                  <a:cubicBezTo>
                    <a:pt x="85" y="1120"/>
                    <a:pt x="64" y="1099"/>
                    <a:pt x="64" y="1099"/>
                  </a:cubicBezTo>
                  <a:lnTo>
                    <a:pt x="107" y="1099"/>
                  </a:lnTo>
                  <a:cubicBezTo>
                    <a:pt x="107" y="1078"/>
                    <a:pt x="107" y="1078"/>
                    <a:pt x="107" y="1078"/>
                  </a:cubicBezTo>
                  <a:lnTo>
                    <a:pt x="149" y="1078"/>
                  </a:lnTo>
                  <a:cubicBezTo>
                    <a:pt x="149" y="1078"/>
                    <a:pt x="149" y="1057"/>
                    <a:pt x="149" y="1057"/>
                  </a:cubicBezTo>
                  <a:cubicBezTo>
                    <a:pt x="170" y="1057"/>
                    <a:pt x="149" y="1035"/>
                    <a:pt x="170" y="1035"/>
                  </a:cubicBezTo>
                  <a:lnTo>
                    <a:pt x="191" y="1035"/>
                  </a:lnTo>
                  <a:cubicBezTo>
                    <a:pt x="191" y="1035"/>
                    <a:pt x="191" y="1035"/>
                    <a:pt x="191" y="1014"/>
                  </a:cubicBezTo>
                  <a:cubicBezTo>
                    <a:pt x="212" y="1014"/>
                    <a:pt x="191" y="993"/>
                    <a:pt x="212" y="993"/>
                  </a:cubicBezTo>
                  <a:cubicBezTo>
                    <a:pt x="212" y="993"/>
                    <a:pt x="212" y="984"/>
                    <a:pt x="218" y="984"/>
                  </a:cubicBezTo>
                  <a:cubicBezTo>
                    <a:pt x="222" y="984"/>
                    <a:pt x="226" y="986"/>
                    <a:pt x="233" y="993"/>
                  </a:cubicBezTo>
                  <a:cubicBezTo>
                    <a:pt x="233" y="993"/>
                    <a:pt x="233" y="993"/>
                    <a:pt x="212" y="972"/>
                  </a:cubicBezTo>
                  <a:lnTo>
                    <a:pt x="212" y="972"/>
                  </a:lnTo>
                  <a:cubicBezTo>
                    <a:pt x="212" y="972"/>
                    <a:pt x="222" y="981"/>
                    <a:pt x="228" y="981"/>
                  </a:cubicBezTo>
                  <a:cubicBezTo>
                    <a:pt x="231" y="981"/>
                    <a:pt x="233" y="979"/>
                    <a:pt x="233" y="972"/>
                  </a:cubicBezTo>
                  <a:lnTo>
                    <a:pt x="233" y="951"/>
                  </a:lnTo>
                  <a:lnTo>
                    <a:pt x="254" y="951"/>
                  </a:lnTo>
                  <a:cubicBezTo>
                    <a:pt x="254" y="940"/>
                    <a:pt x="260" y="940"/>
                    <a:pt x="265" y="940"/>
                  </a:cubicBezTo>
                  <a:cubicBezTo>
                    <a:pt x="270" y="940"/>
                    <a:pt x="276" y="940"/>
                    <a:pt x="276" y="930"/>
                  </a:cubicBezTo>
                  <a:cubicBezTo>
                    <a:pt x="276" y="909"/>
                    <a:pt x="318" y="909"/>
                    <a:pt x="297" y="909"/>
                  </a:cubicBezTo>
                  <a:lnTo>
                    <a:pt x="318" y="909"/>
                  </a:lnTo>
                  <a:lnTo>
                    <a:pt x="318" y="888"/>
                  </a:lnTo>
                  <a:cubicBezTo>
                    <a:pt x="318" y="888"/>
                    <a:pt x="318" y="866"/>
                    <a:pt x="318" y="866"/>
                  </a:cubicBezTo>
                  <a:lnTo>
                    <a:pt x="339" y="866"/>
                  </a:lnTo>
                  <a:cubicBezTo>
                    <a:pt x="339" y="866"/>
                    <a:pt x="339" y="845"/>
                    <a:pt x="339" y="845"/>
                  </a:cubicBezTo>
                  <a:lnTo>
                    <a:pt x="360" y="845"/>
                  </a:lnTo>
                  <a:lnTo>
                    <a:pt x="360" y="824"/>
                  </a:lnTo>
                  <a:lnTo>
                    <a:pt x="381" y="824"/>
                  </a:lnTo>
                  <a:cubicBezTo>
                    <a:pt x="381" y="824"/>
                    <a:pt x="360" y="803"/>
                    <a:pt x="360" y="803"/>
                  </a:cubicBezTo>
                  <a:lnTo>
                    <a:pt x="402" y="803"/>
                  </a:lnTo>
                  <a:lnTo>
                    <a:pt x="402" y="782"/>
                  </a:lnTo>
                  <a:cubicBezTo>
                    <a:pt x="402" y="761"/>
                    <a:pt x="423" y="761"/>
                    <a:pt x="423" y="761"/>
                  </a:cubicBezTo>
                  <a:cubicBezTo>
                    <a:pt x="423" y="761"/>
                    <a:pt x="423" y="740"/>
                    <a:pt x="423" y="740"/>
                  </a:cubicBezTo>
                  <a:lnTo>
                    <a:pt x="445" y="740"/>
                  </a:lnTo>
                  <a:cubicBezTo>
                    <a:pt x="445" y="729"/>
                    <a:pt x="450" y="729"/>
                    <a:pt x="452" y="729"/>
                  </a:cubicBezTo>
                  <a:cubicBezTo>
                    <a:pt x="455" y="729"/>
                    <a:pt x="455" y="729"/>
                    <a:pt x="445" y="719"/>
                  </a:cubicBezTo>
                  <a:cubicBezTo>
                    <a:pt x="445" y="719"/>
                    <a:pt x="445" y="697"/>
                    <a:pt x="445" y="697"/>
                  </a:cubicBezTo>
                  <a:cubicBezTo>
                    <a:pt x="466" y="676"/>
                    <a:pt x="487" y="676"/>
                    <a:pt x="487" y="676"/>
                  </a:cubicBezTo>
                  <a:cubicBezTo>
                    <a:pt x="487" y="655"/>
                    <a:pt x="508" y="655"/>
                    <a:pt x="508" y="634"/>
                  </a:cubicBezTo>
                  <a:cubicBezTo>
                    <a:pt x="508" y="613"/>
                    <a:pt x="508" y="613"/>
                    <a:pt x="508" y="613"/>
                  </a:cubicBezTo>
                  <a:lnTo>
                    <a:pt x="529" y="613"/>
                  </a:lnTo>
                  <a:cubicBezTo>
                    <a:pt x="508" y="592"/>
                    <a:pt x="529" y="592"/>
                    <a:pt x="529" y="592"/>
                  </a:cubicBezTo>
                  <a:cubicBezTo>
                    <a:pt x="529" y="592"/>
                    <a:pt x="529" y="592"/>
                    <a:pt x="529" y="571"/>
                  </a:cubicBezTo>
                  <a:lnTo>
                    <a:pt x="550" y="571"/>
                  </a:lnTo>
                  <a:cubicBezTo>
                    <a:pt x="543" y="571"/>
                    <a:pt x="538" y="568"/>
                    <a:pt x="535" y="565"/>
                  </a:cubicBezTo>
                  <a:lnTo>
                    <a:pt x="535" y="565"/>
                  </a:lnTo>
                  <a:cubicBezTo>
                    <a:pt x="541" y="571"/>
                    <a:pt x="550" y="571"/>
                    <a:pt x="550" y="571"/>
                  </a:cubicBezTo>
                  <a:cubicBezTo>
                    <a:pt x="529" y="550"/>
                    <a:pt x="529" y="550"/>
                    <a:pt x="550" y="550"/>
                  </a:cubicBezTo>
                  <a:cubicBezTo>
                    <a:pt x="550" y="550"/>
                    <a:pt x="550" y="540"/>
                    <a:pt x="556" y="540"/>
                  </a:cubicBezTo>
                  <a:cubicBezTo>
                    <a:pt x="560" y="540"/>
                    <a:pt x="564" y="543"/>
                    <a:pt x="571" y="550"/>
                  </a:cubicBezTo>
                  <a:cubicBezTo>
                    <a:pt x="550" y="529"/>
                    <a:pt x="571" y="529"/>
                    <a:pt x="571" y="529"/>
                  </a:cubicBezTo>
                  <a:cubicBezTo>
                    <a:pt x="571" y="529"/>
                    <a:pt x="571" y="507"/>
                    <a:pt x="571" y="507"/>
                  </a:cubicBezTo>
                  <a:cubicBezTo>
                    <a:pt x="592" y="507"/>
                    <a:pt x="592" y="486"/>
                    <a:pt x="614" y="465"/>
                  </a:cubicBezTo>
                  <a:cubicBezTo>
                    <a:pt x="614" y="465"/>
                    <a:pt x="614" y="444"/>
                    <a:pt x="614" y="444"/>
                  </a:cubicBezTo>
                  <a:cubicBezTo>
                    <a:pt x="635" y="423"/>
                    <a:pt x="635" y="423"/>
                    <a:pt x="635" y="402"/>
                  </a:cubicBezTo>
                  <a:cubicBezTo>
                    <a:pt x="635" y="402"/>
                    <a:pt x="644" y="411"/>
                    <a:pt x="650" y="411"/>
                  </a:cubicBezTo>
                  <a:cubicBezTo>
                    <a:pt x="653" y="411"/>
                    <a:pt x="656" y="409"/>
                    <a:pt x="656" y="402"/>
                  </a:cubicBezTo>
                  <a:cubicBezTo>
                    <a:pt x="656" y="402"/>
                    <a:pt x="656" y="381"/>
                    <a:pt x="656" y="381"/>
                  </a:cubicBezTo>
                  <a:cubicBezTo>
                    <a:pt x="677" y="360"/>
                    <a:pt x="677" y="360"/>
                    <a:pt x="677" y="360"/>
                  </a:cubicBezTo>
                  <a:cubicBezTo>
                    <a:pt x="677" y="338"/>
                    <a:pt x="698" y="338"/>
                    <a:pt x="698" y="317"/>
                  </a:cubicBezTo>
                  <a:lnTo>
                    <a:pt x="719" y="317"/>
                  </a:lnTo>
                  <a:cubicBezTo>
                    <a:pt x="719" y="296"/>
                    <a:pt x="698" y="296"/>
                    <a:pt x="719" y="296"/>
                  </a:cubicBezTo>
                  <a:cubicBezTo>
                    <a:pt x="719" y="275"/>
                    <a:pt x="740" y="275"/>
                    <a:pt x="740" y="275"/>
                  </a:cubicBezTo>
                  <a:cubicBezTo>
                    <a:pt x="740" y="275"/>
                    <a:pt x="867" y="127"/>
                    <a:pt x="825" y="43"/>
                  </a:cubicBezTo>
                  <a:cubicBezTo>
                    <a:pt x="804" y="43"/>
                    <a:pt x="804" y="43"/>
                    <a:pt x="804" y="22"/>
                  </a:cubicBezTo>
                  <a:lnTo>
                    <a:pt x="740" y="22"/>
                  </a:lnTo>
                  <a:cubicBezTo>
                    <a:pt x="740" y="22"/>
                    <a:pt x="761" y="43"/>
                    <a:pt x="740" y="43"/>
                  </a:cubicBezTo>
                  <a:cubicBezTo>
                    <a:pt x="740" y="22"/>
                    <a:pt x="740" y="22"/>
                    <a:pt x="719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4" name="Google Shape;7721;p50">
              <a:extLst>
                <a:ext uri="{FF2B5EF4-FFF2-40B4-BE49-F238E27FC236}">
                  <a16:creationId xmlns:a16="http://schemas.microsoft.com/office/drawing/2014/main" id="{2348B4A5-206E-6CFA-5815-84E349F6344B}"/>
                </a:ext>
              </a:extLst>
            </p:cNvPr>
            <p:cNvSpPr/>
            <p:nvPr/>
          </p:nvSpPr>
          <p:spPr>
            <a:xfrm>
              <a:off x="6491025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5" name="Google Shape;7722;p50">
              <a:extLst>
                <a:ext uri="{FF2B5EF4-FFF2-40B4-BE49-F238E27FC236}">
                  <a16:creationId xmlns:a16="http://schemas.microsoft.com/office/drawing/2014/main" id="{898EF0ED-3AF8-7B95-B736-1C3DE087D6C1}"/>
                </a:ext>
              </a:extLst>
            </p:cNvPr>
            <p:cNvSpPr/>
            <p:nvPr/>
          </p:nvSpPr>
          <p:spPr>
            <a:xfrm>
              <a:off x="6492625" y="3454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6" name="Google Shape;7723;p50">
              <a:extLst>
                <a:ext uri="{FF2B5EF4-FFF2-40B4-BE49-F238E27FC236}">
                  <a16:creationId xmlns:a16="http://schemas.microsoft.com/office/drawing/2014/main" id="{1C6DAFC4-ED18-DA09-EB16-BA0E338D6295}"/>
                </a:ext>
              </a:extLst>
            </p:cNvPr>
            <p:cNvSpPr/>
            <p:nvPr/>
          </p:nvSpPr>
          <p:spPr>
            <a:xfrm>
              <a:off x="6492625" y="3454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7" name="Google Shape;7724;p50">
              <a:extLst>
                <a:ext uri="{FF2B5EF4-FFF2-40B4-BE49-F238E27FC236}">
                  <a16:creationId xmlns:a16="http://schemas.microsoft.com/office/drawing/2014/main" id="{9BD754BA-0081-B5D4-CB90-3B4AED9D9DC0}"/>
                </a:ext>
              </a:extLst>
            </p:cNvPr>
            <p:cNvSpPr/>
            <p:nvPr/>
          </p:nvSpPr>
          <p:spPr>
            <a:xfrm>
              <a:off x="6491025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8" name="Google Shape;7725;p50">
              <a:extLst>
                <a:ext uri="{FF2B5EF4-FFF2-40B4-BE49-F238E27FC236}">
                  <a16:creationId xmlns:a16="http://schemas.microsoft.com/office/drawing/2014/main" id="{9458714B-BD2E-297F-93DD-6C257347EBF7}"/>
                </a:ext>
              </a:extLst>
            </p:cNvPr>
            <p:cNvSpPr/>
            <p:nvPr/>
          </p:nvSpPr>
          <p:spPr>
            <a:xfrm>
              <a:off x="6488400" y="346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9" name="Google Shape;7726;p50">
              <a:extLst>
                <a:ext uri="{FF2B5EF4-FFF2-40B4-BE49-F238E27FC236}">
                  <a16:creationId xmlns:a16="http://schemas.microsoft.com/office/drawing/2014/main" id="{F5885FC3-0B78-7855-6AF9-14D4F90CEDE4}"/>
                </a:ext>
              </a:extLst>
            </p:cNvPr>
            <p:cNvSpPr/>
            <p:nvPr/>
          </p:nvSpPr>
          <p:spPr>
            <a:xfrm>
              <a:off x="6488925" y="346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0" name="Google Shape;7727;p50">
              <a:extLst>
                <a:ext uri="{FF2B5EF4-FFF2-40B4-BE49-F238E27FC236}">
                  <a16:creationId xmlns:a16="http://schemas.microsoft.com/office/drawing/2014/main" id="{0C18B14A-160D-E042-099A-6767B5661DE6}"/>
                </a:ext>
              </a:extLst>
            </p:cNvPr>
            <p:cNvSpPr/>
            <p:nvPr/>
          </p:nvSpPr>
          <p:spPr>
            <a:xfrm>
              <a:off x="6491025" y="34578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1" name="Google Shape;7728;p50">
              <a:extLst>
                <a:ext uri="{FF2B5EF4-FFF2-40B4-BE49-F238E27FC236}">
                  <a16:creationId xmlns:a16="http://schemas.microsoft.com/office/drawing/2014/main" id="{B50E1546-2B5D-2862-5CF3-0DAE4DF4F8EC}"/>
                </a:ext>
              </a:extLst>
            </p:cNvPr>
            <p:cNvSpPr/>
            <p:nvPr/>
          </p:nvSpPr>
          <p:spPr>
            <a:xfrm>
              <a:off x="6488925" y="3462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2" name="Google Shape;7729;p50">
              <a:extLst>
                <a:ext uri="{FF2B5EF4-FFF2-40B4-BE49-F238E27FC236}">
                  <a16:creationId xmlns:a16="http://schemas.microsoft.com/office/drawing/2014/main" id="{C5F25609-9B10-490F-1865-6D2F224A4B17}"/>
                </a:ext>
              </a:extLst>
            </p:cNvPr>
            <p:cNvSpPr/>
            <p:nvPr/>
          </p:nvSpPr>
          <p:spPr>
            <a:xfrm>
              <a:off x="6488400" y="346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3" name="Google Shape;7730;p50">
              <a:extLst>
                <a:ext uri="{FF2B5EF4-FFF2-40B4-BE49-F238E27FC236}">
                  <a16:creationId xmlns:a16="http://schemas.microsoft.com/office/drawing/2014/main" id="{15BB9EE3-06AE-E90C-910D-079F270C528A}"/>
                </a:ext>
              </a:extLst>
            </p:cNvPr>
            <p:cNvSpPr/>
            <p:nvPr/>
          </p:nvSpPr>
          <p:spPr>
            <a:xfrm>
              <a:off x="6490500" y="346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4" name="Google Shape;7731;p50">
              <a:extLst>
                <a:ext uri="{FF2B5EF4-FFF2-40B4-BE49-F238E27FC236}">
                  <a16:creationId xmlns:a16="http://schemas.microsoft.com/office/drawing/2014/main" id="{3466CC58-71A2-8BB4-00F8-066D3E87049D}"/>
                </a:ext>
              </a:extLst>
            </p:cNvPr>
            <p:cNvSpPr/>
            <p:nvPr/>
          </p:nvSpPr>
          <p:spPr>
            <a:xfrm>
              <a:off x="6488925" y="346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5" name="Google Shape;7732;p50">
              <a:extLst>
                <a:ext uri="{FF2B5EF4-FFF2-40B4-BE49-F238E27FC236}">
                  <a16:creationId xmlns:a16="http://schemas.microsoft.com/office/drawing/2014/main" id="{EB855C0E-901A-1926-B7DB-BD6061DE2CA5}"/>
                </a:ext>
              </a:extLst>
            </p:cNvPr>
            <p:cNvSpPr/>
            <p:nvPr/>
          </p:nvSpPr>
          <p:spPr>
            <a:xfrm>
              <a:off x="6488400" y="346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6" name="Google Shape;7733;p50">
              <a:extLst>
                <a:ext uri="{FF2B5EF4-FFF2-40B4-BE49-F238E27FC236}">
                  <a16:creationId xmlns:a16="http://schemas.microsoft.com/office/drawing/2014/main" id="{E762130B-59F5-E7F6-ACB1-5A73B9791231}"/>
                </a:ext>
              </a:extLst>
            </p:cNvPr>
            <p:cNvSpPr/>
            <p:nvPr/>
          </p:nvSpPr>
          <p:spPr>
            <a:xfrm>
              <a:off x="6489450" y="346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7" name="Google Shape;7734;p50">
              <a:extLst>
                <a:ext uri="{FF2B5EF4-FFF2-40B4-BE49-F238E27FC236}">
                  <a16:creationId xmlns:a16="http://schemas.microsoft.com/office/drawing/2014/main" id="{B40675A4-F62F-1ABD-0BAA-E902C978B6DE}"/>
                </a:ext>
              </a:extLst>
            </p:cNvPr>
            <p:cNvSpPr/>
            <p:nvPr/>
          </p:nvSpPr>
          <p:spPr>
            <a:xfrm>
              <a:off x="6560750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8" name="Google Shape;7735;p50">
              <a:extLst>
                <a:ext uri="{FF2B5EF4-FFF2-40B4-BE49-F238E27FC236}">
                  <a16:creationId xmlns:a16="http://schemas.microsoft.com/office/drawing/2014/main" id="{C3BD4E85-465B-38B6-9C8A-CC2DC1191C33}"/>
                </a:ext>
              </a:extLst>
            </p:cNvPr>
            <p:cNvSpPr/>
            <p:nvPr/>
          </p:nvSpPr>
          <p:spPr>
            <a:xfrm>
              <a:off x="6560750" y="34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9" name="Google Shape;7736;p50">
              <a:extLst>
                <a:ext uri="{FF2B5EF4-FFF2-40B4-BE49-F238E27FC236}">
                  <a16:creationId xmlns:a16="http://schemas.microsoft.com/office/drawing/2014/main" id="{44E2714C-C863-937D-35E4-A675F6052957}"/>
                </a:ext>
              </a:extLst>
            </p:cNvPr>
            <p:cNvSpPr/>
            <p:nvPr/>
          </p:nvSpPr>
          <p:spPr>
            <a:xfrm>
              <a:off x="6560750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0" name="Google Shape;7737;p50">
              <a:extLst>
                <a:ext uri="{FF2B5EF4-FFF2-40B4-BE49-F238E27FC236}">
                  <a16:creationId xmlns:a16="http://schemas.microsoft.com/office/drawing/2014/main" id="{A905A59B-6CE0-833F-6A10-E4A79F86FD47}"/>
                </a:ext>
              </a:extLst>
            </p:cNvPr>
            <p:cNvSpPr/>
            <p:nvPr/>
          </p:nvSpPr>
          <p:spPr>
            <a:xfrm>
              <a:off x="6560225" y="3450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1" name="Google Shape;7738;p50">
              <a:extLst>
                <a:ext uri="{FF2B5EF4-FFF2-40B4-BE49-F238E27FC236}">
                  <a16:creationId xmlns:a16="http://schemas.microsoft.com/office/drawing/2014/main" id="{7235432A-C7CE-E412-0A6D-FC650AD4202E}"/>
                </a:ext>
              </a:extLst>
            </p:cNvPr>
            <p:cNvSpPr/>
            <p:nvPr/>
          </p:nvSpPr>
          <p:spPr>
            <a:xfrm>
              <a:off x="6560225" y="345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2" name="Google Shape;7739;p50">
              <a:extLst>
                <a:ext uri="{FF2B5EF4-FFF2-40B4-BE49-F238E27FC236}">
                  <a16:creationId xmlns:a16="http://schemas.microsoft.com/office/drawing/2014/main" id="{6BE64102-CE93-1558-40F8-4FF798ACD94C}"/>
                </a:ext>
              </a:extLst>
            </p:cNvPr>
            <p:cNvSpPr/>
            <p:nvPr/>
          </p:nvSpPr>
          <p:spPr>
            <a:xfrm>
              <a:off x="6558625" y="3459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3" name="Google Shape;7740;p50">
              <a:extLst>
                <a:ext uri="{FF2B5EF4-FFF2-40B4-BE49-F238E27FC236}">
                  <a16:creationId xmlns:a16="http://schemas.microsoft.com/office/drawing/2014/main" id="{1FA9D30F-F944-A6E4-BAD1-78468D366A58}"/>
                </a:ext>
              </a:extLst>
            </p:cNvPr>
            <p:cNvSpPr/>
            <p:nvPr/>
          </p:nvSpPr>
          <p:spPr>
            <a:xfrm>
              <a:off x="6559700" y="346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4" name="Google Shape;7741;p50">
              <a:extLst>
                <a:ext uri="{FF2B5EF4-FFF2-40B4-BE49-F238E27FC236}">
                  <a16:creationId xmlns:a16="http://schemas.microsoft.com/office/drawing/2014/main" id="{A13D16A6-492B-0466-06EF-0CA8A2159420}"/>
                </a:ext>
              </a:extLst>
            </p:cNvPr>
            <p:cNvSpPr/>
            <p:nvPr/>
          </p:nvSpPr>
          <p:spPr>
            <a:xfrm>
              <a:off x="6560225" y="346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5" name="Google Shape;7742;p50">
              <a:extLst>
                <a:ext uri="{FF2B5EF4-FFF2-40B4-BE49-F238E27FC236}">
                  <a16:creationId xmlns:a16="http://schemas.microsoft.com/office/drawing/2014/main" id="{295A102B-3E17-19D5-D0B5-C61608519D18}"/>
                </a:ext>
              </a:extLst>
            </p:cNvPr>
            <p:cNvSpPr/>
            <p:nvPr/>
          </p:nvSpPr>
          <p:spPr>
            <a:xfrm>
              <a:off x="6560225" y="346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6" name="Google Shape;7743;p50">
              <a:extLst>
                <a:ext uri="{FF2B5EF4-FFF2-40B4-BE49-F238E27FC236}">
                  <a16:creationId xmlns:a16="http://schemas.microsoft.com/office/drawing/2014/main" id="{A245BBE8-25B7-FE03-97D4-6B61BA15B706}"/>
                </a:ext>
              </a:extLst>
            </p:cNvPr>
            <p:cNvSpPr/>
            <p:nvPr/>
          </p:nvSpPr>
          <p:spPr>
            <a:xfrm>
              <a:off x="6553875" y="343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7" name="Google Shape;7744;p50">
              <a:extLst>
                <a:ext uri="{FF2B5EF4-FFF2-40B4-BE49-F238E27FC236}">
                  <a16:creationId xmlns:a16="http://schemas.microsoft.com/office/drawing/2014/main" id="{8FF73CF9-89A4-9E7E-C3AB-234F089E2BA7}"/>
                </a:ext>
              </a:extLst>
            </p:cNvPr>
            <p:cNvSpPr/>
            <p:nvPr/>
          </p:nvSpPr>
          <p:spPr>
            <a:xfrm>
              <a:off x="6558625" y="344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8" name="Google Shape;7745;p50">
              <a:extLst>
                <a:ext uri="{FF2B5EF4-FFF2-40B4-BE49-F238E27FC236}">
                  <a16:creationId xmlns:a16="http://schemas.microsoft.com/office/drawing/2014/main" id="{EE507454-AE72-5AD5-FE14-50D5934B7F76}"/>
                </a:ext>
              </a:extLst>
            </p:cNvPr>
            <p:cNvSpPr/>
            <p:nvPr/>
          </p:nvSpPr>
          <p:spPr>
            <a:xfrm>
              <a:off x="655282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9" name="Google Shape;7746;p50">
              <a:extLst>
                <a:ext uri="{FF2B5EF4-FFF2-40B4-BE49-F238E27FC236}">
                  <a16:creationId xmlns:a16="http://schemas.microsoft.com/office/drawing/2014/main" id="{2DB45F4B-0E42-D8BD-1797-A5B16EFC37D3}"/>
                </a:ext>
              </a:extLst>
            </p:cNvPr>
            <p:cNvSpPr/>
            <p:nvPr/>
          </p:nvSpPr>
          <p:spPr>
            <a:xfrm>
              <a:off x="6558100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0" name="Google Shape;7747;p50">
              <a:extLst>
                <a:ext uri="{FF2B5EF4-FFF2-40B4-BE49-F238E27FC236}">
                  <a16:creationId xmlns:a16="http://schemas.microsoft.com/office/drawing/2014/main" id="{E699D3EF-C918-658A-B244-6FD5050E766B}"/>
                </a:ext>
              </a:extLst>
            </p:cNvPr>
            <p:cNvSpPr/>
            <p:nvPr/>
          </p:nvSpPr>
          <p:spPr>
            <a:xfrm>
              <a:off x="6552825" y="3448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1" name="Google Shape;7748;p50">
              <a:extLst>
                <a:ext uri="{FF2B5EF4-FFF2-40B4-BE49-F238E27FC236}">
                  <a16:creationId xmlns:a16="http://schemas.microsoft.com/office/drawing/2014/main" id="{1C8B0AB8-F280-48E3-B95E-ED837D9CA9FE}"/>
                </a:ext>
              </a:extLst>
            </p:cNvPr>
            <p:cNvSpPr/>
            <p:nvPr/>
          </p:nvSpPr>
          <p:spPr>
            <a:xfrm>
              <a:off x="655282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2" name="Google Shape;7749;p50">
              <a:extLst>
                <a:ext uri="{FF2B5EF4-FFF2-40B4-BE49-F238E27FC236}">
                  <a16:creationId xmlns:a16="http://schemas.microsoft.com/office/drawing/2014/main" id="{4E613976-8B97-24DC-A015-32B4EF4A1486}"/>
                </a:ext>
              </a:extLst>
            </p:cNvPr>
            <p:cNvSpPr/>
            <p:nvPr/>
          </p:nvSpPr>
          <p:spPr>
            <a:xfrm>
              <a:off x="6557575" y="344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3" name="Google Shape;7750;p50">
              <a:extLst>
                <a:ext uri="{FF2B5EF4-FFF2-40B4-BE49-F238E27FC236}">
                  <a16:creationId xmlns:a16="http://schemas.microsoft.com/office/drawing/2014/main" id="{64484680-0AC5-8935-A30A-360A7A578D69}"/>
                </a:ext>
              </a:extLst>
            </p:cNvPr>
            <p:cNvSpPr/>
            <p:nvPr/>
          </p:nvSpPr>
          <p:spPr>
            <a:xfrm>
              <a:off x="6557575" y="344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4" name="Google Shape;7751;p50">
              <a:extLst>
                <a:ext uri="{FF2B5EF4-FFF2-40B4-BE49-F238E27FC236}">
                  <a16:creationId xmlns:a16="http://schemas.microsoft.com/office/drawing/2014/main" id="{0CBCFD6F-E5B6-C5A5-E782-F48EF5C131A6}"/>
                </a:ext>
              </a:extLst>
            </p:cNvPr>
            <p:cNvSpPr/>
            <p:nvPr/>
          </p:nvSpPr>
          <p:spPr>
            <a:xfrm>
              <a:off x="6553875" y="343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5" name="Google Shape;7752;p50">
              <a:extLst>
                <a:ext uri="{FF2B5EF4-FFF2-40B4-BE49-F238E27FC236}">
                  <a16:creationId xmlns:a16="http://schemas.microsoft.com/office/drawing/2014/main" id="{04383A90-BCF1-7C80-FF2E-5A0355A574CB}"/>
                </a:ext>
              </a:extLst>
            </p:cNvPr>
            <p:cNvSpPr/>
            <p:nvPr/>
          </p:nvSpPr>
          <p:spPr>
            <a:xfrm>
              <a:off x="6556525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6" name="Google Shape;7753;p50">
              <a:extLst>
                <a:ext uri="{FF2B5EF4-FFF2-40B4-BE49-F238E27FC236}">
                  <a16:creationId xmlns:a16="http://schemas.microsoft.com/office/drawing/2014/main" id="{A8495A83-F3E3-ED14-3B91-5798264DF49E}"/>
                </a:ext>
              </a:extLst>
            </p:cNvPr>
            <p:cNvSpPr/>
            <p:nvPr/>
          </p:nvSpPr>
          <p:spPr>
            <a:xfrm>
              <a:off x="6560225" y="3454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7" name="Google Shape;7754;p50">
              <a:extLst>
                <a:ext uri="{FF2B5EF4-FFF2-40B4-BE49-F238E27FC236}">
                  <a16:creationId xmlns:a16="http://schemas.microsoft.com/office/drawing/2014/main" id="{9394160A-BCCD-CB0C-3627-EEC1446C9745}"/>
                </a:ext>
              </a:extLst>
            </p:cNvPr>
            <p:cNvSpPr/>
            <p:nvPr/>
          </p:nvSpPr>
          <p:spPr>
            <a:xfrm>
              <a:off x="6556000" y="345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8" name="Google Shape;7755;p50">
              <a:extLst>
                <a:ext uri="{FF2B5EF4-FFF2-40B4-BE49-F238E27FC236}">
                  <a16:creationId xmlns:a16="http://schemas.microsoft.com/office/drawing/2014/main" id="{24C56988-4DCA-7243-CF73-2BD475005FA6}"/>
                </a:ext>
              </a:extLst>
            </p:cNvPr>
            <p:cNvSpPr/>
            <p:nvPr/>
          </p:nvSpPr>
          <p:spPr>
            <a:xfrm>
              <a:off x="6556000" y="3453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9" name="Google Shape;7756;p50">
              <a:extLst>
                <a:ext uri="{FF2B5EF4-FFF2-40B4-BE49-F238E27FC236}">
                  <a16:creationId xmlns:a16="http://schemas.microsoft.com/office/drawing/2014/main" id="{72D8F124-E636-0B50-19DF-83AAFF8CE682}"/>
                </a:ext>
              </a:extLst>
            </p:cNvPr>
            <p:cNvSpPr/>
            <p:nvPr/>
          </p:nvSpPr>
          <p:spPr>
            <a:xfrm>
              <a:off x="6556000" y="345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0" name="Google Shape;7757;p50">
              <a:extLst>
                <a:ext uri="{FF2B5EF4-FFF2-40B4-BE49-F238E27FC236}">
                  <a16:creationId xmlns:a16="http://schemas.microsoft.com/office/drawing/2014/main" id="{B860D342-181B-5DAF-03D1-1971A3BDF774}"/>
                </a:ext>
              </a:extLst>
            </p:cNvPr>
            <p:cNvSpPr/>
            <p:nvPr/>
          </p:nvSpPr>
          <p:spPr>
            <a:xfrm>
              <a:off x="6556000" y="34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1" name="Google Shape;7758;p50">
              <a:extLst>
                <a:ext uri="{FF2B5EF4-FFF2-40B4-BE49-F238E27FC236}">
                  <a16:creationId xmlns:a16="http://schemas.microsoft.com/office/drawing/2014/main" id="{8E73021B-B296-37FD-DA7E-604C4A233A10}"/>
                </a:ext>
              </a:extLst>
            </p:cNvPr>
            <p:cNvSpPr/>
            <p:nvPr/>
          </p:nvSpPr>
          <p:spPr>
            <a:xfrm>
              <a:off x="6556000" y="34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2" name="Google Shape;7759;p50">
              <a:extLst>
                <a:ext uri="{FF2B5EF4-FFF2-40B4-BE49-F238E27FC236}">
                  <a16:creationId xmlns:a16="http://schemas.microsoft.com/office/drawing/2014/main" id="{0B6BF866-3BBE-0D49-6053-087D6AC9C335}"/>
                </a:ext>
              </a:extLst>
            </p:cNvPr>
            <p:cNvSpPr/>
            <p:nvPr/>
          </p:nvSpPr>
          <p:spPr>
            <a:xfrm>
              <a:off x="6554925" y="345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3" name="Google Shape;7760;p50">
              <a:extLst>
                <a:ext uri="{FF2B5EF4-FFF2-40B4-BE49-F238E27FC236}">
                  <a16:creationId xmlns:a16="http://schemas.microsoft.com/office/drawing/2014/main" id="{F9D21545-51B6-D20F-0187-E90DE4DD4A34}"/>
                </a:ext>
              </a:extLst>
            </p:cNvPr>
            <p:cNvSpPr/>
            <p:nvPr/>
          </p:nvSpPr>
          <p:spPr>
            <a:xfrm>
              <a:off x="6550700" y="3437200"/>
              <a:ext cx="10075" cy="24300"/>
            </a:xfrm>
            <a:custGeom>
              <a:avLst/>
              <a:gdLst/>
              <a:ahLst/>
              <a:cxnLst/>
              <a:rect l="l" t="t" r="r" b="b"/>
              <a:pathLst>
                <a:path w="403" h="972" extrusionOk="0">
                  <a:moveTo>
                    <a:pt x="323" y="413"/>
                  </a:moveTo>
                  <a:cubicBezTo>
                    <a:pt x="320" y="413"/>
                    <a:pt x="318" y="416"/>
                    <a:pt x="318" y="423"/>
                  </a:cubicBezTo>
                  <a:lnTo>
                    <a:pt x="339" y="423"/>
                  </a:lnTo>
                  <a:cubicBezTo>
                    <a:pt x="339" y="423"/>
                    <a:pt x="330" y="413"/>
                    <a:pt x="323" y="413"/>
                  </a:cubicBezTo>
                  <a:close/>
                  <a:moveTo>
                    <a:pt x="191" y="697"/>
                  </a:moveTo>
                  <a:cubicBezTo>
                    <a:pt x="191" y="697"/>
                    <a:pt x="191" y="718"/>
                    <a:pt x="191" y="718"/>
                  </a:cubicBezTo>
                  <a:cubicBezTo>
                    <a:pt x="202" y="708"/>
                    <a:pt x="202" y="708"/>
                    <a:pt x="199" y="708"/>
                  </a:cubicBezTo>
                  <a:cubicBezTo>
                    <a:pt x="196" y="708"/>
                    <a:pt x="191" y="708"/>
                    <a:pt x="191" y="697"/>
                  </a:cubicBezTo>
                  <a:close/>
                  <a:moveTo>
                    <a:pt x="254" y="730"/>
                  </a:moveTo>
                  <a:cubicBezTo>
                    <a:pt x="252" y="730"/>
                    <a:pt x="247" y="740"/>
                    <a:pt x="233" y="740"/>
                  </a:cubicBezTo>
                  <a:cubicBezTo>
                    <a:pt x="233" y="740"/>
                    <a:pt x="233" y="749"/>
                    <a:pt x="240" y="749"/>
                  </a:cubicBezTo>
                  <a:cubicBezTo>
                    <a:pt x="243" y="749"/>
                    <a:pt x="247" y="747"/>
                    <a:pt x="254" y="740"/>
                  </a:cubicBezTo>
                  <a:cubicBezTo>
                    <a:pt x="254" y="733"/>
                    <a:pt x="254" y="730"/>
                    <a:pt x="254" y="730"/>
                  </a:cubicBezTo>
                  <a:close/>
                  <a:moveTo>
                    <a:pt x="402" y="845"/>
                  </a:moveTo>
                  <a:lnTo>
                    <a:pt x="381" y="866"/>
                  </a:lnTo>
                  <a:cubicBezTo>
                    <a:pt x="381" y="845"/>
                    <a:pt x="402" y="845"/>
                    <a:pt x="402" y="845"/>
                  </a:cubicBezTo>
                  <a:close/>
                  <a:moveTo>
                    <a:pt x="317" y="899"/>
                  </a:moveTo>
                  <a:cubicBezTo>
                    <a:pt x="315" y="899"/>
                    <a:pt x="311" y="909"/>
                    <a:pt x="297" y="909"/>
                  </a:cubicBezTo>
                  <a:lnTo>
                    <a:pt x="318" y="909"/>
                  </a:lnTo>
                  <a:cubicBezTo>
                    <a:pt x="318" y="902"/>
                    <a:pt x="318" y="899"/>
                    <a:pt x="317" y="899"/>
                  </a:cubicBezTo>
                  <a:close/>
                  <a:moveTo>
                    <a:pt x="381" y="930"/>
                  </a:moveTo>
                  <a:lnTo>
                    <a:pt x="360" y="951"/>
                  </a:lnTo>
                  <a:cubicBezTo>
                    <a:pt x="360" y="951"/>
                    <a:pt x="381" y="951"/>
                    <a:pt x="381" y="930"/>
                  </a:cubicBezTo>
                  <a:close/>
                  <a:moveTo>
                    <a:pt x="318" y="951"/>
                  </a:moveTo>
                  <a:cubicBezTo>
                    <a:pt x="318" y="958"/>
                    <a:pt x="320" y="960"/>
                    <a:pt x="323" y="960"/>
                  </a:cubicBezTo>
                  <a:cubicBezTo>
                    <a:pt x="330" y="960"/>
                    <a:pt x="339" y="951"/>
                    <a:pt x="339" y="951"/>
                  </a:cubicBezTo>
                  <a:lnTo>
                    <a:pt x="339" y="951"/>
                  </a:lnTo>
                  <a:cubicBezTo>
                    <a:pt x="339" y="951"/>
                    <a:pt x="339" y="951"/>
                    <a:pt x="339" y="951"/>
                  </a:cubicBezTo>
                  <a:close/>
                  <a:moveTo>
                    <a:pt x="339" y="951"/>
                  </a:moveTo>
                  <a:cubicBezTo>
                    <a:pt x="339" y="967"/>
                    <a:pt x="327" y="971"/>
                    <a:pt x="330" y="972"/>
                  </a:cubicBezTo>
                  <a:lnTo>
                    <a:pt x="330" y="972"/>
                  </a:lnTo>
                  <a:cubicBezTo>
                    <a:pt x="339" y="971"/>
                    <a:pt x="339" y="967"/>
                    <a:pt x="339" y="951"/>
                  </a:cubicBezTo>
                  <a:close/>
                  <a:moveTo>
                    <a:pt x="330" y="972"/>
                  </a:moveTo>
                  <a:cubicBezTo>
                    <a:pt x="327" y="972"/>
                    <a:pt x="323" y="972"/>
                    <a:pt x="318" y="972"/>
                  </a:cubicBezTo>
                  <a:lnTo>
                    <a:pt x="339" y="972"/>
                  </a:lnTo>
                  <a:cubicBezTo>
                    <a:pt x="334" y="972"/>
                    <a:pt x="331" y="972"/>
                    <a:pt x="330" y="972"/>
                  </a:cubicBezTo>
                  <a:close/>
                  <a:moveTo>
                    <a:pt x="107" y="0"/>
                  </a:moveTo>
                  <a:cubicBezTo>
                    <a:pt x="107" y="0"/>
                    <a:pt x="107" y="21"/>
                    <a:pt x="85" y="21"/>
                  </a:cubicBezTo>
                  <a:lnTo>
                    <a:pt x="85" y="43"/>
                  </a:lnTo>
                  <a:lnTo>
                    <a:pt x="64" y="43"/>
                  </a:lnTo>
                  <a:cubicBezTo>
                    <a:pt x="64" y="43"/>
                    <a:pt x="64" y="64"/>
                    <a:pt x="64" y="64"/>
                  </a:cubicBezTo>
                  <a:cubicBezTo>
                    <a:pt x="54" y="74"/>
                    <a:pt x="54" y="74"/>
                    <a:pt x="56" y="74"/>
                  </a:cubicBezTo>
                  <a:cubicBezTo>
                    <a:pt x="59" y="74"/>
                    <a:pt x="64" y="74"/>
                    <a:pt x="64" y="85"/>
                  </a:cubicBezTo>
                  <a:lnTo>
                    <a:pt x="43" y="85"/>
                  </a:lnTo>
                  <a:cubicBezTo>
                    <a:pt x="43" y="106"/>
                    <a:pt x="22" y="106"/>
                    <a:pt x="22" y="127"/>
                  </a:cubicBezTo>
                  <a:cubicBezTo>
                    <a:pt x="22" y="127"/>
                    <a:pt x="1" y="148"/>
                    <a:pt x="1" y="148"/>
                  </a:cubicBezTo>
                  <a:cubicBezTo>
                    <a:pt x="1" y="169"/>
                    <a:pt x="1" y="169"/>
                    <a:pt x="1" y="190"/>
                  </a:cubicBezTo>
                  <a:lnTo>
                    <a:pt x="22" y="190"/>
                  </a:lnTo>
                  <a:cubicBezTo>
                    <a:pt x="1" y="190"/>
                    <a:pt x="22" y="212"/>
                    <a:pt x="1" y="233"/>
                  </a:cubicBezTo>
                  <a:cubicBezTo>
                    <a:pt x="22" y="254"/>
                    <a:pt x="22" y="275"/>
                    <a:pt x="22" y="296"/>
                  </a:cubicBezTo>
                  <a:lnTo>
                    <a:pt x="43" y="296"/>
                  </a:lnTo>
                  <a:cubicBezTo>
                    <a:pt x="33" y="307"/>
                    <a:pt x="33" y="307"/>
                    <a:pt x="33" y="307"/>
                  </a:cubicBezTo>
                  <a:cubicBezTo>
                    <a:pt x="33" y="307"/>
                    <a:pt x="33" y="307"/>
                    <a:pt x="22" y="317"/>
                  </a:cubicBezTo>
                  <a:cubicBezTo>
                    <a:pt x="43" y="317"/>
                    <a:pt x="22" y="338"/>
                    <a:pt x="43" y="338"/>
                  </a:cubicBezTo>
                  <a:lnTo>
                    <a:pt x="43" y="359"/>
                  </a:lnTo>
                  <a:lnTo>
                    <a:pt x="64" y="359"/>
                  </a:lnTo>
                  <a:cubicBezTo>
                    <a:pt x="43" y="381"/>
                    <a:pt x="64" y="381"/>
                    <a:pt x="64" y="381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4" y="402"/>
                    <a:pt x="64" y="423"/>
                    <a:pt x="64" y="423"/>
                  </a:cubicBezTo>
                  <a:lnTo>
                    <a:pt x="85" y="423"/>
                  </a:lnTo>
                  <a:cubicBezTo>
                    <a:pt x="85" y="423"/>
                    <a:pt x="85" y="423"/>
                    <a:pt x="85" y="423"/>
                  </a:cubicBezTo>
                  <a:lnTo>
                    <a:pt x="85" y="423"/>
                  </a:lnTo>
                  <a:cubicBezTo>
                    <a:pt x="75" y="433"/>
                    <a:pt x="75" y="433"/>
                    <a:pt x="77" y="433"/>
                  </a:cubicBezTo>
                  <a:cubicBezTo>
                    <a:pt x="79" y="433"/>
                    <a:pt x="83" y="433"/>
                    <a:pt x="85" y="438"/>
                  </a:cubicBezTo>
                  <a:lnTo>
                    <a:pt x="85" y="438"/>
                  </a:lnTo>
                  <a:cubicBezTo>
                    <a:pt x="83" y="444"/>
                    <a:pt x="78" y="444"/>
                    <a:pt x="64" y="444"/>
                  </a:cubicBezTo>
                  <a:cubicBezTo>
                    <a:pt x="85" y="444"/>
                    <a:pt x="85" y="444"/>
                    <a:pt x="85" y="465"/>
                  </a:cubicBezTo>
                  <a:cubicBezTo>
                    <a:pt x="107" y="465"/>
                    <a:pt x="85" y="486"/>
                    <a:pt x="85" y="486"/>
                  </a:cubicBezTo>
                  <a:lnTo>
                    <a:pt x="107" y="486"/>
                  </a:lnTo>
                  <a:lnTo>
                    <a:pt x="85" y="507"/>
                  </a:lnTo>
                  <a:cubicBezTo>
                    <a:pt x="99" y="507"/>
                    <a:pt x="104" y="498"/>
                    <a:pt x="106" y="498"/>
                  </a:cubicBezTo>
                  <a:cubicBezTo>
                    <a:pt x="107" y="498"/>
                    <a:pt x="107" y="500"/>
                    <a:pt x="107" y="507"/>
                  </a:cubicBezTo>
                  <a:cubicBezTo>
                    <a:pt x="107" y="507"/>
                    <a:pt x="107" y="507"/>
                    <a:pt x="107" y="528"/>
                  </a:cubicBezTo>
                  <a:lnTo>
                    <a:pt x="85" y="528"/>
                  </a:lnTo>
                  <a:cubicBezTo>
                    <a:pt x="107" y="550"/>
                    <a:pt x="128" y="550"/>
                    <a:pt x="128" y="571"/>
                  </a:cubicBezTo>
                  <a:cubicBezTo>
                    <a:pt x="128" y="571"/>
                    <a:pt x="128" y="592"/>
                    <a:pt x="107" y="592"/>
                  </a:cubicBezTo>
                  <a:lnTo>
                    <a:pt x="128" y="592"/>
                  </a:lnTo>
                  <a:cubicBezTo>
                    <a:pt x="117" y="602"/>
                    <a:pt x="122" y="602"/>
                    <a:pt x="130" y="602"/>
                  </a:cubicBezTo>
                  <a:cubicBezTo>
                    <a:pt x="138" y="602"/>
                    <a:pt x="149" y="602"/>
                    <a:pt x="149" y="613"/>
                  </a:cubicBezTo>
                  <a:lnTo>
                    <a:pt x="191" y="613"/>
                  </a:lnTo>
                  <a:cubicBezTo>
                    <a:pt x="191" y="634"/>
                    <a:pt x="191" y="634"/>
                    <a:pt x="170" y="634"/>
                  </a:cubicBezTo>
                  <a:cubicBezTo>
                    <a:pt x="170" y="641"/>
                    <a:pt x="172" y="643"/>
                    <a:pt x="175" y="643"/>
                  </a:cubicBezTo>
                  <a:cubicBezTo>
                    <a:pt x="182" y="643"/>
                    <a:pt x="191" y="634"/>
                    <a:pt x="191" y="634"/>
                  </a:cubicBezTo>
                  <a:cubicBezTo>
                    <a:pt x="191" y="634"/>
                    <a:pt x="212" y="634"/>
                    <a:pt x="191" y="655"/>
                  </a:cubicBezTo>
                  <a:cubicBezTo>
                    <a:pt x="191" y="655"/>
                    <a:pt x="191" y="655"/>
                    <a:pt x="191" y="676"/>
                  </a:cubicBezTo>
                  <a:lnTo>
                    <a:pt x="212" y="655"/>
                  </a:lnTo>
                  <a:lnTo>
                    <a:pt x="233" y="655"/>
                  </a:lnTo>
                  <a:cubicBezTo>
                    <a:pt x="212" y="676"/>
                    <a:pt x="233" y="676"/>
                    <a:pt x="212" y="676"/>
                  </a:cubicBezTo>
                  <a:cubicBezTo>
                    <a:pt x="254" y="676"/>
                    <a:pt x="191" y="697"/>
                    <a:pt x="212" y="697"/>
                  </a:cubicBezTo>
                  <a:cubicBezTo>
                    <a:pt x="223" y="708"/>
                    <a:pt x="228" y="708"/>
                    <a:pt x="231" y="708"/>
                  </a:cubicBezTo>
                  <a:cubicBezTo>
                    <a:pt x="233" y="708"/>
                    <a:pt x="233" y="708"/>
                    <a:pt x="233" y="718"/>
                  </a:cubicBezTo>
                  <a:lnTo>
                    <a:pt x="212" y="718"/>
                  </a:lnTo>
                  <a:cubicBezTo>
                    <a:pt x="219" y="726"/>
                    <a:pt x="224" y="728"/>
                    <a:pt x="228" y="728"/>
                  </a:cubicBezTo>
                  <a:cubicBezTo>
                    <a:pt x="236" y="728"/>
                    <a:pt x="240" y="718"/>
                    <a:pt x="254" y="718"/>
                  </a:cubicBezTo>
                  <a:cubicBezTo>
                    <a:pt x="254" y="740"/>
                    <a:pt x="254" y="740"/>
                    <a:pt x="254" y="740"/>
                  </a:cubicBezTo>
                  <a:cubicBezTo>
                    <a:pt x="254" y="740"/>
                    <a:pt x="254" y="749"/>
                    <a:pt x="261" y="749"/>
                  </a:cubicBezTo>
                  <a:cubicBezTo>
                    <a:pt x="264" y="749"/>
                    <a:pt x="268" y="747"/>
                    <a:pt x="276" y="740"/>
                  </a:cubicBezTo>
                  <a:lnTo>
                    <a:pt x="276" y="740"/>
                  </a:lnTo>
                  <a:lnTo>
                    <a:pt x="254" y="761"/>
                  </a:lnTo>
                  <a:cubicBezTo>
                    <a:pt x="254" y="761"/>
                    <a:pt x="233" y="782"/>
                    <a:pt x="233" y="782"/>
                  </a:cubicBezTo>
                  <a:cubicBezTo>
                    <a:pt x="247" y="782"/>
                    <a:pt x="252" y="772"/>
                    <a:pt x="254" y="772"/>
                  </a:cubicBezTo>
                  <a:cubicBezTo>
                    <a:pt x="254" y="772"/>
                    <a:pt x="254" y="775"/>
                    <a:pt x="254" y="782"/>
                  </a:cubicBezTo>
                  <a:lnTo>
                    <a:pt x="297" y="782"/>
                  </a:lnTo>
                  <a:cubicBezTo>
                    <a:pt x="276" y="782"/>
                    <a:pt x="254" y="803"/>
                    <a:pt x="276" y="803"/>
                  </a:cubicBezTo>
                  <a:lnTo>
                    <a:pt x="297" y="803"/>
                  </a:lnTo>
                  <a:cubicBezTo>
                    <a:pt x="297" y="803"/>
                    <a:pt x="297" y="824"/>
                    <a:pt x="276" y="824"/>
                  </a:cubicBezTo>
                  <a:lnTo>
                    <a:pt x="276" y="824"/>
                  </a:lnTo>
                  <a:cubicBezTo>
                    <a:pt x="290" y="824"/>
                    <a:pt x="294" y="815"/>
                    <a:pt x="296" y="815"/>
                  </a:cubicBezTo>
                  <a:cubicBezTo>
                    <a:pt x="297" y="815"/>
                    <a:pt x="297" y="817"/>
                    <a:pt x="297" y="824"/>
                  </a:cubicBezTo>
                  <a:cubicBezTo>
                    <a:pt x="276" y="845"/>
                    <a:pt x="297" y="845"/>
                    <a:pt x="276" y="845"/>
                  </a:cubicBezTo>
                  <a:lnTo>
                    <a:pt x="297" y="845"/>
                  </a:lnTo>
                  <a:cubicBezTo>
                    <a:pt x="276" y="866"/>
                    <a:pt x="276" y="866"/>
                    <a:pt x="276" y="866"/>
                  </a:cubicBezTo>
                  <a:lnTo>
                    <a:pt x="339" y="866"/>
                  </a:lnTo>
                  <a:cubicBezTo>
                    <a:pt x="318" y="866"/>
                    <a:pt x="297" y="887"/>
                    <a:pt x="297" y="887"/>
                  </a:cubicBezTo>
                  <a:lnTo>
                    <a:pt x="318" y="887"/>
                  </a:lnTo>
                  <a:cubicBezTo>
                    <a:pt x="318" y="887"/>
                    <a:pt x="318" y="887"/>
                    <a:pt x="318" y="909"/>
                  </a:cubicBezTo>
                  <a:cubicBezTo>
                    <a:pt x="318" y="930"/>
                    <a:pt x="339" y="930"/>
                    <a:pt x="318" y="930"/>
                  </a:cubicBezTo>
                  <a:lnTo>
                    <a:pt x="339" y="930"/>
                  </a:lnTo>
                  <a:cubicBezTo>
                    <a:pt x="318" y="930"/>
                    <a:pt x="339" y="930"/>
                    <a:pt x="339" y="951"/>
                  </a:cubicBezTo>
                  <a:cubicBezTo>
                    <a:pt x="339" y="972"/>
                    <a:pt x="339" y="972"/>
                    <a:pt x="360" y="972"/>
                  </a:cubicBezTo>
                  <a:cubicBezTo>
                    <a:pt x="360" y="961"/>
                    <a:pt x="360" y="961"/>
                    <a:pt x="360" y="961"/>
                  </a:cubicBezTo>
                  <a:cubicBezTo>
                    <a:pt x="360" y="961"/>
                    <a:pt x="360" y="961"/>
                    <a:pt x="360" y="951"/>
                  </a:cubicBezTo>
                  <a:cubicBezTo>
                    <a:pt x="360" y="951"/>
                    <a:pt x="360" y="930"/>
                    <a:pt x="360" y="930"/>
                  </a:cubicBezTo>
                  <a:lnTo>
                    <a:pt x="381" y="930"/>
                  </a:lnTo>
                  <a:cubicBezTo>
                    <a:pt x="381" y="909"/>
                    <a:pt x="381" y="909"/>
                    <a:pt x="381" y="909"/>
                  </a:cubicBezTo>
                  <a:lnTo>
                    <a:pt x="402" y="909"/>
                  </a:lnTo>
                  <a:cubicBezTo>
                    <a:pt x="402" y="909"/>
                    <a:pt x="360" y="909"/>
                    <a:pt x="402" y="887"/>
                  </a:cubicBezTo>
                  <a:cubicBezTo>
                    <a:pt x="402" y="880"/>
                    <a:pt x="400" y="878"/>
                    <a:pt x="397" y="878"/>
                  </a:cubicBezTo>
                  <a:cubicBezTo>
                    <a:pt x="391" y="878"/>
                    <a:pt x="381" y="887"/>
                    <a:pt x="381" y="887"/>
                  </a:cubicBezTo>
                  <a:cubicBezTo>
                    <a:pt x="381" y="866"/>
                    <a:pt x="402" y="866"/>
                    <a:pt x="402" y="866"/>
                  </a:cubicBezTo>
                  <a:cubicBezTo>
                    <a:pt x="402" y="845"/>
                    <a:pt x="402" y="845"/>
                    <a:pt x="402" y="845"/>
                  </a:cubicBezTo>
                  <a:cubicBezTo>
                    <a:pt x="402" y="845"/>
                    <a:pt x="402" y="824"/>
                    <a:pt x="381" y="824"/>
                  </a:cubicBezTo>
                  <a:lnTo>
                    <a:pt x="402" y="824"/>
                  </a:lnTo>
                  <a:cubicBezTo>
                    <a:pt x="402" y="824"/>
                    <a:pt x="381" y="803"/>
                    <a:pt x="402" y="803"/>
                  </a:cubicBezTo>
                  <a:lnTo>
                    <a:pt x="381" y="803"/>
                  </a:lnTo>
                  <a:cubicBezTo>
                    <a:pt x="381" y="803"/>
                    <a:pt x="402" y="803"/>
                    <a:pt x="402" y="782"/>
                  </a:cubicBezTo>
                  <a:lnTo>
                    <a:pt x="381" y="782"/>
                  </a:lnTo>
                  <a:cubicBezTo>
                    <a:pt x="381" y="782"/>
                    <a:pt x="381" y="761"/>
                    <a:pt x="381" y="761"/>
                  </a:cubicBezTo>
                  <a:cubicBezTo>
                    <a:pt x="381" y="761"/>
                    <a:pt x="381" y="761"/>
                    <a:pt x="381" y="740"/>
                  </a:cubicBezTo>
                  <a:lnTo>
                    <a:pt x="402" y="740"/>
                  </a:lnTo>
                  <a:cubicBezTo>
                    <a:pt x="381" y="740"/>
                    <a:pt x="402" y="718"/>
                    <a:pt x="381" y="718"/>
                  </a:cubicBezTo>
                  <a:lnTo>
                    <a:pt x="402" y="718"/>
                  </a:lnTo>
                  <a:cubicBezTo>
                    <a:pt x="360" y="718"/>
                    <a:pt x="402" y="697"/>
                    <a:pt x="381" y="697"/>
                  </a:cubicBezTo>
                  <a:lnTo>
                    <a:pt x="402" y="676"/>
                  </a:lnTo>
                  <a:lnTo>
                    <a:pt x="381" y="676"/>
                  </a:lnTo>
                  <a:cubicBezTo>
                    <a:pt x="381" y="676"/>
                    <a:pt x="381" y="655"/>
                    <a:pt x="381" y="655"/>
                  </a:cubicBezTo>
                  <a:cubicBezTo>
                    <a:pt x="402" y="634"/>
                    <a:pt x="381" y="634"/>
                    <a:pt x="381" y="634"/>
                  </a:cubicBezTo>
                  <a:lnTo>
                    <a:pt x="360" y="634"/>
                  </a:lnTo>
                  <a:cubicBezTo>
                    <a:pt x="381" y="634"/>
                    <a:pt x="360" y="634"/>
                    <a:pt x="381" y="613"/>
                  </a:cubicBezTo>
                  <a:lnTo>
                    <a:pt x="381" y="613"/>
                  </a:lnTo>
                  <a:cubicBezTo>
                    <a:pt x="381" y="613"/>
                    <a:pt x="372" y="622"/>
                    <a:pt x="366" y="622"/>
                  </a:cubicBezTo>
                  <a:cubicBezTo>
                    <a:pt x="362" y="622"/>
                    <a:pt x="360" y="620"/>
                    <a:pt x="360" y="613"/>
                  </a:cubicBezTo>
                  <a:lnTo>
                    <a:pt x="381" y="613"/>
                  </a:lnTo>
                  <a:cubicBezTo>
                    <a:pt x="360" y="613"/>
                    <a:pt x="402" y="592"/>
                    <a:pt x="381" y="592"/>
                  </a:cubicBezTo>
                  <a:cubicBezTo>
                    <a:pt x="381" y="571"/>
                    <a:pt x="381" y="571"/>
                    <a:pt x="381" y="571"/>
                  </a:cubicBezTo>
                  <a:cubicBezTo>
                    <a:pt x="360" y="571"/>
                    <a:pt x="381" y="571"/>
                    <a:pt x="360" y="550"/>
                  </a:cubicBezTo>
                  <a:cubicBezTo>
                    <a:pt x="360" y="550"/>
                    <a:pt x="360" y="550"/>
                    <a:pt x="360" y="528"/>
                  </a:cubicBezTo>
                  <a:cubicBezTo>
                    <a:pt x="360" y="507"/>
                    <a:pt x="360" y="507"/>
                    <a:pt x="339" y="507"/>
                  </a:cubicBezTo>
                  <a:cubicBezTo>
                    <a:pt x="339" y="507"/>
                    <a:pt x="360" y="486"/>
                    <a:pt x="360" y="486"/>
                  </a:cubicBezTo>
                  <a:cubicBezTo>
                    <a:pt x="360" y="465"/>
                    <a:pt x="360" y="465"/>
                    <a:pt x="360" y="444"/>
                  </a:cubicBezTo>
                  <a:lnTo>
                    <a:pt x="339" y="444"/>
                  </a:lnTo>
                  <a:cubicBezTo>
                    <a:pt x="339" y="444"/>
                    <a:pt x="318" y="444"/>
                    <a:pt x="318" y="423"/>
                  </a:cubicBezTo>
                  <a:cubicBezTo>
                    <a:pt x="318" y="402"/>
                    <a:pt x="318" y="402"/>
                    <a:pt x="318" y="402"/>
                  </a:cubicBezTo>
                  <a:cubicBezTo>
                    <a:pt x="297" y="402"/>
                    <a:pt x="318" y="381"/>
                    <a:pt x="318" y="381"/>
                  </a:cubicBezTo>
                  <a:cubicBezTo>
                    <a:pt x="297" y="381"/>
                    <a:pt x="318" y="359"/>
                    <a:pt x="297" y="359"/>
                  </a:cubicBezTo>
                  <a:cubicBezTo>
                    <a:pt x="297" y="338"/>
                    <a:pt x="297" y="338"/>
                    <a:pt x="297" y="317"/>
                  </a:cubicBezTo>
                  <a:cubicBezTo>
                    <a:pt x="297" y="317"/>
                    <a:pt x="276" y="317"/>
                    <a:pt x="276" y="296"/>
                  </a:cubicBezTo>
                  <a:cubicBezTo>
                    <a:pt x="276" y="296"/>
                    <a:pt x="297" y="275"/>
                    <a:pt x="276" y="275"/>
                  </a:cubicBezTo>
                  <a:cubicBezTo>
                    <a:pt x="254" y="275"/>
                    <a:pt x="297" y="254"/>
                    <a:pt x="276" y="254"/>
                  </a:cubicBezTo>
                  <a:lnTo>
                    <a:pt x="254" y="254"/>
                  </a:lnTo>
                  <a:cubicBezTo>
                    <a:pt x="254" y="254"/>
                    <a:pt x="254" y="233"/>
                    <a:pt x="276" y="233"/>
                  </a:cubicBezTo>
                  <a:lnTo>
                    <a:pt x="254" y="233"/>
                  </a:lnTo>
                  <a:cubicBezTo>
                    <a:pt x="254" y="233"/>
                    <a:pt x="254" y="233"/>
                    <a:pt x="276" y="212"/>
                  </a:cubicBezTo>
                  <a:cubicBezTo>
                    <a:pt x="254" y="212"/>
                    <a:pt x="254" y="212"/>
                    <a:pt x="254" y="190"/>
                  </a:cubicBezTo>
                  <a:cubicBezTo>
                    <a:pt x="254" y="190"/>
                    <a:pt x="233" y="190"/>
                    <a:pt x="233" y="169"/>
                  </a:cubicBezTo>
                  <a:lnTo>
                    <a:pt x="254" y="169"/>
                  </a:lnTo>
                  <a:cubicBezTo>
                    <a:pt x="233" y="169"/>
                    <a:pt x="254" y="148"/>
                    <a:pt x="254" y="148"/>
                  </a:cubicBezTo>
                  <a:cubicBezTo>
                    <a:pt x="254" y="148"/>
                    <a:pt x="233" y="0"/>
                    <a:pt x="1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4" name="Google Shape;7761;p50">
              <a:extLst>
                <a:ext uri="{FF2B5EF4-FFF2-40B4-BE49-F238E27FC236}">
                  <a16:creationId xmlns:a16="http://schemas.microsoft.com/office/drawing/2014/main" id="{566F4C2D-F22A-1F7F-62F2-72E12188E490}"/>
                </a:ext>
              </a:extLst>
            </p:cNvPr>
            <p:cNvSpPr/>
            <p:nvPr/>
          </p:nvSpPr>
          <p:spPr>
            <a:xfrm>
              <a:off x="6556000" y="345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5" name="Google Shape;7762;p50">
              <a:extLst>
                <a:ext uri="{FF2B5EF4-FFF2-40B4-BE49-F238E27FC236}">
                  <a16:creationId xmlns:a16="http://schemas.microsoft.com/office/drawing/2014/main" id="{C4BE07B7-564D-07C2-7F1E-E21CB7E60BFD}"/>
                </a:ext>
              </a:extLst>
            </p:cNvPr>
            <p:cNvSpPr/>
            <p:nvPr/>
          </p:nvSpPr>
          <p:spPr>
            <a:xfrm>
              <a:off x="6555475" y="345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6" name="Google Shape;7763;p50">
              <a:extLst>
                <a:ext uri="{FF2B5EF4-FFF2-40B4-BE49-F238E27FC236}">
                  <a16:creationId xmlns:a16="http://schemas.microsoft.com/office/drawing/2014/main" id="{12603AA3-B7E7-0856-7798-EA4D530F616D}"/>
                </a:ext>
              </a:extLst>
            </p:cNvPr>
            <p:cNvSpPr/>
            <p:nvPr/>
          </p:nvSpPr>
          <p:spPr>
            <a:xfrm>
              <a:off x="6554925" y="345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7" name="Google Shape;7764;p50">
              <a:extLst>
                <a:ext uri="{FF2B5EF4-FFF2-40B4-BE49-F238E27FC236}">
                  <a16:creationId xmlns:a16="http://schemas.microsoft.com/office/drawing/2014/main" id="{C41728F7-B4F1-15FF-085E-6030BECB3647}"/>
                </a:ext>
              </a:extLst>
            </p:cNvPr>
            <p:cNvSpPr/>
            <p:nvPr/>
          </p:nvSpPr>
          <p:spPr>
            <a:xfrm>
              <a:off x="6557050" y="345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8" name="Google Shape;7765;p50">
              <a:extLst>
                <a:ext uri="{FF2B5EF4-FFF2-40B4-BE49-F238E27FC236}">
                  <a16:creationId xmlns:a16="http://schemas.microsoft.com/office/drawing/2014/main" id="{D8AC64AB-4AA1-38F5-661E-9C7CA91EDEE6}"/>
                </a:ext>
              </a:extLst>
            </p:cNvPr>
            <p:cNvSpPr/>
            <p:nvPr/>
          </p:nvSpPr>
          <p:spPr>
            <a:xfrm>
              <a:off x="6558100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9" name="Google Shape;7766;p50">
              <a:extLst>
                <a:ext uri="{FF2B5EF4-FFF2-40B4-BE49-F238E27FC236}">
                  <a16:creationId xmlns:a16="http://schemas.microsoft.com/office/drawing/2014/main" id="{E4AD87F3-199A-C224-0308-4084A91E4FC9}"/>
                </a:ext>
              </a:extLst>
            </p:cNvPr>
            <p:cNvSpPr/>
            <p:nvPr/>
          </p:nvSpPr>
          <p:spPr>
            <a:xfrm>
              <a:off x="6558100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0" name="Google Shape;7767;p50">
              <a:extLst>
                <a:ext uri="{FF2B5EF4-FFF2-40B4-BE49-F238E27FC236}">
                  <a16:creationId xmlns:a16="http://schemas.microsoft.com/office/drawing/2014/main" id="{9200E0AB-E8D8-995E-B510-9B7638B3607C}"/>
                </a:ext>
              </a:extLst>
            </p:cNvPr>
            <p:cNvSpPr/>
            <p:nvPr/>
          </p:nvSpPr>
          <p:spPr>
            <a:xfrm>
              <a:off x="6556525" y="345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1" name="Google Shape;7768;p50">
              <a:extLst>
                <a:ext uri="{FF2B5EF4-FFF2-40B4-BE49-F238E27FC236}">
                  <a16:creationId xmlns:a16="http://schemas.microsoft.com/office/drawing/2014/main" id="{26828310-5DDE-4581-1E24-CDC23613607A}"/>
                </a:ext>
              </a:extLst>
            </p:cNvPr>
            <p:cNvSpPr/>
            <p:nvPr/>
          </p:nvSpPr>
          <p:spPr>
            <a:xfrm>
              <a:off x="6558100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2" name="Google Shape;7769;p50">
              <a:extLst>
                <a:ext uri="{FF2B5EF4-FFF2-40B4-BE49-F238E27FC236}">
                  <a16:creationId xmlns:a16="http://schemas.microsoft.com/office/drawing/2014/main" id="{CB8CBA7B-3528-A1F2-1891-F816720DD972}"/>
                </a:ext>
              </a:extLst>
            </p:cNvPr>
            <p:cNvSpPr/>
            <p:nvPr/>
          </p:nvSpPr>
          <p:spPr>
            <a:xfrm>
              <a:off x="6558100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3" name="Google Shape;7770;p50">
              <a:extLst>
                <a:ext uri="{FF2B5EF4-FFF2-40B4-BE49-F238E27FC236}">
                  <a16:creationId xmlns:a16="http://schemas.microsoft.com/office/drawing/2014/main" id="{5BBE4258-5291-3884-CDEA-45E49CA087D6}"/>
                </a:ext>
              </a:extLst>
            </p:cNvPr>
            <p:cNvSpPr/>
            <p:nvPr/>
          </p:nvSpPr>
          <p:spPr>
            <a:xfrm>
              <a:off x="6557575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4" name="Google Shape;7771;p50">
              <a:extLst>
                <a:ext uri="{FF2B5EF4-FFF2-40B4-BE49-F238E27FC236}">
                  <a16:creationId xmlns:a16="http://schemas.microsoft.com/office/drawing/2014/main" id="{9EE79BED-E6E4-DDAA-88B5-C0C1DC98C6D7}"/>
                </a:ext>
              </a:extLst>
            </p:cNvPr>
            <p:cNvSpPr/>
            <p:nvPr/>
          </p:nvSpPr>
          <p:spPr>
            <a:xfrm>
              <a:off x="6557575" y="34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5" name="Google Shape;7772;p50">
              <a:extLst>
                <a:ext uri="{FF2B5EF4-FFF2-40B4-BE49-F238E27FC236}">
                  <a16:creationId xmlns:a16="http://schemas.microsoft.com/office/drawing/2014/main" id="{80FEBB04-4143-A1D4-BF88-A4C3FE78A624}"/>
                </a:ext>
              </a:extLst>
            </p:cNvPr>
            <p:cNvSpPr/>
            <p:nvPr/>
          </p:nvSpPr>
          <p:spPr>
            <a:xfrm>
              <a:off x="6558100" y="345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6" name="Google Shape;7773;p50">
              <a:extLst>
                <a:ext uri="{FF2B5EF4-FFF2-40B4-BE49-F238E27FC236}">
                  <a16:creationId xmlns:a16="http://schemas.microsoft.com/office/drawing/2014/main" id="{F8AC8554-7706-0FF7-AC2D-C8154A055B12}"/>
                </a:ext>
              </a:extLst>
            </p:cNvPr>
            <p:cNvSpPr/>
            <p:nvPr/>
          </p:nvSpPr>
          <p:spPr>
            <a:xfrm>
              <a:off x="6557575" y="3457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7" name="Google Shape;7774;p50">
              <a:extLst>
                <a:ext uri="{FF2B5EF4-FFF2-40B4-BE49-F238E27FC236}">
                  <a16:creationId xmlns:a16="http://schemas.microsoft.com/office/drawing/2014/main" id="{78593A17-823F-138E-6BAE-F7B326762FD8}"/>
                </a:ext>
              </a:extLst>
            </p:cNvPr>
            <p:cNvSpPr/>
            <p:nvPr/>
          </p:nvSpPr>
          <p:spPr>
            <a:xfrm>
              <a:off x="6520600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8" name="Google Shape;7775;p50">
              <a:extLst>
                <a:ext uri="{FF2B5EF4-FFF2-40B4-BE49-F238E27FC236}">
                  <a16:creationId xmlns:a16="http://schemas.microsoft.com/office/drawing/2014/main" id="{90DB9653-D4FE-78BE-CDD0-3B1C43EB2320}"/>
                </a:ext>
              </a:extLst>
            </p:cNvPr>
            <p:cNvSpPr/>
            <p:nvPr/>
          </p:nvSpPr>
          <p:spPr>
            <a:xfrm>
              <a:off x="6521675" y="349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9" name="Google Shape;7776;p50">
              <a:extLst>
                <a:ext uri="{FF2B5EF4-FFF2-40B4-BE49-F238E27FC236}">
                  <a16:creationId xmlns:a16="http://schemas.microsoft.com/office/drawing/2014/main" id="{62B29DD7-A4C4-38C7-6FF8-B91118A32353}"/>
                </a:ext>
              </a:extLst>
            </p:cNvPr>
            <p:cNvSpPr/>
            <p:nvPr/>
          </p:nvSpPr>
          <p:spPr>
            <a:xfrm>
              <a:off x="6520075" y="349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0" name="Google Shape;7777;p50">
              <a:extLst>
                <a:ext uri="{FF2B5EF4-FFF2-40B4-BE49-F238E27FC236}">
                  <a16:creationId xmlns:a16="http://schemas.microsoft.com/office/drawing/2014/main" id="{F8A0590B-F60A-3EF5-D986-9D4993C1FF1E}"/>
                </a:ext>
              </a:extLst>
            </p:cNvPr>
            <p:cNvSpPr/>
            <p:nvPr/>
          </p:nvSpPr>
          <p:spPr>
            <a:xfrm>
              <a:off x="6522725" y="349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1" name="Google Shape;7778;p50">
              <a:extLst>
                <a:ext uri="{FF2B5EF4-FFF2-40B4-BE49-F238E27FC236}">
                  <a16:creationId xmlns:a16="http://schemas.microsoft.com/office/drawing/2014/main" id="{80A69CCA-254D-D9C3-0B3F-83B82A840EDB}"/>
                </a:ext>
              </a:extLst>
            </p:cNvPr>
            <p:cNvSpPr/>
            <p:nvPr/>
          </p:nvSpPr>
          <p:spPr>
            <a:xfrm>
              <a:off x="6522200" y="34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2" name="Google Shape;7779;p50">
              <a:extLst>
                <a:ext uri="{FF2B5EF4-FFF2-40B4-BE49-F238E27FC236}">
                  <a16:creationId xmlns:a16="http://schemas.microsoft.com/office/drawing/2014/main" id="{188B7582-234D-02CA-817D-E22290A43A67}"/>
                </a:ext>
              </a:extLst>
            </p:cNvPr>
            <p:cNvSpPr/>
            <p:nvPr/>
          </p:nvSpPr>
          <p:spPr>
            <a:xfrm>
              <a:off x="6517450" y="34989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3" name="Google Shape;7780;p50">
              <a:extLst>
                <a:ext uri="{FF2B5EF4-FFF2-40B4-BE49-F238E27FC236}">
                  <a16:creationId xmlns:a16="http://schemas.microsoft.com/office/drawing/2014/main" id="{35AADFEB-498E-C77A-D3C9-1F1A970E15BA}"/>
                </a:ext>
              </a:extLst>
            </p:cNvPr>
            <p:cNvSpPr/>
            <p:nvPr/>
          </p:nvSpPr>
          <p:spPr>
            <a:xfrm>
              <a:off x="6517975" y="350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4" name="Google Shape;7781;p50">
              <a:extLst>
                <a:ext uri="{FF2B5EF4-FFF2-40B4-BE49-F238E27FC236}">
                  <a16:creationId xmlns:a16="http://schemas.microsoft.com/office/drawing/2014/main" id="{B0A58F11-78B6-4CFF-F5F7-AB036B1D098F}"/>
                </a:ext>
              </a:extLst>
            </p:cNvPr>
            <p:cNvSpPr/>
            <p:nvPr/>
          </p:nvSpPr>
          <p:spPr>
            <a:xfrm>
              <a:off x="6519025" y="350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5" name="Google Shape;7782;p50">
              <a:extLst>
                <a:ext uri="{FF2B5EF4-FFF2-40B4-BE49-F238E27FC236}">
                  <a16:creationId xmlns:a16="http://schemas.microsoft.com/office/drawing/2014/main" id="{1796B767-C0F6-A6C5-D84A-3C36A3C9A7A1}"/>
                </a:ext>
              </a:extLst>
            </p:cNvPr>
            <p:cNvSpPr/>
            <p:nvPr/>
          </p:nvSpPr>
          <p:spPr>
            <a:xfrm>
              <a:off x="6519025" y="349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6" name="Google Shape;7783;p50">
              <a:extLst>
                <a:ext uri="{FF2B5EF4-FFF2-40B4-BE49-F238E27FC236}">
                  <a16:creationId xmlns:a16="http://schemas.microsoft.com/office/drawing/2014/main" id="{37050E36-430F-778C-78ED-284794FD825E}"/>
                </a:ext>
              </a:extLst>
            </p:cNvPr>
            <p:cNvSpPr/>
            <p:nvPr/>
          </p:nvSpPr>
          <p:spPr>
            <a:xfrm>
              <a:off x="6524300" y="3474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7" name="Google Shape;7784;p50">
              <a:extLst>
                <a:ext uri="{FF2B5EF4-FFF2-40B4-BE49-F238E27FC236}">
                  <a16:creationId xmlns:a16="http://schemas.microsoft.com/office/drawing/2014/main" id="{A386CD6F-A26F-46B5-C3B9-E2B1F555A0B2}"/>
                </a:ext>
              </a:extLst>
            </p:cNvPr>
            <p:cNvSpPr/>
            <p:nvPr/>
          </p:nvSpPr>
          <p:spPr>
            <a:xfrm>
              <a:off x="6523775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8" name="Google Shape;7785;p50">
              <a:extLst>
                <a:ext uri="{FF2B5EF4-FFF2-40B4-BE49-F238E27FC236}">
                  <a16:creationId xmlns:a16="http://schemas.microsoft.com/office/drawing/2014/main" id="{8A1FDA8A-84C3-9053-1328-0C515E522CA1}"/>
                </a:ext>
              </a:extLst>
            </p:cNvPr>
            <p:cNvSpPr/>
            <p:nvPr/>
          </p:nvSpPr>
          <p:spPr>
            <a:xfrm>
              <a:off x="6522725" y="3474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9" name="Google Shape;7786;p50">
              <a:extLst>
                <a:ext uri="{FF2B5EF4-FFF2-40B4-BE49-F238E27FC236}">
                  <a16:creationId xmlns:a16="http://schemas.microsoft.com/office/drawing/2014/main" id="{14B7875A-E91D-3B03-AEEE-D15D49F33254}"/>
                </a:ext>
              </a:extLst>
            </p:cNvPr>
            <p:cNvSpPr/>
            <p:nvPr/>
          </p:nvSpPr>
          <p:spPr>
            <a:xfrm>
              <a:off x="6516900" y="34979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0" name="Google Shape;7787;p50">
              <a:extLst>
                <a:ext uri="{FF2B5EF4-FFF2-40B4-BE49-F238E27FC236}">
                  <a16:creationId xmlns:a16="http://schemas.microsoft.com/office/drawing/2014/main" id="{97AA82FA-5FBB-8D65-FF7C-0FB1C3742F7F}"/>
                </a:ext>
              </a:extLst>
            </p:cNvPr>
            <p:cNvSpPr/>
            <p:nvPr/>
          </p:nvSpPr>
          <p:spPr>
            <a:xfrm>
              <a:off x="6517975" y="348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1" name="Google Shape;7788;p50">
              <a:extLst>
                <a:ext uri="{FF2B5EF4-FFF2-40B4-BE49-F238E27FC236}">
                  <a16:creationId xmlns:a16="http://schemas.microsoft.com/office/drawing/2014/main" id="{6CAC5A6B-F636-F409-3C2C-3C2973863D6E}"/>
                </a:ext>
              </a:extLst>
            </p:cNvPr>
            <p:cNvSpPr/>
            <p:nvPr/>
          </p:nvSpPr>
          <p:spPr>
            <a:xfrm>
              <a:off x="6522725" y="3474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2" name="Google Shape;7789;p50">
              <a:extLst>
                <a:ext uri="{FF2B5EF4-FFF2-40B4-BE49-F238E27FC236}">
                  <a16:creationId xmlns:a16="http://schemas.microsoft.com/office/drawing/2014/main" id="{B7F49B83-65D9-04DD-7610-BED4E68CEB9E}"/>
                </a:ext>
              </a:extLst>
            </p:cNvPr>
            <p:cNvSpPr/>
            <p:nvPr/>
          </p:nvSpPr>
          <p:spPr>
            <a:xfrm>
              <a:off x="6524300" y="348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3" name="Google Shape;7790;p50">
              <a:extLst>
                <a:ext uri="{FF2B5EF4-FFF2-40B4-BE49-F238E27FC236}">
                  <a16:creationId xmlns:a16="http://schemas.microsoft.com/office/drawing/2014/main" id="{5E0229FF-4270-56D0-D933-9BB0000B6C9F}"/>
                </a:ext>
              </a:extLst>
            </p:cNvPr>
            <p:cNvSpPr/>
            <p:nvPr/>
          </p:nvSpPr>
          <p:spPr>
            <a:xfrm>
              <a:off x="6524300" y="348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4" name="Google Shape;7791;p50">
              <a:extLst>
                <a:ext uri="{FF2B5EF4-FFF2-40B4-BE49-F238E27FC236}">
                  <a16:creationId xmlns:a16="http://schemas.microsoft.com/office/drawing/2014/main" id="{AC806133-97E8-4D9A-B1F2-3BC34D23E9F7}"/>
                </a:ext>
              </a:extLst>
            </p:cNvPr>
            <p:cNvSpPr/>
            <p:nvPr/>
          </p:nvSpPr>
          <p:spPr>
            <a:xfrm>
              <a:off x="6523775" y="3474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5" name="Google Shape;7792;p50">
              <a:extLst>
                <a:ext uri="{FF2B5EF4-FFF2-40B4-BE49-F238E27FC236}">
                  <a16:creationId xmlns:a16="http://schemas.microsoft.com/office/drawing/2014/main" id="{17B33722-23C7-1A0F-ACFA-3628637F5F12}"/>
                </a:ext>
              </a:extLst>
            </p:cNvPr>
            <p:cNvSpPr/>
            <p:nvPr/>
          </p:nvSpPr>
          <p:spPr>
            <a:xfrm>
              <a:off x="6524825" y="347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6" name="Google Shape;7793;p50">
              <a:extLst>
                <a:ext uri="{FF2B5EF4-FFF2-40B4-BE49-F238E27FC236}">
                  <a16:creationId xmlns:a16="http://schemas.microsoft.com/office/drawing/2014/main" id="{132A6363-F5F4-E613-6367-7622D0ECA340}"/>
                </a:ext>
              </a:extLst>
            </p:cNvPr>
            <p:cNvSpPr/>
            <p:nvPr/>
          </p:nvSpPr>
          <p:spPr>
            <a:xfrm>
              <a:off x="6521675" y="3493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7" name="Google Shape;7794;p50">
              <a:extLst>
                <a:ext uri="{FF2B5EF4-FFF2-40B4-BE49-F238E27FC236}">
                  <a16:creationId xmlns:a16="http://schemas.microsoft.com/office/drawing/2014/main" id="{29B3ACB0-F01D-CF96-25D5-99C88E17ED0D}"/>
                </a:ext>
              </a:extLst>
            </p:cNvPr>
            <p:cNvSpPr/>
            <p:nvPr/>
          </p:nvSpPr>
          <p:spPr>
            <a:xfrm>
              <a:off x="6517975" y="349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8" name="Google Shape;7795;p50">
              <a:extLst>
                <a:ext uri="{FF2B5EF4-FFF2-40B4-BE49-F238E27FC236}">
                  <a16:creationId xmlns:a16="http://schemas.microsoft.com/office/drawing/2014/main" id="{6019D527-5C39-FE4F-2AF6-B02458054EBA}"/>
                </a:ext>
              </a:extLst>
            </p:cNvPr>
            <p:cNvSpPr/>
            <p:nvPr/>
          </p:nvSpPr>
          <p:spPr>
            <a:xfrm>
              <a:off x="6517975" y="3491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9" name="Google Shape;7796;p50">
              <a:extLst>
                <a:ext uri="{FF2B5EF4-FFF2-40B4-BE49-F238E27FC236}">
                  <a16:creationId xmlns:a16="http://schemas.microsoft.com/office/drawing/2014/main" id="{74A55D47-4850-F677-3F71-0B8999BE3B0D}"/>
                </a:ext>
              </a:extLst>
            </p:cNvPr>
            <p:cNvSpPr/>
            <p:nvPr/>
          </p:nvSpPr>
          <p:spPr>
            <a:xfrm>
              <a:off x="6517975" y="349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0" name="Google Shape;7797;p50">
              <a:extLst>
                <a:ext uri="{FF2B5EF4-FFF2-40B4-BE49-F238E27FC236}">
                  <a16:creationId xmlns:a16="http://schemas.microsoft.com/office/drawing/2014/main" id="{BAC54F92-227E-8F6B-811A-2ED7C817ADCD}"/>
                </a:ext>
              </a:extLst>
            </p:cNvPr>
            <p:cNvSpPr/>
            <p:nvPr/>
          </p:nvSpPr>
          <p:spPr>
            <a:xfrm>
              <a:off x="6517450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1" name="Google Shape;7798;p50">
              <a:extLst>
                <a:ext uri="{FF2B5EF4-FFF2-40B4-BE49-F238E27FC236}">
                  <a16:creationId xmlns:a16="http://schemas.microsoft.com/office/drawing/2014/main" id="{69F28680-AACF-B161-5DF3-4BCD4CB6248B}"/>
                </a:ext>
              </a:extLst>
            </p:cNvPr>
            <p:cNvSpPr/>
            <p:nvPr/>
          </p:nvSpPr>
          <p:spPr>
            <a:xfrm>
              <a:off x="6517450" y="3492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2" name="Google Shape;7799;p50">
              <a:extLst>
                <a:ext uri="{FF2B5EF4-FFF2-40B4-BE49-F238E27FC236}">
                  <a16:creationId xmlns:a16="http://schemas.microsoft.com/office/drawing/2014/main" id="{0A714C7B-2BE3-AE26-FF07-E86C5406A883}"/>
                </a:ext>
              </a:extLst>
            </p:cNvPr>
            <p:cNvSpPr/>
            <p:nvPr/>
          </p:nvSpPr>
          <p:spPr>
            <a:xfrm>
              <a:off x="6517975" y="349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3" name="Google Shape;7800;p50">
              <a:extLst>
                <a:ext uri="{FF2B5EF4-FFF2-40B4-BE49-F238E27FC236}">
                  <a16:creationId xmlns:a16="http://schemas.microsoft.com/office/drawing/2014/main" id="{8218C744-93B8-C3F1-FED9-52D0F44AF341}"/>
                </a:ext>
              </a:extLst>
            </p:cNvPr>
            <p:cNvSpPr/>
            <p:nvPr/>
          </p:nvSpPr>
          <p:spPr>
            <a:xfrm>
              <a:off x="6516375" y="3474150"/>
              <a:ext cx="10075" cy="26450"/>
            </a:xfrm>
            <a:custGeom>
              <a:avLst/>
              <a:gdLst/>
              <a:ahLst/>
              <a:cxnLst/>
              <a:rect l="l" t="t" r="r" b="b"/>
              <a:pathLst>
                <a:path w="403" h="1058" extrusionOk="0">
                  <a:moveTo>
                    <a:pt x="212" y="43"/>
                  </a:moveTo>
                  <a:cubicBezTo>
                    <a:pt x="204" y="43"/>
                    <a:pt x="202" y="47"/>
                    <a:pt x="203" y="50"/>
                  </a:cubicBezTo>
                  <a:lnTo>
                    <a:pt x="203" y="50"/>
                  </a:lnTo>
                  <a:cubicBezTo>
                    <a:pt x="206" y="48"/>
                    <a:pt x="209" y="46"/>
                    <a:pt x="212" y="43"/>
                  </a:cubicBezTo>
                  <a:close/>
                  <a:moveTo>
                    <a:pt x="318" y="360"/>
                  </a:moveTo>
                  <a:lnTo>
                    <a:pt x="297" y="381"/>
                  </a:lnTo>
                  <a:lnTo>
                    <a:pt x="318" y="381"/>
                  </a:lnTo>
                  <a:lnTo>
                    <a:pt x="318" y="360"/>
                  </a:lnTo>
                  <a:close/>
                  <a:moveTo>
                    <a:pt x="297" y="508"/>
                  </a:moveTo>
                  <a:lnTo>
                    <a:pt x="275" y="529"/>
                  </a:lnTo>
                  <a:lnTo>
                    <a:pt x="297" y="529"/>
                  </a:lnTo>
                  <a:cubicBezTo>
                    <a:pt x="275" y="529"/>
                    <a:pt x="297" y="529"/>
                    <a:pt x="297" y="508"/>
                  </a:cubicBezTo>
                  <a:close/>
                  <a:moveTo>
                    <a:pt x="64" y="677"/>
                  </a:moveTo>
                  <a:cubicBezTo>
                    <a:pt x="64" y="677"/>
                    <a:pt x="64" y="698"/>
                    <a:pt x="64" y="698"/>
                  </a:cubicBezTo>
                  <a:lnTo>
                    <a:pt x="85" y="698"/>
                  </a:lnTo>
                  <a:cubicBezTo>
                    <a:pt x="64" y="698"/>
                    <a:pt x="64" y="698"/>
                    <a:pt x="64" y="677"/>
                  </a:cubicBezTo>
                  <a:close/>
                  <a:moveTo>
                    <a:pt x="43" y="719"/>
                  </a:moveTo>
                  <a:lnTo>
                    <a:pt x="43" y="719"/>
                  </a:lnTo>
                  <a:cubicBezTo>
                    <a:pt x="33" y="730"/>
                    <a:pt x="33" y="735"/>
                    <a:pt x="35" y="738"/>
                  </a:cubicBezTo>
                  <a:lnTo>
                    <a:pt x="35" y="738"/>
                  </a:lnTo>
                  <a:cubicBezTo>
                    <a:pt x="38" y="735"/>
                    <a:pt x="43" y="730"/>
                    <a:pt x="43" y="719"/>
                  </a:cubicBezTo>
                  <a:close/>
                  <a:moveTo>
                    <a:pt x="35" y="738"/>
                  </a:moveTo>
                  <a:cubicBezTo>
                    <a:pt x="33" y="740"/>
                    <a:pt x="33" y="740"/>
                    <a:pt x="43" y="740"/>
                  </a:cubicBezTo>
                  <a:cubicBezTo>
                    <a:pt x="43" y="740"/>
                    <a:pt x="38" y="740"/>
                    <a:pt x="35" y="738"/>
                  </a:cubicBezTo>
                  <a:close/>
                  <a:moveTo>
                    <a:pt x="170" y="888"/>
                  </a:moveTo>
                  <a:cubicBezTo>
                    <a:pt x="177" y="895"/>
                    <a:pt x="179" y="898"/>
                    <a:pt x="180" y="898"/>
                  </a:cubicBezTo>
                  <a:cubicBezTo>
                    <a:pt x="182" y="898"/>
                    <a:pt x="177" y="888"/>
                    <a:pt x="191" y="888"/>
                  </a:cubicBezTo>
                  <a:close/>
                  <a:moveTo>
                    <a:pt x="54" y="900"/>
                  </a:moveTo>
                  <a:lnTo>
                    <a:pt x="54" y="900"/>
                  </a:lnTo>
                  <a:cubicBezTo>
                    <a:pt x="53" y="900"/>
                    <a:pt x="57" y="909"/>
                    <a:pt x="43" y="909"/>
                  </a:cubicBezTo>
                  <a:lnTo>
                    <a:pt x="64" y="909"/>
                  </a:lnTo>
                  <a:cubicBezTo>
                    <a:pt x="57" y="902"/>
                    <a:pt x="55" y="900"/>
                    <a:pt x="54" y="900"/>
                  </a:cubicBezTo>
                  <a:close/>
                  <a:moveTo>
                    <a:pt x="22" y="1015"/>
                  </a:moveTo>
                  <a:cubicBezTo>
                    <a:pt x="22" y="1036"/>
                    <a:pt x="43" y="1036"/>
                    <a:pt x="43" y="1036"/>
                  </a:cubicBezTo>
                  <a:cubicBezTo>
                    <a:pt x="43" y="1036"/>
                    <a:pt x="43" y="1015"/>
                    <a:pt x="22" y="1015"/>
                  </a:cubicBezTo>
                  <a:close/>
                  <a:moveTo>
                    <a:pt x="254" y="1"/>
                  </a:moveTo>
                  <a:cubicBezTo>
                    <a:pt x="275" y="22"/>
                    <a:pt x="297" y="22"/>
                    <a:pt x="275" y="22"/>
                  </a:cubicBezTo>
                  <a:lnTo>
                    <a:pt x="233" y="22"/>
                  </a:lnTo>
                  <a:lnTo>
                    <a:pt x="233" y="43"/>
                  </a:lnTo>
                  <a:lnTo>
                    <a:pt x="212" y="43"/>
                  </a:lnTo>
                  <a:lnTo>
                    <a:pt x="212" y="64"/>
                  </a:lnTo>
                  <a:cubicBezTo>
                    <a:pt x="212" y="64"/>
                    <a:pt x="204" y="57"/>
                    <a:pt x="203" y="50"/>
                  </a:cubicBezTo>
                  <a:lnTo>
                    <a:pt x="203" y="50"/>
                  </a:lnTo>
                  <a:cubicBezTo>
                    <a:pt x="181" y="65"/>
                    <a:pt x="151" y="67"/>
                    <a:pt x="170" y="85"/>
                  </a:cubicBezTo>
                  <a:cubicBezTo>
                    <a:pt x="149" y="85"/>
                    <a:pt x="149" y="85"/>
                    <a:pt x="149" y="64"/>
                  </a:cubicBezTo>
                  <a:cubicBezTo>
                    <a:pt x="149" y="85"/>
                    <a:pt x="128" y="85"/>
                    <a:pt x="128" y="85"/>
                  </a:cubicBezTo>
                  <a:cubicBezTo>
                    <a:pt x="106" y="107"/>
                    <a:pt x="128" y="107"/>
                    <a:pt x="106" y="128"/>
                  </a:cubicBezTo>
                  <a:lnTo>
                    <a:pt x="128" y="128"/>
                  </a:lnTo>
                  <a:cubicBezTo>
                    <a:pt x="106" y="149"/>
                    <a:pt x="106" y="170"/>
                    <a:pt x="85" y="170"/>
                  </a:cubicBezTo>
                  <a:cubicBezTo>
                    <a:pt x="106" y="212"/>
                    <a:pt x="85" y="233"/>
                    <a:pt x="85" y="254"/>
                  </a:cubicBezTo>
                  <a:cubicBezTo>
                    <a:pt x="64" y="254"/>
                    <a:pt x="106" y="254"/>
                    <a:pt x="85" y="276"/>
                  </a:cubicBezTo>
                  <a:cubicBezTo>
                    <a:pt x="85" y="276"/>
                    <a:pt x="64" y="297"/>
                    <a:pt x="85" y="297"/>
                  </a:cubicBezTo>
                  <a:lnTo>
                    <a:pt x="64" y="297"/>
                  </a:lnTo>
                  <a:cubicBezTo>
                    <a:pt x="64" y="297"/>
                    <a:pt x="64" y="318"/>
                    <a:pt x="64" y="318"/>
                  </a:cubicBezTo>
                  <a:lnTo>
                    <a:pt x="85" y="339"/>
                  </a:lnTo>
                  <a:lnTo>
                    <a:pt x="64" y="339"/>
                  </a:lnTo>
                  <a:cubicBezTo>
                    <a:pt x="64" y="339"/>
                    <a:pt x="85" y="360"/>
                    <a:pt x="64" y="360"/>
                  </a:cubicBezTo>
                  <a:cubicBezTo>
                    <a:pt x="64" y="381"/>
                    <a:pt x="64" y="381"/>
                    <a:pt x="64" y="402"/>
                  </a:cubicBezTo>
                  <a:lnTo>
                    <a:pt x="43" y="402"/>
                  </a:lnTo>
                  <a:cubicBezTo>
                    <a:pt x="43" y="423"/>
                    <a:pt x="64" y="423"/>
                    <a:pt x="64" y="445"/>
                  </a:cubicBezTo>
                  <a:cubicBezTo>
                    <a:pt x="64" y="466"/>
                    <a:pt x="43" y="466"/>
                    <a:pt x="43" y="466"/>
                  </a:cubicBezTo>
                  <a:lnTo>
                    <a:pt x="64" y="466"/>
                  </a:lnTo>
                  <a:cubicBezTo>
                    <a:pt x="64" y="466"/>
                    <a:pt x="43" y="466"/>
                    <a:pt x="64" y="487"/>
                  </a:cubicBezTo>
                  <a:lnTo>
                    <a:pt x="43" y="466"/>
                  </a:lnTo>
                  <a:lnTo>
                    <a:pt x="43" y="466"/>
                  </a:lnTo>
                  <a:cubicBezTo>
                    <a:pt x="43" y="487"/>
                    <a:pt x="64" y="487"/>
                    <a:pt x="43" y="487"/>
                  </a:cubicBezTo>
                  <a:cubicBezTo>
                    <a:pt x="43" y="487"/>
                    <a:pt x="43" y="508"/>
                    <a:pt x="43" y="508"/>
                  </a:cubicBezTo>
                  <a:lnTo>
                    <a:pt x="22" y="508"/>
                  </a:lnTo>
                  <a:cubicBezTo>
                    <a:pt x="43" y="529"/>
                    <a:pt x="43" y="550"/>
                    <a:pt x="43" y="550"/>
                  </a:cubicBezTo>
                  <a:cubicBezTo>
                    <a:pt x="43" y="550"/>
                    <a:pt x="43" y="571"/>
                    <a:pt x="43" y="571"/>
                  </a:cubicBezTo>
                  <a:lnTo>
                    <a:pt x="22" y="571"/>
                  </a:lnTo>
                  <a:lnTo>
                    <a:pt x="22" y="592"/>
                  </a:lnTo>
                  <a:cubicBezTo>
                    <a:pt x="1" y="592"/>
                    <a:pt x="64" y="614"/>
                    <a:pt x="43" y="614"/>
                  </a:cubicBezTo>
                  <a:lnTo>
                    <a:pt x="64" y="614"/>
                  </a:lnTo>
                  <a:cubicBezTo>
                    <a:pt x="64" y="614"/>
                    <a:pt x="64" y="635"/>
                    <a:pt x="64" y="635"/>
                  </a:cubicBezTo>
                  <a:cubicBezTo>
                    <a:pt x="64" y="635"/>
                    <a:pt x="64" y="635"/>
                    <a:pt x="64" y="656"/>
                  </a:cubicBezTo>
                  <a:cubicBezTo>
                    <a:pt x="64" y="656"/>
                    <a:pt x="85" y="677"/>
                    <a:pt x="64" y="677"/>
                  </a:cubicBezTo>
                  <a:lnTo>
                    <a:pt x="85" y="677"/>
                  </a:lnTo>
                  <a:cubicBezTo>
                    <a:pt x="64" y="698"/>
                    <a:pt x="106" y="698"/>
                    <a:pt x="85" y="698"/>
                  </a:cubicBezTo>
                  <a:cubicBezTo>
                    <a:pt x="85" y="698"/>
                    <a:pt x="85" y="719"/>
                    <a:pt x="64" y="719"/>
                  </a:cubicBezTo>
                  <a:lnTo>
                    <a:pt x="43" y="719"/>
                  </a:lnTo>
                  <a:lnTo>
                    <a:pt x="64" y="740"/>
                  </a:lnTo>
                  <a:cubicBezTo>
                    <a:pt x="64" y="740"/>
                    <a:pt x="64" y="740"/>
                    <a:pt x="64" y="761"/>
                  </a:cubicBezTo>
                  <a:cubicBezTo>
                    <a:pt x="43" y="761"/>
                    <a:pt x="64" y="761"/>
                    <a:pt x="43" y="740"/>
                  </a:cubicBezTo>
                  <a:lnTo>
                    <a:pt x="43" y="761"/>
                  </a:lnTo>
                  <a:cubicBezTo>
                    <a:pt x="43" y="761"/>
                    <a:pt x="64" y="783"/>
                    <a:pt x="85" y="783"/>
                  </a:cubicBezTo>
                  <a:lnTo>
                    <a:pt x="64" y="783"/>
                  </a:lnTo>
                  <a:cubicBezTo>
                    <a:pt x="64" y="783"/>
                    <a:pt x="64" y="783"/>
                    <a:pt x="64" y="804"/>
                  </a:cubicBezTo>
                  <a:cubicBezTo>
                    <a:pt x="64" y="814"/>
                    <a:pt x="64" y="814"/>
                    <a:pt x="64" y="814"/>
                  </a:cubicBezTo>
                  <a:cubicBezTo>
                    <a:pt x="64" y="814"/>
                    <a:pt x="64" y="814"/>
                    <a:pt x="64" y="825"/>
                  </a:cubicBezTo>
                  <a:lnTo>
                    <a:pt x="43" y="825"/>
                  </a:lnTo>
                  <a:cubicBezTo>
                    <a:pt x="43" y="846"/>
                    <a:pt x="85" y="846"/>
                    <a:pt x="64" y="846"/>
                  </a:cubicBezTo>
                  <a:lnTo>
                    <a:pt x="85" y="846"/>
                  </a:lnTo>
                  <a:cubicBezTo>
                    <a:pt x="64" y="846"/>
                    <a:pt x="43" y="846"/>
                    <a:pt x="64" y="867"/>
                  </a:cubicBezTo>
                  <a:cubicBezTo>
                    <a:pt x="64" y="867"/>
                    <a:pt x="64" y="858"/>
                    <a:pt x="70" y="858"/>
                  </a:cubicBezTo>
                  <a:cubicBezTo>
                    <a:pt x="74" y="858"/>
                    <a:pt x="78" y="860"/>
                    <a:pt x="85" y="867"/>
                  </a:cubicBezTo>
                  <a:lnTo>
                    <a:pt x="64" y="867"/>
                  </a:lnTo>
                  <a:cubicBezTo>
                    <a:pt x="64" y="888"/>
                    <a:pt x="64" y="888"/>
                    <a:pt x="64" y="888"/>
                  </a:cubicBezTo>
                  <a:lnTo>
                    <a:pt x="43" y="888"/>
                  </a:lnTo>
                  <a:cubicBezTo>
                    <a:pt x="64" y="888"/>
                    <a:pt x="64" y="888"/>
                    <a:pt x="64" y="909"/>
                  </a:cubicBezTo>
                  <a:cubicBezTo>
                    <a:pt x="43" y="909"/>
                    <a:pt x="43" y="930"/>
                    <a:pt x="43" y="930"/>
                  </a:cubicBezTo>
                  <a:cubicBezTo>
                    <a:pt x="43" y="930"/>
                    <a:pt x="64" y="952"/>
                    <a:pt x="85" y="952"/>
                  </a:cubicBezTo>
                  <a:lnTo>
                    <a:pt x="43" y="952"/>
                  </a:lnTo>
                  <a:cubicBezTo>
                    <a:pt x="64" y="952"/>
                    <a:pt x="64" y="973"/>
                    <a:pt x="64" y="973"/>
                  </a:cubicBezTo>
                  <a:lnTo>
                    <a:pt x="64" y="994"/>
                  </a:lnTo>
                  <a:lnTo>
                    <a:pt x="43" y="994"/>
                  </a:lnTo>
                  <a:cubicBezTo>
                    <a:pt x="43" y="1004"/>
                    <a:pt x="43" y="1004"/>
                    <a:pt x="46" y="1004"/>
                  </a:cubicBezTo>
                  <a:cubicBezTo>
                    <a:pt x="48" y="1004"/>
                    <a:pt x="54" y="1004"/>
                    <a:pt x="64" y="1015"/>
                  </a:cubicBezTo>
                  <a:lnTo>
                    <a:pt x="43" y="1015"/>
                  </a:lnTo>
                  <a:cubicBezTo>
                    <a:pt x="64" y="1015"/>
                    <a:pt x="43" y="1015"/>
                    <a:pt x="64" y="1036"/>
                  </a:cubicBezTo>
                  <a:lnTo>
                    <a:pt x="85" y="1036"/>
                  </a:lnTo>
                  <a:cubicBezTo>
                    <a:pt x="85" y="1036"/>
                    <a:pt x="85" y="1015"/>
                    <a:pt x="85" y="1015"/>
                  </a:cubicBezTo>
                  <a:lnTo>
                    <a:pt x="128" y="1015"/>
                  </a:lnTo>
                  <a:cubicBezTo>
                    <a:pt x="106" y="994"/>
                    <a:pt x="128" y="994"/>
                    <a:pt x="106" y="994"/>
                  </a:cubicBezTo>
                  <a:lnTo>
                    <a:pt x="149" y="994"/>
                  </a:lnTo>
                  <a:lnTo>
                    <a:pt x="128" y="973"/>
                  </a:lnTo>
                  <a:cubicBezTo>
                    <a:pt x="142" y="973"/>
                    <a:pt x="146" y="982"/>
                    <a:pt x="148" y="982"/>
                  </a:cubicBezTo>
                  <a:cubicBezTo>
                    <a:pt x="149" y="982"/>
                    <a:pt x="149" y="980"/>
                    <a:pt x="149" y="973"/>
                  </a:cubicBezTo>
                  <a:cubicBezTo>
                    <a:pt x="170" y="952"/>
                    <a:pt x="128" y="952"/>
                    <a:pt x="149" y="952"/>
                  </a:cubicBezTo>
                  <a:cubicBezTo>
                    <a:pt x="149" y="952"/>
                    <a:pt x="149" y="952"/>
                    <a:pt x="149" y="930"/>
                  </a:cubicBezTo>
                  <a:lnTo>
                    <a:pt x="170" y="930"/>
                  </a:lnTo>
                  <a:lnTo>
                    <a:pt x="170" y="909"/>
                  </a:lnTo>
                  <a:cubicBezTo>
                    <a:pt x="170" y="888"/>
                    <a:pt x="170" y="888"/>
                    <a:pt x="170" y="888"/>
                  </a:cubicBezTo>
                  <a:cubicBezTo>
                    <a:pt x="170" y="888"/>
                    <a:pt x="170" y="888"/>
                    <a:pt x="170" y="867"/>
                  </a:cubicBezTo>
                  <a:lnTo>
                    <a:pt x="191" y="867"/>
                  </a:lnTo>
                  <a:cubicBezTo>
                    <a:pt x="191" y="846"/>
                    <a:pt x="212" y="846"/>
                    <a:pt x="191" y="846"/>
                  </a:cubicBezTo>
                  <a:lnTo>
                    <a:pt x="212" y="846"/>
                  </a:lnTo>
                  <a:cubicBezTo>
                    <a:pt x="233" y="846"/>
                    <a:pt x="212" y="825"/>
                    <a:pt x="233" y="825"/>
                  </a:cubicBezTo>
                  <a:lnTo>
                    <a:pt x="212" y="825"/>
                  </a:lnTo>
                  <a:cubicBezTo>
                    <a:pt x="191" y="825"/>
                    <a:pt x="233" y="804"/>
                    <a:pt x="212" y="804"/>
                  </a:cubicBezTo>
                  <a:lnTo>
                    <a:pt x="233" y="804"/>
                  </a:lnTo>
                  <a:cubicBezTo>
                    <a:pt x="233" y="804"/>
                    <a:pt x="212" y="804"/>
                    <a:pt x="212" y="783"/>
                  </a:cubicBezTo>
                  <a:cubicBezTo>
                    <a:pt x="212" y="783"/>
                    <a:pt x="212" y="761"/>
                    <a:pt x="212" y="761"/>
                  </a:cubicBezTo>
                  <a:lnTo>
                    <a:pt x="233" y="761"/>
                  </a:lnTo>
                  <a:cubicBezTo>
                    <a:pt x="233" y="761"/>
                    <a:pt x="212" y="740"/>
                    <a:pt x="233" y="740"/>
                  </a:cubicBezTo>
                  <a:cubicBezTo>
                    <a:pt x="233" y="730"/>
                    <a:pt x="233" y="730"/>
                    <a:pt x="233" y="730"/>
                  </a:cubicBezTo>
                  <a:cubicBezTo>
                    <a:pt x="233" y="730"/>
                    <a:pt x="233" y="730"/>
                    <a:pt x="233" y="719"/>
                  </a:cubicBezTo>
                  <a:cubicBezTo>
                    <a:pt x="233" y="719"/>
                    <a:pt x="275" y="719"/>
                    <a:pt x="254" y="698"/>
                  </a:cubicBezTo>
                  <a:cubicBezTo>
                    <a:pt x="254" y="698"/>
                    <a:pt x="254" y="677"/>
                    <a:pt x="254" y="677"/>
                  </a:cubicBezTo>
                  <a:lnTo>
                    <a:pt x="254" y="656"/>
                  </a:lnTo>
                  <a:lnTo>
                    <a:pt x="275" y="677"/>
                  </a:lnTo>
                  <a:cubicBezTo>
                    <a:pt x="254" y="656"/>
                    <a:pt x="275" y="656"/>
                    <a:pt x="275" y="656"/>
                  </a:cubicBezTo>
                  <a:cubicBezTo>
                    <a:pt x="275" y="656"/>
                    <a:pt x="254" y="656"/>
                    <a:pt x="275" y="635"/>
                  </a:cubicBezTo>
                  <a:cubicBezTo>
                    <a:pt x="275" y="614"/>
                    <a:pt x="275" y="614"/>
                    <a:pt x="254" y="614"/>
                  </a:cubicBezTo>
                  <a:cubicBezTo>
                    <a:pt x="254" y="592"/>
                    <a:pt x="275" y="592"/>
                    <a:pt x="275" y="592"/>
                  </a:cubicBezTo>
                  <a:lnTo>
                    <a:pt x="297" y="592"/>
                  </a:lnTo>
                  <a:lnTo>
                    <a:pt x="275" y="571"/>
                  </a:lnTo>
                  <a:cubicBezTo>
                    <a:pt x="297" y="571"/>
                    <a:pt x="297" y="550"/>
                    <a:pt x="297" y="550"/>
                  </a:cubicBezTo>
                  <a:lnTo>
                    <a:pt x="275" y="550"/>
                  </a:lnTo>
                  <a:cubicBezTo>
                    <a:pt x="275" y="529"/>
                    <a:pt x="275" y="529"/>
                    <a:pt x="275" y="529"/>
                  </a:cubicBezTo>
                  <a:cubicBezTo>
                    <a:pt x="275" y="508"/>
                    <a:pt x="297" y="508"/>
                    <a:pt x="297" y="508"/>
                  </a:cubicBezTo>
                  <a:lnTo>
                    <a:pt x="297" y="508"/>
                  </a:lnTo>
                  <a:cubicBezTo>
                    <a:pt x="297" y="508"/>
                    <a:pt x="297" y="508"/>
                    <a:pt x="297" y="508"/>
                  </a:cubicBezTo>
                  <a:lnTo>
                    <a:pt x="275" y="508"/>
                  </a:lnTo>
                  <a:cubicBezTo>
                    <a:pt x="275" y="508"/>
                    <a:pt x="285" y="499"/>
                    <a:pt x="291" y="499"/>
                  </a:cubicBezTo>
                  <a:cubicBezTo>
                    <a:pt x="294" y="499"/>
                    <a:pt x="297" y="501"/>
                    <a:pt x="297" y="508"/>
                  </a:cubicBezTo>
                  <a:lnTo>
                    <a:pt x="297" y="487"/>
                  </a:lnTo>
                  <a:lnTo>
                    <a:pt x="275" y="487"/>
                  </a:lnTo>
                  <a:cubicBezTo>
                    <a:pt x="275" y="466"/>
                    <a:pt x="297" y="466"/>
                    <a:pt x="297" y="466"/>
                  </a:cubicBezTo>
                  <a:cubicBezTo>
                    <a:pt x="275" y="445"/>
                    <a:pt x="318" y="445"/>
                    <a:pt x="297" y="445"/>
                  </a:cubicBezTo>
                  <a:lnTo>
                    <a:pt x="275" y="445"/>
                  </a:lnTo>
                  <a:cubicBezTo>
                    <a:pt x="297" y="423"/>
                    <a:pt x="297" y="402"/>
                    <a:pt x="318" y="402"/>
                  </a:cubicBezTo>
                  <a:cubicBezTo>
                    <a:pt x="318" y="381"/>
                    <a:pt x="297" y="381"/>
                    <a:pt x="297" y="381"/>
                  </a:cubicBezTo>
                  <a:cubicBezTo>
                    <a:pt x="297" y="381"/>
                    <a:pt x="297" y="360"/>
                    <a:pt x="297" y="360"/>
                  </a:cubicBezTo>
                  <a:cubicBezTo>
                    <a:pt x="318" y="360"/>
                    <a:pt x="318" y="360"/>
                    <a:pt x="318" y="339"/>
                  </a:cubicBezTo>
                  <a:cubicBezTo>
                    <a:pt x="318" y="318"/>
                    <a:pt x="318" y="318"/>
                    <a:pt x="297" y="318"/>
                  </a:cubicBezTo>
                  <a:cubicBezTo>
                    <a:pt x="311" y="318"/>
                    <a:pt x="315" y="308"/>
                    <a:pt x="317" y="308"/>
                  </a:cubicBezTo>
                  <a:cubicBezTo>
                    <a:pt x="318" y="308"/>
                    <a:pt x="318" y="311"/>
                    <a:pt x="318" y="318"/>
                  </a:cubicBezTo>
                  <a:lnTo>
                    <a:pt x="318" y="297"/>
                  </a:lnTo>
                  <a:lnTo>
                    <a:pt x="339" y="297"/>
                  </a:lnTo>
                  <a:cubicBezTo>
                    <a:pt x="318" y="276"/>
                    <a:pt x="318" y="276"/>
                    <a:pt x="339" y="254"/>
                  </a:cubicBezTo>
                  <a:cubicBezTo>
                    <a:pt x="339" y="233"/>
                    <a:pt x="318" y="233"/>
                    <a:pt x="318" y="233"/>
                  </a:cubicBezTo>
                  <a:cubicBezTo>
                    <a:pt x="318" y="233"/>
                    <a:pt x="318" y="224"/>
                    <a:pt x="324" y="224"/>
                  </a:cubicBezTo>
                  <a:cubicBezTo>
                    <a:pt x="327" y="224"/>
                    <a:pt x="332" y="226"/>
                    <a:pt x="339" y="233"/>
                  </a:cubicBezTo>
                  <a:cubicBezTo>
                    <a:pt x="318" y="212"/>
                    <a:pt x="339" y="212"/>
                    <a:pt x="339" y="212"/>
                  </a:cubicBezTo>
                  <a:cubicBezTo>
                    <a:pt x="339" y="212"/>
                    <a:pt x="402" y="64"/>
                    <a:pt x="318" y="22"/>
                  </a:cubicBezTo>
                  <a:lnTo>
                    <a:pt x="297" y="22"/>
                  </a:lnTo>
                  <a:cubicBezTo>
                    <a:pt x="297" y="1"/>
                    <a:pt x="297" y="1"/>
                    <a:pt x="297" y="1"/>
                  </a:cubicBezTo>
                  <a:close/>
                  <a:moveTo>
                    <a:pt x="22" y="1036"/>
                  </a:moveTo>
                  <a:cubicBezTo>
                    <a:pt x="22" y="1036"/>
                    <a:pt x="22" y="1036"/>
                    <a:pt x="43" y="1057"/>
                  </a:cubicBezTo>
                  <a:cubicBezTo>
                    <a:pt x="22" y="1036"/>
                    <a:pt x="43" y="1036"/>
                    <a:pt x="43" y="1036"/>
                  </a:cubicBezTo>
                  <a:close/>
                  <a:moveTo>
                    <a:pt x="43" y="1015"/>
                  </a:moveTo>
                  <a:lnTo>
                    <a:pt x="43" y="1036"/>
                  </a:lnTo>
                  <a:cubicBezTo>
                    <a:pt x="43" y="1036"/>
                    <a:pt x="43" y="1057"/>
                    <a:pt x="64" y="1057"/>
                  </a:cubicBezTo>
                  <a:cubicBezTo>
                    <a:pt x="64" y="1057"/>
                    <a:pt x="64" y="1057"/>
                    <a:pt x="64" y="1036"/>
                  </a:cubicBezTo>
                  <a:cubicBezTo>
                    <a:pt x="64" y="1036"/>
                    <a:pt x="64" y="1036"/>
                    <a:pt x="43" y="101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4" name="Google Shape;7801;p50">
              <a:extLst>
                <a:ext uri="{FF2B5EF4-FFF2-40B4-BE49-F238E27FC236}">
                  <a16:creationId xmlns:a16="http://schemas.microsoft.com/office/drawing/2014/main" id="{D97B12CD-1ACD-9F45-BB02-DA11C6F3EFAB}"/>
                </a:ext>
              </a:extLst>
            </p:cNvPr>
            <p:cNvSpPr/>
            <p:nvPr/>
          </p:nvSpPr>
          <p:spPr>
            <a:xfrm>
              <a:off x="6517450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5" name="Google Shape;7802;p50">
              <a:extLst>
                <a:ext uri="{FF2B5EF4-FFF2-40B4-BE49-F238E27FC236}">
                  <a16:creationId xmlns:a16="http://schemas.microsoft.com/office/drawing/2014/main" id="{C74873F1-1359-83A7-8A57-C3E9157CEE5D}"/>
                </a:ext>
              </a:extLst>
            </p:cNvPr>
            <p:cNvSpPr/>
            <p:nvPr/>
          </p:nvSpPr>
          <p:spPr>
            <a:xfrm>
              <a:off x="6517975" y="349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6" name="Google Shape;7803;p50">
              <a:extLst>
                <a:ext uri="{FF2B5EF4-FFF2-40B4-BE49-F238E27FC236}">
                  <a16:creationId xmlns:a16="http://schemas.microsoft.com/office/drawing/2014/main" id="{600FD3E7-0208-24DE-E167-804B63FB558A}"/>
                </a:ext>
              </a:extLst>
            </p:cNvPr>
            <p:cNvSpPr/>
            <p:nvPr/>
          </p:nvSpPr>
          <p:spPr>
            <a:xfrm>
              <a:off x="6517450" y="34905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7" name="Google Shape;7804;p50">
              <a:extLst>
                <a:ext uri="{FF2B5EF4-FFF2-40B4-BE49-F238E27FC236}">
                  <a16:creationId xmlns:a16="http://schemas.microsoft.com/office/drawing/2014/main" id="{FD776307-4F1B-D71E-A9B6-3321C5CA2BE8}"/>
                </a:ext>
              </a:extLst>
            </p:cNvPr>
            <p:cNvSpPr/>
            <p:nvPr/>
          </p:nvSpPr>
          <p:spPr>
            <a:xfrm>
              <a:off x="6517975" y="349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8" name="Google Shape;7805;p50">
              <a:extLst>
                <a:ext uri="{FF2B5EF4-FFF2-40B4-BE49-F238E27FC236}">
                  <a16:creationId xmlns:a16="http://schemas.microsoft.com/office/drawing/2014/main" id="{27498222-D6C1-8E1B-9EC7-2EDC159B2616}"/>
                </a:ext>
              </a:extLst>
            </p:cNvPr>
            <p:cNvSpPr/>
            <p:nvPr/>
          </p:nvSpPr>
          <p:spPr>
            <a:xfrm>
              <a:off x="6517450" y="349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9" name="Google Shape;7806;p50">
              <a:extLst>
                <a:ext uri="{FF2B5EF4-FFF2-40B4-BE49-F238E27FC236}">
                  <a16:creationId xmlns:a16="http://schemas.microsoft.com/office/drawing/2014/main" id="{E75CCDB5-5DF2-CC7F-9865-B4249B05CCEE}"/>
                </a:ext>
              </a:extLst>
            </p:cNvPr>
            <p:cNvSpPr/>
            <p:nvPr/>
          </p:nvSpPr>
          <p:spPr>
            <a:xfrm>
              <a:off x="6517975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0" name="Google Shape;7807;p50">
              <a:extLst>
                <a:ext uri="{FF2B5EF4-FFF2-40B4-BE49-F238E27FC236}">
                  <a16:creationId xmlns:a16="http://schemas.microsoft.com/office/drawing/2014/main" id="{84A859AF-B94E-3573-2C9E-F32FEEB82FF5}"/>
                </a:ext>
              </a:extLst>
            </p:cNvPr>
            <p:cNvSpPr/>
            <p:nvPr/>
          </p:nvSpPr>
          <p:spPr>
            <a:xfrm>
              <a:off x="6517975" y="34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1" name="Google Shape;7808;p50">
              <a:extLst>
                <a:ext uri="{FF2B5EF4-FFF2-40B4-BE49-F238E27FC236}">
                  <a16:creationId xmlns:a16="http://schemas.microsoft.com/office/drawing/2014/main" id="{FBB28B68-AC63-78D7-82F3-7F52E3152353}"/>
                </a:ext>
              </a:extLst>
            </p:cNvPr>
            <p:cNvSpPr/>
            <p:nvPr/>
          </p:nvSpPr>
          <p:spPr>
            <a:xfrm>
              <a:off x="6517975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2" name="Google Shape;7809;p50">
              <a:extLst>
                <a:ext uri="{FF2B5EF4-FFF2-40B4-BE49-F238E27FC236}">
                  <a16:creationId xmlns:a16="http://schemas.microsoft.com/office/drawing/2014/main" id="{D93CC9F2-178E-4AB8-F088-E09D5AE4DF3A}"/>
                </a:ext>
              </a:extLst>
            </p:cNvPr>
            <p:cNvSpPr/>
            <p:nvPr/>
          </p:nvSpPr>
          <p:spPr>
            <a:xfrm>
              <a:off x="6517450" y="349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7810;p50">
              <a:extLst>
                <a:ext uri="{FF2B5EF4-FFF2-40B4-BE49-F238E27FC236}">
                  <a16:creationId xmlns:a16="http://schemas.microsoft.com/office/drawing/2014/main" id="{9845637C-8A00-88C8-CA32-2AC40100C5C9}"/>
                </a:ext>
              </a:extLst>
            </p:cNvPr>
            <p:cNvSpPr/>
            <p:nvPr/>
          </p:nvSpPr>
          <p:spPr>
            <a:xfrm>
              <a:off x="6517975" y="349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7811;p50">
              <a:extLst>
                <a:ext uri="{FF2B5EF4-FFF2-40B4-BE49-F238E27FC236}">
                  <a16:creationId xmlns:a16="http://schemas.microsoft.com/office/drawing/2014/main" id="{7F9B964E-8108-516C-B88C-3776612739B3}"/>
                </a:ext>
              </a:extLst>
            </p:cNvPr>
            <p:cNvSpPr/>
            <p:nvPr/>
          </p:nvSpPr>
          <p:spPr>
            <a:xfrm>
              <a:off x="6517450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7812;p50">
              <a:extLst>
                <a:ext uri="{FF2B5EF4-FFF2-40B4-BE49-F238E27FC236}">
                  <a16:creationId xmlns:a16="http://schemas.microsoft.com/office/drawing/2014/main" id="{CEAF5301-250A-9A8E-3CD8-414ADC685E4F}"/>
                </a:ext>
              </a:extLst>
            </p:cNvPr>
            <p:cNvSpPr/>
            <p:nvPr/>
          </p:nvSpPr>
          <p:spPr>
            <a:xfrm>
              <a:off x="6517450" y="349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7813;p50">
              <a:extLst>
                <a:ext uri="{FF2B5EF4-FFF2-40B4-BE49-F238E27FC236}">
                  <a16:creationId xmlns:a16="http://schemas.microsoft.com/office/drawing/2014/main" id="{A50A0298-6EDD-43CC-B643-3AF5D35C0FDA}"/>
                </a:ext>
              </a:extLst>
            </p:cNvPr>
            <p:cNvSpPr/>
            <p:nvPr/>
          </p:nvSpPr>
          <p:spPr>
            <a:xfrm>
              <a:off x="6517975" y="34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7814;p50">
              <a:extLst>
                <a:ext uri="{FF2B5EF4-FFF2-40B4-BE49-F238E27FC236}">
                  <a16:creationId xmlns:a16="http://schemas.microsoft.com/office/drawing/2014/main" id="{8863637F-DCE1-28F6-F179-9A7EA28F3CD0}"/>
                </a:ext>
              </a:extLst>
            </p:cNvPr>
            <p:cNvSpPr/>
            <p:nvPr/>
          </p:nvSpPr>
          <p:spPr>
            <a:xfrm>
              <a:off x="6522200" y="356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7815;p50">
              <a:extLst>
                <a:ext uri="{FF2B5EF4-FFF2-40B4-BE49-F238E27FC236}">
                  <a16:creationId xmlns:a16="http://schemas.microsoft.com/office/drawing/2014/main" id="{BA0F2D3E-3852-4254-C96C-247B8058DAB2}"/>
                </a:ext>
              </a:extLst>
            </p:cNvPr>
            <p:cNvSpPr/>
            <p:nvPr/>
          </p:nvSpPr>
          <p:spPr>
            <a:xfrm>
              <a:off x="6523250" y="356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7816;p50">
              <a:extLst>
                <a:ext uri="{FF2B5EF4-FFF2-40B4-BE49-F238E27FC236}">
                  <a16:creationId xmlns:a16="http://schemas.microsoft.com/office/drawing/2014/main" id="{074C0380-0C70-FC29-9B54-4524A994068A}"/>
                </a:ext>
              </a:extLst>
            </p:cNvPr>
            <p:cNvSpPr/>
            <p:nvPr/>
          </p:nvSpPr>
          <p:spPr>
            <a:xfrm>
              <a:off x="6521675" y="35676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7817;p50">
              <a:extLst>
                <a:ext uri="{FF2B5EF4-FFF2-40B4-BE49-F238E27FC236}">
                  <a16:creationId xmlns:a16="http://schemas.microsoft.com/office/drawing/2014/main" id="{CD68667B-2F0D-6206-E4DD-5ED552B8401F}"/>
                </a:ext>
              </a:extLst>
            </p:cNvPr>
            <p:cNvSpPr/>
            <p:nvPr/>
          </p:nvSpPr>
          <p:spPr>
            <a:xfrm>
              <a:off x="6524825" y="355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7818;p50">
              <a:extLst>
                <a:ext uri="{FF2B5EF4-FFF2-40B4-BE49-F238E27FC236}">
                  <a16:creationId xmlns:a16="http://schemas.microsoft.com/office/drawing/2014/main" id="{7935F684-629E-1D34-DCC8-3CC0FD485F60}"/>
                </a:ext>
              </a:extLst>
            </p:cNvPr>
            <p:cNvSpPr/>
            <p:nvPr/>
          </p:nvSpPr>
          <p:spPr>
            <a:xfrm>
              <a:off x="6523775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7819;p50">
              <a:extLst>
                <a:ext uri="{FF2B5EF4-FFF2-40B4-BE49-F238E27FC236}">
                  <a16:creationId xmlns:a16="http://schemas.microsoft.com/office/drawing/2014/main" id="{40C83EB8-651B-AEC3-0AE7-A79AC96209DA}"/>
                </a:ext>
              </a:extLst>
            </p:cNvPr>
            <p:cNvSpPr/>
            <p:nvPr/>
          </p:nvSpPr>
          <p:spPr>
            <a:xfrm>
              <a:off x="6519550" y="356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7820;p50">
              <a:extLst>
                <a:ext uri="{FF2B5EF4-FFF2-40B4-BE49-F238E27FC236}">
                  <a16:creationId xmlns:a16="http://schemas.microsoft.com/office/drawing/2014/main" id="{890F5B56-F954-25C2-8A6A-A9E8D98267CC}"/>
                </a:ext>
              </a:extLst>
            </p:cNvPr>
            <p:cNvSpPr/>
            <p:nvPr/>
          </p:nvSpPr>
          <p:spPr>
            <a:xfrm>
              <a:off x="6520075" y="356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7821;p50">
              <a:extLst>
                <a:ext uri="{FF2B5EF4-FFF2-40B4-BE49-F238E27FC236}">
                  <a16:creationId xmlns:a16="http://schemas.microsoft.com/office/drawing/2014/main" id="{8A0D822E-562D-E567-AB67-F66CEBC73891}"/>
                </a:ext>
              </a:extLst>
            </p:cNvPr>
            <p:cNvSpPr/>
            <p:nvPr/>
          </p:nvSpPr>
          <p:spPr>
            <a:xfrm>
              <a:off x="6520600" y="356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7822;p50">
              <a:extLst>
                <a:ext uri="{FF2B5EF4-FFF2-40B4-BE49-F238E27FC236}">
                  <a16:creationId xmlns:a16="http://schemas.microsoft.com/office/drawing/2014/main" id="{3AC3D212-8338-2868-074E-1D434F3195A4}"/>
                </a:ext>
              </a:extLst>
            </p:cNvPr>
            <p:cNvSpPr/>
            <p:nvPr/>
          </p:nvSpPr>
          <p:spPr>
            <a:xfrm>
              <a:off x="6520600" y="356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7823;p50">
              <a:extLst>
                <a:ext uri="{FF2B5EF4-FFF2-40B4-BE49-F238E27FC236}">
                  <a16:creationId xmlns:a16="http://schemas.microsoft.com/office/drawing/2014/main" id="{FA31D50B-9CDF-5CDE-615A-F8861EC77785}"/>
                </a:ext>
              </a:extLst>
            </p:cNvPr>
            <p:cNvSpPr/>
            <p:nvPr/>
          </p:nvSpPr>
          <p:spPr>
            <a:xfrm>
              <a:off x="6525900" y="35407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22"/>
                  </a:moveTo>
                  <a:cubicBezTo>
                    <a:pt x="21" y="2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7824;p50">
              <a:extLst>
                <a:ext uri="{FF2B5EF4-FFF2-40B4-BE49-F238E27FC236}">
                  <a16:creationId xmlns:a16="http://schemas.microsoft.com/office/drawing/2014/main" id="{F782D279-E380-F4C6-98DF-FD7BC371F63C}"/>
                </a:ext>
              </a:extLst>
            </p:cNvPr>
            <p:cNvSpPr/>
            <p:nvPr/>
          </p:nvSpPr>
          <p:spPr>
            <a:xfrm>
              <a:off x="6525350" y="355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7825;p50">
              <a:extLst>
                <a:ext uri="{FF2B5EF4-FFF2-40B4-BE49-F238E27FC236}">
                  <a16:creationId xmlns:a16="http://schemas.microsoft.com/office/drawing/2014/main" id="{A818090F-E137-2DAD-6CAD-35BA8FDBF49C}"/>
                </a:ext>
              </a:extLst>
            </p:cNvPr>
            <p:cNvSpPr/>
            <p:nvPr/>
          </p:nvSpPr>
          <p:spPr>
            <a:xfrm>
              <a:off x="6524825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7826;p50">
              <a:extLst>
                <a:ext uri="{FF2B5EF4-FFF2-40B4-BE49-F238E27FC236}">
                  <a16:creationId xmlns:a16="http://schemas.microsoft.com/office/drawing/2014/main" id="{CBF2605C-113C-84AD-D568-D67FCF9BC127}"/>
                </a:ext>
              </a:extLst>
            </p:cNvPr>
            <p:cNvSpPr/>
            <p:nvPr/>
          </p:nvSpPr>
          <p:spPr>
            <a:xfrm>
              <a:off x="6519025" y="35671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22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7827;p50">
              <a:extLst>
                <a:ext uri="{FF2B5EF4-FFF2-40B4-BE49-F238E27FC236}">
                  <a16:creationId xmlns:a16="http://schemas.microsoft.com/office/drawing/2014/main" id="{1F84045C-B9E6-D875-AD12-12119F2CC5B3}"/>
                </a:ext>
              </a:extLst>
            </p:cNvPr>
            <p:cNvSpPr/>
            <p:nvPr/>
          </p:nvSpPr>
          <p:spPr>
            <a:xfrm>
              <a:off x="6519550" y="3552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0"/>
                  </a:lnTo>
                  <a:cubicBezTo>
                    <a:pt x="1" y="0"/>
                    <a:pt x="1" y="0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7828;p50">
              <a:extLst>
                <a:ext uri="{FF2B5EF4-FFF2-40B4-BE49-F238E27FC236}">
                  <a16:creationId xmlns:a16="http://schemas.microsoft.com/office/drawing/2014/main" id="{ABF89903-0927-E854-64B0-70E982BF6B80}"/>
                </a:ext>
              </a:extLst>
            </p:cNvPr>
            <p:cNvSpPr/>
            <p:nvPr/>
          </p:nvSpPr>
          <p:spPr>
            <a:xfrm>
              <a:off x="6524825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7829;p50">
              <a:extLst>
                <a:ext uri="{FF2B5EF4-FFF2-40B4-BE49-F238E27FC236}">
                  <a16:creationId xmlns:a16="http://schemas.microsoft.com/office/drawing/2014/main" id="{F882E64A-4E6F-C1E8-F389-2C3EB5FF101F}"/>
                </a:ext>
              </a:extLst>
            </p:cNvPr>
            <p:cNvSpPr/>
            <p:nvPr/>
          </p:nvSpPr>
          <p:spPr>
            <a:xfrm>
              <a:off x="6525900" y="3550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7830;p50">
              <a:extLst>
                <a:ext uri="{FF2B5EF4-FFF2-40B4-BE49-F238E27FC236}">
                  <a16:creationId xmlns:a16="http://schemas.microsoft.com/office/drawing/2014/main" id="{CF0ACEB5-7C96-6ECB-AD56-C8BC6C5FB76E}"/>
                </a:ext>
              </a:extLst>
            </p:cNvPr>
            <p:cNvSpPr/>
            <p:nvPr/>
          </p:nvSpPr>
          <p:spPr>
            <a:xfrm>
              <a:off x="6526425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7831;p50">
              <a:extLst>
                <a:ext uri="{FF2B5EF4-FFF2-40B4-BE49-F238E27FC236}">
                  <a16:creationId xmlns:a16="http://schemas.microsoft.com/office/drawing/2014/main" id="{0D745E76-CD57-7846-EEA5-428BE9078249}"/>
                </a:ext>
              </a:extLst>
            </p:cNvPr>
            <p:cNvSpPr/>
            <p:nvPr/>
          </p:nvSpPr>
          <p:spPr>
            <a:xfrm>
              <a:off x="6525900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7832;p50">
              <a:extLst>
                <a:ext uri="{FF2B5EF4-FFF2-40B4-BE49-F238E27FC236}">
                  <a16:creationId xmlns:a16="http://schemas.microsoft.com/office/drawing/2014/main" id="{A238B97A-40C1-F6CC-2CB9-218790F881DC}"/>
                </a:ext>
              </a:extLst>
            </p:cNvPr>
            <p:cNvSpPr/>
            <p:nvPr/>
          </p:nvSpPr>
          <p:spPr>
            <a:xfrm>
              <a:off x="6526425" y="35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7833;p50">
              <a:extLst>
                <a:ext uri="{FF2B5EF4-FFF2-40B4-BE49-F238E27FC236}">
                  <a16:creationId xmlns:a16="http://schemas.microsoft.com/office/drawing/2014/main" id="{F7BDB979-D898-DCE6-4CD3-A68CFBE1278E}"/>
                </a:ext>
              </a:extLst>
            </p:cNvPr>
            <p:cNvSpPr/>
            <p:nvPr/>
          </p:nvSpPr>
          <p:spPr>
            <a:xfrm>
              <a:off x="6523775" y="356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7834;p50">
              <a:extLst>
                <a:ext uri="{FF2B5EF4-FFF2-40B4-BE49-F238E27FC236}">
                  <a16:creationId xmlns:a16="http://schemas.microsoft.com/office/drawing/2014/main" id="{544A5B36-8413-9331-7EF6-20BADDEAE53A}"/>
                </a:ext>
              </a:extLst>
            </p:cNvPr>
            <p:cNvSpPr/>
            <p:nvPr/>
          </p:nvSpPr>
          <p:spPr>
            <a:xfrm>
              <a:off x="6520075" y="3560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7835;p50">
              <a:extLst>
                <a:ext uri="{FF2B5EF4-FFF2-40B4-BE49-F238E27FC236}">
                  <a16:creationId xmlns:a16="http://schemas.microsoft.com/office/drawing/2014/main" id="{E3036851-09CE-521D-D8E6-3148407730E7}"/>
                </a:ext>
              </a:extLst>
            </p:cNvPr>
            <p:cNvSpPr/>
            <p:nvPr/>
          </p:nvSpPr>
          <p:spPr>
            <a:xfrm>
              <a:off x="6520075" y="355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7836;p50">
              <a:extLst>
                <a:ext uri="{FF2B5EF4-FFF2-40B4-BE49-F238E27FC236}">
                  <a16:creationId xmlns:a16="http://schemas.microsoft.com/office/drawing/2014/main" id="{A3C73D94-4F5E-7184-8614-C8FE4FDCD323}"/>
                </a:ext>
              </a:extLst>
            </p:cNvPr>
            <p:cNvSpPr/>
            <p:nvPr/>
          </p:nvSpPr>
          <p:spPr>
            <a:xfrm>
              <a:off x="6519550" y="356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7837;p50">
              <a:extLst>
                <a:ext uri="{FF2B5EF4-FFF2-40B4-BE49-F238E27FC236}">
                  <a16:creationId xmlns:a16="http://schemas.microsoft.com/office/drawing/2014/main" id="{400923D3-2F14-5A37-BA9E-B7D5CF9DBBE6}"/>
                </a:ext>
              </a:extLst>
            </p:cNvPr>
            <p:cNvSpPr/>
            <p:nvPr/>
          </p:nvSpPr>
          <p:spPr>
            <a:xfrm>
              <a:off x="6519550" y="356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7838;p50">
              <a:extLst>
                <a:ext uri="{FF2B5EF4-FFF2-40B4-BE49-F238E27FC236}">
                  <a16:creationId xmlns:a16="http://schemas.microsoft.com/office/drawing/2014/main" id="{CA63EE44-B47D-1AF6-99FE-EA038EC5726D}"/>
                </a:ext>
              </a:extLst>
            </p:cNvPr>
            <p:cNvSpPr/>
            <p:nvPr/>
          </p:nvSpPr>
          <p:spPr>
            <a:xfrm>
              <a:off x="6519550" y="355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7839;p50">
              <a:extLst>
                <a:ext uri="{FF2B5EF4-FFF2-40B4-BE49-F238E27FC236}">
                  <a16:creationId xmlns:a16="http://schemas.microsoft.com/office/drawing/2014/main" id="{BF5D0D10-6692-39A8-C143-8A72F9CC9B2A}"/>
                </a:ext>
              </a:extLst>
            </p:cNvPr>
            <p:cNvSpPr/>
            <p:nvPr/>
          </p:nvSpPr>
          <p:spPr>
            <a:xfrm>
              <a:off x="6518500" y="3540700"/>
              <a:ext cx="10050" cy="29600"/>
            </a:xfrm>
            <a:custGeom>
              <a:avLst/>
              <a:gdLst/>
              <a:ahLst/>
              <a:cxnLst/>
              <a:rect l="l" t="t" r="r" b="b"/>
              <a:pathLst>
                <a:path w="402" h="1184" extrusionOk="0">
                  <a:moveTo>
                    <a:pt x="254" y="1"/>
                  </a:moveTo>
                  <a:cubicBezTo>
                    <a:pt x="243" y="11"/>
                    <a:pt x="243" y="11"/>
                    <a:pt x="246" y="11"/>
                  </a:cubicBezTo>
                  <a:cubicBezTo>
                    <a:pt x="249" y="11"/>
                    <a:pt x="254" y="11"/>
                    <a:pt x="254" y="22"/>
                  </a:cubicBezTo>
                  <a:cubicBezTo>
                    <a:pt x="254" y="22"/>
                    <a:pt x="254" y="1"/>
                    <a:pt x="254" y="1"/>
                  </a:cubicBezTo>
                  <a:close/>
                  <a:moveTo>
                    <a:pt x="21" y="803"/>
                  </a:moveTo>
                  <a:cubicBezTo>
                    <a:pt x="21" y="824"/>
                    <a:pt x="21" y="824"/>
                    <a:pt x="21" y="824"/>
                  </a:cubicBezTo>
                  <a:cubicBezTo>
                    <a:pt x="43" y="824"/>
                    <a:pt x="21" y="824"/>
                    <a:pt x="21" y="803"/>
                  </a:cubicBezTo>
                  <a:close/>
                  <a:moveTo>
                    <a:pt x="43" y="824"/>
                  </a:moveTo>
                  <a:cubicBezTo>
                    <a:pt x="43" y="824"/>
                    <a:pt x="43" y="824"/>
                    <a:pt x="43" y="824"/>
                  </a:cubicBezTo>
                  <a:cubicBezTo>
                    <a:pt x="43" y="824"/>
                    <a:pt x="43" y="824"/>
                    <a:pt x="43" y="824"/>
                  </a:cubicBezTo>
                  <a:close/>
                  <a:moveTo>
                    <a:pt x="21" y="1078"/>
                  </a:moveTo>
                  <a:cubicBezTo>
                    <a:pt x="21" y="1099"/>
                    <a:pt x="21" y="1099"/>
                    <a:pt x="21" y="1099"/>
                  </a:cubicBezTo>
                  <a:lnTo>
                    <a:pt x="43" y="1099"/>
                  </a:lnTo>
                  <a:cubicBezTo>
                    <a:pt x="21" y="1099"/>
                    <a:pt x="21" y="1099"/>
                    <a:pt x="21" y="1078"/>
                  </a:cubicBezTo>
                  <a:close/>
                  <a:moveTo>
                    <a:pt x="254" y="1"/>
                  </a:moveTo>
                  <a:cubicBezTo>
                    <a:pt x="254" y="1"/>
                    <a:pt x="275" y="1"/>
                    <a:pt x="275" y="22"/>
                  </a:cubicBezTo>
                  <a:lnTo>
                    <a:pt x="212" y="22"/>
                  </a:lnTo>
                  <a:lnTo>
                    <a:pt x="212" y="43"/>
                  </a:lnTo>
                  <a:lnTo>
                    <a:pt x="212" y="64"/>
                  </a:lnTo>
                  <a:cubicBezTo>
                    <a:pt x="212" y="64"/>
                    <a:pt x="190" y="43"/>
                    <a:pt x="190" y="43"/>
                  </a:cubicBezTo>
                  <a:cubicBezTo>
                    <a:pt x="190" y="64"/>
                    <a:pt x="148" y="64"/>
                    <a:pt x="148" y="85"/>
                  </a:cubicBezTo>
                  <a:cubicBezTo>
                    <a:pt x="148" y="85"/>
                    <a:pt x="127" y="85"/>
                    <a:pt x="127" y="106"/>
                  </a:cubicBezTo>
                  <a:cubicBezTo>
                    <a:pt x="106" y="106"/>
                    <a:pt x="106" y="127"/>
                    <a:pt x="106" y="127"/>
                  </a:cubicBezTo>
                  <a:cubicBezTo>
                    <a:pt x="127" y="148"/>
                    <a:pt x="127" y="148"/>
                    <a:pt x="127" y="148"/>
                  </a:cubicBezTo>
                  <a:lnTo>
                    <a:pt x="106" y="148"/>
                  </a:lnTo>
                  <a:cubicBezTo>
                    <a:pt x="106" y="148"/>
                    <a:pt x="106" y="170"/>
                    <a:pt x="85" y="191"/>
                  </a:cubicBezTo>
                  <a:cubicBezTo>
                    <a:pt x="85" y="233"/>
                    <a:pt x="64" y="254"/>
                    <a:pt x="64" y="275"/>
                  </a:cubicBezTo>
                  <a:lnTo>
                    <a:pt x="85" y="275"/>
                  </a:lnTo>
                  <a:cubicBezTo>
                    <a:pt x="64" y="275"/>
                    <a:pt x="85" y="296"/>
                    <a:pt x="64" y="296"/>
                  </a:cubicBezTo>
                  <a:cubicBezTo>
                    <a:pt x="85" y="317"/>
                    <a:pt x="43" y="317"/>
                    <a:pt x="64" y="339"/>
                  </a:cubicBezTo>
                  <a:cubicBezTo>
                    <a:pt x="64" y="339"/>
                    <a:pt x="64" y="360"/>
                    <a:pt x="64" y="360"/>
                  </a:cubicBezTo>
                  <a:cubicBezTo>
                    <a:pt x="43" y="360"/>
                    <a:pt x="64" y="381"/>
                    <a:pt x="64" y="381"/>
                  </a:cubicBezTo>
                  <a:cubicBezTo>
                    <a:pt x="64" y="381"/>
                    <a:pt x="64" y="381"/>
                    <a:pt x="64" y="402"/>
                  </a:cubicBezTo>
                  <a:lnTo>
                    <a:pt x="43" y="402"/>
                  </a:lnTo>
                  <a:cubicBezTo>
                    <a:pt x="43" y="423"/>
                    <a:pt x="43" y="423"/>
                    <a:pt x="43" y="444"/>
                  </a:cubicBezTo>
                  <a:lnTo>
                    <a:pt x="64" y="444"/>
                  </a:lnTo>
                  <a:lnTo>
                    <a:pt x="64" y="465"/>
                  </a:lnTo>
                  <a:lnTo>
                    <a:pt x="43" y="465"/>
                  </a:lnTo>
                  <a:cubicBezTo>
                    <a:pt x="43" y="465"/>
                    <a:pt x="64" y="465"/>
                    <a:pt x="43" y="486"/>
                  </a:cubicBezTo>
                  <a:lnTo>
                    <a:pt x="64" y="486"/>
                  </a:lnTo>
                  <a:cubicBezTo>
                    <a:pt x="64" y="486"/>
                    <a:pt x="64" y="508"/>
                    <a:pt x="64" y="508"/>
                  </a:cubicBezTo>
                  <a:cubicBezTo>
                    <a:pt x="64" y="497"/>
                    <a:pt x="58" y="497"/>
                    <a:pt x="53" y="497"/>
                  </a:cubicBezTo>
                  <a:cubicBezTo>
                    <a:pt x="48" y="497"/>
                    <a:pt x="43" y="497"/>
                    <a:pt x="43" y="486"/>
                  </a:cubicBezTo>
                  <a:lnTo>
                    <a:pt x="43" y="508"/>
                  </a:lnTo>
                  <a:cubicBezTo>
                    <a:pt x="43" y="508"/>
                    <a:pt x="21" y="508"/>
                    <a:pt x="43" y="529"/>
                  </a:cubicBezTo>
                  <a:lnTo>
                    <a:pt x="21" y="529"/>
                  </a:lnTo>
                  <a:cubicBezTo>
                    <a:pt x="21" y="529"/>
                    <a:pt x="21" y="550"/>
                    <a:pt x="43" y="550"/>
                  </a:cubicBezTo>
                  <a:lnTo>
                    <a:pt x="21" y="550"/>
                  </a:lnTo>
                  <a:cubicBezTo>
                    <a:pt x="43" y="571"/>
                    <a:pt x="21" y="571"/>
                    <a:pt x="21" y="571"/>
                  </a:cubicBezTo>
                  <a:cubicBezTo>
                    <a:pt x="21" y="592"/>
                    <a:pt x="21" y="613"/>
                    <a:pt x="21" y="613"/>
                  </a:cubicBezTo>
                  <a:cubicBezTo>
                    <a:pt x="43" y="634"/>
                    <a:pt x="43" y="634"/>
                    <a:pt x="43" y="634"/>
                  </a:cubicBezTo>
                  <a:lnTo>
                    <a:pt x="21" y="634"/>
                  </a:lnTo>
                  <a:lnTo>
                    <a:pt x="0" y="655"/>
                  </a:lnTo>
                  <a:cubicBezTo>
                    <a:pt x="0" y="677"/>
                    <a:pt x="43" y="677"/>
                    <a:pt x="43" y="677"/>
                  </a:cubicBezTo>
                  <a:lnTo>
                    <a:pt x="21" y="677"/>
                  </a:lnTo>
                  <a:cubicBezTo>
                    <a:pt x="43" y="698"/>
                    <a:pt x="43" y="698"/>
                    <a:pt x="43" y="698"/>
                  </a:cubicBezTo>
                  <a:cubicBezTo>
                    <a:pt x="64" y="698"/>
                    <a:pt x="21" y="698"/>
                    <a:pt x="43" y="677"/>
                  </a:cubicBezTo>
                  <a:lnTo>
                    <a:pt x="43" y="677"/>
                  </a:lnTo>
                  <a:cubicBezTo>
                    <a:pt x="43" y="698"/>
                    <a:pt x="43" y="698"/>
                    <a:pt x="64" y="698"/>
                  </a:cubicBezTo>
                  <a:cubicBezTo>
                    <a:pt x="43" y="698"/>
                    <a:pt x="64" y="698"/>
                    <a:pt x="43" y="719"/>
                  </a:cubicBezTo>
                  <a:cubicBezTo>
                    <a:pt x="43" y="719"/>
                    <a:pt x="64" y="719"/>
                    <a:pt x="43" y="740"/>
                  </a:cubicBezTo>
                  <a:lnTo>
                    <a:pt x="64" y="740"/>
                  </a:lnTo>
                  <a:cubicBezTo>
                    <a:pt x="64" y="761"/>
                    <a:pt x="64" y="761"/>
                    <a:pt x="43" y="761"/>
                  </a:cubicBezTo>
                  <a:cubicBezTo>
                    <a:pt x="43" y="761"/>
                    <a:pt x="52" y="761"/>
                    <a:pt x="64" y="767"/>
                  </a:cubicBezTo>
                  <a:lnTo>
                    <a:pt x="64" y="767"/>
                  </a:lnTo>
                  <a:cubicBezTo>
                    <a:pt x="64" y="765"/>
                    <a:pt x="64" y="763"/>
                    <a:pt x="64" y="761"/>
                  </a:cubicBezTo>
                  <a:lnTo>
                    <a:pt x="85" y="761"/>
                  </a:lnTo>
                  <a:cubicBezTo>
                    <a:pt x="64" y="761"/>
                    <a:pt x="85" y="782"/>
                    <a:pt x="85" y="782"/>
                  </a:cubicBezTo>
                  <a:cubicBezTo>
                    <a:pt x="78" y="775"/>
                    <a:pt x="70" y="770"/>
                    <a:pt x="64" y="767"/>
                  </a:cubicBezTo>
                  <a:lnTo>
                    <a:pt x="64" y="767"/>
                  </a:lnTo>
                  <a:cubicBezTo>
                    <a:pt x="64" y="782"/>
                    <a:pt x="64" y="782"/>
                    <a:pt x="64" y="782"/>
                  </a:cubicBezTo>
                  <a:lnTo>
                    <a:pt x="43" y="782"/>
                  </a:lnTo>
                  <a:cubicBezTo>
                    <a:pt x="43" y="782"/>
                    <a:pt x="43" y="803"/>
                    <a:pt x="43" y="803"/>
                  </a:cubicBezTo>
                  <a:lnTo>
                    <a:pt x="21" y="803"/>
                  </a:lnTo>
                  <a:cubicBezTo>
                    <a:pt x="21" y="803"/>
                    <a:pt x="21" y="803"/>
                    <a:pt x="21" y="803"/>
                  </a:cubicBezTo>
                  <a:lnTo>
                    <a:pt x="21" y="803"/>
                  </a:lnTo>
                  <a:lnTo>
                    <a:pt x="43" y="824"/>
                  </a:lnTo>
                  <a:cubicBezTo>
                    <a:pt x="43" y="824"/>
                    <a:pt x="43" y="824"/>
                    <a:pt x="43" y="824"/>
                  </a:cubicBezTo>
                  <a:lnTo>
                    <a:pt x="43" y="824"/>
                  </a:lnTo>
                  <a:cubicBezTo>
                    <a:pt x="43" y="824"/>
                    <a:pt x="64" y="846"/>
                    <a:pt x="64" y="846"/>
                  </a:cubicBezTo>
                  <a:cubicBezTo>
                    <a:pt x="43" y="846"/>
                    <a:pt x="43" y="846"/>
                    <a:pt x="43" y="824"/>
                  </a:cubicBezTo>
                  <a:cubicBezTo>
                    <a:pt x="43" y="846"/>
                    <a:pt x="43" y="846"/>
                    <a:pt x="43" y="846"/>
                  </a:cubicBezTo>
                  <a:cubicBezTo>
                    <a:pt x="43" y="867"/>
                    <a:pt x="64" y="867"/>
                    <a:pt x="64" y="867"/>
                  </a:cubicBezTo>
                  <a:lnTo>
                    <a:pt x="43" y="867"/>
                  </a:lnTo>
                  <a:cubicBezTo>
                    <a:pt x="43" y="877"/>
                    <a:pt x="48" y="877"/>
                    <a:pt x="53" y="877"/>
                  </a:cubicBezTo>
                  <a:cubicBezTo>
                    <a:pt x="58" y="877"/>
                    <a:pt x="64" y="877"/>
                    <a:pt x="64" y="888"/>
                  </a:cubicBezTo>
                  <a:cubicBezTo>
                    <a:pt x="43" y="888"/>
                    <a:pt x="64" y="909"/>
                    <a:pt x="64" y="909"/>
                  </a:cubicBezTo>
                  <a:lnTo>
                    <a:pt x="43" y="909"/>
                  </a:lnTo>
                  <a:cubicBezTo>
                    <a:pt x="43" y="909"/>
                    <a:pt x="43" y="918"/>
                    <a:pt x="36" y="918"/>
                  </a:cubicBezTo>
                  <a:cubicBezTo>
                    <a:pt x="33" y="918"/>
                    <a:pt x="29" y="916"/>
                    <a:pt x="21" y="909"/>
                  </a:cubicBezTo>
                  <a:cubicBezTo>
                    <a:pt x="21" y="909"/>
                    <a:pt x="21" y="930"/>
                    <a:pt x="21" y="930"/>
                  </a:cubicBezTo>
                  <a:lnTo>
                    <a:pt x="43" y="930"/>
                  </a:lnTo>
                  <a:cubicBezTo>
                    <a:pt x="43" y="930"/>
                    <a:pt x="64" y="930"/>
                    <a:pt x="64" y="951"/>
                  </a:cubicBezTo>
                  <a:cubicBezTo>
                    <a:pt x="64" y="972"/>
                    <a:pt x="43" y="972"/>
                    <a:pt x="64" y="972"/>
                  </a:cubicBezTo>
                  <a:cubicBezTo>
                    <a:pt x="64" y="993"/>
                    <a:pt x="64" y="993"/>
                    <a:pt x="43" y="993"/>
                  </a:cubicBezTo>
                  <a:cubicBezTo>
                    <a:pt x="64" y="993"/>
                    <a:pt x="43" y="993"/>
                    <a:pt x="64" y="1015"/>
                  </a:cubicBezTo>
                  <a:cubicBezTo>
                    <a:pt x="57" y="1007"/>
                    <a:pt x="54" y="1005"/>
                    <a:pt x="54" y="1005"/>
                  </a:cubicBezTo>
                  <a:lnTo>
                    <a:pt x="54" y="1005"/>
                  </a:lnTo>
                  <a:cubicBezTo>
                    <a:pt x="52" y="1005"/>
                    <a:pt x="57" y="1015"/>
                    <a:pt x="43" y="1015"/>
                  </a:cubicBezTo>
                  <a:cubicBezTo>
                    <a:pt x="43" y="1015"/>
                    <a:pt x="21" y="1036"/>
                    <a:pt x="21" y="1036"/>
                  </a:cubicBezTo>
                  <a:lnTo>
                    <a:pt x="43" y="1036"/>
                  </a:lnTo>
                  <a:cubicBezTo>
                    <a:pt x="64" y="1036"/>
                    <a:pt x="43" y="1036"/>
                    <a:pt x="43" y="1057"/>
                  </a:cubicBezTo>
                  <a:lnTo>
                    <a:pt x="21" y="1057"/>
                  </a:lnTo>
                  <a:cubicBezTo>
                    <a:pt x="21" y="1057"/>
                    <a:pt x="43" y="1078"/>
                    <a:pt x="43" y="1078"/>
                  </a:cubicBezTo>
                  <a:lnTo>
                    <a:pt x="21" y="1078"/>
                  </a:lnTo>
                  <a:cubicBezTo>
                    <a:pt x="21" y="1078"/>
                    <a:pt x="21" y="1078"/>
                    <a:pt x="21" y="1078"/>
                  </a:cubicBezTo>
                  <a:lnTo>
                    <a:pt x="21" y="1078"/>
                  </a:lnTo>
                  <a:cubicBezTo>
                    <a:pt x="32" y="1088"/>
                    <a:pt x="37" y="1088"/>
                    <a:pt x="40" y="1088"/>
                  </a:cubicBezTo>
                  <a:cubicBezTo>
                    <a:pt x="43" y="1088"/>
                    <a:pt x="43" y="1088"/>
                    <a:pt x="43" y="1099"/>
                  </a:cubicBezTo>
                  <a:cubicBezTo>
                    <a:pt x="43" y="1120"/>
                    <a:pt x="43" y="1120"/>
                    <a:pt x="43" y="1120"/>
                  </a:cubicBezTo>
                  <a:cubicBezTo>
                    <a:pt x="21" y="1120"/>
                    <a:pt x="43" y="1141"/>
                    <a:pt x="43" y="1141"/>
                  </a:cubicBezTo>
                  <a:lnTo>
                    <a:pt x="106" y="1141"/>
                  </a:lnTo>
                  <a:cubicBezTo>
                    <a:pt x="106" y="1141"/>
                    <a:pt x="85" y="1120"/>
                    <a:pt x="106" y="1120"/>
                  </a:cubicBezTo>
                  <a:cubicBezTo>
                    <a:pt x="106" y="1120"/>
                    <a:pt x="106" y="1120"/>
                    <a:pt x="106" y="1099"/>
                  </a:cubicBezTo>
                  <a:cubicBezTo>
                    <a:pt x="106" y="1106"/>
                    <a:pt x="106" y="1108"/>
                    <a:pt x="107" y="1108"/>
                  </a:cubicBezTo>
                  <a:cubicBezTo>
                    <a:pt x="108" y="1108"/>
                    <a:pt x="113" y="1099"/>
                    <a:pt x="127" y="1099"/>
                  </a:cubicBezTo>
                  <a:lnTo>
                    <a:pt x="127" y="1078"/>
                  </a:lnTo>
                  <a:cubicBezTo>
                    <a:pt x="148" y="1078"/>
                    <a:pt x="127" y="1057"/>
                    <a:pt x="127" y="1057"/>
                  </a:cubicBezTo>
                  <a:cubicBezTo>
                    <a:pt x="148" y="1057"/>
                    <a:pt x="148" y="1057"/>
                    <a:pt x="148" y="1036"/>
                  </a:cubicBezTo>
                  <a:cubicBezTo>
                    <a:pt x="169" y="1015"/>
                    <a:pt x="127" y="1015"/>
                    <a:pt x="148" y="1015"/>
                  </a:cubicBezTo>
                  <a:lnTo>
                    <a:pt x="169" y="1015"/>
                  </a:lnTo>
                  <a:cubicBezTo>
                    <a:pt x="154" y="999"/>
                    <a:pt x="150" y="995"/>
                    <a:pt x="149" y="994"/>
                  </a:cubicBezTo>
                  <a:lnTo>
                    <a:pt x="149" y="994"/>
                  </a:lnTo>
                  <a:cubicBezTo>
                    <a:pt x="155" y="1001"/>
                    <a:pt x="158" y="1003"/>
                    <a:pt x="158" y="1003"/>
                  </a:cubicBezTo>
                  <a:cubicBezTo>
                    <a:pt x="160" y="1003"/>
                    <a:pt x="155" y="993"/>
                    <a:pt x="169" y="993"/>
                  </a:cubicBezTo>
                  <a:cubicBezTo>
                    <a:pt x="169" y="993"/>
                    <a:pt x="169" y="972"/>
                    <a:pt x="169" y="972"/>
                  </a:cubicBezTo>
                  <a:cubicBezTo>
                    <a:pt x="169" y="972"/>
                    <a:pt x="169" y="951"/>
                    <a:pt x="169" y="951"/>
                  </a:cubicBezTo>
                  <a:lnTo>
                    <a:pt x="190" y="951"/>
                  </a:lnTo>
                  <a:cubicBezTo>
                    <a:pt x="169" y="951"/>
                    <a:pt x="190" y="951"/>
                    <a:pt x="190" y="930"/>
                  </a:cubicBezTo>
                  <a:cubicBezTo>
                    <a:pt x="169" y="909"/>
                    <a:pt x="212" y="909"/>
                    <a:pt x="212" y="888"/>
                  </a:cubicBezTo>
                  <a:cubicBezTo>
                    <a:pt x="212" y="888"/>
                    <a:pt x="212" y="867"/>
                    <a:pt x="212" y="867"/>
                  </a:cubicBezTo>
                  <a:cubicBezTo>
                    <a:pt x="212" y="846"/>
                    <a:pt x="212" y="846"/>
                    <a:pt x="233" y="846"/>
                  </a:cubicBezTo>
                  <a:lnTo>
                    <a:pt x="212" y="846"/>
                  </a:lnTo>
                  <a:cubicBezTo>
                    <a:pt x="222" y="846"/>
                    <a:pt x="222" y="846"/>
                    <a:pt x="220" y="843"/>
                  </a:cubicBezTo>
                  <a:lnTo>
                    <a:pt x="220" y="843"/>
                  </a:lnTo>
                  <a:cubicBezTo>
                    <a:pt x="225" y="838"/>
                    <a:pt x="212" y="824"/>
                    <a:pt x="212" y="824"/>
                  </a:cubicBezTo>
                  <a:lnTo>
                    <a:pt x="212" y="824"/>
                  </a:lnTo>
                  <a:cubicBezTo>
                    <a:pt x="212" y="824"/>
                    <a:pt x="212" y="824"/>
                    <a:pt x="212" y="824"/>
                  </a:cubicBezTo>
                  <a:cubicBezTo>
                    <a:pt x="226" y="824"/>
                    <a:pt x="221" y="815"/>
                    <a:pt x="223" y="815"/>
                  </a:cubicBezTo>
                  <a:lnTo>
                    <a:pt x="223" y="815"/>
                  </a:lnTo>
                  <a:cubicBezTo>
                    <a:pt x="223" y="815"/>
                    <a:pt x="226" y="817"/>
                    <a:pt x="233" y="824"/>
                  </a:cubicBezTo>
                  <a:cubicBezTo>
                    <a:pt x="233" y="814"/>
                    <a:pt x="227" y="814"/>
                    <a:pt x="222" y="814"/>
                  </a:cubicBezTo>
                  <a:cubicBezTo>
                    <a:pt x="217" y="814"/>
                    <a:pt x="212" y="814"/>
                    <a:pt x="212" y="803"/>
                  </a:cubicBezTo>
                  <a:lnTo>
                    <a:pt x="233" y="803"/>
                  </a:lnTo>
                  <a:cubicBezTo>
                    <a:pt x="233" y="782"/>
                    <a:pt x="254" y="782"/>
                    <a:pt x="233" y="782"/>
                  </a:cubicBezTo>
                  <a:lnTo>
                    <a:pt x="254" y="782"/>
                  </a:lnTo>
                  <a:cubicBezTo>
                    <a:pt x="254" y="761"/>
                    <a:pt x="254" y="761"/>
                    <a:pt x="254" y="761"/>
                  </a:cubicBezTo>
                  <a:cubicBezTo>
                    <a:pt x="233" y="740"/>
                    <a:pt x="254" y="740"/>
                    <a:pt x="254" y="740"/>
                  </a:cubicBezTo>
                  <a:cubicBezTo>
                    <a:pt x="254" y="740"/>
                    <a:pt x="254" y="719"/>
                    <a:pt x="254" y="719"/>
                  </a:cubicBezTo>
                  <a:cubicBezTo>
                    <a:pt x="254" y="698"/>
                    <a:pt x="275" y="698"/>
                    <a:pt x="254" y="698"/>
                  </a:cubicBezTo>
                  <a:cubicBezTo>
                    <a:pt x="254" y="698"/>
                    <a:pt x="254" y="677"/>
                    <a:pt x="254" y="677"/>
                  </a:cubicBezTo>
                  <a:cubicBezTo>
                    <a:pt x="254" y="655"/>
                    <a:pt x="275" y="655"/>
                    <a:pt x="275" y="655"/>
                  </a:cubicBezTo>
                  <a:lnTo>
                    <a:pt x="275" y="634"/>
                  </a:lnTo>
                  <a:cubicBezTo>
                    <a:pt x="275" y="634"/>
                    <a:pt x="275" y="613"/>
                    <a:pt x="275" y="613"/>
                  </a:cubicBezTo>
                  <a:cubicBezTo>
                    <a:pt x="275" y="613"/>
                    <a:pt x="275" y="613"/>
                    <a:pt x="275" y="592"/>
                  </a:cubicBezTo>
                  <a:cubicBezTo>
                    <a:pt x="275" y="592"/>
                    <a:pt x="275" y="592"/>
                    <a:pt x="275" y="571"/>
                  </a:cubicBezTo>
                  <a:cubicBezTo>
                    <a:pt x="275" y="571"/>
                    <a:pt x="275" y="550"/>
                    <a:pt x="275" y="550"/>
                  </a:cubicBezTo>
                  <a:cubicBezTo>
                    <a:pt x="275" y="550"/>
                    <a:pt x="275" y="529"/>
                    <a:pt x="275" y="529"/>
                  </a:cubicBezTo>
                  <a:lnTo>
                    <a:pt x="296" y="529"/>
                  </a:lnTo>
                  <a:cubicBezTo>
                    <a:pt x="275" y="508"/>
                    <a:pt x="296" y="508"/>
                    <a:pt x="275" y="508"/>
                  </a:cubicBezTo>
                  <a:lnTo>
                    <a:pt x="296" y="508"/>
                  </a:lnTo>
                  <a:cubicBezTo>
                    <a:pt x="275" y="508"/>
                    <a:pt x="296" y="486"/>
                    <a:pt x="275" y="486"/>
                  </a:cubicBezTo>
                  <a:cubicBezTo>
                    <a:pt x="296" y="465"/>
                    <a:pt x="296" y="444"/>
                    <a:pt x="296" y="444"/>
                  </a:cubicBezTo>
                  <a:cubicBezTo>
                    <a:pt x="296" y="423"/>
                    <a:pt x="296" y="423"/>
                    <a:pt x="296" y="402"/>
                  </a:cubicBezTo>
                  <a:cubicBezTo>
                    <a:pt x="296" y="402"/>
                    <a:pt x="317" y="381"/>
                    <a:pt x="296" y="381"/>
                  </a:cubicBezTo>
                  <a:cubicBezTo>
                    <a:pt x="286" y="370"/>
                    <a:pt x="291" y="370"/>
                    <a:pt x="299" y="370"/>
                  </a:cubicBezTo>
                  <a:cubicBezTo>
                    <a:pt x="307" y="370"/>
                    <a:pt x="317" y="370"/>
                    <a:pt x="317" y="360"/>
                  </a:cubicBezTo>
                  <a:cubicBezTo>
                    <a:pt x="317" y="360"/>
                    <a:pt x="296" y="360"/>
                    <a:pt x="296" y="339"/>
                  </a:cubicBezTo>
                  <a:lnTo>
                    <a:pt x="317" y="339"/>
                  </a:lnTo>
                  <a:cubicBezTo>
                    <a:pt x="317" y="339"/>
                    <a:pt x="296" y="317"/>
                    <a:pt x="317" y="317"/>
                  </a:cubicBezTo>
                  <a:cubicBezTo>
                    <a:pt x="317" y="296"/>
                    <a:pt x="317" y="296"/>
                    <a:pt x="317" y="27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7" y="233"/>
                    <a:pt x="317" y="233"/>
                    <a:pt x="338" y="233"/>
                  </a:cubicBezTo>
                  <a:cubicBezTo>
                    <a:pt x="338" y="233"/>
                    <a:pt x="402" y="64"/>
                    <a:pt x="317" y="22"/>
                  </a:cubicBezTo>
                  <a:cubicBezTo>
                    <a:pt x="296" y="1"/>
                    <a:pt x="296" y="1"/>
                    <a:pt x="296" y="1"/>
                  </a:cubicBezTo>
                  <a:close/>
                  <a:moveTo>
                    <a:pt x="21" y="1141"/>
                  </a:moveTo>
                  <a:cubicBezTo>
                    <a:pt x="21" y="1141"/>
                    <a:pt x="43" y="1162"/>
                    <a:pt x="21" y="1162"/>
                  </a:cubicBezTo>
                  <a:cubicBezTo>
                    <a:pt x="21" y="1162"/>
                    <a:pt x="21" y="1162"/>
                    <a:pt x="21" y="1184"/>
                  </a:cubicBezTo>
                  <a:cubicBezTo>
                    <a:pt x="21" y="1162"/>
                    <a:pt x="21" y="1162"/>
                    <a:pt x="43" y="1162"/>
                  </a:cubicBezTo>
                  <a:cubicBezTo>
                    <a:pt x="21" y="1162"/>
                    <a:pt x="43" y="1184"/>
                    <a:pt x="43" y="1184"/>
                  </a:cubicBezTo>
                  <a:cubicBezTo>
                    <a:pt x="64" y="1184"/>
                    <a:pt x="43" y="1184"/>
                    <a:pt x="64" y="1162"/>
                  </a:cubicBezTo>
                  <a:lnTo>
                    <a:pt x="85" y="1162"/>
                  </a:lnTo>
                  <a:cubicBezTo>
                    <a:pt x="106" y="1162"/>
                    <a:pt x="64" y="1162"/>
                    <a:pt x="64" y="1141"/>
                  </a:cubicBezTo>
                  <a:cubicBezTo>
                    <a:pt x="50" y="1141"/>
                    <a:pt x="45" y="1151"/>
                    <a:pt x="43" y="1151"/>
                  </a:cubicBezTo>
                  <a:cubicBezTo>
                    <a:pt x="43" y="1151"/>
                    <a:pt x="43" y="1148"/>
                    <a:pt x="43" y="11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7840;p50">
              <a:extLst>
                <a:ext uri="{FF2B5EF4-FFF2-40B4-BE49-F238E27FC236}">
                  <a16:creationId xmlns:a16="http://schemas.microsoft.com/office/drawing/2014/main" id="{AEAB4D22-4D69-C738-C02F-982713A03E7F}"/>
                </a:ext>
              </a:extLst>
            </p:cNvPr>
            <p:cNvSpPr/>
            <p:nvPr/>
          </p:nvSpPr>
          <p:spPr>
            <a:xfrm>
              <a:off x="6519025" y="35618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7841;p50">
              <a:extLst>
                <a:ext uri="{FF2B5EF4-FFF2-40B4-BE49-F238E27FC236}">
                  <a16:creationId xmlns:a16="http://schemas.microsoft.com/office/drawing/2014/main" id="{229058E4-6638-39FE-66D1-E20F7EF5D035}"/>
                </a:ext>
              </a:extLst>
            </p:cNvPr>
            <p:cNvSpPr/>
            <p:nvPr/>
          </p:nvSpPr>
          <p:spPr>
            <a:xfrm>
              <a:off x="6519550" y="355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7842;p50">
              <a:extLst>
                <a:ext uri="{FF2B5EF4-FFF2-40B4-BE49-F238E27FC236}">
                  <a16:creationId xmlns:a16="http://schemas.microsoft.com/office/drawing/2014/main" id="{012F27A6-D8EC-A520-F1B1-5F76566A7C96}"/>
                </a:ext>
              </a:extLst>
            </p:cNvPr>
            <p:cNvSpPr/>
            <p:nvPr/>
          </p:nvSpPr>
          <p:spPr>
            <a:xfrm>
              <a:off x="6519550" y="355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7843;p50">
              <a:extLst>
                <a:ext uri="{FF2B5EF4-FFF2-40B4-BE49-F238E27FC236}">
                  <a16:creationId xmlns:a16="http://schemas.microsoft.com/office/drawing/2014/main" id="{0CAE511E-4F27-5A1D-2D45-A70B0F3EDAF4}"/>
                </a:ext>
              </a:extLst>
            </p:cNvPr>
            <p:cNvSpPr/>
            <p:nvPr/>
          </p:nvSpPr>
          <p:spPr>
            <a:xfrm>
              <a:off x="6519550" y="3563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7844;p50">
              <a:extLst>
                <a:ext uri="{FF2B5EF4-FFF2-40B4-BE49-F238E27FC236}">
                  <a16:creationId xmlns:a16="http://schemas.microsoft.com/office/drawing/2014/main" id="{23F7501B-89B0-DDD3-4FD0-FFC767734182}"/>
                </a:ext>
              </a:extLst>
            </p:cNvPr>
            <p:cNvSpPr/>
            <p:nvPr/>
          </p:nvSpPr>
          <p:spPr>
            <a:xfrm>
              <a:off x="6519025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7845;p50">
              <a:extLst>
                <a:ext uri="{FF2B5EF4-FFF2-40B4-BE49-F238E27FC236}">
                  <a16:creationId xmlns:a16="http://schemas.microsoft.com/office/drawing/2014/main" id="{1AD365DE-B346-81D9-37FA-2A2A78B48EF3}"/>
                </a:ext>
              </a:extLst>
            </p:cNvPr>
            <p:cNvSpPr/>
            <p:nvPr/>
          </p:nvSpPr>
          <p:spPr>
            <a:xfrm>
              <a:off x="6519550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7846;p50">
              <a:extLst>
                <a:ext uri="{FF2B5EF4-FFF2-40B4-BE49-F238E27FC236}">
                  <a16:creationId xmlns:a16="http://schemas.microsoft.com/office/drawing/2014/main" id="{230A42B3-8218-A451-9298-9A5568BF8D08}"/>
                </a:ext>
              </a:extLst>
            </p:cNvPr>
            <p:cNvSpPr/>
            <p:nvPr/>
          </p:nvSpPr>
          <p:spPr>
            <a:xfrm>
              <a:off x="6519550" y="35623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7847;p50">
              <a:extLst>
                <a:ext uri="{FF2B5EF4-FFF2-40B4-BE49-F238E27FC236}">
                  <a16:creationId xmlns:a16="http://schemas.microsoft.com/office/drawing/2014/main" id="{BBABEC11-A420-173E-FA92-5D9B0E1F40F6}"/>
                </a:ext>
              </a:extLst>
            </p:cNvPr>
            <p:cNvSpPr/>
            <p:nvPr/>
          </p:nvSpPr>
          <p:spPr>
            <a:xfrm>
              <a:off x="6519550" y="356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7848;p50">
              <a:extLst>
                <a:ext uri="{FF2B5EF4-FFF2-40B4-BE49-F238E27FC236}">
                  <a16:creationId xmlns:a16="http://schemas.microsoft.com/office/drawing/2014/main" id="{8148C316-3407-B10E-CFAB-44C49F50B3ED}"/>
                </a:ext>
              </a:extLst>
            </p:cNvPr>
            <p:cNvSpPr/>
            <p:nvPr/>
          </p:nvSpPr>
          <p:spPr>
            <a:xfrm>
              <a:off x="6519025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7849;p50">
              <a:extLst>
                <a:ext uri="{FF2B5EF4-FFF2-40B4-BE49-F238E27FC236}">
                  <a16:creationId xmlns:a16="http://schemas.microsoft.com/office/drawing/2014/main" id="{1A839C29-E8C2-1CB3-61ED-5C59755822AC}"/>
                </a:ext>
              </a:extLst>
            </p:cNvPr>
            <p:cNvSpPr/>
            <p:nvPr/>
          </p:nvSpPr>
          <p:spPr>
            <a:xfrm>
              <a:off x="6520075" y="3564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21"/>
                  </a:cubicBez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7850;p50">
              <a:extLst>
                <a:ext uri="{FF2B5EF4-FFF2-40B4-BE49-F238E27FC236}">
                  <a16:creationId xmlns:a16="http://schemas.microsoft.com/office/drawing/2014/main" id="{F4D63956-C71D-B812-0535-911ADBFD59A6}"/>
                </a:ext>
              </a:extLst>
            </p:cNvPr>
            <p:cNvSpPr/>
            <p:nvPr/>
          </p:nvSpPr>
          <p:spPr>
            <a:xfrm>
              <a:off x="6519025" y="356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7851;p50">
              <a:extLst>
                <a:ext uri="{FF2B5EF4-FFF2-40B4-BE49-F238E27FC236}">
                  <a16:creationId xmlns:a16="http://schemas.microsoft.com/office/drawing/2014/main" id="{89A2E5AB-E77B-CFBF-363C-A2246064E719}"/>
                </a:ext>
              </a:extLst>
            </p:cNvPr>
            <p:cNvSpPr/>
            <p:nvPr/>
          </p:nvSpPr>
          <p:spPr>
            <a:xfrm>
              <a:off x="6519025" y="35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7852;p50">
              <a:extLst>
                <a:ext uri="{FF2B5EF4-FFF2-40B4-BE49-F238E27FC236}">
                  <a16:creationId xmlns:a16="http://schemas.microsoft.com/office/drawing/2014/main" id="{42EE8781-D496-90E8-39FE-0E2992DF57A9}"/>
                </a:ext>
              </a:extLst>
            </p:cNvPr>
            <p:cNvSpPr/>
            <p:nvPr/>
          </p:nvSpPr>
          <p:spPr>
            <a:xfrm>
              <a:off x="6519550" y="356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7853;p50">
              <a:extLst>
                <a:ext uri="{FF2B5EF4-FFF2-40B4-BE49-F238E27FC236}">
                  <a16:creationId xmlns:a16="http://schemas.microsoft.com/office/drawing/2014/main" id="{0EFF88CB-B10D-7F20-CA80-ED83AF570EC4}"/>
                </a:ext>
              </a:extLst>
            </p:cNvPr>
            <p:cNvSpPr/>
            <p:nvPr/>
          </p:nvSpPr>
          <p:spPr>
            <a:xfrm>
              <a:off x="6489975" y="359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7854;p50">
              <a:extLst>
                <a:ext uri="{FF2B5EF4-FFF2-40B4-BE49-F238E27FC236}">
                  <a16:creationId xmlns:a16="http://schemas.microsoft.com/office/drawing/2014/main" id="{E130DC88-9C00-9277-7389-0AB4708D4B43}"/>
                </a:ext>
              </a:extLst>
            </p:cNvPr>
            <p:cNvSpPr/>
            <p:nvPr/>
          </p:nvSpPr>
          <p:spPr>
            <a:xfrm>
              <a:off x="6490500" y="359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7855;p50">
              <a:extLst>
                <a:ext uri="{FF2B5EF4-FFF2-40B4-BE49-F238E27FC236}">
                  <a16:creationId xmlns:a16="http://schemas.microsoft.com/office/drawing/2014/main" id="{FD592656-FCFC-4CB3-8015-4F4E6C42234C}"/>
                </a:ext>
              </a:extLst>
            </p:cNvPr>
            <p:cNvSpPr/>
            <p:nvPr/>
          </p:nvSpPr>
          <p:spPr>
            <a:xfrm>
              <a:off x="6489975" y="3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7856;p50">
              <a:extLst>
                <a:ext uri="{FF2B5EF4-FFF2-40B4-BE49-F238E27FC236}">
                  <a16:creationId xmlns:a16="http://schemas.microsoft.com/office/drawing/2014/main" id="{A102CFCD-8331-1EBA-9B67-F898148495FB}"/>
                </a:ext>
              </a:extLst>
            </p:cNvPr>
            <p:cNvSpPr/>
            <p:nvPr/>
          </p:nvSpPr>
          <p:spPr>
            <a:xfrm>
              <a:off x="6491025" y="3592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7857;p50">
              <a:extLst>
                <a:ext uri="{FF2B5EF4-FFF2-40B4-BE49-F238E27FC236}">
                  <a16:creationId xmlns:a16="http://schemas.microsoft.com/office/drawing/2014/main" id="{89D16553-D0A5-EA0C-4FB8-BBD8D7451CB3}"/>
                </a:ext>
              </a:extLst>
            </p:cNvPr>
            <p:cNvSpPr/>
            <p:nvPr/>
          </p:nvSpPr>
          <p:spPr>
            <a:xfrm>
              <a:off x="6490500" y="359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7858;p50">
              <a:extLst>
                <a:ext uri="{FF2B5EF4-FFF2-40B4-BE49-F238E27FC236}">
                  <a16:creationId xmlns:a16="http://schemas.microsoft.com/office/drawing/2014/main" id="{62A858C5-B60C-C860-4EB8-F897011969E5}"/>
                </a:ext>
              </a:extLst>
            </p:cNvPr>
            <p:cNvSpPr/>
            <p:nvPr/>
          </p:nvSpPr>
          <p:spPr>
            <a:xfrm>
              <a:off x="6487875" y="359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7859;p50">
              <a:extLst>
                <a:ext uri="{FF2B5EF4-FFF2-40B4-BE49-F238E27FC236}">
                  <a16:creationId xmlns:a16="http://schemas.microsoft.com/office/drawing/2014/main" id="{96D4D72A-99A1-B0F9-158A-B2E0B4339251}"/>
                </a:ext>
              </a:extLst>
            </p:cNvPr>
            <p:cNvSpPr/>
            <p:nvPr/>
          </p:nvSpPr>
          <p:spPr>
            <a:xfrm>
              <a:off x="6488400" y="3600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7860;p50">
              <a:extLst>
                <a:ext uri="{FF2B5EF4-FFF2-40B4-BE49-F238E27FC236}">
                  <a16:creationId xmlns:a16="http://schemas.microsoft.com/office/drawing/2014/main" id="{4FF63C65-67F3-4437-2F76-388ADF2362F5}"/>
                </a:ext>
              </a:extLst>
            </p:cNvPr>
            <p:cNvSpPr/>
            <p:nvPr/>
          </p:nvSpPr>
          <p:spPr>
            <a:xfrm>
              <a:off x="6488925" y="359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7861;p50">
              <a:extLst>
                <a:ext uri="{FF2B5EF4-FFF2-40B4-BE49-F238E27FC236}">
                  <a16:creationId xmlns:a16="http://schemas.microsoft.com/office/drawing/2014/main" id="{350C3FD7-A341-568C-BEED-9BBDF420B784}"/>
                </a:ext>
              </a:extLst>
            </p:cNvPr>
            <p:cNvSpPr/>
            <p:nvPr/>
          </p:nvSpPr>
          <p:spPr>
            <a:xfrm>
              <a:off x="6488925" y="359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7862;p50">
              <a:extLst>
                <a:ext uri="{FF2B5EF4-FFF2-40B4-BE49-F238E27FC236}">
                  <a16:creationId xmlns:a16="http://schemas.microsoft.com/office/drawing/2014/main" id="{5F085B83-4750-CBA7-E5EA-014DDEF8B412}"/>
                </a:ext>
              </a:extLst>
            </p:cNvPr>
            <p:cNvSpPr/>
            <p:nvPr/>
          </p:nvSpPr>
          <p:spPr>
            <a:xfrm>
              <a:off x="6489450" y="358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7863;p50">
              <a:extLst>
                <a:ext uri="{FF2B5EF4-FFF2-40B4-BE49-F238E27FC236}">
                  <a16:creationId xmlns:a16="http://schemas.microsoft.com/office/drawing/2014/main" id="{5B76D517-E552-59DE-5792-7A728C35112C}"/>
                </a:ext>
              </a:extLst>
            </p:cNvPr>
            <p:cNvSpPr/>
            <p:nvPr/>
          </p:nvSpPr>
          <p:spPr>
            <a:xfrm>
              <a:off x="6490500" y="359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7864;p50">
              <a:extLst>
                <a:ext uri="{FF2B5EF4-FFF2-40B4-BE49-F238E27FC236}">
                  <a16:creationId xmlns:a16="http://schemas.microsoft.com/office/drawing/2014/main" id="{512275BA-DEC7-079F-69FB-528B7F424454}"/>
                </a:ext>
              </a:extLst>
            </p:cNvPr>
            <p:cNvSpPr/>
            <p:nvPr/>
          </p:nvSpPr>
          <p:spPr>
            <a:xfrm>
              <a:off x="6488400" y="358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7865;p50">
              <a:extLst>
                <a:ext uri="{FF2B5EF4-FFF2-40B4-BE49-F238E27FC236}">
                  <a16:creationId xmlns:a16="http://schemas.microsoft.com/office/drawing/2014/main" id="{D610FE9E-1E95-CFDE-2DF3-2F8D58711B93}"/>
                </a:ext>
              </a:extLst>
            </p:cNvPr>
            <p:cNvSpPr/>
            <p:nvPr/>
          </p:nvSpPr>
          <p:spPr>
            <a:xfrm>
              <a:off x="6486800" y="3598800"/>
              <a:ext cx="575" cy="250"/>
            </a:xfrm>
            <a:custGeom>
              <a:avLst/>
              <a:gdLst/>
              <a:ahLst/>
              <a:cxnLst/>
              <a:rect l="l" t="t" r="r" b="b"/>
              <a:pathLst>
                <a:path w="23" h="10" extrusionOk="0">
                  <a:moveTo>
                    <a:pt x="1" y="0"/>
                  </a:moveTo>
                  <a:cubicBezTo>
                    <a:pt x="15" y="0"/>
                    <a:pt x="10" y="10"/>
                    <a:pt x="12" y="10"/>
                  </a:cubicBezTo>
                  <a:cubicBezTo>
                    <a:pt x="13" y="10"/>
                    <a:pt x="15" y="7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7866;p50">
              <a:extLst>
                <a:ext uri="{FF2B5EF4-FFF2-40B4-BE49-F238E27FC236}">
                  <a16:creationId xmlns:a16="http://schemas.microsoft.com/office/drawing/2014/main" id="{4BB2DFBD-D2C1-C52C-A485-08EE15D0A03E}"/>
                </a:ext>
              </a:extLst>
            </p:cNvPr>
            <p:cNvSpPr/>
            <p:nvPr/>
          </p:nvSpPr>
          <p:spPr>
            <a:xfrm>
              <a:off x="6484700" y="359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7867;p50">
              <a:extLst>
                <a:ext uri="{FF2B5EF4-FFF2-40B4-BE49-F238E27FC236}">
                  <a16:creationId xmlns:a16="http://schemas.microsoft.com/office/drawing/2014/main" id="{D2339275-1EF6-DA90-A232-435C53A360D4}"/>
                </a:ext>
              </a:extLst>
            </p:cNvPr>
            <p:cNvSpPr/>
            <p:nvPr/>
          </p:nvSpPr>
          <p:spPr>
            <a:xfrm>
              <a:off x="6488400" y="358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7868;p50">
              <a:extLst>
                <a:ext uri="{FF2B5EF4-FFF2-40B4-BE49-F238E27FC236}">
                  <a16:creationId xmlns:a16="http://schemas.microsoft.com/office/drawing/2014/main" id="{024962AF-AE61-1BA9-1421-838DC8E18858}"/>
                </a:ext>
              </a:extLst>
            </p:cNvPr>
            <p:cNvSpPr/>
            <p:nvPr/>
          </p:nvSpPr>
          <p:spPr>
            <a:xfrm>
              <a:off x="6490500" y="3587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7869;p50">
              <a:extLst>
                <a:ext uri="{FF2B5EF4-FFF2-40B4-BE49-F238E27FC236}">
                  <a16:creationId xmlns:a16="http://schemas.microsoft.com/office/drawing/2014/main" id="{724F9927-BDFE-0E6F-822C-1AE73AE92FCD}"/>
                </a:ext>
              </a:extLst>
            </p:cNvPr>
            <p:cNvSpPr/>
            <p:nvPr/>
          </p:nvSpPr>
          <p:spPr>
            <a:xfrm>
              <a:off x="6490500" y="35871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7870;p50">
              <a:extLst>
                <a:ext uri="{FF2B5EF4-FFF2-40B4-BE49-F238E27FC236}">
                  <a16:creationId xmlns:a16="http://schemas.microsoft.com/office/drawing/2014/main" id="{2A24AFBC-EE09-5881-1E30-665E6ACE1B52}"/>
                </a:ext>
              </a:extLst>
            </p:cNvPr>
            <p:cNvSpPr/>
            <p:nvPr/>
          </p:nvSpPr>
          <p:spPr>
            <a:xfrm>
              <a:off x="6489450" y="3581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7871;p50">
              <a:extLst>
                <a:ext uri="{FF2B5EF4-FFF2-40B4-BE49-F238E27FC236}">
                  <a16:creationId xmlns:a16="http://schemas.microsoft.com/office/drawing/2014/main" id="{FE38040D-5376-5B09-A2C0-A83487BDC592}"/>
                </a:ext>
              </a:extLst>
            </p:cNvPr>
            <p:cNvSpPr/>
            <p:nvPr/>
          </p:nvSpPr>
          <p:spPr>
            <a:xfrm>
              <a:off x="6490500" y="358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7872;p50">
              <a:extLst>
                <a:ext uri="{FF2B5EF4-FFF2-40B4-BE49-F238E27FC236}">
                  <a16:creationId xmlns:a16="http://schemas.microsoft.com/office/drawing/2014/main" id="{2A08B802-E1F9-C17A-E300-47B32D53573F}"/>
                </a:ext>
              </a:extLst>
            </p:cNvPr>
            <p:cNvSpPr/>
            <p:nvPr/>
          </p:nvSpPr>
          <p:spPr>
            <a:xfrm>
              <a:off x="6490500" y="359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7873;p50">
              <a:extLst>
                <a:ext uri="{FF2B5EF4-FFF2-40B4-BE49-F238E27FC236}">
                  <a16:creationId xmlns:a16="http://schemas.microsoft.com/office/drawing/2014/main" id="{81E9B6C9-9BE4-0B3F-27E7-A79CDA424843}"/>
                </a:ext>
              </a:extLst>
            </p:cNvPr>
            <p:cNvSpPr/>
            <p:nvPr/>
          </p:nvSpPr>
          <p:spPr>
            <a:xfrm>
              <a:off x="6486275" y="359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7874;p50">
              <a:extLst>
                <a:ext uri="{FF2B5EF4-FFF2-40B4-BE49-F238E27FC236}">
                  <a16:creationId xmlns:a16="http://schemas.microsoft.com/office/drawing/2014/main" id="{75D3002B-AEA0-8A68-5F5A-4216770C7C2A}"/>
                </a:ext>
              </a:extLst>
            </p:cNvPr>
            <p:cNvSpPr/>
            <p:nvPr/>
          </p:nvSpPr>
          <p:spPr>
            <a:xfrm>
              <a:off x="6486275" y="359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7875;p50">
              <a:extLst>
                <a:ext uri="{FF2B5EF4-FFF2-40B4-BE49-F238E27FC236}">
                  <a16:creationId xmlns:a16="http://schemas.microsoft.com/office/drawing/2014/main" id="{DC4B9BF1-92C4-DD45-84AE-4D91FDA63F83}"/>
                </a:ext>
              </a:extLst>
            </p:cNvPr>
            <p:cNvSpPr/>
            <p:nvPr/>
          </p:nvSpPr>
          <p:spPr>
            <a:xfrm>
              <a:off x="6486275" y="359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7876;p50">
              <a:extLst>
                <a:ext uri="{FF2B5EF4-FFF2-40B4-BE49-F238E27FC236}">
                  <a16:creationId xmlns:a16="http://schemas.microsoft.com/office/drawing/2014/main" id="{5E089385-B29C-D0E0-19D2-A24BC33A5772}"/>
                </a:ext>
              </a:extLst>
            </p:cNvPr>
            <p:cNvSpPr/>
            <p:nvPr/>
          </p:nvSpPr>
          <p:spPr>
            <a:xfrm>
              <a:off x="6486275" y="359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7877;p50">
              <a:extLst>
                <a:ext uri="{FF2B5EF4-FFF2-40B4-BE49-F238E27FC236}">
                  <a16:creationId xmlns:a16="http://schemas.microsoft.com/office/drawing/2014/main" id="{1D0E9CA8-C913-2DE3-7E3F-5FFF79246D38}"/>
                </a:ext>
              </a:extLst>
            </p:cNvPr>
            <p:cNvSpPr/>
            <p:nvPr/>
          </p:nvSpPr>
          <p:spPr>
            <a:xfrm>
              <a:off x="6486275" y="359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7878;p50">
              <a:extLst>
                <a:ext uri="{FF2B5EF4-FFF2-40B4-BE49-F238E27FC236}">
                  <a16:creationId xmlns:a16="http://schemas.microsoft.com/office/drawing/2014/main" id="{6883DA22-1B99-0697-4588-4E4EF0D6A36C}"/>
                </a:ext>
              </a:extLst>
            </p:cNvPr>
            <p:cNvSpPr/>
            <p:nvPr/>
          </p:nvSpPr>
          <p:spPr>
            <a:xfrm>
              <a:off x="6485750" y="3593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7879;p50">
              <a:extLst>
                <a:ext uri="{FF2B5EF4-FFF2-40B4-BE49-F238E27FC236}">
                  <a16:creationId xmlns:a16="http://schemas.microsoft.com/office/drawing/2014/main" id="{7AD292D3-D7F7-9EF4-4759-C5565CD2E647}"/>
                </a:ext>
              </a:extLst>
            </p:cNvPr>
            <p:cNvSpPr/>
            <p:nvPr/>
          </p:nvSpPr>
          <p:spPr>
            <a:xfrm>
              <a:off x="6484175" y="3581900"/>
              <a:ext cx="7950" cy="18500"/>
            </a:xfrm>
            <a:custGeom>
              <a:avLst/>
              <a:gdLst/>
              <a:ahLst/>
              <a:cxnLst/>
              <a:rect l="l" t="t" r="r" b="b"/>
              <a:pathLst>
                <a:path w="318" h="740" extrusionOk="0">
                  <a:moveTo>
                    <a:pt x="21" y="338"/>
                  </a:moveTo>
                  <a:cubicBezTo>
                    <a:pt x="21" y="338"/>
                    <a:pt x="0" y="338"/>
                    <a:pt x="21" y="359"/>
                  </a:cubicBezTo>
                  <a:cubicBezTo>
                    <a:pt x="21" y="359"/>
                    <a:pt x="21" y="338"/>
                    <a:pt x="21" y="338"/>
                  </a:cubicBezTo>
                  <a:close/>
                  <a:moveTo>
                    <a:pt x="97" y="500"/>
                  </a:moveTo>
                  <a:cubicBezTo>
                    <a:pt x="95" y="507"/>
                    <a:pt x="106" y="507"/>
                    <a:pt x="106" y="507"/>
                  </a:cubicBezTo>
                  <a:cubicBezTo>
                    <a:pt x="102" y="504"/>
                    <a:pt x="99" y="501"/>
                    <a:pt x="97" y="500"/>
                  </a:cubicBezTo>
                  <a:close/>
                  <a:moveTo>
                    <a:pt x="85" y="528"/>
                  </a:moveTo>
                  <a:cubicBezTo>
                    <a:pt x="85" y="549"/>
                    <a:pt x="85" y="549"/>
                    <a:pt x="85" y="549"/>
                  </a:cubicBezTo>
                  <a:lnTo>
                    <a:pt x="106" y="549"/>
                  </a:lnTo>
                  <a:cubicBezTo>
                    <a:pt x="85" y="549"/>
                    <a:pt x="85" y="549"/>
                    <a:pt x="85" y="528"/>
                  </a:cubicBezTo>
                  <a:close/>
                  <a:moveTo>
                    <a:pt x="106" y="676"/>
                  </a:moveTo>
                  <a:lnTo>
                    <a:pt x="106" y="697"/>
                  </a:lnTo>
                  <a:cubicBezTo>
                    <a:pt x="106" y="676"/>
                    <a:pt x="106" y="676"/>
                    <a:pt x="127" y="676"/>
                  </a:cubicBezTo>
                  <a:close/>
                  <a:moveTo>
                    <a:pt x="169" y="0"/>
                  </a:moveTo>
                  <a:cubicBezTo>
                    <a:pt x="169" y="21"/>
                    <a:pt x="190" y="21"/>
                    <a:pt x="190" y="21"/>
                  </a:cubicBezTo>
                  <a:lnTo>
                    <a:pt x="127" y="21"/>
                  </a:lnTo>
                  <a:cubicBezTo>
                    <a:pt x="127" y="21"/>
                    <a:pt x="127" y="43"/>
                    <a:pt x="127" y="43"/>
                  </a:cubicBezTo>
                  <a:lnTo>
                    <a:pt x="106" y="43"/>
                  </a:lnTo>
                  <a:cubicBezTo>
                    <a:pt x="106" y="43"/>
                    <a:pt x="64" y="43"/>
                    <a:pt x="64" y="64"/>
                  </a:cubicBezTo>
                  <a:lnTo>
                    <a:pt x="43" y="64"/>
                  </a:lnTo>
                  <a:cubicBezTo>
                    <a:pt x="21" y="85"/>
                    <a:pt x="43" y="85"/>
                    <a:pt x="21" y="106"/>
                  </a:cubicBezTo>
                  <a:lnTo>
                    <a:pt x="43" y="106"/>
                  </a:lnTo>
                  <a:cubicBezTo>
                    <a:pt x="21" y="106"/>
                    <a:pt x="21" y="127"/>
                    <a:pt x="21" y="148"/>
                  </a:cubicBezTo>
                  <a:cubicBezTo>
                    <a:pt x="21" y="148"/>
                    <a:pt x="0" y="169"/>
                    <a:pt x="21" y="190"/>
                  </a:cubicBezTo>
                  <a:cubicBezTo>
                    <a:pt x="0" y="190"/>
                    <a:pt x="21" y="190"/>
                    <a:pt x="0" y="211"/>
                  </a:cubicBezTo>
                  <a:cubicBezTo>
                    <a:pt x="21" y="211"/>
                    <a:pt x="0" y="233"/>
                    <a:pt x="21" y="233"/>
                  </a:cubicBezTo>
                  <a:lnTo>
                    <a:pt x="0" y="233"/>
                  </a:lnTo>
                  <a:cubicBezTo>
                    <a:pt x="0" y="233"/>
                    <a:pt x="21" y="233"/>
                    <a:pt x="0" y="254"/>
                  </a:cubicBezTo>
                  <a:lnTo>
                    <a:pt x="21" y="254"/>
                  </a:lnTo>
                  <a:cubicBezTo>
                    <a:pt x="21" y="254"/>
                    <a:pt x="21" y="254"/>
                    <a:pt x="21" y="275"/>
                  </a:cubicBezTo>
                  <a:lnTo>
                    <a:pt x="0" y="275"/>
                  </a:lnTo>
                  <a:cubicBezTo>
                    <a:pt x="21" y="275"/>
                    <a:pt x="21" y="296"/>
                    <a:pt x="21" y="296"/>
                  </a:cubicBezTo>
                  <a:cubicBezTo>
                    <a:pt x="21" y="296"/>
                    <a:pt x="21" y="317"/>
                    <a:pt x="0" y="317"/>
                  </a:cubicBezTo>
                  <a:lnTo>
                    <a:pt x="21" y="317"/>
                  </a:lnTo>
                  <a:cubicBezTo>
                    <a:pt x="21" y="317"/>
                    <a:pt x="21" y="338"/>
                    <a:pt x="0" y="338"/>
                  </a:cubicBezTo>
                  <a:lnTo>
                    <a:pt x="21" y="338"/>
                  </a:lnTo>
                  <a:cubicBezTo>
                    <a:pt x="43" y="359"/>
                    <a:pt x="21" y="359"/>
                    <a:pt x="21" y="359"/>
                  </a:cubicBezTo>
                  <a:cubicBezTo>
                    <a:pt x="21" y="359"/>
                    <a:pt x="21" y="380"/>
                    <a:pt x="21" y="380"/>
                  </a:cubicBezTo>
                  <a:lnTo>
                    <a:pt x="0" y="380"/>
                  </a:lnTo>
                  <a:cubicBezTo>
                    <a:pt x="0" y="380"/>
                    <a:pt x="21" y="402"/>
                    <a:pt x="21" y="402"/>
                  </a:cubicBezTo>
                  <a:cubicBezTo>
                    <a:pt x="43" y="402"/>
                    <a:pt x="43" y="423"/>
                    <a:pt x="43" y="423"/>
                  </a:cubicBezTo>
                  <a:lnTo>
                    <a:pt x="21" y="423"/>
                  </a:lnTo>
                  <a:lnTo>
                    <a:pt x="21" y="444"/>
                  </a:lnTo>
                  <a:lnTo>
                    <a:pt x="64" y="444"/>
                  </a:lnTo>
                  <a:cubicBezTo>
                    <a:pt x="64" y="465"/>
                    <a:pt x="64" y="465"/>
                    <a:pt x="64" y="465"/>
                  </a:cubicBezTo>
                  <a:cubicBezTo>
                    <a:pt x="64" y="486"/>
                    <a:pt x="64" y="486"/>
                    <a:pt x="64" y="486"/>
                  </a:cubicBezTo>
                  <a:lnTo>
                    <a:pt x="106" y="486"/>
                  </a:lnTo>
                  <a:cubicBezTo>
                    <a:pt x="98" y="486"/>
                    <a:pt x="96" y="486"/>
                    <a:pt x="97" y="487"/>
                  </a:cubicBezTo>
                  <a:lnTo>
                    <a:pt x="97" y="487"/>
                  </a:lnTo>
                  <a:cubicBezTo>
                    <a:pt x="86" y="490"/>
                    <a:pt x="76" y="495"/>
                    <a:pt x="70" y="495"/>
                  </a:cubicBezTo>
                  <a:cubicBezTo>
                    <a:pt x="66" y="495"/>
                    <a:pt x="64" y="493"/>
                    <a:pt x="64" y="486"/>
                  </a:cubicBezTo>
                  <a:cubicBezTo>
                    <a:pt x="64" y="507"/>
                    <a:pt x="64" y="507"/>
                    <a:pt x="64" y="507"/>
                  </a:cubicBezTo>
                  <a:lnTo>
                    <a:pt x="85" y="507"/>
                  </a:lnTo>
                  <a:cubicBezTo>
                    <a:pt x="85" y="507"/>
                    <a:pt x="85" y="498"/>
                    <a:pt x="91" y="498"/>
                  </a:cubicBezTo>
                  <a:cubicBezTo>
                    <a:pt x="93" y="498"/>
                    <a:pt x="94" y="498"/>
                    <a:pt x="97" y="500"/>
                  </a:cubicBezTo>
                  <a:lnTo>
                    <a:pt x="97" y="500"/>
                  </a:lnTo>
                  <a:cubicBezTo>
                    <a:pt x="97" y="498"/>
                    <a:pt x="98" y="495"/>
                    <a:pt x="101" y="492"/>
                  </a:cubicBezTo>
                  <a:lnTo>
                    <a:pt x="101" y="492"/>
                  </a:lnTo>
                  <a:cubicBezTo>
                    <a:pt x="103" y="495"/>
                    <a:pt x="106" y="500"/>
                    <a:pt x="106" y="507"/>
                  </a:cubicBezTo>
                  <a:lnTo>
                    <a:pt x="85" y="507"/>
                  </a:lnTo>
                  <a:cubicBezTo>
                    <a:pt x="106" y="507"/>
                    <a:pt x="64" y="507"/>
                    <a:pt x="64" y="528"/>
                  </a:cubicBezTo>
                  <a:lnTo>
                    <a:pt x="85" y="528"/>
                  </a:lnTo>
                  <a:cubicBezTo>
                    <a:pt x="85" y="528"/>
                    <a:pt x="85" y="528"/>
                    <a:pt x="85" y="528"/>
                  </a:cubicBezTo>
                  <a:lnTo>
                    <a:pt x="85" y="528"/>
                  </a:lnTo>
                  <a:cubicBezTo>
                    <a:pt x="85" y="528"/>
                    <a:pt x="106" y="528"/>
                    <a:pt x="106" y="549"/>
                  </a:cubicBezTo>
                  <a:cubicBezTo>
                    <a:pt x="106" y="549"/>
                    <a:pt x="85" y="571"/>
                    <a:pt x="85" y="571"/>
                  </a:cubicBezTo>
                  <a:lnTo>
                    <a:pt x="106" y="571"/>
                  </a:lnTo>
                  <a:cubicBezTo>
                    <a:pt x="106" y="571"/>
                    <a:pt x="106" y="592"/>
                    <a:pt x="106" y="592"/>
                  </a:cubicBezTo>
                  <a:lnTo>
                    <a:pt x="85" y="592"/>
                  </a:lnTo>
                  <a:cubicBezTo>
                    <a:pt x="102" y="592"/>
                    <a:pt x="119" y="592"/>
                    <a:pt x="125" y="602"/>
                  </a:cubicBezTo>
                  <a:lnTo>
                    <a:pt x="125" y="602"/>
                  </a:lnTo>
                  <a:cubicBezTo>
                    <a:pt x="119" y="613"/>
                    <a:pt x="106" y="613"/>
                    <a:pt x="106" y="613"/>
                  </a:cubicBezTo>
                  <a:lnTo>
                    <a:pt x="127" y="613"/>
                  </a:lnTo>
                  <a:cubicBezTo>
                    <a:pt x="127" y="634"/>
                    <a:pt x="127" y="634"/>
                    <a:pt x="127" y="634"/>
                  </a:cubicBezTo>
                  <a:cubicBezTo>
                    <a:pt x="106" y="634"/>
                    <a:pt x="127" y="634"/>
                    <a:pt x="106" y="655"/>
                  </a:cubicBezTo>
                  <a:lnTo>
                    <a:pt x="169" y="655"/>
                  </a:lnTo>
                  <a:lnTo>
                    <a:pt x="148" y="676"/>
                  </a:lnTo>
                  <a:cubicBezTo>
                    <a:pt x="148" y="676"/>
                    <a:pt x="148" y="676"/>
                    <a:pt x="148" y="676"/>
                  </a:cubicBezTo>
                  <a:lnTo>
                    <a:pt x="148" y="676"/>
                  </a:lnTo>
                  <a:cubicBezTo>
                    <a:pt x="148" y="676"/>
                    <a:pt x="127" y="697"/>
                    <a:pt x="127" y="697"/>
                  </a:cubicBezTo>
                  <a:lnTo>
                    <a:pt x="148" y="697"/>
                  </a:lnTo>
                  <a:cubicBezTo>
                    <a:pt x="148" y="697"/>
                    <a:pt x="148" y="718"/>
                    <a:pt x="148" y="718"/>
                  </a:cubicBezTo>
                  <a:cubicBezTo>
                    <a:pt x="148" y="729"/>
                    <a:pt x="148" y="729"/>
                    <a:pt x="146" y="729"/>
                  </a:cubicBezTo>
                  <a:cubicBezTo>
                    <a:pt x="143" y="729"/>
                    <a:pt x="138" y="729"/>
                    <a:pt x="127" y="740"/>
                  </a:cubicBezTo>
                  <a:lnTo>
                    <a:pt x="169" y="740"/>
                  </a:lnTo>
                  <a:cubicBezTo>
                    <a:pt x="169" y="740"/>
                    <a:pt x="169" y="740"/>
                    <a:pt x="169" y="718"/>
                  </a:cubicBezTo>
                  <a:lnTo>
                    <a:pt x="190" y="718"/>
                  </a:lnTo>
                  <a:cubicBezTo>
                    <a:pt x="190" y="718"/>
                    <a:pt x="190" y="718"/>
                    <a:pt x="190" y="697"/>
                  </a:cubicBezTo>
                  <a:lnTo>
                    <a:pt x="212" y="697"/>
                  </a:lnTo>
                  <a:cubicBezTo>
                    <a:pt x="212" y="697"/>
                    <a:pt x="212" y="697"/>
                    <a:pt x="212" y="676"/>
                  </a:cubicBezTo>
                  <a:cubicBezTo>
                    <a:pt x="233" y="676"/>
                    <a:pt x="233" y="655"/>
                    <a:pt x="233" y="655"/>
                  </a:cubicBezTo>
                  <a:cubicBezTo>
                    <a:pt x="233" y="655"/>
                    <a:pt x="233" y="634"/>
                    <a:pt x="212" y="634"/>
                  </a:cubicBezTo>
                  <a:lnTo>
                    <a:pt x="233" y="634"/>
                  </a:lnTo>
                  <a:cubicBezTo>
                    <a:pt x="243" y="623"/>
                    <a:pt x="238" y="623"/>
                    <a:pt x="233" y="623"/>
                  </a:cubicBezTo>
                  <a:cubicBezTo>
                    <a:pt x="227" y="623"/>
                    <a:pt x="222" y="623"/>
                    <a:pt x="233" y="613"/>
                  </a:cubicBezTo>
                  <a:cubicBezTo>
                    <a:pt x="233" y="613"/>
                    <a:pt x="254" y="592"/>
                    <a:pt x="233" y="592"/>
                  </a:cubicBezTo>
                  <a:lnTo>
                    <a:pt x="254" y="592"/>
                  </a:lnTo>
                  <a:cubicBezTo>
                    <a:pt x="233" y="571"/>
                    <a:pt x="254" y="571"/>
                    <a:pt x="254" y="571"/>
                  </a:cubicBezTo>
                  <a:cubicBezTo>
                    <a:pt x="275" y="549"/>
                    <a:pt x="254" y="549"/>
                    <a:pt x="275" y="549"/>
                  </a:cubicBezTo>
                  <a:lnTo>
                    <a:pt x="254" y="549"/>
                  </a:lnTo>
                  <a:cubicBezTo>
                    <a:pt x="233" y="549"/>
                    <a:pt x="275" y="549"/>
                    <a:pt x="254" y="528"/>
                  </a:cubicBezTo>
                  <a:cubicBezTo>
                    <a:pt x="233" y="528"/>
                    <a:pt x="254" y="528"/>
                    <a:pt x="254" y="507"/>
                  </a:cubicBezTo>
                  <a:lnTo>
                    <a:pt x="254" y="486"/>
                  </a:lnTo>
                  <a:cubicBezTo>
                    <a:pt x="254" y="465"/>
                    <a:pt x="275" y="465"/>
                    <a:pt x="254" y="465"/>
                  </a:cubicBezTo>
                  <a:lnTo>
                    <a:pt x="275" y="465"/>
                  </a:lnTo>
                  <a:cubicBezTo>
                    <a:pt x="275" y="465"/>
                    <a:pt x="275" y="444"/>
                    <a:pt x="254" y="444"/>
                  </a:cubicBezTo>
                  <a:cubicBezTo>
                    <a:pt x="254" y="433"/>
                    <a:pt x="259" y="433"/>
                    <a:pt x="264" y="433"/>
                  </a:cubicBezTo>
                  <a:cubicBezTo>
                    <a:pt x="270" y="433"/>
                    <a:pt x="275" y="433"/>
                    <a:pt x="275" y="423"/>
                  </a:cubicBezTo>
                  <a:cubicBezTo>
                    <a:pt x="254" y="402"/>
                    <a:pt x="254" y="402"/>
                    <a:pt x="254" y="402"/>
                  </a:cubicBezTo>
                  <a:cubicBezTo>
                    <a:pt x="254" y="402"/>
                    <a:pt x="275" y="380"/>
                    <a:pt x="275" y="380"/>
                  </a:cubicBezTo>
                  <a:cubicBezTo>
                    <a:pt x="275" y="380"/>
                    <a:pt x="275" y="380"/>
                    <a:pt x="275" y="359"/>
                  </a:cubicBezTo>
                  <a:lnTo>
                    <a:pt x="254" y="359"/>
                  </a:lnTo>
                  <a:cubicBezTo>
                    <a:pt x="254" y="359"/>
                    <a:pt x="254" y="359"/>
                    <a:pt x="254" y="338"/>
                  </a:cubicBezTo>
                  <a:lnTo>
                    <a:pt x="254" y="317"/>
                  </a:lnTo>
                  <a:cubicBezTo>
                    <a:pt x="254" y="317"/>
                    <a:pt x="254" y="296"/>
                    <a:pt x="254" y="296"/>
                  </a:cubicBezTo>
                  <a:cubicBezTo>
                    <a:pt x="254" y="275"/>
                    <a:pt x="254" y="275"/>
                    <a:pt x="275" y="254"/>
                  </a:cubicBezTo>
                  <a:lnTo>
                    <a:pt x="254" y="254"/>
                  </a:lnTo>
                  <a:cubicBezTo>
                    <a:pt x="254" y="233"/>
                    <a:pt x="254" y="233"/>
                    <a:pt x="254" y="233"/>
                  </a:cubicBezTo>
                  <a:cubicBezTo>
                    <a:pt x="233" y="233"/>
                    <a:pt x="275" y="233"/>
                    <a:pt x="254" y="211"/>
                  </a:cubicBezTo>
                  <a:cubicBezTo>
                    <a:pt x="254" y="190"/>
                    <a:pt x="254" y="190"/>
                    <a:pt x="275" y="190"/>
                  </a:cubicBezTo>
                  <a:cubicBezTo>
                    <a:pt x="254" y="190"/>
                    <a:pt x="254" y="169"/>
                    <a:pt x="254" y="169"/>
                  </a:cubicBezTo>
                  <a:cubicBezTo>
                    <a:pt x="254" y="169"/>
                    <a:pt x="254" y="148"/>
                    <a:pt x="254" y="148"/>
                  </a:cubicBezTo>
                  <a:lnTo>
                    <a:pt x="275" y="148"/>
                  </a:lnTo>
                  <a:cubicBezTo>
                    <a:pt x="275" y="148"/>
                    <a:pt x="317" y="43"/>
                    <a:pt x="212" y="21"/>
                  </a:cubicBezTo>
                  <a:cubicBezTo>
                    <a:pt x="212" y="21"/>
                    <a:pt x="212" y="0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7880;p50">
              <a:extLst>
                <a:ext uri="{FF2B5EF4-FFF2-40B4-BE49-F238E27FC236}">
                  <a16:creationId xmlns:a16="http://schemas.microsoft.com/office/drawing/2014/main" id="{37D6DA88-BD7C-C950-5C60-3D9A1820A492}"/>
                </a:ext>
              </a:extLst>
            </p:cNvPr>
            <p:cNvSpPr/>
            <p:nvPr/>
          </p:nvSpPr>
          <p:spPr>
            <a:xfrm>
              <a:off x="6485750" y="3595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7881;p50">
              <a:extLst>
                <a:ext uri="{FF2B5EF4-FFF2-40B4-BE49-F238E27FC236}">
                  <a16:creationId xmlns:a16="http://schemas.microsoft.com/office/drawing/2014/main" id="{9D0C6A81-C342-6FD8-DCD1-03A012FB4238}"/>
                </a:ext>
              </a:extLst>
            </p:cNvPr>
            <p:cNvSpPr/>
            <p:nvPr/>
          </p:nvSpPr>
          <p:spPr>
            <a:xfrm>
              <a:off x="6485750" y="359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7882;p50">
              <a:extLst>
                <a:ext uri="{FF2B5EF4-FFF2-40B4-BE49-F238E27FC236}">
                  <a16:creationId xmlns:a16="http://schemas.microsoft.com/office/drawing/2014/main" id="{A18B1F3B-485C-C5F9-0951-4167D3E59246}"/>
                </a:ext>
              </a:extLst>
            </p:cNvPr>
            <p:cNvSpPr/>
            <p:nvPr/>
          </p:nvSpPr>
          <p:spPr>
            <a:xfrm>
              <a:off x="6485750" y="3593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7883;p50">
              <a:extLst>
                <a:ext uri="{FF2B5EF4-FFF2-40B4-BE49-F238E27FC236}">
                  <a16:creationId xmlns:a16="http://schemas.microsoft.com/office/drawing/2014/main" id="{36CB3A03-945A-2901-454C-9A42BB97B6FB}"/>
                </a:ext>
              </a:extLst>
            </p:cNvPr>
            <p:cNvSpPr/>
            <p:nvPr/>
          </p:nvSpPr>
          <p:spPr>
            <a:xfrm>
              <a:off x="6486800" y="359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7884;p50">
              <a:extLst>
                <a:ext uri="{FF2B5EF4-FFF2-40B4-BE49-F238E27FC236}">
                  <a16:creationId xmlns:a16="http://schemas.microsoft.com/office/drawing/2014/main" id="{2ECC6D94-008F-C517-0346-42A04E59172C}"/>
                </a:ext>
              </a:extLst>
            </p:cNvPr>
            <p:cNvSpPr/>
            <p:nvPr/>
          </p:nvSpPr>
          <p:spPr>
            <a:xfrm>
              <a:off x="6487350" y="359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7885;p50">
              <a:extLst>
                <a:ext uri="{FF2B5EF4-FFF2-40B4-BE49-F238E27FC236}">
                  <a16:creationId xmlns:a16="http://schemas.microsoft.com/office/drawing/2014/main" id="{148F6462-A060-72C3-26D1-7223359A320F}"/>
                </a:ext>
              </a:extLst>
            </p:cNvPr>
            <p:cNvSpPr/>
            <p:nvPr/>
          </p:nvSpPr>
          <p:spPr>
            <a:xfrm>
              <a:off x="6487350" y="359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7886;p50">
              <a:extLst>
                <a:ext uri="{FF2B5EF4-FFF2-40B4-BE49-F238E27FC236}">
                  <a16:creationId xmlns:a16="http://schemas.microsoft.com/office/drawing/2014/main" id="{33D3DF99-FC95-6729-371B-7F7EE338727D}"/>
                </a:ext>
              </a:extLst>
            </p:cNvPr>
            <p:cNvSpPr/>
            <p:nvPr/>
          </p:nvSpPr>
          <p:spPr>
            <a:xfrm>
              <a:off x="6486800" y="359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7887;p50">
              <a:extLst>
                <a:ext uri="{FF2B5EF4-FFF2-40B4-BE49-F238E27FC236}">
                  <a16:creationId xmlns:a16="http://schemas.microsoft.com/office/drawing/2014/main" id="{4482A867-8437-7FA9-4AC8-658368F04CED}"/>
                </a:ext>
              </a:extLst>
            </p:cNvPr>
            <p:cNvSpPr/>
            <p:nvPr/>
          </p:nvSpPr>
          <p:spPr>
            <a:xfrm>
              <a:off x="6487350" y="3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7888;p50">
              <a:extLst>
                <a:ext uri="{FF2B5EF4-FFF2-40B4-BE49-F238E27FC236}">
                  <a16:creationId xmlns:a16="http://schemas.microsoft.com/office/drawing/2014/main" id="{5E8C34F0-EBE2-ABBA-8FEE-2189791AEEBA}"/>
                </a:ext>
              </a:extLst>
            </p:cNvPr>
            <p:cNvSpPr/>
            <p:nvPr/>
          </p:nvSpPr>
          <p:spPr>
            <a:xfrm>
              <a:off x="6487350" y="359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7889;p50">
              <a:extLst>
                <a:ext uri="{FF2B5EF4-FFF2-40B4-BE49-F238E27FC236}">
                  <a16:creationId xmlns:a16="http://schemas.microsoft.com/office/drawing/2014/main" id="{E2ABAF9B-0FE8-5854-612D-9577F0F45B23}"/>
                </a:ext>
              </a:extLst>
            </p:cNvPr>
            <p:cNvSpPr/>
            <p:nvPr/>
          </p:nvSpPr>
          <p:spPr>
            <a:xfrm>
              <a:off x="6487350" y="359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7890;p50">
              <a:extLst>
                <a:ext uri="{FF2B5EF4-FFF2-40B4-BE49-F238E27FC236}">
                  <a16:creationId xmlns:a16="http://schemas.microsoft.com/office/drawing/2014/main" id="{31333982-0470-92E9-4ADE-4E7AA4E4FDCA}"/>
                </a:ext>
              </a:extLst>
            </p:cNvPr>
            <p:cNvSpPr/>
            <p:nvPr/>
          </p:nvSpPr>
          <p:spPr>
            <a:xfrm>
              <a:off x="6486800" y="3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7891;p50">
              <a:extLst>
                <a:ext uri="{FF2B5EF4-FFF2-40B4-BE49-F238E27FC236}">
                  <a16:creationId xmlns:a16="http://schemas.microsoft.com/office/drawing/2014/main" id="{9C913923-823B-9839-5F90-1B0D5AFC2C7B}"/>
                </a:ext>
              </a:extLst>
            </p:cNvPr>
            <p:cNvSpPr/>
            <p:nvPr/>
          </p:nvSpPr>
          <p:spPr>
            <a:xfrm>
              <a:off x="6486800" y="359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7892;p50">
              <a:extLst>
                <a:ext uri="{FF2B5EF4-FFF2-40B4-BE49-F238E27FC236}">
                  <a16:creationId xmlns:a16="http://schemas.microsoft.com/office/drawing/2014/main" id="{619A9D28-C166-8292-7383-819B5B0E6D8C}"/>
                </a:ext>
              </a:extLst>
            </p:cNvPr>
            <p:cNvSpPr/>
            <p:nvPr/>
          </p:nvSpPr>
          <p:spPr>
            <a:xfrm>
              <a:off x="6486800" y="35977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7893;p50">
              <a:extLst>
                <a:ext uri="{FF2B5EF4-FFF2-40B4-BE49-F238E27FC236}">
                  <a16:creationId xmlns:a16="http://schemas.microsoft.com/office/drawing/2014/main" id="{B4F1C70A-B51A-011D-FC8B-1751A1148BFF}"/>
                </a:ext>
              </a:extLst>
            </p:cNvPr>
            <p:cNvSpPr/>
            <p:nvPr/>
          </p:nvSpPr>
          <p:spPr>
            <a:xfrm>
              <a:off x="6568675" y="361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7894;p50">
              <a:extLst>
                <a:ext uri="{FF2B5EF4-FFF2-40B4-BE49-F238E27FC236}">
                  <a16:creationId xmlns:a16="http://schemas.microsoft.com/office/drawing/2014/main" id="{1D9A5006-D0E6-4CFB-4AF9-873E2A305866}"/>
                </a:ext>
              </a:extLst>
            </p:cNvPr>
            <p:cNvSpPr/>
            <p:nvPr/>
          </p:nvSpPr>
          <p:spPr>
            <a:xfrm>
              <a:off x="6570250" y="360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7895;p50">
              <a:extLst>
                <a:ext uri="{FF2B5EF4-FFF2-40B4-BE49-F238E27FC236}">
                  <a16:creationId xmlns:a16="http://schemas.microsoft.com/office/drawing/2014/main" id="{1385DFA7-7600-778F-9304-C2A12601B3A4}"/>
                </a:ext>
              </a:extLst>
            </p:cNvPr>
            <p:cNvSpPr/>
            <p:nvPr/>
          </p:nvSpPr>
          <p:spPr>
            <a:xfrm>
              <a:off x="6567600" y="361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7896;p50">
              <a:extLst>
                <a:ext uri="{FF2B5EF4-FFF2-40B4-BE49-F238E27FC236}">
                  <a16:creationId xmlns:a16="http://schemas.microsoft.com/office/drawing/2014/main" id="{42DB91E4-5DA0-807A-DAEB-518B18D84B28}"/>
                </a:ext>
              </a:extLst>
            </p:cNvPr>
            <p:cNvSpPr/>
            <p:nvPr/>
          </p:nvSpPr>
          <p:spPr>
            <a:xfrm>
              <a:off x="6573425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7897;p50">
              <a:extLst>
                <a:ext uri="{FF2B5EF4-FFF2-40B4-BE49-F238E27FC236}">
                  <a16:creationId xmlns:a16="http://schemas.microsoft.com/office/drawing/2014/main" id="{55133C84-9633-0D02-59FA-C8D14F2B23A3}"/>
                </a:ext>
              </a:extLst>
            </p:cNvPr>
            <p:cNvSpPr/>
            <p:nvPr/>
          </p:nvSpPr>
          <p:spPr>
            <a:xfrm>
              <a:off x="6571300" y="360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7898;p50">
              <a:extLst>
                <a:ext uri="{FF2B5EF4-FFF2-40B4-BE49-F238E27FC236}">
                  <a16:creationId xmlns:a16="http://schemas.microsoft.com/office/drawing/2014/main" id="{B4A249AA-3562-7775-81FF-BB18C4C5EF83}"/>
                </a:ext>
              </a:extLst>
            </p:cNvPr>
            <p:cNvSpPr/>
            <p:nvPr/>
          </p:nvSpPr>
          <p:spPr>
            <a:xfrm>
              <a:off x="6565500" y="3611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7899;p50">
              <a:extLst>
                <a:ext uri="{FF2B5EF4-FFF2-40B4-BE49-F238E27FC236}">
                  <a16:creationId xmlns:a16="http://schemas.microsoft.com/office/drawing/2014/main" id="{B8B3D91A-8E41-ACF5-DA29-5D8D342D6AFE}"/>
                </a:ext>
              </a:extLst>
            </p:cNvPr>
            <p:cNvSpPr/>
            <p:nvPr/>
          </p:nvSpPr>
          <p:spPr>
            <a:xfrm>
              <a:off x="6565500" y="3613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7900;p50">
              <a:extLst>
                <a:ext uri="{FF2B5EF4-FFF2-40B4-BE49-F238E27FC236}">
                  <a16:creationId xmlns:a16="http://schemas.microsoft.com/office/drawing/2014/main" id="{F0F975A8-6BE5-B62C-4BF7-5CFD183981C3}"/>
                </a:ext>
              </a:extLst>
            </p:cNvPr>
            <p:cNvSpPr/>
            <p:nvPr/>
          </p:nvSpPr>
          <p:spPr>
            <a:xfrm>
              <a:off x="6566025" y="361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7901;p50">
              <a:extLst>
                <a:ext uri="{FF2B5EF4-FFF2-40B4-BE49-F238E27FC236}">
                  <a16:creationId xmlns:a16="http://schemas.microsoft.com/office/drawing/2014/main" id="{55303EAE-E11E-DF4E-5C24-33C450BAF746}"/>
                </a:ext>
              </a:extLst>
            </p:cNvPr>
            <p:cNvSpPr/>
            <p:nvPr/>
          </p:nvSpPr>
          <p:spPr>
            <a:xfrm>
              <a:off x="6566025" y="3612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7902;p50">
              <a:extLst>
                <a:ext uri="{FF2B5EF4-FFF2-40B4-BE49-F238E27FC236}">
                  <a16:creationId xmlns:a16="http://schemas.microsoft.com/office/drawing/2014/main" id="{D609A90B-F8C2-E364-0181-FBD2F5914279}"/>
                </a:ext>
              </a:extLst>
            </p:cNvPr>
            <p:cNvSpPr/>
            <p:nvPr/>
          </p:nvSpPr>
          <p:spPr>
            <a:xfrm>
              <a:off x="6580275" y="35892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7903;p50">
              <a:extLst>
                <a:ext uri="{FF2B5EF4-FFF2-40B4-BE49-F238E27FC236}">
                  <a16:creationId xmlns:a16="http://schemas.microsoft.com/office/drawing/2014/main" id="{6AE7736C-A004-5A63-7188-455059850A88}"/>
                </a:ext>
              </a:extLst>
            </p:cNvPr>
            <p:cNvSpPr/>
            <p:nvPr/>
          </p:nvSpPr>
          <p:spPr>
            <a:xfrm>
              <a:off x="6575525" y="360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7904;p50">
              <a:extLst>
                <a:ext uri="{FF2B5EF4-FFF2-40B4-BE49-F238E27FC236}">
                  <a16:creationId xmlns:a16="http://schemas.microsoft.com/office/drawing/2014/main" id="{67BE2FF7-F3E6-0370-903E-D5D26DFF4231}"/>
                </a:ext>
              </a:extLst>
            </p:cNvPr>
            <p:cNvSpPr/>
            <p:nvPr/>
          </p:nvSpPr>
          <p:spPr>
            <a:xfrm>
              <a:off x="6579225" y="358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7905;p50">
              <a:extLst>
                <a:ext uri="{FF2B5EF4-FFF2-40B4-BE49-F238E27FC236}">
                  <a16:creationId xmlns:a16="http://schemas.microsoft.com/office/drawing/2014/main" id="{E22C9489-C161-3552-DE51-4CA34C5FDB30}"/>
                </a:ext>
              </a:extLst>
            </p:cNvPr>
            <p:cNvSpPr/>
            <p:nvPr/>
          </p:nvSpPr>
          <p:spPr>
            <a:xfrm>
              <a:off x="6564975" y="3610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9" name="Google Shape;7906;p50">
              <a:extLst>
                <a:ext uri="{FF2B5EF4-FFF2-40B4-BE49-F238E27FC236}">
                  <a16:creationId xmlns:a16="http://schemas.microsoft.com/office/drawing/2014/main" id="{EC3E8C59-2D62-5E6F-199F-89836ACF813B}"/>
                </a:ext>
              </a:extLst>
            </p:cNvPr>
            <p:cNvSpPr/>
            <p:nvPr/>
          </p:nvSpPr>
          <p:spPr>
            <a:xfrm>
              <a:off x="6570250" y="3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0" name="Google Shape;7907;p50">
              <a:extLst>
                <a:ext uri="{FF2B5EF4-FFF2-40B4-BE49-F238E27FC236}">
                  <a16:creationId xmlns:a16="http://schemas.microsoft.com/office/drawing/2014/main" id="{B1646A7A-30CB-A9CD-E09C-623E86E66226}"/>
                </a:ext>
              </a:extLst>
            </p:cNvPr>
            <p:cNvSpPr/>
            <p:nvPr/>
          </p:nvSpPr>
          <p:spPr>
            <a:xfrm>
              <a:off x="6579225" y="358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1" name="Google Shape;7908;p50">
              <a:extLst>
                <a:ext uri="{FF2B5EF4-FFF2-40B4-BE49-F238E27FC236}">
                  <a16:creationId xmlns:a16="http://schemas.microsoft.com/office/drawing/2014/main" id="{F4039F92-C116-52DD-8AAF-817D29AAE88D}"/>
                </a:ext>
              </a:extLst>
            </p:cNvPr>
            <p:cNvSpPr/>
            <p:nvPr/>
          </p:nvSpPr>
          <p:spPr>
            <a:xfrm>
              <a:off x="6577650" y="359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2" name="Google Shape;7909;p50">
              <a:extLst>
                <a:ext uri="{FF2B5EF4-FFF2-40B4-BE49-F238E27FC236}">
                  <a16:creationId xmlns:a16="http://schemas.microsoft.com/office/drawing/2014/main" id="{CD82D7EF-B193-3D41-E3EE-78BEAC10E02A}"/>
                </a:ext>
              </a:extLst>
            </p:cNvPr>
            <p:cNvSpPr/>
            <p:nvPr/>
          </p:nvSpPr>
          <p:spPr>
            <a:xfrm>
              <a:off x="6577650" y="359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3" name="Google Shape;7910;p50">
              <a:extLst>
                <a:ext uri="{FF2B5EF4-FFF2-40B4-BE49-F238E27FC236}">
                  <a16:creationId xmlns:a16="http://schemas.microsoft.com/office/drawing/2014/main" id="{A6BC36AC-617A-295B-8D63-B229B9F9CD33}"/>
                </a:ext>
              </a:extLst>
            </p:cNvPr>
            <p:cNvSpPr/>
            <p:nvPr/>
          </p:nvSpPr>
          <p:spPr>
            <a:xfrm>
              <a:off x="6580275" y="358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4" name="Google Shape;7911;p50">
              <a:extLst>
                <a:ext uri="{FF2B5EF4-FFF2-40B4-BE49-F238E27FC236}">
                  <a16:creationId xmlns:a16="http://schemas.microsoft.com/office/drawing/2014/main" id="{AB002F0F-DA7F-D049-185B-EFAE587ECC6A}"/>
                </a:ext>
              </a:extLst>
            </p:cNvPr>
            <p:cNvSpPr/>
            <p:nvPr/>
          </p:nvSpPr>
          <p:spPr>
            <a:xfrm>
              <a:off x="6578700" y="359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5" name="Google Shape;7912;p50">
              <a:extLst>
                <a:ext uri="{FF2B5EF4-FFF2-40B4-BE49-F238E27FC236}">
                  <a16:creationId xmlns:a16="http://schemas.microsoft.com/office/drawing/2014/main" id="{B684D97C-15FC-8CE3-7F8E-490E1AF73971}"/>
                </a:ext>
              </a:extLst>
            </p:cNvPr>
            <p:cNvSpPr/>
            <p:nvPr/>
          </p:nvSpPr>
          <p:spPr>
            <a:xfrm>
              <a:off x="6571300" y="360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6" name="Google Shape;7913;p50">
              <a:extLst>
                <a:ext uri="{FF2B5EF4-FFF2-40B4-BE49-F238E27FC236}">
                  <a16:creationId xmlns:a16="http://schemas.microsoft.com/office/drawing/2014/main" id="{22DF766A-FF05-E630-C427-D2E80D0D058A}"/>
                </a:ext>
              </a:extLst>
            </p:cNvPr>
            <p:cNvSpPr/>
            <p:nvPr/>
          </p:nvSpPr>
          <p:spPr>
            <a:xfrm>
              <a:off x="6568675" y="360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7" name="Google Shape;7914;p50">
              <a:extLst>
                <a:ext uri="{FF2B5EF4-FFF2-40B4-BE49-F238E27FC236}">
                  <a16:creationId xmlns:a16="http://schemas.microsoft.com/office/drawing/2014/main" id="{29DE178D-8F3F-7E22-B718-DEF675898803}"/>
                </a:ext>
              </a:extLst>
            </p:cNvPr>
            <p:cNvSpPr/>
            <p:nvPr/>
          </p:nvSpPr>
          <p:spPr>
            <a:xfrm>
              <a:off x="6568150" y="36040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21" y="0"/>
                    <a:pt x="21" y="22"/>
                  </a:cubicBezTo>
                  <a:cubicBezTo>
                    <a:pt x="21" y="22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8" name="Google Shape;7915;p50">
              <a:extLst>
                <a:ext uri="{FF2B5EF4-FFF2-40B4-BE49-F238E27FC236}">
                  <a16:creationId xmlns:a16="http://schemas.microsoft.com/office/drawing/2014/main" id="{9F761DBF-CC3C-0BB0-9A62-E270DECBC75D}"/>
                </a:ext>
              </a:extLst>
            </p:cNvPr>
            <p:cNvSpPr/>
            <p:nvPr/>
          </p:nvSpPr>
          <p:spPr>
            <a:xfrm>
              <a:off x="6568675" y="360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9" name="Google Shape;7916;p50">
              <a:extLst>
                <a:ext uri="{FF2B5EF4-FFF2-40B4-BE49-F238E27FC236}">
                  <a16:creationId xmlns:a16="http://schemas.microsoft.com/office/drawing/2014/main" id="{E4C925CB-9B9B-0C47-8504-4BB2E179D728}"/>
                </a:ext>
              </a:extLst>
            </p:cNvPr>
            <p:cNvSpPr/>
            <p:nvPr/>
          </p:nvSpPr>
          <p:spPr>
            <a:xfrm>
              <a:off x="6567600" y="360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0" name="Google Shape;7917;p50">
              <a:extLst>
                <a:ext uri="{FF2B5EF4-FFF2-40B4-BE49-F238E27FC236}">
                  <a16:creationId xmlns:a16="http://schemas.microsoft.com/office/drawing/2014/main" id="{C5D0A265-F7AB-CE11-6099-FBB0F8B14B94}"/>
                </a:ext>
              </a:extLst>
            </p:cNvPr>
            <p:cNvSpPr/>
            <p:nvPr/>
          </p:nvSpPr>
          <p:spPr>
            <a:xfrm>
              <a:off x="6567600" y="360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1" name="Google Shape;7918;p50">
              <a:extLst>
                <a:ext uri="{FF2B5EF4-FFF2-40B4-BE49-F238E27FC236}">
                  <a16:creationId xmlns:a16="http://schemas.microsoft.com/office/drawing/2014/main" id="{022A6C12-3549-62B9-B897-9D41BA1EF414}"/>
                </a:ext>
              </a:extLst>
            </p:cNvPr>
            <p:cNvSpPr/>
            <p:nvPr/>
          </p:nvSpPr>
          <p:spPr>
            <a:xfrm>
              <a:off x="6568675" y="360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2" name="Google Shape;7919;p50">
              <a:extLst>
                <a:ext uri="{FF2B5EF4-FFF2-40B4-BE49-F238E27FC236}">
                  <a16:creationId xmlns:a16="http://schemas.microsoft.com/office/drawing/2014/main" id="{266893EA-BCF5-6F37-909A-9DE53324D2CC}"/>
                </a:ext>
              </a:extLst>
            </p:cNvPr>
            <p:cNvSpPr/>
            <p:nvPr/>
          </p:nvSpPr>
          <p:spPr>
            <a:xfrm>
              <a:off x="6564450" y="3588750"/>
              <a:ext cx="17450" cy="24325"/>
            </a:xfrm>
            <a:custGeom>
              <a:avLst/>
              <a:gdLst/>
              <a:ahLst/>
              <a:cxnLst/>
              <a:rect l="l" t="t" r="r" b="b"/>
              <a:pathLst>
                <a:path w="698" h="973" extrusionOk="0">
                  <a:moveTo>
                    <a:pt x="592" y="1"/>
                  </a:moveTo>
                  <a:lnTo>
                    <a:pt x="613" y="22"/>
                  </a:lnTo>
                  <a:lnTo>
                    <a:pt x="634" y="22"/>
                  </a:lnTo>
                  <a:cubicBezTo>
                    <a:pt x="613" y="22"/>
                    <a:pt x="613" y="1"/>
                    <a:pt x="592" y="1"/>
                  </a:cubicBezTo>
                  <a:close/>
                  <a:moveTo>
                    <a:pt x="169" y="571"/>
                  </a:moveTo>
                  <a:cubicBezTo>
                    <a:pt x="148" y="571"/>
                    <a:pt x="148" y="571"/>
                    <a:pt x="169" y="592"/>
                  </a:cubicBezTo>
                  <a:cubicBezTo>
                    <a:pt x="169" y="592"/>
                    <a:pt x="148" y="571"/>
                    <a:pt x="169" y="571"/>
                  </a:cubicBezTo>
                  <a:close/>
                  <a:moveTo>
                    <a:pt x="148" y="613"/>
                  </a:moveTo>
                  <a:cubicBezTo>
                    <a:pt x="148" y="613"/>
                    <a:pt x="169" y="613"/>
                    <a:pt x="169" y="635"/>
                  </a:cubicBezTo>
                  <a:cubicBezTo>
                    <a:pt x="169" y="613"/>
                    <a:pt x="169" y="613"/>
                    <a:pt x="148" y="613"/>
                  </a:cubicBezTo>
                  <a:close/>
                  <a:moveTo>
                    <a:pt x="127" y="635"/>
                  </a:moveTo>
                  <a:cubicBezTo>
                    <a:pt x="127" y="635"/>
                    <a:pt x="131" y="636"/>
                    <a:pt x="135" y="638"/>
                  </a:cubicBezTo>
                  <a:lnTo>
                    <a:pt x="135" y="638"/>
                  </a:lnTo>
                  <a:cubicBezTo>
                    <a:pt x="141" y="635"/>
                    <a:pt x="148" y="635"/>
                    <a:pt x="148" y="635"/>
                  </a:cubicBezTo>
                  <a:close/>
                  <a:moveTo>
                    <a:pt x="106" y="635"/>
                  </a:moveTo>
                  <a:cubicBezTo>
                    <a:pt x="127" y="656"/>
                    <a:pt x="106" y="656"/>
                    <a:pt x="106" y="656"/>
                  </a:cubicBezTo>
                  <a:cubicBezTo>
                    <a:pt x="120" y="656"/>
                    <a:pt x="115" y="646"/>
                    <a:pt x="117" y="646"/>
                  </a:cubicBezTo>
                  <a:lnTo>
                    <a:pt x="117" y="646"/>
                  </a:lnTo>
                  <a:cubicBezTo>
                    <a:pt x="117" y="646"/>
                    <a:pt x="120" y="649"/>
                    <a:pt x="127" y="656"/>
                  </a:cubicBezTo>
                  <a:cubicBezTo>
                    <a:pt x="127" y="656"/>
                    <a:pt x="126" y="655"/>
                    <a:pt x="106" y="635"/>
                  </a:cubicBezTo>
                  <a:close/>
                  <a:moveTo>
                    <a:pt x="233" y="804"/>
                  </a:moveTo>
                  <a:cubicBezTo>
                    <a:pt x="240" y="811"/>
                    <a:pt x="242" y="813"/>
                    <a:pt x="243" y="813"/>
                  </a:cubicBezTo>
                  <a:cubicBezTo>
                    <a:pt x="244" y="813"/>
                    <a:pt x="240" y="804"/>
                    <a:pt x="254" y="804"/>
                  </a:cubicBezTo>
                  <a:close/>
                  <a:moveTo>
                    <a:pt x="63" y="836"/>
                  </a:moveTo>
                  <a:cubicBezTo>
                    <a:pt x="61" y="836"/>
                    <a:pt x="56" y="846"/>
                    <a:pt x="42" y="846"/>
                  </a:cubicBezTo>
                  <a:lnTo>
                    <a:pt x="64" y="846"/>
                  </a:lnTo>
                  <a:cubicBezTo>
                    <a:pt x="64" y="839"/>
                    <a:pt x="64" y="836"/>
                    <a:pt x="63" y="836"/>
                  </a:cubicBezTo>
                  <a:close/>
                  <a:moveTo>
                    <a:pt x="169" y="867"/>
                  </a:moveTo>
                  <a:cubicBezTo>
                    <a:pt x="169" y="870"/>
                    <a:pt x="169" y="873"/>
                    <a:pt x="169" y="875"/>
                  </a:cubicBezTo>
                  <a:lnTo>
                    <a:pt x="169" y="875"/>
                  </a:lnTo>
                  <a:cubicBezTo>
                    <a:pt x="164" y="872"/>
                    <a:pt x="159" y="867"/>
                    <a:pt x="169" y="867"/>
                  </a:cubicBezTo>
                  <a:close/>
                  <a:moveTo>
                    <a:pt x="42" y="867"/>
                  </a:moveTo>
                  <a:lnTo>
                    <a:pt x="42" y="867"/>
                  </a:lnTo>
                  <a:cubicBezTo>
                    <a:pt x="63" y="888"/>
                    <a:pt x="42" y="888"/>
                    <a:pt x="64" y="888"/>
                  </a:cubicBezTo>
                  <a:cubicBezTo>
                    <a:pt x="64" y="888"/>
                    <a:pt x="43" y="868"/>
                    <a:pt x="42" y="867"/>
                  </a:cubicBezTo>
                  <a:close/>
                  <a:moveTo>
                    <a:pt x="0" y="930"/>
                  </a:moveTo>
                  <a:cubicBezTo>
                    <a:pt x="0" y="930"/>
                    <a:pt x="21" y="951"/>
                    <a:pt x="0" y="951"/>
                  </a:cubicBezTo>
                  <a:lnTo>
                    <a:pt x="21" y="951"/>
                  </a:lnTo>
                  <a:cubicBezTo>
                    <a:pt x="0" y="951"/>
                    <a:pt x="21" y="930"/>
                    <a:pt x="0" y="930"/>
                  </a:cubicBezTo>
                  <a:close/>
                  <a:moveTo>
                    <a:pt x="528" y="22"/>
                  </a:moveTo>
                  <a:cubicBezTo>
                    <a:pt x="518" y="33"/>
                    <a:pt x="502" y="33"/>
                    <a:pt x="489" y="33"/>
                  </a:cubicBezTo>
                  <a:cubicBezTo>
                    <a:pt x="475" y="33"/>
                    <a:pt x="465" y="33"/>
                    <a:pt x="465" y="43"/>
                  </a:cubicBezTo>
                  <a:lnTo>
                    <a:pt x="444" y="43"/>
                  </a:lnTo>
                  <a:cubicBezTo>
                    <a:pt x="423" y="43"/>
                    <a:pt x="423" y="64"/>
                    <a:pt x="401" y="85"/>
                  </a:cubicBezTo>
                  <a:lnTo>
                    <a:pt x="423" y="85"/>
                  </a:lnTo>
                  <a:cubicBezTo>
                    <a:pt x="401" y="85"/>
                    <a:pt x="380" y="106"/>
                    <a:pt x="380" y="128"/>
                  </a:cubicBezTo>
                  <a:cubicBezTo>
                    <a:pt x="359" y="149"/>
                    <a:pt x="338" y="170"/>
                    <a:pt x="338" y="191"/>
                  </a:cubicBezTo>
                  <a:cubicBezTo>
                    <a:pt x="317" y="191"/>
                    <a:pt x="338" y="212"/>
                    <a:pt x="317" y="212"/>
                  </a:cubicBezTo>
                  <a:cubicBezTo>
                    <a:pt x="317" y="212"/>
                    <a:pt x="296" y="212"/>
                    <a:pt x="317" y="233"/>
                  </a:cubicBezTo>
                  <a:lnTo>
                    <a:pt x="296" y="233"/>
                  </a:lnTo>
                  <a:cubicBezTo>
                    <a:pt x="296" y="254"/>
                    <a:pt x="296" y="254"/>
                    <a:pt x="296" y="254"/>
                  </a:cubicBezTo>
                  <a:lnTo>
                    <a:pt x="296" y="275"/>
                  </a:lnTo>
                  <a:cubicBezTo>
                    <a:pt x="296" y="275"/>
                    <a:pt x="296" y="297"/>
                    <a:pt x="296" y="297"/>
                  </a:cubicBezTo>
                  <a:lnTo>
                    <a:pt x="275" y="297"/>
                  </a:lnTo>
                  <a:cubicBezTo>
                    <a:pt x="275" y="297"/>
                    <a:pt x="275" y="318"/>
                    <a:pt x="254" y="318"/>
                  </a:cubicBezTo>
                  <a:lnTo>
                    <a:pt x="275" y="318"/>
                  </a:lnTo>
                  <a:lnTo>
                    <a:pt x="275" y="339"/>
                  </a:lnTo>
                  <a:lnTo>
                    <a:pt x="254" y="339"/>
                  </a:lnTo>
                  <a:cubicBezTo>
                    <a:pt x="254" y="339"/>
                    <a:pt x="254" y="360"/>
                    <a:pt x="254" y="360"/>
                  </a:cubicBezTo>
                  <a:cubicBezTo>
                    <a:pt x="248" y="360"/>
                    <a:pt x="245" y="361"/>
                    <a:pt x="244" y="363"/>
                  </a:cubicBezTo>
                  <a:lnTo>
                    <a:pt x="244" y="363"/>
                  </a:lnTo>
                  <a:cubicBezTo>
                    <a:pt x="239" y="360"/>
                    <a:pt x="233" y="360"/>
                    <a:pt x="233" y="360"/>
                  </a:cubicBezTo>
                  <a:lnTo>
                    <a:pt x="233" y="360"/>
                  </a:lnTo>
                  <a:cubicBezTo>
                    <a:pt x="240" y="367"/>
                    <a:pt x="242" y="369"/>
                    <a:pt x="243" y="369"/>
                  </a:cubicBezTo>
                  <a:cubicBezTo>
                    <a:pt x="244" y="369"/>
                    <a:pt x="242" y="366"/>
                    <a:pt x="244" y="363"/>
                  </a:cubicBezTo>
                  <a:lnTo>
                    <a:pt x="244" y="363"/>
                  </a:lnTo>
                  <a:cubicBezTo>
                    <a:pt x="249" y="366"/>
                    <a:pt x="254" y="371"/>
                    <a:pt x="254" y="381"/>
                  </a:cubicBezTo>
                  <a:lnTo>
                    <a:pt x="233" y="381"/>
                  </a:lnTo>
                  <a:cubicBezTo>
                    <a:pt x="233" y="392"/>
                    <a:pt x="233" y="392"/>
                    <a:pt x="233" y="392"/>
                  </a:cubicBezTo>
                  <a:cubicBezTo>
                    <a:pt x="233" y="392"/>
                    <a:pt x="233" y="392"/>
                    <a:pt x="233" y="402"/>
                  </a:cubicBezTo>
                  <a:lnTo>
                    <a:pt x="211" y="402"/>
                  </a:lnTo>
                  <a:cubicBezTo>
                    <a:pt x="211" y="402"/>
                    <a:pt x="211" y="402"/>
                    <a:pt x="211" y="423"/>
                  </a:cubicBezTo>
                  <a:lnTo>
                    <a:pt x="190" y="423"/>
                  </a:lnTo>
                  <a:cubicBezTo>
                    <a:pt x="190" y="444"/>
                    <a:pt x="190" y="466"/>
                    <a:pt x="190" y="466"/>
                  </a:cubicBezTo>
                  <a:cubicBezTo>
                    <a:pt x="190" y="487"/>
                    <a:pt x="190" y="487"/>
                    <a:pt x="190" y="487"/>
                  </a:cubicBezTo>
                  <a:lnTo>
                    <a:pt x="169" y="487"/>
                  </a:lnTo>
                  <a:lnTo>
                    <a:pt x="148" y="508"/>
                  </a:lnTo>
                  <a:cubicBezTo>
                    <a:pt x="148" y="508"/>
                    <a:pt x="169" y="529"/>
                    <a:pt x="169" y="529"/>
                  </a:cubicBezTo>
                  <a:cubicBezTo>
                    <a:pt x="169" y="529"/>
                    <a:pt x="169" y="529"/>
                    <a:pt x="169" y="550"/>
                  </a:cubicBezTo>
                  <a:cubicBezTo>
                    <a:pt x="190" y="550"/>
                    <a:pt x="169" y="529"/>
                    <a:pt x="169" y="529"/>
                  </a:cubicBezTo>
                  <a:lnTo>
                    <a:pt x="169" y="529"/>
                  </a:lnTo>
                  <a:cubicBezTo>
                    <a:pt x="190" y="550"/>
                    <a:pt x="169" y="550"/>
                    <a:pt x="190" y="550"/>
                  </a:cubicBezTo>
                  <a:cubicBezTo>
                    <a:pt x="176" y="550"/>
                    <a:pt x="181" y="559"/>
                    <a:pt x="179" y="559"/>
                  </a:cubicBezTo>
                  <a:cubicBezTo>
                    <a:pt x="179" y="559"/>
                    <a:pt x="176" y="557"/>
                    <a:pt x="169" y="550"/>
                  </a:cubicBezTo>
                  <a:lnTo>
                    <a:pt x="169" y="550"/>
                  </a:lnTo>
                  <a:cubicBezTo>
                    <a:pt x="169" y="571"/>
                    <a:pt x="190" y="571"/>
                    <a:pt x="190" y="571"/>
                  </a:cubicBezTo>
                  <a:lnTo>
                    <a:pt x="169" y="571"/>
                  </a:lnTo>
                  <a:cubicBezTo>
                    <a:pt x="169" y="571"/>
                    <a:pt x="169" y="571"/>
                    <a:pt x="169" y="592"/>
                  </a:cubicBezTo>
                  <a:cubicBezTo>
                    <a:pt x="169" y="613"/>
                    <a:pt x="169" y="613"/>
                    <a:pt x="169" y="613"/>
                  </a:cubicBezTo>
                  <a:lnTo>
                    <a:pt x="190" y="613"/>
                  </a:lnTo>
                  <a:cubicBezTo>
                    <a:pt x="169" y="613"/>
                    <a:pt x="190" y="635"/>
                    <a:pt x="190" y="635"/>
                  </a:cubicBezTo>
                  <a:lnTo>
                    <a:pt x="148" y="635"/>
                  </a:lnTo>
                  <a:cubicBezTo>
                    <a:pt x="155" y="642"/>
                    <a:pt x="155" y="644"/>
                    <a:pt x="152" y="644"/>
                  </a:cubicBezTo>
                  <a:cubicBezTo>
                    <a:pt x="148" y="644"/>
                    <a:pt x="141" y="641"/>
                    <a:pt x="135" y="638"/>
                  </a:cubicBezTo>
                  <a:lnTo>
                    <a:pt x="135" y="638"/>
                  </a:lnTo>
                  <a:cubicBezTo>
                    <a:pt x="131" y="641"/>
                    <a:pt x="127" y="647"/>
                    <a:pt x="127" y="656"/>
                  </a:cubicBezTo>
                  <a:cubicBezTo>
                    <a:pt x="127" y="677"/>
                    <a:pt x="148" y="677"/>
                    <a:pt x="148" y="677"/>
                  </a:cubicBezTo>
                  <a:lnTo>
                    <a:pt x="127" y="677"/>
                  </a:lnTo>
                  <a:cubicBezTo>
                    <a:pt x="106" y="698"/>
                    <a:pt x="127" y="698"/>
                    <a:pt x="148" y="698"/>
                  </a:cubicBezTo>
                  <a:lnTo>
                    <a:pt x="106" y="698"/>
                  </a:lnTo>
                  <a:cubicBezTo>
                    <a:pt x="116" y="709"/>
                    <a:pt x="122" y="709"/>
                    <a:pt x="124" y="709"/>
                  </a:cubicBezTo>
                  <a:cubicBezTo>
                    <a:pt x="127" y="709"/>
                    <a:pt x="127" y="709"/>
                    <a:pt x="127" y="719"/>
                  </a:cubicBezTo>
                  <a:cubicBezTo>
                    <a:pt x="106" y="719"/>
                    <a:pt x="127" y="740"/>
                    <a:pt x="127" y="740"/>
                  </a:cubicBezTo>
                  <a:lnTo>
                    <a:pt x="85" y="740"/>
                  </a:lnTo>
                  <a:cubicBezTo>
                    <a:pt x="85" y="761"/>
                    <a:pt x="106" y="761"/>
                    <a:pt x="106" y="761"/>
                  </a:cubicBezTo>
                  <a:cubicBezTo>
                    <a:pt x="106" y="770"/>
                    <a:pt x="106" y="775"/>
                    <a:pt x="107" y="778"/>
                  </a:cubicBezTo>
                  <a:lnTo>
                    <a:pt x="107" y="778"/>
                  </a:lnTo>
                  <a:cubicBezTo>
                    <a:pt x="101" y="776"/>
                    <a:pt x="95" y="773"/>
                    <a:pt x="91" y="773"/>
                  </a:cubicBezTo>
                  <a:cubicBezTo>
                    <a:pt x="87" y="773"/>
                    <a:pt x="85" y="775"/>
                    <a:pt x="85" y="782"/>
                  </a:cubicBezTo>
                  <a:cubicBezTo>
                    <a:pt x="85" y="782"/>
                    <a:pt x="85" y="804"/>
                    <a:pt x="85" y="804"/>
                  </a:cubicBezTo>
                  <a:lnTo>
                    <a:pt x="106" y="804"/>
                  </a:lnTo>
                  <a:cubicBezTo>
                    <a:pt x="92" y="804"/>
                    <a:pt x="87" y="813"/>
                    <a:pt x="85" y="813"/>
                  </a:cubicBezTo>
                  <a:cubicBezTo>
                    <a:pt x="85" y="813"/>
                    <a:pt x="85" y="811"/>
                    <a:pt x="85" y="804"/>
                  </a:cubicBezTo>
                  <a:cubicBezTo>
                    <a:pt x="85" y="804"/>
                    <a:pt x="64" y="804"/>
                    <a:pt x="85" y="825"/>
                  </a:cubicBezTo>
                  <a:lnTo>
                    <a:pt x="64" y="825"/>
                  </a:lnTo>
                  <a:cubicBezTo>
                    <a:pt x="85" y="825"/>
                    <a:pt x="64" y="825"/>
                    <a:pt x="85" y="846"/>
                  </a:cubicBezTo>
                  <a:cubicBezTo>
                    <a:pt x="85" y="846"/>
                    <a:pt x="64" y="825"/>
                    <a:pt x="64" y="825"/>
                  </a:cubicBezTo>
                  <a:lnTo>
                    <a:pt x="64" y="846"/>
                  </a:lnTo>
                  <a:cubicBezTo>
                    <a:pt x="64" y="853"/>
                    <a:pt x="64" y="858"/>
                    <a:pt x="64" y="861"/>
                  </a:cubicBezTo>
                  <a:lnTo>
                    <a:pt x="64" y="861"/>
                  </a:lnTo>
                  <a:cubicBezTo>
                    <a:pt x="52" y="855"/>
                    <a:pt x="43" y="846"/>
                    <a:pt x="42" y="846"/>
                  </a:cubicBezTo>
                  <a:lnTo>
                    <a:pt x="42" y="846"/>
                  </a:lnTo>
                  <a:cubicBezTo>
                    <a:pt x="43" y="846"/>
                    <a:pt x="64" y="867"/>
                    <a:pt x="64" y="867"/>
                  </a:cubicBezTo>
                  <a:cubicBezTo>
                    <a:pt x="64" y="867"/>
                    <a:pt x="64" y="867"/>
                    <a:pt x="64" y="861"/>
                  </a:cubicBezTo>
                  <a:lnTo>
                    <a:pt x="64" y="861"/>
                  </a:lnTo>
                  <a:cubicBezTo>
                    <a:pt x="70" y="864"/>
                    <a:pt x="77" y="867"/>
                    <a:pt x="85" y="867"/>
                  </a:cubicBezTo>
                  <a:cubicBezTo>
                    <a:pt x="85" y="867"/>
                    <a:pt x="85" y="888"/>
                    <a:pt x="85" y="888"/>
                  </a:cubicBezTo>
                  <a:lnTo>
                    <a:pt x="21" y="888"/>
                  </a:lnTo>
                  <a:cubicBezTo>
                    <a:pt x="42" y="888"/>
                    <a:pt x="42" y="888"/>
                    <a:pt x="42" y="909"/>
                  </a:cubicBezTo>
                  <a:cubicBezTo>
                    <a:pt x="42" y="909"/>
                    <a:pt x="42" y="919"/>
                    <a:pt x="36" y="919"/>
                  </a:cubicBezTo>
                  <a:cubicBezTo>
                    <a:pt x="33" y="919"/>
                    <a:pt x="28" y="916"/>
                    <a:pt x="21" y="909"/>
                  </a:cubicBezTo>
                  <a:lnTo>
                    <a:pt x="21" y="909"/>
                  </a:lnTo>
                  <a:cubicBezTo>
                    <a:pt x="21" y="920"/>
                    <a:pt x="21" y="920"/>
                    <a:pt x="24" y="920"/>
                  </a:cubicBezTo>
                  <a:cubicBezTo>
                    <a:pt x="27" y="920"/>
                    <a:pt x="32" y="920"/>
                    <a:pt x="42" y="930"/>
                  </a:cubicBezTo>
                  <a:lnTo>
                    <a:pt x="42" y="930"/>
                  </a:lnTo>
                  <a:cubicBezTo>
                    <a:pt x="35" y="923"/>
                    <a:pt x="31" y="921"/>
                    <a:pt x="28" y="921"/>
                  </a:cubicBezTo>
                  <a:cubicBezTo>
                    <a:pt x="21" y="921"/>
                    <a:pt x="21" y="930"/>
                    <a:pt x="21" y="930"/>
                  </a:cubicBezTo>
                  <a:cubicBezTo>
                    <a:pt x="42" y="951"/>
                    <a:pt x="21" y="951"/>
                    <a:pt x="42" y="951"/>
                  </a:cubicBezTo>
                  <a:lnTo>
                    <a:pt x="85" y="951"/>
                  </a:lnTo>
                  <a:cubicBezTo>
                    <a:pt x="85" y="930"/>
                    <a:pt x="85" y="930"/>
                    <a:pt x="85" y="930"/>
                  </a:cubicBezTo>
                  <a:lnTo>
                    <a:pt x="127" y="930"/>
                  </a:lnTo>
                  <a:cubicBezTo>
                    <a:pt x="127" y="930"/>
                    <a:pt x="127" y="930"/>
                    <a:pt x="127" y="909"/>
                  </a:cubicBezTo>
                  <a:cubicBezTo>
                    <a:pt x="127" y="909"/>
                    <a:pt x="127" y="919"/>
                    <a:pt x="133" y="919"/>
                  </a:cubicBezTo>
                  <a:cubicBezTo>
                    <a:pt x="136" y="919"/>
                    <a:pt x="141" y="916"/>
                    <a:pt x="148" y="909"/>
                  </a:cubicBezTo>
                  <a:cubicBezTo>
                    <a:pt x="148" y="909"/>
                    <a:pt x="148" y="888"/>
                    <a:pt x="148" y="888"/>
                  </a:cubicBezTo>
                  <a:lnTo>
                    <a:pt x="169" y="888"/>
                  </a:lnTo>
                  <a:cubicBezTo>
                    <a:pt x="169" y="888"/>
                    <a:pt x="169" y="888"/>
                    <a:pt x="169" y="875"/>
                  </a:cubicBezTo>
                  <a:lnTo>
                    <a:pt x="169" y="875"/>
                  </a:lnTo>
                  <a:cubicBezTo>
                    <a:pt x="171" y="876"/>
                    <a:pt x="173" y="876"/>
                    <a:pt x="174" y="876"/>
                  </a:cubicBezTo>
                  <a:cubicBezTo>
                    <a:pt x="176" y="876"/>
                    <a:pt x="176" y="874"/>
                    <a:pt x="169" y="867"/>
                  </a:cubicBezTo>
                  <a:lnTo>
                    <a:pt x="190" y="867"/>
                  </a:lnTo>
                  <a:cubicBezTo>
                    <a:pt x="190" y="867"/>
                    <a:pt x="170" y="847"/>
                    <a:pt x="169" y="846"/>
                  </a:cubicBezTo>
                  <a:lnTo>
                    <a:pt x="169" y="846"/>
                  </a:lnTo>
                  <a:cubicBezTo>
                    <a:pt x="176" y="853"/>
                    <a:pt x="181" y="855"/>
                    <a:pt x="184" y="855"/>
                  </a:cubicBezTo>
                  <a:cubicBezTo>
                    <a:pt x="190" y="855"/>
                    <a:pt x="190" y="846"/>
                    <a:pt x="190" y="846"/>
                  </a:cubicBezTo>
                  <a:lnTo>
                    <a:pt x="211" y="846"/>
                  </a:lnTo>
                  <a:lnTo>
                    <a:pt x="190" y="825"/>
                  </a:lnTo>
                  <a:lnTo>
                    <a:pt x="233" y="825"/>
                  </a:lnTo>
                  <a:lnTo>
                    <a:pt x="233" y="804"/>
                  </a:lnTo>
                  <a:cubicBezTo>
                    <a:pt x="233" y="793"/>
                    <a:pt x="238" y="793"/>
                    <a:pt x="243" y="793"/>
                  </a:cubicBezTo>
                  <a:cubicBezTo>
                    <a:pt x="248" y="793"/>
                    <a:pt x="254" y="793"/>
                    <a:pt x="254" y="782"/>
                  </a:cubicBezTo>
                  <a:lnTo>
                    <a:pt x="275" y="782"/>
                  </a:lnTo>
                  <a:cubicBezTo>
                    <a:pt x="275" y="782"/>
                    <a:pt x="254" y="782"/>
                    <a:pt x="254" y="761"/>
                  </a:cubicBezTo>
                  <a:cubicBezTo>
                    <a:pt x="275" y="761"/>
                    <a:pt x="275" y="782"/>
                    <a:pt x="275" y="782"/>
                  </a:cubicBezTo>
                  <a:lnTo>
                    <a:pt x="275" y="782"/>
                  </a:lnTo>
                  <a:cubicBezTo>
                    <a:pt x="275" y="761"/>
                    <a:pt x="254" y="761"/>
                    <a:pt x="275" y="761"/>
                  </a:cubicBezTo>
                  <a:cubicBezTo>
                    <a:pt x="296" y="740"/>
                    <a:pt x="275" y="740"/>
                    <a:pt x="296" y="740"/>
                  </a:cubicBezTo>
                  <a:cubicBezTo>
                    <a:pt x="296" y="740"/>
                    <a:pt x="296" y="740"/>
                    <a:pt x="296" y="719"/>
                  </a:cubicBezTo>
                  <a:lnTo>
                    <a:pt x="296" y="698"/>
                  </a:lnTo>
                  <a:lnTo>
                    <a:pt x="338" y="698"/>
                  </a:lnTo>
                  <a:lnTo>
                    <a:pt x="338" y="677"/>
                  </a:lnTo>
                  <a:cubicBezTo>
                    <a:pt x="338" y="666"/>
                    <a:pt x="343" y="666"/>
                    <a:pt x="346" y="666"/>
                  </a:cubicBezTo>
                  <a:cubicBezTo>
                    <a:pt x="349" y="666"/>
                    <a:pt x="349" y="666"/>
                    <a:pt x="338" y="656"/>
                  </a:cubicBezTo>
                  <a:lnTo>
                    <a:pt x="359" y="656"/>
                  </a:lnTo>
                  <a:cubicBezTo>
                    <a:pt x="359" y="656"/>
                    <a:pt x="359" y="635"/>
                    <a:pt x="359" y="635"/>
                  </a:cubicBezTo>
                  <a:cubicBezTo>
                    <a:pt x="359" y="635"/>
                    <a:pt x="359" y="625"/>
                    <a:pt x="366" y="625"/>
                  </a:cubicBezTo>
                  <a:cubicBezTo>
                    <a:pt x="369" y="625"/>
                    <a:pt x="373" y="628"/>
                    <a:pt x="380" y="635"/>
                  </a:cubicBezTo>
                  <a:cubicBezTo>
                    <a:pt x="380" y="613"/>
                    <a:pt x="380" y="613"/>
                    <a:pt x="380" y="613"/>
                  </a:cubicBezTo>
                  <a:lnTo>
                    <a:pt x="380" y="592"/>
                  </a:lnTo>
                  <a:lnTo>
                    <a:pt x="401" y="592"/>
                  </a:lnTo>
                  <a:cubicBezTo>
                    <a:pt x="401" y="571"/>
                    <a:pt x="423" y="571"/>
                    <a:pt x="423" y="550"/>
                  </a:cubicBezTo>
                  <a:cubicBezTo>
                    <a:pt x="423" y="529"/>
                    <a:pt x="423" y="529"/>
                    <a:pt x="423" y="529"/>
                  </a:cubicBezTo>
                  <a:cubicBezTo>
                    <a:pt x="423" y="518"/>
                    <a:pt x="423" y="513"/>
                    <a:pt x="425" y="513"/>
                  </a:cubicBezTo>
                  <a:cubicBezTo>
                    <a:pt x="428" y="513"/>
                    <a:pt x="433" y="518"/>
                    <a:pt x="444" y="529"/>
                  </a:cubicBezTo>
                  <a:lnTo>
                    <a:pt x="423" y="508"/>
                  </a:lnTo>
                  <a:lnTo>
                    <a:pt x="444" y="508"/>
                  </a:lnTo>
                  <a:lnTo>
                    <a:pt x="444" y="487"/>
                  </a:lnTo>
                  <a:lnTo>
                    <a:pt x="465" y="487"/>
                  </a:lnTo>
                  <a:cubicBezTo>
                    <a:pt x="454" y="476"/>
                    <a:pt x="454" y="476"/>
                    <a:pt x="454" y="476"/>
                  </a:cubicBezTo>
                  <a:cubicBezTo>
                    <a:pt x="454" y="476"/>
                    <a:pt x="454" y="476"/>
                    <a:pt x="444" y="466"/>
                  </a:cubicBezTo>
                  <a:lnTo>
                    <a:pt x="465" y="466"/>
                  </a:lnTo>
                  <a:cubicBezTo>
                    <a:pt x="444" y="466"/>
                    <a:pt x="465" y="466"/>
                    <a:pt x="465" y="444"/>
                  </a:cubicBezTo>
                  <a:cubicBezTo>
                    <a:pt x="486" y="444"/>
                    <a:pt x="486" y="423"/>
                    <a:pt x="507" y="402"/>
                  </a:cubicBezTo>
                  <a:cubicBezTo>
                    <a:pt x="507" y="402"/>
                    <a:pt x="486" y="402"/>
                    <a:pt x="507" y="381"/>
                  </a:cubicBezTo>
                  <a:lnTo>
                    <a:pt x="486" y="381"/>
                  </a:lnTo>
                  <a:cubicBezTo>
                    <a:pt x="507" y="381"/>
                    <a:pt x="528" y="360"/>
                    <a:pt x="507" y="360"/>
                  </a:cubicBezTo>
                  <a:cubicBezTo>
                    <a:pt x="507" y="349"/>
                    <a:pt x="512" y="349"/>
                    <a:pt x="518" y="349"/>
                  </a:cubicBezTo>
                  <a:cubicBezTo>
                    <a:pt x="523" y="349"/>
                    <a:pt x="528" y="349"/>
                    <a:pt x="528" y="339"/>
                  </a:cubicBezTo>
                  <a:cubicBezTo>
                    <a:pt x="528" y="334"/>
                    <a:pt x="528" y="328"/>
                    <a:pt x="528" y="318"/>
                  </a:cubicBezTo>
                  <a:lnTo>
                    <a:pt x="549" y="318"/>
                  </a:lnTo>
                  <a:cubicBezTo>
                    <a:pt x="549" y="297"/>
                    <a:pt x="549" y="297"/>
                    <a:pt x="570" y="275"/>
                  </a:cubicBezTo>
                  <a:cubicBezTo>
                    <a:pt x="570" y="254"/>
                    <a:pt x="570" y="254"/>
                    <a:pt x="570" y="254"/>
                  </a:cubicBezTo>
                  <a:lnTo>
                    <a:pt x="592" y="254"/>
                  </a:lnTo>
                  <a:cubicBezTo>
                    <a:pt x="592" y="254"/>
                    <a:pt x="697" y="128"/>
                    <a:pt x="634" y="43"/>
                  </a:cubicBezTo>
                  <a:cubicBezTo>
                    <a:pt x="634" y="43"/>
                    <a:pt x="634" y="22"/>
                    <a:pt x="613" y="22"/>
                  </a:cubicBezTo>
                  <a:lnTo>
                    <a:pt x="549" y="22"/>
                  </a:lnTo>
                  <a:cubicBezTo>
                    <a:pt x="549" y="22"/>
                    <a:pt x="549" y="31"/>
                    <a:pt x="543" y="31"/>
                  </a:cubicBezTo>
                  <a:cubicBezTo>
                    <a:pt x="540" y="31"/>
                    <a:pt x="535" y="29"/>
                    <a:pt x="528" y="22"/>
                  </a:cubicBezTo>
                  <a:lnTo>
                    <a:pt x="528" y="22"/>
                  </a:lnTo>
                  <a:cubicBezTo>
                    <a:pt x="529" y="22"/>
                    <a:pt x="549" y="43"/>
                    <a:pt x="528" y="43"/>
                  </a:cubicBezTo>
                  <a:cubicBezTo>
                    <a:pt x="528" y="43"/>
                    <a:pt x="528" y="22"/>
                    <a:pt x="528" y="22"/>
                  </a:cubicBezTo>
                  <a:close/>
                  <a:moveTo>
                    <a:pt x="7" y="963"/>
                  </a:moveTo>
                  <a:cubicBezTo>
                    <a:pt x="2" y="963"/>
                    <a:pt x="7" y="973"/>
                    <a:pt x="21" y="973"/>
                  </a:cubicBezTo>
                  <a:cubicBezTo>
                    <a:pt x="14" y="966"/>
                    <a:pt x="10" y="963"/>
                    <a:pt x="7" y="963"/>
                  </a:cubicBezTo>
                  <a:close/>
                  <a:moveTo>
                    <a:pt x="21" y="951"/>
                  </a:moveTo>
                  <a:cubicBezTo>
                    <a:pt x="21" y="958"/>
                    <a:pt x="19" y="961"/>
                    <a:pt x="16" y="961"/>
                  </a:cubicBezTo>
                  <a:cubicBezTo>
                    <a:pt x="10" y="961"/>
                    <a:pt x="0" y="952"/>
                    <a:pt x="0" y="951"/>
                  </a:cubicBezTo>
                  <a:lnTo>
                    <a:pt x="0" y="951"/>
                  </a:lnTo>
                  <a:cubicBezTo>
                    <a:pt x="0" y="952"/>
                    <a:pt x="1" y="953"/>
                    <a:pt x="21" y="973"/>
                  </a:cubicBezTo>
                  <a:lnTo>
                    <a:pt x="42" y="973"/>
                  </a:lnTo>
                  <a:cubicBezTo>
                    <a:pt x="21" y="973"/>
                    <a:pt x="42" y="951"/>
                    <a:pt x="21" y="951"/>
                  </a:cubicBezTo>
                  <a:lnTo>
                    <a:pt x="21" y="951"/>
                  </a:lnTo>
                  <a:cubicBezTo>
                    <a:pt x="42" y="951"/>
                    <a:pt x="42" y="973"/>
                    <a:pt x="42" y="973"/>
                  </a:cubicBezTo>
                  <a:lnTo>
                    <a:pt x="42" y="951"/>
                  </a:lnTo>
                  <a:close/>
                  <a:moveTo>
                    <a:pt x="42" y="951"/>
                  </a:moveTo>
                  <a:cubicBezTo>
                    <a:pt x="42" y="973"/>
                    <a:pt x="64" y="973"/>
                    <a:pt x="64" y="973"/>
                  </a:cubicBezTo>
                  <a:cubicBezTo>
                    <a:pt x="64" y="973"/>
                    <a:pt x="42" y="951"/>
                    <a:pt x="42" y="95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3" name="Google Shape;7920;p50">
              <a:extLst>
                <a:ext uri="{FF2B5EF4-FFF2-40B4-BE49-F238E27FC236}">
                  <a16:creationId xmlns:a16="http://schemas.microsoft.com/office/drawing/2014/main" id="{51773F83-B717-D503-EF8B-9A53A85B9D78}"/>
                </a:ext>
              </a:extLst>
            </p:cNvPr>
            <p:cNvSpPr/>
            <p:nvPr/>
          </p:nvSpPr>
          <p:spPr>
            <a:xfrm>
              <a:off x="6567075" y="3605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4" name="Google Shape;7921;p50">
              <a:extLst>
                <a:ext uri="{FF2B5EF4-FFF2-40B4-BE49-F238E27FC236}">
                  <a16:creationId xmlns:a16="http://schemas.microsoft.com/office/drawing/2014/main" id="{B5493B64-CC7B-D447-1DC6-6E2EC49C3EE8}"/>
                </a:ext>
              </a:extLst>
            </p:cNvPr>
            <p:cNvSpPr/>
            <p:nvPr/>
          </p:nvSpPr>
          <p:spPr>
            <a:xfrm>
              <a:off x="6568675" y="360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5" name="Google Shape;7922;p50">
              <a:extLst>
                <a:ext uri="{FF2B5EF4-FFF2-40B4-BE49-F238E27FC236}">
                  <a16:creationId xmlns:a16="http://schemas.microsoft.com/office/drawing/2014/main" id="{2EBC48BE-DF33-3458-6A45-75907DC6C3DB}"/>
                </a:ext>
              </a:extLst>
            </p:cNvPr>
            <p:cNvSpPr/>
            <p:nvPr/>
          </p:nvSpPr>
          <p:spPr>
            <a:xfrm>
              <a:off x="6568675" y="360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6" name="Google Shape;7923;p50">
              <a:extLst>
                <a:ext uri="{FF2B5EF4-FFF2-40B4-BE49-F238E27FC236}">
                  <a16:creationId xmlns:a16="http://schemas.microsoft.com/office/drawing/2014/main" id="{DFC32707-1B09-E399-B0FD-BA9410AAE0B8}"/>
                </a:ext>
              </a:extLst>
            </p:cNvPr>
            <p:cNvSpPr/>
            <p:nvPr/>
          </p:nvSpPr>
          <p:spPr>
            <a:xfrm>
              <a:off x="6567075" y="360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7924;p50">
              <a:extLst>
                <a:ext uri="{FF2B5EF4-FFF2-40B4-BE49-F238E27FC236}">
                  <a16:creationId xmlns:a16="http://schemas.microsoft.com/office/drawing/2014/main" id="{F9042227-2D09-3456-04B0-B15F4FB811BF}"/>
                </a:ext>
              </a:extLst>
            </p:cNvPr>
            <p:cNvSpPr/>
            <p:nvPr/>
          </p:nvSpPr>
          <p:spPr>
            <a:xfrm>
              <a:off x="6565500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7925;p50">
              <a:extLst>
                <a:ext uri="{FF2B5EF4-FFF2-40B4-BE49-F238E27FC236}">
                  <a16:creationId xmlns:a16="http://schemas.microsoft.com/office/drawing/2014/main" id="{C8AA200D-7DD8-F12C-F684-33254514DDBC}"/>
                </a:ext>
              </a:extLst>
            </p:cNvPr>
            <p:cNvSpPr/>
            <p:nvPr/>
          </p:nvSpPr>
          <p:spPr>
            <a:xfrm>
              <a:off x="6566025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7926;p50">
              <a:extLst>
                <a:ext uri="{FF2B5EF4-FFF2-40B4-BE49-F238E27FC236}">
                  <a16:creationId xmlns:a16="http://schemas.microsoft.com/office/drawing/2014/main" id="{C0515DF9-5C13-3F58-BA28-49F225776F98}"/>
                </a:ext>
              </a:extLst>
            </p:cNvPr>
            <p:cNvSpPr/>
            <p:nvPr/>
          </p:nvSpPr>
          <p:spPr>
            <a:xfrm>
              <a:off x="6567600" y="3606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7927;p50">
              <a:extLst>
                <a:ext uri="{FF2B5EF4-FFF2-40B4-BE49-F238E27FC236}">
                  <a16:creationId xmlns:a16="http://schemas.microsoft.com/office/drawing/2014/main" id="{50A8577B-C78F-935B-8E93-FBD68F026EA4}"/>
                </a:ext>
              </a:extLst>
            </p:cNvPr>
            <p:cNvSpPr/>
            <p:nvPr/>
          </p:nvSpPr>
          <p:spPr>
            <a:xfrm>
              <a:off x="6566025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7928;p50">
              <a:extLst>
                <a:ext uri="{FF2B5EF4-FFF2-40B4-BE49-F238E27FC236}">
                  <a16:creationId xmlns:a16="http://schemas.microsoft.com/office/drawing/2014/main" id="{CD42D6D4-A293-094A-2B38-C795470C32F5}"/>
                </a:ext>
              </a:extLst>
            </p:cNvPr>
            <p:cNvSpPr/>
            <p:nvPr/>
          </p:nvSpPr>
          <p:spPr>
            <a:xfrm>
              <a:off x="6565500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7929;p50">
              <a:extLst>
                <a:ext uri="{FF2B5EF4-FFF2-40B4-BE49-F238E27FC236}">
                  <a16:creationId xmlns:a16="http://schemas.microsoft.com/office/drawing/2014/main" id="{40DCFA55-60EC-CC4A-3B0D-E9EC8773DBE8}"/>
                </a:ext>
              </a:extLst>
            </p:cNvPr>
            <p:cNvSpPr/>
            <p:nvPr/>
          </p:nvSpPr>
          <p:spPr>
            <a:xfrm>
              <a:off x="6567075" y="3608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7930;p50">
              <a:extLst>
                <a:ext uri="{FF2B5EF4-FFF2-40B4-BE49-F238E27FC236}">
                  <a16:creationId xmlns:a16="http://schemas.microsoft.com/office/drawing/2014/main" id="{C12998F8-3522-D676-C32D-FBC911FCFA8A}"/>
                </a:ext>
              </a:extLst>
            </p:cNvPr>
            <p:cNvSpPr/>
            <p:nvPr/>
          </p:nvSpPr>
          <p:spPr>
            <a:xfrm>
              <a:off x="6565500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7931;p50">
              <a:extLst>
                <a:ext uri="{FF2B5EF4-FFF2-40B4-BE49-F238E27FC236}">
                  <a16:creationId xmlns:a16="http://schemas.microsoft.com/office/drawing/2014/main" id="{010986E9-1DD7-BFE4-7C9D-8AB02FD50090}"/>
                </a:ext>
              </a:extLst>
            </p:cNvPr>
            <p:cNvSpPr/>
            <p:nvPr/>
          </p:nvSpPr>
          <p:spPr>
            <a:xfrm>
              <a:off x="6564975" y="3610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7932;p50">
              <a:extLst>
                <a:ext uri="{FF2B5EF4-FFF2-40B4-BE49-F238E27FC236}">
                  <a16:creationId xmlns:a16="http://schemas.microsoft.com/office/drawing/2014/main" id="{E2857156-6227-C4C5-68D8-BDC3A878BA69}"/>
                </a:ext>
              </a:extLst>
            </p:cNvPr>
            <p:cNvSpPr/>
            <p:nvPr/>
          </p:nvSpPr>
          <p:spPr>
            <a:xfrm>
              <a:off x="6566550" y="3608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7933;p50">
              <a:extLst>
                <a:ext uri="{FF2B5EF4-FFF2-40B4-BE49-F238E27FC236}">
                  <a16:creationId xmlns:a16="http://schemas.microsoft.com/office/drawing/2014/main" id="{99A72B5A-3A19-F19A-D290-7418F2D8592A}"/>
                </a:ext>
              </a:extLst>
            </p:cNvPr>
            <p:cNvSpPr/>
            <p:nvPr/>
          </p:nvSpPr>
          <p:spPr>
            <a:xfrm>
              <a:off x="6586625" y="353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7934;p50">
              <a:extLst>
                <a:ext uri="{FF2B5EF4-FFF2-40B4-BE49-F238E27FC236}">
                  <a16:creationId xmlns:a16="http://schemas.microsoft.com/office/drawing/2014/main" id="{D0CDB610-B43B-142D-9420-09D044B9DA3E}"/>
                </a:ext>
              </a:extLst>
            </p:cNvPr>
            <p:cNvSpPr/>
            <p:nvPr/>
          </p:nvSpPr>
          <p:spPr>
            <a:xfrm>
              <a:off x="6586625" y="353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7935;p50">
              <a:extLst>
                <a:ext uri="{FF2B5EF4-FFF2-40B4-BE49-F238E27FC236}">
                  <a16:creationId xmlns:a16="http://schemas.microsoft.com/office/drawing/2014/main" id="{5E91402E-50E1-5A4B-BB8A-2E1597714EC5}"/>
                </a:ext>
              </a:extLst>
            </p:cNvPr>
            <p:cNvSpPr/>
            <p:nvPr/>
          </p:nvSpPr>
          <p:spPr>
            <a:xfrm>
              <a:off x="6587150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7936;p50">
              <a:extLst>
                <a:ext uri="{FF2B5EF4-FFF2-40B4-BE49-F238E27FC236}">
                  <a16:creationId xmlns:a16="http://schemas.microsoft.com/office/drawing/2014/main" id="{0F3BBBA4-3046-DE87-E485-E97EBF28BED2}"/>
                </a:ext>
              </a:extLst>
            </p:cNvPr>
            <p:cNvSpPr/>
            <p:nvPr/>
          </p:nvSpPr>
          <p:spPr>
            <a:xfrm>
              <a:off x="6585575" y="353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7937;p50">
              <a:extLst>
                <a:ext uri="{FF2B5EF4-FFF2-40B4-BE49-F238E27FC236}">
                  <a16:creationId xmlns:a16="http://schemas.microsoft.com/office/drawing/2014/main" id="{8C0A79E5-A7B3-35A0-1D2F-949EE488092E}"/>
                </a:ext>
              </a:extLst>
            </p:cNvPr>
            <p:cNvSpPr/>
            <p:nvPr/>
          </p:nvSpPr>
          <p:spPr>
            <a:xfrm>
              <a:off x="6586100" y="3534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1" name="Google Shape;7938;p50">
              <a:extLst>
                <a:ext uri="{FF2B5EF4-FFF2-40B4-BE49-F238E27FC236}">
                  <a16:creationId xmlns:a16="http://schemas.microsoft.com/office/drawing/2014/main" id="{D2E4094D-128B-3EB5-9953-0C8ABDAD5180}"/>
                </a:ext>
              </a:extLst>
            </p:cNvPr>
            <p:cNvSpPr/>
            <p:nvPr/>
          </p:nvSpPr>
          <p:spPr>
            <a:xfrm>
              <a:off x="6585025" y="3541225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22" y="1"/>
                  </a:moveTo>
                  <a:cubicBezTo>
                    <a:pt x="22" y="1"/>
                    <a:pt x="1" y="1"/>
                    <a:pt x="1" y="22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2" name="Google Shape;7939;p50">
              <a:extLst>
                <a:ext uri="{FF2B5EF4-FFF2-40B4-BE49-F238E27FC236}">
                  <a16:creationId xmlns:a16="http://schemas.microsoft.com/office/drawing/2014/main" id="{F212438F-B39E-65B2-DF0B-10194089BCE8}"/>
                </a:ext>
              </a:extLst>
            </p:cNvPr>
            <p:cNvSpPr/>
            <p:nvPr/>
          </p:nvSpPr>
          <p:spPr>
            <a:xfrm>
              <a:off x="6586625" y="354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7940;p50">
              <a:extLst>
                <a:ext uri="{FF2B5EF4-FFF2-40B4-BE49-F238E27FC236}">
                  <a16:creationId xmlns:a16="http://schemas.microsoft.com/office/drawing/2014/main" id="{7FEB7A7A-B113-5B87-53FF-C426C8B1E893}"/>
                </a:ext>
              </a:extLst>
            </p:cNvPr>
            <p:cNvSpPr/>
            <p:nvPr/>
          </p:nvSpPr>
          <p:spPr>
            <a:xfrm>
              <a:off x="6586625" y="354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7941;p50">
              <a:extLst>
                <a:ext uri="{FF2B5EF4-FFF2-40B4-BE49-F238E27FC236}">
                  <a16:creationId xmlns:a16="http://schemas.microsoft.com/office/drawing/2014/main" id="{0D0F43E7-3202-9918-CB79-FAE9DD3023FA}"/>
                </a:ext>
              </a:extLst>
            </p:cNvPr>
            <p:cNvSpPr/>
            <p:nvPr/>
          </p:nvSpPr>
          <p:spPr>
            <a:xfrm>
              <a:off x="6586625" y="354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7942;p50">
              <a:extLst>
                <a:ext uri="{FF2B5EF4-FFF2-40B4-BE49-F238E27FC236}">
                  <a16:creationId xmlns:a16="http://schemas.microsoft.com/office/drawing/2014/main" id="{0A36B35F-A782-0520-5EF1-FD50741087F0}"/>
                </a:ext>
              </a:extLst>
            </p:cNvPr>
            <p:cNvSpPr/>
            <p:nvPr/>
          </p:nvSpPr>
          <p:spPr>
            <a:xfrm>
              <a:off x="6581875" y="3519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7943;p50">
              <a:extLst>
                <a:ext uri="{FF2B5EF4-FFF2-40B4-BE49-F238E27FC236}">
                  <a16:creationId xmlns:a16="http://schemas.microsoft.com/office/drawing/2014/main" id="{194B8239-3CF3-62E0-1C33-C058DC5AD09E}"/>
                </a:ext>
              </a:extLst>
            </p:cNvPr>
            <p:cNvSpPr/>
            <p:nvPr/>
          </p:nvSpPr>
          <p:spPr>
            <a:xfrm>
              <a:off x="6584500" y="352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7944;p50">
              <a:extLst>
                <a:ext uri="{FF2B5EF4-FFF2-40B4-BE49-F238E27FC236}">
                  <a16:creationId xmlns:a16="http://schemas.microsoft.com/office/drawing/2014/main" id="{0FBD3FE1-2B41-BE6C-7AD5-9AC4383B0F0B}"/>
                </a:ext>
              </a:extLst>
            </p:cNvPr>
            <p:cNvSpPr/>
            <p:nvPr/>
          </p:nvSpPr>
          <p:spPr>
            <a:xfrm>
              <a:off x="6580800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7945;p50">
              <a:extLst>
                <a:ext uri="{FF2B5EF4-FFF2-40B4-BE49-F238E27FC236}">
                  <a16:creationId xmlns:a16="http://schemas.microsoft.com/office/drawing/2014/main" id="{DABC8791-B4E1-E8E5-9214-25468B956AF1}"/>
                </a:ext>
              </a:extLst>
            </p:cNvPr>
            <p:cNvSpPr/>
            <p:nvPr/>
          </p:nvSpPr>
          <p:spPr>
            <a:xfrm>
              <a:off x="6584500" y="354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7946;p50">
              <a:extLst>
                <a:ext uri="{FF2B5EF4-FFF2-40B4-BE49-F238E27FC236}">
                  <a16:creationId xmlns:a16="http://schemas.microsoft.com/office/drawing/2014/main" id="{165004E6-925D-EC32-26F5-A062A978259B}"/>
                </a:ext>
              </a:extLst>
            </p:cNvPr>
            <p:cNvSpPr/>
            <p:nvPr/>
          </p:nvSpPr>
          <p:spPr>
            <a:xfrm>
              <a:off x="6578700" y="353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7947;p50">
              <a:extLst>
                <a:ext uri="{FF2B5EF4-FFF2-40B4-BE49-F238E27FC236}">
                  <a16:creationId xmlns:a16="http://schemas.microsoft.com/office/drawing/2014/main" id="{5FA95A18-ED56-09B7-CF8D-761B116013F3}"/>
                </a:ext>
              </a:extLst>
            </p:cNvPr>
            <p:cNvSpPr/>
            <p:nvPr/>
          </p:nvSpPr>
          <p:spPr>
            <a:xfrm>
              <a:off x="6580800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7948;p50">
              <a:extLst>
                <a:ext uri="{FF2B5EF4-FFF2-40B4-BE49-F238E27FC236}">
                  <a16:creationId xmlns:a16="http://schemas.microsoft.com/office/drawing/2014/main" id="{EE8A2B5E-EF76-91E3-54E0-46497A490780}"/>
                </a:ext>
              </a:extLst>
            </p:cNvPr>
            <p:cNvSpPr/>
            <p:nvPr/>
          </p:nvSpPr>
          <p:spPr>
            <a:xfrm>
              <a:off x="6583975" y="352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7949;p50">
              <a:extLst>
                <a:ext uri="{FF2B5EF4-FFF2-40B4-BE49-F238E27FC236}">
                  <a16:creationId xmlns:a16="http://schemas.microsoft.com/office/drawing/2014/main" id="{27ECE942-074A-FBC0-BCD7-D76CC20EAB7B}"/>
                </a:ext>
              </a:extLst>
            </p:cNvPr>
            <p:cNvSpPr/>
            <p:nvPr/>
          </p:nvSpPr>
          <p:spPr>
            <a:xfrm>
              <a:off x="6583975" y="352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7950;p50">
              <a:extLst>
                <a:ext uri="{FF2B5EF4-FFF2-40B4-BE49-F238E27FC236}">
                  <a16:creationId xmlns:a16="http://schemas.microsoft.com/office/drawing/2014/main" id="{814599A3-A164-6726-6A1E-74F8EF4534E3}"/>
                </a:ext>
              </a:extLst>
            </p:cNvPr>
            <p:cNvSpPr/>
            <p:nvPr/>
          </p:nvSpPr>
          <p:spPr>
            <a:xfrm>
              <a:off x="6581875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7951;p50">
              <a:extLst>
                <a:ext uri="{FF2B5EF4-FFF2-40B4-BE49-F238E27FC236}">
                  <a16:creationId xmlns:a16="http://schemas.microsoft.com/office/drawing/2014/main" id="{AF02D3B2-A2ED-400F-38B2-6C409709D610}"/>
                </a:ext>
              </a:extLst>
            </p:cNvPr>
            <p:cNvSpPr/>
            <p:nvPr/>
          </p:nvSpPr>
          <p:spPr>
            <a:xfrm>
              <a:off x="6583450" y="35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7952;p50">
              <a:extLst>
                <a:ext uri="{FF2B5EF4-FFF2-40B4-BE49-F238E27FC236}">
                  <a16:creationId xmlns:a16="http://schemas.microsoft.com/office/drawing/2014/main" id="{6B2A4249-6554-0827-64CB-6D69166EE9FF}"/>
                </a:ext>
              </a:extLst>
            </p:cNvPr>
            <p:cNvSpPr/>
            <p:nvPr/>
          </p:nvSpPr>
          <p:spPr>
            <a:xfrm>
              <a:off x="6586100" y="353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7953;p50">
              <a:extLst>
                <a:ext uri="{FF2B5EF4-FFF2-40B4-BE49-F238E27FC236}">
                  <a16:creationId xmlns:a16="http://schemas.microsoft.com/office/drawing/2014/main" id="{3A81691F-FC8C-E134-250A-72F6445D0704}"/>
                </a:ext>
              </a:extLst>
            </p:cNvPr>
            <p:cNvSpPr/>
            <p:nvPr/>
          </p:nvSpPr>
          <p:spPr>
            <a:xfrm>
              <a:off x="6581350" y="353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7" name="Google Shape;7954;p50">
              <a:extLst>
                <a:ext uri="{FF2B5EF4-FFF2-40B4-BE49-F238E27FC236}">
                  <a16:creationId xmlns:a16="http://schemas.microsoft.com/office/drawing/2014/main" id="{2DB422AB-7D63-2D8B-895A-EB92C5CECE30}"/>
                </a:ext>
              </a:extLst>
            </p:cNvPr>
            <p:cNvSpPr/>
            <p:nvPr/>
          </p:nvSpPr>
          <p:spPr>
            <a:xfrm>
              <a:off x="6581350" y="35354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8" name="Google Shape;7955;p50">
              <a:extLst>
                <a:ext uri="{FF2B5EF4-FFF2-40B4-BE49-F238E27FC236}">
                  <a16:creationId xmlns:a16="http://schemas.microsoft.com/office/drawing/2014/main" id="{7885AD51-021B-3158-0691-563D3F72786F}"/>
                </a:ext>
              </a:extLst>
            </p:cNvPr>
            <p:cNvSpPr/>
            <p:nvPr/>
          </p:nvSpPr>
          <p:spPr>
            <a:xfrm>
              <a:off x="6581350" y="3535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7956;p50">
              <a:extLst>
                <a:ext uri="{FF2B5EF4-FFF2-40B4-BE49-F238E27FC236}">
                  <a16:creationId xmlns:a16="http://schemas.microsoft.com/office/drawing/2014/main" id="{FFD566D8-2D58-9A79-C0BD-917B688A0120}"/>
                </a:ext>
              </a:extLst>
            </p:cNvPr>
            <p:cNvSpPr/>
            <p:nvPr/>
          </p:nvSpPr>
          <p:spPr>
            <a:xfrm>
              <a:off x="6581875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7957;p50">
              <a:extLst>
                <a:ext uri="{FF2B5EF4-FFF2-40B4-BE49-F238E27FC236}">
                  <a16:creationId xmlns:a16="http://schemas.microsoft.com/office/drawing/2014/main" id="{F280E533-566A-F714-7FBD-40AE04B91278}"/>
                </a:ext>
              </a:extLst>
            </p:cNvPr>
            <p:cNvSpPr/>
            <p:nvPr/>
          </p:nvSpPr>
          <p:spPr>
            <a:xfrm>
              <a:off x="6581875" y="3536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7958;p50">
              <a:extLst>
                <a:ext uri="{FF2B5EF4-FFF2-40B4-BE49-F238E27FC236}">
                  <a16:creationId xmlns:a16="http://schemas.microsoft.com/office/drawing/2014/main" id="{2A0E9EB8-4605-ADA5-C2FA-2D1E92FC0815}"/>
                </a:ext>
              </a:extLst>
            </p:cNvPr>
            <p:cNvSpPr/>
            <p:nvPr/>
          </p:nvSpPr>
          <p:spPr>
            <a:xfrm>
              <a:off x="6580800" y="3534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7959;p50">
              <a:extLst>
                <a:ext uri="{FF2B5EF4-FFF2-40B4-BE49-F238E27FC236}">
                  <a16:creationId xmlns:a16="http://schemas.microsoft.com/office/drawing/2014/main" id="{93E2F60F-BE87-748C-72D4-DBD9D4B9348D}"/>
                </a:ext>
              </a:extLst>
            </p:cNvPr>
            <p:cNvSpPr/>
            <p:nvPr/>
          </p:nvSpPr>
          <p:spPr>
            <a:xfrm>
              <a:off x="6577125" y="3519050"/>
              <a:ext cx="10050" cy="23800"/>
            </a:xfrm>
            <a:custGeom>
              <a:avLst/>
              <a:gdLst/>
              <a:ahLst/>
              <a:cxnLst/>
              <a:rect l="l" t="t" r="r" b="b"/>
              <a:pathLst>
                <a:path w="402" h="952" extrusionOk="0">
                  <a:moveTo>
                    <a:pt x="190" y="676"/>
                  </a:moveTo>
                  <a:cubicBezTo>
                    <a:pt x="183" y="676"/>
                    <a:pt x="181" y="679"/>
                    <a:pt x="180" y="682"/>
                  </a:cubicBezTo>
                  <a:lnTo>
                    <a:pt x="180" y="682"/>
                  </a:lnTo>
                  <a:cubicBezTo>
                    <a:pt x="183" y="680"/>
                    <a:pt x="187" y="679"/>
                    <a:pt x="190" y="678"/>
                  </a:cubicBezTo>
                  <a:lnTo>
                    <a:pt x="190" y="678"/>
                  </a:lnTo>
                  <a:cubicBezTo>
                    <a:pt x="190" y="678"/>
                    <a:pt x="190" y="677"/>
                    <a:pt x="190" y="676"/>
                  </a:cubicBezTo>
                  <a:close/>
                  <a:moveTo>
                    <a:pt x="180" y="682"/>
                  </a:moveTo>
                  <a:cubicBezTo>
                    <a:pt x="174" y="685"/>
                    <a:pt x="169" y="690"/>
                    <a:pt x="169" y="698"/>
                  </a:cubicBezTo>
                  <a:cubicBezTo>
                    <a:pt x="183" y="698"/>
                    <a:pt x="179" y="689"/>
                    <a:pt x="180" y="682"/>
                  </a:cubicBezTo>
                  <a:close/>
                  <a:moveTo>
                    <a:pt x="380" y="676"/>
                  </a:moveTo>
                  <a:lnTo>
                    <a:pt x="359" y="698"/>
                  </a:lnTo>
                  <a:cubicBezTo>
                    <a:pt x="380" y="698"/>
                    <a:pt x="359" y="698"/>
                    <a:pt x="380" y="676"/>
                  </a:cubicBezTo>
                  <a:close/>
                  <a:moveTo>
                    <a:pt x="169" y="698"/>
                  </a:moveTo>
                  <a:cubicBezTo>
                    <a:pt x="169" y="698"/>
                    <a:pt x="169" y="719"/>
                    <a:pt x="169" y="719"/>
                  </a:cubicBezTo>
                  <a:cubicBezTo>
                    <a:pt x="180" y="708"/>
                    <a:pt x="180" y="708"/>
                    <a:pt x="177" y="708"/>
                  </a:cubicBezTo>
                  <a:cubicBezTo>
                    <a:pt x="174" y="708"/>
                    <a:pt x="169" y="708"/>
                    <a:pt x="169" y="698"/>
                  </a:cubicBezTo>
                  <a:close/>
                  <a:moveTo>
                    <a:pt x="169" y="0"/>
                  </a:moveTo>
                  <a:lnTo>
                    <a:pt x="148" y="22"/>
                  </a:lnTo>
                  <a:lnTo>
                    <a:pt x="106" y="22"/>
                  </a:lnTo>
                  <a:cubicBezTo>
                    <a:pt x="106" y="22"/>
                    <a:pt x="127" y="43"/>
                    <a:pt x="127" y="43"/>
                  </a:cubicBezTo>
                  <a:lnTo>
                    <a:pt x="106" y="43"/>
                  </a:lnTo>
                  <a:cubicBezTo>
                    <a:pt x="85" y="64"/>
                    <a:pt x="42" y="64"/>
                    <a:pt x="63" y="85"/>
                  </a:cubicBezTo>
                  <a:lnTo>
                    <a:pt x="42" y="85"/>
                  </a:lnTo>
                  <a:cubicBezTo>
                    <a:pt x="63" y="85"/>
                    <a:pt x="42" y="85"/>
                    <a:pt x="42" y="106"/>
                  </a:cubicBezTo>
                  <a:cubicBezTo>
                    <a:pt x="21" y="106"/>
                    <a:pt x="42" y="127"/>
                    <a:pt x="21" y="127"/>
                  </a:cubicBezTo>
                  <a:lnTo>
                    <a:pt x="42" y="127"/>
                  </a:lnTo>
                  <a:cubicBezTo>
                    <a:pt x="42" y="127"/>
                    <a:pt x="42" y="127"/>
                    <a:pt x="42" y="127"/>
                  </a:cubicBezTo>
                  <a:lnTo>
                    <a:pt x="42" y="127"/>
                  </a:lnTo>
                  <a:cubicBezTo>
                    <a:pt x="42" y="127"/>
                    <a:pt x="21" y="127"/>
                    <a:pt x="21" y="148"/>
                  </a:cubicBezTo>
                  <a:cubicBezTo>
                    <a:pt x="21" y="148"/>
                    <a:pt x="42" y="128"/>
                    <a:pt x="42" y="127"/>
                  </a:cubicBezTo>
                  <a:lnTo>
                    <a:pt x="42" y="127"/>
                  </a:lnTo>
                  <a:cubicBezTo>
                    <a:pt x="21" y="148"/>
                    <a:pt x="21" y="169"/>
                    <a:pt x="21" y="191"/>
                  </a:cubicBezTo>
                  <a:cubicBezTo>
                    <a:pt x="21" y="212"/>
                    <a:pt x="21" y="233"/>
                    <a:pt x="21" y="254"/>
                  </a:cubicBezTo>
                  <a:lnTo>
                    <a:pt x="42" y="254"/>
                  </a:lnTo>
                  <a:cubicBezTo>
                    <a:pt x="0" y="275"/>
                    <a:pt x="42" y="275"/>
                    <a:pt x="21" y="275"/>
                  </a:cubicBezTo>
                  <a:cubicBezTo>
                    <a:pt x="42" y="296"/>
                    <a:pt x="21" y="296"/>
                    <a:pt x="42" y="317"/>
                  </a:cubicBezTo>
                  <a:lnTo>
                    <a:pt x="21" y="317"/>
                  </a:lnTo>
                  <a:cubicBezTo>
                    <a:pt x="21" y="317"/>
                    <a:pt x="42" y="317"/>
                    <a:pt x="42" y="338"/>
                  </a:cubicBezTo>
                  <a:cubicBezTo>
                    <a:pt x="42" y="360"/>
                    <a:pt x="42" y="360"/>
                    <a:pt x="42" y="360"/>
                  </a:cubicBezTo>
                  <a:cubicBezTo>
                    <a:pt x="42" y="360"/>
                    <a:pt x="42" y="360"/>
                    <a:pt x="42" y="381"/>
                  </a:cubicBezTo>
                  <a:cubicBezTo>
                    <a:pt x="42" y="381"/>
                    <a:pt x="42" y="402"/>
                    <a:pt x="42" y="402"/>
                  </a:cubicBezTo>
                  <a:lnTo>
                    <a:pt x="63" y="402"/>
                  </a:lnTo>
                  <a:cubicBezTo>
                    <a:pt x="63" y="402"/>
                    <a:pt x="63" y="423"/>
                    <a:pt x="42" y="423"/>
                  </a:cubicBezTo>
                  <a:cubicBezTo>
                    <a:pt x="42" y="423"/>
                    <a:pt x="63" y="423"/>
                    <a:pt x="63" y="444"/>
                  </a:cubicBezTo>
                  <a:cubicBezTo>
                    <a:pt x="85" y="444"/>
                    <a:pt x="63" y="465"/>
                    <a:pt x="63" y="465"/>
                  </a:cubicBezTo>
                  <a:lnTo>
                    <a:pt x="85" y="465"/>
                  </a:lnTo>
                  <a:cubicBezTo>
                    <a:pt x="85" y="465"/>
                    <a:pt x="63" y="465"/>
                    <a:pt x="85" y="486"/>
                  </a:cubicBezTo>
                  <a:cubicBezTo>
                    <a:pt x="63" y="486"/>
                    <a:pt x="85" y="507"/>
                    <a:pt x="85" y="507"/>
                  </a:cubicBezTo>
                  <a:lnTo>
                    <a:pt x="63" y="507"/>
                  </a:lnTo>
                  <a:cubicBezTo>
                    <a:pt x="63" y="529"/>
                    <a:pt x="85" y="550"/>
                    <a:pt x="85" y="550"/>
                  </a:cubicBezTo>
                  <a:cubicBezTo>
                    <a:pt x="106" y="550"/>
                    <a:pt x="106" y="550"/>
                    <a:pt x="106" y="571"/>
                  </a:cubicBezTo>
                  <a:lnTo>
                    <a:pt x="85" y="571"/>
                  </a:lnTo>
                  <a:lnTo>
                    <a:pt x="85" y="592"/>
                  </a:lnTo>
                  <a:cubicBezTo>
                    <a:pt x="85" y="603"/>
                    <a:pt x="95" y="603"/>
                    <a:pt x="106" y="603"/>
                  </a:cubicBezTo>
                  <a:cubicBezTo>
                    <a:pt x="116" y="603"/>
                    <a:pt x="127" y="603"/>
                    <a:pt x="127" y="613"/>
                  </a:cubicBezTo>
                  <a:cubicBezTo>
                    <a:pt x="137" y="603"/>
                    <a:pt x="137" y="603"/>
                    <a:pt x="135" y="603"/>
                  </a:cubicBezTo>
                  <a:cubicBezTo>
                    <a:pt x="132" y="603"/>
                    <a:pt x="127" y="603"/>
                    <a:pt x="127" y="592"/>
                  </a:cubicBezTo>
                  <a:lnTo>
                    <a:pt x="148" y="592"/>
                  </a:lnTo>
                  <a:cubicBezTo>
                    <a:pt x="148" y="603"/>
                    <a:pt x="148" y="603"/>
                    <a:pt x="148" y="603"/>
                  </a:cubicBezTo>
                  <a:cubicBezTo>
                    <a:pt x="148" y="603"/>
                    <a:pt x="148" y="603"/>
                    <a:pt x="148" y="613"/>
                  </a:cubicBezTo>
                  <a:lnTo>
                    <a:pt x="169" y="613"/>
                  </a:lnTo>
                  <a:cubicBezTo>
                    <a:pt x="148" y="613"/>
                    <a:pt x="148" y="613"/>
                    <a:pt x="148" y="634"/>
                  </a:cubicBezTo>
                  <a:lnTo>
                    <a:pt x="169" y="634"/>
                  </a:lnTo>
                  <a:cubicBezTo>
                    <a:pt x="169" y="634"/>
                    <a:pt x="169" y="655"/>
                    <a:pt x="169" y="655"/>
                  </a:cubicBezTo>
                  <a:cubicBezTo>
                    <a:pt x="186" y="655"/>
                    <a:pt x="189" y="655"/>
                    <a:pt x="190" y="645"/>
                  </a:cubicBezTo>
                  <a:lnTo>
                    <a:pt x="190" y="645"/>
                  </a:lnTo>
                  <a:cubicBezTo>
                    <a:pt x="191" y="645"/>
                    <a:pt x="192" y="645"/>
                    <a:pt x="193" y="645"/>
                  </a:cubicBezTo>
                  <a:cubicBezTo>
                    <a:pt x="201" y="645"/>
                    <a:pt x="211" y="645"/>
                    <a:pt x="211" y="655"/>
                  </a:cubicBezTo>
                  <a:lnTo>
                    <a:pt x="190" y="655"/>
                  </a:lnTo>
                  <a:cubicBezTo>
                    <a:pt x="190" y="655"/>
                    <a:pt x="211" y="655"/>
                    <a:pt x="190" y="676"/>
                  </a:cubicBezTo>
                  <a:cubicBezTo>
                    <a:pt x="200" y="676"/>
                    <a:pt x="197" y="676"/>
                    <a:pt x="190" y="678"/>
                  </a:cubicBezTo>
                  <a:lnTo>
                    <a:pt x="190" y="678"/>
                  </a:lnTo>
                  <a:cubicBezTo>
                    <a:pt x="189" y="698"/>
                    <a:pt x="170" y="698"/>
                    <a:pt x="190" y="698"/>
                  </a:cubicBezTo>
                  <a:lnTo>
                    <a:pt x="211" y="698"/>
                  </a:lnTo>
                  <a:cubicBezTo>
                    <a:pt x="211" y="708"/>
                    <a:pt x="211" y="713"/>
                    <a:pt x="209" y="713"/>
                  </a:cubicBezTo>
                  <a:cubicBezTo>
                    <a:pt x="206" y="713"/>
                    <a:pt x="201" y="708"/>
                    <a:pt x="190" y="698"/>
                  </a:cubicBezTo>
                  <a:cubicBezTo>
                    <a:pt x="190" y="719"/>
                    <a:pt x="190" y="719"/>
                    <a:pt x="190" y="719"/>
                  </a:cubicBezTo>
                  <a:cubicBezTo>
                    <a:pt x="197" y="726"/>
                    <a:pt x="202" y="728"/>
                    <a:pt x="206" y="728"/>
                  </a:cubicBezTo>
                  <a:cubicBezTo>
                    <a:pt x="208" y="728"/>
                    <a:pt x="210" y="728"/>
                    <a:pt x="211" y="727"/>
                  </a:cubicBezTo>
                  <a:lnTo>
                    <a:pt x="211" y="727"/>
                  </a:lnTo>
                  <a:cubicBezTo>
                    <a:pt x="211" y="733"/>
                    <a:pt x="211" y="740"/>
                    <a:pt x="211" y="740"/>
                  </a:cubicBezTo>
                  <a:lnTo>
                    <a:pt x="232" y="740"/>
                  </a:lnTo>
                  <a:cubicBezTo>
                    <a:pt x="232" y="740"/>
                    <a:pt x="232" y="761"/>
                    <a:pt x="232" y="761"/>
                  </a:cubicBezTo>
                  <a:cubicBezTo>
                    <a:pt x="232" y="761"/>
                    <a:pt x="232" y="782"/>
                    <a:pt x="211" y="782"/>
                  </a:cubicBezTo>
                  <a:lnTo>
                    <a:pt x="275" y="782"/>
                  </a:lnTo>
                  <a:cubicBezTo>
                    <a:pt x="275" y="782"/>
                    <a:pt x="254" y="803"/>
                    <a:pt x="275" y="803"/>
                  </a:cubicBezTo>
                  <a:lnTo>
                    <a:pt x="296" y="803"/>
                  </a:lnTo>
                  <a:cubicBezTo>
                    <a:pt x="275" y="803"/>
                    <a:pt x="275" y="803"/>
                    <a:pt x="275" y="824"/>
                  </a:cubicBezTo>
                  <a:lnTo>
                    <a:pt x="296" y="824"/>
                  </a:lnTo>
                  <a:cubicBezTo>
                    <a:pt x="275" y="824"/>
                    <a:pt x="296" y="824"/>
                    <a:pt x="275" y="845"/>
                  </a:cubicBezTo>
                  <a:cubicBezTo>
                    <a:pt x="285" y="835"/>
                    <a:pt x="285" y="835"/>
                    <a:pt x="285" y="835"/>
                  </a:cubicBezTo>
                  <a:cubicBezTo>
                    <a:pt x="285" y="835"/>
                    <a:pt x="285" y="835"/>
                    <a:pt x="296" y="824"/>
                  </a:cubicBezTo>
                  <a:lnTo>
                    <a:pt x="296" y="824"/>
                  </a:lnTo>
                  <a:cubicBezTo>
                    <a:pt x="296" y="845"/>
                    <a:pt x="275" y="845"/>
                    <a:pt x="275" y="845"/>
                  </a:cubicBezTo>
                  <a:cubicBezTo>
                    <a:pt x="275" y="845"/>
                    <a:pt x="275" y="845"/>
                    <a:pt x="275" y="867"/>
                  </a:cubicBezTo>
                  <a:lnTo>
                    <a:pt x="296" y="845"/>
                  </a:lnTo>
                  <a:lnTo>
                    <a:pt x="317" y="845"/>
                  </a:lnTo>
                  <a:cubicBezTo>
                    <a:pt x="296" y="845"/>
                    <a:pt x="296" y="867"/>
                    <a:pt x="296" y="867"/>
                  </a:cubicBezTo>
                  <a:cubicBezTo>
                    <a:pt x="296" y="867"/>
                    <a:pt x="317" y="867"/>
                    <a:pt x="317" y="845"/>
                  </a:cubicBezTo>
                  <a:lnTo>
                    <a:pt x="338" y="845"/>
                  </a:lnTo>
                  <a:lnTo>
                    <a:pt x="317" y="867"/>
                  </a:lnTo>
                  <a:lnTo>
                    <a:pt x="296" y="867"/>
                  </a:lnTo>
                  <a:cubicBezTo>
                    <a:pt x="296" y="867"/>
                    <a:pt x="296" y="867"/>
                    <a:pt x="275" y="888"/>
                  </a:cubicBezTo>
                  <a:cubicBezTo>
                    <a:pt x="289" y="888"/>
                    <a:pt x="294" y="878"/>
                    <a:pt x="295" y="878"/>
                  </a:cubicBezTo>
                  <a:cubicBezTo>
                    <a:pt x="296" y="878"/>
                    <a:pt x="296" y="881"/>
                    <a:pt x="296" y="888"/>
                  </a:cubicBezTo>
                  <a:cubicBezTo>
                    <a:pt x="317" y="867"/>
                    <a:pt x="317" y="867"/>
                    <a:pt x="338" y="867"/>
                  </a:cubicBezTo>
                  <a:cubicBezTo>
                    <a:pt x="317" y="867"/>
                    <a:pt x="317" y="888"/>
                    <a:pt x="317" y="888"/>
                  </a:cubicBezTo>
                  <a:lnTo>
                    <a:pt x="317" y="909"/>
                  </a:lnTo>
                  <a:cubicBezTo>
                    <a:pt x="317" y="888"/>
                    <a:pt x="317" y="888"/>
                    <a:pt x="338" y="888"/>
                  </a:cubicBezTo>
                  <a:cubicBezTo>
                    <a:pt x="338" y="888"/>
                    <a:pt x="338" y="888"/>
                    <a:pt x="338" y="909"/>
                  </a:cubicBezTo>
                  <a:cubicBezTo>
                    <a:pt x="317" y="930"/>
                    <a:pt x="338" y="930"/>
                    <a:pt x="338" y="930"/>
                  </a:cubicBezTo>
                  <a:cubicBezTo>
                    <a:pt x="349" y="919"/>
                    <a:pt x="354" y="919"/>
                    <a:pt x="357" y="919"/>
                  </a:cubicBezTo>
                  <a:cubicBezTo>
                    <a:pt x="354" y="925"/>
                    <a:pt x="349" y="930"/>
                    <a:pt x="338" y="930"/>
                  </a:cubicBezTo>
                  <a:cubicBezTo>
                    <a:pt x="338" y="941"/>
                    <a:pt x="343" y="941"/>
                    <a:pt x="346" y="941"/>
                  </a:cubicBezTo>
                  <a:cubicBezTo>
                    <a:pt x="349" y="941"/>
                    <a:pt x="349" y="941"/>
                    <a:pt x="338" y="951"/>
                  </a:cubicBezTo>
                  <a:cubicBezTo>
                    <a:pt x="338" y="951"/>
                    <a:pt x="339" y="951"/>
                    <a:pt x="359" y="930"/>
                  </a:cubicBezTo>
                  <a:lnTo>
                    <a:pt x="359" y="930"/>
                  </a:lnTo>
                  <a:cubicBezTo>
                    <a:pt x="359" y="951"/>
                    <a:pt x="359" y="951"/>
                    <a:pt x="338" y="951"/>
                  </a:cubicBezTo>
                  <a:lnTo>
                    <a:pt x="359" y="951"/>
                  </a:lnTo>
                  <a:cubicBezTo>
                    <a:pt x="370" y="941"/>
                    <a:pt x="370" y="941"/>
                    <a:pt x="370" y="941"/>
                  </a:cubicBezTo>
                  <a:cubicBezTo>
                    <a:pt x="370" y="941"/>
                    <a:pt x="370" y="941"/>
                    <a:pt x="380" y="930"/>
                  </a:cubicBezTo>
                  <a:lnTo>
                    <a:pt x="359" y="930"/>
                  </a:lnTo>
                  <a:cubicBezTo>
                    <a:pt x="380" y="930"/>
                    <a:pt x="380" y="909"/>
                    <a:pt x="380" y="909"/>
                  </a:cubicBezTo>
                  <a:lnTo>
                    <a:pt x="380" y="909"/>
                  </a:lnTo>
                  <a:lnTo>
                    <a:pt x="359" y="930"/>
                  </a:lnTo>
                  <a:cubicBezTo>
                    <a:pt x="359" y="909"/>
                    <a:pt x="380" y="909"/>
                    <a:pt x="380" y="909"/>
                  </a:cubicBezTo>
                  <a:lnTo>
                    <a:pt x="380" y="909"/>
                  </a:lnTo>
                  <a:cubicBezTo>
                    <a:pt x="380" y="909"/>
                    <a:pt x="380" y="909"/>
                    <a:pt x="380" y="909"/>
                  </a:cubicBezTo>
                  <a:lnTo>
                    <a:pt x="380" y="888"/>
                  </a:lnTo>
                  <a:lnTo>
                    <a:pt x="401" y="867"/>
                  </a:lnTo>
                  <a:lnTo>
                    <a:pt x="380" y="867"/>
                  </a:lnTo>
                  <a:cubicBezTo>
                    <a:pt x="380" y="867"/>
                    <a:pt x="380" y="845"/>
                    <a:pt x="401" y="845"/>
                  </a:cubicBezTo>
                  <a:lnTo>
                    <a:pt x="380" y="845"/>
                  </a:lnTo>
                  <a:cubicBezTo>
                    <a:pt x="401" y="845"/>
                    <a:pt x="401" y="845"/>
                    <a:pt x="401" y="824"/>
                  </a:cubicBezTo>
                  <a:lnTo>
                    <a:pt x="401" y="824"/>
                  </a:lnTo>
                  <a:lnTo>
                    <a:pt x="380" y="845"/>
                  </a:lnTo>
                  <a:lnTo>
                    <a:pt x="380" y="824"/>
                  </a:lnTo>
                  <a:cubicBezTo>
                    <a:pt x="391" y="814"/>
                    <a:pt x="391" y="814"/>
                    <a:pt x="388" y="814"/>
                  </a:cubicBezTo>
                  <a:cubicBezTo>
                    <a:pt x="386" y="814"/>
                    <a:pt x="380" y="814"/>
                    <a:pt x="380" y="803"/>
                  </a:cubicBezTo>
                  <a:cubicBezTo>
                    <a:pt x="380" y="803"/>
                    <a:pt x="380" y="803"/>
                    <a:pt x="380" y="782"/>
                  </a:cubicBezTo>
                  <a:cubicBezTo>
                    <a:pt x="380" y="772"/>
                    <a:pt x="375" y="772"/>
                    <a:pt x="372" y="772"/>
                  </a:cubicBezTo>
                  <a:cubicBezTo>
                    <a:pt x="370" y="772"/>
                    <a:pt x="370" y="772"/>
                    <a:pt x="380" y="761"/>
                  </a:cubicBezTo>
                  <a:lnTo>
                    <a:pt x="359" y="761"/>
                  </a:lnTo>
                  <a:cubicBezTo>
                    <a:pt x="359" y="761"/>
                    <a:pt x="380" y="761"/>
                    <a:pt x="380" y="740"/>
                  </a:cubicBezTo>
                  <a:lnTo>
                    <a:pt x="380" y="740"/>
                  </a:lnTo>
                  <a:cubicBezTo>
                    <a:pt x="380" y="740"/>
                    <a:pt x="359" y="761"/>
                    <a:pt x="359" y="761"/>
                  </a:cubicBezTo>
                  <a:cubicBezTo>
                    <a:pt x="359" y="761"/>
                    <a:pt x="359" y="740"/>
                    <a:pt x="359" y="740"/>
                  </a:cubicBezTo>
                  <a:cubicBezTo>
                    <a:pt x="359" y="729"/>
                    <a:pt x="359" y="729"/>
                    <a:pt x="359" y="729"/>
                  </a:cubicBezTo>
                  <a:cubicBezTo>
                    <a:pt x="359" y="729"/>
                    <a:pt x="359" y="729"/>
                    <a:pt x="359" y="719"/>
                  </a:cubicBezTo>
                  <a:lnTo>
                    <a:pt x="380" y="719"/>
                  </a:lnTo>
                  <a:cubicBezTo>
                    <a:pt x="359" y="719"/>
                    <a:pt x="380" y="698"/>
                    <a:pt x="359" y="698"/>
                  </a:cubicBezTo>
                  <a:cubicBezTo>
                    <a:pt x="338" y="698"/>
                    <a:pt x="380" y="676"/>
                    <a:pt x="359" y="676"/>
                  </a:cubicBezTo>
                  <a:lnTo>
                    <a:pt x="359" y="655"/>
                  </a:lnTo>
                  <a:cubicBezTo>
                    <a:pt x="338" y="655"/>
                    <a:pt x="338" y="634"/>
                    <a:pt x="338" y="634"/>
                  </a:cubicBezTo>
                  <a:cubicBezTo>
                    <a:pt x="349" y="624"/>
                    <a:pt x="349" y="624"/>
                    <a:pt x="346" y="624"/>
                  </a:cubicBezTo>
                  <a:cubicBezTo>
                    <a:pt x="343" y="624"/>
                    <a:pt x="338" y="624"/>
                    <a:pt x="338" y="613"/>
                  </a:cubicBezTo>
                  <a:cubicBezTo>
                    <a:pt x="338" y="613"/>
                    <a:pt x="338" y="613"/>
                    <a:pt x="338" y="592"/>
                  </a:cubicBezTo>
                  <a:cubicBezTo>
                    <a:pt x="338" y="592"/>
                    <a:pt x="359" y="571"/>
                    <a:pt x="338" y="571"/>
                  </a:cubicBezTo>
                  <a:cubicBezTo>
                    <a:pt x="338" y="571"/>
                    <a:pt x="338" y="550"/>
                    <a:pt x="338" y="550"/>
                  </a:cubicBezTo>
                  <a:cubicBezTo>
                    <a:pt x="338" y="550"/>
                    <a:pt x="359" y="529"/>
                    <a:pt x="338" y="529"/>
                  </a:cubicBezTo>
                  <a:cubicBezTo>
                    <a:pt x="317" y="529"/>
                    <a:pt x="338" y="507"/>
                    <a:pt x="317" y="507"/>
                  </a:cubicBezTo>
                  <a:cubicBezTo>
                    <a:pt x="328" y="497"/>
                    <a:pt x="328" y="497"/>
                    <a:pt x="325" y="497"/>
                  </a:cubicBezTo>
                  <a:cubicBezTo>
                    <a:pt x="324" y="497"/>
                    <a:pt x="321" y="497"/>
                    <a:pt x="320" y="495"/>
                  </a:cubicBezTo>
                  <a:lnTo>
                    <a:pt x="320" y="495"/>
                  </a:lnTo>
                  <a:cubicBezTo>
                    <a:pt x="325" y="485"/>
                    <a:pt x="333" y="481"/>
                    <a:pt x="317" y="465"/>
                  </a:cubicBezTo>
                  <a:cubicBezTo>
                    <a:pt x="317" y="465"/>
                    <a:pt x="317" y="444"/>
                    <a:pt x="317" y="444"/>
                  </a:cubicBezTo>
                  <a:cubicBezTo>
                    <a:pt x="296" y="444"/>
                    <a:pt x="296" y="423"/>
                    <a:pt x="296" y="423"/>
                  </a:cubicBezTo>
                  <a:lnTo>
                    <a:pt x="296" y="402"/>
                  </a:lnTo>
                  <a:cubicBezTo>
                    <a:pt x="275" y="381"/>
                    <a:pt x="296" y="381"/>
                    <a:pt x="296" y="381"/>
                  </a:cubicBezTo>
                  <a:cubicBezTo>
                    <a:pt x="275" y="381"/>
                    <a:pt x="296" y="360"/>
                    <a:pt x="275" y="360"/>
                  </a:cubicBezTo>
                  <a:cubicBezTo>
                    <a:pt x="296" y="338"/>
                    <a:pt x="275" y="338"/>
                    <a:pt x="296" y="317"/>
                  </a:cubicBezTo>
                  <a:cubicBezTo>
                    <a:pt x="275" y="317"/>
                    <a:pt x="275" y="317"/>
                    <a:pt x="275" y="296"/>
                  </a:cubicBezTo>
                  <a:cubicBezTo>
                    <a:pt x="275" y="296"/>
                    <a:pt x="275" y="275"/>
                    <a:pt x="275" y="275"/>
                  </a:cubicBezTo>
                  <a:cubicBezTo>
                    <a:pt x="275" y="254"/>
                    <a:pt x="275" y="254"/>
                    <a:pt x="254" y="254"/>
                  </a:cubicBezTo>
                  <a:lnTo>
                    <a:pt x="275" y="233"/>
                  </a:lnTo>
                  <a:cubicBezTo>
                    <a:pt x="254" y="233"/>
                    <a:pt x="254" y="212"/>
                    <a:pt x="275" y="191"/>
                  </a:cubicBezTo>
                  <a:lnTo>
                    <a:pt x="254" y="191"/>
                  </a:lnTo>
                  <a:cubicBezTo>
                    <a:pt x="254" y="191"/>
                    <a:pt x="254" y="191"/>
                    <a:pt x="254" y="169"/>
                  </a:cubicBezTo>
                  <a:lnTo>
                    <a:pt x="275" y="169"/>
                  </a:lnTo>
                  <a:cubicBezTo>
                    <a:pt x="275" y="169"/>
                    <a:pt x="296" y="43"/>
                    <a:pt x="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7960;p50">
              <a:extLst>
                <a:ext uri="{FF2B5EF4-FFF2-40B4-BE49-F238E27FC236}">
                  <a16:creationId xmlns:a16="http://schemas.microsoft.com/office/drawing/2014/main" id="{C8B7382B-0107-B125-308A-5CEA723131DB}"/>
                </a:ext>
              </a:extLst>
            </p:cNvPr>
            <p:cNvSpPr/>
            <p:nvPr/>
          </p:nvSpPr>
          <p:spPr>
            <a:xfrm>
              <a:off x="6581875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7961;p50">
              <a:extLst>
                <a:ext uri="{FF2B5EF4-FFF2-40B4-BE49-F238E27FC236}">
                  <a16:creationId xmlns:a16="http://schemas.microsoft.com/office/drawing/2014/main" id="{79BB3B70-53A6-36C3-CDBA-CACC1836A63D}"/>
                </a:ext>
              </a:extLst>
            </p:cNvPr>
            <p:cNvSpPr/>
            <p:nvPr/>
          </p:nvSpPr>
          <p:spPr>
            <a:xfrm>
              <a:off x="6581350" y="3534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7962;p50">
              <a:extLst>
                <a:ext uri="{FF2B5EF4-FFF2-40B4-BE49-F238E27FC236}">
                  <a16:creationId xmlns:a16="http://schemas.microsoft.com/office/drawing/2014/main" id="{B43A248E-6D8C-20A0-CC1F-97757CD0A0C3}"/>
                </a:ext>
              </a:extLst>
            </p:cNvPr>
            <p:cNvSpPr/>
            <p:nvPr/>
          </p:nvSpPr>
          <p:spPr>
            <a:xfrm>
              <a:off x="6580800" y="3534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7963;p50">
              <a:extLst>
                <a:ext uri="{FF2B5EF4-FFF2-40B4-BE49-F238E27FC236}">
                  <a16:creationId xmlns:a16="http://schemas.microsoft.com/office/drawing/2014/main" id="{106EEE58-C30D-1204-0288-A1EF9AC17104}"/>
                </a:ext>
              </a:extLst>
            </p:cNvPr>
            <p:cNvSpPr/>
            <p:nvPr/>
          </p:nvSpPr>
          <p:spPr>
            <a:xfrm>
              <a:off x="6582925" y="3538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7964;p50">
              <a:extLst>
                <a:ext uri="{FF2B5EF4-FFF2-40B4-BE49-F238E27FC236}">
                  <a16:creationId xmlns:a16="http://schemas.microsoft.com/office/drawing/2014/main" id="{19059518-9F76-BF10-BF7B-48C8D58450B0}"/>
                </a:ext>
              </a:extLst>
            </p:cNvPr>
            <p:cNvSpPr/>
            <p:nvPr/>
          </p:nvSpPr>
          <p:spPr>
            <a:xfrm>
              <a:off x="6584500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7965;p50">
              <a:extLst>
                <a:ext uri="{FF2B5EF4-FFF2-40B4-BE49-F238E27FC236}">
                  <a16:creationId xmlns:a16="http://schemas.microsoft.com/office/drawing/2014/main" id="{7135C878-53A0-FE80-C4C6-F715B152E87D}"/>
                </a:ext>
              </a:extLst>
            </p:cNvPr>
            <p:cNvSpPr/>
            <p:nvPr/>
          </p:nvSpPr>
          <p:spPr>
            <a:xfrm>
              <a:off x="6584500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7966;p50">
              <a:extLst>
                <a:ext uri="{FF2B5EF4-FFF2-40B4-BE49-F238E27FC236}">
                  <a16:creationId xmlns:a16="http://schemas.microsoft.com/office/drawing/2014/main" id="{86E5FA93-8C65-C204-5595-18B09A96B913}"/>
                </a:ext>
              </a:extLst>
            </p:cNvPr>
            <p:cNvSpPr/>
            <p:nvPr/>
          </p:nvSpPr>
          <p:spPr>
            <a:xfrm>
              <a:off x="6582400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7967;p50">
              <a:extLst>
                <a:ext uri="{FF2B5EF4-FFF2-40B4-BE49-F238E27FC236}">
                  <a16:creationId xmlns:a16="http://schemas.microsoft.com/office/drawing/2014/main" id="{57CCC7EF-8013-989B-F0A3-FFE89F922DCB}"/>
                </a:ext>
              </a:extLst>
            </p:cNvPr>
            <p:cNvSpPr/>
            <p:nvPr/>
          </p:nvSpPr>
          <p:spPr>
            <a:xfrm>
              <a:off x="6584500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7968;p50">
              <a:extLst>
                <a:ext uri="{FF2B5EF4-FFF2-40B4-BE49-F238E27FC236}">
                  <a16:creationId xmlns:a16="http://schemas.microsoft.com/office/drawing/2014/main" id="{CAAEF0C4-887F-F00F-9101-8B4A2BDE6F0F}"/>
                </a:ext>
              </a:extLst>
            </p:cNvPr>
            <p:cNvSpPr/>
            <p:nvPr/>
          </p:nvSpPr>
          <p:spPr>
            <a:xfrm>
              <a:off x="6584500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7969;p50">
              <a:extLst>
                <a:ext uri="{FF2B5EF4-FFF2-40B4-BE49-F238E27FC236}">
                  <a16:creationId xmlns:a16="http://schemas.microsoft.com/office/drawing/2014/main" id="{8FE68A31-A1E0-B337-BD14-25381D28DA81}"/>
                </a:ext>
              </a:extLst>
            </p:cNvPr>
            <p:cNvSpPr/>
            <p:nvPr/>
          </p:nvSpPr>
          <p:spPr>
            <a:xfrm>
              <a:off x="6583975" y="353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3" name="Google Shape;7970;p50">
              <a:extLst>
                <a:ext uri="{FF2B5EF4-FFF2-40B4-BE49-F238E27FC236}">
                  <a16:creationId xmlns:a16="http://schemas.microsoft.com/office/drawing/2014/main" id="{2FC54560-704E-95BA-78F3-A502AE0ED33A}"/>
                </a:ext>
              </a:extLst>
            </p:cNvPr>
            <p:cNvSpPr/>
            <p:nvPr/>
          </p:nvSpPr>
          <p:spPr>
            <a:xfrm>
              <a:off x="6583975" y="3540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4" name="Google Shape;7971;p50">
              <a:extLst>
                <a:ext uri="{FF2B5EF4-FFF2-40B4-BE49-F238E27FC236}">
                  <a16:creationId xmlns:a16="http://schemas.microsoft.com/office/drawing/2014/main" id="{BC60CE4D-B8EC-B9F2-17F7-35CFC7247EF8}"/>
                </a:ext>
              </a:extLst>
            </p:cNvPr>
            <p:cNvSpPr/>
            <p:nvPr/>
          </p:nvSpPr>
          <p:spPr>
            <a:xfrm>
              <a:off x="6584500" y="354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7972;p50">
              <a:extLst>
                <a:ext uri="{FF2B5EF4-FFF2-40B4-BE49-F238E27FC236}">
                  <a16:creationId xmlns:a16="http://schemas.microsoft.com/office/drawing/2014/main" id="{451543FC-81FE-0BE1-10AB-85C1850FE74D}"/>
                </a:ext>
              </a:extLst>
            </p:cNvPr>
            <p:cNvSpPr/>
            <p:nvPr/>
          </p:nvSpPr>
          <p:spPr>
            <a:xfrm>
              <a:off x="6583975" y="353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6" name="Google Shape;7973;p50">
              <a:extLst>
                <a:ext uri="{FF2B5EF4-FFF2-40B4-BE49-F238E27FC236}">
                  <a16:creationId xmlns:a16="http://schemas.microsoft.com/office/drawing/2014/main" id="{E67B6310-30AB-0035-DD71-FE56B01B7E55}"/>
                </a:ext>
              </a:extLst>
            </p:cNvPr>
            <p:cNvSpPr/>
            <p:nvPr/>
          </p:nvSpPr>
          <p:spPr>
            <a:xfrm>
              <a:off x="6611975" y="3474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7" name="Google Shape;7974;p50">
              <a:extLst>
                <a:ext uri="{FF2B5EF4-FFF2-40B4-BE49-F238E27FC236}">
                  <a16:creationId xmlns:a16="http://schemas.microsoft.com/office/drawing/2014/main" id="{EAE9495B-EFF3-0077-AA45-5EF7A4AB59B4}"/>
                </a:ext>
              </a:extLst>
            </p:cNvPr>
            <p:cNvSpPr/>
            <p:nvPr/>
          </p:nvSpPr>
          <p:spPr>
            <a:xfrm>
              <a:off x="6612500" y="3472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8" name="Google Shape;7975;p50">
              <a:extLst>
                <a:ext uri="{FF2B5EF4-FFF2-40B4-BE49-F238E27FC236}">
                  <a16:creationId xmlns:a16="http://schemas.microsoft.com/office/drawing/2014/main" id="{A6231AAD-6D7B-AB6B-CBDD-41D849BAF795}"/>
                </a:ext>
              </a:extLst>
            </p:cNvPr>
            <p:cNvSpPr/>
            <p:nvPr/>
          </p:nvSpPr>
          <p:spPr>
            <a:xfrm>
              <a:off x="6611975" y="34757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9" name="Google Shape;7976;p50">
              <a:extLst>
                <a:ext uri="{FF2B5EF4-FFF2-40B4-BE49-F238E27FC236}">
                  <a16:creationId xmlns:a16="http://schemas.microsoft.com/office/drawing/2014/main" id="{3BEE1F20-3945-BAF3-7CB0-25CFCBFC9A57}"/>
                </a:ext>
              </a:extLst>
            </p:cNvPr>
            <p:cNvSpPr/>
            <p:nvPr/>
          </p:nvSpPr>
          <p:spPr>
            <a:xfrm>
              <a:off x="6611975" y="3468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0" name="Google Shape;7977;p50">
              <a:extLst>
                <a:ext uri="{FF2B5EF4-FFF2-40B4-BE49-F238E27FC236}">
                  <a16:creationId xmlns:a16="http://schemas.microsoft.com/office/drawing/2014/main" id="{C14174A8-A951-6D31-C616-873F27B64A8F}"/>
                </a:ext>
              </a:extLst>
            </p:cNvPr>
            <p:cNvSpPr/>
            <p:nvPr/>
          </p:nvSpPr>
          <p:spPr>
            <a:xfrm>
              <a:off x="6611975" y="3471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1" name="Google Shape;7978;p50">
              <a:extLst>
                <a:ext uri="{FF2B5EF4-FFF2-40B4-BE49-F238E27FC236}">
                  <a16:creationId xmlns:a16="http://schemas.microsoft.com/office/drawing/2014/main" id="{B0A0A5E4-90ED-465C-18BE-B7263DCA201E}"/>
                </a:ext>
              </a:extLst>
            </p:cNvPr>
            <p:cNvSpPr/>
            <p:nvPr/>
          </p:nvSpPr>
          <p:spPr>
            <a:xfrm>
              <a:off x="6610375" y="347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2" name="Google Shape;7979;p50">
              <a:extLst>
                <a:ext uri="{FF2B5EF4-FFF2-40B4-BE49-F238E27FC236}">
                  <a16:creationId xmlns:a16="http://schemas.microsoft.com/office/drawing/2014/main" id="{2294F564-CFC5-10AA-C7A1-661CE8842164}"/>
                </a:ext>
              </a:extLst>
            </p:cNvPr>
            <p:cNvSpPr/>
            <p:nvPr/>
          </p:nvSpPr>
          <p:spPr>
            <a:xfrm>
              <a:off x="6610925" y="347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3" name="Google Shape;7980;p50">
              <a:extLst>
                <a:ext uri="{FF2B5EF4-FFF2-40B4-BE49-F238E27FC236}">
                  <a16:creationId xmlns:a16="http://schemas.microsoft.com/office/drawing/2014/main" id="{5E79A002-A8C0-9C7D-7AE2-3BF07FB339E5}"/>
                </a:ext>
              </a:extLst>
            </p:cNvPr>
            <p:cNvSpPr/>
            <p:nvPr/>
          </p:nvSpPr>
          <p:spPr>
            <a:xfrm>
              <a:off x="6611450" y="347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4" name="Google Shape;7981;p50">
              <a:extLst>
                <a:ext uri="{FF2B5EF4-FFF2-40B4-BE49-F238E27FC236}">
                  <a16:creationId xmlns:a16="http://schemas.microsoft.com/office/drawing/2014/main" id="{BC815435-9C0D-8389-429A-19F40F5D6C14}"/>
                </a:ext>
              </a:extLst>
            </p:cNvPr>
            <p:cNvSpPr/>
            <p:nvPr/>
          </p:nvSpPr>
          <p:spPr>
            <a:xfrm>
              <a:off x="6611450" y="347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5" name="Google Shape;7982;p50">
              <a:extLst>
                <a:ext uri="{FF2B5EF4-FFF2-40B4-BE49-F238E27FC236}">
                  <a16:creationId xmlns:a16="http://schemas.microsoft.com/office/drawing/2014/main" id="{5B9C31E7-CF4B-8AC7-9294-F5DB23E8B987}"/>
                </a:ext>
              </a:extLst>
            </p:cNvPr>
            <p:cNvSpPr/>
            <p:nvPr/>
          </p:nvSpPr>
          <p:spPr>
            <a:xfrm>
              <a:off x="6607225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6" name="Google Shape;7983;p50">
              <a:extLst>
                <a:ext uri="{FF2B5EF4-FFF2-40B4-BE49-F238E27FC236}">
                  <a16:creationId xmlns:a16="http://schemas.microsoft.com/office/drawing/2014/main" id="{16933583-E8B6-D7BC-0635-F36D3489E08E}"/>
                </a:ext>
              </a:extLst>
            </p:cNvPr>
            <p:cNvSpPr/>
            <p:nvPr/>
          </p:nvSpPr>
          <p:spPr>
            <a:xfrm>
              <a:off x="6610925" y="3466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7" name="Google Shape;7984;p50">
              <a:extLst>
                <a:ext uri="{FF2B5EF4-FFF2-40B4-BE49-F238E27FC236}">
                  <a16:creationId xmlns:a16="http://schemas.microsoft.com/office/drawing/2014/main" id="{9594506D-80F1-A3BB-9F78-CCEB27604A92}"/>
                </a:ext>
              </a:extLst>
            </p:cNvPr>
            <p:cNvSpPr/>
            <p:nvPr/>
          </p:nvSpPr>
          <p:spPr>
            <a:xfrm>
              <a:off x="6605625" y="3457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8" name="Google Shape;7985;p50">
              <a:extLst>
                <a:ext uri="{FF2B5EF4-FFF2-40B4-BE49-F238E27FC236}">
                  <a16:creationId xmlns:a16="http://schemas.microsoft.com/office/drawing/2014/main" id="{6FBB0868-6BB3-6C85-D494-CF06878CB89C}"/>
                </a:ext>
              </a:extLst>
            </p:cNvPr>
            <p:cNvSpPr/>
            <p:nvPr/>
          </p:nvSpPr>
          <p:spPr>
            <a:xfrm>
              <a:off x="6609325" y="3476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1" y="0"/>
                    <a:pt x="22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9" name="Google Shape;7986;p50">
              <a:extLst>
                <a:ext uri="{FF2B5EF4-FFF2-40B4-BE49-F238E27FC236}">
                  <a16:creationId xmlns:a16="http://schemas.microsoft.com/office/drawing/2014/main" id="{0AB8C364-4E35-47FA-468B-3E243E4E7B80}"/>
                </a:ext>
              </a:extLst>
            </p:cNvPr>
            <p:cNvSpPr/>
            <p:nvPr/>
          </p:nvSpPr>
          <p:spPr>
            <a:xfrm>
              <a:off x="6605100" y="346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0" name="Google Shape;7987;p50">
              <a:extLst>
                <a:ext uri="{FF2B5EF4-FFF2-40B4-BE49-F238E27FC236}">
                  <a16:creationId xmlns:a16="http://schemas.microsoft.com/office/drawing/2014/main" id="{2EC39C30-AEBF-B228-D7B5-CDBA2F0760D3}"/>
                </a:ext>
              </a:extLst>
            </p:cNvPr>
            <p:cNvSpPr/>
            <p:nvPr/>
          </p:nvSpPr>
          <p:spPr>
            <a:xfrm>
              <a:off x="6605625" y="3457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1" name="Google Shape;7988;p50">
              <a:extLst>
                <a:ext uri="{FF2B5EF4-FFF2-40B4-BE49-F238E27FC236}">
                  <a16:creationId xmlns:a16="http://schemas.microsoft.com/office/drawing/2014/main" id="{25E8F3B1-066D-44DC-7286-09D8B58F5C42}"/>
                </a:ext>
              </a:extLst>
            </p:cNvPr>
            <p:cNvSpPr/>
            <p:nvPr/>
          </p:nvSpPr>
          <p:spPr>
            <a:xfrm>
              <a:off x="6609850" y="3463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2" name="Google Shape;7989;p50">
              <a:extLst>
                <a:ext uri="{FF2B5EF4-FFF2-40B4-BE49-F238E27FC236}">
                  <a16:creationId xmlns:a16="http://schemas.microsoft.com/office/drawing/2014/main" id="{5494AE09-EC37-0BB0-429C-F24D5FF2C488}"/>
                </a:ext>
              </a:extLst>
            </p:cNvPr>
            <p:cNvSpPr/>
            <p:nvPr/>
          </p:nvSpPr>
          <p:spPr>
            <a:xfrm>
              <a:off x="6610375" y="346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3" name="Google Shape;7990;p50">
              <a:extLst>
                <a:ext uri="{FF2B5EF4-FFF2-40B4-BE49-F238E27FC236}">
                  <a16:creationId xmlns:a16="http://schemas.microsoft.com/office/drawing/2014/main" id="{F91A151B-073E-3764-3E89-7BECEA69E316}"/>
                </a:ext>
              </a:extLst>
            </p:cNvPr>
            <p:cNvSpPr/>
            <p:nvPr/>
          </p:nvSpPr>
          <p:spPr>
            <a:xfrm>
              <a:off x="6606700" y="345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4" name="Google Shape;7991;p50">
              <a:extLst>
                <a:ext uri="{FF2B5EF4-FFF2-40B4-BE49-F238E27FC236}">
                  <a16:creationId xmlns:a16="http://schemas.microsoft.com/office/drawing/2014/main" id="{4E08E53A-EA17-01F6-206E-1E00F348FBD0}"/>
                </a:ext>
              </a:extLst>
            </p:cNvPr>
            <p:cNvSpPr/>
            <p:nvPr/>
          </p:nvSpPr>
          <p:spPr>
            <a:xfrm>
              <a:off x="6609325" y="346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5" name="Google Shape;7992;p50">
              <a:extLst>
                <a:ext uri="{FF2B5EF4-FFF2-40B4-BE49-F238E27FC236}">
                  <a16:creationId xmlns:a16="http://schemas.microsoft.com/office/drawing/2014/main" id="{1A2A8964-7C3B-63BB-900D-604DE3268B64}"/>
                </a:ext>
              </a:extLst>
            </p:cNvPr>
            <p:cNvSpPr/>
            <p:nvPr/>
          </p:nvSpPr>
          <p:spPr>
            <a:xfrm>
              <a:off x="6611975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6" name="Google Shape;7993;p50">
              <a:extLst>
                <a:ext uri="{FF2B5EF4-FFF2-40B4-BE49-F238E27FC236}">
                  <a16:creationId xmlns:a16="http://schemas.microsoft.com/office/drawing/2014/main" id="{E57D3F19-B071-4740-019D-DB444548A4F6}"/>
                </a:ext>
              </a:extLst>
            </p:cNvPr>
            <p:cNvSpPr/>
            <p:nvPr/>
          </p:nvSpPr>
          <p:spPr>
            <a:xfrm>
              <a:off x="6607750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7" name="Google Shape;7994;p50">
              <a:extLst>
                <a:ext uri="{FF2B5EF4-FFF2-40B4-BE49-F238E27FC236}">
                  <a16:creationId xmlns:a16="http://schemas.microsoft.com/office/drawing/2014/main" id="{3D7C6A13-E832-2EE7-B919-5E4CBA58B0EE}"/>
                </a:ext>
              </a:extLst>
            </p:cNvPr>
            <p:cNvSpPr/>
            <p:nvPr/>
          </p:nvSpPr>
          <p:spPr>
            <a:xfrm>
              <a:off x="6607750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8" name="Google Shape;7995;p50">
              <a:extLst>
                <a:ext uri="{FF2B5EF4-FFF2-40B4-BE49-F238E27FC236}">
                  <a16:creationId xmlns:a16="http://schemas.microsoft.com/office/drawing/2014/main" id="{62F2D924-84E4-7A87-F87A-7F07557A04C1}"/>
                </a:ext>
              </a:extLst>
            </p:cNvPr>
            <p:cNvSpPr/>
            <p:nvPr/>
          </p:nvSpPr>
          <p:spPr>
            <a:xfrm>
              <a:off x="6607750" y="347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9" name="Google Shape;7996;p50">
              <a:extLst>
                <a:ext uri="{FF2B5EF4-FFF2-40B4-BE49-F238E27FC236}">
                  <a16:creationId xmlns:a16="http://schemas.microsoft.com/office/drawing/2014/main" id="{81A91EF0-4D82-D017-7C22-CE8E4C28D3C6}"/>
                </a:ext>
              </a:extLst>
            </p:cNvPr>
            <p:cNvSpPr/>
            <p:nvPr/>
          </p:nvSpPr>
          <p:spPr>
            <a:xfrm>
              <a:off x="6607750" y="3472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0" name="Google Shape;7997;p50">
              <a:extLst>
                <a:ext uri="{FF2B5EF4-FFF2-40B4-BE49-F238E27FC236}">
                  <a16:creationId xmlns:a16="http://schemas.microsoft.com/office/drawing/2014/main" id="{844B933B-DB9B-8322-AC46-8326BA65CE69}"/>
                </a:ext>
              </a:extLst>
            </p:cNvPr>
            <p:cNvSpPr/>
            <p:nvPr/>
          </p:nvSpPr>
          <p:spPr>
            <a:xfrm>
              <a:off x="6607750" y="3472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1" name="Google Shape;7998;p50">
              <a:extLst>
                <a:ext uri="{FF2B5EF4-FFF2-40B4-BE49-F238E27FC236}">
                  <a16:creationId xmlns:a16="http://schemas.microsoft.com/office/drawing/2014/main" id="{E969041A-26D0-D83A-48FD-3EBA98411379}"/>
                </a:ext>
              </a:extLst>
            </p:cNvPr>
            <p:cNvSpPr/>
            <p:nvPr/>
          </p:nvSpPr>
          <p:spPr>
            <a:xfrm>
              <a:off x="6607225" y="347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2" name="Google Shape;7999;p50">
              <a:extLst>
                <a:ext uri="{FF2B5EF4-FFF2-40B4-BE49-F238E27FC236}">
                  <a16:creationId xmlns:a16="http://schemas.microsoft.com/office/drawing/2014/main" id="{C2196B0D-30D7-7740-39CB-20B1F1B6B4EF}"/>
                </a:ext>
              </a:extLst>
            </p:cNvPr>
            <p:cNvSpPr/>
            <p:nvPr/>
          </p:nvSpPr>
          <p:spPr>
            <a:xfrm>
              <a:off x="6603525" y="3457250"/>
              <a:ext cx="9000" cy="20625"/>
            </a:xfrm>
            <a:custGeom>
              <a:avLst/>
              <a:gdLst/>
              <a:ahLst/>
              <a:cxnLst/>
              <a:rect l="l" t="t" r="r" b="b"/>
              <a:pathLst>
                <a:path w="360" h="825" extrusionOk="0">
                  <a:moveTo>
                    <a:pt x="85" y="1"/>
                  </a:move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lose/>
                  <a:moveTo>
                    <a:pt x="85" y="1"/>
                  </a:moveTo>
                  <a:lnTo>
                    <a:pt x="85" y="22"/>
                  </a:lnTo>
                  <a:cubicBezTo>
                    <a:pt x="95" y="12"/>
                    <a:pt x="95" y="12"/>
                    <a:pt x="93" y="12"/>
                  </a:cubicBezTo>
                  <a:cubicBezTo>
                    <a:pt x="90" y="12"/>
                    <a:pt x="85" y="12"/>
                    <a:pt x="85" y="1"/>
                  </a:cubicBezTo>
                  <a:close/>
                  <a:moveTo>
                    <a:pt x="105" y="17"/>
                  </a:moveTo>
                  <a:lnTo>
                    <a:pt x="105" y="17"/>
                  </a:lnTo>
                  <a:cubicBezTo>
                    <a:pt x="99" y="20"/>
                    <a:pt x="92" y="22"/>
                    <a:pt x="85" y="22"/>
                  </a:cubicBezTo>
                  <a:cubicBezTo>
                    <a:pt x="98" y="22"/>
                    <a:pt x="103" y="22"/>
                    <a:pt x="105" y="17"/>
                  </a:cubicBezTo>
                  <a:close/>
                  <a:moveTo>
                    <a:pt x="297" y="351"/>
                  </a:moveTo>
                  <a:cubicBezTo>
                    <a:pt x="296" y="351"/>
                    <a:pt x="296" y="353"/>
                    <a:pt x="296" y="360"/>
                  </a:cubicBezTo>
                  <a:lnTo>
                    <a:pt x="317" y="360"/>
                  </a:lnTo>
                  <a:cubicBezTo>
                    <a:pt x="303" y="360"/>
                    <a:pt x="298" y="351"/>
                    <a:pt x="297" y="351"/>
                  </a:cubicBezTo>
                  <a:close/>
                  <a:moveTo>
                    <a:pt x="232" y="678"/>
                  </a:moveTo>
                  <a:lnTo>
                    <a:pt x="232" y="678"/>
                  </a:lnTo>
                  <a:cubicBezTo>
                    <a:pt x="220" y="680"/>
                    <a:pt x="212" y="685"/>
                    <a:pt x="212" y="698"/>
                  </a:cubicBezTo>
                  <a:cubicBezTo>
                    <a:pt x="225" y="685"/>
                    <a:pt x="230" y="680"/>
                    <a:pt x="232" y="678"/>
                  </a:cubicBezTo>
                  <a:close/>
                  <a:moveTo>
                    <a:pt x="127" y="1"/>
                  </a:moveTo>
                  <a:cubicBezTo>
                    <a:pt x="127" y="1"/>
                    <a:pt x="118" y="1"/>
                    <a:pt x="106" y="7"/>
                  </a:cubicBezTo>
                  <a:lnTo>
                    <a:pt x="106" y="7"/>
                  </a:lnTo>
                  <a:cubicBezTo>
                    <a:pt x="106" y="5"/>
                    <a:pt x="106" y="3"/>
                    <a:pt x="106" y="1"/>
                  </a:cubicBezTo>
                  <a:lnTo>
                    <a:pt x="106" y="1"/>
                  </a:lnTo>
                  <a:lnTo>
                    <a:pt x="85" y="22"/>
                  </a:lnTo>
                  <a:lnTo>
                    <a:pt x="85" y="22"/>
                  </a:lnTo>
                  <a:cubicBezTo>
                    <a:pt x="92" y="15"/>
                    <a:pt x="99" y="10"/>
                    <a:pt x="106" y="7"/>
                  </a:cubicBezTo>
                  <a:lnTo>
                    <a:pt x="106" y="7"/>
                  </a:lnTo>
                  <a:cubicBezTo>
                    <a:pt x="106" y="12"/>
                    <a:pt x="106" y="15"/>
                    <a:pt x="105" y="17"/>
                  </a:cubicBezTo>
                  <a:lnTo>
                    <a:pt x="105" y="17"/>
                  </a:lnTo>
                  <a:cubicBezTo>
                    <a:pt x="110" y="15"/>
                    <a:pt x="114" y="13"/>
                    <a:pt x="115" y="13"/>
                  </a:cubicBezTo>
                  <a:lnTo>
                    <a:pt x="115" y="13"/>
                  </a:lnTo>
                  <a:cubicBezTo>
                    <a:pt x="115" y="13"/>
                    <a:pt x="113" y="15"/>
                    <a:pt x="106" y="22"/>
                  </a:cubicBezTo>
                  <a:lnTo>
                    <a:pt x="85" y="22"/>
                  </a:lnTo>
                  <a:cubicBezTo>
                    <a:pt x="85" y="33"/>
                    <a:pt x="85" y="33"/>
                    <a:pt x="85" y="33"/>
                  </a:cubicBezTo>
                  <a:cubicBezTo>
                    <a:pt x="85" y="33"/>
                    <a:pt x="85" y="33"/>
                    <a:pt x="85" y="43"/>
                  </a:cubicBezTo>
                  <a:lnTo>
                    <a:pt x="64" y="43"/>
                  </a:lnTo>
                  <a:cubicBezTo>
                    <a:pt x="64" y="64"/>
                    <a:pt x="64" y="64"/>
                    <a:pt x="64" y="64"/>
                  </a:cubicBezTo>
                  <a:cubicBezTo>
                    <a:pt x="43" y="85"/>
                    <a:pt x="21" y="107"/>
                    <a:pt x="21" y="107"/>
                  </a:cubicBezTo>
                  <a:cubicBezTo>
                    <a:pt x="21" y="107"/>
                    <a:pt x="0" y="128"/>
                    <a:pt x="0" y="128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21" y="149"/>
                  </a:lnTo>
                  <a:cubicBezTo>
                    <a:pt x="0" y="170"/>
                    <a:pt x="0" y="191"/>
                    <a:pt x="0" y="212"/>
                  </a:cubicBezTo>
                  <a:cubicBezTo>
                    <a:pt x="21" y="212"/>
                    <a:pt x="0" y="233"/>
                    <a:pt x="21" y="254"/>
                  </a:cubicBezTo>
                  <a:cubicBezTo>
                    <a:pt x="11" y="265"/>
                    <a:pt x="16" y="265"/>
                    <a:pt x="21" y="265"/>
                  </a:cubicBezTo>
                  <a:cubicBezTo>
                    <a:pt x="27" y="265"/>
                    <a:pt x="32" y="265"/>
                    <a:pt x="21" y="276"/>
                  </a:cubicBezTo>
                  <a:cubicBezTo>
                    <a:pt x="43" y="276"/>
                    <a:pt x="0" y="297"/>
                    <a:pt x="43" y="297"/>
                  </a:cubicBezTo>
                  <a:lnTo>
                    <a:pt x="21" y="297"/>
                  </a:lnTo>
                  <a:cubicBezTo>
                    <a:pt x="21" y="318"/>
                    <a:pt x="43" y="318"/>
                    <a:pt x="43" y="318"/>
                  </a:cubicBezTo>
                  <a:cubicBezTo>
                    <a:pt x="43" y="318"/>
                    <a:pt x="43" y="339"/>
                    <a:pt x="43" y="339"/>
                  </a:cubicBezTo>
                  <a:cubicBezTo>
                    <a:pt x="43" y="360"/>
                    <a:pt x="43" y="360"/>
                    <a:pt x="43" y="360"/>
                  </a:cubicBezTo>
                  <a:lnTo>
                    <a:pt x="64" y="360"/>
                  </a:lnTo>
                  <a:cubicBezTo>
                    <a:pt x="43" y="381"/>
                    <a:pt x="64" y="381"/>
                    <a:pt x="64" y="381"/>
                  </a:cubicBezTo>
                  <a:lnTo>
                    <a:pt x="43" y="381"/>
                  </a:lnTo>
                  <a:cubicBezTo>
                    <a:pt x="64" y="381"/>
                    <a:pt x="64" y="381"/>
                    <a:pt x="64" y="402"/>
                  </a:cubicBezTo>
                  <a:cubicBezTo>
                    <a:pt x="85" y="402"/>
                    <a:pt x="64" y="423"/>
                    <a:pt x="64" y="423"/>
                  </a:cubicBezTo>
                  <a:lnTo>
                    <a:pt x="85" y="423"/>
                  </a:lnTo>
                  <a:cubicBezTo>
                    <a:pt x="85" y="423"/>
                    <a:pt x="64" y="445"/>
                    <a:pt x="64" y="445"/>
                  </a:cubicBezTo>
                  <a:cubicBezTo>
                    <a:pt x="85" y="445"/>
                    <a:pt x="64" y="445"/>
                    <a:pt x="64" y="466"/>
                  </a:cubicBezTo>
                  <a:cubicBezTo>
                    <a:pt x="85" y="466"/>
                    <a:pt x="85" y="466"/>
                    <a:pt x="85" y="487"/>
                  </a:cubicBezTo>
                  <a:lnTo>
                    <a:pt x="106" y="487"/>
                  </a:lnTo>
                  <a:lnTo>
                    <a:pt x="106" y="487"/>
                  </a:lnTo>
                  <a:lnTo>
                    <a:pt x="106" y="487"/>
                  </a:lnTo>
                  <a:cubicBezTo>
                    <a:pt x="85" y="508"/>
                    <a:pt x="106" y="508"/>
                    <a:pt x="85" y="508"/>
                  </a:cubicBezTo>
                  <a:cubicBezTo>
                    <a:pt x="85" y="519"/>
                    <a:pt x="95" y="519"/>
                    <a:pt x="106" y="519"/>
                  </a:cubicBezTo>
                  <a:cubicBezTo>
                    <a:pt x="116" y="519"/>
                    <a:pt x="127" y="519"/>
                    <a:pt x="127" y="529"/>
                  </a:cubicBezTo>
                  <a:cubicBezTo>
                    <a:pt x="134" y="522"/>
                    <a:pt x="136" y="520"/>
                    <a:pt x="137" y="520"/>
                  </a:cubicBezTo>
                  <a:lnTo>
                    <a:pt x="137" y="520"/>
                  </a:lnTo>
                  <a:cubicBezTo>
                    <a:pt x="139" y="520"/>
                    <a:pt x="134" y="529"/>
                    <a:pt x="148" y="529"/>
                  </a:cubicBezTo>
                  <a:cubicBezTo>
                    <a:pt x="148" y="529"/>
                    <a:pt x="148" y="529"/>
                    <a:pt x="148" y="550"/>
                  </a:cubicBezTo>
                  <a:lnTo>
                    <a:pt x="169" y="550"/>
                  </a:lnTo>
                  <a:cubicBezTo>
                    <a:pt x="169" y="550"/>
                    <a:pt x="169" y="550"/>
                    <a:pt x="169" y="571"/>
                  </a:cubicBezTo>
                  <a:cubicBezTo>
                    <a:pt x="169" y="550"/>
                    <a:pt x="169" y="550"/>
                    <a:pt x="190" y="550"/>
                  </a:cubicBezTo>
                  <a:cubicBezTo>
                    <a:pt x="180" y="561"/>
                    <a:pt x="185" y="561"/>
                    <a:pt x="190" y="561"/>
                  </a:cubicBezTo>
                  <a:cubicBezTo>
                    <a:pt x="196" y="561"/>
                    <a:pt x="201" y="561"/>
                    <a:pt x="190" y="571"/>
                  </a:cubicBezTo>
                  <a:lnTo>
                    <a:pt x="169" y="571"/>
                  </a:lnTo>
                  <a:cubicBezTo>
                    <a:pt x="169" y="571"/>
                    <a:pt x="169" y="571"/>
                    <a:pt x="169" y="592"/>
                  </a:cubicBezTo>
                  <a:cubicBezTo>
                    <a:pt x="169" y="592"/>
                    <a:pt x="169" y="614"/>
                    <a:pt x="148" y="614"/>
                  </a:cubicBezTo>
                  <a:lnTo>
                    <a:pt x="169" y="614"/>
                  </a:lnTo>
                  <a:cubicBezTo>
                    <a:pt x="190" y="614"/>
                    <a:pt x="169" y="614"/>
                    <a:pt x="190" y="635"/>
                  </a:cubicBezTo>
                  <a:cubicBezTo>
                    <a:pt x="190" y="635"/>
                    <a:pt x="212" y="635"/>
                    <a:pt x="212" y="614"/>
                  </a:cubicBezTo>
                  <a:cubicBezTo>
                    <a:pt x="212" y="635"/>
                    <a:pt x="212" y="635"/>
                    <a:pt x="212" y="635"/>
                  </a:cubicBezTo>
                  <a:cubicBezTo>
                    <a:pt x="212" y="656"/>
                    <a:pt x="212" y="656"/>
                    <a:pt x="212" y="656"/>
                  </a:cubicBezTo>
                  <a:cubicBezTo>
                    <a:pt x="190" y="656"/>
                    <a:pt x="212" y="677"/>
                    <a:pt x="190" y="677"/>
                  </a:cubicBezTo>
                  <a:lnTo>
                    <a:pt x="254" y="677"/>
                  </a:lnTo>
                  <a:cubicBezTo>
                    <a:pt x="246" y="677"/>
                    <a:pt x="239" y="677"/>
                    <a:pt x="233" y="678"/>
                  </a:cubicBezTo>
                  <a:lnTo>
                    <a:pt x="233" y="678"/>
                  </a:lnTo>
                  <a:cubicBezTo>
                    <a:pt x="233" y="677"/>
                    <a:pt x="233" y="677"/>
                    <a:pt x="233" y="677"/>
                  </a:cubicBezTo>
                  <a:cubicBezTo>
                    <a:pt x="233" y="677"/>
                    <a:pt x="233" y="677"/>
                    <a:pt x="232" y="678"/>
                  </a:cubicBezTo>
                  <a:lnTo>
                    <a:pt x="232" y="678"/>
                  </a:lnTo>
                  <a:cubicBezTo>
                    <a:pt x="232" y="678"/>
                    <a:pt x="232" y="678"/>
                    <a:pt x="233" y="678"/>
                  </a:cubicBezTo>
                  <a:lnTo>
                    <a:pt x="233" y="678"/>
                  </a:lnTo>
                  <a:cubicBezTo>
                    <a:pt x="233" y="682"/>
                    <a:pt x="233" y="698"/>
                    <a:pt x="233" y="698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40" y="712"/>
                    <a:pt x="244" y="710"/>
                    <a:pt x="248" y="710"/>
                  </a:cubicBezTo>
                  <a:cubicBezTo>
                    <a:pt x="254" y="710"/>
                    <a:pt x="254" y="719"/>
                    <a:pt x="254" y="719"/>
                  </a:cubicBezTo>
                  <a:cubicBezTo>
                    <a:pt x="254" y="719"/>
                    <a:pt x="233" y="719"/>
                    <a:pt x="233" y="740"/>
                  </a:cubicBezTo>
                  <a:lnTo>
                    <a:pt x="275" y="740"/>
                  </a:lnTo>
                  <a:cubicBezTo>
                    <a:pt x="275" y="740"/>
                    <a:pt x="254" y="761"/>
                    <a:pt x="254" y="761"/>
                  </a:cubicBezTo>
                  <a:lnTo>
                    <a:pt x="254" y="783"/>
                  </a:lnTo>
                  <a:cubicBezTo>
                    <a:pt x="254" y="783"/>
                    <a:pt x="254" y="769"/>
                    <a:pt x="264" y="764"/>
                  </a:cubicBezTo>
                  <a:lnTo>
                    <a:pt x="264" y="764"/>
                  </a:lnTo>
                  <a:cubicBezTo>
                    <a:pt x="264" y="766"/>
                    <a:pt x="265" y="772"/>
                    <a:pt x="254" y="783"/>
                  </a:cubicBezTo>
                  <a:cubicBezTo>
                    <a:pt x="254" y="783"/>
                    <a:pt x="263" y="773"/>
                    <a:pt x="269" y="773"/>
                  </a:cubicBezTo>
                  <a:cubicBezTo>
                    <a:pt x="273" y="773"/>
                    <a:pt x="275" y="776"/>
                    <a:pt x="275" y="783"/>
                  </a:cubicBezTo>
                  <a:cubicBezTo>
                    <a:pt x="254" y="804"/>
                    <a:pt x="275" y="804"/>
                    <a:pt x="275" y="804"/>
                  </a:cubicBezTo>
                  <a:cubicBezTo>
                    <a:pt x="275" y="814"/>
                    <a:pt x="275" y="814"/>
                    <a:pt x="272" y="814"/>
                  </a:cubicBezTo>
                  <a:cubicBezTo>
                    <a:pt x="270" y="814"/>
                    <a:pt x="264" y="814"/>
                    <a:pt x="254" y="825"/>
                  </a:cubicBezTo>
                  <a:lnTo>
                    <a:pt x="254" y="825"/>
                  </a:lnTo>
                  <a:cubicBezTo>
                    <a:pt x="254" y="825"/>
                    <a:pt x="263" y="815"/>
                    <a:pt x="269" y="815"/>
                  </a:cubicBezTo>
                  <a:cubicBezTo>
                    <a:pt x="273" y="815"/>
                    <a:pt x="275" y="818"/>
                    <a:pt x="275" y="825"/>
                  </a:cubicBezTo>
                  <a:lnTo>
                    <a:pt x="296" y="825"/>
                  </a:lnTo>
                  <a:cubicBezTo>
                    <a:pt x="296" y="804"/>
                    <a:pt x="296" y="804"/>
                    <a:pt x="296" y="804"/>
                  </a:cubicBezTo>
                  <a:cubicBezTo>
                    <a:pt x="317" y="783"/>
                    <a:pt x="317" y="783"/>
                    <a:pt x="317" y="783"/>
                  </a:cubicBezTo>
                  <a:lnTo>
                    <a:pt x="338" y="783"/>
                  </a:lnTo>
                  <a:lnTo>
                    <a:pt x="338" y="761"/>
                  </a:lnTo>
                  <a:lnTo>
                    <a:pt x="317" y="761"/>
                  </a:lnTo>
                  <a:cubicBezTo>
                    <a:pt x="331" y="761"/>
                    <a:pt x="336" y="752"/>
                    <a:pt x="338" y="752"/>
                  </a:cubicBezTo>
                  <a:cubicBezTo>
                    <a:pt x="338" y="752"/>
                    <a:pt x="338" y="754"/>
                    <a:pt x="338" y="761"/>
                  </a:cubicBezTo>
                  <a:cubicBezTo>
                    <a:pt x="338" y="751"/>
                    <a:pt x="338" y="751"/>
                    <a:pt x="338" y="751"/>
                  </a:cubicBezTo>
                  <a:cubicBezTo>
                    <a:pt x="338" y="751"/>
                    <a:pt x="338" y="751"/>
                    <a:pt x="338" y="740"/>
                  </a:cubicBezTo>
                  <a:cubicBezTo>
                    <a:pt x="338" y="719"/>
                    <a:pt x="359" y="719"/>
                    <a:pt x="359" y="719"/>
                  </a:cubicBezTo>
                  <a:lnTo>
                    <a:pt x="338" y="719"/>
                  </a:lnTo>
                  <a:cubicBezTo>
                    <a:pt x="338" y="698"/>
                    <a:pt x="359" y="698"/>
                    <a:pt x="359" y="698"/>
                  </a:cubicBezTo>
                  <a:lnTo>
                    <a:pt x="338" y="698"/>
                  </a:lnTo>
                  <a:cubicBezTo>
                    <a:pt x="349" y="688"/>
                    <a:pt x="344" y="688"/>
                    <a:pt x="338" y="688"/>
                  </a:cubicBezTo>
                  <a:cubicBezTo>
                    <a:pt x="333" y="688"/>
                    <a:pt x="328" y="688"/>
                    <a:pt x="338" y="677"/>
                  </a:cubicBezTo>
                  <a:cubicBezTo>
                    <a:pt x="359" y="677"/>
                    <a:pt x="338" y="677"/>
                    <a:pt x="338" y="656"/>
                  </a:cubicBezTo>
                  <a:lnTo>
                    <a:pt x="338" y="635"/>
                  </a:lnTo>
                  <a:lnTo>
                    <a:pt x="359" y="635"/>
                  </a:lnTo>
                  <a:cubicBezTo>
                    <a:pt x="338" y="635"/>
                    <a:pt x="359" y="614"/>
                    <a:pt x="338" y="614"/>
                  </a:cubicBezTo>
                  <a:lnTo>
                    <a:pt x="359" y="614"/>
                  </a:lnTo>
                  <a:cubicBezTo>
                    <a:pt x="338" y="614"/>
                    <a:pt x="359" y="592"/>
                    <a:pt x="359" y="592"/>
                  </a:cubicBezTo>
                  <a:lnTo>
                    <a:pt x="338" y="592"/>
                  </a:lnTo>
                  <a:cubicBezTo>
                    <a:pt x="358" y="573"/>
                    <a:pt x="359" y="571"/>
                    <a:pt x="359" y="571"/>
                  </a:cubicBezTo>
                  <a:lnTo>
                    <a:pt x="359" y="571"/>
                  </a:lnTo>
                  <a:cubicBezTo>
                    <a:pt x="359" y="572"/>
                    <a:pt x="350" y="581"/>
                    <a:pt x="344" y="581"/>
                  </a:cubicBezTo>
                  <a:cubicBezTo>
                    <a:pt x="341" y="581"/>
                    <a:pt x="338" y="578"/>
                    <a:pt x="338" y="571"/>
                  </a:cubicBezTo>
                  <a:cubicBezTo>
                    <a:pt x="338" y="550"/>
                    <a:pt x="338" y="550"/>
                    <a:pt x="338" y="550"/>
                  </a:cubicBezTo>
                  <a:lnTo>
                    <a:pt x="338" y="529"/>
                  </a:lnTo>
                  <a:lnTo>
                    <a:pt x="317" y="529"/>
                  </a:lnTo>
                  <a:cubicBezTo>
                    <a:pt x="338" y="529"/>
                    <a:pt x="317" y="529"/>
                    <a:pt x="338" y="508"/>
                  </a:cubicBezTo>
                  <a:lnTo>
                    <a:pt x="359" y="487"/>
                  </a:lnTo>
                  <a:lnTo>
                    <a:pt x="338" y="487"/>
                  </a:lnTo>
                  <a:cubicBezTo>
                    <a:pt x="338" y="487"/>
                    <a:pt x="338" y="487"/>
                    <a:pt x="338" y="466"/>
                  </a:cubicBezTo>
                  <a:cubicBezTo>
                    <a:pt x="338" y="445"/>
                    <a:pt x="338" y="445"/>
                    <a:pt x="338" y="445"/>
                  </a:cubicBezTo>
                  <a:cubicBezTo>
                    <a:pt x="317" y="445"/>
                    <a:pt x="317" y="445"/>
                    <a:pt x="317" y="423"/>
                  </a:cubicBezTo>
                  <a:cubicBezTo>
                    <a:pt x="317" y="423"/>
                    <a:pt x="338" y="402"/>
                    <a:pt x="317" y="402"/>
                  </a:cubicBezTo>
                  <a:cubicBezTo>
                    <a:pt x="317" y="402"/>
                    <a:pt x="317" y="381"/>
                    <a:pt x="317" y="381"/>
                  </a:cubicBezTo>
                  <a:cubicBezTo>
                    <a:pt x="296" y="381"/>
                    <a:pt x="296" y="381"/>
                    <a:pt x="296" y="360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275" y="339"/>
                    <a:pt x="296" y="318"/>
                    <a:pt x="296" y="318"/>
                  </a:cubicBezTo>
                  <a:cubicBezTo>
                    <a:pt x="282" y="318"/>
                    <a:pt x="287" y="308"/>
                    <a:pt x="285" y="308"/>
                  </a:cubicBezTo>
                  <a:lnTo>
                    <a:pt x="285" y="308"/>
                  </a:lnTo>
                  <a:cubicBezTo>
                    <a:pt x="284" y="308"/>
                    <a:pt x="282" y="311"/>
                    <a:pt x="275" y="318"/>
                  </a:cubicBezTo>
                  <a:lnTo>
                    <a:pt x="296" y="297"/>
                  </a:lnTo>
                  <a:lnTo>
                    <a:pt x="296" y="297"/>
                  </a:lnTo>
                  <a:cubicBezTo>
                    <a:pt x="296" y="297"/>
                    <a:pt x="287" y="306"/>
                    <a:pt x="280" y="306"/>
                  </a:cubicBezTo>
                  <a:cubicBezTo>
                    <a:pt x="277" y="306"/>
                    <a:pt x="275" y="304"/>
                    <a:pt x="275" y="297"/>
                  </a:cubicBezTo>
                  <a:cubicBezTo>
                    <a:pt x="296" y="297"/>
                    <a:pt x="275" y="276"/>
                    <a:pt x="275" y="254"/>
                  </a:cubicBezTo>
                  <a:lnTo>
                    <a:pt x="254" y="254"/>
                  </a:lnTo>
                  <a:cubicBezTo>
                    <a:pt x="275" y="233"/>
                    <a:pt x="275" y="233"/>
                    <a:pt x="254" y="233"/>
                  </a:cubicBezTo>
                  <a:cubicBezTo>
                    <a:pt x="233" y="233"/>
                    <a:pt x="275" y="212"/>
                    <a:pt x="254" y="212"/>
                  </a:cubicBezTo>
                  <a:cubicBezTo>
                    <a:pt x="254" y="212"/>
                    <a:pt x="254" y="212"/>
                    <a:pt x="254" y="191"/>
                  </a:cubicBezTo>
                  <a:cubicBezTo>
                    <a:pt x="254" y="191"/>
                    <a:pt x="254" y="170"/>
                    <a:pt x="254" y="149"/>
                  </a:cubicBezTo>
                  <a:cubicBezTo>
                    <a:pt x="247" y="156"/>
                    <a:pt x="242" y="158"/>
                    <a:pt x="239" y="158"/>
                  </a:cubicBezTo>
                  <a:cubicBezTo>
                    <a:pt x="233" y="158"/>
                    <a:pt x="233" y="149"/>
                    <a:pt x="233" y="149"/>
                  </a:cubicBezTo>
                  <a:cubicBezTo>
                    <a:pt x="233" y="149"/>
                    <a:pt x="233" y="128"/>
                    <a:pt x="233" y="128"/>
                  </a:cubicBezTo>
                  <a:cubicBezTo>
                    <a:pt x="233" y="128"/>
                    <a:pt x="233" y="1"/>
                    <a:pt x="148" y="1"/>
                  </a:cubicBezTo>
                  <a:close/>
                  <a:moveTo>
                    <a:pt x="317" y="804"/>
                  </a:moveTo>
                  <a:cubicBezTo>
                    <a:pt x="296" y="825"/>
                    <a:pt x="296" y="825"/>
                    <a:pt x="296" y="825"/>
                  </a:cubicBezTo>
                  <a:cubicBezTo>
                    <a:pt x="317" y="825"/>
                    <a:pt x="296" y="825"/>
                    <a:pt x="317" y="8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3" name="Google Shape;8000;p50">
              <a:extLst>
                <a:ext uri="{FF2B5EF4-FFF2-40B4-BE49-F238E27FC236}">
                  <a16:creationId xmlns:a16="http://schemas.microsoft.com/office/drawing/2014/main" id="{BF555903-6FAE-8841-631B-A56A2938214F}"/>
                </a:ext>
              </a:extLst>
            </p:cNvPr>
            <p:cNvSpPr/>
            <p:nvPr/>
          </p:nvSpPr>
          <p:spPr>
            <a:xfrm>
              <a:off x="6607750" y="3472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4" name="Google Shape;8001;p50">
              <a:extLst>
                <a:ext uri="{FF2B5EF4-FFF2-40B4-BE49-F238E27FC236}">
                  <a16:creationId xmlns:a16="http://schemas.microsoft.com/office/drawing/2014/main" id="{9674C2F2-0AC4-3BD8-81BE-27B5E615098D}"/>
                </a:ext>
              </a:extLst>
            </p:cNvPr>
            <p:cNvSpPr/>
            <p:nvPr/>
          </p:nvSpPr>
          <p:spPr>
            <a:xfrm>
              <a:off x="6607225" y="3471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5" name="Google Shape;8002;p50">
              <a:extLst>
                <a:ext uri="{FF2B5EF4-FFF2-40B4-BE49-F238E27FC236}">
                  <a16:creationId xmlns:a16="http://schemas.microsoft.com/office/drawing/2014/main" id="{31991891-56A6-B632-3C06-6FF34E76BCCA}"/>
                </a:ext>
              </a:extLst>
            </p:cNvPr>
            <p:cNvSpPr/>
            <p:nvPr/>
          </p:nvSpPr>
          <p:spPr>
            <a:xfrm>
              <a:off x="6607225" y="347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6" name="Google Shape;8003;p50">
              <a:extLst>
                <a:ext uri="{FF2B5EF4-FFF2-40B4-BE49-F238E27FC236}">
                  <a16:creationId xmlns:a16="http://schemas.microsoft.com/office/drawing/2014/main" id="{B52C2B3A-5523-F1C6-F3F1-1516A13880DD}"/>
                </a:ext>
              </a:extLst>
            </p:cNvPr>
            <p:cNvSpPr/>
            <p:nvPr/>
          </p:nvSpPr>
          <p:spPr>
            <a:xfrm>
              <a:off x="6608800" y="347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7" name="Google Shape;8004;p50">
              <a:extLst>
                <a:ext uri="{FF2B5EF4-FFF2-40B4-BE49-F238E27FC236}">
                  <a16:creationId xmlns:a16="http://schemas.microsoft.com/office/drawing/2014/main" id="{D1D03617-18E1-8565-81A1-69EEDD12508E}"/>
                </a:ext>
              </a:extLst>
            </p:cNvPr>
            <p:cNvSpPr/>
            <p:nvPr/>
          </p:nvSpPr>
          <p:spPr>
            <a:xfrm>
              <a:off x="6609325" y="347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8" name="Google Shape;8005;p50">
              <a:extLst>
                <a:ext uri="{FF2B5EF4-FFF2-40B4-BE49-F238E27FC236}">
                  <a16:creationId xmlns:a16="http://schemas.microsoft.com/office/drawing/2014/main" id="{8670EB71-EA0C-2990-DCEA-9753536720AB}"/>
                </a:ext>
              </a:extLst>
            </p:cNvPr>
            <p:cNvSpPr/>
            <p:nvPr/>
          </p:nvSpPr>
          <p:spPr>
            <a:xfrm>
              <a:off x="660985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9" name="Google Shape;8006;p50">
              <a:extLst>
                <a:ext uri="{FF2B5EF4-FFF2-40B4-BE49-F238E27FC236}">
                  <a16:creationId xmlns:a16="http://schemas.microsoft.com/office/drawing/2014/main" id="{7FCFE0D7-13E1-92BF-185B-DF424CF19CDD}"/>
                </a:ext>
              </a:extLst>
            </p:cNvPr>
            <p:cNvSpPr/>
            <p:nvPr/>
          </p:nvSpPr>
          <p:spPr>
            <a:xfrm>
              <a:off x="6608275" y="3473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0" name="Google Shape;8007;p50">
              <a:extLst>
                <a:ext uri="{FF2B5EF4-FFF2-40B4-BE49-F238E27FC236}">
                  <a16:creationId xmlns:a16="http://schemas.microsoft.com/office/drawing/2014/main" id="{2B8C3537-8ADB-C9D7-6DA4-7DFDD236663D}"/>
                </a:ext>
              </a:extLst>
            </p:cNvPr>
            <p:cNvSpPr/>
            <p:nvPr/>
          </p:nvSpPr>
          <p:spPr>
            <a:xfrm>
              <a:off x="660985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1" name="Google Shape;8008;p50">
              <a:extLst>
                <a:ext uri="{FF2B5EF4-FFF2-40B4-BE49-F238E27FC236}">
                  <a16:creationId xmlns:a16="http://schemas.microsoft.com/office/drawing/2014/main" id="{738ACAD5-18A1-72E2-A23C-F0C7F6A35D9A}"/>
                </a:ext>
              </a:extLst>
            </p:cNvPr>
            <p:cNvSpPr/>
            <p:nvPr/>
          </p:nvSpPr>
          <p:spPr>
            <a:xfrm>
              <a:off x="6609325" y="347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2" name="Google Shape;8009;p50">
              <a:extLst>
                <a:ext uri="{FF2B5EF4-FFF2-40B4-BE49-F238E27FC236}">
                  <a16:creationId xmlns:a16="http://schemas.microsoft.com/office/drawing/2014/main" id="{6347E6B9-DD85-2C7A-ED5B-1B92BDE14C66}"/>
                </a:ext>
              </a:extLst>
            </p:cNvPr>
            <p:cNvSpPr/>
            <p:nvPr/>
          </p:nvSpPr>
          <p:spPr>
            <a:xfrm>
              <a:off x="6609325" y="3474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3" name="Google Shape;8010;p50">
              <a:extLst>
                <a:ext uri="{FF2B5EF4-FFF2-40B4-BE49-F238E27FC236}">
                  <a16:creationId xmlns:a16="http://schemas.microsoft.com/office/drawing/2014/main" id="{6FBC4ACB-7C31-C45B-D19C-C40ED50D4BAD}"/>
                </a:ext>
              </a:extLst>
            </p:cNvPr>
            <p:cNvSpPr/>
            <p:nvPr/>
          </p:nvSpPr>
          <p:spPr>
            <a:xfrm>
              <a:off x="6609325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4" name="Google Shape;8011;p50">
              <a:extLst>
                <a:ext uri="{FF2B5EF4-FFF2-40B4-BE49-F238E27FC236}">
                  <a16:creationId xmlns:a16="http://schemas.microsoft.com/office/drawing/2014/main" id="{88FF9285-87E1-AE44-5E86-3DDDD0FE6FF7}"/>
                </a:ext>
              </a:extLst>
            </p:cNvPr>
            <p:cNvSpPr/>
            <p:nvPr/>
          </p:nvSpPr>
          <p:spPr>
            <a:xfrm>
              <a:off x="6609325" y="347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5" name="Google Shape;8012;p50">
              <a:extLst>
                <a:ext uri="{FF2B5EF4-FFF2-40B4-BE49-F238E27FC236}">
                  <a16:creationId xmlns:a16="http://schemas.microsoft.com/office/drawing/2014/main" id="{075504F4-59AE-069B-B3FE-DC43C0648E4B}"/>
                </a:ext>
              </a:extLst>
            </p:cNvPr>
            <p:cNvSpPr/>
            <p:nvPr/>
          </p:nvSpPr>
          <p:spPr>
            <a:xfrm>
              <a:off x="6609325" y="3474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21"/>
                    <a:pt x="1" y="0"/>
                  </a:cubicBez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6" name="Google Shape;8013;p50">
              <a:extLst>
                <a:ext uri="{FF2B5EF4-FFF2-40B4-BE49-F238E27FC236}">
                  <a16:creationId xmlns:a16="http://schemas.microsoft.com/office/drawing/2014/main" id="{4C5186E6-B469-663C-5BDE-4F3E6E88A25F}"/>
                </a:ext>
              </a:extLst>
            </p:cNvPr>
            <p:cNvSpPr/>
            <p:nvPr/>
          </p:nvSpPr>
          <p:spPr>
            <a:xfrm>
              <a:off x="6658450" y="344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7" name="Google Shape;8014;p50">
              <a:extLst>
                <a:ext uri="{FF2B5EF4-FFF2-40B4-BE49-F238E27FC236}">
                  <a16:creationId xmlns:a16="http://schemas.microsoft.com/office/drawing/2014/main" id="{11B6AE5A-69BD-CB12-624C-52215B94DA14}"/>
                </a:ext>
              </a:extLst>
            </p:cNvPr>
            <p:cNvSpPr/>
            <p:nvPr/>
          </p:nvSpPr>
          <p:spPr>
            <a:xfrm>
              <a:off x="6660550" y="344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8" name="Google Shape;8015;p50">
              <a:extLst>
                <a:ext uri="{FF2B5EF4-FFF2-40B4-BE49-F238E27FC236}">
                  <a16:creationId xmlns:a16="http://schemas.microsoft.com/office/drawing/2014/main" id="{A58FC6D9-1366-C702-5016-F391740CEE1B}"/>
                </a:ext>
              </a:extLst>
            </p:cNvPr>
            <p:cNvSpPr/>
            <p:nvPr/>
          </p:nvSpPr>
          <p:spPr>
            <a:xfrm>
              <a:off x="6657375" y="3444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8016;p50">
              <a:extLst>
                <a:ext uri="{FF2B5EF4-FFF2-40B4-BE49-F238E27FC236}">
                  <a16:creationId xmlns:a16="http://schemas.microsoft.com/office/drawing/2014/main" id="{2FB5FD22-EF02-1B20-95B9-17280F5496E6}"/>
                </a:ext>
              </a:extLst>
            </p:cNvPr>
            <p:cNvSpPr/>
            <p:nvPr/>
          </p:nvSpPr>
          <p:spPr>
            <a:xfrm>
              <a:off x="6663725" y="343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8017;p50">
              <a:extLst>
                <a:ext uri="{FF2B5EF4-FFF2-40B4-BE49-F238E27FC236}">
                  <a16:creationId xmlns:a16="http://schemas.microsoft.com/office/drawing/2014/main" id="{7460C0FE-22D4-A8EB-5E15-4E81203D433E}"/>
                </a:ext>
              </a:extLst>
            </p:cNvPr>
            <p:cNvSpPr/>
            <p:nvPr/>
          </p:nvSpPr>
          <p:spPr>
            <a:xfrm>
              <a:off x="6661600" y="3440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8018;p50">
              <a:extLst>
                <a:ext uri="{FF2B5EF4-FFF2-40B4-BE49-F238E27FC236}">
                  <a16:creationId xmlns:a16="http://schemas.microsoft.com/office/drawing/2014/main" id="{2FAA410B-D477-9C73-5599-A3227DA6C4DB}"/>
                </a:ext>
              </a:extLst>
            </p:cNvPr>
            <p:cNvSpPr/>
            <p:nvPr/>
          </p:nvSpPr>
          <p:spPr>
            <a:xfrm>
              <a:off x="6655275" y="3443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8019;p50">
              <a:extLst>
                <a:ext uri="{FF2B5EF4-FFF2-40B4-BE49-F238E27FC236}">
                  <a16:creationId xmlns:a16="http://schemas.microsoft.com/office/drawing/2014/main" id="{5FB00C6C-F0DE-F78B-523D-880D7EC6F468}"/>
                </a:ext>
              </a:extLst>
            </p:cNvPr>
            <p:cNvSpPr/>
            <p:nvPr/>
          </p:nvSpPr>
          <p:spPr>
            <a:xfrm>
              <a:off x="6654750" y="344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8020;p50">
              <a:extLst>
                <a:ext uri="{FF2B5EF4-FFF2-40B4-BE49-F238E27FC236}">
                  <a16:creationId xmlns:a16="http://schemas.microsoft.com/office/drawing/2014/main" id="{6444AB34-4A81-17DC-6374-98D46005804A}"/>
                </a:ext>
              </a:extLst>
            </p:cNvPr>
            <p:cNvSpPr/>
            <p:nvPr/>
          </p:nvSpPr>
          <p:spPr>
            <a:xfrm>
              <a:off x="6655800" y="344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8021;p50">
              <a:extLst>
                <a:ext uri="{FF2B5EF4-FFF2-40B4-BE49-F238E27FC236}">
                  <a16:creationId xmlns:a16="http://schemas.microsoft.com/office/drawing/2014/main" id="{055CBF0F-AE46-5D5A-2304-3B7DF84AF026}"/>
                </a:ext>
              </a:extLst>
            </p:cNvPr>
            <p:cNvSpPr/>
            <p:nvPr/>
          </p:nvSpPr>
          <p:spPr>
            <a:xfrm>
              <a:off x="6655800" y="344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8022;p50">
              <a:extLst>
                <a:ext uri="{FF2B5EF4-FFF2-40B4-BE49-F238E27FC236}">
                  <a16:creationId xmlns:a16="http://schemas.microsoft.com/office/drawing/2014/main" id="{8A51CBE5-144E-F7B5-3918-54437B2E4BCB}"/>
                </a:ext>
              </a:extLst>
            </p:cNvPr>
            <p:cNvSpPr/>
            <p:nvPr/>
          </p:nvSpPr>
          <p:spPr>
            <a:xfrm>
              <a:off x="6671650" y="3421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8023;p50">
              <a:extLst>
                <a:ext uri="{FF2B5EF4-FFF2-40B4-BE49-F238E27FC236}">
                  <a16:creationId xmlns:a16="http://schemas.microsoft.com/office/drawing/2014/main" id="{A9FC8364-5DCA-8DC4-C95F-A51D91A527D6}"/>
                </a:ext>
              </a:extLst>
            </p:cNvPr>
            <p:cNvSpPr/>
            <p:nvPr/>
          </p:nvSpPr>
          <p:spPr>
            <a:xfrm>
              <a:off x="6666375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8024;p50">
              <a:extLst>
                <a:ext uri="{FF2B5EF4-FFF2-40B4-BE49-F238E27FC236}">
                  <a16:creationId xmlns:a16="http://schemas.microsoft.com/office/drawing/2014/main" id="{580B4EB8-C1C4-CBB1-D31C-1EB46F8AC626}"/>
                </a:ext>
              </a:extLst>
            </p:cNvPr>
            <p:cNvSpPr/>
            <p:nvPr/>
          </p:nvSpPr>
          <p:spPr>
            <a:xfrm>
              <a:off x="6670600" y="3421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8025;p50">
              <a:extLst>
                <a:ext uri="{FF2B5EF4-FFF2-40B4-BE49-F238E27FC236}">
                  <a16:creationId xmlns:a16="http://schemas.microsoft.com/office/drawing/2014/main" id="{368D020B-986F-1AB2-6219-20038FE1B325}"/>
                </a:ext>
              </a:extLst>
            </p:cNvPr>
            <p:cNvSpPr/>
            <p:nvPr/>
          </p:nvSpPr>
          <p:spPr>
            <a:xfrm>
              <a:off x="6654750" y="3443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8026;p50">
              <a:extLst>
                <a:ext uri="{FF2B5EF4-FFF2-40B4-BE49-F238E27FC236}">
                  <a16:creationId xmlns:a16="http://schemas.microsoft.com/office/drawing/2014/main" id="{B1174B0D-E2FF-2075-E57D-3A6610BF7D59}"/>
                </a:ext>
              </a:extLst>
            </p:cNvPr>
            <p:cNvSpPr/>
            <p:nvPr/>
          </p:nvSpPr>
          <p:spPr>
            <a:xfrm>
              <a:off x="6661600" y="343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8027;p50">
              <a:extLst>
                <a:ext uri="{FF2B5EF4-FFF2-40B4-BE49-F238E27FC236}">
                  <a16:creationId xmlns:a16="http://schemas.microsoft.com/office/drawing/2014/main" id="{225554FA-EB8D-E2D8-6E0F-664E00A3B9D8}"/>
                </a:ext>
              </a:extLst>
            </p:cNvPr>
            <p:cNvSpPr/>
            <p:nvPr/>
          </p:nvSpPr>
          <p:spPr>
            <a:xfrm>
              <a:off x="6670600" y="3421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8028;p50">
              <a:extLst>
                <a:ext uri="{FF2B5EF4-FFF2-40B4-BE49-F238E27FC236}">
                  <a16:creationId xmlns:a16="http://schemas.microsoft.com/office/drawing/2014/main" id="{7CB53AFE-738A-A83E-15E7-4ADDC31154F8}"/>
                </a:ext>
              </a:extLst>
            </p:cNvPr>
            <p:cNvSpPr/>
            <p:nvPr/>
          </p:nvSpPr>
          <p:spPr>
            <a:xfrm>
              <a:off x="6668475" y="343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8029;p50">
              <a:extLst>
                <a:ext uri="{FF2B5EF4-FFF2-40B4-BE49-F238E27FC236}">
                  <a16:creationId xmlns:a16="http://schemas.microsoft.com/office/drawing/2014/main" id="{3A34F99F-C24B-4B68-19C2-3DE08B086578}"/>
                </a:ext>
              </a:extLst>
            </p:cNvPr>
            <p:cNvSpPr/>
            <p:nvPr/>
          </p:nvSpPr>
          <p:spPr>
            <a:xfrm>
              <a:off x="6669000" y="343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8030;p50">
              <a:extLst>
                <a:ext uri="{FF2B5EF4-FFF2-40B4-BE49-F238E27FC236}">
                  <a16:creationId xmlns:a16="http://schemas.microsoft.com/office/drawing/2014/main" id="{8F27DA70-0240-36DD-1382-04379C508728}"/>
                </a:ext>
              </a:extLst>
            </p:cNvPr>
            <p:cNvSpPr/>
            <p:nvPr/>
          </p:nvSpPr>
          <p:spPr>
            <a:xfrm>
              <a:off x="6671650" y="342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8031;p50">
              <a:extLst>
                <a:ext uri="{FF2B5EF4-FFF2-40B4-BE49-F238E27FC236}">
                  <a16:creationId xmlns:a16="http://schemas.microsoft.com/office/drawing/2014/main" id="{05FABCF1-742A-3A7F-D687-B31FFF325EDE}"/>
                </a:ext>
              </a:extLst>
            </p:cNvPr>
            <p:cNvSpPr/>
            <p:nvPr/>
          </p:nvSpPr>
          <p:spPr>
            <a:xfrm>
              <a:off x="6670050" y="342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8032;p50">
              <a:extLst>
                <a:ext uri="{FF2B5EF4-FFF2-40B4-BE49-F238E27FC236}">
                  <a16:creationId xmlns:a16="http://schemas.microsoft.com/office/drawing/2014/main" id="{35FED4C9-62B1-02C3-2FA9-5F21D98CD252}"/>
                </a:ext>
              </a:extLst>
            </p:cNvPr>
            <p:cNvSpPr/>
            <p:nvPr/>
          </p:nvSpPr>
          <p:spPr>
            <a:xfrm>
              <a:off x="6661600" y="344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8033;p50">
              <a:extLst>
                <a:ext uri="{FF2B5EF4-FFF2-40B4-BE49-F238E27FC236}">
                  <a16:creationId xmlns:a16="http://schemas.microsoft.com/office/drawing/2014/main" id="{983BF08B-D582-EAA8-F934-98386D5576F4}"/>
                </a:ext>
              </a:extLst>
            </p:cNvPr>
            <p:cNvSpPr/>
            <p:nvPr/>
          </p:nvSpPr>
          <p:spPr>
            <a:xfrm>
              <a:off x="6658975" y="343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8034;p50">
              <a:extLst>
                <a:ext uri="{FF2B5EF4-FFF2-40B4-BE49-F238E27FC236}">
                  <a16:creationId xmlns:a16="http://schemas.microsoft.com/office/drawing/2014/main" id="{7DAFA34E-757E-546B-7663-8E843C72A982}"/>
                </a:ext>
              </a:extLst>
            </p:cNvPr>
            <p:cNvSpPr/>
            <p:nvPr/>
          </p:nvSpPr>
          <p:spPr>
            <a:xfrm>
              <a:off x="6658975" y="3436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0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8035;p50">
              <a:extLst>
                <a:ext uri="{FF2B5EF4-FFF2-40B4-BE49-F238E27FC236}">
                  <a16:creationId xmlns:a16="http://schemas.microsoft.com/office/drawing/2014/main" id="{FF011922-8143-666A-36D1-78ACAC08E9F8}"/>
                </a:ext>
              </a:extLst>
            </p:cNvPr>
            <p:cNvSpPr/>
            <p:nvPr/>
          </p:nvSpPr>
          <p:spPr>
            <a:xfrm>
              <a:off x="6658975" y="343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8036;p50">
              <a:extLst>
                <a:ext uri="{FF2B5EF4-FFF2-40B4-BE49-F238E27FC236}">
                  <a16:creationId xmlns:a16="http://schemas.microsoft.com/office/drawing/2014/main" id="{7821C974-4567-0662-507F-2C97D888DDDD}"/>
                </a:ext>
              </a:extLst>
            </p:cNvPr>
            <p:cNvSpPr/>
            <p:nvPr/>
          </p:nvSpPr>
          <p:spPr>
            <a:xfrm>
              <a:off x="6657925" y="343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8037;p50">
              <a:extLst>
                <a:ext uri="{FF2B5EF4-FFF2-40B4-BE49-F238E27FC236}">
                  <a16:creationId xmlns:a16="http://schemas.microsoft.com/office/drawing/2014/main" id="{3B75A02E-77F2-619A-868C-A67972C1C02F}"/>
                </a:ext>
              </a:extLst>
            </p:cNvPr>
            <p:cNvSpPr/>
            <p:nvPr/>
          </p:nvSpPr>
          <p:spPr>
            <a:xfrm>
              <a:off x="665792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8038;p50">
              <a:extLst>
                <a:ext uri="{FF2B5EF4-FFF2-40B4-BE49-F238E27FC236}">
                  <a16:creationId xmlns:a16="http://schemas.microsoft.com/office/drawing/2014/main" id="{B0599873-2EFE-4D1D-8E59-8B0E122A6D7D}"/>
                </a:ext>
              </a:extLst>
            </p:cNvPr>
            <p:cNvSpPr/>
            <p:nvPr/>
          </p:nvSpPr>
          <p:spPr>
            <a:xfrm>
              <a:off x="6659500" y="343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8039;p50">
              <a:extLst>
                <a:ext uri="{FF2B5EF4-FFF2-40B4-BE49-F238E27FC236}">
                  <a16:creationId xmlns:a16="http://schemas.microsoft.com/office/drawing/2014/main" id="{E9FA6637-27BC-D39C-BDFA-DB1D3609EE28}"/>
                </a:ext>
              </a:extLst>
            </p:cNvPr>
            <p:cNvSpPr/>
            <p:nvPr/>
          </p:nvSpPr>
          <p:spPr>
            <a:xfrm>
              <a:off x="6653700" y="3421350"/>
              <a:ext cx="19550" cy="24325"/>
            </a:xfrm>
            <a:custGeom>
              <a:avLst/>
              <a:gdLst/>
              <a:ahLst/>
              <a:cxnLst/>
              <a:rect l="l" t="t" r="r" b="b"/>
              <a:pathLst>
                <a:path w="782" h="973" extrusionOk="0">
                  <a:moveTo>
                    <a:pt x="676" y="1"/>
                  </a:moveTo>
                  <a:cubicBezTo>
                    <a:pt x="676" y="22"/>
                    <a:pt x="676" y="22"/>
                    <a:pt x="697" y="22"/>
                  </a:cubicBezTo>
                  <a:cubicBezTo>
                    <a:pt x="697" y="22"/>
                    <a:pt x="676" y="22"/>
                    <a:pt x="676" y="1"/>
                  </a:cubicBezTo>
                  <a:close/>
                  <a:moveTo>
                    <a:pt x="676" y="1"/>
                  </a:moveTo>
                  <a:lnTo>
                    <a:pt x="697" y="22"/>
                  </a:lnTo>
                  <a:lnTo>
                    <a:pt x="718" y="22"/>
                  </a:lnTo>
                  <a:cubicBezTo>
                    <a:pt x="697" y="22"/>
                    <a:pt x="697" y="1"/>
                    <a:pt x="676" y="1"/>
                  </a:cubicBezTo>
                  <a:close/>
                  <a:moveTo>
                    <a:pt x="211" y="571"/>
                  </a:moveTo>
                  <a:lnTo>
                    <a:pt x="211" y="571"/>
                  </a:lnTo>
                  <a:cubicBezTo>
                    <a:pt x="232" y="592"/>
                    <a:pt x="211" y="592"/>
                    <a:pt x="211" y="592"/>
                  </a:cubicBezTo>
                  <a:lnTo>
                    <a:pt x="232" y="592"/>
                  </a:lnTo>
                  <a:lnTo>
                    <a:pt x="211" y="571"/>
                  </a:lnTo>
                  <a:close/>
                  <a:moveTo>
                    <a:pt x="211" y="613"/>
                  </a:moveTo>
                  <a:cubicBezTo>
                    <a:pt x="211" y="634"/>
                    <a:pt x="232" y="634"/>
                    <a:pt x="232" y="634"/>
                  </a:cubicBezTo>
                  <a:cubicBezTo>
                    <a:pt x="211" y="613"/>
                    <a:pt x="211" y="613"/>
                    <a:pt x="211" y="613"/>
                  </a:cubicBezTo>
                  <a:close/>
                  <a:moveTo>
                    <a:pt x="401" y="655"/>
                  </a:moveTo>
                  <a:lnTo>
                    <a:pt x="401" y="655"/>
                  </a:lnTo>
                  <a:cubicBezTo>
                    <a:pt x="401" y="656"/>
                    <a:pt x="402" y="664"/>
                    <a:pt x="407" y="671"/>
                  </a:cubicBezTo>
                  <a:lnTo>
                    <a:pt x="407" y="671"/>
                  </a:lnTo>
                  <a:cubicBezTo>
                    <a:pt x="404" y="668"/>
                    <a:pt x="401" y="663"/>
                    <a:pt x="401" y="655"/>
                  </a:cubicBezTo>
                  <a:close/>
                  <a:moveTo>
                    <a:pt x="169" y="698"/>
                  </a:moveTo>
                  <a:cubicBezTo>
                    <a:pt x="169" y="698"/>
                    <a:pt x="169" y="698"/>
                    <a:pt x="169" y="698"/>
                  </a:cubicBezTo>
                  <a:cubicBezTo>
                    <a:pt x="169" y="698"/>
                    <a:pt x="169" y="698"/>
                    <a:pt x="169" y="698"/>
                  </a:cubicBezTo>
                  <a:close/>
                  <a:moveTo>
                    <a:pt x="296" y="782"/>
                  </a:moveTo>
                  <a:cubicBezTo>
                    <a:pt x="296" y="782"/>
                    <a:pt x="296" y="803"/>
                    <a:pt x="317" y="803"/>
                  </a:cubicBezTo>
                  <a:cubicBezTo>
                    <a:pt x="317" y="782"/>
                    <a:pt x="296" y="782"/>
                    <a:pt x="296" y="782"/>
                  </a:cubicBezTo>
                  <a:close/>
                  <a:moveTo>
                    <a:pt x="96" y="815"/>
                  </a:moveTo>
                  <a:lnTo>
                    <a:pt x="96" y="815"/>
                  </a:lnTo>
                  <a:cubicBezTo>
                    <a:pt x="94" y="815"/>
                    <a:pt x="99" y="824"/>
                    <a:pt x="85" y="824"/>
                  </a:cubicBezTo>
                  <a:lnTo>
                    <a:pt x="106" y="824"/>
                  </a:lnTo>
                  <a:cubicBezTo>
                    <a:pt x="99" y="817"/>
                    <a:pt x="96" y="815"/>
                    <a:pt x="96" y="815"/>
                  </a:cubicBezTo>
                  <a:close/>
                  <a:moveTo>
                    <a:pt x="63" y="846"/>
                  </a:moveTo>
                  <a:cubicBezTo>
                    <a:pt x="74" y="846"/>
                    <a:pt x="79" y="851"/>
                    <a:pt x="85" y="856"/>
                  </a:cubicBezTo>
                  <a:lnTo>
                    <a:pt x="85" y="856"/>
                  </a:lnTo>
                  <a:cubicBezTo>
                    <a:pt x="85" y="851"/>
                    <a:pt x="85" y="846"/>
                    <a:pt x="85" y="846"/>
                  </a:cubicBezTo>
                  <a:close/>
                  <a:moveTo>
                    <a:pt x="42" y="846"/>
                  </a:moveTo>
                  <a:cubicBezTo>
                    <a:pt x="42" y="846"/>
                    <a:pt x="63" y="846"/>
                    <a:pt x="63" y="867"/>
                  </a:cubicBezTo>
                  <a:cubicBezTo>
                    <a:pt x="63" y="867"/>
                    <a:pt x="63" y="846"/>
                    <a:pt x="63" y="846"/>
                  </a:cubicBezTo>
                  <a:close/>
                  <a:moveTo>
                    <a:pt x="42" y="867"/>
                  </a:moveTo>
                  <a:cubicBezTo>
                    <a:pt x="42" y="867"/>
                    <a:pt x="42" y="888"/>
                    <a:pt x="42" y="888"/>
                  </a:cubicBezTo>
                  <a:lnTo>
                    <a:pt x="63" y="888"/>
                  </a:lnTo>
                  <a:cubicBezTo>
                    <a:pt x="63" y="888"/>
                    <a:pt x="42" y="867"/>
                    <a:pt x="42" y="867"/>
                  </a:cubicBezTo>
                  <a:close/>
                  <a:moveTo>
                    <a:pt x="6" y="942"/>
                  </a:moveTo>
                  <a:cubicBezTo>
                    <a:pt x="2" y="942"/>
                    <a:pt x="0" y="944"/>
                    <a:pt x="0" y="951"/>
                  </a:cubicBezTo>
                  <a:lnTo>
                    <a:pt x="21" y="951"/>
                  </a:lnTo>
                  <a:cubicBezTo>
                    <a:pt x="21" y="951"/>
                    <a:pt x="12" y="942"/>
                    <a:pt x="6" y="942"/>
                  </a:cubicBezTo>
                  <a:close/>
                  <a:moveTo>
                    <a:pt x="634" y="22"/>
                  </a:moveTo>
                  <a:cubicBezTo>
                    <a:pt x="620" y="22"/>
                    <a:pt x="624" y="31"/>
                    <a:pt x="623" y="31"/>
                  </a:cubicBezTo>
                  <a:cubicBezTo>
                    <a:pt x="622" y="31"/>
                    <a:pt x="620" y="29"/>
                    <a:pt x="613" y="22"/>
                  </a:cubicBezTo>
                  <a:lnTo>
                    <a:pt x="613" y="22"/>
                  </a:lnTo>
                  <a:cubicBezTo>
                    <a:pt x="613" y="22"/>
                    <a:pt x="634" y="43"/>
                    <a:pt x="613" y="43"/>
                  </a:cubicBezTo>
                  <a:cubicBezTo>
                    <a:pt x="599" y="43"/>
                    <a:pt x="575" y="33"/>
                    <a:pt x="561" y="33"/>
                  </a:cubicBezTo>
                  <a:cubicBezTo>
                    <a:pt x="554" y="33"/>
                    <a:pt x="549" y="36"/>
                    <a:pt x="549" y="43"/>
                  </a:cubicBezTo>
                  <a:cubicBezTo>
                    <a:pt x="549" y="50"/>
                    <a:pt x="547" y="52"/>
                    <a:pt x="543" y="52"/>
                  </a:cubicBezTo>
                  <a:cubicBezTo>
                    <a:pt x="535" y="52"/>
                    <a:pt x="521" y="43"/>
                    <a:pt x="507" y="43"/>
                  </a:cubicBezTo>
                  <a:lnTo>
                    <a:pt x="528" y="64"/>
                  </a:lnTo>
                  <a:cubicBezTo>
                    <a:pt x="507" y="64"/>
                    <a:pt x="507" y="64"/>
                    <a:pt x="486" y="85"/>
                  </a:cubicBezTo>
                  <a:lnTo>
                    <a:pt x="507" y="85"/>
                  </a:lnTo>
                  <a:cubicBezTo>
                    <a:pt x="486" y="85"/>
                    <a:pt x="465" y="106"/>
                    <a:pt x="444" y="127"/>
                  </a:cubicBezTo>
                  <a:cubicBezTo>
                    <a:pt x="444" y="148"/>
                    <a:pt x="423" y="170"/>
                    <a:pt x="423" y="191"/>
                  </a:cubicBezTo>
                  <a:cubicBezTo>
                    <a:pt x="401" y="191"/>
                    <a:pt x="423" y="212"/>
                    <a:pt x="401" y="212"/>
                  </a:cubicBezTo>
                  <a:cubicBezTo>
                    <a:pt x="401" y="233"/>
                    <a:pt x="380" y="233"/>
                    <a:pt x="380" y="254"/>
                  </a:cubicBezTo>
                  <a:lnTo>
                    <a:pt x="380" y="275"/>
                  </a:lnTo>
                  <a:lnTo>
                    <a:pt x="359" y="275"/>
                  </a:lnTo>
                  <a:cubicBezTo>
                    <a:pt x="359" y="275"/>
                    <a:pt x="380" y="296"/>
                    <a:pt x="359" y="296"/>
                  </a:cubicBezTo>
                  <a:cubicBezTo>
                    <a:pt x="338" y="317"/>
                    <a:pt x="338" y="317"/>
                    <a:pt x="338" y="339"/>
                  </a:cubicBezTo>
                  <a:lnTo>
                    <a:pt x="338" y="360"/>
                  </a:lnTo>
                  <a:cubicBezTo>
                    <a:pt x="338" y="339"/>
                    <a:pt x="338" y="339"/>
                    <a:pt x="317" y="339"/>
                  </a:cubicBezTo>
                  <a:cubicBezTo>
                    <a:pt x="317" y="360"/>
                    <a:pt x="338" y="360"/>
                    <a:pt x="317" y="360"/>
                  </a:cubicBezTo>
                  <a:cubicBezTo>
                    <a:pt x="317" y="381"/>
                    <a:pt x="317" y="381"/>
                    <a:pt x="338" y="381"/>
                  </a:cubicBezTo>
                  <a:lnTo>
                    <a:pt x="317" y="381"/>
                  </a:lnTo>
                  <a:cubicBezTo>
                    <a:pt x="317" y="381"/>
                    <a:pt x="296" y="381"/>
                    <a:pt x="296" y="402"/>
                  </a:cubicBezTo>
                  <a:cubicBezTo>
                    <a:pt x="296" y="423"/>
                    <a:pt x="296" y="423"/>
                    <a:pt x="275" y="423"/>
                  </a:cubicBezTo>
                  <a:cubicBezTo>
                    <a:pt x="275" y="430"/>
                    <a:pt x="272" y="432"/>
                    <a:pt x="269" y="432"/>
                  </a:cubicBezTo>
                  <a:cubicBezTo>
                    <a:pt x="263" y="432"/>
                    <a:pt x="254" y="423"/>
                    <a:pt x="254" y="423"/>
                  </a:cubicBezTo>
                  <a:cubicBezTo>
                    <a:pt x="254" y="444"/>
                    <a:pt x="254" y="465"/>
                    <a:pt x="254" y="486"/>
                  </a:cubicBezTo>
                  <a:cubicBezTo>
                    <a:pt x="239" y="486"/>
                    <a:pt x="235" y="496"/>
                    <a:pt x="233" y="496"/>
                  </a:cubicBezTo>
                  <a:cubicBezTo>
                    <a:pt x="232" y="496"/>
                    <a:pt x="232" y="493"/>
                    <a:pt x="232" y="486"/>
                  </a:cubicBezTo>
                  <a:lnTo>
                    <a:pt x="211" y="508"/>
                  </a:lnTo>
                  <a:cubicBezTo>
                    <a:pt x="211" y="508"/>
                    <a:pt x="232" y="529"/>
                    <a:pt x="232" y="529"/>
                  </a:cubicBezTo>
                  <a:cubicBezTo>
                    <a:pt x="232" y="550"/>
                    <a:pt x="232" y="550"/>
                    <a:pt x="232" y="550"/>
                  </a:cubicBezTo>
                  <a:lnTo>
                    <a:pt x="254" y="550"/>
                  </a:lnTo>
                  <a:cubicBezTo>
                    <a:pt x="232" y="550"/>
                    <a:pt x="232" y="571"/>
                    <a:pt x="232" y="571"/>
                  </a:cubicBezTo>
                  <a:cubicBezTo>
                    <a:pt x="232" y="571"/>
                    <a:pt x="232" y="592"/>
                    <a:pt x="232" y="592"/>
                  </a:cubicBezTo>
                  <a:cubicBezTo>
                    <a:pt x="232" y="592"/>
                    <a:pt x="232" y="592"/>
                    <a:pt x="232" y="613"/>
                  </a:cubicBezTo>
                  <a:cubicBezTo>
                    <a:pt x="232" y="613"/>
                    <a:pt x="232" y="592"/>
                    <a:pt x="211" y="592"/>
                  </a:cubicBezTo>
                  <a:cubicBezTo>
                    <a:pt x="232" y="613"/>
                    <a:pt x="211" y="613"/>
                    <a:pt x="211" y="613"/>
                  </a:cubicBezTo>
                  <a:cubicBezTo>
                    <a:pt x="229" y="613"/>
                    <a:pt x="232" y="613"/>
                    <a:pt x="232" y="626"/>
                  </a:cubicBezTo>
                  <a:lnTo>
                    <a:pt x="232" y="626"/>
                  </a:lnTo>
                  <a:cubicBezTo>
                    <a:pt x="231" y="625"/>
                    <a:pt x="229" y="625"/>
                    <a:pt x="228" y="625"/>
                  </a:cubicBezTo>
                  <a:cubicBezTo>
                    <a:pt x="225" y="625"/>
                    <a:pt x="225" y="627"/>
                    <a:pt x="232" y="634"/>
                  </a:cubicBezTo>
                  <a:cubicBezTo>
                    <a:pt x="232" y="631"/>
                    <a:pt x="232" y="629"/>
                    <a:pt x="232" y="626"/>
                  </a:cubicBezTo>
                  <a:lnTo>
                    <a:pt x="232" y="626"/>
                  </a:lnTo>
                  <a:cubicBezTo>
                    <a:pt x="238" y="629"/>
                    <a:pt x="243" y="634"/>
                    <a:pt x="232" y="634"/>
                  </a:cubicBezTo>
                  <a:cubicBezTo>
                    <a:pt x="218" y="634"/>
                    <a:pt x="223" y="644"/>
                    <a:pt x="221" y="644"/>
                  </a:cubicBezTo>
                  <a:cubicBezTo>
                    <a:pt x="221" y="644"/>
                    <a:pt x="218" y="641"/>
                    <a:pt x="211" y="634"/>
                  </a:cubicBezTo>
                  <a:lnTo>
                    <a:pt x="211" y="634"/>
                  </a:lnTo>
                  <a:cubicBezTo>
                    <a:pt x="218" y="641"/>
                    <a:pt x="218" y="644"/>
                    <a:pt x="215" y="644"/>
                  </a:cubicBezTo>
                  <a:cubicBezTo>
                    <a:pt x="209" y="644"/>
                    <a:pt x="190" y="634"/>
                    <a:pt x="190" y="634"/>
                  </a:cubicBezTo>
                  <a:cubicBezTo>
                    <a:pt x="190" y="645"/>
                    <a:pt x="190" y="645"/>
                    <a:pt x="190" y="645"/>
                  </a:cubicBezTo>
                  <a:cubicBezTo>
                    <a:pt x="190" y="645"/>
                    <a:pt x="190" y="645"/>
                    <a:pt x="190" y="655"/>
                  </a:cubicBezTo>
                  <a:cubicBezTo>
                    <a:pt x="190" y="655"/>
                    <a:pt x="169" y="655"/>
                    <a:pt x="169" y="634"/>
                  </a:cubicBezTo>
                  <a:cubicBezTo>
                    <a:pt x="169" y="655"/>
                    <a:pt x="169" y="655"/>
                    <a:pt x="169" y="655"/>
                  </a:cubicBezTo>
                  <a:cubicBezTo>
                    <a:pt x="169" y="655"/>
                    <a:pt x="190" y="655"/>
                    <a:pt x="190" y="677"/>
                  </a:cubicBezTo>
                  <a:lnTo>
                    <a:pt x="169" y="677"/>
                  </a:lnTo>
                  <a:cubicBezTo>
                    <a:pt x="169" y="698"/>
                    <a:pt x="169" y="698"/>
                    <a:pt x="190" y="719"/>
                  </a:cubicBezTo>
                  <a:cubicBezTo>
                    <a:pt x="190" y="719"/>
                    <a:pt x="169" y="719"/>
                    <a:pt x="169" y="698"/>
                  </a:cubicBezTo>
                  <a:cubicBezTo>
                    <a:pt x="169" y="719"/>
                    <a:pt x="169" y="719"/>
                    <a:pt x="169" y="719"/>
                  </a:cubicBezTo>
                  <a:cubicBezTo>
                    <a:pt x="148" y="719"/>
                    <a:pt x="169" y="740"/>
                    <a:pt x="169" y="740"/>
                  </a:cubicBezTo>
                  <a:lnTo>
                    <a:pt x="127" y="740"/>
                  </a:lnTo>
                  <a:cubicBezTo>
                    <a:pt x="127" y="761"/>
                    <a:pt x="148" y="761"/>
                    <a:pt x="148" y="782"/>
                  </a:cubicBezTo>
                  <a:cubicBezTo>
                    <a:pt x="148" y="782"/>
                    <a:pt x="139" y="773"/>
                    <a:pt x="132" y="773"/>
                  </a:cubicBezTo>
                  <a:cubicBezTo>
                    <a:pt x="129" y="773"/>
                    <a:pt x="127" y="775"/>
                    <a:pt x="127" y="782"/>
                  </a:cubicBezTo>
                  <a:cubicBezTo>
                    <a:pt x="127" y="782"/>
                    <a:pt x="127" y="803"/>
                    <a:pt x="127" y="803"/>
                  </a:cubicBezTo>
                  <a:cubicBezTo>
                    <a:pt x="113" y="803"/>
                    <a:pt x="117" y="813"/>
                    <a:pt x="116" y="813"/>
                  </a:cubicBezTo>
                  <a:cubicBezTo>
                    <a:pt x="115" y="813"/>
                    <a:pt x="113" y="810"/>
                    <a:pt x="106" y="803"/>
                  </a:cubicBezTo>
                  <a:lnTo>
                    <a:pt x="106" y="803"/>
                  </a:lnTo>
                  <a:cubicBezTo>
                    <a:pt x="127" y="824"/>
                    <a:pt x="106" y="824"/>
                    <a:pt x="106" y="824"/>
                  </a:cubicBezTo>
                  <a:cubicBezTo>
                    <a:pt x="106" y="831"/>
                    <a:pt x="103" y="834"/>
                    <a:pt x="100" y="834"/>
                  </a:cubicBezTo>
                  <a:cubicBezTo>
                    <a:pt x="94" y="834"/>
                    <a:pt x="85" y="824"/>
                    <a:pt x="85" y="824"/>
                  </a:cubicBezTo>
                  <a:lnTo>
                    <a:pt x="85" y="846"/>
                  </a:lnTo>
                  <a:cubicBezTo>
                    <a:pt x="95" y="856"/>
                    <a:pt x="95" y="856"/>
                    <a:pt x="92" y="856"/>
                  </a:cubicBezTo>
                  <a:cubicBezTo>
                    <a:pt x="91" y="856"/>
                    <a:pt x="88" y="856"/>
                    <a:pt x="87" y="858"/>
                  </a:cubicBezTo>
                  <a:lnTo>
                    <a:pt x="87" y="858"/>
                  </a:lnTo>
                  <a:cubicBezTo>
                    <a:pt x="86" y="858"/>
                    <a:pt x="85" y="857"/>
                    <a:pt x="85" y="856"/>
                  </a:cubicBezTo>
                  <a:lnTo>
                    <a:pt x="85" y="856"/>
                  </a:lnTo>
                  <a:cubicBezTo>
                    <a:pt x="85" y="861"/>
                    <a:pt x="85" y="867"/>
                    <a:pt x="85" y="867"/>
                  </a:cubicBezTo>
                  <a:cubicBezTo>
                    <a:pt x="85" y="862"/>
                    <a:pt x="85" y="860"/>
                    <a:pt x="87" y="858"/>
                  </a:cubicBezTo>
                  <a:lnTo>
                    <a:pt x="87" y="858"/>
                  </a:lnTo>
                  <a:cubicBezTo>
                    <a:pt x="91" y="863"/>
                    <a:pt x="97" y="867"/>
                    <a:pt x="106" y="867"/>
                  </a:cubicBezTo>
                  <a:lnTo>
                    <a:pt x="85" y="867"/>
                  </a:lnTo>
                  <a:lnTo>
                    <a:pt x="106" y="888"/>
                  </a:lnTo>
                  <a:lnTo>
                    <a:pt x="85" y="888"/>
                  </a:lnTo>
                  <a:cubicBezTo>
                    <a:pt x="85" y="867"/>
                    <a:pt x="85" y="867"/>
                    <a:pt x="63" y="867"/>
                  </a:cubicBezTo>
                  <a:cubicBezTo>
                    <a:pt x="85" y="867"/>
                    <a:pt x="85" y="888"/>
                    <a:pt x="85" y="888"/>
                  </a:cubicBezTo>
                  <a:cubicBezTo>
                    <a:pt x="85" y="888"/>
                    <a:pt x="63" y="888"/>
                    <a:pt x="63" y="867"/>
                  </a:cubicBezTo>
                  <a:cubicBezTo>
                    <a:pt x="63" y="888"/>
                    <a:pt x="63" y="888"/>
                    <a:pt x="63" y="888"/>
                  </a:cubicBezTo>
                  <a:lnTo>
                    <a:pt x="63" y="909"/>
                  </a:lnTo>
                  <a:lnTo>
                    <a:pt x="42" y="909"/>
                  </a:lnTo>
                  <a:cubicBezTo>
                    <a:pt x="42" y="909"/>
                    <a:pt x="42" y="930"/>
                    <a:pt x="42" y="930"/>
                  </a:cubicBezTo>
                  <a:lnTo>
                    <a:pt x="0" y="930"/>
                  </a:lnTo>
                  <a:cubicBezTo>
                    <a:pt x="0" y="930"/>
                    <a:pt x="21" y="930"/>
                    <a:pt x="21" y="951"/>
                  </a:cubicBezTo>
                  <a:cubicBezTo>
                    <a:pt x="0" y="951"/>
                    <a:pt x="21" y="951"/>
                    <a:pt x="21" y="972"/>
                  </a:cubicBezTo>
                  <a:cubicBezTo>
                    <a:pt x="35" y="972"/>
                    <a:pt x="31" y="963"/>
                    <a:pt x="32" y="963"/>
                  </a:cubicBezTo>
                  <a:lnTo>
                    <a:pt x="32" y="963"/>
                  </a:lnTo>
                  <a:cubicBezTo>
                    <a:pt x="33" y="963"/>
                    <a:pt x="35" y="965"/>
                    <a:pt x="42" y="972"/>
                  </a:cubicBezTo>
                  <a:cubicBezTo>
                    <a:pt x="42" y="951"/>
                    <a:pt x="21" y="951"/>
                    <a:pt x="42" y="951"/>
                  </a:cubicBezTo>
                  <a:cubicBezTo>
                    <a:pt x="42" y="951"/>
                    <a:pt x="52" y="961"/>
                    <a:pt x="58" y="961"/>
                  </a:cubicBezTo>
                  <a:cubicBezTo>
                    <a:pt x="61" y="961"/>
                    <a:pt x="63" y="958"/>
                    <a:pt x="63" y="951"/>
                  </a:cubicBezTo>
                  <a:cubicBezTo>
                    <a:pt x="63" y="951"/>
                    <a:pt x="63" y="951"/>
                    <a:pt x="63" y="972"/>
                  </a:cubicBezTo>
                  <a:cubicBezTo>
                    <a:pt x="85" y="972"/>
                    <a:pt x="63" y="951"/>
                    <a:pt x="63" y="951"/>
                  </a:cubicBezTo>
                  <a:lnTo>
                    <a:pt x="106" y="951"/>
                  </a:lnTo>
                  <a:cubicBezTo>
                    <a:pt x="106" y="930"/>
                    <a:pt x="106" y="930"/>
                    <a:pt x="106" y="930"/>
                  </a:cubicBezTo>
                  <a:lnTo>
                    <a:pt x="148" y="930"/>
                  </a:lnTo>
                  <a:lnTo>
                    <a:pt x="148" y="909"/>
                  </a:lnTo>
                  <a:cubicBezTo>
                    <a:pt x="155" y="916"/>
                    <a:pt x="157" y="918"/>
                    <a:pt x="158" y="918"/>
                  </a:cubicBezTo>
                  <a:cubicBezTo>
                    <a:pt x="160" y="918"/>
                    <a:pt x="155" y="909"/>
                    <a:pt x="169" y="909"/>
                  </a:cubicBezTo>
                  <a:cubicBezTo>
                    <a:pt x="169" y="909"/>
                    <a:pt x="169" y="909"/>
                    <a:pt x="169" y="888"/>
                  </a:cubicBezTo>
                  <a:cubicBezTo>
                    <a:pt x="169" y="909"/>
                    <a:pt x="169" y="909"/>
                    <a:pt x="190" y="909"/>
                  </a:cubicBezTo>
                  <a:cubicBezTo>
                    <a:pt x="190" y="909"/>
                    <a:pt x="190" y="909"/>
                    <a:pt x="190" y="888"/>
                  </a:cubicBezTo>
                  <a:cubicBezTo>
                    <a:pt x="211" y="888"/>
                    <a:pt x="190" y="867"/>
                    <a:pt x="190" y="867"/>
                  </a:cubicBezTo>
                  <a:cubicBezTo>
                    <a:pt x="211" y="867"/>
                    <a:pt x="211" y="867"/>
                    <a:pt x="211" y="888"/>
                  </a:cubicBezTo>
                  <a:lnTo>
                    <a:pt x="211" y="867"/>
                  </a:lnTo>
                  <a:lnTo>
                    <a:pt x="232" y="867"/>
                  </a:lnTo>
                  <a:cubicBezTo>
                    <a:pt x="222" y="867"/>
                    <a:pt x="216" y="861"/>
                    <a:pt x="214" y="856"/>
                  </a:cubicBezTo>
                  <a:lnTo>
                    <a:pt x="214" y="856"/>
                  </a:lnTo>
                  <a:cubicBezTo>
                    <a:pt x="219" y="846"/>
                    <a:pt x="232" y="846"/>
                    <a:pt x="232" y="846"/>
                  </a:cubicBezTo>
                  <a:lnTo>
                    <a:pt x="254" y="846"/>
                  </a:lnTo>
                  <a:cubicBezTo>
                    <a:pt x="254" y="835"/>
                    <a:pt x="254" y="835"/>
                    <a:pt x="254" y="835"/>
                  </a:cubicBezTo>
                  <a:cubicBezTo>
                    <a:pt x="254" y="835"/>
                    <a:pt x="254" y="835"/>
                    <a:pt x="254" y="824"/>
                  </a:cubicBezTo>
                  <a:lnTo>
                    <a:pt x="275" y="824"/>
                  </a:lnTo>
                  <a:cubicBezTo>
                    <a:pt x="254" y="803"/>
                    <a:pt x="296" y="803"/>
                    <a:pt x="296" y="803"/>
                  </a:cubicBezTo>
                  <a:lnTo>
                    <a:pt x="296" y="782"/>
                  </a:lnTo>
                  <a:lnTo>
                    <a:pt x="317" y="782"/>
                  </a:lnTo>
                  <a:cubicBezTo>
                    <a:pt x="317" y="782"/>
                    <a:pt x="317" y="761"/>
                    <a:pt x="317" y="761"/>
                  </a:cubicBezTo>
                  <a:lnTo>
                    <a:pt x="338" y="761"/>
                  </a:lnTo>
                  <a:cubicBezTo>
                    <a:pt x="338" y="761"/>
                    <a:pt x="317" y="740"/>
                    <a:pt x="338" y="740"/>
                  </a:cubicBezTo>
                  <a:cubicBezTo>
                    <a:pt x="352" y="740"/>
                    <a:pt x="347" y="731"/>
                    <a:pt x="349" y="731"/>
                  </a:cubicBezTo>
                  <a:lnTo>
                    <a:pt x="349" y="731"/>
                  </a:lnTo>
                  <a:cubicBezTo>
                    <a:pt x="350" y="731"/>
                    <a:pt x="352" y="733"/>
                    <a:pt x="359" y="740"/>
                  </a:cubicBezTo>
                  <a:cubicBezTo>
                    <a:pt x="359" y="729"/>
                    <a:pt x="354" y="729"/>
                    <a:pt x="349" y="729"/>
                  </a:cubicBezTo>
                  <a:cubicBezTo>
                    <a:pt x="343" y="729"/>
                    <a:pt x="338" y="729"/>
                    <a:pt x="338" y="719"/>
                  </a:cubicBezTo>
                  <a:cubicBezTo>
                    <a:pt x="359" y="719"/>
                    <a:pt x="359" y="719"/>
                    <a:pt x="359" y="740"/>
                  </a:cubicBezTo>
                  <a:lnTo>
                    <a:pt x="359" y="719"/>
                  </a:lnTo>
                  <a:lnTo>
                    <a:pt x="380" y="719"/>
                  </a:lnTo>
                  <a:lnTo>
                    <a:pt x="380" y="698"/>
                  </a:lnTo>
                  <a:lnTo>
                    <a:pt x="401" y="698"/>
                  </a:lnTo>
                  <a:cubicBezTo>
                    <a:pt x="401" y="677"/>
                    <a:pt x="401" y="677"/>
                    <a:pt x="401" y="677"/>
                  </a:cubicBezTo>
                  <a:lnTo>
                    <a:pt x="423" y="677"/>
                  </a:lnTo>
                  <a:cubicBezTo>
                    <a:pt x="423" y="655"/>
                    <a:pt x="423" y="655"/>
                    <a:pt x="423" y="655"/>
                  </a:cubicBezTo>
                  <a:cubicBezTo>
                    <a:pt x="423" y="645"/>
                    <a:pt x="428" y="645"/>
                    <a:pt x="430" y="645"/>
                  </a:cubicBezTo>
                  <a:cubicBezTo>
                    <a:pt x="433" y="645"/>
                    <a:pt x="433" y="645"/>
                    <a:pt x="423" y="634"/>
                  </a:cubicBezTo>
                  <a:lnTo>
                    <a:pt x="444" y="634"/>
                  </a:lnTo>
                  <a:cubicBezTo>
                    <a:pt x="423" y="634"/>
                    <a:pt x="423" y="634"/>
                    <a:pt x="423" y="613"/>
                  </a:cubicBezTo>
                  <a:lnTo>
                    <a:pt x="423" y="613"/>
                  </a:lnTo>
                  <a:cubicBezTo>
                    <a:pt x="430" y="620"/>
                    <a:pt x="432" y="623"/>
                    <a:pt x="433" y="623"/>
                  </a:cubicBezTo>
                  <a:cubicBezTo>
                    <a:pt x="434" y="623"/>
                    <a:pt x="430" y="613"/>
                    <a:pt x="444" y="613"/>
                  </a:cubicBezTo>
                  <a:cubicBezTo>
                    <a:pt x="444" y="613"/>
                    <a:pt x="465" y="613"/>
                    <a:pt x="465" y="592"/>
                  </a:cubicBezTo>
                  <a:cubicBezTo>
                    <a:pt x="465" y="592"/>
                    <a:pt x="486" y="592"/>
                    <a:pt x="486" y="571"/>
                  </a:cubicBezTo>
                  <a:cubicBezTo>
                    <a:pt x="486" y="550"/>
                    <a:pt x="486" y="550"/>
                    <a:pt x="486" y="550"/>
                  </a:cubicBezTo>
                  <a:lnTo>
                    <a:pt x="507" y="550"/>
                  </a:lnTo>
                  <a:lnTo>
                    <a:pt x="486" y="529"/>
                  </a:lnTo>
                  <a:lnTo>
                    <a:pt x="507" y="529"/>
                  </a:lnTo>
                  <a:cubicBezTo>
                    <a:pt x="507" y="529"/>
                    <a:pt x="507" y="529"/>
                    <a:pt x="507" y="508"/>
                  </a:cubicBezTo>
                  <a:cubicBezTo>
                    <a:pt x="507" y="508"/>
                    <a:pt x="507" y="486"/>
                    <a:pt x="507" y="486"/>
                  </a:cubicBezTo>
                  <a:cubicBezTo>
                    <a:pt x="507" y="486"/>
                    <a:pt x="516" y="496"/>
                    <a:pt x="523" y="496"/>
                  </a:cubicBezTo>
                  <a:cubicBezTo>
                    <a:pt x="526" y="496"/>
                    <a:pt x="528" y="493"/>
                    <a:pt x="528" y="486"/>
                  </a:cubicBezTo>
                  <a:cubicBezTo>
                    <a:pt x="518" y="476"/>
                    <a:pt x="523" y="476"/>
                    <a:pt x="528" y="476"/>
                  </a:cubicBezTo>
                  <a:cubicBezTo>
                    <a:pt x="533" y="476"/>
                    <a:pt x="539" y="476"/>
                    <a:pt x="528" y="465"/>
                  </a:cubicBezTo>
                  <a:cubicBezTo>
                    <a:pt x="549" y="444"/>
                    <a:pt x="549" y="423"/>
                    <a:pt x="570" y="423"/>
                  </a:cubicBezTo>
                  <a:cubicBezTo>
                    <a:pt x="570" y="423"/>
                    <a:pt x="570" y="402"/>
                    <a:pt x="570" y="402"/>
                  </a:cubicBezTo>
                  <a:cubicBezTo>
                    <a:pt x="592" y="381"/>
                    <a:pt x="592" y="381"/>
                    <a:pt x="592" y="360"/>
                  </a:cubicBezTo>
                  <a:cubicBezTo>
                    <a:pt x="592" y="360"/>
                    <a:pt x="601" y="369"/>
                    <a:pt x="607" y="369"/>
                  </a:cubicBezTo>
                  <a:cubicBezTo>
                    <a:pt x="610" y="369"/>
                    <a:pt x="613" y="367"/>
                    <a:pt x="613" y="360"/>
                  </a:cubicBezTo>
                  <a:cubicBezTo>
                    <a:pt x="613" y="360"/>
                    <a:pt x="613" y="339"/>
                    <a:pt x="592" y="339"/>
                  </a:cubicBezTo>
                  <a:lnTo>
                    <a:pt x="613" y="339"/>
                  </a:lnTo>
                  <a:cubicBezTo>
                    <a:pt x="613" y="339"/>
                    <a:pt x="613" y="317"/>
                    <a:pt x="634" y="317"/>
                  </a:cubicBezTo>
                  <a:cubicBezTo>
                    <a:pt x="634" y="317"/>
                    <a:pt x="634" y="296"/>
                    <a:pt x="655" y="275"/>
                  </a:cubicBezTo>
                  <a:cubicBezTo>
                    <a:pt x="655" y="275"/>
                    <a:pt x="634" y="254"/>
                    <a:pt x="655" y="254"/>
                  </a:cubicBezTo>
                  <a:lnTo>
                    <a:pt x="676" y="254"/>
                  </a:lnTo>
                  <a:cubicBezTo>
                    <a:pt x="676" y="254"/>
                    <a:pt x="782" y="106"/>
                    <a:pt x="718" y="43"/>
                  </a:cubicBezTo>
                  <a:cubicBezTo>
                    <a:pt x="718" y="22"/>
                    <a:pt x="718" y="22"/>
                    <a:pt x="697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8040;p50">
              <a:extLst>
                <a:ext uri="{FF2B5EF4-FFF2-40B4-BE49-F238E27FC236}">
                  <a16:creationId xmlns:a16="http://schemas.microsoft.com/office/drawing/2014/main" id="{BAE105E1-0A69-C778-3673-6910F11AF474}"/>
                </a:ext>
              </a:extLst>
            </p:cNvPr>
            <p:cNvSpPr/>
            <p:nvPr/>
          </p:nvSpPr>
          <p:spPr>
            <a:xfrm>
              <a:off x="6657925" y="343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8041;p50">
              <a:extLst>
                <a:ext uri="{FF2B5EF4-FFF2-40B4-BE49-F238E27FC236}">
                  <a16:creationId xmlns:a16="http://schemas.microsoft.com/office/drawing/2014/main" id="{28AFAB73-5F9D-131B-1C13-BD2899B15486}"/>
                </a:ext>
              </a:extLst>
            </p:cNvPr>
            <p:cNvSpPr/>
            <p:nvPr/>
          </p:nvSpPr>
          <p:spPr>
            <a:xfrm>
              <a:off x="6658975" y="34361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8042;p50">
              <a:extLst>
                <a:ext uri="{FF2B5EF4-FFF2-40B4-BE49-F238E27FC236}">
                  <a16:creationId xmlns:a16="http://schemas.microsoft.com/office/drawing/2014/main" id="{29AFF7DB-C9C5-038F-FA2D-5DA8D9949245}"/>
                </a:ext>
              </a:extLst>
            </p:cNvPr>
            <p:cNvSpPr/>
            <p:nvPr/>
          </p:nvSpPr>
          <p:spPr>
            <a:xfrm>
              <a:off x="6658975" y="3435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8043;p50">
              <a:extLst>
                <a:ext uri="{FF2B5EF4-FFF2-40B4-BE49-F238E27FC236}">
                  <a16:creationId xmlns:a16="http://schemas.microsoft.com/office/drawing/2014/main" id="{9E3DD09F-C982-55A4-C31C-A69174115F47}"/>
                </a:ext>
              </a:extLst>
            </p:cNvPr>
            <p:cNvSpPr/>
            <p:nvPr/>
          </p:nvSpPr>
          <p:spPr>
            <a:xfrm>
              <a:off x="6657375" y="3439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8044;p50">
              <a:extLst>
                <a:ext uri="{FF2B5EF4-FFF2-40B4-BE49-F238E27FC236}">
                  <a16:creationId xmlns:a16="http://schemas.microsoft.com/office/drawing/2014/main" id="{09B02B95-D3EA-EC07-8BAD-C255F9F6A512}"/>
                </a:ext>
              </a:extLst>
            </p:cNvPr>
            <p:cNvSpPr/>
            <p:nvPr/>
          </p:nvSpPr>
          <p:spPr>
            <a:xfrm>
              <a:off x="6655275" y="344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8045;p50">
              <a:extLst>
                <a:ext uri="{FF2B5EF4-FFF2-40B4-BE49-F238E27FC236}">
                  <a16:creationId xmlns:a16="http://schemas.microsoft.com/office/drawing/2014/main" id="{E268DA50-DD7F-1988-8327-E439C9F43021}"/>
                </a:ext>
              </a:extLst>
            </p:cNvPr>
            <p:cNvSpPr/>
            <p:nvPr/>
          </p:nvSpPr>
          <p:spPr>
            <a:xfrm>
              <a:off x="6655800" y="344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8046;p50">
              <a:extLst>
                <a:ext uri="{FF2B5EF4-FFF2-40B4-BE49-F238E27FC236}">
                  <a16:creationId xmlns:a16="http://schemas.microsoft.com/office/drawing/2014/main" id="{92F5735A-F257-044E-F5D5-D3C6A0F43948}"/>
                </a:ext>
              </a:extLst>
            </p:cNvPr>
            <p:cNvSpPr/>
            <p:nvPr/>
          </p:nvSpPr>
          <p:spPr>
            <a:xfrm>
              <a:off x="6657925" y="343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8047;p50">
              <a:extLst>
                <a:ext uri="{FF2B5EF4-FFF2-40B4-BE49-F238E27FC236}">
                  <a16:creationId xmlns:a16="http://schemas.microsoft.com/office/drawing/2014/main" id="{FF4AB29E-2523-80FC-2D64-E5E3DB525AE5}"/>
                </a:ext>
              </a:extLst>
            </p:cNvPr>
            <p:cNvSpPr/>
            <p:nvPr/>
          </p:nvSpPr>
          <p:spPr>
            <a:xfrm>
              <a:off x="6655800" y="344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8048;p50">
              <a:extLst>
                <a:ext uri="{FF2B5EF4-FFF2-40B4-BE49-F238E27FC236}">
                  <a16:creationId xmlns:a16="http://schemas.microsoft.com/office/drawing/2014/main" id="{027BBC6B-228F-B05D-998F-325516FEA6F9}"/>
                </a:ext>
              </a:extLst>
            </p:cNvPr>
            <p:cNvSpPr/>
            <p:nvPr/>
          </p:nvSpPr>
          <p:spPr>
            <a:xfrm>
              <a:off x="6655275" y="344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8049;p50">
              <a:extLst>
                <a:ext uri="{FF2B5EF4-FFF2-40B4-BE49-F238E27FC236}">
                  <a16:creationId xmlns:a16="http://schemas.microsoft.com/office/drawing/2014/main" id="{6D715F71-74AE-7ED3-E4D6-F0AB96AEB7BC}"/>
                </a:ext>
              </a:extLst>
            </p:cNvPr>
            <p:cNvSpPr/>
            <p:nvPr/>
          </p:nvSpPr>
          <p:spPr>
            <a:xfrm>
              <a:off x="6656850" y="344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8050;p50">
              <a:extLst>
                <a:ext uri="{FF2B5EF4-FFF2-40B4-BE49-F238E27FC236}">
                  <a16:creationId xmlns:a16="http://schemas.microsoft.com/office/drawing/2014/main" id="{48A772A5-53C3-F079-27EE-B6F0B5C74967}"/>
                </a:ext>
              </a:extLst>
            </p:cNvPr>
            <p:cNvSpPr/>
            <p:nvPr/>
          </p:nvSpPr>
          <p:spPr>
            <a:xfrm>
              <a:off x="6655800" y="344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8051;p50">
              <a:extLst>
                <a:ext uri="{FF2B5EF4-FFF2-40B4-BE49-F238E27FC236}">
                  <a16:creationId xmlns:a16="http://schemas.microsoft.com/office/drawing/2014/main" id="{A9F9F58B-FF1E-686B-4A46-F7E7816AE9C1}"/>
                </a:ext>
              </a:extLst>
            </p:cNvPr>
            <p:cNvSpPr/>
            <p:nvPr/>
          </p:nvSpPr>
          <p:spPr>
            <a:xfrm>
              <a:off x="6655275" y="3442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8052;p50">
              <a:extLst>
                <a:ext uri="{FF2B5EF4-FFF2-40B4-BE49-F238E27FC236}">
                  <a16:creationId xmlns:a16="http://schemas.microsoft.com/office/drawing/2014/main" id="{CBB2F607-5DB4-C279-2390-DC160773C31A}"/>
                </a:ext>
              </a:extLst>
            </p:cNvPr>
            <p:cNvSpPr/>
            <p:nvPr/>
          </p:nvSpPr>
          <p:spPr>
            <a:xfrm>
              <a:off x="6656325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6" name="Google Shape;8053;p50">
              <a:extLst>
                <a:ext uri="{FF2B5EF4-FFF2-40B4-BE49-F238E27FC236}">
                  <a16:creationId xmlns:a16="http://schemas.microsoft.com/office/drawing/2014/main" id="{C1B2B2A3-48B6-00F5-D846-AAEF611A9E82}"/>
                </a:ext>
              </a:extLst>
            </p:cNvPr>
            <p:cNvSpPr/>
            <p:nvPr/>
          </p:nvSpPr>
          <p:spPr>
            <a:xfrm>
              <a:off x="6729725" y="344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7" name="Google Shape;8054;p50">
              <a:extLst>
                <a:ext uri="{FF2B5EF4-FFF2-40B4-BE49-F238E27FC236}">
                  <a16:creationId xmlns:a16="http://schemas.microsoft.com/office/drawing/2014/main" id="{D74F4BCB-D767-CE30-EAB8-2E67D32C3B26}"/>
                </a:ext>
              </a:extLst>
            </p:cNvPr>
            <p:cNvSpPr/>
            <p:nvPr/>
          </p:nvSpPr>
          <p:spPr>
            <a:xfrm>
              <a:off x="6730800" y="343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8055;p50">
              <a:extLst>
                <a:ext uri="{FF2B5EF4-FFF2-40B4-BE49-F238E27FC236}">
                  <a16:creationId xmlns:a16="http://schemas.microsoft.com/office/drawing/2014/main" id="{D02BC04D-5359-B29B-8A64-535C5E3AFBCF}"/>
                </a:ext>
              </a:extLst>
            </p:cNvPr>
            <p:cNvSpPr/>
            <p:nvPr/>
          </p:nvSpPr>
          <p:spPr>
            <a:xfrm>
              <a:off x="6729200" y="3441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0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8056;p50">
              <a:extLst>
                <a:ext uri="{FF2B5EF4-FFF2-40B4-BE49-F238E27FC236}">
                  <a16:creationId xmlns:a16="http://schemas.microsoft.com/office/drawing/2014/main" id="{7F96E870-C370-EA68-8055-EA3A1A643194}"/>
                </a:ext>
              </a:extLst>
            </p:cNvPr>
            <p:cNvSpPr/>
            <p:nvPr/>
          </p:nvSpPr>
          <p:spPr>
            <a:xfrm>
              <a:off x="6732375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8057;p50">
              <a:extLst>
                <a:ext uri="{FF2B5EF4-FFF2-40B4-BE49-F238E27FC236}">
                  <a16:creationId xmlns:a16="http://schemas.microsoft.com/office/drawing/2014/main" id="{2A513F14-72BB-1A4C-8FB7-96684441EBFA}"/>
                </a:ext>
              </a:extLst>
            </p:cNvPr>
            <p:cNvSpPr/>
            <p:nvPr/>
          </p:nvSpPr>
          <p:spPr>
            <a:xfrm>
              <a:off x="6731325" y="343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8058;p50">
              <a:extLst>
                <a:ext uri="{FF2B5EF4-FFF2-40B4-BE49-F238E27FC236}">
                  <a16:creationId xmlns:a16="http://schemas.microsoft.com/office/drawing/2014/main" id="{20405488-FA4A-9351-7AF9-42E4EB17DA79}"/>
                </a:ext>
              </a:extLst>
            </p:cNvPr>
            <p:cNvSpPr/>
            <p:nvPr/>
          </p:nvSpPr>
          <p:spPr>
            <a:xfrm>
              <a:off x="6727100" y="344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8059;p50">
              <a:extLst>
                <a:ext uri="{FF2B5EF4-FFF2-40B4-BE49-F238E27FC236}">
                  <a16:creationId xmlns:a16="http://schemas.microsoft.com/office/drawing/2014/main" id="{262A9D0C-6990-442D-5F19-DD31B7BF2CDB}"/>
                </a:ext>
              </a:extLst>
            </p:cNvPr>
            <p:cNvSpPr/>
            <p:nvPr/>
          </p:nvSpPr>
          <p:spPr>
            <a:xfrm>
              <a:off x="6727625" y="344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8060;p50">
              <a:extLst>
                <a:ext uri="{FF2B5EF4-FFF2-40B4-BE49-F238E27FC236}">
                  <a16:creationId xmlns:a16="http://schemas.microsoft.com/office/drawing/2014/main" id="{2E085F0D-35CB-9D0F-3B1A-E367C511F606}"/>
                </a:ext>
              </a:extLst>
            </p:cNvPr>
            <p:cNvSpPr/>
            <p:nvPr/>
          </p:nvSpPr>
          <p:spPr>
            <a:xfrm>
              <a:off x="6728150" y="344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4" name="Google Shape;8061;p50">
              <a:extLst>
                <a:ext uri="{FF2B5EF4-FFF2-40B4-BE49-F238E27FC236}">
                  <a16:creationId xmlns:a16="http://schemas.microsoft.com/office/drawing/2014/main" id="{900256F8-23BB-3D70-DEBF-65F4E4EDE381}"/>
                </a:ext>
              </a:extLst>
            </p:cNvPr>
            <p:cNvSpPr/>
            <p:nvPr/>
          </p:nvSpPr>
          <p:spPr>
            <a:xfrm>
              <a:off x="6728150" y="344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5" name="Google Shape;8062;p50">
              <a:extLst>
                <a:ext uri="{FF2B5EF4-FFF2-40B4-BE49-F238E27FC236}">
                  <a16:creationId xmlns:a16="http://schemas.microsoft.com/office/drawing/2014/main" id="{E17DA6E7-0401-37B8-BB48-4643C774CA5C}"/>
                </a:ext>
              </a:extLst>
            </p:cNvPr>
            <p:cNvSpPr/>
            <p:nvPr/>
          </p:nvSpPr>
          <p:spPr>
            <a:xfrm>
              <a:off x="6733425" y="341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8063;p50">
              <a:extLst>
                <a:ext uri="{FF2B5EF4-FFF2-40B4-BE49-F238E27FC236}">
                  <a16:creationId xmlns:a16="http://schemas.microsoft.com/office/drawing/2014/main" id="{0F569C73-C9F4-B2B4-DAF9-91823651D612}"/>
                </a:ext>
              </a:extLst>
            </p:cNvPr>
            <p:cNvSpPr/>
            <p:nvPr/>
          </p:nvSpPr>
          <p:spPr>
            <a:xfrm>
              <a:off x="6732900" y="343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8064;p50">
              <a:extLst>
                <a:ext uri="{FF2B5EF4-FFF2-40B4-BE49-F238E27FC236}">
                  <a16:creationId xmlns:a16="http://schemas.microsoft.com/office/drawing/2014/main" id="{631641FC-24EA-EE5C-9AEB-E37902C1FB85}"/>
                </a:ext>
              </a:extLst>
            </p:cNvPr>
            <p:cNvSpPr/>
            <p:nvPr/>
          </p:nvSpPr>
          <p:spPr>
            <a:xfrm>
              <a:off x="6732375" y="341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8065;p50">
              <a:extLst>
                <a:ext uri="{FF2B5EF4-FFF2-40B4-BE49-F238E27FC236}">
                  <a16:creationId xmlns:a16="http://schemas.microsoft.com/office/drawing/2014/main" id="{F9DC2EBF-652F-7F2C-8F86-AE31E6DAA74F}"/>
                </a:ext>
              </a:extLst>
            </p:cNvPr>
            <p:cNvSpPr/>
            <p:nvPr/>
          </p:nvSpPr>
          <p:spPr>
            <a:xfrm>
              <a:off x="6726575" y="344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8066;p50">
              <a:extLst>
                <a:ext uri="{FF2B5EF4-FFF2-40B4-BE49-F238E27FC236}">
                  <a16:creationId xmlns:a16="http://schemas.microsoft.com/office/drawing/2014/main" id="{AAF2CD59-1F91-7387-B014-10EA90664AFB}"/>
                </a:ext>
              </a:extLst>
            </p:cNvPr>
            <p:cNvSpPr/>
            <p:nvPr/>
          </p:nvSpPr>
          <p:spPr>
            <a:xfrm>
              <a:off x="6727100" y="3428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8067;p50">
              <a:extLst>
                <a:ext uri="{FF2B5EF4-FFF2-40B4-BE49-F238E27FC236}">
                  <a16:creationId xmlns:a16="http://schemas.microsoft.com/office/drawing/2014/main" id="{35D2E745-C559-71FD-79AA-B8A62AC473C1}"/>
                </a:ext>
              </a:extLst>
            </p:cNvPr>
            <p:cNvSpPr/>
            <p:nvPr/>
          </p:nvSpPr>
          <p:spPr>
            <a:xfrm>
              <a:off x="6732375" y="341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8068;p50">
              <a:extLst>
                <a:ext uri="{FF2B5EF4-FFF2-40B4-BE49-F238E27FC236}">
                  <a16:creationId xmlns:a16="http://schemas.microsoft.com/office/drawing/2014/main" id="{1FDB667E-47B4-7F6B-D8DB-C0B7C78FA896}"/>
                </a:ext>
              </a:extLst>
            </p:cNvPr>
            <p:cNvSpPr/>
            <p:nvPr/>
          </p:nvSpPr>
          <p:spPr>
            <a:xfrm>
              <a:off x="6733425" y="342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8069;p50">
              <a:extLst>
                <a:ext uri="{FF2B5EF4-FFF2-40B4-BE49-F238E27FC236}">
                  <a16:creationId xmlns:a16="http://schemas.microsoft.com/office/drawing/2014/main" id="{534BE648-B69E-B3C6-B356-59D158C66BB6}"/>
                </a:ext>
              </a:extLst>
            </p:cNvPr>
            <p:cNvSpPr/>
            <p:nvPr/>
          </p:nvSpPr>
          <p:spPr>
            <a:xfrm>
              <a:off x="6733950" y="3426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8070;p50">
              <a:extLst>
                <a:ext uri="{FF2B5EF4-FFF2-40B4-BE49-F238E27FC236}">
                  <a16:creationId xmlns:a16="http://schemas.microsoft.com/office/drawing/2014/main" id="{22BCBE85-3B88-A1EE-8D13-37F381A2CBF1}"/>
                </a:ext>
              </a:extLst>
            </p:cNvPr>
            <p:cNvSpPr/>
            <p:nvPr/>
          </p:nvSpPr>
          <p:spPr>
            <a:xfrm>
              <a:off x="6733425" y="341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8071;p50">
              <a:extLst>
                <a:ext uri="{FF2B5EF4-FFF2-40B4-BE49-F238E27FC236}">
                  <a16:creationId xmlns:a16="http://schemas.microsoft.com/office/drawing/2014/main" id="{D516E9CD-AB38-DC44-ADC0-012D7896103B}"/>
                </a:ext>
              </a:extLst>
            </p:cNvPr>
            <p:cNvSpPr/>
            <p:nvPr/>
          </p:nvSpPr>
          <p:spPr>
            <a:xfrm>
              <a:off x="6733950" y="3424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8072;p50">
              <a:extLst>
                <a:ext uri="{FF2B5EF4-FFF2-40B4-BE49-F238E27FC236}">
                  <a16:creationId xmlns:a16="http://schemas.microsoft.com/office/drawing/2014/main" id="{BAD97372-0FF9-5D6F-09F4-9581D711A212}"/>
                </a:ext>
              </a:extLst>
            </p:cNvPr>
            <p:cNvSpPr/>
            <p:nvPr/>
          </p:nvSpPr>
          <p:spPr>
            <a:xfrm>
              <a:off x="6731325" y="343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8073;p50">
              <a:extLst>
                <a:ext uri="{FF2B5EF4-FFF2-40B4-BE49-F238E27FC236}">
                  <a16:creationId xmlns:a16="http://schemas.microsoft.com/office/drawing/2014/main" id="{271595FA-E260-BE7F-77B4-B9A90C04C45B}"/>
                </a:ext>
              </a:extLst>
            </p:cNvPr>
            <p:cNvSpPr/>
            <p:nvPr/>
          </p:nvSpPr>
          <p:spPr>
            <a:xfrm>
              <a:off x="6727100" y="343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8074;p50">
              <a:extLst>
                <a:ext uri="{FF2B5EF4-FFF2-40B4-BE49-F238E27FC236}">
                  <a16:creationId xmlns:a16="http://schemas.microsoft.com/office/drawing/2014/main" id="{C642578A-47CF-F5ED-9307-4EEFC6182D7A}"/>
                </a:ext>
              </a:extLst>
            </p:cNvPr>
            <p:cNvSpPr/>
            <p:nvPr/>
          </p:nvSpPr>
          <p:spPr>
            <a:xfrm>
              <a:off x="6727100" y="34350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8075;p50">
              <a:extLst>
                <a:ext uri="{FF2B5EF4-FFF2-40B4-BE49-F238E27FC236}">
                  <a16:creationId xmlns:a16="http://schemas.microsoft.com/office/drawing/2014/main" id="{5DE57FC8-6335-382D-93E6-7FCC00952D1B}"/>
                </a:ext>
              </a:extLst>
            </p:cNvPr>
            <p:cNvSpPr/>
            <p:nvPr/>
          </p:nvSpPr>
          <p:spPr>
            <a:xfrm>
              <a:off x="6727625" y="343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8076;p50">
              <a:extLst>
                <a:ext uri="{FF2B5EF4-FFF2-40B4-BE49-F238E27FC236}">
                  <a16:creationId xmlns:a16="http://schemas.microsoft.com/office/drawing/2014/main" id="{45B4EBF0-55BE-7DCA-37FA-CDE135246D33}"/>
                </a:ext>
              </a:extLst>
            </p:cNvPr>
            <p:cNvSpPr/>
            <p:nvPr/>
          </p:nvSpPr>
          <p:spPr>
            <a:xfrm>
              <a:off x="6727100" y="343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8077;p50">
              <a:extLst>
                <a:ext uri="{FF2B5EF4-FFF2-40B4-BE49-F238E27FC236}">
                  <a16:creationId xmlns:a16="http://schemas.microsoft.com/office/drawing/2014/main" id="{13EF70F9-BB54-D6D6-AC01-E42629D4FDC5}"/>
                </a:ext>
              </a:extLst>
            </p:cNvPr>
            <p:cNvSpPr/>
            <p:nvPr/>
          </p:nvSpPr>
          <p:spPr>
            <a:xfrm>
              <a:off x="6727100" y="343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8078;p50">
              <a:extLst>
                <a:ext uri="{FF2B5EF4-FFF2-40B4-BE49-F238E27FC236}">
                  <a16:creationId xmlns:a16="http://schemas.microsoft.com/office/drawing/2014/main" id="{860C4AFA-2319-B192-631D-A710B758596D}"/>
                </a:ext>
              </a:extLst>
            </p:cNvPr>
            <p:cNvSpPr/>
            <p:nvPr/>
          </p:nvSpPr>
          <p:spPr>
            <a:xfrm>
              <a:off x="6727100" y="3434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8079;p50">
              <a:extLst>
                <a:ext uri="{FF2B5EF4-FFF2-40B4-BE49-F238E27FC236}">
                  <a16:creationId xmlns:a16="http://schemas.microsoft.com/office/drawing/2014/main" id="{5016540F-A7FB-2C72-F344-BC1BDF2FB05E}"/>
                </a:ext>
              </a:extLst>
            </p:cNvPr>
            <p:cNvSpPr/>
            <p:nvPr/>
          </p:nvSpPr>
          <p:spPr>
            <a:xfrm>
              <a:off x="6726050" y="3418175"/>
              <a:ext cx="9525" cy="25900"/>
            </a:xfrm>
            <a:custGeom>
              <a:avLst/>
              <a:gdLst/>
              <a:ahLst/>
              <a:cxnLst/>
              <a:rect l="l" t="t" r="r" b="b"/>
              <a:pathLst>
                <a:path w="381" h="1036" extrusionOk="0">
                  <a:moveTo>
                    <a:pt x="51" y="395"/>
                  </a:moveTo>
                  <a:lnTo>
                    <a:pt x="51" y="395"/>
                  </a:lnTo>
                  <a:cubicBezTo>
                    <a:pt x="49" y="396"/>
                    <a:pt x="46" y="399"/>
                    <a:pt x="42" y="402"/>
                  </a:cubicBezTo>
                  <a:cubicBezTo>
                    <a:pt x="51" y="402"/>
                    <a:pt x="52" y="399"/>
                    <a:pt x="51" y="395"/>
                  </a:cubicBezTo>
                  <a:close/>
                  <a:moveTo>
                    <a:pt x="42" y="444"/>
                  </a:moveTo>
                  <a:cubicBezTo>
                    <a:pt x="42" y="444"/>
                    <a:pt x="21" y="444"/>
                    <a:pt x="42" y="466"/>
                  </a:cubicBezTo>
                  <a:cubicBezTo>
                    <a:pt x="42" y="466"/>
                    <a:pt x="42" y="444"/>
                    <a:pt x="42" y="444"/>
                  </a:cubicBezTo>
                  <a:close/>
                  <a:moveTo>
                    <a:pt x="21" y="594"/>
                  </a:moveTo>
                  <a:lnTo>
                    <a:pt x="21" y="613"/>
                  </a:lnTo>
                  <a:cubicBezTo>
                    <a:pt x="31" y="604"/>
                    <a:pt x="27" y="599"/>
                    <a:pt x="21" y="594"/>
                  </a:cubicBezTo>
                  <a:close/>
                  <a:moveTo>
                    <a:pt x="21" y="930"/>
                  </a:moveTo>
                  <a:cubicBezTo>
                    <a:pt x="21" y="930"/>
                    <a:pt x="42" y="951"/>
                    <a:pt x="42" y="951"/>
                  </a:cubicBezTo>
                  <a:cubicBezTo>
                    <a:pt x="42" y="930"/>
                    <a:pt x="21" y="930"/>
                    <a:pt x="21" y="930"/>
                  </a:cubicBezTo>
                  <a:close/>
                  <a:moveTo>
                    <a:pt x="21" y="951"/>
                  </a:moveTo>
                  <a:cubicBezTo>
                    <a:pt x="21" y="951"/>
                    <a:pt x="21" y="973"/>
                    <a:pt x="21" y="973"/>
                  </a:cubicBezTo>
                  <a:lnTo>
                    <a:pt x="42" y="973"/>
                  </a:lnTo>
                  <a:cubicBezTo>
                    <a:pt x="21" y="973"/>
                    <a:pt x="21" y="973"/>
                    <a:pt x="21" y="951"/>
                  </a:cubicBezTo>
                  <a:close/>
                  <a:moveTo>
                    <a:pt x="21" y="1015"/>
                  </a:moveTo>
                  <a:cubicBezTo>
                    <a:pt x="11" y="1025"/>
                    <a:pt x="11" y="1025"/>
                    <a:pt x="16" y="1025"/>
                  </a:cubicBezTo>
                  <a:cubicBezTo>
                    <a:pt x="21" y="1025"/>
                    <a:pt x="32" y="1025"/>
                    <a:pt x="42" y="1036"/>
                  </a:cubicBezTo>
                  <a:lnTo>
                    <a:pt x="63" y="1036"/>
                  </a:lnTo>
                  <a:cubicBezTo>
                    <a:pt x="42" y="1036"/>
                    <a:pt x="63" y="1036"/>
                    <a:pt x="42" y="1015"/>
                  </a:cubicBezTo>
                  <a:close/>
                  <a:moveTo>
                    <a:pt x="232" y="1"/>
                  </a:moveTo>
                  <a:lnTo>
                    <a:pt x="232" y="22"/>
                  </a:lnTo>
                  <a:lnTo>
                    <a:pt x="211" y="22"/>
                  </a:lnTo>
                  <a:cubicBezTo>
                    <a:pt x="211" y="22"/>
                    <a:pt x="211" y="31"/>
                    <a:pt x="205" y="31"/>
                  </a:cubicBezTo>
                  <a:cubicBezTo>
                    <a:pt x="202" y="31"/>
                    <a:pt x="197" y="29"/>
                    <a:pt x="190" y="22"/>
                  </a:cubicBezTo>
                  <a:lnTo>
                    <a:pt x="190" y="22"/>
                  </a:lnTo>
                  <a:cubicBezTo>
                    <a:pt x="190" y="43"/>
                    <a:pt x="211" y="43"/>
                    <a:pt x="211" y="43"/>
                  </a:cubicBezTo>
                  <a:lnTo>
                    <a:pt x="190" y="43"/>
                  </a:lnTo>
                  <a:cubicBezTo>
                    <a:pt x="169" y="43"/>
                    <a:pt x="148" y="43"/>
                    <a:pt x="148" y="64"/>
                  </a:cubicBezTo>
                  <a:lnTo>
                    <a:pt x="127" y="64"/>
                  </a:lnTo>
                  <a:cubicBezTo>
                    <a:pt x="148" y="64"/>
                    <a:pt x="106" y="64"/>
                    <a:pt x="106" y="85"/>
                  </a:cubicBezTo>
                  <a:lnTo>
                    <a:pt x="127" y="85"/>
                  </a:lnTo>
                  <a:cubicBezTo>
                    <a:pt x="106" y="85"/>
                    <a:pt x="106" y="106"/>
                    <a:pt x="106" y="106"/>
                  </a:cubicBezTo>
                  <a:cubicBezTo>
                    <a:pt x="106" y="106"/>
                    <a:pt x="106" y="128"/>
                    <a:pt x="106" y="128"/>
                  </a:cubicBezTo>
                  <a:cubicBezTo>
                    <a:pt x="85" y="128"/>
                    <a:pt x="85" y="149"/>
                    <a:pt x="85" y="170"/>
                  </a:cubicBezTo>
                  <a:cubicBezTo>
                    <a:pt x="85" y="191"/>
                    <a:pt x="63" y="212"/>
                    <a:pt x="63" y="233"/>
                  </a:cubicBezTo>
                  <a:lnTo>
                    <a:pt x="85" y="233"/>
                  </a:lnTo>
                  <a:cubicBezTo>
                    <a:pt x="42" y="233"/>
                    <a:pt x="85" y="254"/>
                    <a:pt x="63" y="254"/>
                  </a:cubicBezTo>
                  <a:cubicBezTo>
                    <a:pt x="63" y="275"/>
                    <a:pt x="42" y="275"/>
                    <a:pt x="63" y="297"/>
                  </a:cubicBezTo>
                  <a:cubicBezTo>
                    <a:pt x="42" y="297"/>
                    <a:pt x="63" y="318"/>
                    <a:pt x="63" y="318"/>
                  </a:cubicBezTo>
                  <a:cubicBezTo>
                    <a:pt x="63" y="339"/>
                    <a:pt x="63" y="339"/>
                    <a:pt x="63" y="339"/>
                  </a:cubicBezTo>
                  <a:cubicBezTo>
                    <a:pt x="42" y="339"/>
                    <a:pt x="42" y="360"/>
                    <a:pt x="42" y="360"/>
                  </a:cubicBezTo>
                  <a:cubicBezTo>
                    <a:pt x="42" y="360"/>
                    <a:pt x="42" y="381"/>
                    <a:pt x="42" y="381"/>
                  </a:cubicBezTo>
                  <a:cubicBezTo>
                    <a:pt x="42" y="381"/>
                    <a:pt x="50" y="389"/>
                    <a:pt x="51" y="395"/>
                  </a:cubicBezTo>
                  <a:lnTo>
                    <a:pt x="51" y="395"/>
                  </a:lnTo>
                  <a:cubicBezTo>
                    <a:pt x="54" y="393"/>
                    <a:pt x="56" y="393"/>
                    <a:pt x="57" y="393"/>
                  </a:cubicBezTo>
                  <a:cubicBezTo>
                    <a:pt x="63" y="393"/>
                    <a:pt x="63" y="402"/>
                    <a:pt x="63" y="402"/>
                  </a:cubicBezTo>
                  <a:lnTo>
                    <a:pt x="42" y="402"/>
                  </a:lnTo>
                  <a:cubicBezTo>
                    <a:pt x="42" y="402"/>
                    <a:pt x="63" y="423"/>
                    <a:pt x="42" y="423"/>
                  </a:cubicBezTo>
                  <a:lnTo>
                    <a:pt x="63" y="423"/>
                  </a:lnTo>
                  <a:cubicBezTo>
                    <a:pt x="63" y="423"/>
                    <a:pt x="63" y="444"/>
                    <a:pt x="63" y="444"/>
                  </a:cubicBezTo>
                  <a:cubicBezTo>
                    <a:pt x="63" y="434"/>
                    <a:pt x="58" y="434"/>
                    <a:pt x="53" y="434"/>
                  </a:cubicBezTo>
                  <a:cubicBezTo>
                    <a:pt x="48" y="434"/>
                    <a:pt x="42" y="434"/>
                    <a:pt x="42" y="423"/>
                  </a:cubicBezTo>
                  <a:lnTo>
                    <a:pt x="42" y="444"/>
                  </a:lnTo>
                  <a:cubicBezTo>
                    <a:pt x="63" y="466"/>
                    <a:pt x="42" y="466"/>
                    <a:pt x="42" y="466"/>
                  </a:cubicBezTo>
                  <a:cubicBezTo>
                    <a:pt x="42" y="466"/>
                    <a:pt x="42" y="466"/>
                    <a:pt x="21" y="487"/>
                  </a:cubicBezTo>
                  <a:cubicBezTo>
                    <a:pt x="35" y="487"/>
                    <a:pt x="40" y="477"/>
                    <a:pt x="42" y="477"/>
                  </a:cubicBezTo>
                  <a:cubicBezTo>
                    <a:pt x="42" y="477"/>
                    <a:pt x="42" y="480"/>
                    <a:pt x="42" y="487"/>
                  </a:cubicBezTo>
                  <a:lnTo>
                    <a:pt x="21" y="487"/>
                  </a:lnTo>
                  <a:cubicBezTo>
                    <a:pt x="21" y="508"/>
                    <a:pt x="21" y="529"/>
                    <a:pt x="21" y="550"/>
                  </a:cubicBezTo>
                  <a:cubicBezTo>
                    <a:pt x="21" y="550"/>
                    <a:pt x="21" y="571"/>
                    <a:pt x="0" y="571"/>
                  </a:cubicBezTo>
                  <a:cubicBezTo>
                    <a:pt x="0" y="583"/>
                    <a:pt x="13" y="588"/>
                    <a:pt x="21" y="594"/>
                  </a:cubicBezTo>
                  <a:lnTo>
                    <a:pt x="21" y="594"/>
                  </a:lnTo>
                  <a:lnTo>
                    <a:pt x="21" y="592"/>
                  </a:lnTo>
                  <a:cubicBezTo>
                    <a:pt x="42" y="613"/>
                    <a:pt x="21" y="613"/>
                    <a:pt x="42" y="613"/>
                  </a:cubicBezTo>
                  <a:cubicBezTo>
                    <a:pt x="42" y="635"/>
                    <a:pt x="63" y="635"/>
                    <a:pt x="63" y="635"/>
                  </a:cubicBezTo>
                  <a:lnTo>
                    <a:pt x="42" y="635"/>
                  </a:lnTo>
                  <a:cubicBezTo>
                    <a:pt x="42" y="635"/>
                    <a:pt x="42" y="635"/>
                    <a:pt x="42" y="656"/>
                  </a:cubicBezTo>
                  <a:cubicBezTo>
                    <a:pt x="63" y="656"/>
                    <a:pt x="42" y="677"/>
                    <a:pt x="42" y="677"/>
                  </a:cubicBezTo>
                  <a:lnTo>
                    <a:pt x="63" y="677"/>
                  </a:lnTo>
                  <a:cubicBezTo>
                    <a:pt x="63" y="698"/>
                    <a:pt x="85" y="698"/>
                    <a:pt x="63" y="698"/>
                  </a:cubicBezTo>
                  <a:cubicBezTo>
                    <a:pt x="70" y="705"/>
                    <a:pt x="70" y="707"/>
                    <a:pt x="67" y="707"/>
                  </a:cubicBezTo>
                  <a:cubicBezTo>
                    <a:pt x="61" y="707"/>
                    <a:pt x="42" y="698"/>
                    <a:pt x="42" y="698"/>
                  </a:cubicBezTo>
                  <a:cubicBezTo>
                    <a:pt x="42" y="719"/>
                    <a:pt x="42" y="719"/>
                    <a:pt x="42" y="719"/>
                  </a:cubicBezTo>
                  <a:cubicBezTo>
                    <a:pt x="42" y="740"/>
                    <a:pt x="63" y="740"/>
                    <a:pt x="63" y="740"/>
                  </a:cubicBezTo>
                  <a:lnTo>
                    <a:pt x="42" y="740"/>
                  </a:lnTo>
                  <a:cubicBezTo>
                    <a:pt x="42" y="740"/>
                    <a:pt x="42" y="740"/>
                    <a:pt x="42" y="761"/>
                  </a:cubicBezTo>
                  <a:lnTo>
                    <a:pt x="42" y="782"/>
                  </a:lnTo>
                  <a:lnTo>
                    <a:pt x="63" y="782"/>
                  </a:lnTo>
                  <a:cubicBezTo>
                    <a:pt x="42" y="782"/>
                    <a:pt x="63" y="804"/>
                    <a:pt x="63" y="804"/>
                  </a:cubicBezTo>
                  <a:lnTo>
                    <a:pt x="21" y="804"/>
                  </a:lnTo>
                  <a:cubicBezTo>
                    <a:pt x="21" y="804"/>
                    <a:pt x="21" y="825"/>
                    <a:pt x="21" y="825"/>
                  </a:cubicBezTo>
                  <a:lnTo>
                    <a:pt x="63" y="825"/>
                  </a:lnTo>
                  <a:cubicBezTo>
                    <a:pt x="63" y="846"/>
                    <a:pt x="63" y="846"/>
                    <a:pt x="63" y="846"/>
                  </a:cubicBezTo>
                  <a:lnTo>
                    <a:pt x="42" y="867"/>
                  </a:lnTo>
                  <a:lnTo>
                    <a:pt x="63" y="867"/>
                  </a:lnTo>
                  <a:cubicBezTo>
                    <a:pt x="49" y="867"/>
                    <a:pt x="54" y="876"/>
                    <a:pt x="52" y="876"/>
                  </a:cubicBezTo>
                  <a:cubicBezTo>
                    <a:pt x="52" y="876"/>
                    <a:pt x="49" y="874"/>
                    <a:pt x="42" y="867"/>
                  </a:cubicBezTo>
                  <a:cubicBezTo>
                    <a:pt x="42" y="888"/>
                    <a:pt x="42" y="888"/>
                    <a:pt x="42" y="888"/>
                  </a:cubicBezTo>
                  <a:cubicBezTo>
                    <a:pt x="42" y="888"/>
                    <a:pt x="42" y="909"/>
                    <a:pt x="63" y="909"/>
                  </a:cubicBezTo>
                  <a:lnTo>
                    <a:pt x="42" y="909"/>
                  </a:lnTo>
                  <a:cubicBezTo>
                    <a:pt x="42" y="909"/>
                    <a:pt x="42" y="930"/>
                    <a:pt x="42" y="930"/>
                  </a:cubicBezTo>
                  <a:lnTo>
                    <a:pt x="63" y="930"/>
                  </a:lnTo>
                  <a:cubicBezTo>
                    <a:pt x="63" y="951"/>
                    <a:pt x="63" y="951"/>
                    <a:pt x="63" y="951"/>
                  </a:cubicBezTo>
                  <a:cubicBezTo>
                    <a:pt x="63" y="951"/>
                    <a:pt x="54" y="942"/>
                    <a:pt x="48" y="942"/>
                  </a:cubicBezTo>
                  <a:cubicBezTo>
                    <a:pt x="45" y="942"/>
                    <a:pt x="42" y="944"/>
                    <a:pt x="42" y="951"/>
                  </a:cubicBezTo>
                  <a:lnTo>
                    <a:pt x="21" y="951"/>
                  </a:lnTo>
                  <a:cubicBezTo>
                    <a:pt x="42" y="951"/>
                    <a:pt x="42" y="951"/>
                    <a:pt x="42" y="973"/>
                  </a:cubicBezTo>
                  <a:cubicBezTo>
                    <a:pt x="42" y="994"/>
                    <a:pt x="42" y="994"/>
                    <a:pt x="42" y="994"/>
                  </a:cubicBezTo>
                  <a:cubicBezTo>
                    <a:pt x="21" y="994"/>
                    <a:pt x="42" y="1015"/>
                    <a:pt x="42" y="1015"/>
                  </a:cubicBezTo>
                  <a:cubicBezTo>
                    <a:pt x="63" y="1015"/>
                    <a:pt x="63" y="1036"/>
                    <a:pt x="63" y="1036"/>
                  </a:cubicBezTo>
                  <a:lnTo>
                    <a:pt x="63" y="1015"/>
                  </a:lnTo>
                  <a:lnTo>
                    <a:pt x="85" y="1015"/>
                  </a:lnTo>
                  <a:cubicBezTo>
                    <a:pt x="85" y="1015"/>
                    <a:pt x="94" y="1005"/>
                    <a:pt x="100" y="1005"/>
                  </a:cubicBezTo>
                  <a:cubicBezTo>
                    <a:pt x="103" y="1005"/>
                    <a:pt x="106" y="1008"/>
                    <a:pt x="106" y="1015"/>
                  </a:cubicBezTo>
                  <a:lnTo>
                    <a:pt x="106" y="994"/>
                  </a:lnTo>
                  <a:cubicBezTo>
                    <a:pt x="106" y="994"/>
                    <a:pt x="106" y="994"/>
                    <a:pt x="106" y="973"/>
                  </a:cubicBezTo>
                  <a:cubicBezTo>
                    <a:pt x="106" y="980"/>
                    <a:pt x="106" y="982"/>
                    <a:pt x="106" y="982"/>
                  </a:cubicBezTo>
                  <a:cubicBezTo>
                    <a:pt x="108" y="982"/>
                    <a:pt x="113" y="973"/>
                    <a:pt x="127" y="973"/>
                  </a:cubicBezTo>
                  <a:lnTo>
                    <a:pt x="127" y="951"/>
                  </a:lnTo>
                  <a:cubicBezTo>
                    <a:pt x="148" y="951"/>
                    <a:pt x="127" y="951"/>
                    <a:pt x="127" y="931"/>
                  </a:cubicBezTo>
                  <a:lnTo>
                    <a:pt x="127" y="931"/>
                  </a:lnTo>
                  <a:cubicBezTo>
                    <a:pt x="127" y="951"/>
                    <a:pt x="148" y="951"/>
                    <a:pt x="148" y="951"/>
                  </a:cubicBezTo>
                  <a:cubicBezTo>
                    <a:pt x="148" y="930"/>
                    <a:pt x="148" y="930"/>
                    <a:pt x="127" y="930"/>
                  </a:cubicBezTo>
                  <a:lnTo>
                    <a:pt x="148" y="930"/>
                  </a:lnTo>
                  <a:cubicBezTo>
                    <a:pt x="148" y="909"/>
                    <a:pt x="148" y="909"/>
                    <a:pt x="148" y="909"/>
                  </a:cubicBezTo>
                  <a:cubicBezTo>
                    <a:pt x="169" y="909"/>
                    <a:pt x="127" y="909"/>
                    <a:pt x="148" y="888"/>
                  </a:cubicBezTo>
                  <a:lnTo>
                    <a:pt x="169" y="888"/>
                  </a:lnTo>
                  <a:cubicBezTo>
                    <a:pt x="158" y="877"/>
                    <a:pt x="158" y="877"/>
                    <a:pt x="161" y="877"/>
                  </a:cubicBezTo>
                  <a:cubicBezTo>
                    <a:pt x="164" y="877"/>
                    <a:pt x="169" y="877"/>
                    <a:pt x="169" y="867"/>
                  </a:cubicBezTo>
                  <a:lnTo>
                    <a:pt x="169" y="846"/>
                  </a:lnTo>
                  <a:lnTo>
                    <a:pt x="190" y="846"/>
                  </a:lnTo>
                  <a:cubicBezTo>
                    <a:pt x="180" y="835"/>
                    <a:pt x="180" y="835"/>
                    <a:pt x="182" y="835"/>
                  </a:cubicBezTo>
                  <a:cubicBezTo>
                    <a:pt x="185" y="835"/>
                    <a:pt x="190" y="835"/>
                    <a:pt x="190" y="825"/>
                  </a:cubicBezTo>
                  <a:cubicBezTo>
                    <a:pt x="169" y="804"/>
                    <a:pt x="211" y="804"/>
                    <a:pt x="211" y="782"/>
                  </a:cubicBezTo>
                  <a:cubicBezTo>
                    <a:pt x="211" y="782"/>
                    <a:pt x="211" y="761"/>
                    <a:pt x="211" y="761"/>
                  </a:cubicBezTo>
                  <a:cubicBezTo>
                    <a:pt x="211" y="761"/>
                    <a:pt x="211" y="740"/>
                    <a:pt x="232" y="740"/>
                  </a:cubicBezTo>
                  <a:lnTo>
                    <a:pt x="211" y="740"/>
                  </a:lnTo>
                  <a:lnTo>
                    <a:pt x="211" y="719"/>
                  </a:lnTo>
                  <a:cubicBezTo>
                    <a:pt x="211" y="698"/>
                    <a:pt x="211" y="698"/>
                    <a:pt x="232" y="698"/>
                  </a:cubicBezTo>
                  <a:lnTo>
                    <a:pt x="254" y="698"/>
                  </a:lnTo>
                  <a:lnTo>
                    <a:pt x="232" y="677"/>
                  </a:lnTo>
                  <a:lnTo>
                    <a:pt x="254" y="677"/>
                  </a:lnTo>
                  <a:cubicBezTo>
                    <a:pt x="232" y="656"/>
                    <a:pt x="254" y="656"/>
                    <a:pt x="254" y="656"/>
                  </a:cubicBezTo>
                  <a:cubicBezTo>
                    <a:pt x="254" y="656"/>
                    <a:pt x="254" y="635"/>
                    <a:pt x="254" y="635"/>
                  </a:cubicBezTo>
                  <a:cubicBezTo>
                    <a:pt x="254" y="624"/>
                    <a:pt x="259" y="624"/>
                    <a:pt x="261" y="624"/>
                  </a:cubicBezTo>
                  <a:cubicBezTo>
                    <a:pt x="264" y="624"/>
                    <a:pt x="264" y="624"/>
                    <a:pt x="254" y="613"/>
                  </a:cubicBezTo>
                  <a:cubicBezTo>
                    <a:pt x="254" y="613"/>
                    <a:pt x="254" y="613"/>
                    <a:pt x="254" y="592"/>
                  </a:cubicBezTo>
                  <a:cubicBezTo>
                    <a:pt x="254" y="592"/>
                    <a:pt x="275" y="571"/>
                    <a:pt x="275" y="571"/>
                  </a:cubicBezTo>
                  <a:cubicBezTo>
                    <a:pt x="275" y="550"/>
                    <a:pt x="275" y="550"/>
                    <a:pt x="275" y="550"/>
                  </a:cubicBezTo>
                  <a:cubicBezTo>
                    <a:pt x="275" y="529"/>
                    <a:pt x="275" y="529"/>
                    <a:pt x="275" y="529"/>
                  </a:cubicBezTo>
                  <a:cubicBezTo>
                    <a:pt x="275" y="529"/>
                    <a:pt x="254" y="508"/>
                    <a:pt x="275" y="508"/>
                  </a:cubicBezTo>
                  <a:lnTo>
                    <a:pt x="275" y="487"/>
                  </a:lnTo>
                  <a:cubicBezTo>
                    <a:pt x="275" y="487"/>
                    <a:pt x="254" y="466"/>
                    <a:pt x="275" y="466"/>
                  </a:cubicBezTo>
                  <a:cubicBezTo>
                    <a:pt x="275" y="466"/>
                    <a:pt x="275" y="444"/>
                    <a:pt x="275" y="444"/>
                  </a:cubicBezTo>
                  <a:lnTo>
                    <a:pt x="296" y="423"/>
                  </a:lnTo>
                  <a:lnTo>
                    <a:pt x="275" y="423"/>
                  </a:lnTo>
                  <a:cubicBezTo>
                    <a:pt x="296" y="423"/>
                    <a:pt x="275" y="402"/>
                    <a:pt x="296" y="381"/>
                  </a:cubicBezTo>
                  <a:cubicBezTo>
                    <a:pt x="296" y="381"/>
                    <a:pt x="296" y="360"/>
                    <a:pt x="296" y="360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275" y="318"/>
                    <a:pt x="317" y="318"/>
                    <a:pt x="296" y="318"/>
                  </a:cubicBezTo>
                  <a:lnTo>
                    <a:pt x="317" y="318"/>
                  </a:lnTo>
                  <a:cubicBezTo>
                    <a:pt x="296" y="318"/>
                    <a:pt x="296" y="318"/>
                    <a:pt x="296" y="297"/>
                  </a:cubicBezTo>
                  <a:cubicBezTo>
                    <a:pt x="296" y="297"/>
                    <a:pt x="296" y="275"/>
                    <a:pt x="317" y="275"/>
                  </a:cubicBezTo>
                  <a:cubicBezTo>
                    <a:pt x="296" y="275"/>
                    <a:pt x="317" y="254"/>
                    <a:pt x="317" y="233"/>
                  </a:cubicBezTo>
                  <a:cubicBezTo>
                    <a:pt x="317" y="212"/>
                    <a:pt x="317" y="212"/>
                    <a:pt x="317" y="212"/>
                  </a:cubicBezTo>
                  <a:lnTo>
                    <a:pt x="338" y="212"/>
                  </a:lnTo>
                  <a:cubicBezTo>
                    <a:pt x="338" y="212"/>
                    <a:pt x="380" y="64"/>
                    <a:pt x="296" y="1"/>
                  </a:cubicBezTo>
                  <a:close/>
                  <a:moveTo>
                    <a:pt x="63" y="1015"/>
                  </a:moveTo>
                  <a:cubicBezTo>
                    <a:pt x="63" y="1015"/>
                    <a:pt x="85" y="1015"/>
                    <a:pt x="85" y="1036"/>
                  </a:cubicBezTo>
                  <a:cubicBezTo>
                    <a:pt x="106" y="1015"/>
                    <a:pt x="63" y="1015"/>
                    <a:pt x="63" y="101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3" name="Google Shape;8080;p50">
              <a:extLst>
                <a:ext uri="{FF2B5EF4-FFF2-40B4-BE49-F238E27FC236}">
                  <a16:creationId xmlns:a16="http://schemas.microsoft.com/office/drawing/2014/main" id="{2198AAC6-7489-B73E-9B1B-51081072C9EC}"/>
                </a:ext>
              </a:extLst>
            </p:cNvPr>
            <p:cNvSpPr/>
            <p:nvPr/>
          </p:nvSpPr>
          <p:spPr>
            <a:xfrm>
              <a:off x="6726575" y="34366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21" y="0"/>
                  </a:ln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4" name="Google Shape;8081;p50">
              <a:extLst>
                <a:ext uri="{FF2B5EF4-FFF2-40B4-BE49-F238E27FC236}">
                  <a16:creationId xmlns:a16="http://schemas.microsoft.com/office/drawing/2014/main" id="{CA394AA7-90DD-5971-4EEB-FD6E6BC1CD59}"/>
                </a:ext>
              </a:extLst>
            </p:cNvPr>
            <p:cNvSpPr/>
            <p:nvPr/>
          </p:nvSpPr>
          <p:spPr>
            <a:xfrm>
              <a:off x="6727100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5" name="Google Shape;8082;p50">
              <a:extLst>
                <a:ext uri="{FF2B5EF4-FFF2-40B4-BE49-F238E27FC236}">
                  <a16:creationId xmlns:a16="http://schemas.microsoft.com/office/drawing/2014/main" id="{679EF549-D841-029B-EA31-9FB7F1BB19FE}"/>
                </a:ext>
              </a:extLst>
            </p:cNvPr>
            <p:cNvSpPr/>
            <p:nvPr/>
          </p:nvSpPr>
          <p:spPr>
            <a:xfrm>
              <a:off x="6727100" y="3434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6" name="Google Shape;8083;p50">
              <a:extLst>
                <a:ext uri="{FF2B5EF4-FFF2-40B4-BE49-F238E27FC236}">
                  <a16:creationId xmlns:a16="http://schemas.microsoft.com/office/drawing/2014/main" id="{6BC58195-E325-DA61-9623-27EDC5BE9F5E}"/>
                </a:ext>
              </a:extLst>
            </p:cNvPr>
            <p:cNvSpPr/>
            <p:nvPr/>
          </p:nvSpPr>
          <p:spPr>
            <a:xfrm>
              <a:off x="6727100" y="343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7" name="Google Shape;8084;p50">
              <a:extLst>
                <a:ext uri="{FF2B5EF4-FFF2-40B4-BE49-F238E27FC236}">
                  <a16:creationId xmlns:a16="http://schemas.microsoft.com/office/drawing/2014/main" id="{5E3108F2-17CD-9505-6A7B-CF72F41A1E5B}"/>
                </a:ext>
              </a:extLst>
            </p:cNvPr>
            <p:cNvSpPr/>
            <p:nvPr/>
          </p:nvSpPr>
          <p:spPr>
            <a:xfrm>
              <a:off x="6726575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8" name="Google Shape;8085;p50">
              <a:extLst>
                <a:ext uri="{FF2B5EF4-FFF2-40B4-BE49-F238E27FC236}">
                  <a16:creationId xmlns:a16="http://schemas.microsoft.com/office/drawing/2014/main" id="{62C9DC41-D4E4-8713-6AEF-305640A3C393}"/>
                </a:ext>
              </a:extLst>
            </p:cNvPr>
            <p:cNvSpPr/>
            <p:nvPr/>
          </p:nvSpPr>
          <p:spPr>
            <a:xfrm>
              <a:off x="6727100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9" name="Google Shape;8086;p50">
              <a:extLst>
                <a:ext uri="{FF2B5EF4-FFF2-40B4-BE49-F238E27FC236}">
                  <a16:creationId xmlns:a16="http://schemas.microsoft.com/office/drawing/2014/main" id="{04FD8A97-903E-0C4B-D81C-2CFA57BE034C}"/>
                </a:ext>
              </a:extLst>
            </p:cNvPr>
            <p:cNvSpPr/>
            <p:nvPr/>
          </p:nvSpPr>
          <p:spPr>
            <a:xfrm>
              <a:off x="6727100" y="34372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0" name="Google Shape;8087;p50">
              <a:extLst>
                <a:ext uri="{FF2B5EF4-FFF2-40B4-BE49-F238E27FC236}">
                  <a16:creationId xmlns:a16="http://schemas.microsoft.com/office/drawing/2014/main" id="{A8062AD4-2635-F420-B035-49B97D4B3489}"/>
                </a:ext>
              </a:extLst>
            </p:cNvPr>
            <p:cNvSpPr/>
            <p:nvPr/>
          </p:nvSpPr>
          <p:spPr>
            <a:xfrm>
              <a:off x="6727100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1" name="Google Shape;8088;p50">
              <a:extLst>
                <a:ext uri="{FF2B5EF4-FFF2-40B4-BE49-F238E27FC236}">
                  <a16:creationId xmlns:a16="http://schemas.microsoft.com/office/drawing/2014/main" id="{4CCFB37F-01FB-AF38-C9E8-EC57E805BA1B}"/>
                </a:ext>
              </a:extLst>
            </p:cNvPr>
            <p:cNvSpPr/>
            <p:nvPr/>
          </p:nvSpPr>
          <p:spPr>
            <a:xfrm>
              <a:off x="6726575" y="344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2" name="Google Shape;8089;p50">
              <a:extLst>
                <a:ext uri="{FF2B5EF4-FFF2-40B4-BE49-F238E27FC236}">
                  <a16:creationId xmlns:a16="http://schemas.microsoft.com/office/drawing/2014/main" id="{E8D8CBAB-D471-7211-4DCB-178FB18A75E0}"/>
                </a:ext>
              </a:extLst>
            </p:cNvPr>
            <p:cNvSpPr/>
            <p:nvPr/>
          </p:nvSpPr>
          <p:spPr>
            <a:xfrm>
              <a:off x="6727625" y="3439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3" name="Google Shape;8090;p50">
              <a:extLst>
                <a:ext uri="{FF2B5EF4-FFF2-40B4-BE49-F238E27FC236}">
                  <a16:creationId xmlns:a16="http://schemas.microsoft.com/office/drawing/2014/main" id="{8CEBB2AE-8E36-56DC-0214-D30544A0587C}"/>
                </a:ext>
              </a:extLst>
            </p:cNvPr>
            <p:cNvSpPr/>
            <p:nvPr/>
          </p:nvSpPr>
          <p:spPr>
            <a:xfrm>
              <a:off x="6726575" y="344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4" name="Google Shape;8091;p50">
              <a:extLst>
                <a:ext uri="{FF2B5EF4-FFF2-40B4-BE49-F238E27FC236}">
                  <a16:creationId xmlns:a16="http://schemas.microsoft.com/office/drawing/2014/main" id="{CA779E3C-DAEB-3EA0-307A-EBD0500997AF}"/>
                </a:ext>
              </a:extLst>
            </p:cNvPr>
            <p:cNvSpPr/>
            <p:nvPr/>
          </p:nvSpPr>
          <p:spPr>
            <a:xfrm>
              <a:off x="6726575" y="344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5" name="Google Shape;8092;p50">
              <a:extLst>
                <a:ext uri="{FF2B5EF4-FFF2-40B4-BE49-F238E27FC236}">
                  <a16:creationId xmlns:a16="http://schemas.microsoft.com/office/drawing/2014/main" id="{60A4CDB3-5328-AEBB-775E-730077A719AB}"/>
                </a:ext>
              </a:extLst>
            </p:cNvPr>
            <p:cNvSpPr/>
            <p:nvPr/>
          </p:nvSpPr>
          <p:spPr>
            <a:xfrm>
              <a:off x="6727100" y="3439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6" name="Google Shape;8093;p50">
              <a:extLst>
                <a:ext uri="{FF2B5EF4-FFF2-40B4-BE49-F238E27FC236}">
                  <a16:creationId xmlns:a16="http://schemas.microsoft.com/office/drawing/2014/main" id="{87D3C39F-D977-8E0D-0723-4585FC2E5754}"/>
                </a:ext>
              </a:extLst>
            </p:cNvPr>
            <p:cNvSpPr/>
            <p:nvPr/>
          </p:nvSpPr>
          <p:spPr>
            <a:xfrm>
              <a:off x="6696475" y="349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7" name="Google Shape;8094;p50">
              <a:extLst>
                <a:ext uri="{FF2B5EF4-FFF2-40B4-BE49-F238E27FC236}">
                  <a16:creationId xmlns:a16="http://schemas.microsoft.com/office/drawing/2014/main" id="{6E5402FB-2CC6-20F8-4B58-2FFC37B0F0C3}"/>
                </a:ext>
              </a:extLst>
            </p:cNvPr>
            <p:cNvSpPr/>
            <p:nvPr/>
          </p:nvSpPr>
          <p:spPr>
            <a:xfrm>
              <a:off x="6698050" y="34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8" name="Google Shape;8095;p50">
              <a:extLst>
                <a:ext uri="{FF2B5EF4-FFF2-40B4-BE49-F238E27FC236}">
                  <a16:creationId xmlns:a16="http://schemas.microsoft.com/office/drawing/2014/main" id="{6C1D22EE-EAE5-4BF8-77CC-9110EB77DAC2}"/>
                </a:ext>
              </a:extLst>
            </p:cNvPr>
            <p:cNvSpPr/>
            <p:nvPr/>
          </p:nvSpPr>
          <p:spPr>
            <a:xfrm>
              <a:off x="6695400" y="349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9" name="Google Shape;8096;p50">
              <a:extLst>
                <a:ext uri="{FF2B5EF4-FFF2-40B4-BE49-F238E27FC236}">
                  <a16:creationId xmlns:a16="http://schemas.microsoft.com/office/drawing/2014/main" id="{D3692FC7-8728-59B6-BE46-FD0FCF4A080C}"/>
                </a:ext>
              </a:extLst>
            </p:cNvPr>
            <p:cNvSpPr/>
            <p:nvPr/>
          </p:nvSpPr>
          <p:spPr>
            <a:xfrm>
              <a:off x="6701225" y="349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0" name="Google Shape;8097;p50">
              <a:extLst>
                <a:ext uri="{FF2B5EF4-FFF2-40B4-BE49-F238E27FC236}">
                  <a16:creationId xmlns:a16="http://schemas.microsoft.com/office/drawing/2014/main" id="{ED32CC00-C173-6145-3EF1-206C0ECE7BB0}"/>
                </a:ext>
              </a:extLst>
            </p:cNvPr>
            <p:cNvSpPr/>
            <p:nvPr/>
          </p:nvSpPr>
          <p:spPr>
            <a:xfrm>
              <a:off x="6699625" y="349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1" name="Google Shape;8098;p50">
              <a:extLst>
                <a:ext uri="{FF2B5EF4-FFF2-40B4-BE49-F238E27FC236}">
                  <a16:creationId xmlns:a16="http://schemas.microsoft.com/office/drawing/2014/main" id="{FA7B7A0F-18D1-149A-FE1B-DC4B3B826800}"/>
                </a:ext>
              </a:extLst>
            </p:cNvPr>
            <p:cNvSpPr/>
            <p:nvPr/>
          </p:nvSpPr>
          <p:spPr>
            <a:xfrm>
              <a:off x="6693300" y="349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2" name="Google Shape;8099;p50">
              <a:extLst>
                <a:ext uri="{FF2B5EF4-FFF2-40B4-BE49-F238E27FC236}">
                  <a16:creationId xmlns:a16="http://schemas.microsoft.com/office/drawing/2014/main" id="{09DBE709-5B22-04BF-75D3-97EA616A370E}"/>
                </a:ext>
              </a:extLst>
            </p:cNvPr>
            <p:cNvSpPr/>
            <p:nvPr/>
          </p:nvSpPr>
          <p:spPr>
            <a:xfrm>
              <a:off x="6692775" y="349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3" name="Google Shape;8100;p50">
              <a:extLst>
                <a:ext uri="{FF2B5EF4-FFF2-40B4-BE49-F238E27FC236}">
                  <a16:creationId xmlns:a16="http://schemas.microsoft.com/office/drawing/2014/main" id="{89ED286A-47EB-D03B-8762-0580C0EFEC92}"/>
                </a:ext>
              </a:extLst>
            </p:cNvPr>
            <p:cNvSpPr/>
            <p:nvPr/>
          </p:nvSpPr>
          <p:spPr>
            <a:xfrm>
              <a:off x="6693825" y="3496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0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4" name="Google Shape;8101;p50">
              <a:extLst>
                <a:ext uri="{FF2B5EF4-FFF2-40B4-BE49-F238E27FC236}">
                  <a16:creationId xmlns:a16="http://schemas.microsoft.com/office/drawing/2014/main" id="{05C244B3-5BFB-2932-C1AA-96566CDE5801}"/>
                </a:ext>
              </a:extLst>
            </p:cNvPr>
            <p:cNvSpPr/>
            <p:nvPr/>
          </p:nvSpPr>
          <p:spPr>
            <a:xfrm>
              <a:off x="6693825" y="34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5" name="Google Shape;8102;p50">
              <a:extLst>
                <a:ext uri="{FF2B5EF4-FFF2-40B4-BE49-F238E27FC236}">
                  <a16:creationId xmlns:a16="http://schemas.microsoft.com/office/drawing/2014/main" id="{EA9F3EED-E27C-0785-0355-CA1AAB810246}"/>
                </a:ext>
              </a:extLst>
            </p:cNvPr>
            <p:cNvSpPr/>
            <p:nvPr/>
          </p:nvSpPr>
          <p:spPr>
            <a:xfrm>
              <a:off x="671020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6" name="Google Shape;8103;p50">
              <a:extLst>
                <a:ext uri="{FF2B5EF4-FFF2-40B4-BE49-F238E27FC236}">
                  <a16:creationId xmlns:a16="http://schemas.microsoft.com/office/drawing/2014/main" id="{E9830A3C-DD98-ECC3-BD80-42A20F372FD2}"/>
                </a:ext>
              </a:extLst>
            </p:cNvPr>
            <p:cNvSpPr/>
            <p:nvPr/>
          </p:nvSpPr>
          <p:spPr>
            <a:xfrm>
              <a:off x="6703850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7" name="Google Shape;8104;p50">
              <a:extLst>
                <a:ext uri="{FF2B5EF4-FFF2-40B4-BE49-F238E27FC236}">
                  <a16:creationId xmlns:a16="http://schemas.microsoft.com/office/drawing/2014/main" id="{DE1E27AA-EA25-BA3F-9E7E-EE69F10334B3}"/>
                </a:ext>
              </a:extLst>
            </p:cNvPr>
            <p:cNvSpPr/>
            <p:nvPr/>
          </p:nvSpPr>
          <p:spPr>
            <a:xfrm>
              <a:off x="6709150" y="347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8" name="Google Shape;8105;p50">
              <a:extLst>
                <a:ext uri="{FF2B5EF4-FFF2-40B4-BE49-F238E27FC236}">
                  <a16:creationId xmlns:a16="http://schemas.microsoft.com/office/drawing/2014/main" id="{E476E4E6-2249-A82A-7353-5EB972B33DE5}"/>
                </a:ext>
              </a:extLst>
            </p:cNvPr>
            <p:cNvSpPr/>
            <p:nvPr/>
          </p:nvSpPr>
          <p:spPr>
            <a:xfrm>
              <a:off x="6692775" y="3494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9" name="Google Shape;8106;p50">
              <a:extLst>
                <a:ext uri="{FF2B5EF4-FFF2-40B4-BE49-F238E27FC236}">
                  <a16:creationId xmlns:a16="http://schemas.microsoft.com/office/drawing/2014/main" id="{3B688CB6-E19E-B9C2-DB27-D5688DD5E316}"/>
                </a:ext>
              </a:extLst>
            </p:cNvPr>
            <p:cNvSpPr/>
            <p:nvPr/>
          </p:nvSpPr>
          <p:spPr>
            <a:xfrm>
              <a:off x="6699625" y="348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0" name="Google Shape;8107;p50">
              <a:extLst>
                <a:ext uri="{FF2B5EF4-FFF2-40B4-BE49-F238E27FC236}">
                  <a16:creationId xmlns:a16="http://schemas.microsoft.com/office/drawing/2014/main" id="{B0B8564E-5DE7-798B-A511-5545471D3287}"/>
                </a:ext>
              </a:extLst>
            </p:cNvPr>
            <p:cNvSpPr/>
            <p:nvPr/>
          </p:nvSpPr>
          <p:spPr>
            <a:xfrm>
              <a:off x="6709150" y="347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1" name="Google Shape;8108;p50">
              <a:extLst>
                <a:ext uri="{FF2B5EF4-FFF2-40B4-BE49-F238E27FC236}">
                  <a16:creationId xmlns:a16="http://schemas.microsoft.com/office/drawing/2014/main" id="{42490645-1528-E254-8636-833DF5C91BC6}"/>
                </a:ext>
              </a:extLst>
            </p:cNvPr>
            <p:cNvSpPr/>
            <p:nvPr/>
          </p:nvSpPr>
          <p:spPr>
            <a:xfrm>
              <a:off x="6706500" y="3483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8109;p50">
              <a:extLst>
                <a:ext uri="{FF2B5EF4-FFF2-40B4-BE49-F238E27FC236}">
                  <a16:creationId xmlns:a16="http://schemas.microsoft.com/office/drawing/2014/main" id="{0AF8B84D-ED0F-A2F7-0B2F-CBB3CC11E552}"/>
                </a:ext>
              </a:extLst>
            </p:cNvPr>
            <p:cNvSpPr/>
            <p:nvPr/>
          </p:nvSpPr>
          <p:spPr>
            <a:xfrm>
              <a:off x="6706500" y="3483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8110;p50">
              <a:extLst>
                <a:ext uri="{FF2B5EF4-FFF2-40B4-BE49-F238E27FC236}">
                  <a16:creationId xmlns:a16="http://schemas.microsoft.com/office/drawing/2014/main" id="{65D07EE2-B22D-2CEB-D295-DBF3CB9F6E34}"/>
                </a:ext>
              </a:extLst>
            </p:cNvPr>
            <p:cNvSpPr/>
            <p:nvPr/>
          </p:nvSpPr>
          <p:spPr>
            <a:xfrm>
              <a:off x="6710200" y="347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8111;p50">
              <a:extLst>
                <a:ext uri="{FF2B5EF4-FFF2-40B4-BE49-F238E27FC236}">
                  <a16:creationId xmlns:a16="http://schemas.microsoft.com/office/drawing/2014/main" id="{3E3FC438-C5A3-91D2-1E5C-FFD22A82AF7D}"/>
                </a:ext>
              </a:extLst>
            </p:cNvPr>
            <p:cNvSpPr/>
            <p:nvPr/>
          </p:nvSpPr>
          <p:spPr>
            <a:xfrm>
              <a:off x="6708075" y="3481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8112;p50">
              <a:extLst>
                <a:ext uri="{FF2B5EF4-FFF2-40B4-BE49-F238E27FC236}">
                  <a16:creationId xmlns:a16="http://schemas.microsoft.com/office/drawing/2014/main" id="{071C938F-1EE0-B7C9-C461-AC3A07B58535}"/>
                </a:ext>
              </a:extLst>
            </p:cNvPr>
            <p:cNvSpPr/>
            <p:nvPr/>
          </p:nvSpPr>
          <p:spPr>
            <a:xfrm>
              <a:off x="6699100" y="34921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8113;p50">
              <a:extLst>
                <a:ext uri="{FF2B5EF4-FFF2-40B4-BE49-F238E27FC236}">
                  <a16:creationId xmlns:a16="http://schemas.microsoft.com/office/drawing/2014/main" id="{622EE0B5-D65D-129D-4A2F-9E21B4D0E93A}"/>
                </a:ext>
              </a:extLst>
            </p:cNvPr>
            <p:cNvSpPr/>
            <p:nvPr/>
          </p:nvSpPr>
          <p:spPr>
            <a:xfrm>
              <a:off x="6697000" y="3488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8114;p50">
              <a:extLst>
                <a:ext uri="{FF2B5EF4-FFF2-40B4-BE49-F238E27FC236}">
                  <a16:creationId xmlns:a16="http://schemas.microsoft.com/office/drawing/2014/main" id="{F4A6A9F8-3076-0DF0-5675-D50C0CFF0A32}"/>
                </a:ext>
              </a:extLst>
            </p:cNvPr>
            <p:cNvSpPr/>
            <p:nvPr/>
          </p:nvSpPr>
          <p:spPr>
            <a:xfrm>
              <a:off x="6697000" y="348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8115;p50">
              <a:extLst>
                <a:ext uri="{FF2B5EF4-FFF2-40B4-BE49-F238E27FC236}">
                  <a16:creationId xmlns:a16="http://schemas.microsoft.com/office/drawing/2014/main" id="{4F1027D8-729A-55D1-D08B-A1B06F4AD956}"/>
                </a:ext>
              </a:extLst>
            </p:cNvPr>
            <p:cNvSpPr/>
            <p:nvPr/>
          </p:nvSpPr>
          <p:spPr>
            <a:xfrm>
              <a:off x="6695925" y="349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8116;p50">
              <a:extLst>
                <a:ext uri="{FF2B5EF4-FFF2-40B4-BE49-F238E27FC236}">
                  <a16:creationId xmlns:a16="http://schemas.microsoft.com/office/drawing/2014/main" id="{BDD30A4D-01E2-B507-FB3B-F02EA2659C17}"/>
                </a:ext>
              </a:extLst>
            </p:cNvPr>
            <p:cNvSpPr/>
            <p:nvPr/>
          </p:nvSpPr>
          <p:spPr>
            <a:xfrm>
              <a:off x="6695925" y="348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8117;p50">
              <a:extLst>
                <a:ext uri="{FF2B5EF4-FFF2-40B4-BE49-F238E27FC236}">
                  <a16:creationId xmlns:a16="http://schemas.microsoft.com/office/drawing/2014/main" id="{F1C3FC8D-7745-C8C2-6476-B780D21E3066}"/>
                </a:ext>
              </a:extLst>
            </p:cNvPr>
            <p:cNvSpPr/>
            <p:nvPr/>
          </p:nvSpPr>
          <p:spPr>
            <a:xfrm>
              <a:off x="6697000" y="348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8118;p50">
              <a:extLst>
                <a:ext uri="{FF2B5EF4-FFF2-40B4-BE49-F238E27FC236}">
                  <a16:creationId xmlns:a16="http://schemas.microsoft.com/office/drawing/2014/main" id="{3C2B76DE-242C-4D68-7525-89F21174A936}"/>
                </a:ext>
              </a:extLst>
            </p:cNvPr>
            <p:cNvSpPr/>
            <p:nvPr/>
          </p:nvSpPr>
          <p:spPr>
            <a:xfrm>
              <a:off x="6691700" y="3475225"/>
              <a:ext cx="20100" cy="21675"/>
            </a:xfrm>
            <a:custGeom>
              <a:avLst/>
              <a:gdLst/>
              <a:ahLst/>
              <a:cxnLst/>
              <a:rect l="l" t="t" r="r" b="b"/>
              <a:pathLst>
                <a:path w="804" h="867" extrusionOk="0">
                  <a:moveTo>
                    <a:pt x="191" y="528"/>
                  </a:moveTo>
                  <a:cubicBezTo>
                    <a:pt x="202" y="528"/>
                    <a:pt x="207" y="528"/>
                    <a:pt x="212" y="531"/>
                  </a:cubicBezTo>
                  <a:lnTo>
                    <a:pt x="212" y="531"/>
                  </a:lnTo>
                  <a:cubicBezTo>
                    <a:pt x="212" y="530"/>
                    <a:pt x="212" y="529"/>
                    <a:pt x="212" y="528"/>
                  </a:cubicBezTo>
                  <a:close/>
                  <a:moveTo>
                    <a:pt x="170" y="549"/>
                  </a:moveTo>
                  <a:cubicBezTo>
                    <a:pt x="163" y="549"/>
                    <a:pt x="160" y="552"/>
                    <a:pt x="161" y="555"/>
                  </a:cubicBezTo>
                  <a:lnTo>
                    <a:pt x="161" y="555"/>
                  </a:lnTo>
                  <a:cubicBezTo>
                    <a:pt x="161" y="549"/>
                    <a:pt x="170" y="549"/>
                    <a:pt x="170" y="549"/>
                  </a:cubicBezTo>
                  <a:close/>
                  <a:moveTo>
                    <a:pt x="161" y="555"/>
                  </a:moveTo>
                  <a:lnTo>
                    <a:pt x="161" y="555"/>
                  </a:lnTo>
                  <a:cubicBezTo>
                    <a:pt x="160" y="558"/>
                    <a:pt x="163" y="563"/>
                    <a:pt x="170" y="571"/>
                  </a:cubicBezTo>
                  <a:lnTo>
                    <a:pt x="170" y="571"/>
                  </a:lnTo>
                  <a:cubicBezTo>
                    <a:pt x="170" y="570"/>
                    <a:pt x="161" y="562"/>
                    <a:pt x="161" y="555"/>
                  </a:cubicBezTo>
                  <a:close/>
                  <a:moveTo>
                    <a:pt x="149" y="634"/>
                  </a:moveTo>
                  <a:cubicBezTo>
                    <a:pt x="149" y="634"/>
                    <a:pt x="149" y="634"/>
                    <a:pt x="149" y="634"/>
                  </a:cubicBezTo>
                  <a:cubicBezTo>
                    <a:pt x="149" y="634"/>
                    <a:pt x="149" y="634"/>
                    <a:pt x="149" y="634"/>
                  </a:cubicBezTo>
                  <a:close/>
                  <a:moveTo>
                    <a:pt x="128" y="634"/>
                  </a:moveTo>
                  <a:lnTo>
                    <a:pt x="128" y="634"/>
                  </a:lnTo>
                  <a:cubicBezTo>
                    <a:pt x="128" y="655"/>
                    <a:pt x="149" y="655"/>
                    <a:pt x="149" y="655"/>
                  </a:cubicBezTo>
                  <a:cubicBezTo>
                    <a:pt x="128" y="655"/>
                    <a:pt x="128" y="655"/>
                    <a:pt x="128" y="634"/>
                  </a:cubicBezTo>
                  <a:close/>
                  <a:moveTo>
                    <a:pt x="86" y="718"/>
                  </a:moveTo>
                  <a:lnTo>
                    <a:pt x="86" y="718"/>
                  </a:lnTo>
                  <a:cubicBezTo>
                    <a:pt x="107" y="740"/>
                    <a:pt x="85" y="740"/>
                    <a:pt x="107" y="740"/>
                  </a:cubicBezTo>
                  <a:cubicBezTo>
                    <a:pt x="96" y="729"/>
                    <a:pt x="96" y="729"/>
                    <a:pt x="96" y="729"/>
                  </a:cubicBezTo>
                  <a:cubicBezTo>
                    <a:pt x="96" y="729"/>
                    <a:pt x="96" y="729"/>
                    <a:pt x="86" y="718"/>
                  </a:cubicBezTo>
                  <a:close/>
                  <a:moveTo>
                    <a:pt x="64" y="761"/>
                  </a:moveTo>
                  <a:cubicBezTo>
                    <a:pt x="64" y="761"/>
                    <a:pt x="64" y="782"/>
                    <a:pt x="64" y="782"/>
                  </a:cubicBezTo>
                  <a:lnTo>
                    <a:pt x="85" y="782"/>
                  </a:lnTo>
                  <a:cubicBezTo>
                    <a:pt x="85" y="782"/>
                    <a:pt x="64" y="761"/>
                    <a:pt x="64" y="761"/>
                  </a:cubicBezTo>
                  <a:close/>
                  <a:moveTo>
                    <a:pt x="191" y="782"/>
                  </a:moveTo>
                  <a:cubicBezTo>
                    <a:pt x="191" y="789"/>
                    <a:pt x="189" y="791"/>
                    <a:pt x="186" y="791"/>
                  </a:cubicBezTo>
                  <a:cubicBezTo>
                    <a:pt x="182" y="791"/>
                    <a:pt x="177" y="782"/>
                    <a:pt x="191" y="782"/>
                  </a:cubicBezTo>
                  <a:close/>
                  <a:moveTo>
                    <a:pt x="43" y="782"/>
                  </a:moveTo>
                  <a:lnTo>
                    <a:pt x="43" y="803"/>
                  </a:lnTo>
                  <a:lnTo>
                    <a:pt x="64" y="803"/>
                  </a:lnTo>
                  <a:cubicBezTo>
                    <a:pt x="64" y="782"/>
                    <a:pt x="43" y="782"/>
                    <a:pt x="43" y="782"/>
                  </a:cubicBezTo>
                  <a:close/>
                  <a:moveTo>
                    <a:pt x="1" y="824"/>
                  </a:moveTo>
                  <a:cubicBezTo>
                    <a:pt x="1" y="836"/>
                    <a:pt x="8" y="841"/>
                    <a:pt x="13" y="843"/>
                  </a:cubicBezTo>
                  <a:lnTo>
                    <a:pt x="13" y="843"/>
                  </a:lnTo>
                  <a:cubicBezTo>
                    <a:pt x="16" y="841"/>
                    <a:pt x="22" y="836"/>
                    <a:pt x="22" y="824"/>
                  </a:cubicBezTo>
                  <a:close/>
                  <a:moveTo>
                    <a:pt x="13" y="843"/>
                  </a:moveTo>
                  <a:cubicBezTo>
                    <a:pt x="12" y="845"/>
                    <a:pt x="13" y="845"/>
                    <a:pt x="22" y="845"/>
                  </a:cubicBezTo>
                  <a:cubicBezTo>
                    <a:pt x="22" y="845"/>
                    <a:pt x="18" y="845"/>
                    <a:pt x="13" y="843"/>
                  </a:cubicBezTo>
                  <a:close/>
                  <a:moveTo>
                    <a:pt x="22" y="824"/>
                  </a:moveTo>
                  <a:cubicBezTo>
                    <a:pt x="22" y="824"/>
                    <a:pt x="22" y="845"/>
                    <a:pt x="22" y="845"/>
                  </a:cubicBezTo>
                  <a:cubicBezTo>
                    <a:pt x="22" y="852"/>
                    <a:pt x="22" y="855"/>
                    <a:pt x="21" y="855"/>
                  </a:cubicBezTo>
                  <a:cubicBezTo>
                    <a:pt x="20" y="855"/>
                    <a:pt x="15" y="845"/>
                    <a:pt x="1" y="845"/>
                  </a:cubicBezTo>
                  <a:cubicBezTo>
                    <a:pt x="1" y="845"/>
                    <a:pt x="22" y="845"/>
                    <a:pt x="22" y="866"/>
                  </a:cubicBezTo>
                  <a:lnTo>
                    <a:pt x="43" y="866"/>
                  </a:lnTo>
                  <a:cubicBezTo>
                    <a:pt x="43" y="866"/>
                    <a:pt x="43" y="866"/>
                    <a:pt x="43" y="845"/>
                  </a:cubicBezTo>
                  <a:cubicBezTo>
                    <a:pt x="22" y="845"/>
                    <a:pt x="22" y="824"/>
                    <a:pt x="22" y="824"/>
                  </a:cubicBezTo>
                  <a:close/>
                  <a:moveTo>
                    <a:pt x="571" y="0"/>
                  </a:moveTo>
                  <a:cubicBezTo>
                    <a:pt x="571" y="11"/>
                    <a:pt x="566" y="11"/>
                    <a:pt x="558" y="11"/>
                  </a:cubicBezTo>
                  <a:cubicBezTo>
                    <a:pt x="550" y="11"/>
                    <a:pt x="540" y="11"/>
                    <a:pt x="529" y="21"/>
                  </a:cubicBezTo>
                  <a:lnTo>
                    <a:pt x="550" y="21"/>
                  </a:lnTo>
                  <a:cubicBezTo>
                    <a:pt x="508" y="21"/>
                    <a:pt x="529" y="21"/>
                    <a:pt x="508" y="42"/>
                  </a:cubicBezTo>
                  <a:cubicBezTo>
                    <a:pt x="487" y="42"/>
                    <a:pt x="487" y="64"/>
                    <a:pt x="466" y="85"/>
                  </a:cubicBezTo>
                  <a:cubicBezTo>
                    <a:pt x="466" y="106"/>
                    <a:pt x="423" y="106"/>
                    <a:pt x="423" y="127"/>
                  </a:cubicBezTo>
                  <a:cubicBezTo>
                    <a:pt x="423" y="127"/>
                    <a:pt x="445" y="148"/>
                    <a:pt x="423" y="148"/>
                  </a:cubicBezTo>
                  <a:cubicBezTo>
                    <a:pt x="416" y="141"/>
                    <a:pt x="414" y="139"/>
                    <a:pt x="413" y="139"/>
                  </a:cubicBezTo>
                  <a:lnTo>
                    <a:pt x="413" y="139"/>
                  </a:lnTo>
                  <a:cubicBezTo>
                    <a:pt x="412" y="139"/>
                    <a:pt x="416" y="148"/>
                    <a:pt x="402" y="148"/>
                  </a:cubicBezTo>
                  <a:cubicBezTo>
                    <a:pt x="402" y="169"/>
                    <a:pt x="381" y="169"/>
                    <a:pt x="402" y="190"/>
                  </a:cubicBezTo>
                  <a:lnTo>
                    <a:pt x="381" y="190"/>
                  </a:lnTo>
                  <a:lnTo>
                    <a:pt x="381" y="211"/>
                  </a:lnTo>
                  <a:lnTo>
                    <a:pt x="360" y="211"/>
                  </a:lnTo>
                  <a:cubicBezTo>
                    <a:pt x="360" y="211"/>
                    <a:pt x="381" y="233"/>
                    <a:pt x="360" y="233"/>
                  </a:cubicBezTo>
                  <a:lnTo>
                    <a:pt x="339" y="233"/>
                  </a:lnTo>
                  <a:cubicBezTo>
                    <a:pt x="339" y="233"/>
                    <a:pt x="339" y="254"/>
                    <a:pt x="339" y="254"/>
                  </a:cubicBezTo>
                  <a:lnTo>
                    <a:pt x="339" y="275"/>
                  </a:lnTo>
                  <a:lnTo>
                    <a:pt x="318" y="275"/>
                  </a:lnTo>
                  <a:cubicBezTo>
                    <a:pt x="318" y="275"/>
                    <a:pt x="318" y="296"/>
                    <a:pt x="318" y="296"/>
                  </a:cubicBezTo>
                  <a:lnTo>
                    <a:pt x="297" y="296"/>
                  </a:lnTo>
                  <a:cubicBezTo>
                    <a:pt x="297" y="296"/>
                    <a:pt x="318" y="296"/>
                    <a:pt x="318" y="317"/>
                  </a:cubicBezTo>
                  <a:lnTo>
                    <a:pt x="297" y="317"/>
                  </a:lnTo>
                  <a:cubicBezTo>
                    <a:pt x="307" y="328"/>
                    <a:pt x="307" y="328"/>
                    <a:pt x="305" y="328"/>
                  </a:cubicBezTo>
                  <a:cubicBezTo>
                    <a:pt x="302" y="328"/>
                    <a:pt x="297" y="328"/>
                    <a:pt x="297" y="338"/>
                  </a:cubicBezTo>
                  <a:cubicBezTo>
                    <a:pt x="276" y="338"/>
                    <a:pt x="276" y="359"/>
                    <a:pt x="276" y="359"/>
                  </a:cubicBezTo>
                  <a:cubicBezTo>
                    <a:pt x="276" y="359"/>
                    <a:pt x="276" y="359"/>
                    <a:pt x="276" y="338"/>
                  </a:cubicBezTo>
                  <a:cubicBezTo>
                    <a:pt x="276" y="349"/>
                    <a:pt x="270" y="349"/>
                    <a:pt x="265" y="349"/>
                  </a:cubicBezTo>
                  <a:cubicBezTo>
                    <a:pt x="260" y="349"/>
                    <a:pt x="254" y="349"/>
                    <a:pt x="254" y="359"/>
                  </a:cubicBezTo>
                  <a:cubicBezTo>
                    <a:pt x="254" y="359"/>
                    <a:pt x="254" y="380"/>
                    <a:pt x="233" y="402"/>
                  </a:cubicBezTo>
                  <a:cubicBezTo>
                    <a:pt x="254" y="402"/>
                    <a:pt x="254" y="402"/>
                    <a:pt x="254" y="423"/>
                  </a:cubicBezTo>
                  <a:lnTo>
                    <a:pt x="233" y="402"/>
                  </a:lnTo>
                  <a:lnTo>
                    <a:pt x="233" y="423"/>
                  </a:lnTo>
                  <a:cubicBezTo>
                    <a:pt x="233" y="412"/>
                    <a:pt x="233" y="412"/>
                    <a:pt x="231" y="412"/>
                  </a:cubicBezTo>
                  <a:cubicBezTo>
                    <a:pt x="228" y="412"/>
                    <a:pt x="223" y="412"/>
                    <a:pt x="212" y="402"/>
                  </a:cubicBezTo>
                  <a:lnTo>
                    <a:pt x="212" y="423"/>
                  </a:lnTo>
                  <a:cubicBezTo>
                    <a:pt x="191" y="423"/>
                    <a:pt x="233" y="444"/>
                    <a:pt x="212" y="444"/>
                  </a:cubicBezTo>
                  <a:cubicBezTo>
                    <a:pt x="212" y="465"/>
                    <a:pt x="212" y="465"/>
                    <a:pt x="212" y="465"/>
                  </a:cubicBezTo>
                  <a:cubicBezTo>
                    <a:pt x="226" y="465"/>
                    <a:pt x="222" y="456"/>
                    <a:pt x="223" y="456"/>
                  </a:cubicBezTo>
                  <a:lnTo>
                    <a:pt x="223" y="456"/>
                  </a:lnTo>
                  <a:cubicBezTo>
                    <a:pt x="224" y="456"/>
                    <a:pt x="226" y="458"/>
                    <a:pt x="233" y="465"/>
                  </a:cubicBezTo>
                  <a:cubicBezTo>
                    <a:pt x="233" y="465"/>
                    <a:pt x="233" y="465"/>
                    <a:pt x="233" y="486"/>
                  </a:cubicBezTo>
                  <a:cubicBezTo>
                    <a:pt x="233" y="479"/>
                    <a:pt x="233" y="477"/>
                    <a:pt x="233" y="477"/>
                  </a:cubicBezTo>
                  <a:cubicBezTo>
                    <a:pt x="231" y="477"/>
                    <a:pt x="226" y="486"/>
                    <a:pt x="212" y="486"/>
                  </a:cubicBezTo>
                  <a:cubicBezTo>
                    <a:pt x="212" y="486"/>
                    <a:pt x="233" y="507"/>
                    <a:pt x="212" y="507"/>
                  </a:cubicBezTo>
                  <a:cubicBezTo>
                    <a:pt x="212" y="507"/>
                    <a:pt x="212" y="507"/>
                    <a:pt x="212" y="528"/>
                  </a:cubicBezTo>
                  <a:lnTo>
                    <a:pt x="233" y="528"/>
                  </a:lnTo>
                  <a:cubicBezTo>
                    <a:pt x="212" y="528"/>
                    <a:pt x="233" y="549"/>
                    <a:pt x="233" y="549"/>
                  </a:cubicBezTo>
                  <a:cubicBezTo>
                    <a:pt x="223" y="539"/>
                    <a:pt x="218" y="534"/>
                    <a:pt x="212" y="531"/>
                  </a:cubicBezTo>
                  <a:lnTo>
                    <a:pt x="212" y="531"/>
                  </a:lnTo>
                  <a:cubicBezTo>
                    <a:pt x="212" y="549"/>
                    <a:pt x="212" y="549"/>
                    <a:pt x="212" y="549"/>
                  </a:cubicBezTo>
                  <a:cubicBezTo>
                    <a:pt x="212" y="549"/>
                    <a:pt x="212" y="559"/>
                    <a:pt x="206" y="559"/>
                  </a:cubicBezTo>
                  <a:cubicBezTo>
                    <a:pt x="203" y="559"/>
                    <a:pt x="198" y="556"/>
                    <a:pt x="191" y="549"/>
                  </a:cubicBezTo>
                  <a:cubicBezTo>
                    <a:pt x="191" y="560"/>
                    <a:pt x="186" y="560"/>
                    <a:pt x="181" y="560"/>
                  </a:cubicBezTo>
                  <a:cubicBezTo>
                    <a:pt x="175" y="560"/>
                    <a:pt x="170" y="560"/>
                    <a:pt x="170" y="571"/>
                  </a:cubicBezTo>
                  <a:cubicBezTo>
                    <a:pt x="170" y="592"/>
                    <a:pt x="191" y="592"/>
                    <a:pt x="170" y="592"/>
                  </a:cubicBezTo>
                  <a:cubicBezTo>
                    <a:pt x="149" y="592"/>
                    <a:pt x="170" y="613"/>
                    <a:pt x="170" y="613"/>
                  </a:cubicBezTo>
                  <a:lnTo>
                    <a:pt x="149" y="613"/>
                  </a:lnTo>
                  <a:cubicBezTo>
                    <a:pt x="170" y="613"/>
                    <a:pt x="170" y="613"/>
                    <a:pt x="170" y="634"/>
                  </a:cubicBezTo>
                  <a:cubicBezTo>
                    <a:pt x="156" y="634"/>
                    <a:pt x="151" y="643"/>
                    <a:pt x="150" y="643"/>
                  </a:cubicBezTo>
                  <a:cubicBezTo>
                    <a:pt x="149" y="643"/>
                    <a:pt x="149" y="641"/>
                    <a:pt x="149" y="634"/>
                  </a:cubicBezTo>
                  <a:cubicBezTo>
                    <a:pt x="149" y="655"/>
                    <a:pt x="149" y="655"/>
                    <a:pt x="149" y="655"/>
                  </a:cubicBezTo>
                  <a:cubicBezTo>
                    <a:pt x="149" y="655"/>
                    <a:pt x="128" y="634"/>
                    <a:pt x="128" y="634"/>
                  </a:cubicBezTo>
                  <a:cubicBezTo>
                    <a:pt x="107" y="634"/>
                    <a:pt x="107" y="634"/>
                    <a:pt x="107" y="655"/>
                  </a:cubicBezTo>
                  <a:lnTo>
                    <a:pt x="128" y="655"/>
                  </a:lnTo>
                  <a:cubicBezTo>
                    <a:pt x="128" y="655"/>
                    <a:pt x="149" y="676"/>
                    <a:pt x="128" y="676"/>
                  </a:cubicBezTo>
                  <a:lnTo>
                    <a:pt x="149" y="676"/>
                  </a:lnTo>
                  <a:cubicBezTo>
                    <a:pt x="149" y="676"/>
                    <a:pt x="149" y="676"/>
                    <a:pt x="149" y="697"/>
                  </a:cubicBezTo>
                  <a:cubicBezTo>
                    <a:pt x="149" y="676"/>
                    <a:pt x="128" y="676"/>
                    <a:pt x="128" y="676"/>
                  </a:cubicBezTo>
                  <a:cubicBezTo>
                    <a:pt x="128" y="676"/>
                    <a:pt x="128" y="676"/>
                    <a:pt x="128" y="697"/>
                  </a:cubicBezTo>
                  <a:cubicBezTo>
                    <a:pt x="128" y="708"/>
                    <a:pt x="128" y="713"/>
                    <a:pt x="125" y="716"/>
                  </a:cubicBezTo>
                  <a:lnTo>
                    <a:pt x="125" y="716"/>
                  </a:lnTo>
                  <a:cubicBezTo>
                    <a:pt x="120" y="711"/>
                    <a:pt x="118" y="709"/>
                    <a:pt x="118" y="709"/>
                  </a:cubicBezTo>
                  <a:lnTo>
                    <a:pt x="118" y="709"/>
                  </a:lnTo>
                  <a:cubicBezTo>
                    <a:pt x="116" y="709"/>
                    <a:pt x="121" y="718"/>
                    <a:pt x="107" y="718"/>
                  </a:cubicBezTo>
                  <a:cubicBezTo>
                    <a:pt x="107" y="718"/>
                    <a:pt x="107" y="718"/>
                    <a:pt x="107" y="740"/>
                  </a:cubicBezTo>
                  <a:lnTo>
                    <a:pt x="85" y="740"/>
                  </a:lnTo>
                  <a:cubicBezTo>
                    <a:pt x="85" y="740"/>
                    <a:pt x="85" y="761"/>
                    <a:pt x="85" y="761"/>
                  </a:cubicBezTo>
                  <a:lnTo>
                    <a:pt x="64" y="761"/>
                  </a:lnTo>
                  <a:cubicBezTo>
                    <a:pt x="85" y="761"/>
                    <a:pt x="85" y="782"/>
                    <a:pt x="107" y="782"/>
                  </a:cubicBezTo>
                  <a:lnTo>
                    <a:pt x="85" y="782"/>
                  </a:lnTo>
                  <a:cubicBezTo>
                    <a:pt x="85" y="803"/>
                    <a:pt x="85" y="803"/>
                    <a:pt x="85" y="803"/>
                  </a:cubicBezTo>
                  <a:cubicBezTo>
                    <a:pt x="85" y="782"/>
                    <a:pt x="64" y="782"/>
                    <a:pt x="64" y="782"/>
                  </a:cubicBezTo>
                  <a:cubicBezTo>
                    <a:pt x="64" y="782"/>
                    <a:pt x="64" y="782"/>
                    <a:pt x="64" y="803"/>
                  </a:cubicBezTo>
                  <a:cubicBezTo>
                    <a:pt x="43" y="803"/>
                    <a:pt x="43" y="824"/>
                    <a:pt x="43" y="824"/>
                  </a:cubicBezTo>
                  <a:cubicBezTo>
                    <a:pt x="43" y="845"/>
                    <a:pt x="43" y="845"/>
                    <a:pt x="43" y="845"/>
                  </a:cubicBezTo>
                  <a:cubicBezTo>
                    <a:pt x="43" y="866"/>
                    <a:pt x="64" y="866"/>
                    <a:pt x="64" y="866"/>
                  </a:cubicBezTo>
                  <a:cubicBezTo>
                    <a:pt x="78" y="866"/>
                    <a:pt x="74" y="866"/>
                    <a:pt x="70" y="861"/>
                  </a:cubicBezTo>
                  <a:lnTo>
                    <a:pt x="70" y="861"/>
                  </a:lnTo>
                  <a:lnTo>
                    <a:pt x="85" y="845"/>
                  </a:lnTo>
                  <a:cubicBezTo>
                    <a:pt x="85" y="856"/>
                    <a:pt x="85" y="856"/>
                    <a:pt x="88" y="856"/>
                  </a:cubicBezTo>
                  <a:cubicBezTo>
                    <a:pt x="91" y="856"/>
                    <a:pt x="96" y="856"/>
                    <a:pt x="107" y="866"/>
                  </a:cubicBezTo>
                  <a:cubicBezTo>
                    <a:pt x="107" y="866"/>
                    <a:pt x="85" y="845"/>
                    <a:pt x="107" y="845"/>
                  </a:cubicBezTo>
                  <a:cubicBezTo>
                    <a:pt x="107" y="845"/>
                    <a:pt x="107" y="845"/>
                    <a:pt x="107" y="824"/>
                  </a:cubicBezTo>
                  <a:cubicBezTo>
                    <a:pt x="107" y="845"/>
                    <a:pt x="128" y="845"/>
                    <a:pt x="128" y="845"/>
                  </a:cubicBezTo>
                  <a:lnTo>
                    <a:pt x="149" y="845"/>
                  </a:lnTo>
                  <a:lnTo>
                    <a:pt x="128" y="824"/>
                  </a:lnTo>
                  <a:lnTo>
                    <a:pt x="149" y="824"/>
                  </a:lnTo>
                  <a:cubicBezTo>
                    <a:pt x="170" y="824"/>
                    <a:pt x="149" y="803"/>
                    <a:pt x="149" y="803"/>
                  </a:cubicBezTo>
                  <a:lnTo>
                    <a:pt x="149" y="803"/>
                  </a:lnTo>
                  <a:cubicBezTo>
                    <a:pt x="149" y="803"/>
                    <a:pt x="170" y="824"/>
                    <a:pt x="170" y="824"/>
                  </a:cubicBezTo>
                  <a:cubicBezTo>
                    <a:pt x="170" y="803"/>
                    <a:pt x="170" y="803"/>
                    <a:pt x="170" y="803"/>
                  </a:cubicBezTo>
                  <a:cubicBezTo>
                    <a:pt x="184" y="803"/>
                    <a:pt x="179" y="794"/>
                    <a:pt x="181" y="794"/>
                  </a:cubicBezTo>
                  <a:lnTo>
                    <a:pt x="181" y="794"/>
                  </a:lnTo>
                  <a:cubicBezTo>
                    <a:pt x="182" y="794"/>
                    <a:pt x="184" y="796"/>
                    <a:pt x="191" y="803"/>
                  </a:cubicBezTo>
                  <a:cubicBezTo>
                    <a:pt x="191" y="792"/>
                    <a:pt x="191" y="792"/>
                    <a:pt x="191" y="792"/>
                  </a:cubicBezTo>
                  <a:cubicBezTo>
                    <a:pt x="191" y="792"/>
                    <a:pt x="191" y="792"/>
                    <a:pt x="191" y="782"/>
                  </a:cubicBezTo>
                  <a:lnTo>
                    <a:pt x="212" y="782"/>
                  </a:lnTo>
                  <a:cubicBezTo>
                    <a:pt x="212" y="782"/>
                    <a:pt x="191" y="761"/>
                    <a:pt x="212" y="761"/>
                  </a:cubicBezTo>
                  <a:lnTo>
                    <a:pt x="233" y="761"/>
                  </a:lnTo>
                  <a:lnTo>
                    <a:pt x="233" y="740"/>
                  </a:lnTo>
                  <a:lnTo>
                    <a:pt x="276" y="740"/>
                  </a:lnTo>
                  <a:lnTo>
                    <a:pt x="276" y="718"/>
                  </a:lnTo>
                  <a:cubicBezTo>
                    <a:pt x="265" y="708"/>
                    <a:pt x="270" y="708"/>
                    <a:pt x="278" y="708"/>
                  </a:cubicBezTo>
                  <a:cubicBezTo>
                    <a:pt x="286" y="708"/>
                    <a:pt x="297" y="708"/>
                    <a:pt x="297" y="697"/>
                  </a:cubicBezTo>
                  <a:cubicBezTo>
                    <a:pt x="297" y="697"/>
                    <a:pt x="297" y="676"/>
                    <a:pt x="297" y="676"/>
                  </a:cubicBezTo>
                  <a:lnTo>
                    <a:pt x="318" y="676"/>
                  </a:lnTo>
                  <a:cubicBezTo>
                    <a:pt x="339" y="676"/>
                    <a:pt x="318" y="655"/>
                    <a:pt x="318" y="655"/>
                  </a:cubicBezTo>
                  <a:cubicBezTo>
                    <a:pt x="332" y="655"/>
                    <a:pt x="337" y="646"/>
                    <a:pt x="338" y="646"/>
                  </a:cubicBezTo>
                  <a:cubicBezTo>
                    <a:pt x="339" y="646"/>
                    <a:pt x="339" y="648"/>
                    <a:pt x="339" y="655"/>
                  </a:cubicBezTo>
                  <a:cubicBezTo>
                    <a:pt x="339" y="655"/>
                    <a:pt x="339" y="655"/>
                    <a:pt x="339" y="634"/>
                  </a:cubicBezTo>
                  <a:lnTo>
                    <a:pt x="381" y="634"/>
                  </a:lnTo>
                  <a:lnTo>
                    <a:pt x="360" y="613"/>
                  </a:lnTo>
                  <a:lnTo>
                    <a:pt x="381" y="613"/>
                  </a:lnTo>
                  <a:cubicBezTo>
                    <a:pt x="381" y="592"/>
                    <a:pt x="381" y="592"/>
                    <a:pt x="381" y="592"/>
                  </a:cubicBezTo>
                  <a:lnTo>
                    <a:pt x="402" y="613"/>
                  </a:lnTo>
                  <a:lnTo>
                    <a:pt x="402" y="613"/>
                  </a:lnTo>
                  <a:cubicBezTo>
                    <a:pt x="392" y="602"/>
                    <a:pt x="392" y="602"/>
                    <a:pt x="394" y="602"/>
                  </a:cubicBezTo>
                  <a:cubicBezTo>
                    <a:pt x="397" y="602"/>
                    <a:pt x="402" y="602"/>
                    <a:pt x="402" y="592"/>
                  </a:cubicBezTo>
                  <a:cubicBezTo>
                    <a:pt x="402" y="592"/>
                    <a:pt x="402" y="592"/>
                    <a:pt x="402" y="571"/>
                  </a:cubicBezTo>
                  <a:lnTo>
                    <a:pt x="423" y="571"/>
                  </a:lnTo>
                  <a:cubicBezTo>
                    <a:pt x="423" y="549"/>
                    <a:pt x="423" y="549"/>
                    <a:pt x="423" y="549"/>
                  </a:cubicBezTo>
                  <a:cubicBezTo>
                    <a:pt x="423" y="539"/>
                    <a:pt x="429" y="539"/>
                    <a:pt x="434" y="539"/>
                  </a:cubicBezTo>
                  <a:cubicBezTo>
                    <a:pt x="439" y="539"/>
                    <a:pt x="445" y="539"/>
                    <a:pt x="445" y="528"/>
                  </a:cubicBezTo>
                  <a:cubicBezTo>
                    <a:pt x="466" y="528"/>
                    <a:pt x="466" y="507"/>
                    <a:pt x="466" y="507"/>
                  </a:cubicBezTo>
                  <a:cubicBezTo>
                    <a:pt x="466" y="507"/>
                    <a:pt x="466" y="486"/>
                    <a:pt x="466" y="486"/>
                  </a:cubicBezTo>
                  <a:cubicBezTo>
                    <a:pt x="466" y="486"/>
                    <a:pt x="466" y="486"/>
                    <a:pt x="487" y="465"/>
                  </a:cubicBezTo>
                  <a:lnTo>
                    <a:pt x="508" y="444"/>
                  </a:lnTo>
                  <a:lnTo>
                    <a:pt x="487" y="444"/>
                  </a:lnTo>
                  <a:cubicBezTo>
                    <a:pt x="487" y="444"/>
                    <a:pt x="487" y="423"/>
                    <a:pt x="487" y="423"/>
                  </a:cubicBezTo>
                  <a:lnTo>
                    <a:pt x="508" y="444"/>
                  </a:lnTo>
                  <a:cubicBezTo>
                    <a:pt x="508" y="423"/>
                    <a:pt x="508" y="423"/>
                    <a:pt x="508" y="423"/>
                  </a:cubicBezTo>
                  <a:lnTo>
                    <a:pt x="529" y="423"/>
                  </a:lnTo>
                  <a:cubicBezTo>
                    <a:pt x="529" y="402"/>
                    <a:pt x="508" y="402"/>
                    <a:pt x="508" y="402"/>
                  </a:cubicBezTo>
                  <a:lnTo>
                    <a:pt x="508" y="402"/>
                  </a:lnTo>
                  <a:lnTo>
                    <a:pt x="508" y="402"/>
                  </a:lnTo>
                  <a:cubicBezTo>
                    <a:pt x="550" y="402"/>
                    <a:pt x="550" y="380"/>
                    <a:pt x="571" y="380"/>
                  </a:cubicBezTo>
                  <a:cubicBezTo>
                    <a:pt x="571" y="359"/>
                    <a:pt x="550" y="359"/>
                    <a:pt x="571" y="359"/>
                  </a:cubicBezTo>
                  <a:cubicBezTo>
                    <a:pt x="571" y="338"/>
                    <a:pt x="571" y="338"/>
                    <a:pt x="571" y="338"/>
                  </a:cubicBezTo>
                  <a:cubicBezTo>
                    <a:pt x="571" y="338"/>
                    <a:pt x="592" y="338"/>
                    <a:pt x="592" y="317"/>
                  </a:cubicBezTo>
                  <a:lnTo>
                    <a:pt x="592" y="317"/>
                  </a:lnTo>
                  <a:cubicBezTo>
                    <a:pt x="592" y="317"/>
                    <a:pt x="592" y="317"/>
                    <a:pt x="592" y="317"/>
                  </a:cubicBezTo>
                  <a:cubicBezTo>
                    <a:pt x="592" y="317"/>
                    <a:pt x="592" y="296"/>
                    <a:pt x="592" y="296"/>
                  </a:cubicBezTo>
                  <a:lnTo>
                    <a:pt x="614" y="296"/>
                  </a:lnTo>
                  <a:cubicBezTo>
                    <a:pt x="614" y="296"/>
                    <a:pt x="614" y="287"/>
                    <a:pt x="620" y="287"/>
                  </a:cubicBezTo>
                  <a:cubicBezTo>
                    <a:pt x="623" y="287"/>
                    <a:pt x="628" y="289"/>
                    <a:pt x="635" y="296"/>
                  </a:cubicBezTo>
                  <a:cubicBezTo>
                    <a:pt x="614" y="275"/>
                    <a:pt x="635" y="254"/>
                    <a:pt x="635" y="254"/>
                  </a:cubicBezTo>
                  <a:cubicBezTo>
                    <a:pt x="635" y="254"/>
                    <a:pt x="635" y="233"/>
                    <a:pt x="635" y="233"/>
                  </a:cubicBezTo>
                  <a:lnTo>
                    <a:pt x="656" y="254"/>
                  </a:lnTo>
                  <a:cubicBezTo>
                    <a:pt x="656" y="233"/>
                    <a:pt x="635" y="233"/>
                    <a:pt x="656" y="233"/>
                  </a:cubicBezTo>
                  <a:cubicBezTo>
                    <a:pt x="656" y="226"/>
                    <a:pt x="658" y="223"/>
                    <a:pt x="661" y="223"/>
                  </a:cubicBezTo>
                  <a:cubicBezTo>
                    <a:pt x="668" y="223"/>
                    <a:pt x="677" y="233"/>
                    <a:pt x="677" y="233"/>
                  </a:cubicBezTo>
                  <a:cubicBezTo>
                    <a:pt x="677" y="233"/>
                    <a:pt x="804" y="106"/>
                    <a:pt x="740" y="21"/>
                  </a:cubicBezTo>
                  <a:lnTo>
                    <a:pt x="719" y="21"/>
                  </a:lnTo>
                  <a:cubicBezTo>
                    <a:pt x="719" y="11"/>
                    <a:pt x="724" y="11"/>
                    <a:pt x="727" y="11"/>
                  </a:cubicBezTo>
                  <a:cubicBezTo>
                    <a:pt x="730" y="11"/>
                    <a:pt x="730" y="11"/>
                    <a:pt x="719" y="0"/>
                  </a:cubicBezTo>
                  <a:lnTo>
                    <a:pt x="698" y="0"/>
                  </a:lnTo>
                  <a:cubicBezTo>
                    <a:pt x="698" y="0"/>
                    <a:pt x="719" y="21"/>
                    <a:pt x="698" y="21"/>
                  </a:cubicBezTo>
                  <a:cubicBezTo>
                    <a:pt x="698" y="21"/>
                    <a:pt x="698" y="0"/>
                    <a:pt x="698" y="0"/>
                  </a:cubicBezTo>
                  <a:lnTo>
                    <a:pt x="677" y="0"/>
                  </a:lnTo>
                  <a:cubicBezTo>
                    <a:pt x="663" y="0"/>
                    <a:pt x="668" y="10"/>
                    <a:pt x="666" y="10"/>
                  </a:cubicBezTo>
                  <a:cubicBezTo>
                    <a:pt x="665" y="10"/>
                    <a:pt x="663" y="7"/>
                    <a:pt x="656" y="0"/>
                  </a:cubicBezTo>
                  <a:cubicBezTo>
                    <a:pt x="642" y="0"/>
                    <a:pt x="637" y="10"/>
                    <a:pt x="635" y="10"/>
                  </a:cubicBezTo>
                  <a:cubicBezTo>
                    <a:pt x="635" y="10"/>
                    <a:pt x="635" y="7"/>
                    <a:pt x="635" y="0"/>
                  </a:cubicBezTo>
                  <a:cubicBezTo>
                    <a:pt x="614" y="0"/>
                    <a:pt x="656" y="21"/>
                    <a:pt x="635" y="21"/>
                  </a:cubicBezTo>
                  <a:cubicBezTo>
                    <a:pt x="635" y="21"/>
                    <a:pt x="614" y="0"/>
                    <a:pt x="614" y="0"/>
                  </a:cubicBezTo>
                  <a:cubicBezTo>
                    <a:pt x="614" y="11"/>
                    <a:pt x="603" y="11"/>
                    <a:pt x="592" y="11"/>
                  </a:cubicBezTo>
                  <a:cubicBezTo>
                    <a:pt x="582" y="11"/>
                    <a:pt x="571" y="11"/>
                    <a:pt x="571" y="21"/>
                  </a:cubicBezTo>
                  <a:cubicBezTo>
                    <a:pt x="571" y="0"/>
                    <a:pt x="571" y="0"/>
                    <a:pt x="5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8119;p50">
              <a:extLst>
                <a:ext uri="{FF2B5EF4-FFF2-40B4-BE49-F238E27FC236}">
                  <a16:creationId xmlns:a16="http://schemas.microsoft.com/office/drawing/2014/main" id="{FABA7704-735C-0FBB-8053-154889A6600F}"/>
                </a:ext>
              </a:extLst>
            </p:cNvPr>
            <p:cNvSpPr/>
            <p:nvPr/>
          </p:nvSpPr>
          <p:spPr>
            <a:xfrm>
              <a:off x="6695400" y="3490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8120;p50">
              <a:extLst>
                <a:ext uri="{FF2B5EF4-FFF2-40B4-BE49-F238E27FC236}">
                  <a16:creationId xmlns:a16="http://schemas.microsoft.com/office/drawing/2014/main" id="{FA18E90B-A9BC-A233-7BF3-9877C1233B2A}"/>
                </a:ext>
              </a:extLst>
            </p:cNvPr>
            <p:cNvSpPr/>
            <p:nvPr/>
          </p:nvSpPr>
          <p:spPr>
            <a:xfrm>
              <a:off x="6697000" y="3487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8121;p50">
              <a:extLst>
                <a:ext uri="{FF2B5EF4-FFF2-40B4-BE49-F238E27FC236}">
                  <a16:creationId xmlns:a16="http://schemas.microsoft.com/office/drawing/2014/main" id="{F2B0891E-FAED-DAD6-D154-BE6EDE2F0952}"/>
                </a:ext>
              </a:extLst>
            </p:cNvPr>
            <p:cNvSpPr/>
            <p:nvPr/>
          </p:nvSpPr>
          <p:spPr>
            <a:xfrm>
              <a:off x="6697000" y="348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8122;p50">
              <a:extLst>
                <a:ext uri="{FF2B5EF4-FFF2-40B4-BE49-F238E27FC236}">
                  <a16:creationId xmlns:a16="http://schemas.microsoft.com/office/drawing/2014/main" id="{211341C5-DAFF-546F-FFE6-15160C648A0F}"/>
                </a:ext>
              </a:extLst>
            </p:cNvPr>
            <p:cNvSpPr/>
            <p:nvPr/>
          </p:nvSpPr>
          <p:spPr>
            <a:xfrm>
              <a:off x="6695400" y="349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8123;p50">
              <a:extLst>
                <a:ext uri="{FF2B5EF4-FFF2-40B4-BE49-F238E27FC236}">
                  <a16:creationId xmlns:a16="http://schemas.microsoft.com/office/drawing/2014/main" id="{B12A7630-DCBF-ABEC-D0FB-43055745EC84}"/>
                </a:ext>
              </a:extLst>
            </p:cNvPr>
            <p:cNvSpPr/>
            <p:nvPr/>
          </p:nvSpPr>
          <p:spPr>
            <a:xfrm>
              <a:off x="6693300" y="349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7" name="Google Shape;8124;p50">
              <a:extLst>
                <a:ext uri="{FF2B5EF4-FFF2-40B4-BE49-F238E27FC236}">
                  <a16:creationId xmlns:a16="http://schemas.microsoft.com/office/drawing/2014/main" id="{5888E340-7A9E-60E3-82F4-90F10B934AEA}"/>
                </a:ext>
              </a:extLst>
            </p:cNvPr>
            <p:cNvSpPr/>
            <p:nvPr/>
          </p:nvSpPr>
          <p:spPr>
            <a:xfrm>
              <a:off x="6693825" y="349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8" name="Google Shape;8125;p50">
              <a:extLst>
                <a:ext uri="{FF2B5EF4-FFF2-40B4-BE49-F238E27FC236}">
                  <a16:creationId xmlns:a16="http://schemas.microsoft.com/office/drawing/2014/main" id="{82024676-1146-6814-1785-19F91ADCAFB4}"/>
                </a:ext>
              </a:extLst>
            </p:cNvPr>
            <p:cNvSpPr/>
            <p:nvPr/>
          </p:nvSpPr>
          <p:spPr>
            <a:xfrm>
              <a:off x="6695925" y="349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8126;p50">
              <a:extLst>
                <a:ext uri="{FF2B5EF4-FFF2-40B4-BE49-F238E27FC236}">
                  <a16:creationId xmlns:a16="http://schemas.microsoft.com/office/drawing/2014/main" id="{3051D09B-4F82-BDB3-E766-CAAFC52A6273}"/>
                </a:ext>
              </a:extLst>
            </p:cNvPr>
            <p:cNvSpPr/>
            <p:nvPr/>
          </p:nvSpPr>
          <p:spPr>
            <a:xfrm>
              <a:off x="6693825" y="349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8127;p50">
              <a:extLst>
                <a:ext uri="{FF2B5EF4-FFF2-40B4-BE49-F238E27FC236}">
                  <a16:creationId xmlns:a16="http://schemas.microsoft.com/office/drawing/2014/main" id="{2F4D1E9F-8687-1362-193E-3DA4AB0E860F}"/>
                </a:ext>
              </a:extLst>
            </p:cNvPr>
            <p:cNvSpPr/>
            <p:nvPr/>
          </p:nvSpPr>
          <p:spPr>
            <a:xfrm>
              <a:off x="6693300" y="349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8128;p50">
              <a:extLst>
                <a:ext uri="{FF2B5EF4-FFF2-40B4-BE49-F238E27FC236}">
                  <a16:creationId xmlns:a16="http://schemas.microsoft.com/office/drawing/2014/main" id="{4E5A5C57-2444-9B7C-9F2E-EAD1127CCDCB}"/>
                </a:ext>
              </a:extLst>
            </p:cNvPr>
            <p:cNvSpPr/>
            <p:nvPr/>
          </p:nvSpPr>
          <p:spPr>
            <a:xfrm>
              <a:off x="6694875" y="349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8129;p50">
              <a:extLst>
                <a:ext uri="{FF2B5EF4-FFF2-40B4-BE49-F238E27FC236}">
                  <a16:creationId xmlns:a16="http://schemas.microsoft.com/office/drawing/2014/main" id="{36202F8C-7A33-685E-B8A9-10AEDE98B76D}"/>
                </a:ext>
              </a:extLst>
            </p:cNvPr>
            <p:cNvSpPr/>
            <p:nvPr/>
          </p:nvSpPr>
          <p:spPr>
            <a:xfrm>
              <a:off x="6693300" y="34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8130;p50">
              <a:extLst>
                <a:ext uri="{FF2B5EF4-FFF2-40B4-BE49-F238E27FC236}">
                  <a16:creationId xmlns:a16="http://schemas.microsoft.com/office/drawing/2014/main" id="{EAF49171-E731-A02C-5CFB-B5CD64809DDA}"/>
                </a:ext>
              </a:extLst>
            </p:cNvPr>
            <p:cNvSpPr/>
            <p:nvPr/>
          </p:nvSpPr>
          <p:spPr>
            <a:xfrm>
              <a:off x="6692775" y="3494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8131;p50">
              <a:extLst>
                <a:ext uri="{FF2B5EF4-FFF2-40B4-BE49-F238E27FC236}">
                  <a16:creationId xmlns:a16="http://schemas.microsoft.com/office/drawing/2014/main" id="{3C2438F9-D3F2-66B8-C4F1-147A5BA50272}"/>
                </a:ext>
              </a:extLst>
            </p:cNvPr>
            <p:cNvSpPr/>
            <p:nvPr/>
          </p:nvSpPr>
          <p:spPr>
            <a:xfrm>
              <a:off x="6694350" y="349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8132;p50">
              <a:extLst>
                <a:ext uri="{FF2B5EF4-FFF2-40B4-BE49-F238E27FC236}">
                  <a16:creationId xmlns:a16="http://schemas.microsoft.com/office/drawing/2014/main" id="{10EFA607-0A11-0CAB-0A2A-7CAD7FFCB5EF}"/>
                </a:ext>
              </a:extLst>
            </p:cNvPr>
            <p:cNvSpPr/>
            <p:nvPr/>
          </p:nvSpPr>
          <p:spPr>
            <a:xfrm>
              <a:off x="6635725" y="35111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8133;p50">
              <a:extLst>
                <a:ext uri="{FF2B5EF4-FFF2-40B4-BE49-F238E27FC236}">
                  <a16:creationId xmlns:a16="http://schemas.microsoft.com/office/drawing/2014/main" id="{CB08C209-06B5-B42A-504A-FCA6D8D6362B}"/>
                </a:ext>
              </a:extLst>
            </p:cNvPr>
            <p:cNvSpPr/>
            <p:nvPr/>
          </p:nvSpPr>
          <p:spPr>
            <a:xfrm>
              <a:off x="6637325" y="3509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8134;p50">
              <a:extLst>
                <a:ext uri="{FF2B5EF4-FFF2-40B4-BE49-F238E27FC236}">
                  <a16:creationId xmlns:a16="http://schemas.microsoft.com/office/drawing/2014/main" id="{0AB1B2D3-4A81-754D-5D16-A48C5692F2D5}"/>
                </a:ext>
              </a:extLst>
            </p:cNvPr>
            <p:cNvSpPr/>
            <p:nvPr/>
          </p:nvSpPr>
          <p:spPr>
            <a:xfrm>
              <a:off x="6634675" y="35121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8135;p50">
              <a:extLst>
                <a:ext uri="{FF2B5EF4-FFF2-40B4-BE49-F238E27FC236}">
                  <a16:creationId xmlns:a16="http://schemas.microsoft.com/office/drawing/2014/main" id="{115C7530-9610-BE94-24FF-1E0B78173136}"/>
                </a:ext>
              </a:extLst>
            </p:cNvPr>
            <p:cNvSpPr/>
            <p:nvPr/>
          </p:nvSpPr>
          <p:spPr>
            <a:xfrm>
              <a:off x="6641025" y="350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8136;p50">
              <a:extLst>
                <a:ext uri="{FF2B5EF4-FFF2-40B4-BE49-F238E27FC236}">
                  <a16:creationId xmlns:a16="http://schemas.microsoft.com/office/drawing/2014/main" id="{99DA2E06-6F01-6BC8-201D-4B2EBABD9C19}"/>
                </a:ext>
              </a:extLst>
            </p:cNvPr>
            <p:cNvSpPr/>
            <p:nvPr/>
          </p:nvSpPr>
          <p:spPr>
            <a:xfrm>
              <a:off x="6638900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8137;p50">
              <a:extLst>
                <a:ext uri="{FF2B5EF4-FFF2-40B4-BE49-F238E27FC236}">
                  <a16:creationId xmlns:a16="http://schemas.microsoft.com/office/drawing/2014/main" id="{57819015-BA23-E647-1FAE-AB3AFD67F7E8}"/>
                </a:ext>
              </a:extLst>
            </p:cNvPr>
            <p:cNvSpPr/>
            <p:nvPr/>
          </p:nvSpPr>
          <p:spPr>
            <a:xfrm>
              <a:off x="6632025" y="351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8138;p50">
              <a:extLst>
                <a:ext uri="{FF2B5EF4-FFF2-40B4-BE49-F238E27FC236}">
                  <a16:creationId xmlns:a16="http://schemas.microsoft.com/office/drawing/2014/main" id="{15CD3147-45AC-6633-B00C-011465BFE356}"/>
                </a:ext>
              </a:extLst>
            </p:cNvPr>
            <p:cNvSpPr/>
            <p:nvPr/>
          </p:nvSpPr>
          <p:spPr>
            <a:xfrm>
              <a:off x="6632025" y="3513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8139;p50">
              <a:extLst>
                <a:ext uri="{FF2B5EF4-FFF2-40B4-BE49-F238E27FC236}">
                  <a16:creationId xmlns:a16="http://schemas.microsoft.com/office/drawing/2014/main" id="{8EE7C026-C645-B655-E1E8-844E91EDAFFE}"/>
                </a:ext>
              </a:extLst>
            </p:cNvPr>
            <p:cNvSpPr/>
            <p:nvPr/>
          </p:nvSpPr>
          <p:spPr>
            <a:xfrm>
              <a:off x="6632575" y="3513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8140;p50">
              <a:extLst>
                <a:ext uri="{FF2B5EF4-FFF2-40B4-BE49-F238E27FC236}">
                  <a16:creationId xmlns:a16="http://schemas.microsoft.com/office/drawing/2014/main" id="{DFB56191-C51B-5821-2EF0-8FC9D1215AF6}"/>
                </a:ext>
              </a:extLst>
            </p:cNvPr>
            <p:cNvSpPr/>
            <p:nvPr/>
          </p:nvSpPr>
          <p:spPr>
            <a:xfrm>
              <a:off x="6632575" y="3513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8141;p50">
              <a:extLst>
                <a:ext uri="{FF2B5EF4-FFF2-40B4-BE49-F238E27FC236}">
                  <a16:creationId xmlns:a16="http://schemas.microsoft.com/office/drawing/2014/main" id="{76A10691-24AA-B808-BB41-C3DDC6970FAC}"/>
                </a:ext>
              </a:extLst>
            </p:cNvPr>
            <p:cNvSpPr/>
            <p:nvPr/>
          </p:nvSpPr>
          <p:spPr>
            <a:xfrm>
              <a:off x="6650525" y="348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8142;p50">
              <a:extLst>
                <a:ext uri="{FF2B5EF4-FFF2-40B4-BE49-F238E27FC236}">
                  <a16:creationId xmlns:a16="http://schemas.microsoft.com/office/drawing/2014/main" id="{EF85DB9A-A45F-7C07-58B1-A56530E33243}"/>
                </a:ext>
              </a:extLst>
            </p:cNvPr>
            <p:cNvSpPr/>
            <p:nvPr/>
          </p:nvSpPr>
          <p:spPr>
            <a:xfrm>
              <a:off x="6643650" y="350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8143;p50">
              <a:extLst>
                <a:ext uri="{FF2B5EF4-FFF2-40B4-BE49-F238E27FC236}">
                  <a16:creationId xmlns:a16="http://schemas.microsoft.com/office/drawing/2014/main" id="{0A7E27EC-0FF0-71A5-2CD9-389AC71145EC}"/>
                </a:ext>
              </a:extLst>
            </p:cNvPr>
            <p:cNvSpPr/>
            <p:nvPr/>
          </p:nvSpPr>
          <p:spPr>
            <a:xfrm>
              <a:off x="6649475" y="348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8144;p50">
              <a:extLst>
                <a:ext uri="{FF2B5EF4-FFF2-40B4-BE49-F238E27FC236}">
                  <a16:creationId xmlns:a16="http://schemas.microsoft.com/office/drawing/2014/main" id="{210266B3-6DF1-833D-5B1B-4229DDB48BD3}"/>
                </a:ext>
              </a:extLst>
            </p:cNvPr>
            <p:cNvSpPr/>
            <p:nvPr/>
          </p:nvSpPr>
          <p:spPr>
            <a:xfrm>
              <a:off x="6632025" y="3510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8145;p50">
              <a:extLst>
                <a:ext uri="{FF2B5EF4-FFF2-40B4-BE49-F238E27FC236}">
                  <a16:creationId xmlns:a16="http://schemas.microsoft.com/office/drawing/2014/main" id="{83D8350F-E56B-37B6-2956-7C59F1B73048}"/>
                </a:ext>
              </a:extLst>
            </p:cNvPr>
            <p:cNvSpPr/>
            <p:nvPr/>
          </p:nvSpPr>
          <p:spPr>
            <a:xfrm>
              <a:off x="6638900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8146;p50">
              <a:extLst>
                <a:ext uri="{FF2B5EF4-FFF2-40B4-BE49-F238E27FC236}">
                  <a16:creationId xmlns:a16="http://schemas.microsoft.com/office/drawing/2014/main" id="{7BCAF076-A82D-BB8A-2F3C-66BCFA2ADC40}"/>
                </a:ext>
              </a:extLst>
            </p:cNvPr>
            <p:cNvSpPr/>
            <p:nvPr/>
          </p:nvSpPr>
          <p:spPr>
            <a:xfrm>
              <a:off x="6649475" y="348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8147;p50">
              <a:extLst>
                <a:ext uri="{FF2B5EF4-FFF2-40B4-BE49-F238E27FC236}">
                  <a16:creationId xmlns:a16="http://schemas.microsoft.com/office/drawing/2014/main" id="{4B09D26E-C5F1-4C37-BC45-3A7BC0845714}"/>
                </a:ext>
              </a:extLst>
            </p:cNvPr>
            <p:cNvSpPr/>
            <p:nvPr/>
          </p:nvSpPr>
          <p:spPr>
            <a:xfrm>
              <a:off x="6646300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8148;p50">
              <a:extLst>
                <a:ext uri="{FF2B5EF4-FFF2-40B4-BE49-F238E27FC236}">
                  <a16:creationId xmlns:a16="http://schemas.microsoft.com/office/drawing/2014/main" id="{E49CD8D9-C14B-EEC4-A131-AE98D38B8E2F}"/>
                </a:ext>
              </a:extLst>
            </p:cNvPr>
            <p:cNvSpPr/>
            <p:nvPr/>
          </p:nvSpPr>
          <p:spPr>
            <a:xfrm>
              <a:off x="6646825" y="349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8149;p50">
              <a:extLst>
                <a:ext uri="{FF2B5EF4-FFF2-40B4-BE49-F238E27FC236}">
                  <a16:creationId xmlns:a16="http://schemas.microsoft.com/office/drawing/2014/main" id="{1C057928-7C3E-66CB-9751-7F0DB46952F4}"/>
                </a:ext>
              </a:extLst>
            </p:cNvPr>
            <p:cNvSpPr/>
            <p:nvPr/>
          </p:nvSpPr>
          <p:spPr>
            <a:xfrm>
              <a:off x="6650000" y="34884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21"/>
                    <a:pt x="0" y="21"/>
                    <a:pt x="21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8150;p50">
              <a:extLst>
                <a:ext uri="{FF2B5EF4-FFF2-40B4-BE49-F238E27FC236}">
                  <a16:creationId xmlns:a16="http://schemas.microsoft.com/office/drawing/2014/main" id="{A80ECD79-1F4D-D321-4E0B-016F7E07688F}"/>
                </a:ext>
              </a:extLst>
            </p:cNvPr>
            <p:cNvSpPr/>
            <p:nvPr/>
          </p:nvSpPr>
          <p:spPr>
            <a:xfrm>
              <a:off x="6647875" y="349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8151;p50">
              <a:extLst>
                <a:ext uri="{FF2B5EF4-FFF2-40B4-BE49-F238E27FC236}">
                  <a16:creationId xmlns:a16="http://schemas.microsoft.com/office/drawing/2014/main" id="{55D17C41-9063-9497-1B0B-6367C7468DE0}"/>
                </a:ext>
              </a:extLst>
            </p:cNvPr>
            <p:cNvSpPr/>
            <p:nvPr/>
          </p:nvSpPr>
          <p:spPr>
            <a:xfrm>
              <a:off x="6638375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8152;p50">
              <a:extLst>
                <a:ext uri="{FF2B5EF4-FFF2-40B4-BE49-F238E27FC236}">
                  <a16:creationId xmlns:a16="http://schemas.microsoft.com/office/drawing/2014/main" id="{6FB7C491-5840-7084-16CF-6AD48C535201}"/>
                </a:ext>
              </a:extLst>
            </p:cNvPr>
            <p:cNvSpPr/>
            <p:nvPr/>
          </p:nvSpPr>
          <p:spPr>
            <a:xfrm>
              <a:off x="663625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8153;p50">
              <a:extLst>
                <a:ext uri="{FF2B5EF4-FFF2-40B4-BE49-F238E27FC236}">
                  <a16:creationId xmlns:a16="http://schemas.microsoft.com/office/drawing/2014/main" id="{D356D642-A184-4DB8-47CD-1E84B741CBE7}"/>
                </a:ext>
              </a:extLst>
            </p:cNvPr>
            <p:cNvSpPr/>
            <p:nvPr/>
          </p:nvSpPr>
          <p:spPr>
            <a:xfrm>
              <a:off x="663625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8154;p50">
              <a:extLst>
                <a:ext uri="{FF2B5EF4-FFF2-40B4-BE49-F238E27FC236}">
                  <a16:creationId xmlns:a16="http://schemas.microsoft.com/office/drawing/2014/main" id="{2A2AF3E5-9810-3457-512A-9519D9889E8E}"/>
                </a:ext>
              </a:extLst>
            </p:cNvPr>
            <p:cNvSpPr/>
            <p:nvPr/>
          </p:nvSpPr>
          <p:spPr>
            <a:xfrm>
              <a:off x="6636250" y="350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8155;p50">
              <a:extLst>
                <a:ext uri="{FF2B5EF4-FFF2-40B4-BE49-F238E27FC236}">
                  <a16:creationId xmlns:a16="http://schemas.microsoft.com/office/drawing/2014/main" id="{C17B690D-F290-A134-768B-88A0F3E01CF2}"/>
                </a:ext>
              </a:extLst>
            </p:cNvPr>
            <p:cNvSpPr/>
            <p:nvPr/>
          </p:nvSpPr>
          <p:spPr>
            <a:xfrm>
              <a:off x="6635200" y="350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8156;p50">
              <a:extLst>
                <a:ext uri="{FF2B5EF4-FFF2-40B4-BE49-F238E27FC236}">
                  <a16:creationId xmlns:a16="http://schemas.microsoft.com/office/drawing/2014/main" id="{EA074FAC-C50E-7D53-B4F9-1614448A64BD}"/>
                </a:ext>
              </a:extLst>
            </p:cNvPr>
            <p:cNvSpPr/>
            <p:nvPr/>
          </p:nvSpPr>
          <p:spPr>
            <a:xfrm>
              <a:off x="6635200" y="350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8157;p50">
              <a:extLst>
                <a:ext uri="{FF2B5EF4-FFF2-40B4-BE49-F238E27FC236}">
                  <a16:creationId xmlns:a16="http://schemas.microsoft.com/office/drawing/2014/main" id="{4F752692-8DBF-A564-CDCC-DA7EF7E20168}"/>
                </a:ext>
              </a:extLst>
            </p:cNvPr>
            <p:cNvSpPr/>
            <p:nvPr/>
          </p:nvSpPr>
          <p:spPr>
            <a:xfrm>
              <a:off x="6636250" y="350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8158;p50">
              <a:extLst>
                <a:ext uri="{FF2B5EF4-FFF2-40B4-BE49-F238E27FC236}">
                  <a16:creationId xmlns:a16="http://schemas.microsoft.com/office/drawing/2014/main" id="{38570899-A0DE-D76A-712D-7261DB1D0B2F}"/>
                </a:ext>
              </a:extLst>
            </p:cNvPr>
            <p:cNvSpPr/>
            <p:nvPr/>
          </p:nvSpPr>
          <p:spPr>
            <a:xfrm>
              <a:off x="6630450" y="3487900"/>
              <a:ext cx="21150" cy="25900"/>
            </a:xfrm>
            <a:custGeom>
              <a:avLst/>
              <a:gdLst/>
              <a:ahLst/>
              <a:cxnLst/>
              <a:rect l="l" t="t" r="r" b="b"/>
              <a:pathLst>
                <a:path w="846" h="1036" extrusionOk="0">
                  <a:moveTo>
                    <a:pt x="360" y="338"/>
                  </a:moveTo>
                  <a:cubicBezTo>
                    <a:pt x="360" y="338"/>
                    <a:pt x="360" y="338"/>
                    <a:pt x="360" y="338"/>
                  </a:cubicBezTo>
                  <a:cubicBezTo>
                    <a:pt x="360" y="338"/>
                    <a:pt x="360" y="338"/>
                    <a:pt x="360" y="338"/>
                  </a:cubicBezTo>
                  <a:close/>
                  <a:moveTo>
                    <a:pt x="634" y="372"/>
                  </a:moveTo>
                  <a:cubicBezTo>
                    <a:pt x="634" y="375"/>
                    <a:pt x="634" y="377"/>
                    <a:pt x="634" y="380"/>
                  </a:cubicBezTo>
                  <a:cubicBezTo>
                    <a:pt x="645" y="380"/>
                    <a:pt x="640" y="375"/>
                    <a:pt x="634" y="372"/>
                  </a:cubicBezTo>
                  <a:close/>
                  <a:moveTo>
                    <a:pt x="212" y="634"/>
                  </a:moveTo>
                  <a:cubicBezTo>
                    <a:pt x="212" y="634"/>
                    <a:pt x="212" y="634"/>
                    <a:pt x="212" y="634"/>
                  </a:cubicBezTo>
                  <a:lnTo>
                    <a:pt x="212" y="634"/>
                  </a:lnTo>
                  <a:cubicBezTo>
                    <a:pt x="219" y="641"/>
                    <a:pt x="224" y="643"/>
                    <a:pt x="226" y="643"/>
                  </a:cubicBezTo>
                  <a:cubicBezTo>
                    <a:pt x="231" y="643"/>
                    <a:pt x="226" y="634"/>
                    <a:pt x="212" y="634"/>
                  </a:cubicBezTo>
                  <a:close/>
                  <a:moveTo>
                    <a:pt x="444" y="634"/>
                  </a:moveTo>
                  <a:cubicBezTo>
                    <a:pt x="451" y="641"/>
                    <a:pt x="454" y="643"/>
                    <a:pt x="454" y="643"/>
                  </a:cubicBezTo>
                  <a:cubicBezTo>
                    <a:pt x="456" y="643"/>
                    <a:pt x="451" y="634"/>
                    <a:pt x="465" y="634"/>
                  </a:cubicBezTo>
                  <a:close/>
                  <a:moveTo>
                    <a:pt x="212" y="655"/>
                  </a:moveTo>
                  <a:lnTo>
                    <a:pt x="212" y="655"/>
                  </a:lnTo>
                  <a:cubicBezTo>
                    <a:pt x="212" y="655"/>
                    <a:pt x="212" y="655"/>
                    <a:pt x="212" y="655"/>
                  </a:cubicBezTo>
                  <a:close/>
                  <a:moveTo>
                    <a:pt x="254" y="655"/>
                  </a:moveTo>
                  <a:cubicBezTo>
                    <a:pt x="244" y="655"/>
                    <a:pt x="244" y="655"/>
                    <a:pt x="246" y="657"/>
                  </a:cubicBezTo>
                  <a:lnTo>
                    <a:pt x="246" y="657"/>
                  </a:lnTo>
                  <a:cubicBezTo>
                    <a:pt x="247" y="656"/>
                    <a:pt x="250" y="655"/>
                    <a:pt x="254" y="655"/>
                  </a:cubicBezTo>
                  <a:close/>
                  <a:moveTo>
                    <a:pt x="191" y="676"/>
                  </a:moveTo>
                  <a:cubicBezTo>
                    <a:pt x="188" y="676"/>
                    <a:pt x="186" y="677"/>
                    <a:pt x="184" y="677"/>
                  </a:cubicBezTo>
                  <a:lnTo>
                    <a:pt x="184" y="677"/>
                  </a:lnTo>
                  <a:cubicBezTo>
                    <a:pt x="188" y="676"/>
                    <a:pt x="191" y="676"/>
                    <a:pt x="191" y="676"/>
                  </a:cubicBezTo>
                  <a:close/>
                  <a:moveTo>
                    <a:pt x="184" y="677"/>
                  </a:moveTo>
                  <a:lnTo>
                    <a:pt x="184" y="677"/>
                  </a:lnTo>
                  <a:cubicBezTo>
                    <a:pt x="178" y="679"/>
                    <a:pt x="170" y="684"/>
                    <a:pt x="170" y="697"/>
                  </a:cubicBezTo>
                  <a:cubicBezTo>
                    <a:pt x="188" y="697"/>
                    <a:pt x="175" y="681"/>
                    <a:pt x="184" y="677"/>
                  </a:cubicBezTo>
                  <a:close/>
                  <a:moveTo>
                    <a:pt x="191" y="697"/>
                  </a:moveTo>
                  <a:cubicBezTo>
                    <a:pt x="191" y="718"/>
                    <a:pt x="170" y="718"/>
                    <a:pt x="191" y="718"/>
                  </a:cubicBezTo>
                  <a:lnTo>
                    <a:pt x="191" y="697"/>
                  </a:lnTo>
                  <a:close/>
                  <a:moveTo>
                    <a:pt x="106" y="866"/>
                  </a:moveTo>
                  <a:cubicBezTo>
                    <a:pt x="111" y="871"/>
                    <a:pt x="114" y="874"/>
                    <a:pt x="115" y="875"/>
                  </a:cubicBezTo>
                  <a:lnTo>
                    <a:pt x="115" y="875"/>
                  </a:lnTo>
                  <a:cubicBezTo>
                    <a:pt x="117" y="870"/>
                    <a:pt x="115" y="866"/>
                    <a:pt x="106" y="866"/>
                  </a:cubicBezTo>
                  <a:close/>
                  <a:moveTo>
                    <a:pt x="64" y="909"/>
                  </a:moveTo>
                  <a:cubicBezTo>
                    <a:pt x="64" y="909"/>
                    <a:pt x="85" y="930"/>
                    <a:pt x="85" y="930"/>
                  </a:cubicBezTo>
                  <a:cubicBezTo>
                    <a:pt x="85" y="909"/>
                    <a:pt x="85" y="909"/>
                    <a:pt x="85" y="909"/>
                  </a:cubicBezTo>
                  <a:close/>
                  <a:moveTo>
                    <a:pt x="64" y="930"/>
                  </a:moveTo>
                  <a:cubicBezTo>
                    <a:pt x="80" y="930"/>
                    <a:pt x="84" y="930"/>
                    <a:pt x="85" y="939"/>
                  </a:cubicBezTo>
                  <a:lnTo>
                    <a:pt x="85" y="939"/>
                  </a:lnTo>
                  <a:cubicBezTo>
                    <a:pt x="85" y="938"/>
                    <a:pt x="85" y="935"/>
                    <a:pt x="85" y="930"/>
                  </a:cubicBezTo>
                  <a:close/>
                  <a:moveTo>
                    <a:pt x="64" y="930"/>
                  </a:moveTo>
                  <a:cubicBezTo>
                    <a:pt x="64" y="930"/>
                    <a:pt x="43" y="930"/>
                    <a:pt x="64" y="951"/>
                  </a:cubicBezTo>
                  <a:cubicBezTo>
                    <a:pt x="64" y="930"/>
                    <a:pt x="64" y="930"/>
                    <a:pt x="64" y="930"/>
                  </a:cubicBezTo>
                  <a:close/>
                  <a:moveTo>
                    <a:pt x="64" y="930"/>
                  </a:moveTo>
                  <a:cubicBezTo>
                    <a:pt x="64" y="940"/>
                    <a:pt x="69" y="940"/>
                    <a:pt x="75" y="940"/>
                  </a:cubicBezTo>
                  <a:cubicBezTo>
                    <a:pt x="80" y="940"/>
                    <a:pt x="85" y="940"/>
                    <a:pt x="85" y="951"/>
                  </a:cubicBezTo>
                  <a:cubicBezTo>
                    <a:pt x="85" y="945"/>
                    <a:pt x="85" y="942"/>
                    <a:pt x="85" y="939"/>
                  </a:cubicBezTo>
                  <a:lnTo>
                    <a:pt x="85" y="939"/>
                  </a:lnTo>
                  <a:cubicBezTo>
                    <a:pt x="85" y="939"/>
                    <a:pt x="85" y="939"/>
                    <a:pt x="84" y="939"/>
                  </a:cubicBezTo>
                  <a:cubicBezTo>
                    <a:pt x="83" y="939"/>
                    <a:pt x="78" y="930"/>
                    <a:pt x="64" y="930"/>
                  </a:cubicBezTo>
                  <a:close/>
                  <a:moveTo>
                    <a:pt x="761" y="0"/>
                  </a:moveTo>
                  <a:lnTo>
                    <a:pt x="761" y="21"/>
                  </a:lnTo>
                  <a:lnTo>
                    <a:pt x="698" y="21"/>
                  </a:lnTo>
                  <a:cubicBezTo>
                    <a:pt x="677" y="21"/>
                    <a:pt x="698" y="42"/>
                    <a:pt x="698" y="42"/>
                  </a:cubicBezTo>
                  <a:cubicBezTo>
                    <a:pt x="677" y="42"/>
                    <a:pt x="698" y="42"/>
                    <a:pt x="677" y="21"/>
                  </a:cubicBezTo>
                  <a:cubicBezTo>
                    <a:pt x="666" y="32"/>
                    <a:pt x="650" y="32"/>
                    <a:pt x="637" y="32"/>
                  </a:cubicBezTo>
                  <a:cubicBezTo>
                    <a:pt x="624" y="32"/>
                    <a:pt x="613" y="32"/>
                    <a:pt x="613" y="42"/>
                  </a:cubicBezTo>
                  <a:lnTo>
                    <a:pt x="592" y="42"/>
                  </a:lnTo>
                  <a:cubicBezTo>
                    <a:pt x="571" y="42"/>
                    <a:pt x="571" y="64"/>
                    <a:pt x="550" y="64"/>
                  </a:cubicBezTo>
                  <a:cubicBezTo>
                    <a:pt x="571" y="85"/>
                    <a:pt x="571" y="85"/>
                    <a:pt x="571" y="85"/>
                  </a:cubicBezTo>
                  <a:cubicBezTo>
                    <a:pt x="550" y="85"/>
                    <a:pt x="529" y="106"/>
                    <a:pt x="508" y="127"/>
                  </a:cubicBezTo>
                  <a:cubicBezTo>
                    <a:pt x="508" y="148"/>
                    <a:pt x="465" y="169"/>
                    <a:pt x="465" y="190"/>
                  </a:cubicBezTo>
                  <a:cubicBezTo>
                    <a:pt x="444" y="190"/>
                    <a:pt x="465" y="211"/>
                    <a:pt x="444" y="211"/>
                  </a:cubicBezTo>
                  <a:cubicBezTo>
                    <a:pt x="444" y="233"/>
                    <a:pt x="423" y="233"/>
                    <a:pt x="423" y="254"/>
                  </a:cubicBezTo>
                  <a:lnTo>
                    <a:pt x="423" y="275"/>
                  </a:lnTo>
                  <a:lnTo>
                    <a:pt x="402" y="275"/>
                  </a:lnTo>
                  <a:cubicBezTo>
                    <a:pt x="402" y="296"/>
                    <a:pt x="402" y="296"/>
                    <a:pt x="402" y="296"/>
                  </a:cubicBezTo>
                  <a:lnTo>
                    <a:pt x="381" y="296"/>
                  </a:lnTo>
                  <a:cubicBezTo>
                    <a:pt x="381" y="317"/>
                    <a:pt x="381" y="317"/>
                    <a:pt x="360" y="338"/>
                  </a:cubicBezTo>
                  <a:cubicBezTo>
                    <a:pt x="381" y="338"/>
                    <a:pt x="381" y="359"/>
                    <a:pt x="381" y="359"/>
                  </a:cubicBezTo>
                  <a:cubicBezTo>
                    <a:pt x="360" y="359"/>
                    <a:pt x="360" y="359"/>
                    <a:pt x="360" y="338"/>
                  </a:cubicBezTo>
                  <a:cubicBezTo>
                    <a:pt x="360" y="359"/>
                    <a:pt x="360" y="380"/>
                    <a:pt x="360" y="380"/>
                  </a:cubicBezTo>
                  <a:cubicBezTo>
                    <a:pt x="360" y="402"/>
                    <a:pt x="360" y="402"/>
                    <a:pt x="360" y="402"/>
                  </a:cubicBezTo>
                  <a:cubicBezTo>
                    <a:pt x="360" y="380"/>
                    <a:pt x="339" y="380"/>
                    <a:pt x="339" y="380"/>
                  </a:cubicBezTo>
                  <a:cubicBezTo>
                    <a:pt x="339" y="402"/>
                    <a:pt x="317" y="402"/>
                    <a:pt x="317" y="402"/>
                  </a:cubicBezTo>
                  <a:lnTo>
                    <a:pt x="339" y="402"/>
                  </a:lnTo>
                  <a:cubicBezTo>
                    <a:pt x="339" y="412"/>
                    <a:pt x="333" y="412"/>
                    <a:pt x="328" y="412"/>
                  </a:cubicBezTo>
                  <a:cubicBezTo>
                    <a:pt x="323" y="412"/>
                    <a:pt x="317" y="412"/>
                    <a:pt x="317" y="423"/>
                  </a:cubicBezTo>
                  <a:cubicBezTo>
                    <a:pt x="317" y="423"/>
                    <a:pt x="317" y="444"/>
                    <a:pt x="296" y="444"/>
                  </a:cubicBezTo>
                  <a:cubicBezTo>
                    <a:pt x="275" y="465"/>
                    <a:pt x="275" y="486"/>
                    <a:pt x="275" y="486"/>
                  </a:cubicBezTo>
                  <a:cubicBezTo>
                    <a:pt x="275" y="507"/>
                    <a:pt x="275" y="507"/>
                    <a:pt x="275" y="507"/>
                  </a:cubicBezTo>
                  <a:cubicBezTo>
                    <a:pt x="261" y="507"/>
                    <a:pt x="256" y="517"/>
                    <a:pt x="255" y="517"/>
                  </a:cubicBezTo>
                  <a:cubicBezTo>
                    <a:pt x="254" y="517"/>
                    <a:pt x="254" y="514"/>
                    <a:pt x="254" y="507"/>
                  </a:cubicBezTo>
                  <a:lnTo>
                    <a:pt x="233" y="528"/>
                  </a:lnTo>
                  <a:cubicBezTo>
                    <a:pt x="212" y="528"/>
                    <a:pt x="254" y="549"/>
                    <a:pt x="254" y="571"/>
                  </a:cubicBezTo>
                  <a:lnTo>
                    <a:pt x="275" y="571"/>
                  </a:lnTo>
                  <a:cubicBezTo>
                    <a:pt x="254" y="571"/>
                    <a:pt x="275" y="592"/>
                    <a:pt x="275" y="592"/>
                  </a:cubicBezTo>
                  <a:lnTo>
                    <a:pt x="254" y="592"/>
                  </a:lnTo>
                  <a:cubicBezTo>
                    <a:pt x="254" y="592"/>
                    <a:pt x="254" y="592"/>
                    <a:pt x="254" y="613"/>
                  </a:cubicBezTo>
                  <a:cubicBezTo>
                    <a:pt x="254" y="613"/>
                    <a:pt x="254" y="634"/>
                    <a:pt x="254" y="634"/>
                  </a:cubicBezTo>
                  <a:lnTo>
                    <a:pt x="233" y="613"/>
                  </a:lnTo>
                  <a:lnTo>
                    <a:pt x="233" y="613"/>
                  </a:lnTo>
                  <a:cubicBezTo>
                    <a:pt x="233" y="634"/>
                    <a:pt x="254" y="634"/>
                    <a:pt x="233" y="634"/>
                  </a:cubicBezTo>
                  <a:cubicBezTo>
                    <a:pt x="233" y="634"/>
                    <a:pt x="233" y="647"/>
                    <a:pt x="233" y="652"/>
                  </a:cubicBezTo>
                  <a:lnTo>
                    <a:pt x="233" y="652"/>
                  </a:lnTo>
                  <a:cubicBezTo>
                    <a:pt x="228" y="650"/>
                    <a:pt x="223" y="645"/>
                    <a:pt x="212" y="634"/>
                  </a:cubicBezTo>
                  <a:lnTo>
                    <a:pt x="212" y="634"/>
                  </a:lnTo>
                  <a:lnTo>
                    <a:pt x="233" y="655"/>
                  </a:lnTo>
                  <a:lnTo>
                    <a:pt x="254" y="655"/>
                  </a:lnTo>
                  <a:cubicBezTo>
                    <a:pt x="254" y="660"/>
                    <a:pt x="253" y="663"/>
                    <a:pt x="251" y="664"/>
                  </a:cubicBezTo>
                  <a:lnTo>
                    <a:pt x="251" y="664"/>
                  </a:lnTo>
                  <a:cubicBezTo>
                    <a:pt x="249" y="661"/>
                    <a:pt x="247" y="659"/>
                    <a:pt x="246" y="657"/>
                  </a:cubicBezTo>
                  <a:lnTo>
                    <a:pt x="246" y="657"/>
                  </a:lnTo>
                  <a:cubicBezTo>
                    <a:pt x="244" y="659"/>
                    <a:pt x="244" y="661"/>
                    <a:pt x="245" y="664"/>
                  </a:cubicBezTo>
                  <a:lnTo>
                    <a:pt x="245" y="664"/>
                  </a:lnTo>
                  <a:cubicBezTo>
                    <a:pt x="240" y="662"/>
                    <a:pt x="233" y="655"/>
                    <a:pt x="233" y="655"/>
                  </a:cubicBezTo>
                  <a:lnTo>
                    <a:pt x="233" y="655"/>
                  </a:lnTo>
                  <a:cubicBezTo>
                    <a:pt x="233" y="676"/>
                    <a:pt x="254" y="676"/>
                    <a:pt x="233" y="676"/>
                  </a:cubicBezTo>
                  <a:cubicBezTo>
                    <a:pt x="227" y="676"/>
                    <a:pt x="223" y="676"/>
                    <a:pt x="220" y="676"/>
                  </a:cubicBezTo>
                  <a:lnTo>
                    <a:pt x="220" y="676"/>
                  </a:lnTo>
                  <a:cubicBezTo>
                    <a:pt x="218" y="673"/>
                    <a:pt x="216" y="670"/>
                    <a:pt x="214" y="670"/>
                  </a:cubicBezTo>
                  <a:cubicBezTo>
                    <a:pt x="214" y="670"/>
                    <a:pt x="213" y="670"/>
                    <a:pt x="213" y="671"/>
                  </a:cubicBezTo>
                  <a:lnTo>
                    <a:pt x="213" y="671"/>
                  </a:lnTo>
                  <a:cubicBezTo>
                    <a:pt x="212" y="668"/>
                    <a:pt x="212" y="663"/>
                    <a:pt x="212" y="655"/>
                  </a:cubicBezTo>
                  <a:lnTo>
                    <a:pt x="212" y="676"/>
                  </a:lnTo>
                  <a:lnTo>
                    <a:pt x="191" y="676"/>
                  </a:lnTo>
                  <a:lnTo>
                    <a:pt x="191" y="697"/>
                  </a:lnTo>
                  <a:cubicBezTo>
                    <a:pt x="191" y="697"/>
                    <a:pt x="212" y="718"/>
                    <a:pt x="191" y="718"/>
                  </a:cubicBezTo>
                  <a:lnTo>
                    <a:pt x="170" y="718"/>
                  </a:lnTo>
                  <a:cubicBezTo>
                    <a:pt x="170" y="718"/>
                    <a:pt x="191" y="740"/>
                    <a:pt x="191" y="740"/>
                  </a:cubicBezTo>
                  <a:lnTo>
                    <a:pt x="170" y="740"/>
                  </a:lnTo>
                  <a:cubicBezTo>
                    <a:pt x="170" y="740"/>
                    <a:pt x="191" y="740"/>
                    <a:pt x="191" y="761"/>
                  </a:cubicBezTo>
                  <a:lnTo>
                    <a:pt x="170" y="761"/>
                  </a:lnTo>
                  <a:cubicBezTo>
                    <a:pt x="170" y="761"/>
                    <a:pt x="170" y="761"/>
                    <a:pt x="191" y="782"/>
                  </a:cubicBezTo>
                  <a:lnTo>
                    <a:pt x="148" y="782"/>
                  </a:lnTo>
                  <a:cubicBezTo>
                    <a:pt x="148" y="802"/>
                    <a:pt x="167" y="803"/>
                    <a:pt x="152" y="820"/>
                  </a:cubicBezTo>
                  <a:lnTo>
                    <a:pt x="152" y="820"/>
                  </a:lnTo>
                  <a:cubicBezTo>
                    <a:pt x="145" y="818"/>
                    <a:pt x="138" y="815"/>
                    <a:pt x="134" y="815"/>
                  </a:cubicBezTo>
                  <a:cubicBezTo>
                    <a:pt x="130" y="815"/>
                    <a:pt x="127" y="817"/>
                    <a:pt x="127" y="824"/>
                  </a:cubicBezTo>
                  <a:lnTo>
                    <a:pt x="148" y="824"/>
                  </a:lnTo>
                  <a:cubicBezTo>
                    <a:pt x="148" y="835"/>
                    <a:pt x="143" y="835"/>
                    <a:pt x="141" y="835"/>
                  </a:cubicBezTo>
                  <a:cubicBezTo>
                    <a:pt x="138" y="835"/>
                    <a:pt x="138" y="835"/>
                    <a:pt x="148" y="845"/>
                  </a:cubicBezTo>
                  <a:lnTo>
                    <a:pt x="148" y="845"/>
                  </a:lnTo>
                  <a:lnTo>
                    <a:pt x="127" y="824"/>
                  </a:lnTo>
                  <a:cubicBezTo>
                    <a:pt x="127" y="845"/>
                    <a:pt x="127" y="845"/>
                    <a:pt x="127" y="845"/>
                  </a:cubicBezTo>
                  <a:cubicBezTo>
                    <a:pt x="127" y="845"/>
                    <a:pt x="148" y="845"/>
                    <a:pt x="148" y="866"/>
                  </a:cubicBezTo>
                  <a:cubicBezTo>
                    <a:pt x="141" y="859"/>
                    <a:pt x="137" y="857"/>
                    <a:pt x="134" y="857"/>
                  </a:cubicBezTo>
                  <a:cubicBezTo>
                    <a:pt x="127" y="857"/>
                    <a:pt x="127" y="866"/>
                    <a:pt x="127" y="866"/>
                  </a:cubicBezTo>
                  <a:cubicBezTo>
                    <a:pt x="113" y="866"/>
                    <a:pt x="118" y="876"/>
                    <a:pt x="116" y="876"/>
                  </a:cubicBezTo>
                  <a:cubicBezTo>
                    <a:pt x="116" y="876"/>
                    <a:pt x="116" y="875"/>
                    <a:pt x="115" y="875"/>
                  </a:cubicBezTo>
                  <a:lnTo>
                    <a:pt x="115" y="875"/>
                  </a:lnTo>
                  <a:cubicBezTo>
                    <a:pt x="113" y="881"/>
                    <a:pt x="106" y="887"/>
                    <a:pt x="106" y="887"/>
                  </a:cubicBezTo>
                  <a:lnTo>
                    <a:pt x="85" y="887"/>
                  </a:lnTo>
                  <a:cubicBezTo>
                    <a:pt x="85" y="887"/>
                    <a:pt x="85" y="909"/>
                    <a:pt x="106" y="909"/>
                  </a:cubicBezTo>
                  <a:lnTo>
                    <a:pt x="85" y="909"/>
                  </a:lnTo>
                  <a:cubicBezTo>
                    <a:pt x="85" y="909"/>
                    <a:pt x="106" y="930"/>
                    <a:pt x="106" y="930"/>
                  </a:cubicBezTo>
                  <a:cubicBezTo>
                    <a:pt x="106" y="930"/>
                    <a:pt x="97" y="920"/>
                    <a:pt x="91" y="920"/>
                  </a:cubicBezTo>
                  <a:cubicBezTo>
                    <a:pt x="87" y="920"/>
                    <a:pt x="85" y="923"/>
                    <a:pt x="85" y="930"/>
                  </a:cubicBezTo>
                  <a:cubicBezTo>
                    <a:pt x="85" y="930"/>
                    <a:pt x="85" y="930"/>
                    <a:pt x="106" y="951"/>
                  </a:cubicBezTo>
                  <a:lnTo>
                    <a:pt x="64" y="951"/>
                  </a:lnTo>
                  <a:cubicBezTo>
                    <a:pt x="85" y="951"/>
                    <a:pt x="85" y="972"/>
                    <a:pt x="85" y="972"/>
                  </a:cubicBezTo>
                  <a:cubicBezTo>
                    <a:pt x="75" y="961"/>
                    <a:pt x="69" y="961"/>
                    <a:pt x="67" y="961"/>
                  </a:cubicBezTo>
                  <a:cubicBezTo>
                    <a:pt x="64" y="961"/>
                    <a:pt x="64" y="961"/>
                    <a:pt x="64" y="951"/>
                  </a:cubicBezTo>
                  <a:cubicBezTo>
                    <a:pt x="64" y="972"/>
                    <a:pt x="64" y="972"/>
                    <a:pt x="64" y="972"/>
                  </a:cubicBezTo>
                  <a:cubicBezTo>
                    <a:pt x="43" y="972"/>
                    <a:pt x="43" y="993"/>
                    <a:pt x="43" y="993"/>
                  </a:cubicBezTo>
                  <a:cubicBezTo>
                    <a:pt x="53" y="993"/>
                    <a:pt x="53" y="993"/>
                    <a:pt x="53" y="996"/>
                  </a:cubicBezTo>
                  <a:lnTo>
                    <a:pt x="53" y="996"/>
                  </a:lnTo>
                  <a:cubicBezTo>
                    <a:pt x="48" y="993"/>
                    <a:pt x="43" y="993"/>
                    <a:pt x="43" y="993"/>
                  </a:cubicBezTo>
                  <a:cubicBezTo>
                    <a:pt x="29" y="993"/>
                    <a:pt x="33" y="1002"/>
                    <a:pt x="32" y="1002"/>
                  </a:cubicBezTo>
                  <a:cubicBezTo>
                    <a:pt x="31" y="1002"/>
                    <a:pt x="29" y="1000"/>
                    <a:pt x="22" y="993"/>
                  </a:cubicBezTo>
                  <a:cubicBezTo>
                    <a:pt x="1" y="993"/>
                    <a:pt x="22" y="1014"/>
                    <a:pt x="43" y="1014"/>
                  </a:cubicBezTo>
                  <a:cubicBezTo>
                    <a:pt x="57" y="1014"/>
                    <a:pt x="62" y="1024"/>
                    <a:pt x="63" y="1024"/>
                  </a:cubicBezTo>
                  <a:cubicBezTo>
                    <a:pt x="64" y="1024"/>
                    <a:pt x="64" y="1021"/>
                    <a:pt x="64" y="1014"/>
                  </a:cubicBezTo>
                  <a:cubicBezTo>
                    <a:pt x="64" y="1014"/>
                    <a:pt x="73" y="1014"/>
                    <a:pt x="79" y="1020"/>
                  </a:cubicBezTo>
                  <a:lnTo>
                    <a:pt x="79" y="1020"/>
                  </a:lnTo>
                  <a:cubicBezTo>
                    <a:pt x="76" y="1017"/>
                    <a:pt x="71" y="1014"/>
                    <a:pt x="64" y="1014"/>
                  </a:cubicBezTo>
                  <a:lnTo>
                    <a:pt x="106" y="1014"/>
                  </a:lnTo>
                  <a:cubicBezTo>
                    <a:pt x="127" y="1014"/>
                    <a:pt x="106" y="993"/>
                    <a:pt x="127" y="993"/>
                  </a:cubicBezTo>
                  <a:lnTo>
                    <a:pt x="148" y="993"/>
                  </a:lnTo>
                  <a:cubicBezTo>
                    <a:pt x="148" y="993"/>
                    <a:pt x="148" y="972"/>
                    <a:pt x="148" y="972"/>
                  </a:cubicBezTo>
                  <a:lnTo>
                    <a:pt x="170" y="972"/>
                  </a:lnTo>
                  <a:cubicBezTo>
                    <a:pt x="170" y="951"/>
                    <a:pt x="191" y="951"/>
                    <a:pt x="170" y="951"/>
                  </a:cubicBezTo>
                  <a:lnTo>
                    <a:pt x="191" y="951"/>
                  </a:lnTo>
                  <a:cubicBezTo>
                    <a:pt x="191" y="951"/>
                    <a:pt x="191" y="930"/>
                    <a:pt x="212" y="930"/>
                  </a:cubicBezTo>
                  <a:lnTo>
                    <a:pt x="191" y="930"/>
                  </a:lnTo>
                  <a:cubicBezTo>
                    <a:pt x="212" y="930"/>
                    <a:pt x="191" y="909"/>
                    <a:pt x="212" y="909"/>
                  </a:cubicBezTo>
                  <a:lnTo>
                    <a:pt x="212" y="930"/>
                  </a:lnTo>
                  <a:lnTo>
                    <a:pt x="233" y="909"/>
                  </a:lnTo>
                  <a:cubicBezTo>
                    <a:pt x="233" y="909"/>
                    <a:pt x="233" y="887"/>
                    <a:pt x="233" y="887"/>
                  </a:cubicBezTo>
                  <a:lnTo>
                    <a:pt x="254" y="887"/>
                  </a:lnTo>
                  <a:cubicBezTo>
                    <a:pt x="254" y="877"/>
                    <a:pt x="259" y="877"/>
                    <a:pt x="265" y="877"/>
                  </a:cubicBezTo>
                  <a:cubicBezTo>
                    <a:pt x="270" y="877"/>
                    <a:pt x="275" y="877"/>
                    <a:pt x="275" y="866"/>
                  </a:cubicBezTo>
                  <a:lnTo>
                    <a:pt x="296" y="866"/>
                  </a:lnTo>
                  <a:lnTo>
                    <a:pt x="296" y="845"/>
                  </a:lnTo>
                  <a:cubicBezTo>
                    <a:pt x="286" y="835"/>
                    <a:pt x="291" y="835"/>
                    <a:pt x="299" y="835"/>
                  </a:cubicBezTo>
                  <a:cubicBezTo>
                    <a:pt x="307" y="835"/>
                    <a:pt x="317" y="835"/>
                    <a:pt x="317" y="824"/>
                  </a:cubicBezTo>
                  <a:cubicBezTo>
                    <a:pt x="317" y="824"/>
                    <a:pt x="317" y="803"/>
                    <a:pt x="317" y="803"/>
                  </a:cubicBezTo>
                  <a:lnTo>
                    <a:pt x="339" y="803"/>
                  </a:lnTo>
                  <a:cubicBezTo>
                    <a:pt x="339" y="803"/>
                    <a:pt x="339" y="782"/>
                    <a:pt x="339" y="782"/>
                  </a:cubicBezTo>
                  <a:lnTo>
                    <a:pt x="360" y="782"/>
                  </a:lnTo>
                  <a:lnTo>
                    <a:pt x="360" y="761"/>
                  </a:lnTo>
                  <a:lnTo>
                    <a:pt x="381" y="761"/>
                  </a:lnTo>
                  <a:cubicBezTo>
                    <a:pt x="381" y="761"/>
                    <a:pt x="360" y="740"/>
                    <a:pt x="360" y="740"/>
                  </a:cubicBezTo>
                  <a:lnTo>
                    <a:pt x="402" y="740"/>
                  </a:lnTo>
                  <a:lnTo>
                    <a:pt x="402" y="718"/>
                  </a:lnTo>
                  <a:cubicBezTo>
                    <a:pt x="402" y="708"/>
                    <a:pt x="407" y="708"/>
                    <a:pt x="413" y="708"/>
                  </a:cubicBezTo>
                  <a:cubicBezTo>
                    <a:pt x="418" y="708"/>
                    <a:pt x="423" y="708"/>
                    <a:pt x="423" y="697"/>
                  </a:cubicBezTo>
                  <a:cubicBezTo>
                    <a:pt x="444" y="676"/>
                    <a:pt x="423" y="676"/>
                    <a:pt x="423" y="676"/>
                  </a:cubicBezTo>
                  <a:lnTo>
                    <a:pt x="444" y="676"/>
                  </a:lnTo>
                  <a:cubicBezTo>
                    <a:pt x="423" y="676"/>
                    <a:pt x="444" y="676"/>
                    <a:pt x="444" y="655"/>
                  </a:cubicBezTo>
                  <a:cubicBezTo>
                    <a:pt x="444" y="655"/>
                    <a:pt x="444" y="655"/>
                    <a:pt x="444" y="634"/>
                  </a:cubicBezTo>
                  <a:cubicBezTo>
                    <a:pt x="465" y="634"/>
                    <a:pt x="486" y="634"/>
                    <a:pt x="486" y="613"/>
                  </a:cubicBezTo>
                  <a:cubicBezTo>
                    <a:pt x="486" y="613"/>
                    <a:pt x="508" y="613"/>
                    <a:pt x="508" y="592"/>
                  </a:cubicBezTo>
                  <a:cubicBezTo>
                    <a:pt x="508" y="592"/>
                    <a:pt x="486" y="592"/>
                    <a:pt x="508" y="571"/>
                  </a:cubicBezTo>
                  <a:cubicBezTo>
                    <a:pt x="508" y="571"/>
                    <a:pt x="508" y="571"/>
                    <a:pt x="508" y="549"/>
                  </a:cubicBezTo>
                  <a:cubicBezTo>
                    <a:pt x="508" y="571"/>
                    <a:pt x="508" y="571"/>
                    <a:pt x="529" y="571"/>
                  </a:cubicBezTo>
                  <a:cubicBezTo>
                    <a:pt x="508" y="549"/>
                    <a:pt x="529" y="549"/>
                    <a:pt x="529" y="549"/>
                  </a:cubicBezTo>
                  <a:cubicBezTo>
                    <a:pt x="529" y="549"/>
                    <a:pt x="529" y="549"/>
                    <a:pt x="529" y="528"/>
                  </a:cubicBezTo>
                  <a:lnTo>
                    <a:pt x="550" y="528"/>
                  </a:lnTo>
                  <a:cubicBezTo>
                    <a:pt x="529" y="528"/>
                    <a:pt x="529" y="528"/>
                    <a:pt x="529" y="507"/>
                  </a:cubicBezTo>
                  <a:cubicBezTo>
                    <a:pt x="529" y="500"/>
                    <a:pt x="531" y="498"/>
                    <a:pt x="534" y="498"/>
                  </a:cubicBezTo>
                  <a:cubicBezTo>
                    <a:pt x="540" y="498"/>
                    <a:pt x="550" y="507"/>
                    <a:pt x="550" y="507"/>
                  </a:cubicBezTo>
                  <a:cubicBezTo>
                    <a:pt x="550" y="486"/>
                    <a:pt x="571" y="486"/>
                    <a:pt x="550" y="486"/>
                  </a:cubicBezTo>
                  <a:lnTo>
                    <a:pt x="571" y="486"/>
                  </a:lnTo>
                  <a:cubicBezTo>
                    <a:pt x="571" y="486"/>
                    <a:pt x="550" y="486"/>
                    <a:pt x="550" y="465"/>
                  </a:cubicBezTo>
                  <a:cubicBezTo>
                    <a:pt x="571" y="465"/>
                    <a:pt x="571" y="444"/>
                    <a:pt x="592" y="444"/>
                  </a:cubicBezTo>
                  <a:cubicBezTo>
                    <a:pt x="613" y="423"/>
                    <a:pt x="592" y="423"/>
                    <a:pt x="613" y="402"/>
                  </a:cubicBezTo>
                  <a:cubicBezTo>
                    <a:pt x="613" y="402"/>
                    <a:pt x="634" y="402"/>
                    <a:pt x="634" y="380"/>
                  </a:cubicBezTo>
                  <a:cubicBezTo>
                    <a:pt x="627" y="373"/>
                    <a:pt x="627" y="371"/>
                    <a:pt x="630" y="371"/>
                  </a:cubicBezTo>
                  <a:cubicBezTo>
                    <a:pt x="631" y="371"/>
                    <a:pt x="633" y="372"/>
                    <a:pt x="634" y="372"/>
                  </a:cubicBezTo>
                  <a:lnTo>
                    <a:pt x="634" y="372"/>
                  </a:lnTo>
                  <a:cubicBezTo>
                    <a:pt x="634" y="359"/>
                    <a:pt x="634" y="356"/>
                    <a:pt x="634" y="338"/>
                  </a:cubicBezTo>
                  <a:lnTo>
                    <a:pt x="655" y="338"/>
                  </a:lnTo>
                  <a:cubicBezTo>
                    <a:pt x="655" y="338"/>
                    <a:pt x="655" y="329"/>
                    <a:pt x="662" y="329"/>
                  </a:cubicBezTo>
                  <a:cubicBezTo>
                    <a:pt x="665" y="329"/>
                    <a:pt x="670" y="331"/>
                    <a:pt x="677" y="338"/>
                  </a:cubicBezTo>
                  <a:cubicBezTo>
                    <a:pt x="677" y="317"/>
                    <a:pt x="677" y="296"/>
                    <a:pt x="698" y="296"/>
                  </a:cubicBezTo>
                  <a:cubicBezTo>
                    <a:pt x="677" y="296"/>
                    <a:pt x="677" y="296"/>
                    <a:pt x="677" y="275"/>
                  </a:cubicBezTo>
                  <a:lnTo>
                    <a:pt x="677" y="275"/>
                  </a:lnTo>
                  <a:lnTo>
                    <a:pt x="698" y="296"/>
                  </a:lnTo>
                  <a:cubicBezTo>
                    <a:pt x="698" y="275"/>
                    <a:pt x="698" y="275"/>
                    <a:pt x="698" y="275"/>
                  </a:cubicBezTo>
                  <a:cubicBezTo>
                    <a:pt x="698" y="275"/>
                    <a:pt x="698" y="275"/>
                    <a:pt x="698" y="254"/>
                  </a:cubicBezTo>
                  <a:cubicBezTo>
                    <a:pt x="698" y="254"/>
                    <a:pt x="698" y="254"/>
                    <a:pt x="719" y="275"/>
                  </a:cubicBezTo>
                  <a:cubicBezTo>
                    <a:pt x="698" y="254"/>
                    <a:pt x="719" y="254"/>
                    <a:pt x="719" y="254"/>
                  </a:cubicBezTo>
                  <a:cubicBezTo>
                    <a:pt x="719" y="254"/>
                    <a:pt x="846" y="127"/>
                    <a:pt x="803" y="42"/>
                  </a:cubicBezTo>
                  <a:cubicBezTo>
                    <a:pt x="782" y="42"/>
                    <a:pt x="782" y="21"/>
                    <a:pt x="782" y="21"/>
                  </a:cubicBezTo>
                  <a:cubicBezTo>
                    <a:pt x="782" y="21"/>
                    <a:pt x="761" y="0"/>
                    <a:pt x="761" y="0"/>
                  </a:cubicBezTo>
                  <a:close/>
                  <a:moveTo>
                    <a:pt x="79" y="1020"/>
                  </a:moveTo>
                  <a:cubicBezTo>
                    <a:pt x="85" y="1026"/>
                    <a:pt x="85" y="1035"/>
                    <a:pt x="85" y="1035"/>
                  </a:cubicBezTo>
                  <a:lnTo>
                    <a:pt x="85" y="1035"/>
                  </a:lnTo>
                  <a:cubicBezTo>
                    <a:pt x="85" y="1028"/>
                    <a:pt x="83" y="1023"/>
                    <a:pt x="79" y="1020"/>
                  </a:cubicBezTo>
                  <a:close/>
                  <a:moveTo>
                    <a:pt x="43" y="1014"/>
                  </a:moveTo>
                  <a:cubicBezTo>
                    <a:pt x="22" y="1014"/>
                    <a:pt x="22" y="1014"/>
                    <a:pt x="43" y="1035"/>
                  </a:cubicBezTo>
                  <a:cubicBezTo>
                    <a:pt x="43" y="1035"/>
                    <a:pt x="43" y="1026"/>
                    <a:pt x="49" y="1026"/>
                  </a:cubicBezTo>
                  <a:cubicBezTo>
                    <a:pt x="52" y="1026"/>
                    <a:pt x="57" y="1028"/>
                    <a:pt x="64" y="1035"/>
                  </a:cubicBezTo>
                  <a:lnTo>
                    <a:pt x="64" y="1035"/>
                  </a:lnTo>
                  <a:cubicBezTo>
                    <a:pt x="43" y="1014"/>
                    <a:pt x="43" y="1014"/>
                    <a:pt x="43" y="10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8159;p50">
              <a:extLst>
                <a:ext uri="{FF2B5EF4-FFF2-40B4-BE49-F238E27FC236}">
                  <a16:creationId xmlns:a16="http://schemas.microsoft.com/office/drawing/2014/main" id="{4F2CB514-2FC5-D96B-B49F-AC3DBA4DB3E2}"/>
                </a:ext>
              </a:extLst>
            </p:cNvPr>
            <p:cNvSpPr/>
            <p:nvPr/>
          </p:nvSpPr>
          <p:spPr>
            <a:xfrm>
              <a:off x="6634675" y="35053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1" y="21"/>
                  </a:lnTo>
                  <a:lnTo>
                    <a:pt x="22" y="21"/>
                  </a:lnTo>
                  <a:cubicBezTo>
                    <a:pt x="1" y="21"/>
                    <a:pt x="1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8160;p50">
              <a:extLst>
                <a:ext uri="{FF2B5EF4-FFF2-40B4-BE49-F238E27FC236}">
                  <a16:creationId xmlns:a16="http://schemas.microsoft.com/office/drawing/2014/main" id="{81CE3519-9C98-C723-719A-4BE628A67164}"/>
                </a:ext>
              </a:extLst>
            </p:cNvPr>
            <p:cNvSpPr/>
            <p:nvPr/>
          </p:nvSpPr>
          <p:spPr>
            <a:xfrm>
              <a:off x="6636250" y="350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8161;p50">
              <a:extLst>
                <a:ext uri="{FF2B5EF4-FFF2-40B4-BE49-F238E27FC236}">
                  <a16:creationId xmlns:a16="http://schemas.microsoft.com/office/drawing/2014/main" id="{77871F6E-108E-B934-3FBD-F6CD4E29DFCA}"/>
                </a:ext>
              </a:extLst>
            </p:cNvPr>
            <p:cNvSpPr/>
            <p:nvPr/>
          </p:nvSpPr>
          <p:spPr>
            <a:xfrm>
              <a:off x="6636250" y="3502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1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8162;p50">
              <a:extLst>
                <a:ext uri="{FF2B5EF4-FFF2-40B4-BE49-F238E27FC236}">
                  <a16:creationId xmlns:a16="http://schemas.microsoft.com/office/drawing/2014/main" id="{0F27530F-9821-44F5-1F54-A826ED3412E1}"/>
                </a:ext>
              </a:extLst>
            </p:cNvPr>
            <p:cNvSpPr/>
            <p:nvPr/>
          </p:nvSpPr>
          <p:spPr>
            <a:xfrm>
              <a:off x="6634675" y="350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8163;p50">
              <a:extLst>
                <a:ext uri="{FF2B5EF4-FFF2-40B4-BE49-F238E27FC236}">
                  <a16:creationId xmlns:a16="http://schemas.microsoft.com/office/drawing/2014/main" id="{EF4F8063-0194-F85B-75DA-1B5B24B0723E}"/>
                </a:ext>
              </a:extLst>
            </p:cNvPr>
            <p:cNvSpPr/>
            <p:nvPr/>
          </p:nvSpPr>
          <p:spPr>
            <a:xfrm>
              <a:off x="6632575" y="351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8164;p50">
              <a:extLst>
                <a:ext uri="{FF2B5EF4-FFF2-40B4-BE49-F238E27FC236}">
                  <a16:creationId xmlns:a16="http://schemas.microsoft.com/office/drawing/2014/main" id="{67B24673-57FC-2179-D5B9-E086FEA175B5}"/>
                </a:ext>
              </a:extLst>
            </p:cNvPr>
            <p:cNvSpPr/>
            <p:nvPr/>
          </p:nvSpPr>
          <p:spPr>
            <a:xfrm>
              <a:off x="6632575" y="3510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8165;p50">
              <a:extLst>
                <a:ext uri="{FF2B5EF4-FFF2-40B4-BE49-F238E27FC236}">
                  <a16:creationId xmlns:a16="http://schemas.microsoft.com/office/drawing/2014/main" id="{62B701ED-1637-3CA2-9DBC-9371AEC0E204}"/>
                </a:ext>
              </a:extLst>
            </p:cNvPr>
            <p:cNvSpPr/>
            <p:nvPr/>
          </p:nvSpPr>
          <p:spPr>
            <a:xfrm>
              <a:off x="6635200" y="350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8166;p50">
              <a:extLst>
                <a:ext uri="{FF2B5EF4-FFF2-40B4-BE49-F238E27FC236}">
                  <a16:creationId xmlns:a16="http://schemas.microsoft.com/office/drawing/2014/main" id="{747A43DF-F47E-00F3-438E-067EAECB9C6B}"/>
                </a:ext>
              </a:extLst>
            </p:cNvPr>
            <p:cNvSpPr/>
            <p:nvPr/>
          </p:nvSpPr>
          <p:spPr>
            <a:xfrm>
              <a:off x="6632575" y="3510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8167;p50">
              <a:extLst>
                <a:ext uri="{FF2B5EF4-FFF2-40B4-BE49-F238E27FC236}">
                  <a16:creationId xmlns:a16="http://schemas.microsoft.com/office/drawing/2014/main" id="{A39B24D2-5C44-5805-374E-9BDA50AF3D4D}"/>
                </a:ext>
              </a:extLst>
            </p:cNvPr>
            <p:cNvSpPr/>
            <p:nvPr/>
          </p:nvSpPr>
          <p:spPr>
            <a:xfrm>
              <a:off x="6632575" y="351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8168;p50">
              <a:extLst>
                <a:ext uri="{FF2B5EF4-FFF2-40B4-BE49-F238E27FC236}">
                  <a16:creationId xmlns:a16="http://schemas.microsoft.com/office/drawing/2014/main" id="{612DC3A0-E85F-78CD-CBA2-DA814EC21CC3}"/>
                </a:ext>
              </a:extLst>
            </p:cNvPr>
            <p:cNvSpPr/>
            <p:nvPr/>
          </p:nvSpPr>
          <p:spPr>
            <a:xfrm>
              <a:off x="6634150" y="350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8169;p50">
              <a:extLst>
                <a:ext uri="{FF2B5EF4-FFF2-40B4-BE49-F238E27FC236}">
                  <a16:creationId xmlns:a16="http://schemas.microsoft.com/office/drawing/2014/main" id="{928F2AEF-CC53-043F-1B2C-C6B054F92334}"/>
                </a:ext>
              </a:extLst>
            </p:cNvPr>
            <p:cNvSpPr/>
            <p:nvPr/>
          </p:nvSpPr>
          <p:spPr>
            <a:xfrm>
              <a:off x="6632575" y="3510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8170;p50">
              <a:extLst>
                <a:ext uri="{FF2B5EF4-FFF2-40B4-BE49-F238E27FC236}">
                  <a16:creationId xmlns:a16="http://schemas.microsoft.com/office/drawing/2014/main" id="{12A771FB-B933-FE04-9EBF-CC658DB4814D}"/>
                </a:ext>
              </a:extLst>
            </p:cNvPr>
            <p:cNvSpPr/>
            <p:nvPr/>
          </p:nvSpPr>
          <p:spPr>
            <a:xfrm>
              <a:off x="6632025" y="351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8171;p50">
              <a:extLst>
                <a:ext uri="{FF2B5EF4-FFF2-40B4-BE49-F238E27FC236}">
                  <a16:creationId xmlns:a16="http://schemas.microsoft.com/office/drawing/2014/main" id="{1C776193-C5A3-D930-5218-5D0CBFC9BDB7}"/>
                </a:ext>
              </a:extLst>
            </p:cNvPr>
            <p:cNvSpPr/>
            <p:nvPr/>
          </p:nvSpPr>
          <p:spPr>
            <a:xfrm>
              <a:off x="6633625" y="3509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8172;p50">
              <a:extLst>
                <a:ext uri="{FF2B5EF4-FFF2-40B4-BE49-F238E27FC236}">
                  <a16:creationId xmlns:a16="http://schemas.microsoft.com/office/drawing/2014/main" id="{66346273-15E5-7B14-20A7-478DB3458B7F}"/>
                </a:ext>
              </a:extLst>
            </p:cNvPr>
            <p:cNvSpPr/>
            <p:nvPr/>
          </p:nvSpPr>
          <p:spPr>
            <a:xfrm>
              <a:off x="6627825" y="35782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8173;p50">
              <a:extLst>
                <a:ext uri="{FF2B5EF4-FFF2-40B4-BE49-F238E27FC236}">
                  <a16:creationId xmlns:a16="http://schemas.microsoft.com/office/drawing/2014/main" id="{41058DC6-0F45-893D-14F1-6A5A77AE46F7}"/>
                </a:ext>
              </a:extLst>
            </p:cNvPr>
            <p:cNvSpPr/>
            <p:nvPr/>
          </p:nvSpPr>
          <p:spPr>
            <a:xfrm>
              <a:off x="6627825" y="35760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8174;p50">
              <a:extLst>
                <a:ext uri="{FF2B5EF4-FFF2-40B4-BE49-F238E27FC236}">
                  <a16:creationId xmlns:a16="http://schemas.microsoft.com/office/drawing/2014/main" id="{5828E06F-56E9-9D96-2F6E-5029DCF09887}"/>
                </a:ext>
              </a:extLst>
            </p:cNvPr>
            <p:cNvSpPr/>
            <p:nvPr/>
          </p:nvSpPr>
          <p:spPr>
            <a:xfrm>
              <a:off x="6627825" y="35797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8175;p50">
              <a:extLst>
                <a:ext uri="{FF2B5EF4-FFF2-40B4-BE49-F238E27FC236}">
                  <a16:creationId xmlns:a16="http://schemas.microsoft.com/office/drawing/2014/main" id="{5DEBD417-C47D-421F-3640-4E1220A5BB90}"/>
                </a:ext>
              </a:extLst>
            </p:cNvPr>
            <p:cNvSpPr/>
            <p:nvPr/>
          </p:nvSpPr>
          <p:spPr>
            <a:xfrm>
              <a:off x="6627825" y="35718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8176;p50">
              <a:extLst>
                <a:ext uri="{FF2B5EF4-FFF2-40B4-BE49-F238E27FC236}">
                  <a16:creationId xmlns:a16="http://schemas.microsoft.com/office/drawing/2014/main" id="{26A50C62-0530-7B31-F40B-C40105500F58}"/>
                </a:ext>
              </a:extLst>
            </p:cNvPr>
            <p:cNvSpPr/>
            <p:nvPr/>
          </p:nvSpPr>
          <p:spPr>
            <a:xfrm>
              <a:off x="6627825" y="35745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8177;p50">
              <a:extLst>
                <a:ext uri="{FF2B5EF4-FFF2-40B4-BE49-F238E27FC236}">
                  <a16:creationId xmlns:a16="http://schemas.microsoft.com/office/drawing/2014/main" id="{5A7E58B8-98F0-948B-8D0F-76A04E71E3F3}"/>
                </a:ext>
              </a:extLst>
            </p:cNvPr>
            <p:cNvSpPr/>
            <p:nvPr/>
          </p:nvSpPr>
          <p:spPr>
            <a:xfrm>
              <a:off x="6625175" y="3580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1" name="Google Shape;8178;p50">
              <a:extLst>
                <a:ext uri="{FF2B5EF4-FFF2-40B4-BE49-F238E27FC236}">
                  <a16:creationId xmlns:a16="http://schemas.microsoft.com/office/drawing/2014/main" id="{6D51D045-396C-4C17-3028-00536DE133CA}"/>
                </a:ext>
              </a:extLst>
            </p:cNvPr>
            <p:cNvSpPr/>
            <p:nvPr/>
          </p:nvSpPr>
          <p:spPr>
            <a:xfrm>
              <a:off x="6626225" y="3581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2" name="Google Shape;8179;p50">
              <a:extLst>
                <a:ext uri="{FF2B5EF4-FFF2-40B4-BE49-F238E27FC236}">
                  <a16:creationId xmlns:a16="http://schemas.microsoft.com/office/drawing/2014/main" id="{6D964B7A-9A38-5757-2248-EC07E5F92A39}"/>
                </a:ext>
              </a:extLst>
            </p:cNvPr>
            <p:cNvSpPr/>
            <p:nvPr/>
          </p:nvSpPr>
          <p:spPr>
            <a:xfrm>
              <a:off x="6626750" y="358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8180;p50">
              <a:extLst>
                <a:ext uri="{FF2B5EF4-FFF2-40B4-BE49-F238E27FC236}">
                  <a16:creationId xmlns:a16="http://schemas.microsoft.com/office/drawing/2014/main" id="{5EA3E35A-346D-8854-78D7-9AF1E4C66ADC}"/>
                </a:ext>
              </a:extLst>
            </p:cNvPr>
            <p:cNvSpPr/>
            <p:nvPr/>
          </p:nvSpPr>
          <p:spPr>
            <a:xfrm>
              <a:off x="6626750" y="3580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8181;p50">
              <a:extLst>
                <a:ext uri="{FF2B5EF4-FFF2-40B4-BE49-F238E27FC236}">
                  <a16:creationId xmlns:a16="http://schemas.microsoft.com/office/drawing/2014/main" id="{0E4B13EA-F1C2-E0B5-5A1A-3DB64CE92567}"/>
                </a:ext>
              </a:extLst>
            </p:cNvPr>
            <p:cNvSpPr/>
            <p:nvPr/>
          </p:nvSpPr>
          <p:spPr>
            <a:xfrm>
              <a:off x="6622000" y="355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8182;p50">
              <a:extLst>
                <a:ext uri="{FF2B5EF4-FFF2-40B4-BE49-F238E27FC236}">
                  <a16:creationId xmlns:a16="http://schemas.microsoft.com/office/drawing/2014/main" id="{BD6C18D5-D595-9068-44BE-96DDA172F22B}"/>
                </a:ext>
              </a:extLst>
            </p:cNvPr>
            <p:cNvSpPr/>
            <p:nvPr/>
          </p:nvSpPr>
          <p:spPr>
            <a:xfrm>
              <a:off x="6626750" y="3567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8183;p50">
              <a:extLst>
                <a:ext uri="{FF2B5EF4-FFF2-40B4-BE49-F238E27FC236}">
                  <a16:creationId xmlns:a16="http://schemas.microsoft.com/office/drawing/2014/main" id="{74EABF75-F09F-1D8B-2AD1-53861FBE2170}"/>
                </a:ext>
              </a:extLst>
            </p:cNvPr>
            <p:cNvSpPr/>
            <p:nvPr/>
          </p:nvSpPr>
          <p:spPr>
            <a:xfrm>
              <a:off x="6620950" y="355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8184;p50">
              <a:extLst>
                <a:ext uri="{FF2B5EF4-FFF2-40B4-BE49-F238E27FC236}">
                  <a16:creationId xmlns:a16="http://schemas.microsoft.com/office/drawing/2014/main" id="{8863A100-F129-2F37-9ADB-353B3FD6C178}"/>
                </a:ext>
              </a:extLst>
            </p:cNvPr>
            <p:cNvSpPr/>
            <p:nvPr/>
          </p:nvSpPr>
          <p:spPr>
            <a:xfrm>
              <a:off x="6624650" y="357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8185;p50">
              <a:extLst>
                <a:ext uri="{FF2B5EF4-FFF2-40B4-BE49-F238E27FC236}">
                  <a16:creationId xmlns:a16="http://schemas.microsoft.com/office/drawing/2014/main" id="{328E381C-F710-D469-B08C-5347A0E51379}"/>
                </a:ext>
              </a:extLst>
            </p:cNvPr>
            <p:cNvSpPr/>
            <p:nvPr/>
          </p:nvSpPr>
          <p:spPr>
            <a:xfrm>
              <a:off x="6620950" y="356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8186;p50">
              <a:extLst>
                <a:ext uri="{FF2B5EF4-FFF2-40B4-BE49-F238E27FC236}">
                  <a16:creationId xmlns:a16="http://schemas.microsoft.com/office/drawing/2014/main" id="{30B8BC77-88A7-FE4F-1CF0-7EFE2E0CD4CD}"/>
                </a:ext>
              </a:extLst>
            </p:cNvPr>
            <p:cNvSpPr/>
            <p:nvPr/>
          </p:nvSpPr>
          <p:spPr>
            <a:xfrm>
              <a:off x="6620950" y="355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8187;p50">
              <a:extLst>
                <a:ext uri="{FF2B5EF4-FFF2-40B4-BE49-F238E27FC236}">
                  <a16:creationId xmlns:a16="http://schemas.microsoft.com/office/drawing/2014/main" id="{9C67F639-8144-EDA5-FADB-D27E5B49EB73}"/>
                </a:ext>
              </a:extLst>
            </p:cNvPr>
            <p:cNvSpPr/>
            <p:nvPr/>
          </p:nvSpPr>
          <p:spPr>
            <a:xfrm>
              <a:off x="6625700" y="356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8188;p50">
              <a:extLst>
                <a:ext uri="{FF2B5EF4-FFF2-40B4-BE49-F238E27FC236}">
                  <a16:creationId xmlns:a16="http://schemas.microsoft.com/office/drawing/2014/main" id="{9F762D63-8144-279E-2031-0A84BF171972}"/>
                </a:ext>
              </a:extLst>
            </p:cNvPr>
            <p:cNvSpPr/>
            <p:nvPr/>
          </p:nvSpPr>
          <p:spPr>
            <a:xfrm>
              <a:off x="6626225" y="356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8189;p50">
              <a:extLst>
                <a:ext uri="{FF2B5EF4-FFF2-40B4-BE49-F238E27FC236}">
                  <a16:creationId xmlns:a16="http://schemas.microsoft.com/office/drawing/2014/main" id="{639FD984-0EF4-056F-EC2E-3CD68F19099B}"/>
                </a:ext>
              </a:extLst>
            </p:cNvPr>
            <p:cNvSpPr/>
            <p:nvPr/>
          </p:nvSpPr>
          <p:spPr>
            <a:xfrm>
              <a:off x="6622000" y="355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8190;p50">
              <a:extLst>
                <a:ext uri="{FF2B5EF4-FFF2-40B4-BE49-F238E27FC236}">
                  <a16:creationId xmlns:a16="http://schemas.microsoft.com/office/drawing/2014/main" id="{04D924B9-306E-3F23-0C71-022ABC838B79}"/>
                </a:ext>
              </a:extLst>
            </p:cNvPr>
            <p:cNvSpPr/>
            <p:nvPr/>
          </p:nvSpPr>
          <p:spPr>
            <a:xfrm>
              <a:off x="6625175" y="356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8191;p50">
              <a:extLst>
                <a:ext uri="{FF2B5EF4-FFF2-40B4-BE49-F238E27FC236}">
                  <a16:creationId xmlns:a16="http://schemas.microsoft.com/office/drawing/2014/main" id="{B953AEAF-A835-BA01-BCF3-D16167C49A87}"/>
                </a:ext>
              </a:extLst>
            </p:cNvPr>
            <p:cNvSpPr/>
            <p:nvPr/>
          </p:nvSpPr>
          <p:spPr>
            <a:xfrm>
              <a:off x="6627825" y="35745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8192;p50">
              <a:extLst>
                <a:ext uri="{FF2B5EF4-FFF2-40B4-BE49-F238E27FC236}">
                  <a16:creationId xmlns:a16="http://schemas.microsoft.com/office/drawing/2014/main" id="{66036E15-E79C-7BA9-644F-56121B4B72B2}"/>
                </a:ext>
              </a:extLst>
            </p:cNvPr>
            <p:cNvSpPr/>
            <p:nvPr/>
          </p:nvSpPr>
          <p:spPr>
            <a:xfrm>
              <a:off x="6623600" y="35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8193;p50">
              <a:extLst>
                <a:ext uri="{FF2B5EF4-FFF2-40B4-BE49-F238E27FC236}">
                  <a16:creationId xmlns:a16="http://schemas.microsoft.com/office/drawing/2014/main" id="{D1B9AE76-6680-C5EA-D7CA-C6DCB9964823}"/>
                </a:ext>
              </a:extLst>
            </p:cNvPr>
            <p:cNvSpPr/>
            <p:nvPr/>
          </p:nvSpPr>
          <p:spPr>
            <a:xfrm>
              <a:off x="6623600" y="35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8194;p50">
              <a:extLst>
                <a:ext uri="{FF2B5EF4-FFF2-40B4-BE49-F238E27FC236}">
                  <a16:creationId xmlns:a16="http://schemas.microsoft.com/office/drawing/2014/main" id="{5ED83040-750F-80E9-3782-18667A74C599}"/>
                </a:ext>
              </a:extLst>
            </p:cNvPr>
            <p:cNvSpPr/>
            <p:nvPr/>
          </p:nvSpPr>
          <p:spPr>
            <a:xfrm>
              <a:off x="6623600" y="357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8195;p50">
              <a:extLst>
                <a:ext uri="{FF2B5EF4-FFF2-40B4-BE49-F238E27FC236}">
                  <a16:creationId xmlns:a16="http://schemas.microsoft.com/office/drawing/2014/main" id="{70E0B4E2-EEF0-4829-B6F7-53DBDB18B4A7}"/>
                </a:ext>
              </a:extLst>
            </p:cNvPr>
            <p:cNvSpPr/>
            <p:nvPr/>
          </p:nvSpPr>
          <p:spPr>
            <a:xfrm>
              <a:off x="6623600" y="357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8196;p50">
              <a:extLst>
                <a:ext uri="{FF2B5EF4-FFF2-40B4-BE49-F238E27FC236}">
                  <a16:creationId xmlns:a16="http://schemas.microsoft.com/office/drawing/2014/main" id="{FB92E012-9A92-C228-3D21-78F63AE84909}"/>
                </a:ext>
              </a:extLst>
            </p:cNvPr>
            <p:cNvSpPr/>
            <p:nvPr/>
          </p:nvSpPr>
          <p:spPr>
            <a:xfrm>
              <a:off x="6623600" y="3575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8197;p50">
              <a:extLst>
                <a:ext uri="{FF2B5EF4-FFF2-40B4-BE49-F238E27FC236}">
                  <a16:creationId xmlns:a16="http://schemas.microsoft.com/office/drawing/2014/main" id="{6576014E-069C-DAFF-62E2-E1B4BD33CA21}"/>
                </a:ext>
              </a:extLst>
            </p:cNvPr>
            <p:cNvSpPr/>
            <p:nvPr/>
          </p:nvSpPr>
          <p:spPr>
            <a:xfrm>
              <a:off x="6623050" y="357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8198;p50">
              <a:extLst>
                <a:ext uri="{FF2B5EF4-FFF2-40B4-BE49-F238E27FC236}">
                  <a16:creationId xmlns:a16="http://schemas.microsoft.com/office/drawing/2014/main" id="{2C7E33FE-D437-2D29-5C18-A808CE84EDDC}"/>
                </a:ext>
              </a:extLst>
            </p:cNvPr>
            <p:cNvSpPr/>
            <p:nvPr/>
          </p:nvSpPr>
          <p:spPr>
            <a:xfrm>
              <a:off x="6618825" y="3556550"/>
              <a:ext cx="9550" cy="25375"/>
            </a:xfrm>
            <a:custGeom>
              <a:avLst/>
              <a:gdLst/>
              <a:ahLst/>
              <a:cxnLst/>
              <a:rect l="l" t="t" r="r" b="b"/>
              <a:pathLst>
                <a:path w="382" h="1015" extrusionOk="0">
                  <a:moveTo>
                    <a:pt x="60" y="75"/>
                  </a:moveTo>
                  <a:cubicBezTo>
                    <a:pt x="55" y="75"/>
                    <a:pt x="50" y="85"/>
                    <a:pt x="64" y="85"/>
                  </a:cubicBezTo>
                  <a:cubicBezTo>
                    <a:pt x="64" y="78"/>
                    <a:pt x="62" y="75"/>
                    <a:pt x="60" y="75"/>
                  </a:cubicBezTo>
                  <a:close/>
                  <a:moveTo>
                    <a:pt x="91" y="471"/>
                  </a:moveTo>
                  <a:cubicBezTo>
                    <a:pt x="85" y="478"/>
                    <a:pt x="85" y="486"/>
                    <a:pt x="85" y="486"/>
                  </a:cubicBezTo>
                  <a:cubicBezTo>
                    <a:pt x="99" y="486"/>
                    <a:pt x="95" y="478"/>
                    <a:pt x="91" y="471"/>
                  </a:cubicBezTo>
                  <a:close/>
                  <a:moveTo>
                    <a:pt x="85" y="507"/>
                  </a:moveTo>
                  <a:cubicBezTo>
                    <a:pt x="85" y="507"/>
                    <a:pt x="85" y="517"/>
                    <a:pt x="92" y="517"/>
                  </a:cubicBezTo>
                  <a:cubicBezTo>
                    <a:pt x="95" y="517"/>
                    <a:pt x="99" y="514"/>
                    <a:pt x="107" y="507"/>
                  </a:cubicBezTo>
                  <a:close/>
                  <a:moveTo>
                    <a:pt x="254" y="930"/>
                  </a:moveTo>
                  <a:cubicBezTo>
                    <a:pt x="268" y="930"/>
                    <a:pt x="273" y="939"/>
                    <a:pt x="275" y="939"/>
                  </a:cubicBezTo>
                  <a:cubicBezTo>
                    <a:pt x="276" y="939"/>
                    <a:pt x="276" y="937"/>
                    <a:pt x="276" y="930"/>
                  </a:cubicBezTo>
                  <a:close/>
                  <a:moveTo>
                    <a:pt x="270" y="941"/>
                  </a:moveTo>
                  <a:cubicBezTo>
                    <a:pt x="264" y="941"/>
                    <a:pt x="254" y="951"/>
                    <a:pt x="254" y="951"/>
                  </a:cubicBezTo>
                  <a:lnTo>
                    <a:pt x="276" y="951"/>
                  </a:lnTo>
                  <a:cubicBezTo>
                    <a:pt x="276" y="944"/>
                    <a:pt x="273" y="941"/>
                    <a:pt x="270" y="941"/>
                  </a:cubicBezTo>
                  <a:close/>
                  <a:moveTo>
                    <a:pt x="107" y="0"/>
                  </a:moveTo>
                  <a:cubicBezTo>
                    <a:pt x="107" y="0"/>
                    <a:pt x="85" y="0"/>
                    <a:pt x="85" y="21"/>
                  </a:cubicBezTo>
                  <a:lnTo>
                    <a:pt x="85" y="43"/>
                  </a:lnTo>
                  <a:lnTo>
                    <a:pt x="64" y="43"/>
                  </a:lnTo>
                  <a:cubicBezTo>
                    <a:pt x="64" y="43"/>
                    <a:pt x="64" y="64"/>
                    <a:pt x="64" y="64"/>
                  </a:cubicBezTo>
                  <a:cubicBezTo>
                    <a:pt x="64" y="64"/>
                    <a:pt x="64" y="64"/>
                    <a:pt x="64" y="85"/>
                  </a:cubicBezTo>
                  <a:lnTo>
                    <a:pt x="43" y="85"/>
                  </a:lnTo>
                  <a:cubicBezTo>
                    <a:pt x="43" y="106"/>
                    <a:pt x="22" y="127"/>
                    <a:pt x="22" y="127"/>
                  </a:cubicBezTo>
                  <a:cubicBezTo>
                    <a:pt x="22" y="127"/>
                    <a:pt x="1" y="148"/>
                    <a:pt x="1" y="148"/>
                  </a:cubicBezTo>
                  <a:lnTo>
                    <a:pt x="22" y="148"/>
                  </a:lnTo>
                  <a:cubicBezTo>
                    <a:pt x="1" y="169"/>
                    <a:pt x="22" y="169"/>
                    <a:pt x="1" y="190"/>
                  </a:cubicBezTo>
                  <a:lnTo>
                    <a:pt x="22" y="190"/>
                  </a:lnTo>
                  <a:cubicBezTo>
                    <a:pt x="1" y="212"/>
                    <a:pt x="22" y="233"/>
                    <a:pt x="22" y="233"/>
                  </a:cubicBezTo>
                  <a:cubicBezTo>
                    <a:pt x="22" y="254"/>
                    <a:pt x="22" y="296"/>
                    <a:pt x="43" y="296"/>
                  </a:cubicBezTo>
                  <a:cubicBezTo>
                    <a:pt x="22" y="317"/>
                    <a:pt x="64" y="317"/>
                    <a:pt x="43" y="317"/>
                  </a:cubicBezTo>
                  <a:cubicBezTo>
                    <a:pt x="43" y="338"/>
                    <a:pt x="22" y="359"/>
                    <a:pt x="64" y="359"/>
                  </a:cubicBezTo>
                  <a:lnTo>
                    <a:pt x="43" y="359"/>
                  </a:lnTo>
                  <a:cubicBezTo>
                    <a:pt x="43" y="359"/>
                    <a:pt x="64" y="359"/>
                    <a:pt x="64" y="381"/>
                  </a:cubicBezTo>
                  <a:cubicBezTo>
                    <a:pt x="64" y="381"/>
                    <a:pt x="85" y="402"/>
                    <a:pt x="64" y="402"/>
                  </a:cubicBezTo>
                  <a:cubicBezTo>
                    <a:pt x="64" y="402"/>
                    <a:pt x="64" y="402"/>
                    <a:pt x="64" y="423"/>
                  </a:cubicBezTo>
                  <a:cubicBezTo>
                    <a:pt x="64" y="423"/>
                    <a:pt x="85" y="423"/>
                    <a:pt x="85" y="444"/>
                  </a:cubicBezTo>
                  <a:cubicBezTo>
                    <a:pt x="85" y="465"/>
                    <a:pt x="107" y="465"/>
                    <a:pt x="85" y="465"/>
                  </a:cubicBezTo>
                  <a:cubicBezTo>
                    <a:pt x="85" y="465"/>
                    <a:pt x="88" y="468"/>
                    <a:pt x="91" y="471"/>
                  </a:cubicBezTo>
                  <a:lnTo>
                    <a:pt x="91" y="471"/>
                  </a:lnTo>
                  <a:cubicBezTo>
                    <a:pt x="94" y="468"/>
                    <a:pt x="99" y="465"/>
                    <a:pt x="107" y="465"/>
                  </a:cubicBezTo>
                  <a:cubicBezTo>
                    <a:pt x="107" y="465"/>
                    <a:pt x="107" y="465"/>
                    <a:pt x="107" y="486"/>
                  </a:cubicBezTo>
                  <a:lnTo>
                    <a:pt x="85" y="486"/>
                  </a:lnTo>
                  <a:cubicBezTo>
                    <a:pt x="107" y="486"/>
                    <a:pt x="85" y="507"/>
                    <a:pt x="107" y="507"/>
                  </a:cubicBezTo>
                  <a:cubicBezTo>
                    <a:pt x="107" y="507"/>
                    <a:pt x="107" y="528"/>
                    <a:pt x="107" y="528"/>
                  </a:cubicBezTo>
                  <a:cubicBezTo>
                    <a:pt x="107" y="528"/>
                    <a:pt x="85" y="550"/>
                    <a:pt x="85" y="550"/>
                  </a:cubicBezTo>
                  <a:cubicBezTo>
                    <a:pt x="107" y="550"/>
                    <a:pt x="107" y="571"/>
                    <a:pt x="107" y="571"/>
                  </a:cubicBezTo>
                  <a:cubicBezTo>
                    <a:pt x="128" y="571"/>
                    <a:pt x="128" y="592"/>
                    <a:pt x="128" y="592"/>
                  </a:cubicBezTo>
                  <a:lnTo>
                    <a:pt x="107" y="592"/>
                  </a:lnTo>
                  <a:lnTo>
                    <a:pt x="107" y="613"/>
                  </a:lnTo>
                  <a:cubicBezTo>
                    <a:pt x="107" y="623"/>
                    <a:pt x="117" y="623"/>
                    <a:pt x="128" y="623"/>
                  </a:cubicBezTo>
                  <a:cubicBezTo>
                    <a:pt x="138" y="623"/>
                    <a:pt x="149" y="623"/>
                    <a:pt x="149" y="634"/>
                  </a:cubicBezTo>
                  <a:cubicBezTo>
                    <a:pt x="170" y="634"/>
                    <a:pt x="170" y="634"/>
                    <a:pt x="170" y="655"/>
                  </a:cubicBezTo>
                  <a:cubicBezTo>
                    <a:pt x="159" y="666"/>
                    <a:pt x="159" y="666"/>
                    <a:pt x="162" y="666"/>
                  </a:cubicBezTo>
                  <a:cubicBezTo>
                    <a:pt x="165" y="666"/>
                    <a:pt x="170" y="666"/>
                    <a:pt x="170" y="676"/>
                  </a:cubicBezTo>
                  <a:cubicBezTo>
                    <a:pt x="170" y="655"/>
                    <a:pt x="170" y="655"/>
                    <a:pt x="191" y="655"/>
                  </a:cubicBezTo>
                  <a:lnTo>
                    <a:pt x="191" y="655"/>
                  </a:lnTo>
                  <a:cubicBezTo>
                    <a:pt x="170" y="655"/>
                    <a:pt x="191" y="655"/>
                    <a:pt x="191" y="676"/>
                  </a:cubicBezTo>
                  <a:lnTo>
                    <a:pt x="212" y="676"/>
                  </a:lnTo>
                  <a:cubicBezTo>
                    <a:pt x="198" y="676"/>
                    <a:pt x="193" y="686"/>
                    <a:pt x="186" y="686"/>
                  </a:cubicBezTo>
                  <a:cubicBezTo>
                    <a:pt x="182" y="686"/>
                    <a:pt x="177" y="683"/>
                    <a:pt x="170" y="676"/>
                  </a:cubicBezTo>
                  <a:lnTo>
                    <a:pt x="170" y="676"/>
                  </a:lnTo>
                  <a:cubicBezTo>
                    <a:pt x="170" y="697"/>
                    <a:pt x="191" y="697"/>
                    <a:pt x="170" y="697"/>
                  </a:cubicBezTo>
                  <a:lnTo>
                    <a:pt x="191" y="697"/>
                  </a:lnTo>
                  <a:cubicBezTo>
                    <a:pt x="191" y="697"/>
                    <a:pt x="191" y="688"/>
                    <a:pt x="197" y="688"/>
                  </a:cubicBezTo>
                  <a:cubicBezTo>
                    <a:pt x="200" y="688"/>
                    <a:pt x="205" y="690"/>
                    <a:pt x="212" y="697"/>
                  </a:cubicBezTo>
                  <a:lnTo>
                    <a:pt x="191" y="697"/>
                  </a:lnTo>
                  <a:cubicBezTo>
                    <a:pt x="191" y="697"/>
                    <a:pt x="191" y="719"/>
                    <a:pt x="191" y="719"/>
                  </a:cubicBezTo>
                  <a:cubicBezTo>
                    <a:pt x="191" y="719"/>
                    <a:pt x="170" y="740"/>
                    <a:pt x="170" y="740"/>
                  </a:cubicBezTo>
                  <a:lnTo>
                    <a:pt x="191" y="740"/>
                  </a:lnTo>
                  <a:lnTo>
                    <a:pt x="191" y="761"/>
                  </a:lnTo>
                  <a:lnTo>
                    <a:pt x="212" y="761"/>
                  </a:lnTo>
                  <a:cubicBezTo>
                    <a:pt x="212" y="761"/>
                    <a:pt x="212" y="767"/>
                    <a:pt x="209" y="773"/>
                  </a:cubicBezTo>
                  <a:lnTo>
                    <a:pt x="209" y="773"/>
                  </a:lnTo>
                  <a:cubicBezTo>
                    <a:pt x="208" y="773"/>
                    <a:pt x="207" y="773"/>
                    <a:pt x="207" y="773"/>
                  </a:cubicBezTo>
                  <a:cubicBezTo>
                    <a:pt x="200" y="773"/>
                    <a:pt x="191" y="782"/>
                    <a:pt x="191" y="782"/>
                  </a:cubicBezTo>
                  <a:cubicBezTo>
                    <a:pt x="201" y="782"/>
                    <a:pt x="206" y="778"/>
                    <a:pt x="209" y="773"/>
                  </a:cubicBezTo>
                  <a:lnTo>
                    <a:pt x="209" y="773"/>
                  </a:lnTo>
                  <a:cubicBezTo>
                    <a:pt x="211" y="774"/>
                    <a:pt x="212" y="776"/>
                    <a:pt x="212" y="782"/>
                  </a:cubicBezTo>
                  <a:lnTo>
                    <a:pt x="233" y="782"/>
                  </a:lnTo>
                  <a:cubicBezTo>
                    <a:pt x="233" y="782"/>
                    <a:pt x="233" y="803"/>
                    <a:pt x="233" y="803"/>
                  </a:cubicBezTo>
                  <a:cubicBezTo>
                    <a:pt x="212" y="803"/>
                    <a:pt x="212" y="824"/>
                    <a:pt x="191" y="824"/>
                  </a:cubicBezTo>
                  <a:lnTo>
                    <a:pt x="254" y="824"/>
                  </a:lnTo>
                  <a:cubicBezTo>
                    <a:pt x="233" y="824"/>
                    <a:pt x="233" y="845"/>
                    <a:pt x="233" y="845"/>
                  </a:cubicBezTo>
                  <a:lnTo>
                    <a:pt x="254" y="845"/>
                  </a:lnTo>
                  <a:cubicBezTo>
                    <a:pt x="254" y="866"/>
                    <a:pt x="254" y="866"/>
                    <a:pt x="233" y="866"/>
                  </a:cubicBezTo>
                  <a:cubicBezTo>
                    <a:pt x="254" y="866"/>
                    <a:pt x="254" y="866"/>
                    <a:pt x="254" y="888"/>
                  </a:cubicBezTo>
                  <a:cubicBezTo>
                    <a:pt x="233" y="909"/>
                    <a:pt x="233" y="909"/>
                    <a:pt x="233" y="909"/>
                  </a:cubicBezTo>
                  <a:lnTo>
                    <a:pt x="254" y="909"/>
                  </a:lnTo>
                  <a:cubicBezTo>
                    <a:pt x="254" y="909"/>
                    <a:pt x="254" y="909"/>
                    <a:pt x="233" y="930"/>
                  </a:cubicBezTo>
                  <a:cubicBezTo>
                    <a:pt x="244" y="919"/>
                    <a:pt x="254" y="919"/>
                    <a:pt x="262" y="919"/>
                  </a:cubicBezTo>
                  <a:cubicBezTo>
                    <a:pt x="270" y="919"/>
                    <a:pt x="276" y="919"/>
                    <a:pt x="276" y="909"/>
                  </a:cubicBezTo>
                  <a:lnTo>
                    <a:pt x="276" y="930"/>
                  </a:lnTo>
                  <a:cubicBezTo>
                    <a:pt x="276" y="930"/>
                    <a:pt x="276" y="930"/>
                    <a:pt x="276" y="951"/>
                  </a:cubicBezTo>
                  <a:cubicBezTo>
                    <a:pt x="276" y="951"/>
                    <a:pt x="276" y="972"/>
                    <a:pt x="276" y="972"/>
                  </a:cubicBezTo>
                  <a:cubicBezTo>
                    <a:pt x="254" y="993"/>
                    <a:pt x="276" y="993"/>
                    <a:pt x="276" y="993"/>
                  </a:cubicBezTo>
                  <a:lnTo>
                    <a:pt x="254" y="993"/>
                  </a:lnTo>
                  <a:cubicBezTo>
                    <a:pt x="254" y="1004"/>
                    <a:pt x="260" y="1004"/>
                    <a:pt x="262" y="1004"/>
                  </a:cubicBezTo>
                  <a:cubicBezTo>
                    <a:pt x="265" y="1004"/>
                    <a:pt x="265" y="1004"/>
                    <a:pt x="254" y="1014"/>
                  </a:cubicBezTo>
                  <a:lnTo>
                    <a:pt x="297" y="1014"/>
                  </a:lnTo>
                  <a:cubicBezTo>
                    <a:pt x="297" y="1004"/>
                    <a:pt x="297" y="1004"/>
                    <a:pt x="299" y="1004"/>
                  </a:cubicBezTo>
                  <a:cubicBezTo>
                    <a:pt x="302" y="1004"/>
                    <a:pt x="307" y="1004"/>
                    <a:pt x="318" y="993"/>
                  </a:cubicBezTo>
                  <a:cubicBezTo>
                    <a:pt x="318" y="972"/>
                    <a:pt x="318" y="972"/>
                    <a:pt x="318" y="972"/>
                  </a:cubicBezTo>
                  <a:lnTo>
                    <a:pt x="339" y="972"/>
                  </a:lnTo>
                  <a:cubicBezTo>
                    <a:pt x="339" y="972"/>
                    <a:pt x="318" y="972"/>
                    <a:pt x="339" y="951"/>
                  </a:cubicBezTo>
                  <a:cubicBezTo>
                    <a:pt x="339" y="930"/>
                    <a:pt x="339" y="930"/>
                    <a:pt x="360" y="930"/>
                  </a:cubicBezTo>
                  <a:cubicBezTo>
                    <a:pt x="360" y="930"/>
                    <a:pt x="360" y="930"/>
                    <a:pt x="345" y="915"/>
                  </a:cubicBezTo>
                  <a:lnTo>
                    <a:pt x="345" y="915"/>
                  </a:lnTo>
                  <a:cubicBezTo>
                    <a:pt x="351" y="909"/>
                    <a:pt x="360" y="909"/>
                    <a:pt x="360" y="909"/>
                  </a:cubicBezTo>
                  <a:cubicBezTo>
                    <a:pt x="360" y="909"/>
                    <a:pt x="360" y="888"/>
                    <a:pt x="339" y="888"/>
                  </a:cubicBezTo>
                  <a:lnTo>
                    <a:pt x="360" y="888"/>
                  </a:lnTo>
                  <a:cubicBezTo>
                    <a:pt x="360" y="888"/>
                    <a:pt x="339" y="866"/>
                    <a:pt x="360" y="866"/>
                  </a:cubicBezTo>
                  <a:lnTo>
                    <a:pt x="360" y="845"/>
                  </a:lnTo>
                  <a:cubicBezTo>
                    <a:pt x="360" y="845"/>
                    <a:pt x="360" y="824"/>
                    <a:pt x="360" y="824"/>
                  </a:cubicBezTo>
                  <a:cubicBezTo>
                    <a:pt x="360" y="835"/>
                    <a:pt x="355" y="840"/>
                    <a:pt x="349" y="840"/>
                  </a:cubicBezTo>
                  <a:cubicBezTo>
                    <a:pt x="344" y="840"/>
                    <a:pt x="339" y="835"/>
                    <a:pt x="339" y="824"/>
                  </a:cubicBezTo>
                  <a:lnTo>
                    <a:pt x="360" y="824"/>
                  </a:lnTo>
                  <a:lnTo>
                    <a:pt x="360" y="803"/>
                  </a:lnTo>
                  <a:cubicBezTo>
                    <a:pt x="360" y="803"/>
                    <a:pt x="381" y="782"/>
                    <a:pt x="360" y="782"/>
                  </a:cubicBezTo>
                  <a:cubicBezTo>
                    <a:pt x="374" y="782"/>
                    <a:pt x="370" y="782"/>
                    <a:pt x="371" y="776"/>
                  </a:cubicBezTo>
                  <a:lnTo>
                    <a:pt x="371" y="776"/>
                  </a:lnTo>
                  <a:cubicBezTo>
                    <a:pt x="374" y="778"/>
                    <a:pt x="377" y="780"/>
                    <a:pt x="381" y="782"/>
                  </a:cubicBezTo>
                  <a:lnTo>
                    <a:pt x="381" y="761"/>
                  </a:lnTo>
                  <a:cubicBezTo>
                    <a:pt x="374" y="768"/>
                    <a:pt x="371" y="773"/>
                    <a:pt x="371" y="776"/>
                  </a:cubicBezTo>
                  <a:lnTo>
                    <a:pt x="371" y="776"/>
                  </a:lnTo>
                  <a:cubicBezTo>
                    <a:pt x="347" y="761"/>
                    <a:pt x="379" y="759"/>
                    <a:pt x="360" y="740"/>
                  </a:cubicBezTo>
                  <a:lnTo>
                    <a:pt x="381" y="740"/>
                  </a:lnTo>
                  <a:cubicBezTo>
                    <a:pt x="360" y="740"/>
                    <a:pt x="360" y="719"/>
                    <a:pt x="360" y="719"/>
                  </a:cubicBezTo>
                  <a:lnTo>
                    <a:pt x="381" y="719"/>
                  </a:lnTo>
                  <a:cubicBezTo>
                    <a:pt x="381" y="697"/>
                    <a:pt x="360" y="697"/>
                    <a:pt x="381" y="697"/>
                  </a:cubicBezTo>
                  <a:lnTo>
                    <a:pt x="360" y="697"/>
                  </a:lnTo>
                  <a:lnTo>
                    <a:pt x="360" y="676"/>
                  </a:lnTo>
                  <a:lnTo>
                    <a:pt x="360" y="655"/>
                  </a:lnTo>
                  <a:cubicBezTo>
                    <a:pt x="360" y="655"/>
                    <a:pt x="381" y="634"/>
                    <a:pt x="360" y="634"/>
                  </a:cubicBezTo>
                  <a:cubicBezTo>
                    <a:pt x="360" y="634"/>
                    <a:pt x="360" y="613"/>
                    <a:pt x="360" y="613"/>
                  </a:cubicBezTo>
                  <a:lnTo>
                    <a:pt x="360" y="592"/>
                  </a:lnTo>
                  <a:cubicBezTo>
                    <a:pt x="360" y="592"/>
                    <a:pt x="360" y="592"/>
                    <a:pt x="360" y="571"/>
                  </a:cubicBezTo>
                  <a:cubicBezTo>
                    <a:pt x="360" y="550"/>
                    <a:pt x="360" y="550"/>
                    <a:pt x="339" y="550"/>
                  </a:cubicBezTo>
                  <a:cubicBezTo>
                    <a:pt x="339" y="528"/>
                    <a:pt x="360" y="528"/>
                    <a:pt x="360" y="507"/>
                  </a:cubicBezTo>
                  <a:cubicBezTo>
                    <a:pt x="360" y="507"/>
                    <a:pt x="360" y="486"/>
                    <a:pt x="360" y="486"/>
                  </a:cubicBezTo>
                  <a:lnTo>
                    <a:pt x="339" y="486"/>
                  </a:lnTo>
                  <a:cubicBezTo>
                    <a:pt x="339" y="465"/>
                    <a:pt x="318" y="465"/>
                    <a:pt x="339" y="465"/>
                  </a:cubicBezTo>
                  <a:cubicBezTo>
                    <a:pt x="318" y="465"/>
                    <a:pt x="339" y="444"/>
                    <a:pt x="339" y="444"/>
                  </a:cubicBezTo>
                  <a:lnTo>
                    <a:pt x="318" y="444"/>
                  </a:lnTo>
                  <a:lnTo>
                    <a:pt x="318" y="423"/>
                  </a:lnTo>
                  <a:cubicBezTo>
                    <a:pt x="318" y="423"/>
                    <a:pt x="318" y="423"/>
                    <a:pt x="318" y="402"/>
                  </a:cubicBezTo>
                  <a:cubicBezTo>
                    <a:pt x="297" y="402"/>
                    <a:pt x="318" y="381"/>
                    <a:pt x="318" y="381"/>
                  </a:cubicBezTo>
                  <a:lnTo>
                    <a:pt x="297" y="381"/>
                  </a:lnTo>
                  <a:cubicBezTo>
                    <a:pt x="318" y="359"/>
                    <a:pt x="297" y="359"/>
                    <a:pt x="318" y="338"/>
                  </a:cubicBezTo>
                  <a:cubicBezTo>
                    <a:pt x="297" y="338"/>
                    <a:pt x="297" y="317"/>
                    <a:pt x="297" y="317"/>
                  </a:cubicBezTo>
                  <a:lnTo>
                    <a:pt x="276" y="317"/>
                  </a:lnTo>
                  <a:cubicBezTo>
                    <a:pt x="297" y="296"/>
                    <a:pt x="297" y="296"/>
                    <a:pt x="276" y="275"/>
                  </a:cubicBezTo>
                  <a:lnTo>
                    <a:pt x="254" y="275"/>
                  </a:lnTo>
                  <a:cubicBezTo>
                    <a:pt x="276" y="254"/>
                    <a:pt x="254" y="254"/>
                    <a:pt x="276" y="254"/>
                  </a:cubicBezTo>
                  <a:cubicBezTo>
                    <a:pt x="276" y="254"/>
                    <a:pt x="254" y="233"/>
                    <a:pt x="276" y="233"/>
                  </a:cubicBezTo>
                  <a:cubicBezTo>
                    <a:pt x="254" y="233"/>
                    <a:pt x="254" y="212"/>
                    <a:pt x="254" y="190"/>
                  </a:cubicBezTo>
                  <a:cubicBezTo>
                    <a:pt x="254" y="190"/>
                    <a:pt x="254" y="169"/>
                    <a:pt x="233" y="169"/>
                  </a:cubicBezTo>
                  <a:lnTo>
                    <a:pt x="254" y="169"/>
                  </a:lnTo>
                  <a:cubicBezTo>
                    <a:pt x="254" y="169"/>
                    <a:pt x="233" y="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8199;p50">
              <a:extLst>
                <a:ext uri="{FF2B5EF4-FFF2-40B4-BE49-F238E27FC236}">
                  <a16:creationId xmlns:a16="http://schemas.microsoft.com/office/drawing/2014/main" id="{127FA1A8-6D7C-CBD4-BC03-B27FC08CAE33}"/>
                </a:ext>
              </a:extLst>
            </p:cNvPr>
            <p:cNvSpPr/>
            <p:nvPr/>
          </p:nvSpPr>
          <p:spPr>
            <a:xfrm>
              <a:off x="6623600" y="357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8200;p50">
              <a:extLst>
                <a:ext uri="{FF2B5EF4-FFF2-40B4-BE49-F238E27FC236}">
                  <a16:creationId xmlns:a16="http://schemas.microsoft.com/office/drawing/2014/main" id="{2E77CDF4-20B3-54B4-D553-5589B13F524F}"/>
                </a:ext>
              </a:extLst>
            </p:cNvPr>
            <p:cNvSpPr/>
            <p:nvPr/>
          </p:nvSpPr>
          <p:spPr>
            <a:xfrm>
              <a:off x="6623050" y="357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8201;p50">
              <a:extLst>
                <a:ext uri="{FF2B5EF4-FFF2-40B4-BE49-F238E27FC236}">
                  <a16:creationId xmlns:a16="http://schemas.microsoft.com/office/drawing/2014/main" id="{68ABB40B-A494-C344-FFF9-0E476BFC1934}"/>
                </a:ext>
              </a:extLst>
            </p:cNvPr>
            <p:cNvSpPr/>
            <p:nvPr/>
          </p:nvSpPr>
          <p:spPr>
            <a:xfrm>
              <a:off x="6622525" y="35729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8202;p50">
              <a:extLst>
                <a:ext uri="{FF2B5EF4-FFF2-40B4-BE49-F238E27FC236}">
                  <a16:creationId xmlns:a16="http://schemas.microsoft.com/office/drawing/2014/main" id="{5866CBE7-3E4B-A658-D0FE-BB5FDA6A2FF2}"/>
                </a:ext>
              </a:extLst>
            </p:cNvPr>
            <p:cNvSpPr/>
            <p:nvPr/>
          </p:nvSpPr>
          <p:spPr>
            <a:xfrm>
              <a:off x="6624125" y="3576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8203;p50">
              <a:extLst>
                <a:ext uri="{FF2B5EF4-FFF2-40B4-BE49-F238E27FC236}">
                  <a16:creationId xmlns:a16="http://schemas.microsoft.com/office/drawing/2014/main" id="{892A4896-3E05-2215-68EA-5791B7A1E917}"/>
                </a:ext>
              </a:extLst>
            </p:cNvPr>
            <p:cNvSpPr/>
            <p:nvPr/>
          </p:nvSpPr>
          <p:spPr>
            <a:xfrm>
              <a:off x="6624650" y="357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8204;p50">
              <a:extLst>
                <a:ext uri="{FF2B5EF4-FFF2-40B4-BE49-F238E27FC236}">
                  <a16:creationId xmlns:a16="http://schemas.microsoft.com/office/drawing/2014/main" id="{E58F92EE-0E15-D0DF-7337-D4FB93ED3C15}"/>
                </a:ext>
              </a:extLst>
            </p:cNvPr>
            <p:cNvSpPr/>
            <p:nvPr/>
          </p:nvSpPr>
          <p:spPr>
            <a:xfrm>
              <a:off x="6625175" y="357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8205;p50">
              <a:extLst>
                <a:ext uri="{FF2B5EF4-FFF2-40B4-BE49-F238E27FC236}">
                  <a16:creationId xmlns:a16="http://schemas.microsoft.com/office/drawing/2014/main" id="{464574D6-98D7-2F83-EC58-15C1A82DE92D}"/>
                </a:ext>
              </a:extLst>
            </p:cNvPr>
            <p:cNvSpPr/>
            <p:nvPr/>
          </p:nvSpPr>
          <p:spPr>
            <a:xfrm>
              <a:off x="6624125" y="357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8206;p50">
              <a:extLst>
                <a:ext uri="{FF2B5EF4-FFF2-40B4-BE49-F238E27FC236}">
                  <a16:creationId xmlns:a16="http://schemas.microsoft.com/office/drawing/2014/main" id="{C5D4E027-E8C9-CC92-2FB9-85AC6AB21C52}"/>
                </a:ext>
              </a:extLst>
            </p:cNvPr>
            <p:cNvSpPr/>
            <p:nvPr/>
          </p:nvSpPr>
          <p:spPr>
            <a:xfrm>
              <a:off x="6625175" y="357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8207;p50">
              <a:extLst>
                <a:ext uri="{FF2B5EF4-FFF2-40B4-BE49-F238E27FC236}">
                  <a16:creationId xmlns:a16="http://schemas.microsoft.com/office/drawing/2014/main" id="{5CFB7F37-706D-2C75-C9B3-13684E06DCC4}"/>
                </a:ext>
              </a:extLst>
            </p:cNvPr>
            <p:cNvSpPr/>
            <p:nvPr/>
          </p:nvSpPr>
          <p:spPr>
            <a:xfrm>
              <a:off x="6624650" y="357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8208;p50">
              <a:extLst>
                <a:ext uri="{FF2B5EF4-FFF2-40B4-BE49-F238E27FC236}">
                  <a16:creationId xmlns:a16="http://schemas.microsoft.com/office/drawing/2014/main" id="{07D0E2A8-BC29-52A7-C2D0-42F6F9AB70AF}"/>
                </a:ext>
              </a:extLst>
            </p:cNvPr>
            <p:cNvSpPr/>
            <p:nvPr/>
          </p:nvSpPr>
          <p:spPr>
            <a:xfrm>
              <a:off x="6624650" y="35776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8209;p50">
              <a:extLst>
                <a:ext uri="{FF2B5EF4-FFF2-40B4-BE49-F238E27FC236}">
                  <a16:creationId xmlns:a16="http://schemas.microsoft.com/office/drawing/2014/main" id="{0E26EF40-6459-F253-E47E-C85EC4CCC4EA}"/>
                </a:ext>
              </a:extLst>
            </p:cNvPr>
            <p:cNvSpPr/>
            <p:nvPr/>
          </p:nvSpPr>
          <p:spPr>
            <a:xfrm>
              <a:off x="6624650" y="357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8210;p50">
              <a:extLst>
                <a:ext uri="{FF2B5EF4-FFF2-40B4-BE49-F238E27FC236}">
                  <a16:creationId xmlns:a16="http://schemas.microsoft.com/office/drawing/2014/main" id="{7F485BB3-CB48-EE56-D708-194EA791FC27}"/>
                </a:ext>
              </a:extLst>
            </p:cNvPr>
            <p:cNvSpPr/>
            <p:nvPr/>
          </p:nvSpPr>
          <p:spPr>
            <a:xfrm>
              <a:off x="6624650" y="357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8211;p50">
              <a:extLst>
                <a:ext uri="{FF2B5EF4-FFF2-40B4-BE49-F238E27FC236}">
                  <a16:creationId xmlns:a16="http://schemas.microsoft.com/office/drawing/2014/main" id="{662F97A1-7576-81E9-4956-E72593C23E50}"/>
                </a:ext>
              </a:extLst>
            </p:cNvPr>
            <p:cNvSpPr/>
            <p:nvPr/>
          </p:nvSpPr>
          <p:spPr>
            <a:xfrm>
              <a:off x="6624650" y="357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8212;p50">
              <a:extLst>
                <a:ext uri="{FF2B5EF4-FFF2-40B4-BE49-F238E27FC236}">
                  <a16:creationId xmlns:a16="http://schemas.microsoft.com/office/drawing/2014/main" id="{950E7362-4AB3-1777-59E9-635E260EF33B}"/>
                </a:ext>
              </a:extLst>
            </p:cNvPr>
            <p:cNvSpPr/>
            <p:nvPr/>
          </p:nvSpPr>
          <p:spPr>
            <a:xfrm>
              <a:off x="6620950" y="34361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8213;p50">
              <a:extLst>
                <a:ext uri="{FF2B5EF4-FFF2-40B4-BE49-F238E27FC236}">
                  <a16:creationId xmlns:a16="http://schemas.microsoft.com/office/drawing/2014/main" id="{6AA401D6-E382-AD9A-FA55-0B0E83C28F03}"/>
                </a:ext>
              </a:extLst>
            </p:cNvPr>
            <p:cNvSpPr/>
            <p:nvPr/>
          </p:nvSpPr>
          <p:spPr>
            <a:xfrm>
              <a:off x="6620950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8214;p50">
              <a:extLst>
                <a:ext uri="{FF2B5EF4-FFF2-40B4-BE49-F238E27FC236}">
                  <a16:creationId xmlns:a16="http://schemas.microsoft.com/office/drawing/2014/main" id="{D45C7C2C-7263-CBCE-EE03-091C701746EA}"/>
                </a:ext>
              </a:extLst>
            </p:cNvPr>
            <p:cNvSpPr/>
            <p:nvPr/>
          </p:nvSpPr>
          <p:spPr>
            <a:xfrm>
              <a:off x="6620950" y="3437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8215;p50">
              <a:extLst>
                <a:ext uri="{FF2B5EF4-FFF2-40B4-BE49-F238E27FC236}">
                  <a16:creationId xmlns:a16="http://schemas.microsoft.com/office/drawing/2014/main" id="{133E0DD5-8895-1913-D5C2-1151641DEB17}"/>
                </a:ext>
              </a:extLst>
            </p:cNvPr>
            <p:cNvSpPr/>
            <p:nvPr/>
          </p:nvSpPr>
          <p:spPr>
            <a:xfrm>
              <a:off x="6620950" y="343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8216;p50">
              <a:extLst>
                <a:ext uri="{FF2B5EF4-FFF2-40B4-BE49-F238E27FC236}">
                  <a16:creationId xmlns:a16="http://schemas.microsoft.com/office/drawing/2014/main" id="{375F6090-8181-A85B-F2A0-3D35C62397D0}"/>
                </a:ext>
              </a:extLst>
            </p:cNvPr>
            <p:cNvSpPr/>
            <p:nvPr/>
          </p:nvSpPr>
          <p:spPr>
            <a:xfrm>
              <a:off x="6620950" y="34329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8217;p50">
              <a:extLst>
                <a:ext uri="{FF2B5EF4-FFF2-40B4-BE49-F238E27FC236}">
                  <a16:creationId xmlns:a16="http://schemas.microsoft.com/office/drawing/2014/main" id="{5FE537D9-9F90-5BAC-1674-5E3DD8ABB0B1}"/>
                </a:ext>
              </a:extLst>
            </p:cNvPr>
            <p:cNvSpPr/>
            <p:nvPr/>
          </p:nvSpPr>
          <p:spPr>
            <a:xfrm>
              <a:off x="6618825" y="34382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8218;p50">
              <a:extLst>
                <a:ext uri="{FF2B5EF4-FFF2-40B4-BE49-F238E27FC236}">
                  <a16:creationId xmlns:a16="http://schemas.microsoft.com/office/drawing/2014/main" id="{DBA49A92-2FBA-9ED0-E0EE-7E9D2F62863E}"/>
                </a:ext>
              </a:extLst>
            </p:cNvPr>
            <p:cNvSpPr/>
            <p:nvPr/>
          </p:nvSpPr>
          <p:spPr>
            <a:xfrm>
              <a:off x="6619375" y="3439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8219;p50">
              <a:extLst>
                <a:ext uri="{FF2B5EF4-FFF2-40B4-BE49-F238E27FC236}">
                  <a16:creationId xmlns:a16="http://schemas.microsoft.com/office/drawing/2014/main" id="{08A586B3-394C-9961-F755-50F7DE42BA81}"/>
                </a:ext>
              </a:extLst>
            </p:cNvPr>
            <p:cNvSpPr/>
            <p:nvPr/>
          </p:nvSpPr>
          <p:spPr>
            <a:xfrm>
              <a:off x="6619900" y="343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8220;p50">
              <a:extLst>
                <a:ext uri="{FF2B5EF4-FFF2-40B4-BE49-F238E27FC236}">
                  <a16:creationId xmlns:a16="http://schemas.microsoft.com/office/drawing/2014/main" id="{06AFF98E-1259-00C2-7B08-91DB366969A2}"/>
                </a:ext>
              </a:extLst>
            </p:cNvPr>
            <p:cNvSpPr/>
            <p:nvPr/>
          </p:nvSpPr>
          <p:spPr>
            <a:xfrm>
              <a:off x="6619900" y="3438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8221;p50">
              <a:extLst>
                <a:ext uri="{FF2B5EF4-FFF2-40B4-BE49-F238E27FC236}">
                  <a16:creationId xmlns:a16="http://schemas.microsoft.com/office/drawing/2014/main" id="{1D7182A9-54B1-1954-4B85-B37EE1C70F56}"/>
                </a:ext>
              </a:extLst>
            </p:cNvPr>
            <p:cNvSpPr/>
            <p:nvPr/>
          </p:nvSpPr>
          <p:spPr>
            <a:xfrm>
              <a:off x="6616200" y="3419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8222;p50">
              <a:extLst>
                <a:ext uri="{FF2B5EF4-FFF2-40B4-BE49-F238E27FC236}">
                  <a16:creationId xmlns:a16="http://schemas.microsoft.com/office/drawing/2014/main" id="{1F6CA2D7-0255-361C-13B2-B624C6992674}"/>
                </a:ext>
              </a:extLst>
            </p:cNvPr>
            <p:cNvSpPr/>
            <p:nvPr/>
          </p:nvSpPr>
          <p:spPr>
            <a:xfrm>
              <a:off x="6619900" y="342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8223;p50">
              <a:extLst>
                <a:ext uri="{FF2B5EF4-FFF2-40B4-BE49-F238E27FC236}">
                  <a16:creationId xmlns:a16="http://schemas.microsoft.com/office/drawing/2014/main" id="{B1EF51BF-3146-A6AF-162B-5BA7D7560569}"/>
                </a:ext>
              </a:extLst>
            </p:cNvPr>
            <p:cNvSpPr/>
            <p:nvPr/>
          </p:nvSpPr>
          <p:spPr>
            <a:xfrm>
              <a:off x="6615150" y="341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8224;p50">
              <a:extLst>
                <a:ext uri="{FF2B5EF4-FFF2-40B4-BE49-F238E27FC236}">
                  <a16:creationId xmlns:a16="http://schemas.microsoft.com/office/drawing/2014/main" id="{A0D22686-0003-C537-8C9E-4B13F32BB72A}"/>
                </a:ext>
              </a:extLst>
            </p:cNvPr>
            <p:cNvSpPr/>
            <p:nvPr/>
          </p:nvSpPr>
          <p:spPr>
            <a:xfrm>
              <a:off x="6617775" y="3438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8225;p50">
              <a:extLst>
                <a:ext uri="{FF2B5EF4-FFF2-40B4-BE49-F238E27FC236}">
                  <a16:creationId xmlns:a16="http://schemas.microsoft.com/office/drawing/2014/main" id="{2F5ACDB5-F7FD-C14D-671F-E501B81941F2}"/>
                </a:ext>
              </a:extLst>
            </p:cNvPr>
            <p:cNvSpPr/>
            <p:nvPr/>
          </p:nvSpPr>
          <p:spPr>
            <a:xfrm>
              <a:off x="6614075" y="342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8226;p50">
              <a:extLst>
                <a:ext uri="{FF2B5EF4-FFF2-40B4-BE49-F238E27FC236}">
                  <a16:creationId xmlns:a16="http://schemas.microsoft.com/office/drawing/2014/main" id="{D2B10829-D9F3-CECD-8F24-1026E475D1EE}"/>
                </a:ext>
              </a:extLst>
            </p:cNvPr>
            <p:cNvSpPr/>
            <p:nvPr/>
          </p:nvSpPr>
          <p:spPr>
            <a:xfrm>
              <a:off x="6615150" y="341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8227;p50">
              <a:extLst>
                <a:ext uri="{FF2B5EF4-FFF2-40B4-BE49-F238E27FC236}">
                  <a16:creationId xmlns:a16="http://schemas.microsoft.com/office/drawing/2014/main" id="{A6B04448-67B1-9698-3B6F-D9693E5AFC69}"/>
                </a:ext>
              </a:extLst>
            </p:cNvPr>
            <p:cNvSpPr/>
            <p:nvPr/>
          </p:nvSpPr>
          <p:spPr>
            <a:xfrm>
              <a:off x="6619375" y="3425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8228;p50">
              <a:extLst>
                <a:ext uri="{FF2B5EF4-FFF2-40B4-BE49-F238E27FC236}">
                  <a16:creationId xmlns:a16="http://schemas.microsoft.com/office/drawing/2014/main" id="{5FF6EAD0-FCBC-CF27-C6DD-CC1B5A44A37A}"/>
                </a:ext>
              </a:extLst>
            </p:cNvPr>
            <p:cNvSpPr/>
            <p:nvPr/>
          </p:nvSpPr>
          <p:spPr>
            <a:xfrm>
              <a:off x="6619375" y="3424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8229;p50">
              <a:extLst>
                <a:ext uri="{FF2B5EF4-FFF2-40B4-BE49-F238E27FC236}">
                  <a16:creationId xmlns:a16="http://schemas.microsoft.com/office/drawing/2014/main" id="{342D1F58-73DB-BC29-6A46-C41CDD3A6285}"/>
                </a:ext>
              </a:extLst>
            </p:cNvPr>
            <p:cNvSpPr/>
            <p:nvPr/>
          </p:nvSpPr>
          <p:spPr>
            <a:xfrm>
              <a:off x="6616200" y="3419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8230;p50">
              <a:extLst>
                <a:ext uri="{FF2B5EF4-FFF2-40B4-BE49-F238E27FC236}">
                  <a16:creationId xmlns:a16="http://schemas.microsoft.com/office/drawing/2014/main" id="{320D1603-4034-D2C3-EF4C-10DEDA157594}"/>
                </a:ext>
              </a:extLst>
            </p:cNvPr>
            <p:cNvSpPr/>
            <p:nvPr/>
          </p:nvSpPr>
          <p:spPr>
            <a:xfrm>
              <a:off x="6618825" y="342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8231;p50">
              <a:extLst>
                <a:ext uri="{FF2B5EF4-FFF2-40B4-BE49-F238E27FC236}">
                  <a16:creationId xmlns:a16="http://schemas.microsoft.com/office/drawing/2014/main" id="{96028F70-463C-D059-68FA-1098CE1530AF}"/>
                </a:ext>
              </a:extLst>
            </p:cNvPr>
            <p:cNvSpPr/>
            <p:nvPr/>
          </p:nvSpPr>
          <p:spPr>
            <a:xfrm>
              <a:off x="6620950" y="3433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8232;p50">
              <a:extLst>
                <a:ext uri="{FF2B5EF4-FFF2-40B4-BE49-F238E27FC236}">
                  <a16:creationId xmlns:a16="http://schemas.microsoft.com/office/drawing/2014/main" id="{28C8425B-155E-27FF-800C-5A861CE303BC}"/>
                </a:ext>
              </a:extLst>
            </p:cNvPr>
            <p:cNvSpPr/>
            <p:nvPr/>
          </p:nvSpPr>
          <p:spPr>
            <a:xfrm>
              <a:off x="6616725" y="3433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8233;p50">
              <a:extLst>
                <a:ext uri="{FF2B5EF4-FFF2-40B4-BE49-F238E27FC236}">
                  <a16:creationId xmlns:a16="http://schemas.microsoft.com/office/drawing/2014/main" id="{451E0C2B-4303-B15F-EA86-C85503B3EE14}"/>
                </a:ext>
              </a:extLst>
            </p:cNvPr>
            <p:cNvSpPr/>
            <p:nvPr/>
          </p:nvSpPr>
          <p:spPr>
            <a:xfrm>
              <a:off x="6616725" y="3433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8234;p50">
              <a:extLst>
                <a:ext uri="{FF2B5EF4-FFF2-40B4-BE49-F238E27FC236}">
                  <a16:creationId xmlns:a16="http://schemas.microsoft.com/office/drawing/2014/main" id="{7940A767-B624-BD80-3EFB-44D5F798BC55}"/>
                </a:ext>
              </a:extLst>
            </p:cNvPr>
            <p:cNvSpPr/>
            <p:nvPr/>
          </p:nvSpPr>
          <p:spPr>
            <a:xfrm>
              <a:off x="6616725" y="3432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8235;p50">
              <a:extLst>
                <a:ext uri="{FF2B5EF4-FFF2-40B4-BE49-F238E27FC236}">
                  <a16:creationId xmlns:a16="http://schemas.microsoft.com/office/drawing/2014/main" id="{981A6944-3E75-E866-EA6C-3918FAA33EC5}"/>
                </a:ext>
              </a:extLst>
            </p:cNvPr>
            <p:cNvSpPr/>
            <p:nvPr/>
          </p:nvSpPr>
          <p:spPr>
            <a:xfrm>
              <a:off x="6616725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8236;p50">
              <a:extLst>
                <a:ext uri="{FF2B5EF4-FFF2-40B4-BE49-F238E27FC236}">
                  <a16:creationId xmlns:a16="http://schemas.microsoft.com/office/drawing/2014/main" id="{343D9CAF-7DBD-4195-2B51-350D0621C2BC}"/>
                </a:ext>
              </a:extLst>
            </p:cNvPr>
            <p:cNvSpPr/>
            <p:nvPr/>
          </p:nvSpPr>
          <p:spPr>
            <a:xfrm>
              <a:off x="6616725" y="3434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8237;p50">
              <a:extLst>
                <a:ext uri="{FF2B5EF4-FFF2-40B4-BE49-F238E27FC236}">
                  <a16:creationId xmlns:a16="http://schemas.microsoft.com/office/drawing/2014/main" id="{6C3956B7-6BDE-0B05-0C56-90296AB393DB}"/>
                </a:ext>
              </a:extLst>
            </p:cNvPr>
            <p:cNvSpPr/>
            <p:nvPr/>
          </p:nvSpPr>
          <p:spPr>
            <a:xfrm>
              <a:off x="6615675" y="3432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8238;p50">
              <a:extLst>
                <a:ext uri="{FF2B5EF4-FFF2-40B4-BE49-F238E27FC236}">
                  <a16:creationId xmlns:a16="http://schemas.microsoft.com/office/drawing/2014/main" id="{797F6A09-1D8C-1536-6CC9-4ACF9803DA97}"/>
                </a:ext>
              </a:extLst>
            </p:cNvPr>
            <p:cNvSpPr/>
            <p:nvPr/>
          </p:nvSpPr>
          <p:spPr>
            <a:xfrm>
              <a:off x="6612500" y="3419250"/>
              <a:ext cx="9000" cy="20600"/>
            </a:xfrm>
            <a:custGeom>
              <a:avLst/>
              <a:gdLst/>
              <a:ahLst/>
              <a:cxnLst/>
              <a:rect l="l" t="t" r="r" b="b"/>
              <a:pathLst>
                <a:path w="360" h="824" extrusionOk="0">
                  <a:moveTo>
                    <a:pt x="64" y="401"/>
                  </a:moveTo>
                  <a:cubicBezTo>
                    <a:pt x="85" y="401"/>
                    <a:pt x="64" y="401"/>
                    <a:pt x="64" y="423"/>
                  </a:cubicBezTo>
                  <a:lnTo>
                    <a:pt x="64" y="423"/>
                  </a:lnTo>
                  <a:cubicBezTo>
                    <a:pt x="64" y="422"/>
                    <a:pt x="64" y="401"/>
                    <a:pt x="85" y="401"/>
                  </a:cubicBezTo>
                  <a:close/>
                  <a:moveTo>
                    <a:pt x="169" y="549"/>
                  </a:moveTo>
                  <a:cubicBezTo>
                    <a:pt x="169" y="549"/>
                    <a:pt x="148" y="570"/>
                    <a:pt x="148" y="570"/>
                  </a:cubicBezTo>
                  <a:lnTo>
                    <a:pt x="169" y="570"/>
                  </a:lnTo>
                  <a:cubicBezTo>
                    <a:pt x="169" y="570"/>
                    <a:pt x="169" y="549"/>
                    <a:pt x="169" y="549"/>
                  </a:cubicBezTo>
                  <a:close/>
                  <a:moveTo>
                    <a:pt x="148" y="592"/>
                  </a:moveTo>
                  <a:cubicBezTo>
                    <a:pt x="138" y="602"/>
                    <a:pt x="138" y="602"/>
                    <a:pt x="140" y="602"/>
                  </a:cubicBezTo>
                  <a:cubicBezTo>
                    <a:pt x="143" y="602"/>
                    <a:pt x="148" y="602"/>
                    <a:pt x="148" y="613"/>
                  </a:cubicBezTo>
                  <a:cubicBezTo>
                    <a:pt x="148" y="613"/>
                    <a:pt x="148" y="592"/>
                    <a:pt x="148" y="592"/>
                  </a:cubicBezTo>
                  <a:close/>
                  <a:moveTo>
                    <a:pt x="327" y="688"/>
                  </a:moveTo>
                  <a:cubicBezTo>
                    <a:pt x="327" y="688"/>
                    <a:pt x="324" y="690"/>
                    <a:pt x="317" y="697"/>
                  </a:cubicBezTo>
                  <a:lnTo>
                    <a:pt x="338" y="697"/>
                  </a:lnTo>
                  <a:cubicBezTo>
                    <a:pt x="324" y="697"/>
                    <a:pt x="329" y="688"/>
                    <a:pt x="327" y="688"/>
                  </a:cubicBezTo>
                  <a:close/>
                  <a:moveTo>
                    <a:pt x="233" y="761"/>
                  </a:moveTo>
                  <a:lnTo>
                    <a:pt x="233" y="761"/>
                  </a:lnTo>
                  <a:cubicBezTo>
                    <a:pt x="233" y="761"/>
                    <a:pt x="233" y="770"/>
                    <a:pt x="227" y="770"/>
                  </a:cubicBezTo>
                  <a:cubicBezTo>
                    <a:pt x="223" y="770"/>
                    <a:pt x="219" y="768"/>
                    <a:pt x="212" y="761"/>
                  </a:cubicBezTo>
                  <a:lnTo>
                    <a:pt x="212" y="761"/>
                  </a:lnTo>
                  <a:cubicBezTo>
                    <a:pt x="222" y="771"/>
                    <a:pt x="227" y="776"/>
                    <a:pt x="230" y="776"/>
                  </a:cubicBezTo>
                  <a:cubicBezTo>
                    <a:pt x="233" y="776"/>
                    <a:pt x="233" y="771"/>
                    <a:pt x="233" y="761"/>
                  </a:cubicBezTo>
                  <a:close/>
                  <a:moveTo>
                    <a:pt x="233" y="761"/>
                  </a:moveTo>
                  <a:lnTo>
                    <a:pt x="233" y="782"/>
                  </a:lnTo>
                  <a:cubicBezTo>
                    <a:pt x="233" y="761"/>
                    <a:pt x="254" y="761"/>
                    <a:pt x="254" y="761"/>
                  </a:cubicBezTo>
                  <a:close/>
                  <a:moveTo>
                    <a:pt x="253" y="803"/>
                  </a:moveTo>
                  <a:cubicBezTo>
                    <a:pt x="250" y="806"/>
                    <a:pt x="233" y="824"/>
                    <a:pt x="233" y="824"/>
                  </a:cubicBezTo>
                  <a:lnTo>
                    <a:pt x="254" y="824"/>
                  </a:lnTo>
                  <a:cubicBezTo>
                    <a:pt x="254" y="813"/>
                    <a:pt x="249" y="813"/>
                    <a:pt x="246" y="813"/>
                  </a:cubicBezTo>
                  <a:cubicBezTo>
                    <a:pt x="243" y="813"/>
                    <a:pt x="243" y="813"/>
                    <a:pt x="253" y="803"/>
                  </a:cubicBezTo>
                  <a:close/>
                  <a:moveTo>
                    <a:pt x="148" y="0"/>
                  </a:moveTo>
                  <a:cubicBezTo>
                    <a:pt x="127" y="0"/>
                    <a:pt x="127" y="0"/>
                    <a:pt x="106" y="21"/>
                  </a:cubicBezTo>
                  <a:lnTo>
                    <a:pt x="106" y="42"/>
                  </a:lnTo>
                  <a:cubicBezTo>
                    <a:pt x="92" y="42"/>
                    <a:pt x="97" y="33"/>
                    <a:pt x="95" y="33"/>
                  </a:cubicBezTo>
                  <a:lnTo>
                    <a:pt x="95" y="33"/>
                  </a:lnTo>
                  <a:cubicBezTo>
                    <a:pt x="94" y="33"/>
                    <a:pt x="92" y="35"/>
                    <a:pt x="85" y="42"/>
                  </a:cubicBezTo>
                  <a:cubicBezTo>
                    <a:pt x="85" y="63"/>
                    <a:pt x="85" y="63"/>
                    <a:pt x="85" y="63"/>
                  </a:cubicBezTo>
                  <a:lnTo>
                    <a:pt x="64" y="63"/>
                  </a:lnTo>
                  <a:cubicBezTo>
                    <a:pt x="64" y="85"/>
                    <a:pt x="22" y="106"/>
                    <a:pt x="43" y="106"/>
                  </a:cubicBezTo>
                  <a:lnTo>
                    <a:pt x="22" y="106"/>
                  </a:lnTo>
                  <a:cubicBezTo>
                    <a:pt x="43" y="106"/>
                    <a:pt x="0" y="127"/>
                    <a:pt x="22" y="127"/>
                  </a:cubicBezTo>
                  <a:cubicBezTo>
                    <a:pt x="0" y="127"/>
                    <a:pt x="22" y="148"/>
                    <a:pt x="0" y="148"/>
                  </a:cubicBezTo>
                  <a:lnTo>
                    <a:pt x="22" y="148"/>
                  </a:lnTo>
                  <a:cubicBezTo>
                    <a:pt x="0" y="169"/>
                    <a:pt x="22" y="190"/>
                    <a:pt x="0" y="190"/>
                  </a:cubicBezTo>
                  <a:cubicBezTo>
                    <a:pt x="22" y="211"/>
                    <a:pt x="22" y="232"/>
                    <a:pt x="22" y="254"/>
                  </a:cubicBezTo>
                  <a:lnTo>
                    <a:pt x="43" y="254"/>
                  </a:lnTo>
                  <a:cubicBezTo>
                    <a:pt x="0" y="254"/>
                    <a:pt x="43" y="254"/>
                    <a:pt x="22" y="275"/>
                  </a:cubicBezTo>
                  <a:cubicBezTo>
                    <a:pt x="43" y="275"/>
                    <a:pt x="22" y="296"/>
                    <a:pt x="43" y="296"/>
                  </a:cubicBezTo>
                  <a:cubicBezTo>
                    <a:pt x="43" y="296"/>
                    <a:pt x="43" y="317"/>
                    <a:pt x="43" y="317"/>
                  </a:cubicBezTo>
                  <a:cubicBezTo>
                    <a:pt x="43" y="317"/>
                    <a:pt x="43" y="317"/>
                    <a:pt x="43" y="338"/>
                  </a:cubicBezTo>
                  <a:cubicBezTo>
                    <a:pt x="43" y="338"/>
                    <a:pt x="43" y="359"/>
                    <a:pt x="43" y="359"/>
                  </a:cubicBezTo>
                  <a:lnTo>
                    <a:pt x="64" y="359"/>
                  </a:lnTo>
                  <a:cubicBezTo>
                    <a:pt x="64" y="359"/>
                    <a:pt x="64" y="380"/>
                    <a:pt x="43" y="380"/>
                  </a:cubicBezTo>
                  <a:lnTo>
                    <a:pt x="64" y="380"/>
                  </a:lnTo>
                  <a:cubicBezTo>
                    <a:pt x="64" y="380"/>
                    <a:pt x="64" y="401"/>
                    <a:pt x="64" y="401"/>
                  </a:cubicBezTo>
                  <a:cubicBezTo>
                    <a:pt x="64" y="401"/>
                    <a:pt x="64" y="401"/>
                    <a:pt x="85" y="380"/>
                  </a:cubicBezTo>
                  <a:cubicBezTo>
                    <a:pt x="85" y="380"/>
                    <a:pt x="85" y="380"/>
                    <a:pt x="85" y="401"/>
                  </a:cubicBezTo>
                  <a:cubicBezTo>
                    <a:pt x="85" y="401"/>
                    <a:pt x="64" y="423"/>
                    <a:pt x="85" y="423"/>
                  </a:cubicBezTo>
                  <a:cubicBezTo>
                    <a:pt x="64" y="423"/>
                    <a:pt x="64" y="444"/>
                    <a:pt x="64" y="444"/>
                  </a:cubicBezTo>
                  <a:cubicBezTo>
                    <a:pt x="64" y="465"/>
                    <a:pt x="85" y="465"/>
                    <a:pt x="85" y="486"/>
                  </a:cubicBezTo>
                  <a:lnTo>
                    <a:pt x="85" y="507"/>
                  </a:lnTo>
                  <a:cubicBezTo>
                    <a:pt x="78" y="514"/>
                    <a:pt x="80" y="516"/>
                    <a:pt x="86" y="516"/>
                  </a:cubicBezTo>
                  <a:cubicBezTo>
                    <a:pt x="92" y="516"/>
                    <a:pt x="101" y="514"/>
                    <a:pt x="107" y="511"/>
                  </a:cubicBezTo>
                  <a:lnTo>
                    <a:pt x="107" y="511"/>
                  </a:lnTo>
                  <a:cubicBezTo>
                    <a:pt x="108" y="517"/>
                    <a:pt x="112" y="528"/>
                    <a:pt x="127" y="528"/>
                  </a:cubicBezTo>
                  <a:cubicBezTo>
                    <a:pt x="127" y="518"/>
                    <a:pt x="122" y="518"/>
                    <a:pt x="119" y="518"/>
                  </a:cubicBezTo>
                  <a:cubicBezTo>
                    <a:pt x="117" y="518"/>
                    <a:pt x="117" y="518"/>
                    <a:pt x="127" y="507"/>
                  </a:cubicBezTo>
                  <a:lnTo>
                    <a:pt x="148" y="507"/>
                  </a:lnTo>
                  <a:cubicBezTo>
                    <a:pt x="127" y="528"/>
                    <a:pt x="148" y="528"/>
                    <a:pt x="127" y="528"/>
                  </a:cubicBezTo>
                  <a:cubicBezTo>
                    <a:pt x="148" y="549"/>
                    <a:pt x="148" y="549"/>
                    <a:pt x="148" y="549"/>
                  </a:cubicBezTo>
                  <a:lnTo>
                    <a:pt x="169" y="549"/>
                  </a:lnTo>
                  <a:cubicBezTo>
                    <a:pt x="191" y="549"/>
                    <a:pt x="169" y="570"/>
                    <a:pt x="169" y="570"/>
                  </a:cubicBezTo>
                  <a:cubicBezTo>
                    <a:pt x="169" y="570"/>
                    <a:pt x="179" y="561"/>
                    <a:pt x="185" y="561"/>
                  </a:cubicBezTo>
                  <a:cubicBezTo>
                    <a:pt x="188" y="561"/>
                    <a:pt x="191" y="563"/>
                    <a:pt x="191" y="570"/>
                  </a:cubicBezTo>
                  <a:lnTo>
                    <a:pt x="169" y="570"/>
                  </a:lnTo>
                  <a:cubicBezTo>
                    <a:pt x="191" y="570"/>
                    <a:pt x="148" y="592"/>
                    <a:pt x="148" y="592"/>
                  </a:cubicBezTo>
                  <a:lnTo>
                    <a:pt x="169" y="592"/>
                  </a:lnTo>
                  <a:cubicBezTo>
                    <a:pt x="169" y="592"/>
                    <a:pt x="191" y="592"/>
                    <a:pt x="191" y="613"/>
                  </a:cubicBezTo>
                  <a:cubicBezTo>
                    <a:pt x="191" y="613"/>
                    <a:pt x="169" y="634"/>
                    <a:pt x="169" y="634"/>
                  </a:cubicBezTo>
                  <a:lnTo>
                    <a:pt x="212" y="634"/>
                  </a:lnTo>
                  <a:cubicBezTo>
                    <a:pt x="212" y="634"/>
                    <a:pt x="212" y="634"/>
                    <a:pt x="191" y="655"/>
                  </a:cubicBezTo>
                  <a:lnTo>
                    <a:pt x="169" y="655"/>
                  </a:lnTo>
                  <a:cubicBezTo>
                    <a:pt x="169" y="676"/>
                    <a:pt x="169" y="676"/>
                    <a:pt x="169" y="676"/>
                  </a:cubicBezTo>
                  <a:lnTo>
                    <a:pt x="191" y="676"/>
                  </a:lnTo>
                  <a:cubicBezTo>
                    <a:pt x="191" y="676"/>
                    <a:pt x="200" y="667"/>
                    <a:pt x="206" y="667"/>
                  </a:cubicBezTo>
                  <a:cubicBezTo>
                    <a:pt x="209" y="667"/>
                    <a:pt x="212" y="669"/>
                    <a:pt x="212" y="676"/>
                  </a:cubicBezTo>
                  <a:cubicBezTo>
                    <a:pt x="226" y="676"/>
                    <a:pt x="221" y="685"/>
                    <a:pt x="216" y="685"/>
                  </a:cubicBezTo>
                  <a:cubicBezTo>
                    <a:pt x="214" y="685"/>
                    <a:pt x="212" y="683"/>
                    <a:pt x="212" y="676"/>
                  </a:cubicBezTo>
                  <a:lnTo>
                    <a:pt x="212" y="697"/>
                  </a:lnTo>
                  <a:cubicBezTo>
                    <a:pt x="233" y="697"/>
                    <a:pt x="233" y="697"/>
                    <a:pt x="233" y="718"/>
                  </a:cubicBezTo>
                  <a:cubicBezTo>
                    <a:pt x="212" y="718"/>
                    <a:pt x="212" y="739"/>
                    <a:pt x="212" y="739"/>
                  </a:cubicBezTo>
                  <a:cubicBezTo>
                    <a:pt x="212" y="761"/>
                    <a:pt x="212" y="761"/>
                    <a:pt x="212" y="761"/>
                  </a:cubicBezTo>
                  <a:lnTo>
                    <a:pt x="233" y="761"/>
                  </a:lnTo>
                  <a:cubicBezTo>
                    <a:pt x="240" y="753"/>
                    <a:pt x="245" y="751"/>
                    <a:pt x="248" y="751"/>
                  </a:cubicBezTo>
                  <a:cubicBezTo>
                    <a:pt x="254" y="751"/>
                    <a:pt x="254" y="761"/>
                    <a:pt x="254" y="761"/>
                  </a:cubicBezTo>
                  <a:cubicBezTo>
                    <a:pt x="254" y="782"/>
                    <a:pt x="254" y="782"/>
                    <a:pt x="254" y="782"/>
                  </a:cubicBezTo>
                  <a:cubicBezTo>
                    <a:pt x="233" y="803"/>
                    <a:pt x="254" y="803"/>
                    <a:pt x="254" y="803"/>
                  </a:cubicBezTo>
                  <a:cubicBezTo>
                    <a:pt x="254" y="824"/>
                    <a:pt x="254" y="824"/>
                    <a:pt x="254" y="824"/>
                  </a:cubicBezTo>
                  <a:lnTo>
                    <a:pt x="275" y="824"/>
                  </a:lnTo>
                  <a:cubicBezTo>
                    <a:pt x="275" y="813"/>
                    <a:pt x="275" y="813"/>
                    <a:pt x="278" y="813"/>
                  </a:cubicBezTo>
                  <a:cubicBezTo>
                    <a:pt x="280" y="813"/>
                    <a:pt x="286" y="813"/>
                    <a:pt x="296" y="803"/>
                  </a:cubicBezTo>
                  <a:cubicBezTo>
                    <a:pt x="317" y="782"/>
                    <a:pt x="296" y="782"/>
                    <a:pt x="296" y="782"/>
                  </a:cubicBezTo>
                  <a:lnTo>
                    <a:pt x="317" y="782"/>
                  </a:lnTo>
                  <a:lnTo>
                    <a:pt x="317" y="761"/>
                  </a:lnTo>
                  <a:lnTo>
                    <a:pt x="296" y="761"/>
                  </a:lnTo>
                  <a:cubicBezTo>
                    <a:pt x="317" y="761"/>
                    <a:pt x="317" y="739"/>
                    <a:pt x="317" y="739"/>
                  </a:cubicBezTo>
                  <a:lnTo>
                    <a:pt x="338" y="739"/>
                  </a:lnTo>
                  <a:cubicBezTo>
                    <a:pt x="338" y="718"/>
                    <a:pt x="338" y="718"/>
                    <a:pt x="317" y="718"/>
                  </a:cubicBezTo>
                  <a:lnTo>
                    <a:pt x="338" y="718"/>
                  </a:lnTo>
                  <a:cubicBezTo>
                    <a:pt x="317" y="718"/>
                    <a:pt x="317" y="697"/>
                    <a:pt x="317" y="697"/>
                  </a:cubicBezTo>
                  <a:cubicBezTo>
                    <a:pt x="338" y="676"/>
                    <a:pt x="317" y="676"/>
                    <a:pt x="317" y="676"/>
                  </a:cubicBezTo>
                  <a:cubicBezTo>
                    <a:pt x="338" y="676"/>
                    <a:pt x="317" y="655"/>
                    <a:pt x="338" y="655"/>
                  </a:cubicBezTo>
                  <a:lnTo>
                    <a:pt x="317" y="655"/>
                  </a:lnTo>
                  <a:lnTo>
                    <a:pt x="338" y="634"/>
                  </a:lnTo>
                  <a:cubicBezTo>
                    <a:pt x="317" y="634"/>
                    <a:pt x="338" y="613"/>
                    <a:pt x="338" y="613"/>
                  </a:cubicBezTo>
                  <a:cubicBezTo>
                    <a:pt x="317" y="613"/>
                    <a:pt x="360" y="592"/>
                    <a:pt x="338" y="592"/>
                  </a:cubicBezTo>
                  <a:cubicBezTo>
                    <a:pt x="338" y="581"/>
                    <a:pt x="338" y="581"/>
                    <a:pt x="338" y="581"/>
                  </a:cubicBezTo>
                  <a:cubicBezTo>
                    <a:pt x="338" y="581"/>
                    <a:pt x="338" y="581"/>
                    <a:pt x="338" y="570"/>
                  </a:cubicBezTo>
                  <a:cubicBezTo>
                    <a:pt x="338" y="570"/>
                    <a:pt x="338" y="549"/>
                    <a:pt x="338" y="549"/>
                  </a:cubicBezTo>
                  <a:lnTo>
                    <a:pt x="317" y="528"/>
                  </a:lnTo>
                  <a:cubicBezTo>
                    <a:pt x="317" y="507"/>
                    <a:pt x="360" y="507"/>
                    <a:pt x="338" y="507"/>
                  </a:cubicBezTo>
                  <a:lnTo>
                    <a:pt x="338" y="486"/>
                  </a:lnTo>
                  <a:lnTo>
                    <a:pt x="338" y="465"/>
                  </a:lnTo>
                  <a:lnTo>
                    <a:pt x="317" y="465"/>
                  </a:lnTo>
                  <a:cubicBezTo>
                    <a:pt x="317" y="444"/>
                    <a:pt x="338" y="444"/>
                    <a:pt x="317" y="444"/>
                  </a:cubicBezTo>
                  <a:cubicBezTo>
                    <a:pt x="317" y="433"/>
                    <a:pt x="317" y="433"/>
                    <a:pt x="317" y="433"/>
                  </a:cubicBezTo>
                  <a:cubicBezTo>
                    <a:pt x="317" y="433"/>
                    <a:pt x="317" y="433"/>
                    <a:pt x="317" y="423"/>
                  </a:cubicBezTo>
                  <a:cubicBezTo>
                    <a:pt x="317" y="423"/>
                    <a:pt x="317" y="423"/>
                    <a:pt x="317" y="401"/>
                  </a:cubicBezTo>
                  <a:cubicBezTo>
                    <a:pt x="317" y="401"/>
                    <a:pt x="317" y="380"/>
                    <a:pt x="317" y="380"/>
                  </a:cubicBezTo>
                  <a:cubicBezTo>
                    <a:pt x="296" y="380"/>
                    <a:pt x="296" y="380"/>
                    <a:pt x="296" y="359"/>
                  </a:cubicBezTo>
                  <a:lnTo>
                    <a:pt x="296" y="338"/>
                  </a:lnTo>
                  <a:cubicBezTo>
                    <a:pt x="275" y="338"/>
                    <a:pt x="296" y="338"/>
                    <a:pt x="296" y="317"/>
                  </a:cubicBezTo>
                  <a:lnTo>
                    <a:pt x="296" y="317"/>
                  </a:lnTo>
                  <a:cubicBezTo>
                    <a:pt x="296" y="317"/>
                    <a:pt x="296" y="317"/>
                    <a:pt x="275" y="338"/>
                  </a:cubicBezTo>
                  <a:cubicBezTo>
                    <a:pt x="275" y="317"/>
                    <a:pt x="296" y="317"/>
                    <a:pt x="296" y="317"/>
                  </a:cubicBezTo>
                  <a:lnTo>
                    <a:pt x="296" y="317"/>
                  </a:lnTo>
                  <a:cubicBezTo>
                    <a:pt x="296" y="317"/>
                    <a:pt x="296" y="317"/>
                    <a:pt x="296" y="317"/>
                  </a:cubicBezTo>
                  <a:lnTo>
                    <a:pt x="275" y="317"/>
                  </a:lnTo>
                  <a:cubicBezTo>
                    <a:pt x="296" y="296"/>
                    <a:pt x="275" y="275"/>
                    <a:pt x="296" y="275"/>
                  </a:cubicBezTo>
                  <a:cubicBezTo>
                    <a:pt x="275" y="275"/>
                    <a:pt x="275" y="254"/>
                    <a:pt x="275" y="254"/>
                  </a:cubicBezTo>
                  <a:cubicBezTo>
                    <a:pt x="275" y="254"/>
                    <a:pt x="275" y="232"/>
                    <a:pt x="275" y="232"/>
                  </a:cubicBezTo>
                  <a:cubicBezTo>
                    <a:pt x="275" y="232"/>
                    <a:pt x="275" y="232"/>
                    <a:pt x="275" y="211"/>
                  </a:cubicBezTo>
                  <a:lnTo>
                    <a:pt x="254" y="211"/>
                  </a:lnTo>
                  <a:cubicBezTo>
                    <a:pt x="254" y="190"/>
                    <a:pt x="254" y="190"/>
                    <a:pt x="275" y="190"/>
                  </a:cubicBezTo>
                  <a:cubicBezTo>
                    <a:pt x="254" y="190"/>
                    <a:pt x="254" y="169"/>
                    <a:pt x="254" y="169"/>
                  </a:cubicBezTo>
                  <a:lnTo>
                    <a:pt x="254" y="148"/>
                  </a:lnTo>
                  <a:cubicBezTo>
                    <a:pt x="233" y="148"/>
                    <a:pt x="254" y="127"/>
                    <a:pt x="254" y="127"/>
                  </a:cubicBezTo>
                  <a:cubicBezTo>
                    <a:pt x="254" y="127"/>
                    <a:pt x="254" y="0"/>
                    <a:pt x="1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8239;p50">
              <a:extLst>
                <a:ext uri="{FF2B5EF4-FFF2-40B4-BE49-F238E27FC236}">
                  <a16:creationId xmlns:a16="http://schemas.microsoft.com/office/drawing/2014/main" id="{C2D8A597-A21A-80FE-A172-E9553B339766}"/>
                </a:ext>
              </a:extLst>
            </p:cNvPr>
            <p:cNvSpPr/>
            <p:nvPr/>
          </p:nvSpPr>
          <p:spPr>
            <a:xfrm>
              <a:off x="6616200" y="3434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8240;p50">
              <a:extLst>
                <a:ext uri="{FF2B5EF4-FFF2-40B4-BE49-F238E27FC236}">
                  <a16:creationId xmlns:a16="http://schemas.microsoft.com/office/drawing/2014/main" id="{C532999A-3791-B80F-3885-04719618C04A}"/>
                </a:ext>
              </a:extLst>
            </p:cNvPr>
            <p:cNvSpPr/>
            <p:nvPr/>
          </p:nvSpPr>
          <p:spPr>
            <a:xfrm>
              <a:off x="6616200" y="3432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8241;p50">
              <a:extLst>
                <a:ext uri="{FF2B5EF4-FFF2-40B4-BE49-F238E27FC236}">
                  <a16:creationId xmlns:a16="http://schemas.microsoft.com/office/drawing/2014/main" id="{C07C763F-59A0-B72F-27DB-5E3B045C476A}"/>
                </a:ext>
              </a:extLst>
            </p:cNvPr>
            <p:cNvSpPr/>
            <p:nvPr/>
          </p:nvSpPr>
          <p:spPr>
            <a:xfrm>
              <a:off x="6615675" y="3432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8242;p50">
              <a:extLst>
                <a:ext uri="{FF2B5EF4-FFF2-40B4-BE49-F238E27FC236}">
                  <a16:creationId xmlns:a16="http://schemas.microsoft.com/office/drawing/2014/main" id="{3D4E4E7E-7BE1-EA1F-A974-BDA9F969E342}"/>
                </a:ext>
              </a:extLst>
            </p:cNvPr>
            <p:cNvSpPr/>
            <p:nvPr/>
          </p:nvSpPr>
          <p:spPr>
            <a:xfrm>
              <a:off x="6617250" y="3435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8243;p50">
              <a:extLst>
                <a:ext uri="{FF2B5EF4-FFF2-40B4-BE49-F238E27FC236}">
                  <a16:creationId xmlns:a16="http://schemas.microsoft.com/office/drawing/2014/main" id="{5F78324D-4D62-C508-6386-727DB1E1A2FA}"/>
                </a:ext>
              </a:extLst>
            </p:cNvPr>
            <p:cNvSpPr/>
            <p:nvPr/>
          </p:nvSpPr>
          <p:spPr>
            <a:xfrm>
              <a:off x="661777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8244;p50">
              <a:extLst>
                <a:ext uri="{FF2B5EF4-FFF2-40B4-BE49-F238E27FC236}">
                  <a16:creationId xmlns:a16="http://schemas.microsoft.com/office/drawing/2014/main" id="{D193E51D-B99A-9ED8-8B13-BDF5D650A0F9}"/>
                </a:ext>
              </a:extLst>
            </p:cNvPr>
            <p:cNvSpPr/>
            <p:nvPr/>
          </p:nvSpPr>
          <p:spPr>
            <a:xfrm>
              <a:off x="6618300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8245;p50">
              <a:extLst>
                <a:ext uri="{FF2B5EF4-FFF2-40B4-BE49-F238E27FC236}">
                  <a16:creationId xmlns:a16="http://schemas.microsoft.com/office/drawing/2014/main" id="{B6257E58-A0C4-AF96-50AD-98D9BF0B4CCA}"/>
                </a:ext>
              </a:extLst>
            </p:cNvPr>
            <p:cNvSpPr/>
            <p:nvPr/>
          </p:nvSpPr>
          <p:spPr>
            <a:xfrm>
              <a:off x="6617250" y="343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8246;p50">
              <a:extLst>
                <a:ext uri="{FF2B5EF4-FFF2-40B4-BE49-F238E27FC236}">
                  <a16:creationId xmlns:a16="http://schemas.microsoft.com/office/drawing/2014/main" id="{3C5B48B1-60FD-F058-5C37-4CC7E0B670FA}"/>
                </a:ext>
              </a:extLst>
            </p:cNvPr>
            <p:cNvSpPr/>
            <p:nvPr/>
          </p:nvSpPr>
          <p:spPr>
            <a:xfrm>
              <a:off x="6618300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8247;p50">
              <a:extLst>
                <a:ext uri="{FF2B5EF4-FFF2-40B4-BE49-F238E27FC236}">
                  <a16:creationId xmlns:a16="http://schemas.microsoft.com/office/drawing/2014/main" id="{06B182BF-9674-42AA-C53C-305DC606A452}"/>
                </a:ext>
              </a:extLst>
            </p:cNvPr>
            <p:cNvSpPr/>
            <p:nvPr/>
          </p:nvSpPr>
          <p:spPr>
            <a:xfrm>
              <a:off x="661777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8248;p50">
              <a:extLst>
                <a:ext uri="{FF2B5EF4-FFF2-40B4-BE49-F238E27FC236}">
                  <a16:creationId xmlns:a16="http://schemas.microsoft.com/office/drawing/2014/main" id="{C0959722-165E-E485-E4EC-8674F35E7D18}"/>
                </a:ext>
              </a:extLst>
            </p:cNvPr>
            <p:cNvSpPr/>
            <p:nvPr/>
          </p:nvSpPr>
          <p:spPr>
            <a:xfrm>
              <a:off x="6617775" y="343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8249;p50">
              <a:extLst>
                <a:ext uri="{FF2B5EF4-FFF2-40B4-BE49-F238E27FC236}">
                  <a16:creationId xmlns:a16="http://schemas.microsoft.com/office/drawing/2014/main" id="{B40ACD52-884D-36DE-DE52-67CBFBD904BA}"/>
                </a:ext>
              </a:extLst>
            </p:cNvPr>
            <p:cNvSpPr/>
            <p:nvPr/>
          </p:nvSpPr>
          <p:spPr>
            <a:xfrm>
              <a:off x="6617775" y="343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8250;p50">
              <a:extLst>
                <a:ext uri="{FF2B5EF4-FFF2-40B4-BE49-F238E27FC236}">
                  <a16:creationId xmlns:a16="http://schemas.microsoft.com/office/drawing/2014/main" id="{10530C17-B0C7-3B71-2558-C432A06CE526}"/>
                </a:ext>
              </a:extLst>
            </p:cNvPr>
            <p:cNvSpPr/>
            <p:nvPr/>
          </p:nvSpPr>
          <p:spPr>
            <a:xfrm>
              <a:off x="6617775" y="343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8251;p50">
              <a:extLst>
                <a:ext uri="{FF2B5EF4-FFF2-40B4-BE49-F238E27FC236}">
                  <a16:creationId xmlns:a16="http://schemas.microsoft.com/office/drawing/2014/main" id="{F54FAB99-AFCC-EBD3-44CA-73BBD170F3B8}"/>
                </a:ext>
              </a:extLst>
            </p:cNvPr>
            <p:cNvSpPr/>
            <p:nvPr/>
          </p:nvSpPr>
          <p:spPr>
            <a:xfrm>
              <a:off x="6617775" y="3436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8252;p50">
              <a:extLst>
                <a:ext uri="{FF2B5EF4-FFF2-40B4-BE49-F238E27FC236}">
                  <a16:creationId xmlns:a16="http://schemas.microsoft.com/office/drawing/2014/main" id="{E142826B-D184-EF4B-6324-DF4E400100A6}"/>
                </a:ext>
              </a:extLst>
            </p:cNvPr>
            <p:cNvSpPr/>
            <p:nvPr/>
          </p:nvSpPr>
          <p:spPr>
            <a:xfrm>
              <a:off x="6754550" y="348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8253;p50">
              <a:extLst>
                <a:ext uri="{FF2B5EF4-FFF2-40B4-BE49-F238E27FC236}">
                  <a16:creationId xmlns:a16="http://schemas.microsoft.com/office/drawing/2014/main" id="{A79D7D1F-2F5F-64F7-9FCB-FF066637794B}"/>
                </a:ext>
              </a:extLst>
            </p:cNvPr>
            <p:cNvSpPr/>
            <p:nvPr/>
          </p:nvSpPr>
          <p:spPr>
            <a:xfrm>
              <a:off x="6756675" y="348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8254;p50">
              <a:extLst>
                <a:ext uri="{FF2B5EF4-FFF2-40B4-BE49-F238E27FC236}">
                  <a16:creationId xmlns:a16="http://schemas.microsoft.com/office/drawing/2014/main" id="{60DEFF7F-0B48-EB31-AD7A-D2C4B131B4E4}"/>
                </a:ext>
              </a:extLst>
            </p:cNvPr>
            <p:cNvSpPr/>
            <p:nvPr/>
          </p:nvSpPr>
          <p:spPr>
            <a:xfrm>
              <a:off x="6753500" y="3486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8255;p50">
              <a:extLst>
                <a:ext uri="{FF2B5EF4-FFF2-40B4-BE49-F238E27FC236}">
                  <a16:creationId xmlns:a16="http://schemas.microsoft.com/office/drawing/2014/main" id="{64E9F507-FE41-35EB-6AD7-9CD7253CCE15}"/>
                </a:ext>
              </a:extLst>
            </p:cNvPr>
            <p:cNvSpPr/>
            <p:nvPr/>
          </p:nvSpPr>
          <p:spPr>
            <a:xfrm>
              <a:off x="6751375" y="348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8256;p50">
              <a:extLst>
                <a:ext uri="{FF2B5EF4-FFF2-40B4-BE49-F238E27FC236}">
                  <a16:creationId xmlns:a16="http://schemas.microsoft.com/office/drawing/2014/main" id="{D574645E-0773-B65E-3BA3-7F074FD3152C}"/>
                </a:ext>
              </a:extLst>
            </p:cNvPr>
            <p:cNvSpPr/>
            <p:nvPr/>
          </p:nvSpPr>
          <p:spPr>
            <a:xfrm>
              <a:off x="6750850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8257;p50">
              <a:extLst>
                <a:ext uri="{FF2B5EF4-FFF2-40B4-BE49-F238E27FC236}">
                  <a16:creationId xmlns:a16="http://schemas.microsoft.com/office/drawing/2014/main" id="{41F60EA6-2A57-229D-BBF0-3B67ABEEA626}"/>
                </a:ext>
              </a:extLst>
            </p:cNvPr>
            <p:cNvSpPr/>
            <p:nvPr/>
          </p:nvSpPr>
          <p:spPr>
            <a:xfrm>
              <a:off x="6751925" y="3486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8258;p50">
              <a:extLst>
                <a:ext uri="{FF2B5EF4-FFF2-40B4-BE49-F238E27FC236}">
                  <a16:creationId xmlns:a16="http://schemas.microsoft.com/office/drawing/2014/main" id="{0CE8998C-F380-36ED-66E9-2C4A02BA00A3}"/>
                </a:ext>
              </a:extLst>
            </p:cNvPr>
            <p:cNvSpPr/>
            <p:nvPr/>
          </p:nvSpPr>
          <p:spPr>
            <a:xfrm>
              <a:off x="6751925" y="3486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8259;p50">
              <a:extLst>
                <a:ext uri="{FF2B5EF4-FFF2-40B4-BE49-F238E27FC236}">
                  <a16:creationId xmlns:a16="http://schemas.microsoft.com/office/drawing/2014/main" id="{A9649695-2693-C047-FD34-4B934183EBC0}"/>
                </a:ext>
              </a:extLst>
            </p:cNvPr>
            <p:cNvSpPr/>
            <p:nvPr/>
          </p:nvSpPr>
          <p:spPr>
            <a:xfrm>
              <a:off x="6751375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8260;p50">
              <a:extLst>
                <a:ext uri="{FF2B5EF4-FFF2-40B4-BE49-F238E27FC236}">
                  <a16:creationId xmlns:a16="http://schemas.microsoft.com/office/drawing/2014/main" id="{1B46F348-3B1B-753C-7101-C9BF86D229BB}"/>
                </a:ext>
              </a:extLst>
            </p:cNvPr>
            <p:cNvSpPr/>
            <p:nvPr/>
          </p:nvSpPr>
          <p:spPr>
            <a:xfrm>
              <a:off x="675560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8261;p50">
              <a:extLst>
                <a:ext uri="{FF2B5EF4-FFF2-40B4-BE49-F238E27FC236}">
                  <a16:creationId xmlns:a16="http://schemas.microsoft.com/office/drawing/2014/main" id="{1BD190DB-208C-6570-9D32-A53440290543}"/>
                </a:ext>
              </a:extLst>
            </p:cNvPr>
            <p:cNvSpPr/>
            <p:nvPr/>
          </p:nvSpPr>
          <p:spPr>
            <a:xfrm>
              <a:off x="6755600" y="34783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8262;p50">
              <a:extLst>
                <a:ext uri="{FF2B5EF4-FFF2-40B4-BE49-F238E27FC236}">
                  <a16:creationId xmlns:a16="http://schemas.microsoft.com/office/drawing/2014/main" id="{E96FD011-5EE2-6FD0-FB2B-1665F941FAE3}"/>
                </a:ext>
              </a:extLst>
            </p:cNvPr>
            <p:cNvSpPr/>
            <p:nvPr/>
          </p:nvSpPr>
          <p:spPr>
            <a:xfrm>
              <a:off x="6756150" y="347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8263;p50">
              <a:extLst>
                <a:ext uri="{FF2B5EF4-FFF2-40B4-BE49-F238E27FC236}">
                  <a16:creationId xmlns:a16="http://schemas.microsoft.com/office/drawing/2014/main" id="{31FB39BE-DCC6-F237-67C5-F968CA501CF0}"/>
                </a:ext>
              </a:extLst>
            </p:cNvPr>
            <p:cNvSpPr/>
            <p:nvPr/>
          </p:nvSpPr>
          <p:spPr>
            <a:xfrm>
              <a:off x="6754550" y="3479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8264;p50">
              <a:extLst>
                <a:ext uri="{FF2B5EF4-FFF2-40B4-BE49-F238E27FC236}">
                  <a16:creationId xmlns:a16="http://schemas.microsoft.com/office/drawing/2014/main" id="{52631F70-D87D-515C-7095-67E1C7557576}"/>
                </a:ext>
              </a:extLst>
            </p:cNvPr>
            <p:cNvSpPr/>
            <p:nvPr/>
          </p:nvSpPr>
          <p:spPr>
            <a:xfrm>
              <a:off x="6754550" y="3479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22" y="0"/>
                    <a:pt x="22" y="0"/>
                  </a:cubicBez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8265;p50">
              <a:extLst>
                <a:ext uri="{FF2B5EF4-FFF2-40B4-BE49-F238E27FC236}">
                  <a16:creationId xmlns:a16="http://schemas.microsoft.com/office/drawing/2014/main" id="{647EF4BF-594F-90AF-945D-D903479617F7}"/>
                </a:ext>
              </a:extLst>
            </p:cNvPr>
            <p:cNvSpPr/>
            <p:nvPr/>
          </p:nvSpPr>
          <p:spPr>
            <a:xfrm>
              <a:off x="6756150" y="347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8266;p50">
              <a:extLst>
                <a:ext uri="{FF2B5EF4-FFF2-40B4-BE49-F238E27FC236}">
                  <a16:creationId xmlns:a16="http://schemas.microsoft.com/office/drawing/2014/main" id="{66ED5DDE-D186-8AF6-ED10-31145991307F}"/>
                </a:ext>
              </a:extLst>
            </p:cNvPr>
            <p:cNvSpPr/>
            <p:nvPr/>
          </p:nvSpPr>
          <p:spPr>
            <a:xfrm>
              <a:off x="6749800" y="3464650"/>
              <a:ext cx="22200" cy="22200"/>
            </a:xfrm>
            <a:custGeom>
              <a:avLst/>
              <a:gdLst/>
              <a:ahLst/>
              <a:cxnLst/>
              <a:rect l="l" t="t" r="r" b="b"/>
              <a:pathLst>
                <a:path w="888" h="888" extrusionOk="0">
                  <a:moveTo>
                    <a:pt x="677" y="1"/>
                  </a:moveTo>
                  <a:cubicBezTo>
                    <a:pt x="677" y="1"/>
                    <a:pt x="677" y="1"/>
                    <a:pt x="677" y="1"/>
                  </a:cubicBezTo>
                  <a:cubicBezTo>
                    <a:pt x="677" y="1"/>
                    <a:pt x="677" y="1"/>
                    <a:pt x="677" y="1"/>
                  </a:cubicBezTo>
                  <a:close/>
                  <a:moveTo>
                    <a:pt x="803" y="1"/>
                  </a:moveTo>
                  <a:cubicBezTo>
                    <a:pt x="803" y="22"/>
                    <a:pt x="803" y="22"/>
                    <a:pt x="824" y="22"/>
                  </a:cubicBezTo>
                  <a:cubicBezTo>
                    <a:pt x="824" y="22"/>
                    <a:pt x="803" y="22"/>
                    <a:pt x="803" y="1"/>
                  </a:cubicBezTo>
                  <a:close/>
                  <a:moveTo>
                    <a:pt x="803" y="1"/>
                  </a:moveTo>
                  <a:lnTo>
                    <a:pt x="824" y="22"/>
                  </a:lnTo>
                  <a:lnTo>
                    <a:pt x="846" y="22"/>
                  </a:lnTo>
                  <a:cubicBezTo>
                    <a:pt x="824" y="22"/>
                    <a:pt x="824" y="1"/>
                    <a:pt x="803" y="1"/>
                  </a:cubicBezTo>
                  <a:close/>
                  <a:moveTo>
                    <a:pt x="254" y="423"/>
                  </a:moveTo>
                  <a:cubicBezTo>
                    <a:pt x="255" y="424"/>
                    <a:pt x="275" y="444"/>
                    <a:pt x="275" y="444"/>
                  </a:cubicBezTo>
                  <a:cubicBezTo>
                    <a:pt x="254" y="444"/>
                    <a:pt x="275" y="444"/>
                    <a:pt x="254" y="423"/>
                  </a:cubicBezTo>
                  <a:close/>
                  <a:moveTo>
                    <a:pt x="275" y="465"/>
                  </a:moveTo>
                  <a:cubicBezTo>
                    <a:pt x="261" y="465"/>
                    <a:pt x="266" y="475"/>
                    <a:pt x="271" y="475"/>
                  </a:cubicBezTo>
                  <a:cubicBezTo>
                    <a:pt x="273" y="475"/>
                    <a:pt x="275" y="472"/>
                    <a:pt x="275" y="465"/>
                  </a:cubicBezTo>
                  <a:close/>
                  <a:moveTo>
                    <a:pt x="233" y="529"/>
                  </a:moveTo>
                  <a:cubicBezTo>
                    <a:pt x="233" y="539"/>
                    <a:pt x="238" y="545"/>
                    <a:pt x="244" y="550"/>
                  </a:cubicBezTo>
                  <a:lnTo>
                    <a:pt x="254" y="550"/>
                  </a:lnTo>
                  <a:lnTo>
                    <a:pt x="233" y="529"/>
                  </a:lnTo>
                  <a:close/>
                  <a:moveTo>
                    <a:pt x="233" y="550"/>
                  </a:moveTo>
                  <a:cubicBezTo>
                    <a:pt x="237" y="550"/>
                    <a:pt x="241" y="550"/>
                    <a:pt x="244" y="550"/>
                  </a:cubicBezTo>
                  <a:lnTo>
                    <a:pt x="244" y="550"/>
                  </a:lnTo>
                  <a:cubicBezTo>
                    <a:pt x="244" y="550"/>
                    <a:pt x="244" y="550"/>
                    <a:pt x="244" y="550"/>
                  </a:cubicBezTo>
                  <a:close/>
                  <a:moveTo>
                    <a:pt x="244" y="550"/>
                  </a:moveTo>
                  <a:cubicBezTo>
                    <a:pt x="249" y="555"/>
                    <a:pt x="254" y="561"/>
                    <a:pt x="254" y="571"/>
                  </a:cubicBezTo>
                  <a:cubicBezTo>
                    <a:pt x="254" y="554"/>
                    <a:pt x="254" y="551"/>
                    <a:pt x="244" y="550"/>
                  </a:cubicBezTo>
                  <a:close/>
                  <a:moveTo>
                    <a:pt x="191" y="592"/>
                  </a:moveTo>
                  <a:cubicBezTo>
                    <a:pt x="193" y="594"/>
                    <a:pt x="195" y="596"/>
                    <a:pt x="196" y="598"/>
                  </a:cubicBezTo>
                  <a:lnTo>
                    <a:pt x="196" y="598"/>
                  </a:lnTo>
                  <a:cubicBezTo>
                    <a:pt x="200" y="592"/>
                    <a:pt x="204" y="592"/>
                    <a:pt x="191" y="592"/>
                  </a:cubicBezTo>
                  <a:close/>
                  <a:moveTo>
                    <a:pt x="196" y="598"/>
                  </a:moveTo>
                  <a:cubicBezTo>
                    <a:pt x="193" y="601"/>
                    <a:pt x="191" y="606"/>
                    <a:pt x="191" y="613"/>
                  </a:cubicBezTo>
                  <a:cubicBezTo>
                    <a:pt x="195" y="609"/>
                    <a:pt x="198" y="606"/>
                    <a:pt x="199" y="603"/>
                  </a:cubicBezTo>
                  <a:lnTo>
                    <a:pt x="199" y="603"/>
                  </a:lnTo>
                  <a:cubicBezTo>
                    <a:pt x="198" y="601"/>
                    <a:pt x="197" y="600"/>
                    <a:pt x="196" y="598"/>
                  </a:cubicBezTo>
                  <a:close/>
                  <a:moveTo>
                    <a:pt x="170" y="613"/>
                  </a:moveTo>
                  <a:cubicBezTo>
                    <a:pt x="170" y="624"/>
                    <a:pt x="175" y="624"/>
                    <a:pt x="180" y="624"/>
                  </a:cubicBezTo>
                  <a:cubicBezTo>
                    <a:pt x="177" y="621"/>
                    <a:pt x="174" y="618"/>
                    <a:pt x="170" y="613"/>
                  </a:cubicBezTo>
                  <a:close/>
                  <a:moveTo>
                    <a:pt x="180" y="624"/>
                  </a:moveTo>
                  <a:cubicBezTo>
                    <a:pt x="191" y="634"/>
                    <a:pt x="191" y="634"/>
                    <a:pt x="191" y="634"/>
                  </a:cubicBezTo>
                  <a:cubicBezTo>
                    <a:pt x="191" y="624"/>
                    <a:pt x="185" y="624"/>
                    <a:pt x="180" y="624"/>
                  </a:cubicBezTo>
                  <a:close/>
                  <a:moveTo>
                    <a:pt x="191" y="634"/>
                  </a:moveTo>
                  <a:cubicBezTo>
                    <a:pt x="170" y="634"/>
                    <a:pt x="170" y="634"/>
                    <a:pt x="191" y="656"/>
                  </a:cubicBezTo>
                  <a:cubicBezTo>
                    <a:pt x="191" y="634"/>
                    <a:pt x="170" y="634"/>
                    <a:pt x="191" y="634"/>
                  </a:cubicBezTo>
                  <a:close/>
                  <a:moveTo>
                    <a:pt x="106" y="740"/>
                  </a:moveTo>
                  <a:lnTo>
                    <a:pt x="106" y="740"/>
                  </a:lnTo>
                  <a:cubicBezTo>
                    <a:pt x="106" y="740"/>
                    <a:pt x="106" y="740"/>
                    <a:pt x="106" y="740"/>
                  </a:cubicBezTo>
                  <a:close/>
                  <a:moveTo>
                    <a:pt x="64" y="761"/>
                  </a:moveTo>
                  <a:cubicBezTo>
                    <a:pt x="64" y="777"/>
                    <a:pt x="64" y="781"/>
                    <a:pt x="73" y="782"/>
                  </a:cubicBezTo>
                  <a:lnTo>
                    <a:pt x="73" y="782"/>
                  </a:lnTo>
                  <a:cubicBezTo>
                    <a:pt x="76" y="781"/>
                    <a:pt x="64" y="777"/>
                    <a:pt x="64" y="761"/>
                  </a:cubicBezTo>
                  <a:close/>
                  <a:moveTo>
                    <a:pt x="85" y="761"/>
                  </a:moveTo>
                  <a:cubicBezTo>
                    <a:pt x="85" y="782"/>
                    <a:pt x="85" y="782"/>
                    <a:pt x="85" y="782"/>
                  </a:cubicBezTo>
                  <a:lnTo>
                    <a:pt x="106" y="782"/>
                  </a:lnTo>
                  <a:cubicBezTo>
                    <a:pt x="106" y="782"/>
                    <a:pt x="85" y="782"/>
                    <a:pt x="85" y="761"/>
                  </a:cubicBezTo>
                  <a:close/>
                  <a:moveTo>
                    <a:pt x="73" y="782"/>
                  </a:moveTo>
                  <a:cubicBezTo>
                    <a:pt x="72" y="782"/>
                    <a:pt x="69" y="782"/>
                    <a:pt x="64" y="782"/>
                  </a:cubicBezTo>
                  <a:cubicBezTo>
                    <a:pt x="64" y="782"/>
                    <a:pt x="73" y="792"/>
                    <a:pt x="80" y="792"/>
                  </a:cubicBezTo>
                  <a:cubicBezTo>
                    <a:pt x="83" y="792"/>
                    <a:pt x="85" y="789"/>
                    <a:pt x="85" y="782"/>
                  </a:cubicBezTo>
                  <a:cubicBezTo>
                    <a:pt x="80" y="782"/>
                    <a:pt x="76" y="782"/>
                    <a:pt x="73" y="782"/>
                  </a:cubicBezTo>
                  <a:close/>
                  <a:moveTo>
                    <a:pt x="22" y="846"/>
                  </a:moveTo>
                  <a:cubicBezTo>
                    <a:pt x="1" y="846"/>
                    <a:pt x="22" y="867"/>
                    <a:pt x="22" y="867"/>
                  </a:cubicBezTo>
                  <a:cubicBezTo>
                    <a:pt x="22" y="846"/>
                    <a:pt x="22" y="846"/>
                    <a:pt x="22" y="846"/>
                  </a:cubicBezTo>
                  <a:close/>
                  <a:moveTo>
                    <a:pt x="22" y="846"/>
                  </a:moveTo>
                  <a:cubicBezTo>
                    <a:pt x="22" y="846"/>
                    <a:pt x="43" y="867"/>
                    <a:pt x="22" y="867"/>
                  </a:cubicBezTo>
                  <a:cubicBezTo>
                    <a:pt x="22" y="867"/>
                    <a:pt x="22" y="888"/>
                    <a:pt x="22" y="888"/>
                  </a:cubicBezTo>
                  <a:lnTo>
                    <a:pt x="43" y="888"/>
                  </a:lnTo>
                  <a:cubicBezTo>
                    <a:pt x="43" y="888"/>
                    <a:pt x="43" y="867"/>
                    <a:pt x="43" y="867"/>
                  </a:cubicBezTo>
                  <a:cubicBezTo>
                    <a:pt x="22" y="846"/>
                    <a:pt x="43" y="846"/>
                    <a:pt x="22" y="846"/>
                  </a:cubicBezTo>
                  <a:close/>
                  <a:moveTo>
                    <a:pt x="761" y="1"/>
                  </a:moveTo>
                  <a:cubicBezTo>
                    <a:pt x="740" y="1"/>
                    <a:pt x="761" y="22"/>
                    <a:pt x="761" y="22"/>
                  </a:cubicBezTo>
                  <a:lnTo>
                    <a:pt x="740" y="22"/>
                  </a:lnTo>
                  <a:cubicBezTo>
                    <a:pt x="726" y="22"/>
                    <a:pt x="702" y="12"/>
                    <a:pt x="688" y="12"/>
                  </a:cubicBezTo>
                  <a:cubicBezTo>
                    <a:pt x="681" y="12"/>
                    <a:pt x="677" y="15"/>
                    <a:pt x="677" y="22"/>
                  </a:cubicBezTo>
                  <a:cubicBezTo>
                    <a:pt x="677" y="22"/>
                    <a:pt x="677" y="22"/>
                    <a:pt x="677" y="1"/>
                  </a:cubicBezTo>
                  <a:cubicBezTo>
                    <a:pt x="677" y="11"/>
                    <a:pt x="671" y="11"/>
                    <a:pt x="663" y="11"/>
                  </a:cubicBezTo>
                  <a:cubicBezTo>
                    <a:pt x="655" y="11"/>
                    <a:pt x="645" y="11"/>
                    <a:pt x="634" y="22"/>
                  </a:cubicBezTo>
                  <a:lnTo>
                    <a:pt x="655" y="22"/>
                  </a:lnTo>
                  <a:cubicBezTo>
                    <a:pt x="613" y="22"/>
                    <a:pt x="613" y="43"/>
                    <a:pt x="613" y="43"/>
                  </a:cubicBezTo>
                  <a:cubicBezTo>
                    <a:pt x="592" y="43"/>
                    <a:pt x="571" y="64"/>
                    <a:pt x="571" y="85"/>
                  </a:cubicBezTo>
                  <a:cubicBezTo>
                    <a:pt x="553" y="103"/>
                    <a:pt x="535" y="122"/>
                    <a:pt x="516" y="140"/>
                  </a:cubicBezTo>
                  <a:lnTo>
                    <a:pt x="516" y="140"/>
                  </a:lnTo>
                  <a:cubicBezTo>
                    <a:pt x="515" y="139"/>
                    <a:pt x="514" y="139"/>
                    <a:pt x="513" y="139"/>
                  </a:cubicBezTo>
                  <a:cubicBezTo>
                    <a:pt x="511" y="139"/>
                    <a:pt x="509" y="140"/>
                    <a:pt x="509" y="143"/>
                  </a:cubicBezTo>
                  <a:lnTo>
                    <a:pt x="509" y="143"/>
                  </a:lnTo>
                  <a:cubicBezTo>
                    <a:pt x="509" y="143"/>
                    <a:pt x="509" y="142"/>
                    <a:pt x="509" y="142"/>
                  </a:cubicBezTo>
                  <a:cubicBezTo>
                    <a:pt x="511" y="142"/>
                    <a:pt x="512" y="143"/>
                    <a:pt x="513" y="143"/>
                  </a:cubicBezTo>
                  <a:lnTo>
                    <a:pt x="513" y="143"/>
                  </a:lnTo>
                  <a:cubicBezTo>
                    <a:pt x="514" y="142"/>
                    <a:pt x="515" y="141"/>
                    <a:pt x="516" y="140"/>
                  </a:cubicBezTo>
                  <a:lnTo>
                    <a:pt x="516" y="140"/>
                  </a:lnTo>
                  <a:cubicBezTo>
                    <a:pt x="522" y="142"/>
                    <a:pt x="529" y="149"/>
                    <a:pt x="529" y="149"/>
                  </a:cubicBezTo>
                  <a:cubicBezTo>
                    <a:pt x="522" y="145"/>
                    <a:pt x="517" y="144"/>
                    <a:pt x="513" y="143"/>
                  </a:cubicBezTo>
                  <a:lnTo>
                    <a:pt x="513" y="143"/>
                  </a:lnTo>
                  <a:cubicBezTo>
                    <a:pt x="511" y="145"/>
                    <a:pt x="509" y="147"/>
                    <a:pt x="508" y="149"/>
                  </a:cubicBezTo>
                  <a:cubicBezTo>
                    <a:pt x="508" y="146"/>
                    <a:pt x="508" y="144"/>
                    <a:pt x="509" y="143"/>
                  </a:cubicBezTo>
                  <a:lnTo>
                    <a:pt x="509" y="143"/>
                  </a:lnTo>
                  <a:cubicBezTo>
                    <a:pt x="498" y="143"/>
                    <a:pt x="500" y="155"/>
                    <a:pt x="495" y="155"/>
                  </a:cubicBezTo>
                  <a:cubicBezTo>
                    <a:pt x="494" y="155"/>
                    <a:pt x="491" y="153"/>
                    <a:pt x="486" y="149"/>
                  </a:cubicBezTo>
                  <a:cubicBezTo>
                    <a:pt x="486" y="170"/>
                    <a:pt x="465" y="170"/>
                    <a:pt x="465" y="191"/>
                  </a:cubicBezTo>
                  <a:cubicBezTo>
                    <a:pt x="465" y="191"/>
                    <a:pt x="465" y="212"/>
                    <a:pt x="465" y="212"/>
                  </a:cubicBezTo>
                  <a:cubicBezTo>
                    <a:pt x="451" y="212"/>
                    <a:pt x="456" y="221"/>
                    <a:pt x="454" y="221"/>
                  </a:cubicBezTo>
                  <a:cubicBezTo>
                    <a:pt x="454" y="221"/>
                    <a:pt x="451" y="219"/>
                    <a:pt x="444" y="212"/>
                  </a:cubicBezTo>
                  <a:cubicBezTo>
                    <a:pt x="444" y="233"/>
                    <a:pt x="444" y="233"/>
                    <a:pt x="444" y="233"/>
                  </a:cubicBezTo>
                  <a:lnTo>
                    <a:pt x="423" y="233"/>
                  </a:lnTo>
                  <a:cubicBezTo>
                    <a:pt x="423" y="254"/>
                    <a:pt x="423" y="254"/>
                    <a:pt x="402" y="275"/>
                  </a:cubicBezTo>
                  <a:cubicBezTo>
                    <a:pt x="382" y="296"/>
                    <a:pt x="400" y="296"/>
                    <a:pt x="383" y="315"/>
                  </a:cubicBezTo>
                  <a:lnTo>
                    <a:pt x="383" y="315"/>
                  </a:lnTo>
                  <a:cubicBezTo>
                    <a:pt x="381" y="312"/>
                    <a:pt x="381" y="307"/>
                    <a:pt x="381" y="296"/>
                  </a:cubicBezTo>
                  <a:cubicBezTo>
                    <a:pt x="381" y="307"/>
                    <a:pt x="381" y="307"/>
                    <a:pt x="381" y="307"/>
                  </a:cubicBezTo>
                  <a:cubicBezTo>
                    <a:pt x="381" y="307"/>
                    <a:pt x="381" y="307"/>
                    <a:pt x="381" y="318"/>
                  </a:cubicBezTo>
                  <a:cubicBezTo>
                    <a:pt x="382" y="317"/>
                    <a:pt x="383" y="316"/>
                    <a:pt x="383" y="315"/>
                  </a:cubicBezTo>
                  <a:lnTo>
                    <a:pt x="383" y="315"/>
                  </a:lnTo>
                  <a:cubicBezTo>
                    <a:pt x="386" y="318"/>
                    <a:pt x="391" y="318"/>
                    <a:pt x="402" y="318"/>
                  </a:cubicBezTo>
                  <a:lnTo>
                    <a:pt x="381" y="318"/>
                  </a:lnTo>
                  <a:cubicBezTo>
                    <a:pt x="381" y="318"/>
                    <a:pt x="360" y="318"/>
                    <a:pt x="360" y="339"/>
                  </a:cubicBezTo>
                  <a:cubicBezTo>
                    <a:pt x="360" y="346"/>
                    <a:pt x="357" y="348"/>
                    <a:pt x="354" y="348"/>
                  </a:cubicBezTo>
                  <a:cubicBezTo>
                    <a:pt x="348" y="348"/>
                    <a:pt x="339" y="339"/>
                    <a:pt x="339" y="339"/>
                  </a:cubicBezTo>
                  <a:cubicBezTo>
                    <a:pt x="339" y="339"/>
                    <a:pt x="339" y="339"/>
                    <a:pt x="339" y="360"/>
                  </a:cubicBezTo>
                  <a:lnTo>
                    <a:pt x="317" y="360"/>
                  </a:lnTo>
                  <a:cubicBezTo>
                    <a:pt x="317" y="381"/>
                    <a:pt x="317" y="402"/>
                    <a:pt x="296" y="402"/>
                  </a:cubicBezTo>
                  <a:cubicBezTo>
                    <a:pt x="296" y="423"/>
                    <a:pt x="296" y="423"/>
                    <a:pt x="296" y="423"/>
                  </a:cubicBezTo>
                  <a:lnTo>
                    <a:pt x="254" y="423"/>
                  </a:lnTo>
                  <a:cubicBezTo>
                    <a:pt x="254" y="423"/>
                    <a:pt x="275" y="465"/>
                    <a:pt x="275" y="465"/>
                  </a:cubicBezTo>
                  <a:cubicBezTo>
                    <a:pt x="275" y="487"/>
                    <a:pt x="275" y="487"/>
                    <a:pt x="275" y="487"/>
                  </a:cubicBezTo>
                  <a:cubicBezTo>
                    <a:pt x="275" y="487"/>
                    <a:pt x="275" y="508"/>
                    <a:pt x="275" y="508"/>
                  </a:cubicBezTo>
                  <a:lnTo>
                    <a:pt x="254" y="508"/>
                  </a:lnTo>
                  <a:cubicBezTo>
                    <a:pt x="254" y="508"/>
                    <a:pt x="254" y="508"/>
                    <a:pt x="254" y="529"/>
                  </a:cubicBezTo>
                  <a:cubicBezTo>
                    <a:pt x="254" y="550"/>
                    <a:pt x="254" y="550"/>
                    <a:pt x="254" y="550"/>
                  </a:cubicBezTo>
                  <a:cubicBezTo>
                    <a:pt x="254" y="550"/>
                    <a:pt x="275" y="571"/>
                    <a:pt x="254" y="571"/>
                  </a:cubicBezTo>
                  <a:lnTo>
                    <a:pt x="233" y="571"/>
                  </a:lnTo>
                  <a:cubicBezTo>
                    <a:pt x="237" y="576"/>
                    <a:pt x="239" y="577"/>
                    <a:pt x="239" y="577"/>
                  </a:cubicBezTo>
                  <a:cubicBezTo>
                    <a:pt x="238" y="577"/>
                    <a:pt x="224" y="565"/>
                    <a:pt x="217" y="565"/>
                  </a:cubicBezTo>
                  <a:cubicBezTo>
                    <a:pt x="214" y="565"/>
                    <a:pt x="212" y="567"/>
                    <a:pt x="212" y="571"/>
                  </a:cubicBezTo>
                  <a:cubicBezTo>
                    <a:pt x="212" y="571"/>
                    <a:pt x="212" y="592"/>
                    <a:pt x="212" y="592"/>
                  </a:cubicBezTo>
                  <a:cubicBezTo>
                    <a:pt x="195" y="592"/>
                    <a:pt x="205" y="592"/>
                    <a:pt x="199" y="603"/>
                  </a:cubicBezTo>
                  <a:lnTo>
                    <a:pt x="199" y="603"/>
                  </a:lnTo>
                  <a:cubicBezTo>
                    <a:pt x="204" y="613"/>
                    <a:pt x="191" y="613"/>
                    <a:pt x="191" y="613"/>
                  </a:cubicBezTo>
                  <a:cubicBezTo>
                    <a:pt x="191" y="613"/>
                    <a:pt x="191" y="634"/>
                    <a:pt x="212" y="634"/>
                  </a:cubicBezTo>
                  <a:lnTo>
                    <a:pt x="191" y="634"/>
                  </a:lnTo>
                  <a:cubicBezTo>
                    <a:pt x="191" y="634"/>
                    <a:pt x="191" y="634"/>
                    <a:pt x="191" y="656"/>
                  </a:cubicBezTo>
                  <a:lnTo>
                    <a:pt x="170" y="656"/>
                  </a:lnTo>
                  <a:cubicBezTo>
                    <a:pt x="170" y="656"/>
                    <a:pt x="170" y="656"/>
                    <a:pt x="170" y="677"/>
                  </a:cubicBezTo>
                  <a:cubicBezTo>
                    <a:pt x="159" y="666"/>
                    <a:pt x="154" y="666"/>
                    <a:pt x="151" y="666"/>
                  </a:cubicBezTo>
                  <a:cubicBezTo>
                    <a:pt x="148" y="666"/>
                    <a:pt x="148" y="666"/>
                    <a:pt x="148" y="656"/>
                  </a:cubicBezTo>
                  <a:lnTo>
                    <a:pt x="148" y="656"/>
                  </a:lnTo>
                  <a:cubicBezTo>
                    <a:pt x="148" y="656"/>
                    <a:pt x="148" y="656"/>
                    <a:pt x="148" y="656"/>
                  </a:cubicBezTo>
                  <a:lnTo>
                    <a:pt x="127" y="656"/>
                  </a:lnTo>
                  <a:cubicBezTo>
                    <a:pt x="138" y="666"/>
                    <a:pt x="143" y="666"/>
                    <a:pt x="146" y="666"/>
                  </a:cubicBezTo>
                  <a:cubicBezTo>
                    <a:pt x="148" y="666"/>
                    <a:pt x="148" y="666"/>
                    <a:pt x="148" y="677"/>
                  </a:cubicBezTo>
                  <a:cubicBezTo>
                    <a:pt x="148" y="677"/>
                    <a:pt x="170" y="698"/>
                    <a:pt x="148" y="698"/>
                  </a:cubicBezTo>
                  <a:lnTo>
                    <a:pt x="127" y="698"/>
                  </a:lnTo>
                  <a:cubicBezTo>
                    <a:pt x="148" y="698"/>
                    <a:pt x="148" y="698"/>
                    <a:pt x="148" y="719"/>
                  </a:cubicBezTo>
                  <a:cubicBezTo>
                    <a:pt x="148" y="726"/>
                    <a:pt x="146" y="728"/>
                    <a:pt x="143" y="728"/>
                  </a:cubicBezTo>
                  <a:cubicBezTo>
                    <a:pt x="137" y="728"/>
                    <a:pt x="128" y="719"/>
                    <a:pt x="127" y="719"/>
                  </a:cubicBezTo>
                  <a:lnTo>
                    <a:pt x="127" y="719"/>
                  </a:lnTo>
                  <a:cubicBezTo>
                    <a:pt x="128" y="719"/>
                    <a:pt x="148" y="740"/>
                    <a:pt x="148" y="740"/>
                  </a:cubicBezTo>
                  <a:cubicBezTo>
                    <a:pt x="141" y="733"/>
                    <a:pt x="137" y="731"/>
                    <a:pt x="134" y="731"/>
                  </a:cubicBezTo>
                  <a:cubicBezTo>
                    <a:pt x="127" y="731"/>
                    <a:pt x="127" y="740"/>
                    <a:pt x="127" y="740"/>
                  </a:cubicBezTo>
                  <a:cubicBezTo>
                    <a:pt x="113" y="740"/>
                    <a:pt x="118" y="749"/>
                    <a:pt x="116" y="749"/>
                  </a:cubicBezTo>
                  <a:cubicBezTo>
                    <a:pt x="116" y="749"/>
                    <a:pt x="113" y="747"/>
                    <a:pt x="107" y="741"/>
                  </a:cubicBezTo>
                  <a:lnTo>
                    <a:pt x="107" y="741"/>
                  </a:lnTo>
                  <a:cubicBezTo>
                    <a:pt x="117" y="751"/>
                    <a:pt x="117" y="751"/>
                    <a:pt x="117" y="751"/>
                  </a:cubicBezTo>
                  <a:cubicBezTo>
                    <a:pt x="117" y="751"/>
                    <a:pt x="117" y="751"/>
                    <a:pt x="127" y="761"/>
                  </a:cubicBezTo>
                  <a:cubicBezTo>
                    <a:pt x="106" y="761"/>
                    <a:pt x="106" y="761"/>
                    <a:pt x="106" y="740"/>
                  </a:cubicBezTo>
                  <a:lnTo>
                    <a:pt x="106" y="761"/>
                  </a:lnTo>
                  <a:cubicBezTo>
                    <a:pt x="106" y="782"/>
                    <a:pt x="106" y="782"/>
                    <a:pt x="106" y="782"/>
                  </a:cubicBezTo>
                  <a:cubicBezTo>
                    <a:pt x="106" y="803"/>
                    <a:pt x="106" y="803"/>
                    <a:pt x="106" y="803"/>
                  </a:cubicBezTo>
                  <a:cubicBezTo>
                    <a:pt x="106" y="803"/>
                    <a:pt x="85" y="782"/>
                    <a:pt x="85" y="782"/>
                  </a:cubicBezTo>
                  <a:cubicBezTo>
                    <a:pt x="85" y="803"/>
                    <a:pt x="85" y="803"/>
                    <a:pt x="85" y="803"/>
                  </a:cubicBezTo>
                  <a:lnTo>
                    <a:pt x="64" y="803"/>
                  </a:lnTo>
                  <a:cubicBezTo>
                    <a:pt x="64" y="803"/>
                    <a:pt x="64" y="825"/>
                    <a:pt x="64" y="825"/>
                  </a:cubicBezTo>
                  <a:cubicBezTo>
                    <a:pt x="64" y="825"/>
                    <a:pt x="64" y="834"/>
                    <a:pt x="58" y="834"/>
                  </a:cubicBezTo>
                  <a:cubicBezTo>
                    <a:pt x="55" y="834"/>
                    <a:pt x="50" y="832"/>
                    <a:pt x="43" y="825"/>
                  </a:cubicBezTo>
                  <a:lnTo>
                    <a:pt x="43" y="825"/>
                  </a:lnTo>
                  <a:cubicBezTo>
                    <a:pt x="43" y="835"/>
                    <a:pt x="43" y="835"/>
                    <a:pt x="46" y="835"/>
                  </a:cubicBezTo>
                  <a:cubicBezTo>
                    <a:pt x="48" y="835"/>
                    <a:pt x="53" y="835"/>
                    <a:pt x="64" y="846"/>
                  </a:cubicBezTo>
                  <a:lnTo>
                    <a:pt x="64" y="846"/>
                  </a:lnTo>
                  <a:cubicBezTo>
                    <a:pt x="57" y="839"/>
                    <a:pt x="52" y="836"/>
                    <a:pt x="49" y="836"/>
                  </a:cubicBezTo>
                  <a:cubicBezTo>
                    <a:pt x="43" y="836"/>
                    <a:pt x="43" y="846"/>
                    <a:pt x="43" y="846"/>
                  </a:cubicBezTo>
                  <a:lnTo>
                    <a:pt x="43" y="846"/>
                  </a:lnTo>
                  <a:lnTo>
                    <a:pt x="43" y="846"/>
                  </a:lnTo>
                  <a:cubicBezTo>
                    <a:pt x="53" y="856"/>
                    <a:pt x="53" y="856"/>
                    <a:pt x="53" y="856"/>
                  </a:cubicBezTo>
                  <a:cubicBezTo>
                    <a:pt x="53" y="856"/>
                    <a:pt x="53" y="856"/>
                    <a:pt x="64" y="867"/>
                  </a:cubicBezTo>
                  <a:cubicBezTo>
                    <a:pt x="43" y="867"/>
                    <a:pt x="43" y="867"/>
                    <a:pt x="43" y="846"/>
                  </a:cubicBezTo>
                  <a:lnTo>
                    <a:pt x="43" y="867"/>
                  </a:lnTo>
                  <a:cubicBezTo>
                    <a:pt x="43" y="888"/>
                    <a:pt x="64" y="888"/>
                    <a:pt x="64" y="888"/>
                  </a:cubicBezTo>
                  <a:cubicBezTo>
                    <a:pt x="85" y="888"/>
                    <a:pt x="64" y="888"/>
                    <a:pt x="64" y="867"/>
                  </a:cubicBezTo>
                  <a:lnTo>
                    <a:pt x="64" y="867"/>
                  </a:lnTo>
                  <a:cubicBezTo>
                    <a:pt x="64" y="867"/>
                    <a:pt x="64" y="867"/>
                    <a:pt x="85" y="888"/>
                  </a:cubicBezTo>
                  <a:lnTo>
                    <a:pt x="85" y="867"/>
                  </a:lnTo>
                  <a:cubicBezTo>
                    <a:pt x="85" y="888"/>
                    <a:pt x="106" y="888"/>
                    <a:pt x="106" y="888"/>
                  </a:cubicBezTo>
                  <a:cubicBezTo>
                    <a:pt x="106" y="888"/>
                    <a:pt x="85" y="867"/>
                    <a:pt x="106" y="867"/>
                  </a:cubicBezTo>
                  <a:cubicBezTo>
                    <a:pt x="106" y="867"/>
                    <a:pt x="106" y="867"/>
                    <a:pt x="106" y="846"/>
                  </a:cubicBezTo>
                  <a:cubicBezTo>
                    <a:pt x="127" y="867"/>
                    <a:pt x="127" y="867"/>
                    <a:pt x="127" y="867"/>
                  </a:cubicBezTo>
                  <a:cubicBezTo>
                    <a:pt x="127" y="867"/>
                    <a:pt x="127" y="867"/>
                    <a:pt x="127" y="846"/>
                  </a:cubicBezTo>
                  <a:cubicBezTo>
                    <a:pt x="127" y="867"/>
                    <a:pt x="148" y="867"/>
                    <a:pt x="148" y="867"/>
                  </a:cubicBezTo>
                  <a:cubicBezTo>
                    <a:pt x="148" y="867"/>
                    <a:pt x="148" y="846"/>
                    <a:pt x="148" y="846"/>
                  </a:cubicBezTo>
                  <a:cubicBezTo>
                    <a:pt x="170" y="846"/>
                    <a:pt x="148" y="825"/>
                    <a:pt x="170" y="825"/>
                  </a:cubicBezTo>
                  <a:lnTo>
                    <a:pt x="191" y="825"/>
                  </a:lnTo>
                  <a:lnTo>
                    <a:pt x="191" y="803"/>
                  </a:lnTo>
                  <a:cubicBezTo>
                    <a:pt x="198" y="810"/>
                    <a:pt x="200" y="813"/>
                    <a:pt x="201" y="813"/>
                  </a:cubicBezTo>
                  <a:cubicBezTo>
                    <a:pt x="202" y="813"/>
                    <a:pt x="198" y="803"/>
                    <a:pt x="212" y="803"/>
                  </a:cubicBezTo>
                  <a:cubicBezTo>
                    <a:pt x="226" y="803"/>
                    <a:pt x="221" y="794"/>
                    <a:pt x="223" y="794"/>
                  </a:cubicBezTo>
                  <a:lnTo>
                    <a:pt x="223" y="794"/>
                  </a:lnTo>
                  <a:cubicBezTo>
                    <a:pt x="224" y="794"/>
                    <a:pt x="226" y="796"/>
                    <a:pt x="233" y="803"/>
                  </a:cubicBezTo>
                  <a:cubicBezTo>
                    <a:pt x="233" y="782"/>
                    <a:pt x="212" y="782"/>
                    <a:pt x="233" y="782"/>
                  </a:cubicBezTo>
                  <a:lnTo>
                    <a:pt x="254" y="782"/>
                  </a:lnTo>
                  <a:cubicBezTo>
                    <a:pt x="254" y="772"/>
                    <a:pt x="259" y="772"/>
                    <a:pt x="265" y="772"/>
                  </a:cubicBezTo>
                  <a:cubicBezTo>
                    <a:pt x="268" y="772"/>
                    <a:pt x="271" y="772"/>
                    <a:pt x="273" y="770"/>
                  </a:cubicBezTo>
                  <a:lnTo>
                    <a:pt x="273" y="770"/>
                  </a:lnTo>
                  <a:cubicBezTo>
                    <a:pt x="274" y="768"/>
                    <a:pt x="275" y="766"/>
                    <a:pt x="275" y="762"/>
                  </a:cubicBezTo>
                  <a:lnTo>
                    <a:pt x="275" y="762"/>
                  </a:lnTo>
                  <a:cubicBezTo>
                    <a:pt x="275" y="762"/>
                    <a:pt x="275" y="761"/>
                    <a:pt x="275" y="761"/>
                  </a:cubicBezTo>
                  <a:lnTo>
                    <a:pt x="296" y="761"/>
                  </a:lnTo>
                  <a:cubicBezTo>
                    <a:pt x="275" y="740"/>
                    <a:pt x="317" y="740"/>
                    <a:pt x="317" y="740"/>
                  </a:cubicBezTo>
                  <a:lnTo>
                    <a:pt x="317" y="719"/>
                  </a:lnTo>
                  <a:cubicBezTo>
                    <a:pt x="317" y="698"/>
                    <a:pt x="339" y="698"/>
                    <a:pt x="339" y="698"/>
                  </a:cubicBezTo>
                  <a:cubicBezTo>
                    <a:pt x="360" y="698"/>
                    <a:pt x="339" y="677"/>
                    <a:pt x="360" y="677"/>
                  </a:cubicBezTo>
                  <a:cubicBezTo>
                    <a:pt x="360" y="677"/>
                    <a:pt x="360" y="667"/>
                    <a:pt x="366" y="667"/>
                  </a:cubicBezTo>
                  <a:cubicBezTo>
                    <a:pt x="369" y="667"/>
                    <a:pt x="374" y="670"/>
                    <a:pt x="381" y="677"/>
                  </a:cubicBezTo>
                  <a:cubicBezTo>
                    <a:pt x="381" y="677"/>
                    <a:pt x="381" y="656"/>
                    <a:pt x="360" y="656"/>
                  </a:cubicBezTo>
                  <a:lnTo>
                    <a:pt x="381" y="656"/>
                  </a:lnTo>
                  <a:cubicBezTo>
                    <a:pt x="381" y="656"/>
                    <a:pt x="390" y="665"/>
                    <a:pt x="396" y="665"/>
                  </a:cubicBezTo>
                  <a:cubicBezTo>
                    <a:pt x="400" y="665"/>
                    <a:pt x="402" y="663"/>
                    <a:pt x="402" y="656"/>
                  </a:cubicBezTo>
                  <a:cubicBezTo>
                    <a:pt x="423" y="656"/>
                    <a:pt x="423" y="634"/>
                    <a:pt x="423" y="634"/>
                  </a:cubicBezTo>
                  <a:cubicBezTo>
                    <a:pt x="423" y="627"/>
                    <a:pt x="425" y="625"/>
                    <a:pt x="429" y="625"/>
                  </a:cubicBezTo>
                  <a:cubicBezTo>
                    <a:pt x="435" y="625"/>
                    <a:pt x="444" y="634"/>
                    <a:pt x="444" y="634"/>
                  </a:cubicBezTo>
                  <a:cubicBezTo>
                    <a:pt x="444" y="613"/>
                    <a:pt x="444" y="613"/>
                    <a:pt x="423" y="613"/>
                  </a:cubicBezTo>
                  <a:lnTo>
                    <a:pt x="444" y="613"/>
                  </a:lnTo>
                  <a:cubicBezTo>
                    <a:pt x="444" y="603"/>
                    <a:pt x="450" y="603"/>
                    <a:pt x="452" y="603"/>
                  </a:cubicBezTo>
                  <a:cubicBezTo>
                    <a:pt x="455" y="603"/>
                    <a:pt x="455" y="603"/>
                    <a:pt x="444" y="592"/>
                  </a:cubicBezTo>
                  <a:lnTo>
                    <a:pt x="465" y="592"/>
                  </a:lnTo>
                  <a:cubicBezTo>
                    <a:pt x="465" y="592"/>
                    <a:pt x="465" y="571"/>
                    <a:pt x="465" y="571"/>
                  </a:cubicBezTo>
                  <a:cubicBezTo>
                    <a:pt x="465" y="561"/>
                    <a:pt x="471" y="561"/>
                    <a:pt x="476" y="561"/>
                  </a:cubicBezTo>
                  <a:cubicBezTo>
                    <a:pt x="481" y="561"/>
                    <a:pt x="486" y="561"/>
                    <a:pt x="486" y="550"/>
                  </a:cubicBezTo>
                  <a:cubicBezTo>
                    <a:pt x="508" y="550"/>
                    <a:pt x="508" y="550"/>
                    <a:pt x="529" y="529"/>
                  </a:cubicBezTo>
                  <a:cubicBezTo>
                    <a:pt x="529" y="508"/>
                    <a:pt x="529" y="508"/>
                    <a:pt x="529" y="508"/>
                  </a:cubicBezTo>
                  <a:lnTo>
                    <a:pt x="550" y="508"/>
                  </a:lnTo>
                  <a:lnTo>
                    <a:pt x="529" y="487"/>
                  </a:lnTo>
                  <a:lnTo>
                    <a:pt x="550" y="487"/>
                  </a:lnTo>
                  <a:lnTo>
                    <a:pt x="550" y="465"/>
                  </a:lnTo>
                  <a:cubicBezTo>
                    <a:pt x="550" y="458"/>
                    <a:pt x="552" y="456"/>
                    <a:pt x="555" y="456"/>
                  </a:cubicBezTo>
                  <a:cubicBezTo>
                    <a:pt x="562" y="456"/>
                    <a:pt x="571" y="465"/>
                    <a:pt x="571" y="465"/>
                  </a:cubicBezTo>
                  <a:cubicBezTo>
                    <a:pt x="571" y="455"/>
                    <a:pt x="571" y="455"/>
                    <a:pt x="571" y="455"/>
                  </a:cubicBezTo>
                  <a:cubicBezTo>
                    <a:pt x="571" y="455"/>
                    <a:pt x="571" y="455"/>
                    <a:pt x="571" y="444"/>
                  </a:cubicBezTo>
                  <a:cubicBezTo>
                    <a:pt x="571" y="434"/>
                    <a:pt x="576" y="434"/>
                    <a:pt x="579" y="434"/>
                  </a:cubicBezTo>
                  <a:cubicBezTo>
                    <a:pt x="581" y="434"/>
                    <a:pt x="582" y="434"/>
                    <a:pt x="571" y="424"/>
                  </a:cubicBezTo>
                  <a:lnTo>
                    <a:pt x="571" y="424"/>
                  </a:lnTo>
                  <a:lnTo>
                    <a:pt x="571" y="423"/>
                  </a:lnTo>
                  <a:cubicBezTo>
                    <a:pt x="613" y="423"/>
                    <a:pt x="613" y="402"/>
                    <a:pt x="634" y="402"/>
                  </a:cubicBezTo>
                  <a:cubicBezTo>
                    <a:pt x="634" y="381"/>
                    <a:pt x="634" y="381"/>
                    <a:pt x="634" y="381"/>
                  </a:cubicBezTo>
                  <a:cubicBezTo>
                    <a:pt x="634" y="360"/>
                    <a:pt x="634" y="360"/>
                    <a:pt x="634" y="360"/>
                  </a:cubicBezTo>
                  <a:cubicBezTo>
                    <a:pt x="634" y="360"/>
                    <a:pt x="655" y="360"/>
                    <a:pt x="655" y="339"/>
                  </a:cubicBezTo>
                  <a:cubicBezTo>
                    <a:pt x="655" y="334"/>
                    <a:pt x="656" y="333"/>
                    <a:pt x="658" y="333"/>
                  </a:cubicBezTo>
                  <a:cubicBezTo>
                    <a:pt x="662" y="333"/>
                    <a:pt x="670" y="345"/>
                    <a:pt x="674" y="345"/>
                  </a:cubicBezTo>
                  <a:cubicBezTo>
                    <a:pt x="676" y="345"/>
                    <a:pt x="677" y="343"/>
                    <a:pt x="677" y="339"/>
                  </a:cubicBezTo>
                  <a:cubicBezTo>
                    <a:pt x="677" y="339"/>
                    <a:pt x="677" y="318"/>
                    <a:pt x="677" y="318"/>
                  </a:cubicBezTo>
                  <a:cubicBezTo>
                    <a:pt x="698" y="318"/>
                    <a:pt x="698" y="296"/>
                    <a:pt x="698" y="296"/>
                  </a:cubicBezTo>
                  <a:cubicBezTo>
                    <a:pt x="698" y="296"/>
                    <a:pt x="719" y="275"/>
                    <a:pt x="719" y="275"/>
                  </a:cubicBezTo>
                  <a:cubicBezTo>
                    <a:pt x="719" y="275"/>
                    <a:pt x="719" y="254"/>
                    <a:pt x="719" y="254"/>
                  </a:cubicBezTo>
                  <a:lnTo>
                    <a:pt x="740" y="254"/>
                  </a:lnTo>
                  <a:cubicBezTo>
                    <a:pt x="740" y="233"/>
                    <a:pt x="761" y="233"/>
                    <a:pt x="761" y="233"/>
                  </a:cubicBezTo>
                  <a:cubicBezTo>
                    <a:pt x="761" y="233"/>
                    <a:pt x="888" y="127"/>
                    <a:pt x="846" y="43"/>
                  </a:cubicBezTo>
                  <a:cubicBezTo>
                    <a:pt x="846" y="43"/>
                    <a:pt x="846" y="22"/>
                    <a:pt x="824" y="22"/>
                  </a:cubicBezTo>
                  <a:lnTo>
                    <a:pt x="803" y="22"/>
                  </a:lnTo>
                  <a:cubicBezTo>
                    <a:pt x="803" y="22"/>
                    <a:pt x="803" y="1"/>
                    <a:pt x="803" y="1"/>
                  </a:cubicBezTo>
                  <a:cubicBezTo>
                    <a:pt x="782" y="1"/>
                    <a:pt x="803" y="1"/>
                    <a:pt x="803" y="22"/>
                  </a:cubicBezTo>
                  <a:cubicBezTo>
                    <a:pt x="803" y="22"/>
                    <a:pt x="782" y="1"/>
                    <a:pt x="782" y="1"/>
                  </a:cubicBezTo>
                  <a:lnTo>
                    <a:pt x="782" y="22"/>
                  </a:lnTo>
                  <a:cubicBezTo>
                    <a:pt x="775" y="15"/>
                    <a:pt x="773" y="12"/>
                    <a:pt x="772" y="12"/>
                  </a:cubicBezTo>
                  <a:lnTo>
                    <a:pt x="772" y="12"/>
                  </a:lnTo>
                  <a:cubicBezTo>
                    <a:pt x="770" y="12"/>
                    <a:pt x="775" y="22"/>
                    <a:pt x="761" y="22"/>
                  </a:cubicBezTo>
                  <a:cubicBezTo>
                    <a:pt x="761" y="1"/>
                    <a:pt x="761" y="1"/>
                    <a:pt x="7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8267;p50">
              <a:extLst>
                <a:ext uri="{FF2B5EF4-FFF2-40B4-BE49-F238E27FC236}">
                  <a16:creationId xmlns:a16="http://schemas.microsoft.com/office/drawing/2014/main" id="{78F35505-4C84-BA05-36FC-723133673231}"/>
                </a:ext>
              </a:extLst>
            </p:cNvPr>
            <p:cNvSpPr/>
            <p:nvPr/>
          </p:nvSpPr>
          <p:spPr>
            <a:xfrm>
              <a:off x="6754550" y="3479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8268;p50">
              <a:extLst>
                <a:ext uri="{FF2B5EF4-FFF2-40B4-BE49-F238E27FC236}">
                  <a16:creationId xmlns:a16="http://schemas.microsoft.com/office/drawing/2014/main" id="{B79793C2-7223-3122-03EE-A519D01A40D0}"/>
                </a:ext>
              </a:extLst>
            </p:cNvPr>
            <p:cNvSpPr/>
            <p:nvPr/>
          </p:nvSpPr>
          <p:spPr>
            <a:xfrm>
              <a:off x="6756150" y="3477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8269;p50">
              <a:extLst>
                <a:ext uri="{FF2B5EF4-FFF2-40B4-BE49-F238E27FC236}">
                  <a16:creationId xmlns:a16="http://schemas.microsoft.com/office/drawing/2014/main" id="{F60E057D-D7ED-EEBD-FBB2-2D8E273E4A13}"/>
                </a:ext>
              </a:extLst>
            </p:cNvPr>
            <p:cNvSpPr/>
            <p:nvPr/>
          </p:nvSpPr>
          <p:spPr>
            <a:xfrm>
              <a:off x="6756150" y="347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8270;p50">
              <a:extLst>
                <a:ext uri="{FF2B5EF4-FFF2-40B4-BE49-F238E27FC236}">
                  <a16:creationId xmlns:a16="http://schemas.microsoft.com/office/drawing/2014/main" id="{39A23FAF-6EEA-AE49-DB34-9EB918C1EE8E}"/>
                </a:ext>
              </a:extLst>
            </p:cNvPr>
            <p:cNvSpPr/>
            <p:nvPr/>
          </p:nvSpPr>
          <p:spPr>
            <a:xfrm>
              <a:off x="6754025" y="3481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8271;p50">
              <a:extLst>
                <a:ext uri="{FF2B5EF4-FFF2-40B4-BE49-F238E27FC236}">
                  <a16:creationId xmlns:a16="http://schemas.microsoft.com/office/drawing/2014/main" id="{CA3948A0-50CF-1D27-5B10-B22B1B01E26A}"/>
                </a:ext>
              </a:extLst>
            </p:cNvPr>
            <p:cNvSpPr/>
            <p:nvPr/>
          </p:nvSpPr>
          <p:spPr>
            <a:xfrm>
              <a:off x="6751925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8272;p50">
              <a:extLst>
                <a:ext uri="{FF2B5EF4-FFF2-40B4-BE49-F238E27FC236}">
                  <a16:creationId xmlns:a16="http://schemas.microsoft.com/office/drawing/2014/main" id="{965D2BB1-19B5-7020-33FB-B971FAA542A2}"/>
                </a:ext>
              </a:extLst>
            </p:cNvPr>
            <p:cNvSpPr/>
            <p:nvPr/>
          </p:nvSpPr>
          <p:spPr>
            <a:xfrm>
              <a:off x="6751925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8273;p50">
              <a:extLst>
                <a:ext uri="{FF2B5EF4-FFF2-40B4-BE49-F238E27FC236}">
                  <a16:creationId xmlns:a16="http://schemas.microsoft.com/office/drawing/2014/main" id="{E19E3B32-16A3-9ED9-9F4A-DCDC2485211B}"/>
                </a:ext>
              </a:extLst>
            </p:cNvPr>
            <p:cNvSpPr/>
            <p:nvPr/>
          </p:nvSpPr>
          <p:spPr>
            <a:xfrm>
              <a:off x="6754550" y="3480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8274;p50">
              <a:extLst>
                <a:ext uri="{FF2B5EF4-FFF2-40B4-BE49-F238E27FC236}">
                  <a16:creationId xmlns:a16="http://schemas.microsoft.com/office/drawing/2014/main" id="{C3120C29-D67C-E998-EAF4-587AB07CE031}"/>
                </a:ext>
              </a:extLst>
            </p:cNvPr>
            <p:cNvSpPr/>
            <p:nvPr/>
          </p:nvSpPr>
          <p:spPr>
            <a:xfrm>
              <a:off x="6751925" y="34836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8275;p50">
              <a:extLst>
                <a:ext uri="{FF2B5EF4-FFF2-40B4-BE49-F238E27FC236}">
                  <a16:creationId xmlns:a16="http://schemas.microsoft.com/office/drawing/2014/main" id="{AFCF0839-FE93-AE36-9684-FB033BF5D9BA}"/>
                </a:ext>
              </a:extLst>
            </p:cNvPr>
            <p:cNvSpPr/>
            <p:nvPr/>
          </p:nvSpPr>
          <p:spPr>
            <a:xfrm>
              <a:off x="6751375" y="34842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cubicBezTo>
                    <a:pt x="1" y="0"/>
                    <a:pt x="22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8276;p50">
              <a:extLst>
                <a:ext uri="{FF2B5EF4-FFF2-40B4-BE49-F238E27FC236}">
                  <a16:creationId xmlns:a16="http://schemas.microsoft.com/office/drawing/2014/main" id="{5700E41A-4515-6DCD-685D-EFAE47A16C06}"/>
                </a:ext>
              </a:extLst>
            </p:cNvPr>
            <p:cNvSpPr/>
            <p:nvPr/>
          </p:nvSpPr>
          <p:spPr>
            <a:xfrm>
              <a:off x="6753500" y="34820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8277;p50">
              <a:extLst>
                <a:ext uri="{FF2B5EF4-FFF2-40B4-BE49-F238E27FC236}">
                  <a16:creationId xmlns:a16="http://schemas.microsoft.com/office/drawing/2014/main" id="{F6AB0640-4865-9C12-7A15-74997E374D64}"/>
                </a:ext>
              </a:extLst>
            </p:cNvPr>
            <p:cNvSpPr/>
            <p:nvPr/>
          </p:nvSpPr>
          <p:spPr>
            <a:xfrm>
              <a:off x="6751925" y="348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8278;p50">
              <a:extLst>
                <a:ext uri="{FF2B5EF4-FFF2-40B4-BE49-F238E27FC236}">
                  <a16:creationId xmlns:a16="http://schemas.microsoft.com/office/drawing/2014/main" id="{28E2DC14-63D1-257C-6A7C-38ABE0DFA6B4}"/>
                </a:ext>
              </a:extLst>
            </p:cNvPr>
            <p:cNvSpPr/>
            <p:nvPr/>
          </p:nvSpPr>
          <p:spPr>
            <a:xfrm>
              <a:off x="6751375" y="348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8279;p50">
              <a:extLst>
                <a:ext uri="{FF2B5EF4-FFF2-40B4-BE49-F238E27FC236}">
                  <a16:creationId xmlns:a16="http://schemas.microsoft.com/office/drawing/2014/main" id="{89DAB6CC-95E5-3ED3-7650-F7FEE765105B}"/>
                </a:ext>
              </a:extLst>
            </p:cNvPr>
            <p:cNvSpPr/>
            <p:nvPr/>
          </p:nvSpPr>
          <p:spPr>
            <a:xfrm>
              <a:off x="6752975" y="34826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8280;p50">
              <a:extLst>
                <a:ext uri="{FF2B5EF4-FFF2-40B4-BE49-F238E27FC236}">
                  <a16:creationId xmlns:a16="http://schemas.microsoft.com/office/drawing/2014/main" id="{A7D8AF82-B702-B853-A613-2010EA9CC747}"/>
                </a:ext>
              </a:extLst>
            </p:cNvPr>
            <p:cNvSpPr/>
            <p:nvPr/>
          </p:nvSpPr>
          <p:spPr>
            <a:xfrm>
              <a:off x="6719700" y="352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8281;p50">
              <a:extLst>
                <a:ext uri="{FF2B5EF4-FFF2-40B4-BE49-F238E27FC236}">
                  <a16:creationId xmlns:a16="http://schemas.microsoft.com/office/drawing/2014/main" id="{C4DE86D0-BAA2-0F31-89A1-958FBCC43816}"/>
                </a:ext>
              </a:extLst>
            </p:cNvPr>
            <p:cNvSpPr/>
            <p:nvPr/>
          </p:nvSpPr>
          <p:spPr>
            <a:xfrm>
              <a:off x="6721825" y="3524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8282;p50">
              <a:extLst>
                <a:ext uri="{FF2B5EF4-FFF2-40B4-BE49-F238E27FC236}">
                  <a16:creationId xmlns:a16="http://schemas.microsoft.com/office/drawing/2014/main" id="{DD279BA2-2F70-83EE-1E78-1A8CF1E0EA49}"/>
                </a:ext>
              </a:extLst>
            </p:cNvPr>
            <p:cNvSpPr/>
            <p:nvPr/>
          </p:nvSpPr>
          <p:spPr>
            <a:xfrm>
              <a:off x="671865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8283;p50">
              <a:extLst>
                <a:ext uri="{FF2B5EF4-FFF2-40B4-BE49-F238E27FC236}">
                  <a16:creationId xmlns:a16="http://schemas.microsoft.com/office/drawing/2014/main" id="{11B49569-756C-43A6-C621-97C6FAA2DF87}"/>
                </a:ext>
              </a:extLst>
            </p:cNvPr>
            <p:cNvSpPr/>
            <p:nvPr/>
          </p:nvSpPr>
          <p:spPr>
            <a:xfrm>
              <a:off x="6724975" y="35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8284;p50">
              <a:extLst>
                <a:ext uri="{FF2B5EF4-FFF2-40B4-BE49-F238E27FC236}">
                  <a16:creationId xmlns:a16="http://schemas.microsoft.com/office/drawing/2014/main" id="{8FC8E1B5-4A16-59FC-711E-212858E136AD}"/>
                </a:ext>
              </a:extLst>
            </p:cNvPr>
            <p:cNvSpPr/>
            <p:nvPr/>
          </p:nvSpPr>
          <p:spPr>
            <a:xfrm>
              <a:off x="6722875" y="35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8285;p50">
              <a:extLst>
                <a:ext uri="{FF2B5EF4-FFF2-40B4-BE49-F238E27FC236}">
                  <a16:creationId xmlns:a16="http://schemas.microsoft.com/office/drawing/2014/main" id="{06D45532-24E2-B76B-D35F-9976DD7873CC}"/>
                </a:ext>
              </a:extLst>
            </p:cNvPr>
            <p:cNvSpPr/>
            <p:nvPr/>
          </p:nvSpPr>
          <p:spPr>
            <a:xfrm>
              <a:off x="6716525" y="352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8286;p50">
              <a:extLst>
                <a:ext uri="{FF2B5EF4-FFF2-40B4-BE49-F238E27FC236}">
                  <a16:creationId xmlns:a16="http://schemas.microsoft.com/office/drawing/2014/main" id="{06700D96-85F0-737F-EFD5-E99D7D12C208}"/>
                </a:ext>
              </a:extLst>
            </p:cNvPr>
            <p:cNvSpPr/>
            <p:nvPr/>
          </p:nvSpPr>
          <p:spPr>
            <a:xfrm>
              <a:off x="671600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8287;p50">
              <a:extLst>
                <a:ext uri="{FF2B5EF4-FFF2-40B4-BE49-F238E27FC236}">
                  <a16:creationId xmlns:a16="http://schemas.microsoft.com/office/drawing/2014/main" id="{A6F3EFB1-B553-7573-593D-B651F5E8A01F}"/>
                </a:ext>
              </a:extLst>
            </p:cNvPr>
            <p:cNvSpPr/>
            <p:nvPr/>
          </p:nvSpPr>
          <p:spPr>
            <a:xfrm>
              <a:off x="671705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8288;p50">
              <a:extLst>
                <a:ext uri="{FF2B5EF4-FFF2-40B4-BE49-F238E27FC236}">
                  <a16:creationId xmlns:a16="http://schemas.microsoft.com/office/drawing/2014/main" id="{D9C05A6F-C470-A8A2-61C0-5488082C991C}"/>
                </a:ext>
              </a:extLst>
            </p:cNvPr>
            <p:cNvSpPr/>
            <p:nvPr/>
          </p:nvSpPr>
          <p:spPr>
            <a:xfrm>
              <a:off x="6717050" y="352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8289;p50">
              <a:extLst>
                <a:ext uri="{FF2B5EF4-FFF2-40B4-BE49-F238E27FC236}">
                  <a16:creationId xmlns:a16="http://schemas.microsoft.com/office/drawing/2014/main" id="{FEFDEB51-4232-07FF-5AD2-F24CD3D73E5F}"/>
                </a:ext>
              </a:extLst>
            </p:cNvPr>
            <p:cNvSpPr/>
            <p:nvPr/>
          </p:nvSpPr>
          <p:spPr>
            <a:xfrm>
              <a:off x="6732900" y="350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8290;p50">
              <a:extLst>
                <a:ext uri="{FF2B5EF4-FFF2-40B4-BE49-F238E27FC236}">
                  <a16:creationId xmlns:a16="http://schemas.microsoft.com/office/drawing/2014/main" id="{E74CD320-D7B2-1642-A59D-F39B12608E00}"/>
                </a:ext>
              </a:extLst>
            </p:cNvPr>
            <p:cNvSpPr/>
            <p:nvPr/>
          </p:nvSpPr>
          <p:spPr>
            <a:xfrm>
              <a:off x="6727625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8291;p50">
              <a:extLst>
                <a:ext uri="{FF2B5EF4-FFF2-40B4-BE49-F238E27FC236}">
                  <a16:creationId xmlns:a16="http://schemas.microsoft.com/office/drawing/2014/main" id="{271E4889-11D8-7F99-B1C6-457C6BB54527}"/>
                </a:ext>
              </a:extLst>
            </p:cNvPr>
            <p:cNvSpPr/>
            <p:nvPr/>
          </p:nvSpPr>
          <p:spPr>
            <a:xfrm>
              <a:off x="6731850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8292;p50">
              <a:extLst>
                <a:ext uri="{FF2B5EF4-FFF2-40B4-BE49-F238E27FC236}">
                  <a16:creationId xmlns:a16="http://schemas.microsoft.com/office/drawing/2014/main" id="{858AFBDE-81C1-9786-7F43-A857DCC7CCCF}"/>
                </a:ext>
              </a:extLst>
            </p:cNvPr>
            <p:cNvSpPr/>
            <p:nvPr/>
          </p:nvSpPr>
          <p:spPr>
            <a:xfrm>
              <a:off x="6716525" y="3524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22" y="1"/>
                    <a:pt x="22" y="1"/>
                  </a:cubicBezTo>
                  <a:cubicBezTo>
                    <a:pt x="22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8293;p50">
              <a:extLst>
                <a:ext uri="{FF2B5EF4-FFF2-40B4-BE49-F238E27FC236}">
                  <a16:creationId xmlns:a16="http://schemas.microsoft.com/office/drawing/2014/main" id="{DABF8CC8-F7D2-B36B-9399-89FA730BA2E7}"/>
                </a:ext>
              </a:extLst>
            </p:cNvPr>
            <p:cNvSpPr/>
            <p:nvPr/>
          </p:nvSpPr>
          <p:spPr>
            <a:xfrm>
              <a:off x="6723400" y="351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8294;p50">
              <a:extLst>
                <a:ext uri="{FF2B5EF4-FFF2-40B4-BE49-F238E27FC236}">
                  <a16:creationId xmlns:a16="http://schemas.microsoft.com/office/drawing/2014/main" id="{E8D82CEB-C652-DF34-E258-5790FB44413E}"/>
                </a:ext>
              </a:extLst>
            </p:cNvPr>
            <p:cNvSpPr/>
            <p:nvPr/>
          </p:nvSpPr>
          <p:spPr>
            <a:xfrm>
              <a:off x="6731850" y="350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8" name="Google Shape;8295;p50">
              <a:extLst>
                <a:ext uri="{FF2B5EF4-FFF2-40B4-BE49-F238E27FC236}">
                  <a16:creationId xmlns:a16="http://schemas.microsoft.com/office/drawing/2014/main" id="{5691DC04-245C-82DB-36CC-8BBF2CE05D5A}"/>
                </a:ext>
              </a:extLst>
            </p:cNvPr>
            <p:cNvSpPr/>
            <p:nvPr/>
          </p:nvSpPr>
          <p:spPr>
            <a:xfrm>
              <a:off x="6730275" y="3515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9" name="Google Shape;8296;p50">
              <a:extLst>
                <a:ext uri="{FF2B5EF4-FFF2-40B4-BE49-F238E27FC236}">
                  <a16:creationId xmlns:a16="http://schemas.microsoft.com/office/drawing/2014/main" id="{E1864B45-8718-7F45-BFA9-C8E01A1FD6F6}"/>
                </a:ext>
              </a:extLst>
            </p:cNvPr>
            <p:cNvSpPr/>
            <p:nvPr/>
          </p:nvSpPr>
          <p:spPr>
            <a:xfrm>
              <a:off x="6730275" y="3515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0" name="Google Shape;8297;p50">
              <a:extLst>
                <a:ext uri="{FF2B5EF4-FFF2-40B4-BE49-F238E27FC236}">
                  <a16:creationId xmlns:a16="http://schemas.microsoft.com/office/drawing/2014/main" id="{BA42B2C5-2E61-C3B8-D98C-EF73C6C88CEB}"/>
                </a:ext>
              </a:extLst>
            </p:cNvPr>
            <p:cNvSpPr/>
            <p:nvPr/>
          </p:nvSpPr>
          <p:spPr>
            <a:xfrm>
              <a:off x="6732900" y="35079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8298;p50">
              <a:extLst>
                <a:ext uri="{FF2B5EF4-FFF2-40B4-BE49-F238E27FC236}">
                  <a16:creationId xmlns:a16="http://schemas.microsoft.com/office/drawing/2014/main" id="{602BE2D9-D2D0-8E79-E030-6B54B138E9AA}"/>
                </a:ext>
              </a:extLst>
            </p:cNvPr>
            <p:cNvSpPr/>
            <p:nvPr/>
          </p:nvSpPr>
          <p:spPr>
            <a:xfrm>
              <a:off x="6731325" y="351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8299;p50">
              <a:extLst>
                <a:ext uri="{FF2B5EF4-FFF2-40B4-BE49-F238E27FC236}">
                  <a16:creationId xmlns:a16="http://schemas.microsoft.com/office/drawing/2014/main" id="{4CE0A6FE-B69D-22FD-23E0-11C6B5DB842B}"/>
                </a:ext>
              </a:extLst>
            </p:cNvPr>
            <p:cNvSpPr/>
            <p:nvPr/>
          </p:nvSpPr>
          <p:spPr>
            <a:xfrm>
              <a:off x="6722875" y="35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8300;p50">
              <a:extLst>
                <a:ext uri="{FF2B5EF4-FFF2-40B4-BE49-F238E27FC236}">
                  <a16:creationId xmlns:a16="http://schemas.microsoft.com/office/drawing/2014/main" id="{426BCAB8-04FB-7018-AC62-4858D6935A29}"/>
                </a:ext>
              </a:extLst>
            </p:cNvPr>
            <p:cNvSpPr/>
            <p:nvPr/>
          </p:nvSpPr>
          <p:spPr>
            <a:xfrm>
              <a:off x="6720750" y="352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8301;p50">
              <a:extLst>
                <a:ext uri="{FF2B5EF4-FFF2-40B4-BE49-F238E27FC236}">
                  <a16:creationId xmlns:a16="http://schemas.microsoft.com/office/drawing/2014/main" id="{8A83A0C3-D656-5AC8-BEB4-6803A9956B16}"/>
                </a:ext>
              </a:extLst>
            </p:cNvPr>
            <p:cNvSpPr/>
            <p:nvPr/>
          </p:nvSpPr>
          <p:spPr>
            <a:xfrm>
              <a:off x="6720750" y="352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8302;p50">
              <a:extLst>
                <a:ext uri="{FF2B5EF4-FFF2-40B4-BE49-F238E27FC236}">
                  <a16:creationId xmlns:a16="http://schemas.microsoft.com/office/drawing/2014/main" id="{A6DE6CAC-B825-725B-5A67-F1E76CDD6789}"/>
                </a:ext>
              </a:extLst>
            </p:cNvPr>
            <p:cNvSpPr/>
            <p:nvPr/>
          </p:nvSpPr>
          <p:spPr>
            <a:xfrm>
              <a:off x="6721275" y="352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8303;p50">
              <a:extLst>
                <a:ext uri="{FF2B5EF4-FFF2-40B4-BE49-F238E27FC236}">
                  <a16:creationId xmlns:a16="http://schemas.microsoft.com/office/drawing/2014/main" id="{B892CFC5-8B22-3034-F976-1079DB3BFEBD}"/>
                </a:ext>
              </a:extLst>
            </p:cNvPr>
            <p:cNvSpPr/>
            <p:nvPr/>
          </p:nvSpPr>
          <p:spPr>
            <a:xfrm>
              <a:off x="6719700" y="3521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8304;p50">
              <a:extLst>
                <a:ext uri="{FF2B5EF4-FFF2-40B4-BE49-F238E27FC236}">
                  <a16:creationId xmlns:a16="http://schemas.microsoft.com/office/drawing/2014/main" id="{A5A3B01A-E8D6-4A33-2FC1-BD1EEB68665F}"/>
                </a:ext>
              </a:extLst>
            </p:cNvPr>
            <p:cNvSpPr/>
            <p:nvPr/>
          </p:nvSpPr>
          <p:spPr>
            <a:xfrm>
              <a:off x="6719700" y="3520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8305;p50">
              <a:extLst>
                <a:ext uri="{FF2B5EF4-FFF2-40B4-BE49-F238E27FC236}">
                  <a16:creationId xmlns:a16="http://schemas.microsoft.com/office/drawing/2014/main" id="{C81A5828-C26F-C94B-E04C-F98B50108092}"/>
                </a:ext>
              </a:extLst>
            </p:cNvPr>
            <p:cNvSpPr/>
            <p:nvPr/>
          </p:nvSpPr>
          <p:spPr>
            <a:xfrm>
              <a:off x="6721275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8306;p50">
              <a:extLst>
                <a:ext uri="{FF2B5EF4-FFF2-40B4-BE49-F238E27FC236}">
                  <a16:creationId xmlns:a16="http://schemas.microsoft.com/office/drawing/2014/main" id="{F5553E1C-8EF8-1A4F-EFBB-08A4FCDAD7DC}"/>
                </a:ext>
              </a:extLst>
            </p:cNvPr>
            <p:cNvSpPr/>
            <p:nvPr/>
          </p:nvSpPr>
          <p:spPr>
            <a:xfrm>
              <a:off x="6715475" y="3507725"/>
              <a:ext cx="19575" cy="19275"/>
            </a:xfrm>
            <a:custGeom>
              <a:avLst/>
              <a:gdLst/>
              <a:ahLst/>
              <a:cxnLst/>
              <a:rect l="l" t="t" r="r" b="b"/>
              <a:pathLst>
                <a:path w="783" h="771" extrusionOk="0">
                  <a:moveTo>
                    <a:pt x="660" y="1"/>
                  </a:moveTo>
                  <a:cubicBezTo>
                    <a:pt x="658" y="1"/>
                    <a:pt x="655" y="3"/>
                    <a:pt x="655" y="10"/>
                  </a:cubicBezTo>
                  <a:cubicBezTo>
                    <a:pt x="669" y="10"/>
                    <a:pt x="665" y="1"/>
                    <a:pt x="660" y="1"/>
                  </a:cubicBezTo>
                  <a:close/>
                  <a:moveTo>
                    <a:pt x="233" y="496"/>
                  </a:moveTo>
                  <a:cubicBezTo>
                    <a:pt x="219" y="496"/>
                    <a:pt x="224" y="505"/>
                    <a:pt x="228" y="505"/>
                  </a:cubicBezTo>
                  <a:cubicBezTo>
                    <a:pt x="231" y="505"/>
                    <a:pt x="233" y="503"/>
                    <a:pt x="233" y="496"/>
                  </a:cubicBezTo>
                  <a:close/>
                  <a:moveTo>
                    <a:pt x="170" y="496"/>
                  </a:moveTo>
                  <a:cubicBezTo>
                    <a:pt x="170" y="496"/>
                    <a:pt x="170" y="496"/>
                    <a:pt x="170" y="517"/>
                  </a:cubicBezTo>
                  <a:cubicBezTo>
                    <a:pt x="191" y="517"/>
                    <a:pt x="170" y="496"/>
                    <a:pt x="170" y="496"/>
                  </a:cubicBezTo>
                  <a:lnTo>
                    <a:pt x="170" y="496"/>
                  </a:lnTo>
                  <a:lnTo>
                    <a:pt x="191" y="517"/>
                  </a:lnTo>
                  <a:cubicBezTo>
                    <a:pt x="191" y="517"/>
                    <a:pt x="191" y="496"/>
                    <a:pt x="170" y="496"/>
                  </a:cubicBezTo>
                  <a:close/>
                  <a:moveTo>
                    <a:pt x="148" y="538"/>
                  </a:moveTo>
                  <a:cubicBezTo>
                    <a:pt x="148" y="538"/>
                    <a:pt x="157" y="538"/>
                    <a:pt x="164" y="544"/>
                  </a:cubicBezTo>
                  <a:lnTo>
                    <a:pt x="164" y="544"/>
                  </a:lnTo>
                  <a:cubicBezTo>
                    <a:pt x="161" y="541"/>
                    <a:pt x="156" y="538"/>
                    <a:pt x="148" y="538"/>
                  </a:cubicBezTo>
                  <a:close/>
                  <a:moveTo>
                    <a:pt x="164" y="544"/>
                  </a:moveTo>
                  <a:cubicBezTo>
                    <a:pt x="170" y="550"/>
                    <a:pt x="170" y="559"/>
                    <a:pt x="170" y="559"/>
                  </a:cubicBezTo>
                  <a:lnTo>
                    <a:pt x="170" y="559"/>
                  </a:lnTo>
                  <a:cubicBezTo>
                    <a:pt x="170" y="552"/>
                    <a:pt x="167" y="547"/>
                    <a:pt x="164" y="544"/>
                  </a:cubicBezTo>
                  <a:close/>
                  <a:moveTo>
                    <a:pt x="423" y="559"/>
                  </a:moveTo>
                  <a:cubicBezTo>
                    <a:pt x="423" y="559"/>
                    <a:pt x="423" y="559"/>
                    <a:pt x="423" y="559"/>
                  </a:cubicBezTo>
                  <a:cubicBezTo>
                    <a:pt x="423" y="559"/>
                    <a:pt x="423" y="559"/>
                    <a:pt x="423" y="559"/>
                  </a:cubicBezTo>
                  <a:close/>
                  <a:moveTo>
                    <a:pt x="43" y="686"/>
                  </a:moveTo>
                  <a:cubicBezTo>
                    <a:pt x="43" y="686"/>
                    <a:pt x="64" y="707"/>
                    <a:pt x="64" y="707"/>
                  </a:cubicBezTo>
                  <a:cubicBezTo>
                    <a:pt x="64" y="686"/>
                    <a:pt x="64" y="686"/>
                    <a:pt x="64" y="686"/>
                  </a:cubicBezTo>
                  <a:close/>
                  <a:moveTo>
                    <a:pt x="1" y="707"/>
                  </a:moveTo>
                  <a:cubicBezTo>
                    <a:pt x="1" y="728"/>
                    <a:pt x="1" y="728"/>
                    <a:pt x="1" y="728"/>
                  </a:cubicBezTo>
                  <a:cubicBezTo>
                    <a:pt x="6" y="728"/>
                    <a:pt x="8" y="727"/>
                    <a:pt x="9" y="725"/>
                  </a:cubicBezTo>
                  <a:lnTo>
                    <a:pt x="9" y="725"/>
                  </a:lnTo>
                  <a:cubicBezTo>
                    <a:pt x="12" y="727"/>
                    <a:pt x="16" y="728"/>
                    <a:pt x="22" y="728"/>
                  </a:cubicBezTo>
                  <a:cubicBezTo>
                    <a:pt x="22" y="728"/>
                    <a:pt x="22" y="728"/>
                    <a:pt x="1" y="707"/>
                  </a:cubicBezTo>
                  <a:lnTo>
                    <a:pt x="1" y="707"/>
                  </a:lnTo>
                  <a:cubicBezTo>
                    <a:pt x="1" y="707"/>
                    <a:pt x="12" y="719"/>
                    <a:pt x="9" y="725"/>
                  </a:cubicBezTo>
                  <a:lnTo>
                    <a:pt x="9" y="725"/>
                  </a:lnTo>
                  <a:cubicBezTo>
                    <a:pt x="1" y="719"/>
                    <a:pt x="1" y="707"/>
                    <a:pt x="1" y="707"/>
                  </a:cubicBezTo>
                  <a:lnTo>
                    <a:pt x="1" y="707"/>
                  </a:lnTo>
                  <a:cubicBezTo>
                    <a:pt x="1" y="707"/>
                    <a:pt x="1" y="707"/>
                    <a:pt x="1" y="707"/>
                  </a:cubicBezTo>
                  <a:close/>
                  <a:moveTo>
                    <a:pt x="7" y="740"/>
                  </a:moveTo>
                  <a:cubicBezTo>
                    <a:pt x="1" y="740"/>
                    <a:pt x="1" y="749"/>
                    <a:pt x="1" y="749"/>
                  </a:cubicBezTo>
                  <a:lnTo>
                    <a:pt x="22" y="749"/>
                  </a:lnTo>
                  <a:cubicBezTo>
                    <a:pt x="15" y="742"/>
                    <a:pt x="10" y="740"/>
                    <a:pt x="7" y="740"/>
                  </a:cubicBezTo>
                  <a:close/>
                  <a:moveTo>
                    <a:pt x="43" y="749"/>
                  </a:moveTo>
                  <a:cubicBezTo>
                    <a:pt x="43" y="749"/>
                    <a:pt x="43" y="770"/>
                    <a:pt x="43" y="770"/>
                  </a:cubicBezTo>
                  <a:cubicBezTo>
                    <a:pt x="64" y="770"/>
                    <a:pt x="43" y="749"/>
                    <a:pt x="43" y="749"/>
                  </a:cubicBezTo>
                  <a:close/>
                  <a:moveTo>
                    <a:pt x="613" y="10"/>
                  </a:moveTo>
                  <a:cubicBezTo>
                    <a:pt x="613" y="10"/>
                    <a:pt x="613" y="31"/>
                    <a:pt x="613" y="31"/>
                  </a:cubicBezTo>
                  <a:cubicBezTo>
                    <a:pt x="613" y="24"/>
                    <a:pt x="613" y="22"/>
                    <a:pt x="612" y="22"/>
                  </a:cubicBezTo>
                  <a:cubicBezTo>
                    <a:pt x="611" y="22"/>
                    <a:pt x="606" y="31"/>
                    <a:pt x="592" y="31"/>
                  </a:cubicBezTo>
                  <a:cubicBezTo>
                    <a:pt x="578" y="31"/>
                    <a:pt x="554" y="22"/>
                    <a:pt x="547" y="22"/>
                  </a:cubicBezTo>
                  <a:cubicBezTo>
                    <a:pt x="543" y="22"/>
                    <a:pt x="543" y="24"/>
                    <a:pt x="550" y="31"/>
                  </a:cubicBezTo>
                  <a:lnTo>
                    <a:pt x="508" y="31"/>
                  </a:lnTo>
                  <a:cubicBezTo>
                    <a:pt x="486" y="31"/>
                    <a:pt x="486" y="52"/>
                    <a:pt x="486" y="52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65" y="73"/>
                    <a:pt x="465" y="94"/>
                    <a:pt x="444" y="94"/>
                  </a:cubicBezTo>
                  <a:cubicBezTo>
                    <a:pt x="444" y="116"/>
                    <a:pt x="423" y="137"/>
                    <a:pt x="423" y="137"/>
                  </a:cubicBezTo>
                  <a:cubicBezTo>
                    <a:pt x="423" y="137"/>
                    <a:pt x="423" y="158"/>
                    <a:pt x="423" y="158"/>
                  </a:cubicBezTo>
                  <a:cubicBezTo>
                    <a:pt x="416" y="151"/>
                    <a:pt x="414" y="148"/>
                    <a:pt x="413" y="148"/>
                  </a:cubicBezTo>
                  <a:lnTo>
                    <a:pt x="413" y="148"/>
                  </a:lnTo>
                  <a:cubicBezTo>
                    <a:pt x="411" y="148"/>
                    <a:pt x="416" y="158"/>
                    <a:pt x="402" y="158"/>
                  </a:cubicBezTo>
                  <a:cubicBezTo>
                    <a:pt x="402" y="179"/>
                    <a:pt x="381" y="179"/>
                    <a:pt x="381" y="200"/>
                  </a:cubicBezTo>
                  <a:lnTo>
                    <a:pt x="381" y="221"/>
                  </a:lnTo>
                  <a:lnTo>
                    <a:pt x="360" y="221"/>
                  </a:lnTo>
                  <a:cubicBezTo>
                    <a:pt x="360" y="221"/>
                    <a:pt x="360" y="221"/>
                    <a:pt x="360" y="242"/>
                  </a:cubicBezTo>
                  <a:cubicBezTo>
                    <a:pt x="360" y="242"/>
                    <a:pt x="339" y="242"/>
                    <a:pt x="339" y="263"/>
                  </a:cubicBezTo>
                  <a:cubicBezTo>
                    <a:pt x="317" y="263"/>
                    <a:pt x="339" y="285"/>
                    <a:pt x="317" y="285"/>
                  </a:cubicBezTo>
                  <a:cubicBezTo>
                    <a:pt x="317" y="285"/>
                    <a:pt x="317" y="285"/>
                    <a:pt x="339" y="306"/>
                  </a:cubicBezTo>
                  <a:lnTo>
                    <a:pt x="317" y="306"/>
                  </a:lnTo>
                  <a:cubicBezTo>
                    <a:pt x="317" y="316"/>
                    <a:pt x="312" y="316"/>
                    <a:pt x="307" y="316"/>
                  </a:cubicBezTo>
                  <a:cubicBezTo>
                    <a:pt x="304" y="316"/>
                    <a:pt x="301" y="316"/>
                    <a:pt x="299" y="318"/>
                  </a:cubicBezTo>
                  <a:lnTo>
                    <a:pt x="299" y="318"/>
                  </a:lnTo>
                  <a:cubicBezTo>
                    <a:pt x="298" y="315"/>
                    <a:pt x="296" y="311"/>
                    <a:pt x="296" y="306"/>
                  </a:cubicBezTo>
                  <a:lnTo>
                    <a:pt x="296" y="327"/>
                  </a:lnTo>
                  <a:cubicBezTo>
                    <a:pt x="296" y="322"/>
                    <a:pt x="297" y="319"/>
                    <a:pt x="299" y="318"/>
                  </a:cubicBezTo>
                  <a:lnTo>
                    <a:pt x="299" y="318"/>
                  </a:lnTo>
                  <a:cubicBezTo>
                    <a:pt x="304" y="327"/>
                    <a:pt x="312" y="327"/>
                    <a:pt x="296" y="327"/>
                  </a:cubicBezTo>
                  <a:lnTo>
                    <a:pt x="275" y="327"/>
                  </a:lnTo>
                  <a:cubicBezTo>
                    <a:pt x="275" y="348"/>
                    <a:pt x="275" y="369"/>
                    <a:pt x="254" y="369"/>
                  </a:cubicBezTo>
                  <a:cubicBezTo>
                    <a:pt x="254" y="369"/>
                    <a:pt x="254" y="390"/>
                    <a:pt x="254" y="390"/>
                  </a:cubicBezTo>
                  <a:cubicBezTo>
                    <a:pt x="254" y="369"/>
                    <a:pt x="254" y="369"/>
                    <a:pt x="233" y="369"/>
                  </a:cubicBezTo>
                  <a:lnTo>
                    <a:pt x="233" y="369"/>
                  </a:lnTo>
                  <a:lnTo>
                    <a:pt x="233" y="369"/>
                  </a:lnTo>
                  <a:lnTo>
                    <a:pt x="243" y="380"/>
                  </a:lnTo>
                  <a:cubicBezTo>
                    <a:pt x="238" y="380"/>
                    <a:pt x="233" y="380"/>
                    <a:pt x="233" y="369"/>
                  </a:cubicBezTo>
                  <a:lnTo>
                    <a:pt x="233" y="390"/>
                  </a:lnTo>
                  <a:cubicBezTo>
                    <a:pt x="212" y="390"/>
                    <a:pt x="254" y="411"/>
                    <a:pt x="233" y="411"/>
                  </a:cubicBezTo>
                  <a:cubicBezTo>
                    <a:pt x="233" y="411"/>
                    <a:pt x="233" y="411"/>
                    <a:pt x="233" y="432"/>
                  </a:cubicBezTo>
                  <a:cubicBezTo>
                    <a:pt x="254" y="432"/>
                    <a:pt x="233" y="412"/>
                    <a:pt x="233" y="411"/>
                  </a:cubicBezTo>
                  <a:lnTo>
                    <a:pt x="233" y="411"/>
                  </a:lnTo>
                  <a:cubicBezTo>
                    <a:pt x="254" y="432"/>
                    <a:pt x="233" y="432"/>
                    <a:pt x="254" y="432"/>
                  </a:cubicBezTo>
                  <a:cubicBezTo>
                    <a:pt x="240" y="432"/>
                    <a:pt x="245" y="442"/>
                    <a:pt x="243" y="442"/>
                  </a:cubicBezTo>
                  <a:cubicBezTo>
                    <a:pt x="242" y="442"/>
                    <a:pt x="240" y="439"/>
                    <a:pt x="233" y="432"/>
                  </a:cubicBezTo>
                  <a:lnTo>
                    <a:pt x="233" y="432"/>
                  </a:lnTo>
                  <a:cubicBezTo>
                    <a:pt x="233" y="453"/>
                    <a:pt x="254" y="453"/>
                    <a:pt x="254" y="453"/>
                  </a:cubicBezTo>
                  <a:lnTo>
                    <a:pt x="233" y="453"/>
                  </a:lnTo>
                  <a:cubicBezTo>
                    <a:pt x="233" y="453"/>
                    <a:pt x="233" y="453"/>
                    <a:pt x="233" y="475"/>
                  </a:cubicBezTo>
                  <a:lnTo>
                    <a:pt x="212" y="475"/>
                  </a:lnTo>
                  <a:lnTo>
                    <a:pt x="212" y="496"/>
                  </a:lnTo>
                  <a:lnTo>
                    <a:pt x="233" y="496"/>
                  </a:lnTo>
                  <a:cubicBezTo>
                    <a:pt x="233" y="496"/>
                    <a:pt x="254" y="517"/>
                    <a:pt x="233" y="517"/>
                  </a:cubicBezTo>
                  <a:cubicBezTo>
                    <a:pt x="212" y="517"/>
                    <a:pt x="233" y="517"/>
                    <a:pt x="212" y="496"/>
                  </a:cubicBezTo>
                  <a:lnTo>
                    <a:pt x="191" y="496"/>
                  </a:lnTo>
                  <a:cubicBezTo>
                    <a:pt x="191" y="506"/>
                    <a:pt x="191" y="506"/>
                    <a:pt x="191" y="506"/>
                  </a:cubicBezTo>
                  <a:cubicBezTo>
                    <a:pt x="191" y="506"/>
                    <a:pt x="191" y="506"/>
                    <a:pt x="191" y="517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84" y="531"/>
                    <a:pt x="181" y="529"/>
                    <a:pt x="181" y="529"/>
                  </a:cubicBezTo>
                  <a:lnTo>
                    <a:pt x="181" y="529"/>
                  </a:lnTo>
                  <a:cubicBezTo>
                    <a:pt x="179" y="529"/>
                    <a:pt x="184" y="538"/>
                    <a:pt x="170" y="538"/>
                  </a:cubicBezTo>
                  <a:cubicBezTo>
                    <a:pt x="170" y="538"/>
                    <a:pt x="170" y="559"/>
                    <a:pt x="191" y="559"/>
                  </a:cubicBezTo>
                  <a:lnTo>
                    <a:pt x="170" y="559"/>
                  </a:lnTo>
                  <a:cubicBezTo>
                    <a:pt x="170" y="559"/>
                    <a:pt x="170" y="580"/>
                    <a:pt x="170" y="580"/>
                  </a:cubicBezTo>
                  <a:lnTo>
                    <a:pt x="148" y="580"/>
                  </a:lnTo>
                  <a:cubicBezTo>
                    <a:pt x="148" y="580"/>
                    <a:pt x="127" y="580"/>
                    <a:pt x="127" y="559"/>
                  </a:cubicBezTo>
                  <a:cubicBezTo>
                    <a:pt x="127" y="559"/>
                    <a:pt x="127" y="559"/>
                    <a:pt x="127" y="580"/>
                  </a:cubicBezTo>
                  <a:cubicBezTo>
                    <a:pt x="127" y="580"/>
                    <a:pt x="148" y="601"/>
                    <a:pt x="148" y="601"/>
                  </a:cubicBezTo>
                  <a:cubicBezTo>
                    <a:pt x="148" y="622"/>
                    <a:pt x="148" y="622"/>
                    <a:pt x="148" y="622"/>
                  </a:cubicBezTo>
                  <a:cubicBezTo>
                    <a:pt x="148" y="601"/>
                    <a:pt x="127" y="601"/>
                    <a:pt x="127" y="601"/>
                  </a:cubicBezTo>
                  <a:cubicBezTo>
                    <a:pt x="127" y="601"/>
                    <a:pt x="127" y="622"/>
                    <a:pt x="127" y="622"/>
                  </a:cubicBezTo>
                  <a:cubicBezTo>
                    <a:pt x="127" y="630"/>
                    <a:pt x="127" y="632"/>
                    <a:pt x="127" y="632"/>
                  </a:cubicBezTo>
                  <a:cubicBezTo>
                    <a:pt x="125" y="632"/>
                    <a:pt x="120" y="623"/>
                    <a:pt x="106" y="622"/>
                  </a:cubicBezTo>
                  <a:lnTo>
                    <a:pt x="106" y="622"/>
                  </a:lnTo>
                  <a:cubicBezTo>
                    <a:pt x="127" y="623"/>
                    <a:pt x="127" y="644"/>
                    <a:pt x="127" y="644"/>
                  </a:cubicBezTo>
                  <a:cubicBezTo>
                    <a:pt x="120" y="637"/>
                    <a:pt x="116" y="634"/>
                    <a:pt x="112" y="634"/>
                  </a:cubicBezTo>
                  <a:cubicBezTo>
                    <a:pt x="106" y="634"/>
                    <a:pt x="106" y="644"/>
                    <a:pt x="106" y="644"/>
                  </a:cubicBezTo>
                  <a:cubicBezTo>
                    <a:pt x="99" y="637"/>
                    <a:pt x="97" y="634"/>
                    <a:pt x="96" y="634"/>
                  </a:cubicBezTo>
                  <a:lnTo>
                    <a:pt x="96" y="634"/>
                  </a:lnTo>
                  <a:cubicBezTo>
                    <a:pt x="94" y="634"/>
                    <a:pt x="99" y="644"/>
                    <a:pt x="85" y="644"/>
                  </a:cubicBezTo>
                  <a:cubicBezTo>
                    <a:pt x="106" y="644"/>
                    <a:pt x="85" y="644"/>
                    <a:pt x="106" y="665"/>
                  </a:cubicBezTo>
                  <a:cubicBezTo>
                    <a:pt x="106" y="665"/>
                    <a:pt x="85" y="644"/>
                    <a:pt x="85" y="644"/>
                  </a:cubicBezTo>
                  <a:lnTo>
                    <a:pt x="64" y="644"/>
                  </a:lnTo>
                  <a:lnTo>
                    <a:pt x="85" y="665"/>
                  </a:lnTo>
                  <a:lnTo>
                    <a:pt x="64" y="665"/>
                  </a:lnTo>
                  <a:cubicBezTo>
                    <a:pt x="64" y="665"/>
                    <a:pt x="64" y="686"/>
                    <a:pt x="64" y="686"/>
                  </a:cubicBezTo>
                  <a:cubicBezTo>
                    <a:pt x="85" y="686"/>
                    <a:pt x="64" y="686"/>
                    <a:pt x="85" y="707"/>
                  </a:cubicBezTo>
                  <a:lnTo>
                    <a:pt x="43" y="707"/>
                  </a:lnTo>
                  <a:cubicBezTo>
                    <a:pt x="43" y="707"/>
                    <a:pt x="43" y="707"/>
                    <a:pt x="43" y="728"/>
                  </a:cubicBezTo>
                  <a:cubicBezTo>
                    <a:pt x="36" y="721"/>
                    <a:pt x="31" y="719"/>
                    <a:pt x="28" y="719"/>
                  </a:cubicBezTo>
                  <a:cubicBezTo>
                    <a:pt x="22" y="719"/>
                    <a:pt x="22" y="728"/>
                    <a:pt x="22" y="728"/>
                  </a:cubicBezTo>
                  <a:cubicBezTo>
                    <a:pt x="32" y="728"/>
                    <a:pt x="32" y="728"/>
                    <a:pt x="32" y="731"/>
                  </a:cubicBezTo>
                  <a:lnTo>
                    <a:pt x="32" y="731"/>
                  </a:lnTo>
                  <a:cubicBezTo>
                    <a:pt x="27" y="728"/>
                    <a:pt x="22" y="728"/>
                    <a:pt x="22" y="728"/>
                  </a:cubicBezTo>
                  <a:cubicBezTo>
                    <a:pt x="16" y="733"/>
                    <a:pt x="12" y="736"/>
                    <a:pt x="9" y="737"/>
                  </a:cubicBezTo>
                  <a:lnTo>
                    <a:pt x="9" y="737"/>
                  </a:lnTo>
                  <a:cubicBezTo>
                    <a:pt x="1" y="728"/>
                    <a:pt x="1" y="728"/>
                    <a:pt x="1" y="728"/>
                  </a:cubicBezTo>
                  <a:lnTo>
                    <a:pt x="1" y="728"/>
                  </a:lnTo>
                  <a:cubicBezTo>
                    <a:pt x="1" y="728"/>
                    <a:pt x="1" y="737"/>
                    <a:pt x="7" y="737"/>
                  </a:cubicBezTo>
                  <a:cubicBezTo>
                    <a:pt x="8" y="737"/>
                    <a:pt x="8" y="737"/>
                    <a:pt x="9" y="737"/>
                  </a:cubicBezTo>
                  <a:lnTo>
                    <a:pt x="9" y="737"/>
                  </a:lnTo>
                  <a:cubicBezTo>
                    <a:pt x="12" y="740"/>
                    <a:pt x="16" y="744"/>
                    <a:pt x="22" y="749"/>
                  </a:cubicBezTo>
                  <a:lnTo>
                    <a:pt x="64" y="749"/>
                  </a:lnTo>
                  <a:cubicBezTo>
                    <a:pt x="64" y="749"/>
                    <a:pt x="64" y="749"/>
                    <a:pt x="85" y="770"/>
                  </a:cubicBezTo>
                  <a:cubicBezTo>
                    <a:pt x="85" y="770"/>
                    <a:pt x="64" y="749"/>
                    <a:pt x="85" y="749"/>
                  </a:cubicBezTo>
                  <a:lnTo>
                    <a:pt x="127" y="749"/>
                  </a:lnTo>
                  <a:cubicBezTo>
                    <a:pt x="148" y="749"/>
                    <a:pt x="127" y="728"/>
                    <a:pt x="148" y="728"/>
                  </a:cubicBezTo>
                  <a:lnTo>
                    <a:pt x="170" y="728"/>
                  </a:lnTo>
                  <a:cubicBezTo>
                    <a:pt x="191" y="728"/>
                    <a:pt x="170" y="707"/>
                    <a:pt x="191" y="707"/>
                  </a:cubicBezTo>
                  <a:lnTo>
                    <a:pt x="212" y="707"/>
                  </a:lnTo>
                  <a:cubicBezTo>
                    <a:pt x="212" y="707"/>
                    <a:pt x="212" y="707"/>
                    <a:pt x="212" y="686"/>
                  </a:cubicBezTo>
                  <a:lnTo>
                    <a:pt x="233" y="686"/>
                  </a:lnTo>
                  <a:cubicBezTo>
                    <a:pt x="233" y="686"/>
                    <a:pt x="242" y="695"/>
                    <a:pt x="249" y="695"/>
                  </a:cubicBezTo>
                  <a:cubicBezTo>
                    <a:pt x="252" y="695"/>
                    <a:pt x="254" y="693"/>
                    <a:pt x="254" y="686"/>
                  </a:cubicBezTo>
                  <a:cubicBezTo>
                    <a:pt x="254" y="675"/>
                    <a:pt x="259" y="675"/>
                    <a:pt x="265" y="675"/>
                  </a:cubicBezTo>
                  <a:cubicBezTo>
                    <a:pt x="270" y="675"/>
                    <a:pt x="275" y="675"/>
                    <a:pt x="275" y="665"/>
                  </a:cubicBezTo>
                  <a:lnTo>
                    <a:pt x="296" y="665"/>
                  </a:lnTo>
                  <a:cubicBezTo>
                    <a:pt x="296" y="665"/>
                    <a:pt x="275" y="665"/>
                    <a:pt x="275" y="644"/>
                  </a:cubicBezTo>
                  <a:lnTo>
                    <a:pt x="275" y="644"/>
                  </a:lnTo>
                  <a:cubicBezTo>
                    <a:pt x="296" y="665"/>
                    <a:pt x="296" y="665"/>
                    <a:pt x="296" y="665"/>
                  </a:cubicBezTo>
                  <a:cubicBezTo>
                    <a:pt x="296" y="665"/>
                    <a:pt x="296" y="644"/>
                    <a:pt x="296" y="644"/>
                  </a:cubicBezTo>
                  <a:lnTo>
                    <a:pt x="317" y="644"/>
                  </a:lnTo>
                  <a:cubicBezTo>
                    <a:pt x="317" y="644"/>
                    <a:pt x="317" y="644"/>
                    <a:pt x="317" y="622"/>
                  </a:cubicBezTo>
                  <a:cubicBezTo>
                    <a:pt x="332" y="622"/>
                    <a:pt x="336" y="613"/>
                    <a:pt x="338" y="613"/>
                  </a:cubicBezTo>
                  <a:cubicBezTo>
                    <a:pt x="339" y="613"/>
                    <a:pt x="339" y="615"/>
                    <a:pt x="339" y="622"/>
                  </a:cubicBezTo>
                  <a:cubicBezTo>
                    <a:pt x="339" y="622"/>
                    <a:pt x="339" y="622"/>
                    <a:pt x="339" y="601"/>
                  </a:cubicBezTo>
                  <a:cubicBezTo>
                    <a:pt x="339" y="601"/>
                    <a:pt x="357" y="611"/>
                    <a:pt x="364" y="611"/>
                  </a:cubicBezTo>
                  <a:cubicBezTo>
                    <a:pt x="367" y="611"/>
                    <a:pt x="367" y="608"/>
                    <a:pt x="360" y="601"/>
                  </a:cubicBezTo>
                  <a:lnTo>
                    <a:pt x="381" y="601"/>
                  </a:lnTo>
                  <a:cubicBezTo>
                    <a:pt x="381" y="601"/>
                    <a:pt x="381" y="580"/>
                    <a:pt x="381" y="580"/>
                  </a:cubicBezTo>
                  <a:lnTo>
                    <a:pt x="402" y="580"/>
                  </a:lnTo>
                  <a:cubicBezTo>
                    <a:pt x="402" y="580"/>
                    <a:pt x="402" y="580"/>
                    <a:pt x="402" y="559"/>
                  </a:cubicBezTo>
                  <a:cubicBezTo>
                    <a:pt x="402" y="559"/>
                    <a:pt x="423" y="559"/>
                    <a:pt x="402" y="538"/>
                  </a:cubicBezTo>
                  <a:lnTo>
                    <a:pt x="402" y="538"/>
                  </a:lnTo>
                  <a:cubicBezTo>
                    <a:pt x="412" y="549"/>
                    <a:pt x="418" y="549"/>
                    <a:pt x="420" y="549"/>
                  </a:cubicBezTo>
                  <a:cubicBezTo>
                    <a:pt x="423" y="549"/>
                    <a:pt x="423" y="549"/>
                    <a:pt x="423" y="559"/>
                  </a:cubicBezTo>
                  <a:cubicBezTo>
                    <a:pt x="423" y="538"/>
                    <a:pt x="423" y="538"/>
                    <a:pt x="423" y="538"/>
                  </a:cubicBezTo>
                  <a:cubicBezTo>
                    <a:pt x="423" y="517"/>
                    <a:pt x="444" y="517"/>
                    <a:pt x="444" y="517"/>
                  </a:cubicBezTo>
                  <a:cubicBezTo>
                    <a:pt x="465" y="517"/>
                    <a:pt x="465" y="496"/>
                    <a:pt x="465" y="496"/>
                  </a:cubicBezTo>
                  <a:cubicBezTo>
                    <a:pt x="465" y="475"/>
                    <a:pt x="465" y="475"/>
                    <a:pt x="486" y="475"/>
                  </a:cubicBezTo>
                  <a:cubicBezTo>
                    <a:pt x="486" y="453"/>
                    <a:pt x="486" y="453"/>
                    <a:pt x="486" y="453"/>
                  </a:cubicBezTo>
                  <a:lnTo>
                    <a:pt x="508" y="432"/>
                  </a:lnTo>
                  <a:cubicBezTo>
                    <a:pt x="508" y="432"/>
                    <a:pt x="524" y="432"/>
                    <a:pt x="513" y="417"/>
                  </a:cubicBezTo>
                  <a:lnTo>
                    <a:pt x="513" y="417"/>
                  </a:lnTo>
                  <a:cubicBezTo>
                    <a:pt x="519" y="411"/>
                    <a:pt x="529" y="411"/>
                    <a:pt x="529" y="411"/>
                  </a:cubicBezTo>
                  <a:cubicBezTo>
                    <a:pt x="529" y="411"/>
                    <a:pt x="529" y="390"/>
                    <a:pt x="529" y="390"/>
                  </a:cubicBezTo>
                  <a:cubicBezTo>
                    <a:pt x="550" y="390"/>
                    <a:pt x="550" y="369"/>
                    <a:pt x="571" y="369"/>
                  </a:cubicBezTo>
                  <a:cubicBezTo>
                    <a:pt x="571" y="369"/>
                    <a:pt x="571" y="348"/>
                    <a:pt x="571" y="348"/>
                  </a:cubicBezTo>
                  <a:cubicBezTo>
                    <a:pt x="571" y="348"/>
                    <a:pt x="592" y="327"/>
                    <a:pt x="592" y="327"/>
                  </a:cubicBezTo>
                  <a:cubicBezTo>
                    <a:pt x="581" y="316"/>
                    <a:pt x="587" y="316"/>
                    <a:pt x="592" y="316"/>
                  </a:cubicBezTo>
                  <a:cubicBezTo>
                    <a:pt x="597" y="316"/>
                    <a:pt x="603" y="316"/>
                    <a:pt x="592" y="306"/>
                  </a:cubicBezTo>
                  <a:cubicBezTo>
                    <a:pt x="592" y="295"/>
                    <a:pt x="597" y="295"/>
                    <a:pt x="600" y="295"/>
                  </a:cubicBezTo>
                  <a:cubicBezTo>
                    <a:pt x="603" y="295"/>
                    <a:pt x="603" y="295"/>
                    <a:pt x="593" y="285"/>
                  </a:cubicBezTo>
                  <a:lnTo>
                    <a:pt x="593" y="285"/>
                  </a:lnTo>
                  <a:lnTo>
                    <a:pt x="613" y="306"/>
                  </a:lnTo>
                  <a:cubicBezTo>
                    <a:pt x="613" y="285"/>
                    <a:pt x="592" y="285"/>
                    <a:pt x="592" y="285"/>
                  </a:cubicBezTo>
                  <a:lnTo>
                    <a:pt x="634" y="285"/>
                  </a:lnTo>
                  <a:cubicBezTo>
                    <a:pt x="613" y="263"/>
                    <a:pt x="634" y="263"/>
                    <a:pt x="634" y="263"/>
                  </a:cubicBezTo>
                  <a:cubicBezTo>
                    <a:pt x="634" y="242"/>
                    <a:pt x="634" y="242"/>
                    <a:pt x="634" y="242"/>
                  </a:cubicBezTo>
                  <a:cubicBezTo>
                    <a:pt x="634" y="232"/>
                    <a:pt x="640" y="232"/>
                    <a:pt x="642" y="232"/>
                  </a:cubicBezTo>
                  <a:cubicBezTo>
                    <a:pt x="645" y="232"/>
                    <a:pt x="645" y="232"/>
                    <a:pt x="634" y="221"/>
                  </a:cubicBezTo>
                  <a:lnTo>
                    <a:pt x="655" y="221"/>
                  </a:lnTo>
                  <a:cubicBezTo>
                    <a:pt x="655" y="221"/>
                    <a:pt x="782" y="116"/>
                    <a:pt x="698" y="31"/>
                  </a:cubicBezTo>
                  <a:cubicBezTo>
                    <a:pt x="698" y="31"/>
                    <a:pt x="698" y="31"/>
                    <a:pt x="677" y="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8307;p50">
              <a:extLst>
                <a:ext uri="{FF2B5EF4-FFF2-40B4-BE49-F238E27FC236}">
                  <a16:creationId xmlns:a16="http://schemas.microsoft.com/office/drawing/2014/main" id="{DB2DC25F-6A5A-544F-8072-B4316A57CD98}"/>
                </a:ext>
              </a:extLst>
            </p:cNvPr>
            <p:cNvSpPr/>
            <p:nvPr/>
          </p:nvSpPr>
          <p:spPr>
            <a:xfrm>
              <a:off x="6719700" y="3520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22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8308;p50">
              <a:extLst>
                <a:ext uri="{FF2B5EF4-FFF2-40B4-BE49-F238E27FC236}">
                  <a16:creationId xmlns:a16="http://schemas.microsoft.com/office/drawing/2014/main" id="{803ED186-8A7D-DBC1-0A6D-5BDEFC4B33DB}"/>
                </a:ext>
              </a:extLst>
            </p:cNvPr>
            <p:cNvSpPr/>
            <p:nvPr/>
          </p:nvSpPr>
          <p:spPr>
            <a:xfrm>
              <a:off x="6721275" y="351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8309;p50">
              <a:extLst>
                <a:ext uri="{FF2B5EF4-FFF2-40B4-BE49-F238E27FC236}">
                  <a16:creationId xmlns:a16="http://schemas.microsoft.com/office/drawing/2014/main" id="{1E772DC5-532C-27EF-6832-5E2815AD7D1E}"/>
                </a:ext>
              </a:extLst>
            </p:cNvPr>
            <p:cNvSpPr/>
            <p:nvPr/>
          </p:nvSpPr>
          <p:spPr>
            <a:xfrm>
              <a:off x="6721275" y="3519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8310;p50">
              <a:extLst>
                <a:ext uri="{FF2B5EF4-FFF2-40B4-BE49-F238E27FC236}">
                  <a16:creationId xmlns:a16="http://schemas.microsoft.com/office/drawing/2014/main" id="{1B9FDFA9-60FA-029C-6115-4360AD28BBFA}"/>
                </a:ext>
              </a:extLst>
            </p:cNvPr>
            <p:cNvSpPr/>
            <p:nvPr/>
          </p:nvSpPr>
          <p:spPr>
            <a:xfrm>
              <a:off x="6719175" y="35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8311;p50">
              <a:extLst>
                <a:ext uri="{FF2B5EF4-FFF2-40B4-BE49-F238E27FC236}">
                  <a16:creationId xmlns:a16="http://schemas.microsoft.com/office/drawing/2014/main" id="{BD974271-9E15-05AF-7294-6B1D25BBF5E9}"/>
                </a:ext>
              </a:extLst>
            </p:cNvPr>
            <p:cNvSpPr/>
            <p:nvPr/>
          </p:nvSpPr>
          <p:spPr>
            <a:xfrm>
              <a:off x="6717050" y="3524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8312;p50">
              <a:extLst>
                <a:ext uri="{FF2B5EF4-FFF2-40B4-BE49-F238E27FC236}">
                  <a16:creationId xmlns:a16="http://schemas.microsoft.com/office/drawing/2014/main" id="{AC051969-635B-A04D-BFF0-C286DE887341}"/>
                </a:ext>
              </a:extLst>
            </p:cNvPr>
            <p:cNvSpPr/>
            <p:nvPr/>
          </p:nvSpPr>
          <p:spPr>
            <a:xfrm>
              <a:off x="6717600" y="3524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8313;p50">
              <a:extLst>
                <a:ext uri="{FF2B5EF4-FFF2-40B4-BE49-F238E27FC236}">
                  <a16:creationId xmlns:a16="http://schemas.microsoft.com/office/drawing/2014/main" id="{1F222EE2-59EC-B4B9-E838-50A1423E9FAA}"/>
                </a:ext>
              </a:extLst>
            </p:cNvPr>
            <p:cNvSpPr/>
            <p:nvPr/>
          </p:nvSpPr>
          <p:spPr>
            <a:xfrm>
              <a:off x="6719700" y="352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8314;p50">
              <a:extLst>
                <a:ext uri="{FF2B5EF4-FFF2-40B4-BE49-F238E27FC236}">
                  <a16:creationId xmlns:a16="http://schemas.microsoft.com/office/drawing/2014/main" id="{E3EE2E41-399F-0F2E-C30C-E470C418116B}"/>
                </a:ext>
              </a:extLst>
            </p:cNvPr>
            <p:cNvSpPr/>
            <p:nvPr/>
          </p:nvSpPr>
          <p:spPr>
            <a:xfrm>
              <a:off x="6717600" y="3524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8315;p50">
              <a:extLst>
                <a:ext uri="{FF2B5EF4-FFF2-40B4-BE49-F238E27FC236}">
                  <a16:creationId xmlns:a16="http://schemas.microsoft.com/office/drawing/2014/main" id="{F84E0E7F-2092-44EF-252F-70D7574CC0B9}"/>
                </a:ext>
              </a:extLst>
            </p:cNvPr>
            <p:cNvSpPr/>
            <p:nvPr/>
          </p:nvSpPr>
          <p:spPr>
            <a:xfrm>
              <a:off x="6717050" y="3524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8316;p50">
              <a:extLst>
                <a:ext uri="{FF2B5EF4-FFF2-40B4-BE49-F238E27FC236}">
                  <a16:creationId xmlns:a16="http://schemas.microsoft.com/office/drawing/2014/main" id="{619FA539-8B73-B67E-591C-8ABB94250DBE}"/>
                </a:ext>
              </a:extLst>
            </p:cNvPr>
            <p:cNvSpPr/>
            <p:nvPr/>
          </p:nvSpPr>
          <p:spPr>
            <a:xfrm>
              <a:off x="6718650" y="3523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8317;p50">
              <a:extLst>
                <a:ext uri="{FF2B5EF4-FFF2-40B4-BE49-F238E27FC236}">
                  <a16:creationId xmlns:a16="http://schemas.microsoft.com/office/drawing/2014/main" id="{9B2B43E1-8AF4-F593-C845-BBFBFF70DA57}"/>
                </a:ext>
              </a:extLst>
            </p:cNvPr>
            <p:cNvSpPr/>
            <p:nvPr/>
          </p:nvSpPr>
          <p:spPr>
            <a:xfrm>
              <a:off x="6717050" y="35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8318;p50">
              <a:extLst>
                <a:ext uri="{FF2B5EF4-FFF2-40B4-BE49-F238E27FC236}">
                  <a16:creationId xmlns:a16="http://schemas.microsoft.com/office/drawing/2014/main" id="{7B3128A0-2BC3-4B0F-4369-0EAECD58A1B7}"/>
                </a:ext>
              </a:extLst>
            </p:cNvPr>
            <p:cNvSpPr/>
            <p:nvPr/>
          </p:nvSpPr>
          <p:spPr>
            <a:xfrm>
              <a:off x="6716525" y="3524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8319;p50">
              <a:extLst>
                <a:ext uri="{FF2B5EF4-FFF2-40B4-BE49-F238E27FC236}">
                  <a16:creationId xmlns:a16="http://schemas.microsoft.com/office/drawing/2014/main" id="{3E426874-46C4-711A-BC5D-BB8363E3CD27}"/>
                </a:ext>
              </a:extLst>
            </p:cNvPr>
            <p:cNvSpPr/>
            <p:nvPr/>
          </p:nvSpPr>
          <p:spPr>
            <a:xfrm>
              <a:off x="6718125" y="3523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22"/>
                  </a:cubicBezTo>
                  <a:cubicBezTo>
                    <a:pt x="0" y="22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8320;p50">
              <a:extLst>
                <a:ext uri="{FF2B5EF4-FFF2-40B4-BE49-F238E27FC236}">
                  <a16:creationId xmlns:a16="http://schemas.microsoft.com/office/drawing/2014/main" id="{CD3BF94D-C7E7-C40A-F8C8-75512F6EB04B}"/>
                </a:ext>
              </a:extLst>
            </p:cNvPr>
            <p:cNvSpPr/>
            <p:nvPr/>
          </p:nvSpPr>
          <p:spPr>
            <a:xfrm>
              <a:off x="6654225" y="354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8321;p50">
              <a:extLst>
                <a:ext uri="{FF2B5EF4-FFF2-40B4-BE49-F238E27FC236}">
                  <a16:creationId xmlns:a16="http://schemas.microsoft.com/office/drawing/2014/main" id="{ADFFE3CD-16A3-DB0E-F69C-F9E855F7024C}"/>
                </a:ext>
              </a:extLst>
            </p:cNvPr>
            <p:cNvSpPr/>
            <p:nvPr/>
          </p:nvSpPr>
          <p:spPr>
            <a:xfrm>
              <a:off x="6655275" y="3546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5" name="Google Shape;8322;p50">
              <a:extLst>
                <a:ext uri="{FF2B5EF4-FFF2-40B4-BE49-F238E27FC236}">
                  <a16:creationId xmlns:a16="http://schemas.microsoft.com/office/drawing/2014/main" id="{9338576F-B561-150D-CB6D-6983AB409CE1}"/>
                </a:ext>
              </a:extLst>
            </p:cNvPr>
            <p:cNvSpPr/>
            <p:nvPr/>
          </p:nvSpPr>
          <p:spPr>
            <a:xfrm>
              <a:off x="6653150" y="35491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6" name="Google Shape;8323;p50">
              <a:extLst>
                <a:ext uri="{FF2B5EF4-FFF2-40B4-BE49-F238E27FC236}">
                  <a16:creationId xmlns:a16="http://schemas.microsoft.com/office/drawing/2014/main" id="{6B0DD285-B77A-2EB1-5BD0-D9C9F06B239F}"/>
                </a:ext>
              </a:extLst>
            </p:cNvPr>
            <p:cNvSpPr/>
            <p:nvPr/>
          </p:nvSpPr>
          <p:spPr>
            <a:xfrm>
              <a:off x="6657375" y="354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7" name="Google Shape;8324;p50">
              <a:extLst>
                <a:ext uri="{FF2B5EF4-FFF2-40B4-BE49-F238E27FC236}">
                  <a16:creationId xmlns:a16="http://schemas.microsoft.com/office/drawing/2014/main" id="{483B411E-A8CD-2133-F69A-25063C7BB406}"/>
                </a:ext>
              </a:extLst>
            </p:cNvPr>
            <p:cNvSpPr/>
            <p:nvPr/>
          </p:nvSpPr>
          <p:spPr>
            <a:xfrm>
              <a:off x="6656325" y="35449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8" name="Google Shape;8325;p50">
              <a:extLst>
                <a:ext uri="{FF2B5EF4-FFF2-40B4-BE49-F238E27FC236}">
                  <a16:creationId xmlns:a16="http://schemas.microsoft.com/office/drawing/2014/main" id="{D84E0CD8-0221-F53E-CB9B-78DE474275F3}"/>
                </a:ext>
              </a:extLst>
            </p:cNvPr>
            <p:cNvSpPr/>
            <p:nvPr/>
          </p:nvSpPr>
          <p:spPr>
            <a:xfrm>
              <a:off x="6651050" y="354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9" name="Google Shape;8326;p50">
              <a:extLst>
                <a:ext uri="{FF2B5EF4-FFF2-40B4-BE49-F238E27FC236}">
                  <a16:creationId xmlns:a16="http://schemas.microsoft.com/office/drawing/2014/main" id="{97C4D6C3-C729-894C-B64A-AE08B751A118}"/>
                </a:ext>
              </a:extLst>
            </p:cNvPr>
            <p:cNvSpPr/>
            <p:nvPr/>
          </p:nvSpPr>
          <p:spPr>
            <a:xfrm>
              <a:off x="665105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0" name="Google Shape;8327;p50">
              <a:extLst>
                <a:ext uri="{FF2B5EF4-FFF2-40B4-BE49-F238E27FC236}">
                  <a16:creationId xmlns:a16="http://schemas.microsoft.com/office/drawing/2014/main" id="{27F97340-A4F9-D9AF-516C-2D5ABD41CE21}"/>
                </a:ext>
              </a:extLst>
            </p:cNvPr>
            <p:cNvSpPr/>
            <p:nvPr/>
          </p:nvSpPr>
          <p:spPr>
            <a:xfrm>
              <a:off x="665210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1" name="Google Shape;8328;p50">
              <a:extLst>
                <a:ext uri="{FF2B5EF4-FFF2-40B4-BE49-F238E27FC236}">
                  <a16:creationId xmlns:a16="http://schemas.microsoft.com/office/drawing/2014/main" id="{78B17653-70A8-FA04-5390-C7B6EF97FF56}"/>
                </a:ext>
              </a:extLst>
            </p:cNvPr>
            <p:cNvSpPr/>
            <p:nvPr/>
          </p:nvSpPr>
          <p:spPr>
            <a:xfrm>
              <a:off x="6652100" y="354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2" name="Google Shape;8329;p50">
              <a:extLst>
                <a:ext uri="{FF2B5EF4-FFF2-40B4-BE49-F238E27FC236}">
                  <a16:creationId xmlns:a16="http://schemas.microsoft.com/office/drawing/2014/main" id="{1324E139-A5C2-89A0-FAFB-6B4CC1EA6748}"/>
                </a:ext>
              </a:extLst>
            </p:cNvPr>
            <p:cNvSpPr/>
            <p:nvPr/>
          </p:nvSpPr>
          <p:spPr>
            <a:xfrm>
              <a:off x="6661600" y="35296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3" name="Google Shape;8330;p50">
              <a:extLst>
                <a:ext uri="{FF2B5EF4-FFF2-40B4-BE49-F238E27FC236}">
                  <a16:creationId xmlns:a16="http://schemas.microsoft.com/office/drawing/2014/main" id="{4D93FF65-2B4A-4EF8-2FF0-7612F42860E0}"/>
                </a:ext>
              </a:extLst>
            </p:cNvPr>
            <p:cNvSpPr/>
            <p:nvPr/>
          </p:nvSpPr>
          <p:spPr>
            <a:xfrm>
              <a:off x="6658975" y="3540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4" name="Google Shape;8331;p50">
              <a:extLst>
                <a:ext uri="{FF2B5EF4-FFF2-40B4-BE49-F238E27FC236}">
                  <a16:creationId xmlns:a16="http://schemas.microsoft.com/office/drawing/2014/main" id="{D030561F-8293-1A0E-A988-FA13A1D21DF0}"/>
                </a:ext>
              </a:extLst>
            </p:cNvPr>
            <p:cNvSpPr/>
            <p:nvPr/>
          </p:nvSpPr>
          <p:spPr>
            <a:xfrm>
              <a:off x="6660550" y="352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5" name="Google Shape;8332;p50">
              <a:extLst>
                <a:ext uri="{FF2B5EF4-FFF2-40B4-BE49-F238E27FC236}">
                  <a16:creationId xmlns:a16="http://schemas.microsoft.com/office/drawing/2014/main" id="{9CBDA362-99F0-7E0D-FED9-91C6F00CB3AC}"/>
                </a:ext>
              </a:extLst>
            </p:cNvPr>
            <p:cNvSpPr/>
            <p:nvPr/>
          </p:nvSpPr>
          <p:spPr>
            <a:xfrm>
              <a:off x="6650525" y="3548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0" y="0"/>
                    <a:pt x="21" y="0"/>
                    <a:pt x="21" y="0"/>
                  </a:cubicBezTo>
                  <a:cubicBezTo>
                    <a:pt x="21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6" name="Google Shape;8333;p50">
              <a:extLst>
                <a:ext uri="{FF2B5EF4-FFF2-40B4-BE49-F238E27FC236}">
                  <a16:creationId xmlns:a16="http://schemas.microsoft.com/office/drawing/2014/main" id="{0833E82E-92AD-B6FD-49E8-4F288164BDA8}"/>
                </a:ext>
              </a:extLst>
            </p:cNvPr>
            <p:cNvSpPr/>
            <p:nvPr/>
          </p:nvSpPr>
          <p:spPr>
            <a:xfrm>
              <a:off x="6653700" y="353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7" name="Google Shape;8334;p50">
              <a:extLst>
                <a:ext uri="{FF2B5EF4-FFF2-40B4-BE49-F238E27FC236}">
                  <a16:creationId xmlns:a16="http://schemas.microsoft.com/office/drawing/2014/main" id="{B8743971-714C-C09D-09FA-2C2E5369A029}"/>
                </a:ext>
              </a:extLst>
            </p:cNvPr>
            <p:cNvSpPr/>
            <p:nvPr/>
          </p:nvSpPr>
          <p:spPr>
            <a:xfrm>
              <a:off x="6660550" y="352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8" name="Google Shape;8335;p50">
              <a:extLst>
                <a:ext uri="{FF2B5EF4-FFF2-40B4-BE49-F238E27FC236}">
                  <a16:creationId xmlns:a16="http://schemas.microsoft.com/office/drawing/2014/main" id="{38A801E2-4A54-E62B-B2BD-CB461BB8D7DC}"/>
                </a:ext>
              </a:extLst>
            </p:cNvPr>
            <p:cNvSpPr/>
            <p:nvPr/>
          </p:nvSpPr>
          <p:spPr>
            <a:xfrm>
              <a:off x="6660550" y="353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9" name="Google Shape;8336;p50">
              <a:extLst>
                <a:ext uri="{FF2B5EF4-FFF2-40B4-BE49-F238E27FC236}">
                  <a16:creationId xmlns:a16="http://schemas.microsoft.com/office/drawing/2014/main" id="{923316AF-86F4-A3FB-B820-18F1166A2FB8}"/>
                </a:ext>
              </a:extLst>
            </p:cNvPr>
            <p:cNvSpPr/>
            <p:nvPr/>
          </p:nvSpPr>
          <p:spPr>
            <a:xfrm>
              <a:off x="6660550" y="353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0" name="Google Shape;8337;p50">
              <a:extLst>
                <a:ext uri="{FF2B5EF4-FFF2-40B4-BE49-F238E27FC236}">
                  <a16:creationId xmlns:a16="http://schemas.microsoft.com/office/drawing/2014/main" id="{6E20A582-3059-67D2-6790-0B8175E07CAC}"/>
                </a:ext>
              </a:extLst>
            </p:cNvPr>
            <p:cNvSpPr/>
            <p:nvPr/>
          </p:nvSpPr>
          <p:spPr>
            <a:xfrm>
              <a:off x="6661600" y="352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1" name="Google Shape;8338;p50">
              <a:extLst>
                <a:ext uri="{FF2B5EF4-FFF2-40B4-BE49-F238E27FC236}">
                  <a16:creationId xmlns:a16="http://schemas.microsoft.com/office/drawing/2014/main" id="{2A051F39-D2E3-0ADF-675F-2B3B25C5E852}"/>
                </a:ext>
              </a:extLst>
            </p:cNvPr>
            <p:cNvSpPr/>
            <p:nvPr/>
          </p:nvSpPr>
          <p:spPr>
            <a:xfrm>
              <a:off x="6661075" y="353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2" name="Google Shape;8339;p50">
              <a:extLst>
                <a:ext uri="{FF2B5EF4-FFF2-40B4-BE49-F238E27FC236}">
                  <a16:creationId xmlns:a16="http://schemas.microsoft.com/office/drawing/2014/main" id="{6A33C070-C462-EF79-188D-C9078598F237}"/>
                </a:ext>
              </a:extLst>
            </p:cNvPr>
            <p:cNvSpPr/>
            <p:nvPr/>
          </p:nvSpPr>
          <p:spPr>
            <a:xfrm>
              <a:off x="6656325" y="354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3" name="Google Shape;8340;p50">
              <a:extLst>
                <a:ext uri="{FF2B5EF4-FFF2-40B4-BE49-F238E27FC236}">
                  <a16:creationId xmlns:a16="http://schemas.microsoft.com/office/drawing/2014/main" id="{291D30E4-C30D-A06C-8876-28EC4EAC20CD}"/>
                </a:ext>
              </a:extLst>
            </p:cNvPr>
            <p:cNvSpPr/>
            <p:nvPr/>
          </p:nvSpPr>
          <p:spPr>
            <a:xfrm>
              <a:off x="6652625" y="354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4" name="Google Shape;8341;p50">
              <a:extLst>
                <a:ext uri="{FF2B5EF4-FFF2-40B4-BE49-F238E27FC236}">
                  <a16:creationId xmlns:a16="http://schemas.microsoft.com/office/drawing/2014/main" id="{B453901D-B62F-2A3C-6AEA-8D25C8BC9C98}"/>
                </a:ext>
              </a:extLst>
            </p:cNvPr>
            <p:cNvSpPr/>
            <p:nvPr/>
          </p:nvSpPr>
          <p:spPr>
            <a:xfrm>
              <a:off x="6652625" y="3542275"/>
              <a:ext cx="550" cy="575"/>
            </a:xfrm>
            <a:custGeom>
              <a:avLst/>
              <a:gdLst/>
              <a:ahLst/>
              <a:cxnLst/>
              <a:rect l="l" t="t" r="r" b="b"/>
              <a:pathLst>
                <a:path w="22" h="23" extrusionOk="0">
                  <a:moveTo>
                    <a:pt x="1" y="1"/>
                  </a:moveTo>
                  <a:cubicBezTo>
                    <a:pt x="1" y="1"/>
                    <a:pt x="1" y="22"/>
                    <a:pt x="22" y="22"/>
                  </a:cubicBezTo>
                  <a:cubicBezTo>
                    <a:pt x="22" y="22"/>
                    <a:pt x="22" y="2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5" name="Google Shape;8342;p50">
              <a:extLst>
                <a:ext uri="{FF2B5EF4-FFF2-40B4-BE49-F238E27FC236}">
                  <a16:creationId xmlns:a16="http://schemas.microsoft.com/office/drawing/2014/main" id="{95322B25-BCA1-A0E8-15C0-44F88E706B31}"/>
                </a:ext>
              </a:extLst>
            </p:cNvPr>
            <p:cNvSpPr/>
            <p:nvPr/>
          </p:nvSpPr>
          <p:spPr>
            <a:xfrm>
              <a:off x="6653150" y="3542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6" name="Google Shape;8343;p50">
              <a:extLst>
                <a:ext uri="{FF2B5EF4-FFF2-40B4-BE49-F238E27FC236}">
                  <a16:creationId xmlns:a16="http://schemas.microsoft.com/office/drawing/2014/main" id="{6BDE4552-DB6A-FC3F-7A97-2C2658D0B2CA}"/>
                </a:ext>
              </a:extLst>
            </p:cNvPr>
            <p:cNvSpPr/>
            <p:nvPr/>
          </p:nvSpPr>
          <p:spPr>
            <a:xfrm>
              <a:off x="6652100" y="354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7" name="Google Shape;8344;p50">
              <a:extLst>
                <a:ext uri="{FF2B5EF4-FFF2-40B4-BE49-F238E27FC236}">
                  <a16:creationId xmlns:a16="http://schemas.microsoft.com/office/drawing/2014/main" id="{B9A7D24D-C39B-9D65-B2DD-FF732AF8842B}"/>
                </a:ext>
              </a:extLst>
            </p:cNvPr>
            <p:cNvSpPr/>
            <p:nvPr/>
          </p:nvSpPr>
          <p:spPr>
            <a:xfrm>
              <a:off x="6652100" y="354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8" name="Google Shape;8345;p50">
              <a:extLst>
                <a:ext uri="{FF2B5EF4-FFF2-40B4-BE49-F238E27FC236}">
                  <a16:creationId xmlns:a16="http://schemas.microsoft.com/office/drawing/2014/main" id="{64357BB5-5619-18A3-B24A-7BE1267B2F01}"/>
                </a:ext>
              </a:extLst>
            </p:cNvPr>
            <p:cNvSpPr/>
            <p:nvPr/>
          </p:nvSpPr>
          <p:spPr>
            <a:xfrm>
              <a:off x="6652625" y="3541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9" name="Google Shape;8346;p50">
              <a:extLst>
                <a:ext uri="{FF2B5EF4-FFF2-40B4-BE49-F238E27FC236}">
                  <a16:creationId xmlns:a16="http://schemas.microsoft.com/office/drawing/2014/main" id="{F09D33CB-8283-3F75-C882-E3A97A85066A}"/>
                </a:ext>
              </a:extLst>
            </p:cNvPr>
            <p:cNvSpPr/>
            <p:nvPr/>
          </p:nvSpPr>
          <p:spPr>
            <a:xfrm>
              <a:off x="6650525" y="3529075"/>
              <a:ext cx="13225" cy="21150"/>
            </a:xfrm>
            <a:custGeom>
              <a:avLst/>
              <a:gdLst/>
              <a:ahLst/>
              <a:cxnLst/>
              <a:rect l="l" t="t" r="r" b="b"/>
              <a:pathLst>
                <a:path w="529" h="846" extrusionOk="0">
                  <a:moveTo>
                    <a:pt x="402" y="1"/>
                  </a:moveTo>
                  <a:cubicBezTo>
                    <a:pt x="381" y="22"/>
                    <a:pt x="402" y="22"/>
                    <a:pt x="402" y="22"/>
                  </a:cubicBezTo>
                  <a:cubicBezTo>
                    <a:pt x="402" y="22"/>
                    <a:pt x="402" y="1"/>
                    <a:pt x="402" y="1"/>
                  </a:cubicBezTo>
                  <a:close/>
                  <a:moveTo>
                    <a:pt x="349" y="25"/>
                  </a:moveTo>
                  <a:cubicBezTo>
                    <a:pt x="354" y="27"/>
                    <a:pt x="359" y="33"/>
                    <a:pt x="359" y="43"/>
                  </a:cubicBezTo>
                  <a:cubicBezTo>
                    <a:pt x="349" y="33"/>
                    <a:pt x="349" y="27"/>
                    <a:pt x="349" y="25"/>
                  </a:cubicBezTo>
                  <a:close/>
                  <a:moveTo>
                    <a:pt x="238" y="76"/>
                  </a:moveTo>
                  <a:cubicBezTo>
                    <a:pt x="235" y="76"/>
                    <a:pt x="233" y="78"/>
                    <a:pt x="233" y="85"/>
                  </a:cubicBezTo>
                  <a:lnTo>
                    <a:pt x="254" y="85"/>
                  </a:lnTo>
                  <a:cubicBezTo>
                    <a:pt x="254" y="85"/>
                    <a:pt x="244" y="76"/>
                    <a:pt x="238" y="76"/>
                  </a:cubicBezTo>
                  <a:close/>
                  <a:moveTo>
                    <a:pt x="127" y="318"/>
                  </a:moveTo>
                  <a:cubicBezTo>
                    <a:pt x="127" y="339"/>
                    <a:pt x="106" y="339"/>
                    <a:pt x="106" y="339"/>
                  </a:cubicBezTo>
                  <a:lnTo>
                    <a:pt x="127" y="339"/>
                  </a:lnTo>
                  <a:cubicBezTo>
                    <a:pt x="127" y="318"/>
                    <a:pt x="127" y="318"/>
                    <a:pt x="127" y="318"/>
                  </a:cubicBezTo>
                  <a:close/>
                  <a:moveTo>
                    <a:pt x="95" y="489"/>
                  </a:moveTo>
                  <a:cubicBezTo>
                    <a:pt x="101" y="492"/>
                    <a:pt x="106" y="497"/>
                    <a:pt x="106" y="508"/>
                  </a:cubicBezTo>
                  <a:cubicBezTo>
                    <a:pt x="95" y="497"/>
                    <a:pt x="95" y="492"/>
                    <a:pt x="95" y="489"/>
                  </a:cubicBezTo>
                  <a:close/>
                  <a:moveTo>
                    <a:pt x="85" y="529"/>
                  </a:moveTo>
                  <a:lnTo>
                    <a:pt x="85" y="529"/>
                  </a:lnTo>
                  <a:cubicBezTo>
                    <a:pt x="106" y="550"/>
                    <a:pt x="106" y="550"/>
                    <a:pt x="106" y="550"/>
                  </a:cubicBezTo>
                  <a:cubicBezTo>
                    <a:pt x="106" y="529"/>
                    <a:pt x="85" y="529"/>
                    <a:pt x="85" y="529"/>
                  </a:cubicBezTo>
                  <a:close/>
                  <a:moveTo>
                    <a:pt x="64" y="550"/>
                  </a:moveTo>
                  <a:cubicBezTo>
                    <a:pt x="64" y="550"/>
                    <a:pt x="67" y="552"/>
                    <a:pt x="72" y="554"/>
                  </a:cubicBezTo>
                  <a:lnTo>
                    <a:pt x="72" y="554"/>
                  </a:lnTo>
                  <a:cubicBezTo>
                    <a:pt x="78" y="550"/>
                    <a:pt x="85" y="550"/>
                    <a:pt x="85" y="550"/>
                  </a:cubicBezTo>
                  <a:close/>
                  <a:moveTo>
                    <a:pt x="64" y="550"/>
                  </a:moveTo>
                  <a:cubicBezTo>
                    <a:pt x="64" y="571"/>
                    <a:pt x="43" y="571"/>
                    <a:pt x="64" y="571"/>
                  </a:cubicBezTo>
                  <a:cubicBezTo>
                    <a:pt x="64" y="571"/>
                    <a:pt x="64" y="571"/>
                    <a:pt x="64" y="550"/>
                  </a:cubicBezTo>
                  <a:close/>
                  <a:moveTo>
                    <a:pt x="43" y="635"/>
                  </a:moveTo>
                  <a:cubicBezTo>
                    <a:pt x="43" y="635"/>
                    <a:pt x="64" y="656"/>
                    <a:pt x="64" y="656"/>
                  </a:cubicBezTo>
                  <a:cubicBezTo>
                    <a:pt x="53" y="645"/>
                    <a:pt x="48" y="645"/>
                    <a:pt x="45" y="645"/>
                  </a:cubicBezTo>
                  <a:cubicBezTo>
                    <a:pt x="43" y="645"/>
                    <a:pt x="43" y="645"/>
                    <a:pt x="43" y="635"/>
                  </a:cubicBezTo>
                  <a:close/>
                  <a:moveTo>
                    <a:pt x="0" y="740"/>
                  </a:moveTo>
                  <a:cubicBezTo>
                    <a:pt x="0" y="740"/>
                    <a:pt x="0" y="740"/>
                    <a:pt x="21" y="761"/>
                  </a:cubicBezTo>
                  <a:cubicBezTo>
                    <a:pt x="21" y="761"/>
                    <a:pt x="21" y="740"/>
                    <a:pt x="21" y="740"/>
                  </a:cubicBezTo>
                  <a:close/>
                  <a:moveTo>
                    <a:pt x="0" y="761"/>
                  </a:moveTo>
                  <a:cubicBezTo>
                    <a:pt x="0" y="761"/>
                    <a:pt x="0" y="782"/>
                    <a:pt x="21" y="782"/>
                  </a:cubicBezTo>
                  <a:cubicBezTo>
                    <a:pt x="21" y="761"/>
                    <a:pt x="0" y="761"/>
                    <a:pt x="0" y="761"/>
                  </a:cubicBezTo>
                  <a:close/>
                  <a:moveTo>
                    <a:pt x="402" y="1"/>
                  </a:moveTo>
                  <a:cubicBezTo>
                    <a:pt x="402" y="22"/>
                    <a:pt x="423" y="22"/>
                    <a:pt x="423" y="22"/>
                  </a:cubicBezTo>
                  <a:lnTo>
                    <a:pt x="338" y="22"/>
                  </a:lnTo>
                  <a:cubicBezTo>
                    <a:pt x="328" y="33"/>
                    <a:pt x="312" y="33"/>
                    <a:pt x="301" y="33"/>
                  </a:cubicBezTo>
                  <a:cubicBezTo>
                    <a:pt x="291" y="33"/>
                    <a:pt x="286" y="33"/>
                    <a:pt x="296" y="43"/>
                  </a:cubicBezTo>
                  <a:lnTo>
                    <a:pt x="254" y="43"/>
                  </a:lnTo>
                  <a:cubicBezTo>
                    <a:pt x="233" y="43"/>
                    <a:pt x="254" y="64"/>
                    <a:pt x="233" y="64"/>
                  </a:cubicBezTo>
                  <a:cubicBezTo>
                    <a:pt x="254" y="64"/>
                    <a:pt x="254" y="85"/>
                    <a:pt x="254" y="85"/>
                  </a:cubicBezTo>
                  <a:cubicBezTo>
                    <a:pt x="233" y="85"/>
                    <a:pt x="233" y="106"/>
                    <a:pt x="212" y="106"/>
                  </a:cubicBezTo>
                  <a:cubicBezTo>
                    <a:pt x="212" y="128"/>
                    <a:pt x="190" y="149"/>
                    <a:pt x="190" y="170"/>
                  </a:cubicBezTo>
                  <a:cubicBezTo>
                    <a:pt x="176" y="170"/>
                    <a:pt x="181" y="179"/>
                    <a:pt x="179" y="179"/>
                  </a:cubicBezTo>
                  <a:cubicBezTo>
                    <a:pt x="179" y="179"/>
                    <a:pt x="176" y="177"/>
                    <a:pt x="169" y="170"/>
                  </a:cubicBezTo>
                  <a:cubicBezTo>
                    <a:pt x="169" y="191"/>
                    <a:pt x="148" y="191"/>
                    <a:pt x="169" y="212"/>
                  </a:cubicBezTo>
                  <a:cubicBezTo>
                    <a:pt x="148" y="212"/>
                    <a:pt x="169" y="233"/>
                    <a:pt x="148" y="233"/>
                  </a:cubicBezTo>
                  <a:cubicBezTo>
                    <a:pt x="148" y="233"/>
                    <a:pt x="169" y="254"/>
                    <a:pt x="148" y="254"/>
                  </a:cubicBezTo>
                  <a:cubicBezTo>
                    <a:pt x="148" y="275"/>
                    <a:pt x="148" y="275"/>
                    <a:pt x="127" y="275"/>
                  </a:cubicBezTo>
                  <a:lnTo>
                    <a:pt x="148" y="297"/>
                  </a:lnTo>
                  <a:cubicBezTo>
                    <a:pt x="141" y="290"/>
                    <a:pt x="139" y="287"/>
                    <a:pt x="138" y="287"/>
                  </a:cubicBezTo>
                  <a:lnTo>
                    <a:pt x="138" y="287"/>
                  </a:lnTo>
                  <a:cubicBezTo>
                    <a:pt x="136" y="287"/>
                    <a:pt x="141" y="297"/>
                    <a:pt x="127" y="297"/>
                  </a:cubicBezTo>
                  <a:cubicBezTo>
                    <a:pt x="127" y="297"/>
                    <a:pt x="127" y="318"/>
                    <a:pt x="127" y="318"/>
                  </a:cubicBezTo>
                  <a:lnTo>
                    <a:pt x="148" y="318"/>
                  </a:lnTo>
                  <a:cubicBezTo>
                    <a:pt x="127" y="318"/>
                    <a:pt x="148" y="339"/>
                    <a:pt x="127" y="339"/>
                  </a:cubicBezTo>
                  <a:cubicBezTo>
                    <a:pt x="127" y="349"/>
                    <a:pt x="122" y="349"/>
                    <a:pt x="117" y="349"/>
                  </a:cubicBezTo>
                  <a:cubicBezTo>
                    <a:pt x="114" y="349"/>
                    <a:pt x="111" y="349"/>
                    <a:pt x="109" y="351"/>
                  </a:cubicBezTo>
                  <a:lnTo>
                    <a:pt x="109" y="351"/>
                  </a:lnTo>
                  <a:cubicBezTo>
                    <a:pt x="107" y="348"/>
                    <a:pt x="106" y="344"/>
                    <a:pt x="106" y="339"/>
                  </a:cubicBezTo>
                  <a:lnTo>
                    <a:pt x="106" y="360"/>
                  </a:lnTo>
                  <a:cubicBezTo>
                    <a:pt x="106" y="355"/>
                    <a:pt x="107" y="352"/>
                    <a:pt x="109" y="351"/>
                  </a:cubicBezTo>
                  <a:lnTo>
                    <a:pt x="109" y="351"/>
                  </a:lnTo>
                  <a:cubicBezTo>
                    <a:pt x="114" y="360"/>
                    <a:pt x="122" y="360"/>
                    <a:pt x="106" y="360"/>
                  </a:cubicBezTo>
                  <a:lnTo>
                    <a:pt x="85" y="360"/>
                  </a:lnTo>
                  <a:cubicBezTo>
                    <a:pt x="95" y="371"/>
                    <a:pt x="95" y="371"/>
                    <a:pt x="93" y="371"/>
                  </a:cubicBezTo>
                  <a:cubicBezTo>
                    <a:pt x="90" y="371"/>
                    <a:pt x="85" y="371"/>
                    <a:pt x="85" y="381"/>
                  </a:cubicBezTo>
                  <a:cubicBezTo>
                    <a:pt x="85" y="381"/>
                    <a:pt x="85" y="402"/>
                    <a:pt x="85" y="423"/>
                  </a:cubicBezTo>
                  <a:cubicBezTo>
                    <a:pt x="85" y="423"/>
                    <a:pt x="85" y="433"/>
                    <a:pt x="79" y="433"/>
                  </a:cubicBezTo>
                  <a:cubicBezTo>
                    <a:pt x="75" y="433"/>
                    <a:pt x="71" y="430"/>
                    <a:pt x="64" y="423"/>
                  </a:cubicBezTo>
                  <a:lnTo>
                    <a:pt x="64" y="444"/>
                  </a:lnTo>
                  <a:cubicBezTo>
                    <a:pt x="43" y="444"/>
                    <a:pt x="85" y="466"/>
                    <a:pt x="85" y="466"/>
                  </a:cubicBezTo>
                  <a:lnTo>
                    <a:pt x="106" y="466"/>
                  </a:lnTo>
                  <a:cubicBezTo>
                    <a:pt x="106" y="466"/>
                    <a:pt x="106" y="487"/>
                    <a:pt x="106" y="487"/>
                  </a:cubicBezTo>
                  <a:lnTo>
                    <a:pt x="85" y="487"/>
                  </a:lnTo>
                  <a:cubicBezTo>
                    <a:pt x="85" y="487"/>
                    <a:pt x="85" y="487"/>
                    <a:pt x="85" y="487"/>
                  </a:cubicBezTo>
                  <a:lnTo>
                    <a:pt x="85" y="487"/>
                  </a:lnTo>
                  <a:lnTo>
                    <a:pt x="106" y="508"/>
                  </a:lnTo>
                  <a:cubicBezTo>
                    <a:pt x="106" y="508"/>
                    <a:pt x="85" y="508"/>
                    <a:pt x="85" y="487"/>
                  </a:cubicBezTo>
                  <a:lnTo>
                    <a:pt x="85" y="487"/>
                  </a:lnTo>
                  <a:cubicBezTo>
                    <a:pt x="85" y="508"/>
                    <a:pt x="106" y="508"/>
                    <a:pt x="85" y="508"/>
                  </a:cubicBezTo>
                  <a:cubicBezTo>
                    <a:pt x="106" y="508"/>
                    <a:pt x="106" y="508"/>
                    <a:pt x="106" y="529"/>
                  </a:cubicBezTo>
                  <a:cubicBezTo>
                    <a:pt x="106" y="529"/>
                    <a:pt x="127" y="550"/>
                    <a:pt x="106" y="550"/>
                  </a:cubicBezTo>
                  <a:lnTo>
                    <a:pt x="85" y="550"/>
                  </a:lnTo>
                  <a:cubicBezTo>
                    <a:pt x="92" y="557"/>
                    <a:pt x="92" y="559"/>
                    <a:pt x="89" y="559"/>
                  </a:cubicBezTo>
                  <a:cubicBezTo>
                    <a:pt x="85" y="559"/>
                    <a:pt x="78" y="557"/>
                    <a:pt x="72" y="554"/>
                  </a:cubicBezTo>
                  <a:lnTo>
                    <a:pt x="72" y="554"/>
                  </a:lnTo>
                  <a:cubicBezTo>
                    <a:pt x="68" y="557"/>
                    <a:pt x="64" y="562"/>
                    <a:pt x="64" y="571"/>
                  </a:cubicBezTo>
                  <a:lnTo>
                    <a:pt x="85" y="571"/>
                  </a:lnTo>
                  <a:cubicBezTo>
                    <a:pt x="85" y="592"/>
                    <a:pt x="85" y="592"/>
                    <a:pt x="85" y="592"/>
                  </a:cubicBezTo>
                  <a:lnTo>
                    <a:pt x="64" y="592"/>
                  </a:lnTo>
                  <a:cubicBezTo>
                    <a:pt x="64" y="592"/>
                    <a:pt x="85" y="613"/>
                    <a:pt x="85" y="613"/>
                  </a:cubicBezTo>
                  <a:cubicBezTo>
                    <a:pt x="85" y="613"/>
                    <a:pt x="85" y="613"/>
                    <a:pt x="85" y="635"/>
                  </a:cubicBezTo>
                  <a:cubicBezTo>
                    <a:pt x="64" y="613"/>
                    <a:pt x="64" y="613"/>
                    <a:pt x="64" y="613"/>
                  </a:cubicBezTo>
                  <a:cubicBezTo>
                    <a:pt x="64" y="613"/>
                    <a:pt x="64" y="613"/>
                    <a:pt x="64" y="635"/>
                  </a:cubicBezTo>
                  <a:lnTo>
                    <a:pt x="64" y="656"/>
                  </a:lnTo>
                  <a:cubicBezTo>
                    <a:pt x="64" y="635"/>
                    <a:pt x="43" y="635"/>
                    <a:pt x="43" y="635"/>
                  </a:cubicBezTo>
                  <a:lnTo>
                    <a:pt x="43" y="635"/>
                  </a:lnTo>
                  <a:cubicBezTo>
                    <a:pt x="43" y="635"/>
                    <a:pt x="43" y="635"/>
                    <a:pt x="43" y="635"/>
                  </a:cubicBezTo>
                  <a:cubicBezTo>
                    <a:pt x="21" y="635"/>
                    <a:pt x="21" y="635"/>
                    <a:pt x="21" y="656"/>
                  </a:cubicBezTo>
                  <a:lnTo>
                    <a:pt x="43" y="656"/>
                  </a:lnTo>
                  <a:cubicBezTo>
                    <a:pt x="43" y="656"/>
                    <a:pt x="64" y="656"/>
                    <a:pt x="64" y="677"/>
                  </a:cubicBezTo>
                  <a:cubicBezTo>
                    <a:pt x="64" y="677"/>
                    <a:pt x="43" y="677"/>
                    <a:pt x="64" y="698"/>
                  </a:cubicBezTo>
                  <a:lnTo>
                    <a:pt x="43" y="698"/>
                  </a:lnTo>
                  <a:cubicBezTo>
                    <a:pt x="50" y="706"/>
                    <a:pt x="52" y="711"/>
                    <a:pt x="53" y="714"/>
                  </a:cubicBezTo>
                  <a:lnTo>
                    <a:pt x="53" y="714"/>
                  </a:lnTo>
                  <a:cubicBezTo>
                    <a:pt x="52" y="716"/>
                    <a:pt x="50" y="719"/>
                    <a:pt x="43" y="719"/>
                  </a:cubicBezTo>
                  <a:lnTo>
                    <a:pt x="21" y="719"/>
                  </a:lnTo>
                  <a:lnTo>
                    <a:pt x="43" y="740"/>
                  </a:lnTo>
                  <a:lnTo>
                    <a:pt x="21" y="740"/>
                  </a:lnTo>
                  <a:cubicBezTo>
                    <a:pt x="21" y="740"/>
                    <a:pt x="43" y="761"/>
                    <a:pt x="64" y="761"/>
                  </a:cubicBezTo>
                  <a:lnTo>
                    <a:pt x="43" y="761"/>
                  </a:lnTo>
                  <a:cubicBezTo>
                    <a:pt x="43" y="782"/>
                    <a:pt x="43" y="782"/>
                    <a:pt x="43" y="782"/>
                  </a:cubicBezTo>
                  <a:cubicBezTo>
                    <a:pt x="43" y="777"/>
                    <a:pt x="41" y="773"/>
                    <a:pt x="39" y="770"/>
                  </a:cubicBezTo>
                  <a:lnTo>
                    <a:pt x="39" y="770"/>
                  </a:lnTo>
                  <a:cubicBezTo>
                    <a:pt x="39" y="771"/>
                    <a:pt x="38" y="771"/>
                    <a:pt x="37" y="771"/>
                  </a:cubicBezTo>
                  <a:cubicBezTo>
                    <a:pt x="31" y="771"/>
                    <a:pt x="21" y="761"/>
                    <a:pt x="21" y="761"/>
                  </a:cubicBezTo>
                  <a:lnTo>
                    <a:pt x="21" y="761"/>
                  </a:lnTo>
                  <a:cubicBezTo>
                    <a:pt x="21" y="761"/>
                    <a:pt x="33" y="761"/>
                    <a:pt x="39" y="770"/>
                  </a:cubicBezTo>
                  <a:lnTo>
                    <a:pt x="39" y="770"/>
                  </a:lnTo>
                  <a:cubicBezTo>
                    <a:pt x="41" y="769"/>
                    <a:pt x="43" y="767"/>
                    <a:pt x="43" y="761"/>
                  </a:cubicBezTo>
                  <a:lnTo>
                    <a:pt x="21" y="761"/>
                  </a:lnTo>
                  <a:cubicBezTo>
                    <a:pt x="21" y="772"/>
                    <a:pt x="21" y="772"/>
                    <a:pt x="21" y="772"/>
                  </a:cubicBezTo>
                  <a:cubicBezTo>
                    <a:pt x="21" y="772"/>
                    <a:pt x="21" y="772"/>
                    <a:pt x="21" y="782"/>
                  </a:cubicBezTo>
                  <a:cubicBezTo>
                    <a:pt x="21" y="782"/>
                    <a:pt x="21" y="782"/>
                    <a:pt x="21" y="804"/>
                  </a:cubicBezTo>
                  <a:cubicBezTo>
                    <a:pt x="21" y="825"/>
                    <a:pt x="21" y="825"/>
                    <a:pt x="21" y="825"/>
                  </a:cubicBezTo>
                  <a:lnTo>
                    <a:pt x="85" y="825"/>
                  </a:lnTo>
                  <a:cubicBezTo>
                    <a:pt x="85" y="804"/>
                    <a:pt x="85" y="804"/>
                    <a:pt x="85" y="804"/>
                  </a:cubicBezTo>
                  <a:lnTo>
                    <a:pt x="106" y="804"/>
                  </a:lnTo>
                  <a:cubicBezTo>
                    <a:pt x="127" y="804"/>
                    <a:pt x="127" y="804"/>
                    <a:pt x="106" y="782"/>
                  </a:cubicBezTo>
                  <a:lnTo>
                    <a:pt x="106" y="782"/>
                  </a:lnTo>
                  <a:cubicBezTo>
                    <a:pt x="106" y="783"/>
                    <a:pt x="115" y="792"/>
                    <a:pt x="122" y="792"/>
                  </a:cubicBezTo>
                  <a:cubicBezTo>
                    <a:pt x="125" y="792"/>
                    <a:pt x="127" y="789"/>
                    <a:pt x="127" y="782"/>
                  </a:cubicBezTo>
                  <a:cubicBezTo>
                    <a:pt x="127" y="782"/>
                    <a:pt x="127" y="782"/>
                    <a:pt x="127" y="761"/>
                  </a:cubicBezTo>
                  <a:cubicBezTo>
                    <a:pt x="148" y="761"/>
                    <a:pt x="127" y="740"/>
                    <a:pt x="148" y="740"/>
                  </a:cubicBezTo>
                  <a:lnTo>
                    <a:pt x="169" y="740"/>
                  </a:lnTo>
                  <a:cubicBezTo>
                    <a:pt x="169" y="740"/>
                    <a:pt x="148" y="719"/>
                    <a:pt x="148" y="719"/>
                  </a:cubicBezTo>
                  <a:lnTo>
                    <a:pt x="169" y="719"/>
                  </a:lnTo>
                  <a:cubicBezTo>
                    <a:pt x="169" y="709"/>
                    <a:pt x="175" y="709"/>
                    <a:pt x="180" y="709"/>
                  </a:cubicBezTo>
                  <a:cubicBezTo>
                    <a:pt x="183" y="709"/>
                    <a:pt x="186" y="709"/>
                    <a:pt x="188" y="706"/>
                  </a:cubicBezTo>
                  <a:lnTo>
                    <a:pt x="188" y="706"/>
                  </a:lnTo>
                  <a:cubicBezTo>
                    <a:pt x="189" y="705"/>
                    <a:pt x="190" y="703"/>
                    <a:pt x="190" y="698"/>
                  </a:cubicBezTo>
                  <a:lnTo>
                    <a:pt x="190" y="698"/>
                  </a:lnTo>
                  <a:cubicBezTo>
                    <a:pt x="190" y="698"/>
                    <a:pt x="190" y="698"/>
                    <a:pt x="190" y="698"/>
                  </a:cubicBezTo>
                  <a:lnTo>
                    <a:pt x="212" y="698"/>
                  </a:lnTo>
                  <a:cubicBezTo>
                    <a:pt x="190" y="677"/>
                    <a:pt x="212" y="677"/>
                    <a:pt x="212" y="677"/>
                  </a:cubicBezTo>
                  <a:lnTo>
                    <a:pt x="233" y="677"/>
                  </a:lnTo>
                  <a:cubicBezTo>
                    <a:pt x="212" y="677"/>
                    <a:pt x="212" y="656"/>
                    <a:pt x="212" y="656"/>
                  </a:cubicBezTo>
                  <a:cubicBezTo>
                    <a:pt x="212" y="656"/>
                    <a:pt x="212" y="635"/>
                    <a:pt x="212" y="635"/>
                  </a:cubicBezTo>
                  <a:cubicBezTo>
                    <a:pt x="233" y="635"/>
                    <a:pt x="233" y="635"/>
                    <a:pt x="233" y="656"/>
                  </a:cubicBezTo>
                  <a:cubicBezTo>
                    <a:pt x="233" y="656"/>
                    <a:pt x="233" y="635"/>
                    <a:pt x="233" y="635"/>
                  </a:cubicBezTo>
                  <a:lnTo>
                    <a:pt x="233" y="613"/>
                  </a:lnTo>
                  <a:lnTo>
                    <a:pt x="254" y="613"/>
                  </a:lnTo>
                  <a:cubicBezTo>
                    <a:pt x="254" y="613"/>
                    <a:pt x="254" y="613"/>
                    <a:pt x="238" y="598"/>
                  </a:cubicBezTo>
                  <a:lnTo>
                    <a:pt x="238" y="598"/>
                  </a:lnTo>
                  <a:cubicBezTo>
                    <a:pt x="241" y="595"/>
                    <a:pt x="246" y="592"/>
                    <a:pt x="254" y="592"/>
                  </a:cubicBezTo>
                  <a:lnTo>
                    <a:pt x="275" y="592"/>
                  </a:lnTo>
                  <a:cubicBezTo>
                    <a:pt x="275" y="592"/>
                    <a:pt x="275" y="571"/>
                    <a:pt x="275" y="571"/>
                  </a:cubicBezTo>
                  <a:lnTo>
                    <a:pt x="296" y="571"/>
                  </a:lnTo>
                  <a:cubicBezTo>
                    <a:pt x="296" y="571"/>
                    <a:pt x="275" y="550"/>
                    <a:pt x="275" y="550"/>
                  </a:cubicBezTo>
                  <a:lnTo>
                    <a:pt x="296" y="550"/>
                  </a:lnTo>
                  <a:cubicBezTo>
                    <a:pt x="286" y="540"/>
                    <a:pt x="291" y="540"/>
                    <a:pt x="296" y="540"/>
                  </a:cubicBezTo>
                  <a:cubicBezTo>
                    <a:pt x="301" y="540"/>
                    <a:pt x="307" y="540"/>
                    <a:pt x="296" y="529"/>
                  </a:cubicBezTo>
                  <a:cubicBezTo>
                    <a:pt x="296" y="529"/>
                    <a:pt x="296" y="529"/>
                    <a:pt x="296" y="508"/>
                  </a:cubicBezTo>
                  <a:lnTo>
                    <a:pt x="317" y="508"/>
                  </a:lnTo>
                  <a:cubicBezTo>
                    <a:pt x="317" y="487"/>
                    <a:pt x="338" y="487"/>
                    <a:pt x="338" y="487"/>
                  </a:cubicBezTo>
                  <a:cubicBezTo>
                    <a:pt x="338" y="466"/>
                    <a:pt x="317" y="466"/>
                    <a:pt x="317" y="466"/>
                  </a:cubicBezTo>
                  <a:cubicBezTo>
                    <a:pt x="317" y="466"/>
                    <a:pt x="317" y="444"/>
                    <a:pt x="338" y="444"/>
                  </a:cubicBezTo>
                  <a:cubicBezTo>
                    <a:pt x="338" y="444"/>
                    <a:pt x="338" y="423"/>
                    <a:pt x="338" y="423"/>
                  </a:cubicBezTo>
                  <a:cubicBezTo>
                    <a:pt x="338" y="423"/>
                    <a:pt x="338" y="402"/>
                    <a:pt x="338" y="402"/>
                  </a:cubicBezTo>
                  <a:lnTo>
                    <a:pt x="359" y="402"/>
                  </a:lnTo>
                  <a:cubicBezTo>
                    <a:pt x="349" y="392"/>
                    <a:pt x="349" y="392"/>
                    <a:pt x="352" y="392"/>
                  </a:cubicBezTo>
                  <a:cubicBezTo>
                    <a:pt x="354" y="392"/>
                    <a:pt x="359" y="392"/>
                    <a:pt x="359" y="381"/>
                  </a:cubicBezTo>
                  <a:lnTo>
                    <a:pt x="338" y="381"/>
                  </a:lnTo>
                  <a:cubicBezTo>
                    <a:pt x="359" y="381"/>
                    <a:pt x="359" y="360"/>
                    <a:pt x="381" y="360"/>
                  </a:cubicBezTo>
                  <a:cubicBezTo>
                    <a:pt x="381" y="339"/>
                    <a:pt x="381" y="339"/>
                    <a:pt x="381" y="339"/>
                  </a:cubicBezTo>
                  <a:lnTo>
                    <a:pt x="381" y="318"/>
                  </a:lnTo>
                  <a:cubicBezTo>
                    <a:pt x="381" y="318"/>
                    <a:pt x="402" y="318"/>
                    <a:pt x="381" y="297"/>
                  </a:cubicBezTo>
                  <a:lnTo>
                    <a:pt x="402" y="297"/>
                  </a:lnTo>
                  <a:cubicBezTo>
                    <a:pt x="402" y="297"/>
                    <a:pt x="402" y="297"/>
                    <a:pt x="381" y="275"/>
                  </a:cubicBezTo>
                  <a:lnTo>
                    <a:pt x="402" y="275"/>
                  </a:lnTo>
                  <a:cubicBezTo>
                    <a:pt x="402" y="275"/>
                    <a:pt x="402" y="254"/>
                    <a:pt x="423" y="254"/>
                  </a:cubicBezTo>
                  <a:cubicBezTo>
                    <a:pt x="402" y="254"/>
                    <a:pt x="423" y="233"/>
                    <a:pt x="423" y="233"/>
                  </a:cubicBezTo>
                  <a:cubicBezTo>
                    <a:pt x="423" y="212"/>
                    <a:pt x="423" y="212"/>
                    <a:pt x="423" y="212"/>
                  </a:cubicBezTo>
                  <a:lnTo>
                    <a:pt x="444" y="212"/>
                  </a:lnTo>
                  <a:cubicBezTo>
                    <a:pt x="444" y="212"/>
                    <a:pt x="528" y="85"/>
                    <a:pt x="444" y="22"/>
                  </a:cubicBezTo>
                  <a:cubicBezTo>
                    <a:pt x="423" y="22"/>
                    <a:pt x="423" y="1"/>
                    <a:pt x="402" y="1"/>
                  </a:cubicBezTo>
                  <a:close/>
                  <a:moveTo>
                    <a:pt x="0" y="804"/>
                  </a:moveTo>
                  <a:cubicBezTo>
                    <a:pt x="0" y="804"/>
                    <a:pt x="0" y="825"/>
                    <a:pt x="0" y="825"/>
                  </a:cubicBezTo>
                  <a:cubicBezTo>
                    <a:pt x="0" y="825"/>
                    <a:pt x="0" y="846"/>
                    <a:pt x="0" y="846"/>
                  </a:cubicBezTo>
                  <a:lnTo>
                    <a:pt x="21" y="846"/>
                  </a:lnTo>
                  <a:cubicBezTo>
                    <a:pt x="21" y="846"/>
                    <a:pt x="21" y="825"/>
                    <a:pt x="21" y="825"/>
                  </a:cubicBezTo>
                  <a:cubicBezTo>
                    <a:pt x="0" y="825"/>
                    <a:pt x="0" y="804"/>
                    <a:pt x="0" y="804"/>
                  </a:cubicBezTo>
                  <a:close/>
                  <a:moveTo>
                    <a:pt x="43" y="825"/>
                  </a:moveTo>
                  <a:cubicBezTo>
                    <a:pt x="43" y="825"/>
                    <a:pt x="43" y="825"/>
                    <a:pt x="43" y="846"/>
                  </a:cubicBezTo>
                  <a:cubicBezTo>
                    <a:pt x="64" y="846"/>
                    <a:pt x="43" y="825"/>
                    <a:pt x="43" y="8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0" name="Google Shape;8347;p50">
              <a:extLst>
                <a:ext uri="{FF2B5EF4-FFF2-40B4-BE49-F238E27FC236}">
                  <a16:creationId xmlns:a16="http://schemas.microsoft.com/office/drawing/2014/main" id="{011F0AF7-8085-E4DE-634F-CBB22E90D873}"/>
                </a:ext>
              </a:extLst>
            </p:cNvPr>
            <p:cNvSpPr/>
            <p:nvPr/>
          </p:nvSpPr>
          <p:spPr>
            <a:xfrm>
              <a:off x="6652100" y="354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1" name="Google Shape;8348;p50">
              <a:extLst>
                <a:ext uri="{FF2B5EF4-FFF2-40B4-BE49-F238E27FC236}">
                  <a16:creationId xmlns:a16="http://schemas.microsoft.com/office/drawing/2014/main" id="{CCBDB2F1-D6C5-283B-9864-73960F151274}"/>
                </a:ext>
              </a:extLst>
            </p:cNvPr>
            <p:cNvSpPr/>
            <p:nvPr/>
          </p:nvSpPr>
          <p:spPr>
            <a:xfrm>
              <a:off x="6652625" y="3541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cubicBezTo>
                    <a:pt x="1" y="22"/>
                    <a:pt x="1" y="22"/>
                    <a:pt x="1" y="1"/>
                  </a:cubicBezTo>
                  <a:cubicBezTo>
                    <a:pt x="1" y="1"/>
                    <a:pt x="1" y="22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2" name="Google Shape;8349;p50">
              <a:extLst>
                <a:ext uri="{FF2B5EF4-FFF2-40B4-BE49-F238E27FC236}">
                  <a16:creationId xmlns:a16="http://schemas.microsoft.com/office/drawing/2014/main" id="{C7397B88-D6A4-5A18-C86A-F45F85756C72}"/>
                </a:ext>
              </a:extLst>
            </p:cNvPr>
            <p:cNvSpPr/>
            <p:nvPr/>
          </p:nvSpPr>
          <p:spPr>
            <a:xfrm>
              <a:off x="6652625" y="3541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3" name="Google Shape;8350;p50">
              <a:extLst>
                <a:ext uri="{FF2B5EF4-FFF2-40B4-BE49-F238E27FC236}">
                  <a16:creationId xmlns:a16="http://schemas.microsoft.com/office/drawing/2014/main" id="{3E5905A5-9D51-3CED-D334-77048E06A651}"/>
                </a:ext>
              </a:extLst>
            </p:cNvPr>
            <p:cNvSpPr/>
            <p:nvPr/>
          </p:nvSpPr>
          <p:spPr>
            <a:xfrm>
              <a:off x="6652100" y="354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4" name="Google Shape;8351;p50">
              <a:extLst>
                <a:ext uri="{FF2B5EF4-FFF2-40B4-BE49-F238E27FC236}">
                  <a16:creationId xmlns:a16="http://schemas.microsoft.com/office/drawing/2014/main" id="{6647785A-D8EF-FA44-E8E5-6B749DE34089}"/>
                </a:ext>
              </a:extLst>
            </p:cNvPr>
            <p:cNvSpPr/>
            <p:nvPr/>
          </p:nvSpPr>
          <p:spPr>
            <a:xfrm>
              <a:off x="6651050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5" name="Google Shape;8352;p50">
              <a:extLst>
                <a:ext uri="{FF2B5EF4-FFF2-40B4-BE49-F238E27FC236}">
                  <a16:creationId xmlns:a16="http://schemas.microsoft.com/office/drawing/2014/main" id="{EB1CA803-921B-3648-EEB6-2561CA8057B2}"/>
                </a:ext>
              </a:extLst>
            </p:cNvPr>
            <p:cNvSpPr/>
            <p:nvPr/>
          </p:nvSpPr>
          <p:spPr>
            <a:xfrm>
              <a:off x="6651575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6" name="Google Shape;8353;p50">
              <a:extLst>
                <a:ext uri="{FF2B5EF4-FFF2-40B4-BE49-F238E27FC236}">
                  <a16:creationId xmlns:a16="http://schemas.microsoft.com/office/drawing/2014/main" id="{E886028B-5FD7-212C-1747-551F2A7EA700}"/>
                </a:ext>
              </a:extLst>
            </p:cNvPr>
            <p:cNvSpPr/>
            <p:nvPr/>
          </p:nvSpPr>
          <p:spPr>
            <a:xfrm>
              <a:off x="6652100" y="3544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7" name="Google Shape;8354;p50">
              <a:extLst>
                <a:ext uri="{FF2B5EF4-FFF2-40B4-BE49-F238E27FC236}">
                  <a16:creationId xmlns:a16="http://schemas.microsoft.com/office/drawing/2014/main" id="{013A7A8E-3D7C-E340-EDE2-6D17E146DDC7}"/>
                </a:ext>
              </a:extLst>
            </p:cNvPr>
            <p:cNvSpPr/>
            <p:nvPr/>
          </p:nvSpPr>
          <p:spPr>
            <a:xfrm>
              <a:off x="6651575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8" name="Google Shape;8355;p50">
              <a:extLst>
                <a:ext uri="{FF2B5EF4-FFF2-40B4-BE49-F238E27FC236}">
                  <a16:creationId xmlns:a16="http://schemas.microsoft.com/office/drawing/2014/main" id="{4DE333FB-6BB1-7B56-4108-207DFAF4E506}"/>
                </a:ext>
              </a:extLst>
            </p:cNvPr>
            <p:cNvSpPr/>
            <p:nvPr/>
          </p:nvSpPr>
          <p:spPr>
            <a:xfrm>
              <a:off x="6651050" y="354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9" name="Google Shape;8356;p50">
              <a:extLst>
                <a:ext uri="{FF2B5EF4-FFF2-40B4-BE49-F238E27FC236}">
                  <a16:creationId xmlns:a16="http://schemas.microsoft.com/office/drawing/2014/main" id="{7ED45DB9-B27D-16DB-B9DC-353798A70961}"/>
                </a:ext>
              </a:extLst>
            </p:cNvPr>
            <p:cNvSpPr/>
            <p:nvPr/>
          </p:nvSpPr>
          <p:spPr>
            <a:xfrm>
              <a:off x="6652100" y="3545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0" name="Google Shape;8357;p50">
              <a:extLst>
                <a:ext uri="{FF2B5EF4-FFF2-40B4-BE49-F238E27FC236}">
                  <a16:creationId xmlns:a16="http://schemas.microsoft.com/office/drawing/2014/main" id="{33EA08EC-42C3-DA8C-C84A-41BA2A1032CF}"/>
                </a:ext>
              </a:extLst>
            </p:cNvPr>
            <p:cNvSpPr/>
            <p:nvPr/>
          </p:nvSpPr>
          <p:spPr>
            <a:xfrm>
              <a:off x="6651050" y="354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1" name="Google Shape;8358;p50">
              <a:extLst>
                <a:ext uri="{FF2B5EF4-FFF2-40B4-BE49-F238E27FC236}">
                  <a16:creationId xmlns:a16="http://schemas.microsoft.com/office/drawing/2014/main" id="{63799500-D676-A593-BD89-DF67810544D5}"/>
                </a:ext>
              </a:extLst>
            </p:cNvPr>
            <p:cNvSpPr/>
            <p:nvPr/>
          </p:nvSpPr>
          <p:spPr>
            <a:xfrm>
              <a:off x="6650525" y="35475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21" y="21"/>
                    <a:pt x="21" y="21"/>
                  </a:cubicBezTo>
                  <a:cubicBezTo>
                    <a:pt x="21" y="21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2" name="Google Shape;8359;p50">
              <a:extLst>
                <a:ext uri="{FF2B5EF4-FFF2-40B4-BE49-F238E27FC236}">
                  <a16:creationId xmlns:a16="http://schemas.microsoft.com/office/drawing/2014/main" id="{29D28ACE-ECFA-B36F-E54A-873CB5A131E2}"/>
                </a:ext>
              </a:extLst>
            </p:cNvPr>
            <p:cNvSpPr/>
            <p:nvPr/>
          </p:nvSpPr>
          <p:spPr>
            <a:xfrm>
              <a:off x="6651575" y="3546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3" name="Google Shape;8360;p50">
              <a:extLst>
                <a:ext uri="{FF2B5EF4-FFF2-40B4-BE49-F238E27FC236}">
                  <a16:creationId xmlns:a16="http://schemas.microsoft.com/office/drawing/2014/main" id="{01FFDBB3-2D56-8E7F-CFAD-8A0135E0E461}"/>
                </a:ext>
              </a:extLst>
            </p:cNvPr>
            <p:cNvSpPr/>
            <p:nvPr/>
          </p:nvSpPr>
          <p:spPr>
            <a:xfrm>
              <a:off x="6427675" y="3671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4" name="Google Shape;8361;p50">
              <a:extLst>
                <a:ext uri="{FF2B5EF4-FFF2-40B4-BE49-F238E27FC236}">
                  <a16:creationId xmlns:a16="http://schemas.microsoft.com/office/drawing/2014/main" id="{CE9B1A04-32FD-4325-890D-AD0988335B62}"/>
                </a:ext>
              </a:extLst>
            </p:cNvPr>
            <p:cNvSpPr/>
            <p:nvPr/>
          </p:nvSpPr>
          <p:spPr>
            <a:xfrm>
              <a:off x="6428200" y="3670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5" name="Google Shape;8362;p50">
              <a:extLst>
                <a:ext uri="{FF2B5EF4-FFF2-40B4-BE49-F238E27FC236}">
                  <a16:creationId xmlns:a16="http://schemas.microsoft.com/office/drawing/2014/main" id="{E3D5E953-331D-8D90-7F8C-CACE126B2184}"/>
                </a:ext>
              </a:extLst>
            </p:cNvPr>
            <p:cNvSpPr/>
            <p:nvPr/>
          </p:nvSpPr>
          <p:spPr>
            <a:xfrm>
              <a:off x="6427125" y="36727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6" name="Google Shape;8363;p50">
              <a:extLst>
                <a:ext uri="{FF2B5EF4-FFF2-40B4-BE49-F238E27FC236}">
                  <a16:creationId xmlns:a16="http://schemas.microsoft.com/office/drawing/2014/main" id="{BEF08906-5795-1683-C475-953358D2E9F2}"/>
                </a:ext>
              </a:extLst>
            </p:cNvPr>
            <p:cNvSpPr/>
            <p:nvPr/>
          </p:nvSpPr>
          <p:spPr>
            <a:xfrm>
              <a:off x="6429250" y="3666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7" name="Google Shape;8364;p50">
              <a:extLst>
                <a:ext uri="{FF2B5EF4-FFF2-40B4-BE49-F238E27FC236}">
                  <a16:creationId xmlns:a16="http://schemas.microsoft.com/office/drawing/2014/main" id="{830B94D9-C0E1-470E-FFE7-28D09EDF05D1}"/>
                </a:ext>
              </a:extLst>
            </p:cNvPr>
            <p:cNvSpPr/>
            <p:nvPr/>
          </p:nvSpPr>
          <p:spPr>
            <a:xfrm>
              <a:off x="6428725" y="366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8" name="Google Shape;8365;p50">
              <a:extLst>
                <a:ext uri="{FF2B5EF4-FFF2-40B4-BE49-F238E27FC236}">
                  <a16:creationId xmlns:a16="http://schemas.microsoft.com/office/drawing/2014/main" id="{C1A8487A-E6EB-9A74-87C9-58DA1359201B}"/>
                </a:ext>
              </a:extLst>
            </p:cNvPr>
            <p:cNvSpPr/>
            <p:nvPr/>
          </p:nvSpPr>
          <p:spPr>
            <a:xfrm>
              <a:off x="6425025" y="3673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9" name="Google Shape;8366;p50">
              <a:extLst>
                <a:ext uri="{FF2B5EF4-FFF2-40B4-BE49-F238E27FC236}">
                  <a16:creationId xmlns:a16="http://schemas.microsoft.com/office/drawing/2014/main" id="{19C9DC8E-6E2B-0A2E-F555-CBD5C3712212}"/>
                </a:ext>
              </a:extLst>
            </p:cNvPr>
            <p:cNvSpPr/>
            <p:nvPr/>
          </p:nvSpPr>
          <p:spPr>
            <a:xfrm>
              <a:off x="6425550" y="367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0" name="Google Shape;8367;p50">
              <a:extLst>
                <a:ext uri="{FF2B5EF4-FFF2-40B4-BE49-F238E27FC236}">
                  <a16:creationId xmlns:a16="http://schemas.microsoft.com/office/drawing/2014/main" id="{496D268A-76C8-BB97-D602-0BDA18C9CBE4}"/>
                </a:ext>
              </a:extLst>
            </p:cNvPr>
            <p:cNvSpPr/>
            <p:nvPr/>
          </p:nvSpPr>
          <p:spPr>
            <a:xfrm>
              <a:off x="6426075" y="367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1" name="Google Shape;8368;p50">
              <a:extLst>
                <a:ext uri="{FF2B5EF4-FFF2-40B4-BE49-F238E27FC236}">
                  <a16:creationId xmlns:a16="http://schemas.microsoft.com/office/drawing/2014/main" id="{5D59E377-435C-A79F-1562-19D56D41FDDA}"/>
                </a:ext>
              </a:extLst>
            </p:cNvPr>
            <p:cNvSpPr/>
            <p:nvPr/>
          </p:nvSpPr>
          <p:spPr>
            <a:xfrm>
              <a:off x="6426075" y="367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2" name="Google Shape;8369;p50">
              <a:extLst>
                <a:ext uri="{FF2B5EF4-FFF2-40B4-BE49-F238E27FC236}">
                  <a16:creationId xmlns:a16="http://schemas.microsoft.com/office/drawing/2014/main" id="{2F44DA8B-B431-5537-6C83-59211542841E}"/>
                </a:ext>
              </a:extLst>
            </p:cNvPr>
            <p:cNvSpPr/>
            <p:nvPr/>
          </p:nvSpPr>
          <p:spPr>
            <a:xfrm>
              <a:off x="6428200" y="365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3" name="Google Shape;8370;p50">
              <a:extLst>
                <a:ext uri="{FF2B5EF4-FFF2-40B4-BE49-F238E27FC236}">
                  <a16:creationId xmlns:a16="http://schemas.microsoft.com/office/drawing/2014/main" id="{5AFB99AA-140F-714C-5727-41D2CBD2021A}"/>
                </a:ext>
              </a:extLst>
            </p:cNvPr>
            <p:cNvSpPr/>
            <p:nvPr/>
          </p:nvSpPr>
          <p:spPr>
            <a:xfrm>
              <a:off x="6429250" y="3663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4" name="Google Shape;8371;p50">
              <a:extLst>
                <a:ext uri="{FF2B5EF4-FFF2-40B4-BE49-F238E27FC236}">
                  <a16:creationId xmlns:a16="http://schemas.microsoft.com/office/drawing/2014/main" id="{C086F73C-2BC4-FA70-B4B7-564A2363E10E}"/>
                </a:ext>
              </a:extLst>
            </p:cNvPr>
            <p:cNvSpPr/>
            <p:nvPr/>
          </p:nvSpPr>
          <p:spPr>
            <a:xfrm>
              <a:off x="6427125" y="365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5" name="Google Shape;8372;p50">
              <a:extLst>
                <a:ext uri="{FF2B5EF4-FFF2-40B4-BE49-F238E27FC236}">
                  <a16:creationId xmlns:a16="http://schemas.microsoft.com/office/drawing/2014/main" id="{DFFB5F8F-39EF-EF0C-507D-DC65A50CECE3}"/>
                </a:ext>
              </a:extLst>
            </p:cNvPr>
            <p:cNvSpPr/>
            <p:nvPr/>
          </p:nvSpPr>
          <p:spPr>
            <a:xfrm>
              <a:off x="6424500" y="36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6" name="Google Shape;8373;p50">
              <a:extLst>
                <a:ext uri="{FF2B5EF4-FFF2-40B4-BE49-F238E27FC236}">
                  <a16:creationId xmlns:a16="http://schemas.microsoft.com/office/drawing/2014/main" id="{DEF48B94-C0B3-C2D8-382A-03452A9B3D5D}"/>
                </a:ext>
              </a:extLst>
            </p:cNvPr>
            <p:cNvSpPr/>
            <p:nvPr/>
          </p:nvSpPr>
          <p:spPr>
            <a:xfrm>
              <a:off x="6423450" y="3662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7" name="Google Shape;8374;p50">
              <a:extLst>
                <a:ext uri="{FF2B5EF4-FFF2-40B4-BE49-F238E27FC236}">
                  <a16:creationId xmlns:a16="http://schemas.microsoft.com/office/drawing/2014/main" id="{F34956AD-D518-2015-99CF-ADFA8128E817}"/>
                </a:ext>
              </a:extLst>
            </p:cNvPr>
            <p:cNvSpPr/>
            <p:nvPr/>
          </p:nvSpPr>
          <p:spPr>
            <a:xfrm>
              <a:off x="6427125" y="365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8" name="Google Shape;8375;p50">
              <a:extLst>
                <a:ext uri="{FF2B5EF4-FFF2-40B4-BE49-F238E27FC236}">
                  <a16:creationId xmlns:a16="http://schemas.microsoft.com/office/drawing/2014/main" id="{CD3289F7-91C0-0AE5-1E2F-8B9BB226A343}"/>
                </a:ext>
              </a:extLst>
            </p:cNvPr>
            <p:cNvSpPr/>
            <p:nvPr/>
          </p:nvSpPr>
          <p:spPr>
            <a:xfrm>
              <a:off x="6429250" y="3660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9" name="Google Shape;8376;p50">
              <a:extLst>
                <a:ext uri="{FF2B5EF4-FFF2-40B4-BE49-F238E27FC236}">
                  <a16:creationId xmlns:a16="http://schemas.microsoft.com/office/drawing/2014/main" id="{1BE8E593-624C-44DD-1C4A-72B0BE0036A2}"/>
                </a:ext>
              </a:extLst>
            </p:cNvPr>
            <p:cNvSpPr/>
            <p:nvPr/>
          </p:nvSpPr>
          <p:spPr>
            <a:xfrm>
              <a:off x="6429775" y="3659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0" name="Google Shape;8377;p50">
              <a:extLst>
                <a:ext uri="{FF2B5EF4-FFF2-40B4-BE49-F238E27FC236}">
                  <a16:creationId xmlns:a16="http://schemas.microsoft.com/office/drawing/2014/main" id="{CF51A0AF-0919-C786-AAEB-5B34F7953CE3}"/>
                </a:ext>
              </a:extLst>
            </p:cNvPr>
            <p:cNvSpPr/>
            <p:nvPr/>
          </p:nvSpPr>
          <p:spPr>
            <a:xfrm>
              <a:off x="6428200" y="365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1" name="Google Shape;8378;p50">
              <a:extLst>
                <a:ext uri="{FF2B5EF4-FFF2-40B4-BE49-F238E27FC236}">
                  <a16:creationId xmlns:a16="http://schemas.microsoft.com/office/drawing/2014/main" id="{11D88BEB-53D5-C193-6A4E-AC2AF69F0A63}"/>
                </a:ext>
              </a:extLst>
            </p:cNvPr>
            <p:cNvSpPr/>
            <p:nvPr/>
          </p:nvSpPr>
          <p:spPr>
            <a:xfrm>
              <a:off x="6429250" y="365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2" name="Google Shape;8379;p50">
              <a:extLst>
                <a:ext uri="{FF2B5EF4-FFF2-40B4-BE49-F238E27FC236}">
                  <a16:creationId xmlns:a16="http://schemas.microsoft.com/office/drawing/2014/main" id="{C6B9669D-8C31-3E21-E138-8B3F62960B24}"/>
                </a:ext>
              </a:extLst>
            </p:cNvPr>
            <p:cNvSpPr/>
            <p:nvPr/>
          </p:nvSpPr>
          <p:spPr>
            <a:xfrm>
              <a:off x="6428200" y="3669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3" name="Google Shape;8380;p50">
              <a:extLst>
                <a:ext uri="{FF2B5EF4-FFF2-40B4-BE49-F238E27FC236}">
                  <a16:creationId xmlns:a16="http://schemas.microsoft.com/office/drawing/2014/main" id="{D62AFCAA-C57F-6A67-DEC4-1C76E7AF64B9}"/>
                </a:ext>
              </a:extLst>
            </p:cNvPr>
            <p:cNvSpPr/>
            <p:nvPr/>
          </p:nvSpPr>
          <p:spPr>
            <a:xfrm>
              <a:off x="6424500" y="36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4" name="Google Shape;8381;p50">
              <a:extLst>
                <a:ext uri="{FF2B5EF4-FFF2-40B4-BE49-F238E27FC236}">
                  <a16:creationId xmlns:a16="http://schemas.microsoft.com/office/drawing/2014/main" id="{4A0F5365-8139-C13F-9DB8-38CC701A4C10}"/>
                </a:ext>
              </a:extLst>
            </p:cNvPr>
            <p:cNvSpPr/>
            <p:nvPr/>
          </p:nvSpPr>
          <p:spPr>
            <a:xfrm>
              <a:off x="6424500" y="36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5" name="Google Shape;8382;p50">
              <a:extLst>
                <a:ext uri="{FF2B5EF4-FFF2-40B4-BE49-F238E27FC236}">
                  <a16:creationId xmlns:a16="http://schemas.microsoft.com/office/drawing/2014/main" id="{A9685189-62CD-99C7-4D72-8CE81B0FF6CB}"/>
                </a:ext>
              </a:extLst>
            </p:cNvPr>
            <p:cNvSpPr/>
            <p:nvPr/>
          </p:nvSpPr>
          <p:spPr>
            <a:xfrm>
              <a:off x="6424500" y="36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6" name="Google Shape;8383;p50">
              <a:extLst>
                <a:ext uri="{FF2B5EF4-FFF2-40B4-BE49-F238E27FC236}">
                  <a16:creationId xmlns:a16="http://schemas.microsoft.com/office/drawing/2014/main" id="{202BE483-54D9-8806-D2EA-95431D6C85EB}"/>
                </a:ext>
              </a:extLst>
            </p:cNvPr>
            <p:cNvSpPr/>
            <p:nvPr/>
          </p:nvSpPr>
          <p:spPr>
            <a:xfrm>
              <a:off x="6423975" y="366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7" name="Google Shape;8384;p50">
              <a:extLst>
                <a:ext uri="{FF2B5EF4-FFF2-40B4-BE49-F238E27FC236}">
                  <a16:creationId xmlns:a16="http://schemas.microsoft.com/office/drawing/2014/main" id="{14DDCCAB-8BE3-3640-6A81-9AEB62FE3AD1}"/>
                </a:ext>
              </a:extLst>
            </p:cNvPr>
            <p:cNvSpPr/>
            <p:nvPr/>
          </p:nvSpPr>
          <p:spPr>
            <a:xfrm>
              <a:off x="6423975" y="366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8" name="Google Shape;8385;p50">
              <a:extLst>
                <a:ext uri="{FF2B5EF4-FFF2-40B4-BE49-F238E27FC236}">
                  <a16:creationId xmlns:a16="http://schemas.microsoft.com/office/drawing/2014/main" id="{08E58AFA-08CF-D5AD-0DC5-AA481514A190}"/>
                </a:ext>
              </a:extLst>
            </p:cNvPr>
            <p:cNvSpPr/>
            <p:nvPr/>
          </p:nvSpPr>
          <p:spPr>
            <a:xfrm>
              <a:off x="6423975" y="366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9" name="Google Shape;8386;p50">
              <a:extLst>
                <a:ext uri="{FF2B5EF4-FFF2-40B4-BE49-F238E27FC236}">
                  <a16:creationId xmlns:a16="http://schemas.microsoft.com/office/drawing/2014/main" id="{F01A6E66-FD89-E98C-8F8B-9F3E696E689E}"/>
                </a:ext>
              </a:extLst>
            </p:cNvPr>
            <p:cNvSpPr/>
            <p:nvPr/>
          </p:nvSpPr>
          <p:spPr>
            <a:xfrm>
              <a:off x="6422900" y="3653175"/>
              <a:ext cx="7950" cy="21700"/>
            </a:xfrm>
            <a:custGeom>
              <a:avLst/>
              <a:gdLst/>
              <a:ahLst/>
              <a:cxnLst/>
              <a:rect l="l" t="t" r="r" b="b"/>
              <a:pathLst>
                <a:path w="318" h="868" extrusionOk="0">
                  <a:moveTo>
                    <a:pt x="22" y="339"/>
                  </a:moveTo>
                  <a:cubicBezTo>
                    <a:pt x="1" y="339"/>
                    <a:pt x="22" y="339"/>
                    <a:pt x="22" y="360"/>
                  </a:cubicBezTo>
                  <a:cubicBezTo>
                    <a:pt x="22" y="339"/>
                    <a:pt x="22" y="339"/>
                    <a:pt x="22" y="339"/>
                  </a:cubicBezTo>
                  <a:close/>
                  <a:moveTo>
                    <a:pt x="43" y="677"/>
                  </a:moveTo>
                  <a:cubicBezTo>
                    <a:pt x="43" y="677"/>
                    <a:pt x="43" y="677"/>
                    <a:pt x="43" y="698"/>
                  </a:cubicBezTo>
                  <a:cubicBezTo>
                    <a:pt x="43" y="698"/>
                    <a:pt x="43" y="677"/>
                    <a:pt x="64" y="677"/>
                  </a:cubicBezTo>
                  <a:close/>
                  <a:moveTo>
                    <a:pt x="84" y="699"/>
                  </a:moveTo>
                  <a:cubicBezTo>
                    <a:pt x="73" y="701"/>
                    <a:pt x="64" y="706"/>
                    <a:pt x="64" y="719"/>
                  </a:cubicBezTo>
                  <a:cubicBezTo>
                    <a:pt x="64" y="719"/>
                    <a:pt x="80" y="703"/>
                    <a:pt x="84" y="699"/>
                  </a:cubicBezTo>
                  <a:close/>
                  <a:moveTo>
                    <a:pt x="170" y="1"/>
                  </a:moveTo>
                  <a:cubicBezTo>
                    <a:pt x="170" y="1"/>
                    <a:pt x="191" y="22"/>
                    <a:pt x="191" y="22"/>
                  </a:cubicBezTo>
                  <a:lnTo>
                    <a:pt x="128" y="22"/>
                  </a:lnTo>
                  <a:lnTo>
                    <a:pt x="128" y="43"/>
                  </a:lnTo>
                  <a:lnTo>
                    <a:pt x="107" y="43"/>
                  </a:lnTo>
                  <a:cubicBezTo>
                    <a:pt x="107" y="64"/>
                    <a:pt x="64" y="64"/>
                    <a:pt x="64" y="85"/>
                  </a:cubicBezTo>
                  <a:cubicBezTo>
                    <a:pt x="64" y="85"/>
                    <a:pt x="64" y="85"/>
                    <a:pt x="64" y="64"/>
                  </a:cubicBezTo>
                  <a:cubicBezTo>
                    <a:pt x="64" y="85"/>
                    <a:pt x="43" y="85"/>
                    <a:pt x="43" y="85"/>
                  </a:cubicBezTo>
                  <a:cubicBezTo>
                    <a:pt x="22" y="107"/>
                    <a:pt x="43" y="107"/>
                    <a:pt x="22" y="128"/>
                  </a:cubicBezTo>
                  <a:lnTo>
                    <a:pt x="43" y="128"/>
                  </a:lnTo>
                  <a:cubicBezTo>
                    <a:pt x="22" y="128"/>
                    <a:pt x="22" y="149"/>
                    <a:pt x="22" y="170"/>
                  </a:cubicBezTo>
                  <a:cubicBezTo>
                    <a:pt x="22" y="191"/>
                    <a:pt x="22" y="212"/>
                    <a:pt x="22" y="212"/>
                  </a:cubicBezTo>
                  <a:cubicBezTo>
                    <a:pt x="1" y="233"/>
                    <a:pt x="43" y="233"/>
                    <a:pt x="22" y="233"/>
                  </a:cubicBezTo>
                  <a:cubicBezTo>
                    <a:pt x="22" y="254"/>
                    <a:pt x="1" y="254"/>
                    <a:pt x="22" y="276"/>
                  </a:cubicBezTo>
                  <a:lnTo>
                    <a:pt x="22" y="297"/>
                  </a:lnTo>
                  <a:cubicBezTo>
                    <a:pt x="22" y="297"/>
                    <a:pt x="22" y="297"/>
                    <a:pt x="22" y="318"/>
                  </a:cubicBezTo>
                  <a:lnTo>
                    <a:pt x="1" y="318"/>
                  </a:lnTo>
                  <a:cubicBezTo>
                    <a:pt x="22" y="318"/>
                    <a:pt x="22" y="339"/>
                    <a:pt x="22" y="339"/>
                  </a:cubicBezTo>
                  <a:cubicBezTo>
                    <a:pt x="22" y="339"/>
                    <a:pt x="43" y="339"/>
                    <a:pt x="22" y="360"/>
                  </a:cubicBezTo>
                  <a:lnTo>
                    <a:pt x="1" y="360"/>
                  </a:lnTo>
                  <a:cubicBezTo>
                    <a:pt x="22" y="360"/>
                    <a:pt x="22" y="360"/>
                    <a:pt x="22" y="381"/>
                  </a:cubicBezTo>
                  <a:cubicBezTo>
                    <a:pt x="22" y="381"/>
                    <a:pt x="1" y="402"/>
                    <a:pt x="22" y="402"/>
                  </a:cubicBezTo>
                  <a:lnTo>
                    <a:pt x="1" y="402"/>
                  </a:lnTo>
                  <a:cubicBezTo>
                    <a:pt x="1" y="402"/>
                    <a:pt x="1" y="423"/>
                    <a:pt x="22" y="423"/>
                  </a:cubicBezTo>
                  <a:lnTo>
                    <a:pt x="1" y="423"/>
                  </a:lnTo>
                  <a:cubicBezTo>
                    <a:pt x="1" y="445"/>
                    <a:pt x="22" y="466"/>
                    <a:pt x="1" y="466"/>
                  </a:cubicBezTo>
                  <a:cubicBezTo>
                    <a:pt x="22" y="466"/>
                    <a:pt x="22" y="466"/>
                    <a:pt x="22" y="487"/>
                  </a:cubicBezTo>
                  <a:lnTo>
                    <a:pt x="1" y="487"/>
                  </a:lnTo>
                  <a:cubicBezTo>
                    <a:pt x="1" y="487"/>
                    <a:pt x="22" y="487"/>
                    <a:pt x="1" y="508"/>
                  </a:cubicBezTo>
                  <a:lnTo>
                    <a:pt x="43" y="508"/>
                  </a:lnTo>
                  <a:cubicBezTo>
                    <a:pt x="43" y="529"/>
                    <a:pt x="43" y="529"/>
                    <a:pt x="43" y="529"/>
                  </a:cubicBezTo>
                  <a:cubicBezTo>
                    <a:pt x="43" y="550"/>
                    <a:pt x="43" y="550"/>
                    <a:pt x="43" y="550"/>
                  </a:cubicBezTo>
                  <a:cubicBezTo>
                    <a:pt x="64" y="571"/>
                    <a:pt x="64" y="571"/>
                    <a:pt x="43" y="571"/>
                  </a:cubicBezTo>
                  <a:lnTo>
                    <a:pt x="64" y="571"/>
                  </a:lnTo>
                  <a:cubicBezTo>
                    <a:pt x="64" y="582"/>
                    <a:pt x="70" y="582"/>
                    <a:pt x="75" y="582"/>
                  </a:cubicBezTo>
                  <a:cubicBezTo>
                    <a:pt x="76" y="582"/>
                    <a:pt x="76" y="582"/>
                    <a:pt x="77" y="582"/>
                  </a:cubicBezTo>
                  <a:lnTo>
                    <a:pt x="77" y="582"/>
                  </a:lnTo>
                  <a:cubicBezTo>
                    <a:pt x="71" y="592"/>
                    <a:pt x="81" y="592"/>
                    <a:pt x="64" y="592"/>
                  </a:cubicBezTo>
                  <a:cubicBezTo>
                    <a:pt x="64" y="592"/>
                    <a:pt x="43" y="592"/>
                    <a:pt x="43" y="614"/>
                  </a:cubicBezTo>
                  <a:lnTo>
                    <a:pt x="64" y="614"/>
                  </a:lnTo>
                  <a:cubicBezTo>
                    <a:pt x="43" y="614"/>
                    <a:pt x="64" y="614"/>
                    <a:pt x="64" y="635"/>
                  </a:cubicBezTo>
                  <a:cubicBezTo>
                    <a:pt x="64" y="635"/>
                    <a:pt x="64" y="641"/>
                    <a:pt x="61" y="647"/>
                  </a:cubicBezTo>
                  <a:lnTo>
                    <a:pt x="61" y="647"/>
                  </a:lnTo>
                  <a:cubicBezTo>
                    <a:pt x="60" y="647"/>
                    <a:pt x="60" y="646"/>
                    <a:pt x="59" y="646"/>
                  </a:cubicBezTo>
                  <a:cubicBezTo>
                    <a:pt x="53" y="646"/>
                    <a:pt x="43" y="656"/>
                    <a:pt x="43" y="656"/>
                  </a:cubicBezTo>
                  <a:cubicBezTo>
                    <a:pt x="53" y="656"/>
                    <a:pt x="58" y="652"/>
                    <a:pt x="61" y="647"/>
                  </a:cubicBezTo>
                  <a:lnTo>
                    <a:pt x="61" y="647"/>
                  </a:lnTo>
                  <a:cubicBezTo>
                    <a:pt x="63" y="648"/>
                    <a:pt x="64" y="650"/>
                    <a:pt x="64" y="656"/>
                  </a:cubicBezTo>
                  <a:lnTo>
                    <a:pt x="85" y="656"/>
                  </a:lnTo>
                  <a:cubicBezTo>
                    <a:pt x="85" y="677"/>
                    <a:pt x="85" y="677"/>
                    <a:pt x="64" y="677"/>
                  </a:cubicBezTo>
                  <a:cubicBezTo>
                    <a:pt x="64" y="698"/>
                    <a:pt x="85" y="698"/>
                    <a:pt x="85" y="698"/>
                  </a:cubicBezTo>
                  <a:lnTo>
                    <a:pt x="107" y="698"/>
                  </a:lnTo>
                  <a:cubicBezTo>
                    <a:pt x="99" y="698"/>
                    <a:pt x="92" y="698"/>
                    <a:pt x="85" y="699"/>
                  </a:cubicBezTo>
                  <a:lnTo>
                    <a:pt x="85" y="699"/>
                  </a:lnTo>
                  <a:lnTo>
                    <a:pt x="85" y="698"/>
                  </a:lnTo>
                  <a:cubicBezTo>
                    <a:pt x="85" y="698"/>
                    <a:pt x="85" y="698"/>
                    <a:pt x="84" y="699"/>
                  </a:cubicBezTo>
                  <a:lnTo>
                    <a:pt x="84" y="699"/>
                  </a:lnTo>
                  <a:cubicBezTo>
                    <a:pt x="85" y="699"/>
                    <a:pt x="85" y="699"/>
                    <a:pt x="85" y="699"/>
                  </a:cubicBezTo>
                  <a:lnTo>
                    <a:pt x="85" y="699"/>
                  </a:lnTo>
                  <a:lnTo>
                    <a:pt x="85" y="719"/>
                  </a:lnTo>
                  <a:cubicBezTo>
                    <a:pt x="85" y="719"/>
                    <a:pt x="85" y="740"/>
                    <a:pt x="85" y="740"/>
                  </a:cubicBezTo>
                  <a:lnTo>
                    <a:pt x="64" y="740"/>
                  </a:lnTo>
                  <a:cubicBezTo>
                    <a:pt x="85" y="740"/>
                    <a:pt x="64" y="761"/>
                    <a:pt x="85" y="761"/>
                  </a:cubicBezTo>
                  <a:cubicBezTo>
                    <a:pt x="85" y="761"/>
                    <a:pt x="85" y="761"/>
                    <a:pt x="85" y="783"/>
                  </a:cubicBezTo>
                  <a:lnTo>
                    <a:pt x="64" y="783"/>
                  </a:lnTo>
                  <a:cubicBezTo>
                    <a:pt x="85" y="783"/>
                    <a:pt x="85" y="804"/>
                    <a:pt x="107" y="804"/>
                  </a:cubicBezTo>
                  <a:lnTo>
                    <a:pt x="85" y="804"/>
                  </a:lnTo>
                  <a:cubicBezTo>
                    <a:pt x="85" y="804"/>
                    <a:pt x="85" y="825"/>
                    <a:pt x="85" y="825"/>
                  </a:cubicBezTo>
                  <a:cubicBezTo>
                    <a:pt x="64" y="825"/>
                    <a:pt x="85" y="846"/>
                    <a:pt x="85" y="846"/>
                  </a:cubicBezTo>
                  <a:cubicBezTo>
                    <a:pt x="71" y="846"/>
                    <a:pt x="76" y="855"/>
                    <a:pt x="74" y="855"/>
                  </a:cubicBezTo>
                  <a:cubicBezTo>
                    <a:pt x="74" y="855"/>
                    <a:pt x="71" y="853"/>
                    <a:pt x="64" y="846"/>
                  </a:cubicBezTo>
                  <a:lnTo>
                    <a:pt x="64" y="846"/>
                  </a:lnTo>
                  <a:cubicBezTo>
                    <a:pt x="64" y="857"/>
                    <a:pt x="70" y="857"/>
                    <a:pt x="75" y="857"/>
                  </a:cubicBezTo>
                  <a:cubicBezTo>
                    <a:pt x="80" y="857"/>
                    <a:pt x="85" y="857"/>
                    <a:pt x="85" y="867"/>
                  </a:cubicBezTo>
                  <a:lnTo>
                    <a:pt x="107" y="867"/>
                  </a:lnTo>
                  <a:cubicBezTo>
                    <a:pt x="107" y="867"/>
                    <a:pt x="85" y="867"/>
                    <a:pt x="107" y="846"/>
                  </a:cubicBezTo>
                  <a:lnTo>
                    <a:pt x="149" y="846"/>
                  </a:lnTo>
                  <a:lnTo>
                    <a:pt x="128" y="825"/>
                  </a:lnTo>
                  <a:lnTo>
                    <a:pt x="149" y="825"/>
                  </a:lnTo>
                  <a:cubicBezTo>
                    <a:pt x="149" y="825"/>
                    <a:pt x="149" y="825"/>
                    <a:pt x="149" y="804"/>
                  </a:cubicBezTo>
                  <a:lnTo>
                    <a:pt x="170" y="804"/>
                  </a:lnTo>
                  <a:cubicBezTo>
                    <a:pt x="170" y="804"/>
                    <a:pt x="170" y="783"/>
                    <a:pt x="170" y="783"/>
                  </a:cubicBezTo>
                  <a:lnTo>
                    <a:pt x="191" y="783"/>
                  </a:lnTo>
                  <a:cubicBezTo>
                    <a:pt x="170" y="783"/>
                    <a:pt x="170" y="761"/>
                    <a:pt x="170" y="761"/>
                  </a:cubicBezTo>
                  <a:lnTo>
                    <a:pt x="191" y="761"/>
                  </a:lnTo>
                  <a:cubicBezTo>
                    <a:pt x="191" y="761"/>
                    <a:pt x="191" y="740"/>
                    <a:pt x="191" y="740"/>
                  </a:cubicBezTo>
                  <a:cubicBezTo>
                    <a:pt x="191" y="740"/>
                    <a:pt x="191" y="719"/>
                    <a:pt x="191" y="719"/>
                  </a:cubicBezTo>
                  <a:cubicBezTo>
                    <a:pt x="191" y="709"/>
                    <a:pt x="196" y="709"/>
                    <a:pt x="199" y="709"/>
                  </a:cubicBezTo>
                  <a:cubicBezTo>
                    <a:pt x="202" y="709"/>
                    <a:pt x="202" y="709"/>
                    <a:pt x="191" y="698"/>
                  </a:cubicBezTo>
                  <a:lnTo>
                    <a:pt x="212" y="698"/>
                  </a:lnTo>
                  <a:cubicBezTo>
                    <a:pt x="191" y="677"/>
                    <a:pt x="233" y="677"/>
                    <a:pt x="212" y="677"/>
                  </a:cubicBezTo>
                  <a:cubicBezTo>
                    <a:pt x="191" y="656"/>
                    <a:pt x="233" y="656"/>
                    <a:pt x="212" y="656"/>
                  </a:cubicBezTo>
                  <a:cubicBezTo>
                    <a:pt x="219" y="649"/>
                    <a:pt x="224" y="646"/>
                    <a:pt x="227" y="646"/>
                  </a:cubicBezTo>
                  <a:cubicBezTo>
                    <a:pt x="233" y="646"/>
                    <a:pt x="233" y="656"/>
                    <a:pt x="233" y="656"/>
                  </a:cubicBezTo>
                  <a:lnTo>
                    <a:pt x="233" y="656"/>
                  </a:lnTo>
                  <a:cubicBezTo>
                    <a:pt x="233" y="635"/>
                    <a:pt x="212" y="635"/>
                    <a:pt x="212" y="635"/>
                  </a:cubicBezTo>
                  <a:cubicBezTo>
                    <a:pt x="212" y="635"/>
                    <a:pt x="212" y="635"/>
                    <a:pt x="212" y="614"/>
                  </a:cubicBezTo>
                  <a:lnTo>
                    <a:pt x="233" y="614"/>
                  </a:lnTo>
                  <a:cubicBezTo>
                    <a:pt x="233" y="614"/>
                    <a:pt x="233" y="614"/>
                    <a:pt x="233" y="592"/>
                  </a:cubicBezTo>
                  <a:lnTo>
                    <a:pt x="212" y="592"/>
                  </a:lnTo>
                  <a:cubicBezTo>
                    <a:pt x="233" y="571"/>
                    <a:pt x="212" y="571"/>
                    <a:pt x="233" y="571"/>
                  </a:cubicBezTo>
                  <a:lnTo>
                    <a:pt x="254" y="571"/>
                  </a:lnTo>
                  <a:lnTo>
                    <a:pt x="233" y="550"/>
                  </a:lnTo>
                  <a:lnTo>
                    <a:pt x="254" y="550"/>
                  </a:lnTo>
                  <a:cubicBezTo>
                    <a:pt x="233" y="550"/>
                    <a:pt x="254" y="550"/>
                    <a:pt x="254" y="529"/>
                  </a:cubicBezTo>
                  <a:cubicBezTo>
                    <a:pt x="254" y="529"/>
                    <a:pt x="254" y="529"/>
                    <a:pt x="254" y="508"/>
                  </a:cubicBezTo>
                  <a:cubicBezTo>
                    <a:pt x="254" y="487"/>
                    <a:pt x="254" y="487"/>
                    <a:pt x="233" y="487"/>
                  </a:cubicBezTo>
                  <a:cubicBezTo>
                    <a:pt x="233" y="487"/>
                    <a:pt x="254" y="466"/>
                    <a:pt x="254" y="466"/>
                  </a:cubicBezTo>
                  <a:cubicBezTo>
                    <a:pt x="254" y="466"/>
                    <a:pt x="276" y="445"/>
                    <a:pt x="276" y="445"/>
                  </a:cubicBezTo>
                  <a:cubicBezTo>
                    <a:pt x="254" y="445"/>
                    <a:pt x="254" y="445"/>
                    <a:pt x="254" y="423"/>
                  </a:cubicBezTo>
                  <a:cubicBezTo>
                    <a:pt x="254" y="423"/>
                    <a:pt x="254" y="423"/>
                    <a:pt x="254" y="402"/>
                  </a:cubicBezTo>
                  <a:lnTo>
                    <a:pt x="254" y="381"/>
                  </a:lnTo>
                  <a:lnTo>
                    <a:pt x="233" y="381"/>
                  </a:lnTo>
                  <a:cubicBezTo>
                    <a:pt x="233" y="371"/>
                    <a:pt x="239" y="371"/>
                    <a:pt x="244" y="371"/>
                  </a:cubicBezTo>
                  <a:cubicBezTo>
                    <a:pt x="249" y="371"/>
                    <a:pt x="254" y="371"/>
                    <a:pt x="254" y="360"/>
                  </a:cubicBezTo>
                  <a:lnTo>
                    <a:pt x="233" y="339"/>
                  </a:lnTo>
                  <a:cubicBezTo>
                    <a:pt x="254" y="339"/>
                    <a:pt x="254" y="318"/>
                    <a:pt x="254" y="318"/>
                  </a:cubicBezTo>
                  <a:cubicBezTo>
                    <a:pt x="254" y="318"/>
                    <a:pt x="254" y="297"/>
                    <a:pt x="254" y="297"/>
                  </a:cubicBezTo>
                  <a:cubicBezTo>
                    <a:pt x="254" y="297"/>
                    <a:pt x="276" y="276"/>
                    <a:pt x="254" y="276"/>
                  </a:cubicBezTo>
                  <a:cubicBezTo>
                    <a:pt x="244" y="265"/>
                    <a:pt x="249" y="265"/>
                    <a:pt x="254" y="265"/>
                  </a:cubicBezTo>
                  <a:cubicBezTo>
                    <a:pt x="260" y="265"/>
                    <a:pt x="265" y="265"/>
                    <a:pt x="254" y="254"/>
                  </a:cubicBezTo>
                  <a:cubicBezTo>
                    <a:pt x="254" y="254"/>
                    <a:pt x="254" y="233"/>
                    <a:pt x="254" y="233"/>
                  </a:cubicBezTo>
                  <a:lnTo>
                    <a:pt x="276" y="233"/>
                  </a:lnTo>
                  <a:cubicBezTo>
                    <a:pt x="254" y="212"/>
                    <a:pt x="254" y="212"/>
                    <a:pt x="254" y="191"/>
                  </a:cubicBezTo>
                  <a:cubicBezTo>
                    <a:pt x="254" y="191"/>
                    <a:pt x="254" y="170"/>
                    <a:pt x="254" y="170"/>
                  </a:cubicBezTo>
                  <a:lnTo>
                    <a:pt x="276" y="170"/>
                  </a:lnTo>
                  <a:cubicBezTo>
                    <a:pt x="276" y="170"/>
                    <a:pt x="318" y="43"/>
                    <a:pt x="2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0" name="Google Shape;8387;p50">
              <a:extLst>
                <a:ext uri="{FF2B5EF4-FFF2-40B4-BE49-F238E27FC236}">
                  <a16:creationId xmlns:a16="http://schemas.microsoft.com/office/drawing/2014/main" id="{C1A0FC44-FC01-34B4-0C23-9E758FBE6633}"/>
                </a:ext>
              </a:extLst>
            </p:cNvPr>
            <p:cNvSpPr/>
            <p:nvPr/>
          </p:nvSpPr>
          <p:spPr>
            <a:xfrm>
              <a:off x="6423975" y="366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1" name="Google Shape;8388;p50">
              <a:extLst>
                <a:ext uri="{FF2B5EF4-FFF2-40B4-BE49-F238E27FC236}">
                  <a16:creationId xmlns:a16="http://schemas.microsoft.com/office/drawing/2014/main" id="{0912B185-923C-5277-0F1A-7224030394C4}"/>
                </a:ext>
              </a:extLst>
            </p:cNvPr>
            <p:cNvSpPr/>
            <p:nvPr/>
          </p:nvSpPr>
          <p:spPr>
            <a:xfrm>
              <a:off x="6423975" y="366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2" name="Google Shape;8389;p50">
              <a:extLst>
                <a:ext uri="{FF2B5EF4-FFF2-40B4-BE49-F238E27FC236}">
                  <a16:creationId xmlns:a16="http://schemas.microsoft.com/office/drawing/2014/main" id="{F7AAAF4A-EBBA-C308-A4A9-47097B9CEC9E}"/>
                </a:ext>
              </a:extLst>
            </p:cNvPr>
            <p:cNvSpPr/>
            <p:nvPr/>
          </p:nvSpPr>
          <p:spPr>
            <a:xfrm>
              <a:off x="6423975" y="366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3" name="Google Shape;8390;p50">
              <a:extLst>
                <a:ext uri="{FF2B5EF4-FFF2-40B4-BE49-F238E27FC236}">
                  <a16:creationId xmlns:a16="http://schemas.microsoft.com/office/drawing/2014/main" id="{B48F0FFA-E816-F3BD-C7DC-88EF9401B466}"/>
                </a:ext>
              </a:extLst>
            </p:cNvPr>
            <p:cNvSpPr/>
            <p:nvPr/>
          </p:nvSpPr>
          <p:spPr>
            <a:xfrm>
              <a:off x="6424500" y="3670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4" name="Google Shape;8391;p50">
              <a:extLst>
                <a:ext uri="{FF2B5EF4-FFF2-40B4-BE49-F238E27FC236}">
                  <a16:creationId xmlns:a16="http://schemas.microsoft.com/office/drawing/2014/main" id="{46B28875-0399-7428-03F1-93E3A85620E3}"/>
                </a:ext>
              </a:extLst>
            </p:cNvPr>
            <p:cNvSpPr/>
            <p:nvPr/>
          </p:nvSpPr>
          <p:spPr>
            <a:xfrm>
              <a:off x="6424500" y="36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5" name="Google Shape;8392;p50">
              <a:extLst>
                <a:ext uri="{FF2B5EF4-FFF2-40B4-BE49-F238E27FC236}">
                  <a16:creationId xmlns:a16="http://schemas.microsoft.com/office/drawing/2014/main" id="{1083F799-9D7B-2DEE-4654-1621FDE9C238}"/>
                </a:ext>
              </a:extLst>
            </p:cNvPr>
            <p:cNvSpPr/>
            <p:nvPr/>
          </p:nvSpPr>
          <p:spPr>
            <a:xfrm>
              <a:off x="6425025" y="3672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6" name="Google Shape;8393;p50">
              <a:extLst>
                <a:ext uri="{FF2B5EF4-FFF2-40B4-BE49-F238E27FC236}">
                  <a16:creationId xmlns:a16="http://schemas.microsoft.com/office/drawing/2014/main" id="{1FE43571-19F8-4745-5A31-AF462E47CA66}"/>
                </a:ext>
              </a:extLst>
            </p:cNvPr>
            <p:cNvSpPr/>
            <p:nvPr/>
          </p:nvSpPr>
          <p:spPr>
            <a:xfrm>
              <a:off x="6424500" y="366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7" name="Google Shape;8394;p50">
              <a:extLst>
                <a:ext uri="{FF2B5EF4-FFF2-40B4-BE49-F238E27FC236}">
                  <a16:creationId xmlns:a16="http://schemas.microsoft.com/office/drawing/2014/main" id="{73DC5C18-1E37-AF88-34A7-AFF7FF0C6B94}"/>
                </a:ext>
              </a:extLst>
            </p:cNvPr>
            <p:cNvSpPr/>
            <p:nvPr/>
          </p:nvSpPr>
          <p:spPr>
            <a:xfrm>
              <a:off x="6425025" y="3672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8" name="Google Shape;8395;p50">
              <a:extLst>
                <a:ext uri="{FF2B5EF4-FFF2-40B4-BE49-F238E27FC236}">
                  <a16:creationId xmlns:a16="http://schemas.microsoft.com/office/drawing/2014/main" id="{57678DE0-03B8-8235-0202-E1D48960C16E}"/>
                </a:ext>
              </a:extLst>
            </p:cNvPr>
            <p:cNvSpPr/>
            <p:nvPr/>
          </p:nvSpPr>
          <p:spPr>
            <a:xfrm>
              <a:off x="6424500" y="36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9" name="Google Shape;8396;p50">
              <a:extLst>
                <a:ext uri="{FF2B5EF4-FFF2-40B4-BE49-F238E27FC236}">
                  <a16:creationId xmlns:a16="http://schemas.microsoft.com/office/drawing/2014/main" id="{6807DF0D-3B1D-6FBD-AEC7-136219A14716}"/>
                </a:ext>
              </a:extLst>
            </p:cNvPr>
            <p:cNvSpPr/>
            <p:nvPr/>
          </p:nvSpPr>
          <p:spPr>
            <a:xfrm>
              <a:off x="6425025" y="36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0" name="Google Shape;8397;p50">
              <a:extLst>
                <a:ext uri="{FF2B5EF4-FFF2-40B4-BE49-F238E27FC236}">
                  <a16:creationId xmlns:a16="http://schemas.microsoft.com/office/drawing/2014/main" id="{6CF07015-E7FC-9733-7D55-136E59938D8F}"/>
                </a:ext>
              </a:extLst>
            </p:cNvPr>
            <p:cNvSpPr/>
            <p:nvPr/>
          </p:nvSpPr>
          <p:spPr>
            <a:xfrm>
              <a:off x="6424500" y="3672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1" name="Google Shape;8398;p50">
              <a:extLst>
                <a:ext uri="{FF2B5EF4-FFF2-40B4-BE49-F238E27FC236}">
                  <a16:creationId xmlns:a16="http://schemas.microsoft.com/office/drawing/2014/main" id="{D6B9E1F4-4EF5-4F90-5D57-5FB394AB2AA4}"/>
                </a:ext>
              </a:extLst>
            </p:cNvPr>
            <p:cNvSpPr/>
            <p:nvPr/>
          </p:nvSpPr>
          <p:spPr>
            <a:xfrm>
              <a:off x="6424500" y="36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2" name="Google Shape;8399;p50">
              <a:extLst>
                <a:ext uri="{FF2B5EF4-FFF2-40B4-BE49-F238E27FC236}">
                  <a16:creationId xmlns:a16="http://schemas.microsoft.com/office/drawing/2014/main" id="{9ED8044B-0280-0433-B647-FCF51526B9DD}"/>
                </a:ext>
              </a:extLst>
            </p:cNvPr>
            <p:cNvSpPr/>
            <p:nvPr/>
          </p:nvSpPr>
          <p:spPr>
            <a:xfrm>
              <a:off x="6424500" y="36716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21" y="0"/>
                    <a:pt x="21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3" name="Google Shape;8400;p50">
              <a:extLst>
                <a:ext uri="{FF2B5EF4-FFF2-40B4-BE49-F238E27FC236}">
                  <a16:creationId xmlns:a16="http://schemas.microsoft.com/office/drawing/2014/main" id="{35D42AEB-9E0C-1B87-330E-FCC3B8EDF0D5}"/>
                </a:ext>
              </a:extLst>
            </p:cNvPr>
            <p:cNvSpPr/>
            <p:nvPr/>
          </p:nvSpPr>
          <p:spPr>
            <a:xfrm>
              <a:off x="6484700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4" name="Google Shape;8401;p50">
              <a:extLst>
                <a:ext uri="{FF2B5EF4-FFF2-40B4-BE49-F238E27FC236}">
                  <a16:creationId xmlns:a16="http://schemas.microsoft.com/office/drawing/2014/main" id="{A486D2DA-6B4C-D9EB-6EBC-F94BD81489A3}"/>
                </a:ext>
              </a:extLst>
            </p:cNvPr>
            <p:cNvSpPr/>
            <p:nvPr/>
          </p:nvSpPr>
          <p:spPr>
            <a:xfrm>
              <a:off x="6485750" y="365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5" name="Google Shape;8402;p50">
              <a:extLst>
                <a:ext uri="{FF2B5EF4-FFF2-40B4-BE49-F238E27FC236}">
                  <a16:creationId xmlns:a16="http://schemas.microsoft.com/office/drawing/2014/main" id="{F11FA8AC-F233-7F88-1344-196DDCC12AFF}"/>
                </a:ext>
              </a:extLst>
            </p:cNvPr>
            <p:cNvSpPr/>
            <p:nvPr/>
          </p:nvSpPr>
          <p:spPr>
            <a:xfrm>
              <a:off x="6484175" y="365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6" name="Google Shape;8403;p50">
              <a:extLst>
                <a:ext uri="{FF2B5EF4-FFF2-40B4-BE49-F238E27FC236}">
                  <a16:creationId xmlns:a16="http://schemas.microsoft.com/office/drawing/2014/main" id="{1C32FA3E-DA86-65A5-7E0D-9D32A536CD3B}"/>
                </a:ext>
              </a:extLst>
            </p:cNvPr>
            <p:cNvSpPr/>
            <p:nvPr/>
          </p:nvSpPr>
          <p:spPr>
            <a:xfrm>
              <a:off x="6487350" y="3647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7" name="Google Shape;8404;p50">
              <a:extLst>
                <a:ext uri="{FF2B5EF4-FFF2-40B4-BE49-F238E27FC236}">
                  <a16:creationId xmlns:a16="http://schemas.microsoft.com/office/drawing/2014/main" id="{9CF9CA92-A75C-4032-4FDF-91F4AE7EF4D0}"/>
                </a:ext>
              </a:extLst>
            </p:cNvPr>
            <p:cNvSpPr/>
            <p:nvPr/>
          </p:nvSpPr>
          <p:spPr>
            <a:xfrm>
              <a:off x="6486275" y="364897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8" name="Google Shape;8405;p50">
              <a:extLst>
                <a:ext uri="{FF2B5EF4-FFF2-40B4-BE49-F238E27FC236}">
                  <a16:creationId xmlns:a16="http://schemas.microsoft.com/office/drawing/2014/main" id="{40313317-E49C-40F7-5014-8DE296D04DEB}"/>
                </a:ext>
              </a:extLst>
            </p:cNvPr>
            <p:cNvSpPr/>
            <p:nvPr/>
          </p:nvSpPr>
          <p:spPr>
            <a:xfrm>
              <a:off x="6481525" y="365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9" name="Google Shape;8406;p50">
              <a:extLst>
                <a:ext uri="{FF2B5EF4-FFF2-40B4-BE49-F238E27FC236}">
                  <a16:creationId xmlns:a16="http://schemas.microsoft.com/office/drawing/2014/main" id="{6C11390D-0186-5197-491E-BD71AFA8DAF0}"/>
                </a:ext>
              </a:extLst>
            </p:cNvPr>
            <p:cNvSpPr/>
            <p:nvPr/>
          </p:nvSpPr>
          <p:spPr>
            <a:xfrm>
              <a:off x="6482050" y="365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0" name="Google Shape;8407;p50">
              <a:extLst>
                <a:ext uri="{FF2B5EF4-FFF2-40B4-BE49-F238E27FC236}">
                  <a16:creationId xmlns:a16="http://schemas.microsoft.com/office/drawing/2014/main" id="{F99172CA-6CC9-605C-0CE4-E5C79067F937}"/>
                </a:ext>
              </a:extLst>
            </p:cNvPr>
            <p:cNvSpPr/>
            <p:nvPr/>
          </p:nvSpPr>
          <p:spPr>
            <a:xfrm>
              <a:off x="6482575" y="365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1" name="Google Shape;8408;p50">
              <a:extLst>
                <a:ext uri="{FF2B5EF4-FFF2-40B4-BE49-F238E27FC236}">
                  <a16:creationId xmlns:a16="http://schemas.microsoft.com/office/drawing/2014/main" id="{CB785938-F09C-07C3-3DAC-AB6CD2D05FEE}"/>
                </a:ext>
              </a:extLst>
            </p:cNvPr>
            <p:cNvSpPr/>
            <p:nvPr/>
          </p:nvSpPr>
          <p:spPr>
            <a:xfrm>
              <a:off x="6482575" y="365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2" name="Google Shape;8409;p50">
              <a:extLst>
                <a:ext uri="{FF2B5EF4-FFF2-40B4-BE49-F238E27FC236}">
                  <a16:creationId xmlns:a16="http://schemas.microsoft.com/office/drawing/2014/main" id="{B1FEAB9E-0588-9C15-0B9E-6F71F1448CB0}"/>
                </a:ext>
              </a:extLst>
            </p:cNvPr>
            <p:cNvSpPr/>
            <p:nvPr/>
          </p:nvSpPr>
          <p:spPr>
            <a:xfrm>
              <a:off x="6491025" y="3637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3" name="Google Shape;8410;p50">
              <a:extLst>
                <a:ext uri="{FF2B5EF4-FFF2-40B4-BE49-F238E27FC236}">
                  <a16:creationId xmlns:a16="http://schemas.microsoft.com/office/drawing/2014/main" id="{4A40D0A9-CC76-BB0D-E947-7D966B17C358}"/>
                </a:ext>
              </a:extLst>
            </p:cNvPr>
            <p:cNvSpPr/>
            <p:nvPr/>
          </p:nvSpPr>
          <p:spPr>
            <a:xfrm>
              <a:off x="6488400" y="364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4" name="Google Shape;8411;p50">
              <a:extLst>
                <a:ext uri="{FF2B5EF4-FFF2-40B4-BE49-F238E27FC236}">
                  <a16:creationId xmlns:a16="http://schemas.microsoft.com/office/drawing/2014/main" id="{E90CB448-24DF-8F1F-EDED-9C437AE5A7F0}"/>
                </a:ext>
              </a:extLst>
            </p:cNvPr>
            <p:cNvSpPr/>
            <p:nvPr/>
          </p:nvSpPr>
          <p:spPr>
            <a:xfrm>
              <a:off x="6489975" y="3637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5" name="Google Shape;8412;p50">
              <a:extLst>
                <a:ext uri="{FF2B5EF4-FFF2-40B4-BE49-F238E27FC236}">
                  <a16:creationId xmlns:a16="http://schemas.microsoft.com/office/drawing/2014/main" id="{902CBF2E-5D07-92AD-04EA-20D25C6CCA8C}"/>
                </a:ext>
              </a:extLst>
            </p:cNvPr>
            <p:cNvSpPr/>
            <p:nvPr/>
          </p:nvSpPr>
          <p:spPr>
            <a:xfrm>
              <a:off x="6481000" y="36510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1" y="0"/>
                    <a:pt x="22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6" name="Google Shape;8413;p50">
              <a:extLst>
                <a:ext uri="{FF2B5EF4-FFF2-40B4-BE49-F238E27FC236}">
                  <a16:creationId xmlns:a16="http://schemas.microsoft.com/office/drawing/2014/main" id="{68A7ABFB-7887-3839-A1A0-67E0A7202B79}"/>
                </a:ext>
              </a:extLst>
            </p:cNvPr>
            <p:cNvSpPr/>
            <p:nvPr/>
          </p:nvSpPr>
          <p:spPr>
            <a:xfrm>
              <a:off x="6483125" y="3642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7" name="Google Shape;8414;p50">
              <a:extLst>
                <a:ext uri="{FF2B5EF4-FFF2-40B4-BE49-F238E27FC236}">
                  <a16:creationId xmlns:a16="http://schemas.microsoft.com/office/drawing/2014/main" id="{80CF0196-CE04-B12B-634C-74F79679D86F}"/>
                </a:ext>
              </a:extLst>
            </p:cNvPr>
            <p:cNvSpPr/>
            <p:nvPr/>
          </p:nvSpPr>
          <p:spPr>
            <a:xfrm>
              <a:off x="6489975" y="3637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8" name="Google Shape;8415;p50">
              <a:extLst>
                <a:ext uri="{FF2B5EF4-FFF2-40B4-BE49-F238E27FC236}">
                  <a16:creationId xmlns:a16="http://schemas.microsoft.com/office/drawing/2014/main" id="{AD31D1FF-9B74-6001-D678-DECCBEFE611D}"/>
                </a:ext>
              </a:extLst>
            </p:cNvPr>
            <p:cNvSpPr/>
            <p:nvPr/>
          </p:nvSpPr>
          <p:spPr>
            <a:xfrm>
              <a:off x="6489450" y="3642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9" name="Google Shape;8416;p50">
              <a:extLst>
                <a:ext uri="{FF2B5EF4-FFF2-40B4-BE49-F238E27FC236}">
                  <a16:creationId xmlns:a16="http://schemas.microsoft.com/office/drawing/2014/main" id="{0232E342-CF57-98EE-4AC2-BBBB1983BB05}"/>
                </a:ext>
              </a:extLst>
            </p:cNvPr>
            <p:cNvSpPr/>
            <p:nvPr/>
          </p:nvSpPr>
          <p:spPr>
            <a:xfrm>
              <a:off x="6489450" y="3642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0" name="Google Shape;8417;p50">
              <a:extLst>
                <a:ext uri="{FF2B5EF4-FFF2-40B4-BE49-F238E27FC236}">
                  <a16:creationId xmlns:a16="http://schemas.microsoft.com/office/drawing/2014/main" id="{9CA17320-FDB9-A007-5FF8-2159271DDC50}"/>
                </a:ext>
              </a:extLst>
            </p:cNvPr>
            <p:cNvSpPr/>
            <p:nvPr/>
          </p:nvSpPr>
          <p:spPr>
            <a:xfrm>
              <a:off x="6490500" y="36373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cubicBezTo>
                    <a:pt x="1" y="0"/>
                    <a:pt x="1" y="21"/>
                    <a:pt x="22" y="2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1" name="Google Shape;8418;p50">
              <a:extLst>
                <a:ext uri="{FF2B5EF4-FFF2-40B4-BE49-F238E27FC236}">
                  <a16:creationId xmlns:a16="http://schemas.microsoft.com/office/drawing/2014/main" id="{DBE67EA6-F4CD-780C-4363-C804B2610DE5}"/>
                </a:ext>
              </a:extLst>
            </p:cNvPr>
            <p:cNvSpPr/>
            <p:nvPr/>
          </p:nvSpPr>
          <p:spPr>
            <a:xfrm>
              <a:off x="6489975" y="364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2" name="Google Shape;8419;p50">
              <a:extLst>
                <a:ext uri="{FF2B5EF4-FFF2-40B4-BE49-F238E27FC236}">
                  <a16:creationId xmlns:a16="http://schemas.microsoft.com/office/drawing/2014/main" id="{2B3F7793-06C1-5F65-8FBD-21CDA76878AE}"/>
                </a:ext>
              </a:extLst>
            </p:cNvPr>
            <p:cNvSpPr/>
            <p:nvPr/>
          </p:nvSpPr>
          <p:spPr>
            <a:xfrm>
              <a:off x="6485750" y="3648975"/>
              <a:ext cx="550" cy="0"/>
            </a:xfrm>
            <a:custGeom>
              <a:avLst/>
              <a:gdLst/>
              <a:ahLst/>
              <a:cxnLst/>
              <a:rect l="l" t="t" r="r" b="b"/>
              <a:pathLst>
                <a:path w="22" extrusionOk="0">
                  <a:moveTo>
                    <a:pt x="22" y="0"/>
                  </a:moveTo>
                  <a:lnTo>
                    <a:pt x="1" y="0"/>
                  </a:ln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3" name="Google Shape;8420;p50">
              <a:extLst>
                <a:ext uri="{FF2B5EF4-FFF2-40B4-BE49-F238E27FC236}">
                  <a16:creationId xmlns:a16="http://schemas.microsoft.com/office/drawing/2014/main" id="{07B9A05F-9DBD-6E60-E515-7465B5B49A93}"/>
                </a:ext>
              </a:extLst>
            </p:cNvPr>
            <p:cNvSpPr/>
            <p:nvPr/>
          </p:nvSpPr>
          <p:spPr>
            <a:xfrm>
              <a:off x="6482575" y="364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4" name="Google Shape;8421;p50">
              <a:extLst>
                <a:ext uri="{FF2B5EF4-FFF2-40B4-BE49-F238E27FC236}">
                  <a16:creationId xmlns:a16="http://schemas.microsoft.com/office/drawing/2014/main" id="{64ACE6A7-3A1D-540F-E267-9AAD96526F75}"/>
                </a:ext>
              </a:extLst>
            </p:cNvPr>
            <p:cNvSpPr/>
            <p:nvPr/>
          </p:nvSpPr>
          <p:spPr>
            <a:xfrm>
              <a:off x="6482575" y="364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5" name="Google Shape;8422;p50">
              <a:extLst>
                <a:ext uri="{FF2B5EF4-FFF2-40B4-BE49-F238E27FC236}">
                  <a16:creationId xmlns:a16="http://schemas.microsoft.com/office/drawing/2014/main" id="{4EA78688-B958-8F40-1A5D-4916FE48E977}"/>
                </a:ext>
              </a:extLst>
            </p:cNvPr>
            <p:cNvSpPr/>
            <p:nvPr/>
          </p:nvSpPr>
          <p:spPr>
            <a:xfrm>
              <a:off x="6482050" y="3647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6" name="Google Shape;8423;p50">
              <a:extLst>
                <a:ext uri="{FF2B5EF4-FFF2-40B4-BE49-F238E27FC236}">
                  <a16:creationId xmlns:a16="http://schemas.microsoft.com/office/drawing/2014/main" id="{BD07567D-01FC-C3EF-8AC0-FB63EDC01DF4}"/>
                </a:ext>
              </a:extLst>
            </p:cNvPr>
            <p:cNvSpPr/>
            <p:nvPr/>
          </p:nvSpPr>
          <p:spPr>
            <a:xfrm>
              <a:off x="6482050" y="364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7" name="Google Shape;8424;p50">
              <a:extLst>
                <a:ext uri="{FF2B5EF4-FFF2-40B4-BE49-F238E27FC236}">
                  <a16:creationId xmlns:a16="http://schemas.microsoft.com/office/drawing/2014/main" id="{94D05882-B6F2-171E-F3D2-7957D0DA6E10}"/>
                </a:ext>
              </a:extLst>
            </p:cNvPr>
            <p:cNvSpPr/>
            <p:nvPr/>
          </p:nvSpPr>
          <p:spPr>
            <a:xfrm>
              <a:off x="6482575" y="3645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8" name="Google Shape;8425;p50">
              <a:extLst>
                <a:ext uri="{FF2B5EF4-FFF2-40B4-BE49-F238E27FC236}">
                  <a16:creationId xmlns:a16="http://schemas.microsoft.com/office/drawing/2014/main" id="{5F447759-0431-29B7-2AAE-E4BC92D6F2C7}"/>
                </a:ext>
              </a:extLst>
            </p:cNvPr>
            <p:cNvSpPr/>
            <p:nvPr/>
          </p:nvSpPr>
          <p:spPr>
            <a:xfrm>
              <a:off x="6481000" y="3636825"/>
              <a:ext cx="11650" cy="16375"/>
            </a:xfrm>
            <a:custGeom>
              <a:avLst/>
              <a:gdLst/>
              <a:ahLst/>
              <a:cxnLst/>
              <a:rect l="l" t="t" r="r" b="b"/>
              <a:pathLst>
                <a:path w="466" h="655" extrusionOk="0">
                  <a:moveTo>
                    <a:pt x="133" y="96"/>
                  </a:moveTo>
                  <a:cubicBezTo>
                    <a:pt x="139" y="96"/>
                    <a:pt x="148" y="106"/>
                    <a:pt x="148" y="106"/>
                  </a:cubicBezTo>
                  <a:cubicBezTo>
                    <a:pt x="138" y="101"/>
                    <a:pt x="133" y="98"/>
                    <a:pt x="130" y="97"/>
                  </a:cubicBezTo>
                  <a:lnTo>
                    <a:pt x="130" y="97"/>
                  </a:lnTo>
                  <a:cubicBezTo>
                    <a:pt x="131" y="97"/>
                    <a:pt x="132" y="96"/>
                    <a:pt x="133" y="96"/>
                  </a:cubicBezTo>
                  <a:close/>
                  <a:moveTo>
                    <a:pt x="43" y="359"/>
                  </a:moveTo>
                  <a:cubicBezTo>
                    <a:pt x="64" y="380"/>
                    <a:pt x="43" y="380"/>
                    <a:pt x="43" y="380"/>
                  </a:cubicBezTo>
                  <a:lnTo>
                    <a:pt x="64" y="380"/>
                  </a:lnTo>
                  <a:lnTo>
                    <a:pt x="43" y="359"/>
                  </a:lnTo>
                  <a:close/>
                  <a:moveTo>
                    <a:pt x="43" y="465"/>
                  </a:moveTo>
                  <a:lnTo>
                    <a:pt x="43" y="465"/>
                  </a:lnTo>
                  <a:cubicBezTo>
                    <a:pt x="43" y="472"/>
                    <a:pt x="45" y="477"/>
                    <a:pt x="49" y="480"/>
                  </a:cubicBezTo>
                  <a:lnTo>
                    <a:pt x="49" y="480"/>
                  </a:lnTo>
                  <a:cubicBezTo>
                    <a:pt x="43" y="474"/>
                    <a:pt x="43" y="465"/>
                    <a:pt x="43" y="465"/>
                  </a:cubicBezTo>
                  <a:close/>
                  <a:moveTo>
                    <a:pt x="49" y="480"/>
                  </a:moveTo>
                  <a:cubicBezTo>
                    <a:pt x="52" y="483"/>
                    <a:pt x="57" y="486"/>
                    <a:pt x="64" y="486"/>
                  </a:cubicBezTo>
                  <a:cubicBezTo>
                    <a:pt x="64" y="486"/>
                    <a:pt x="55" y="486"/>
                    <a:pt x="49" y="480"/>
                  </a:cubicBezTo>
                  <a:close/>
                  <a:moveTo>
                    <a:pt x="212" y="0"/>
                  </a:moveTo>
                  <a:lnTo>
                    <a:pt x="212" y="21"/>
                  </a:lnTo>
                  <a:cubicBezTo>
                    <a:pt x="205" y="14"/>
                    <a:pt x="200" y="12"/>
                    <a:pt x="197" y="12"/>
                  </a:cubicBezTo>
                  <a:cubicBezTo>
                    <a:pt x="191" y="12"/>
                    <a:pt x="191" y="21"/>
                    <a:pt x="191" y="21"/>
                  </a:cubicBezTo>
                  <a:cubicBezTo>
                    <a:pt x="191" y="21"/>
                    <a:pt x="191" y="42"/>
                    <a:pt x="191" y="42"/>
                  </a:cubicBezTo>
                  <a:cubicBezTo>
                    <a:pt x="184" y="36"/>
                    <a:pt x="180" y="34"/>
                    <a:pt x="177" y="34"/>
                  </a:cubicBezTo>
                  <a:cubicBezTo>
                    <a:pt x="170" y="34"/>
                    <a:pt x="170" y="49"/>
                    <a:pt x="170" y="64"/>
                  </a:cubicBezTo>
                  <a:cubicBezTo>
                    <a:pt x="148" y="64"/>
                    <a:pt x="127" y="85"/>
                    <a:pt x="127" y="106"/>
                  </a:cubicBezTo>
                  <a:lnTo>
                    <a:pt x="127" y="106"/>
                  </a:lnTo>
                  <a:cubicBezTo>
                    <a:pt x="127" y="101"/>
                    <a:pt x="128" y="99"/>
                    <a:pt x="130" y="98"/>
                  </a:cubicBezTo>
                  <a:lnTo>
                    <a:pt x="130" y="98"/>
                  </a:lnTo>
                  <a:cubicBezTo>
                    <a:pt x="132" y="100"/>
                    <a:pt x="138" y="106"/>
                    <a:pt x="127" y="106"/>
                  </a:cubicBezTo>
                  <a:cubicBezTo>
                    <a:pt x="127" y="127"/>
                    <a:pt x="106" y="127"/>
                    <a:pt x="127" y="127"/>
                  </a:cubicBezTo>
                  <a:lnTo>
                    <a:pt x="106" y="127"/>
                  </a:lnTo>
                  <a:cubicBezTo>
                    <a:pt x="106" y="127"/>
                    <a:pt x="106" y="148"/>
                    <a:pt x="106" y="148"/>
                  </a:cubicBezTo>
                  <a:cubicBezTo>
                    <a:pt x="106" y="169"/>
                    <a:pt x="106" y="169"/>
                    <a:pt x="106" y="169"/>
                  </a:cubicBezTo>
                  <a:lnTo>
                    <a:pt x="85" y="169"/>
                  </a:lnTo>
                  <a:cubicBezTo>
                    <a:pt x="85" y="169"/>
                    <a:pt x="85" y="190"/>
                    <a:pt x="85" y="190"/>
                  </a:cubicBezTo>
                  <a:cubicBezTo>
                    <a:pt x="85" y="190"/>
                    <a:pt x="85" y="190"/>
                    <a:pt x="85" y="190"/>
                  </a:cubicBezTo>
                  <a:lnTo>
                    <a:pt x="85" y="190"/>
                  </a:lnTo>
                  <a:cubicBezTo>
                    <a:pt x="85" y="190"/>
                    <a:pt x="106" y="211"/>
                    <a:pt x="106" y="211"/>
                  </a:cubicBezTo>
                  <a:cubicBezTo>
                    <a:pt x="85" y="211"/>
                    <a:pt x="85" y="211"/>
                    <a:pt x="85" y="190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85" y="211"/>
                    <a:pt x="85" y="221"/>
                    <a:pt x="79" y="221"/>
                  </a:cubicBezTo>
                  <a:cubicBezTo>
                    <a:pt x="76" y="221"/>
                    <a:pt x="71" y="218"/>
                    <a:pt x="64" y="211"/>
                  </a:cubicBezTo>
                  <a:lnTo>
                    <a:pt x="64" y="211"/>
                  </a:lnTo>
                  <a:cubicBezTo>
                    <a:pt x="64" y="222"/>
                    <a:pt x="69" y="222"/>
                    <a:pt x="75" y="222"/>
                  </a:cubicBezTo>
                  <a:cubicBezTo>
                    <a:pt x="80" y="222"/>
                    <a:pt x="85" y="222"/>
                    <a:pt x="85" y="233"/>
                  </a:cubicBezTo>
                  <a:cubicBezTo>
                    <a:pt x="85" y="243"/>
                    <a:pt x="80" y="243"/>
                    <a:pt x="75" y="243"/>
                  </a:cubicBezTo>
                  <a:cubicBezTo>
                    <a:pt x="69" y="243"/>
                    <a:pt x="64" y="243"/>
                    <a:pt x="64" y="254"/>
                  </a:cubicBezTo>
                  <a:lnTo>
                    <a:pt x="43" y="254"/>
                  </a:lnTo>
                  <a:cubicBezTo>
                    <a:pt x="43" y="275"/>
                    <a:pt x="43" y="296"/>
                    <a:pt x="43" y="296"/>
                  </a:cubicBezTo>
                  <a:cubicBezTo>
                    <a:pt x="64" y="296"/>
                    <a:pt x="64" y="296"/>
                    <a:pt x="64" y="317"/>
                  </a:cubicBezTo>
                  <a:lnTo>
                    <a:pt x="43" y="296"/>
                  </a:lnTo>
                  <a:lnTo>
                    <a:pt x="43" y="317"/>
                  </a:lnTo>
                  <a:cubicBezTo>
                    <a:pt x="43" y="317"/>
                    <a:pt x="43" y="317"/>
                    <a:pt x="22" y="296"/>
                  </a:cubicBezTo>
                  <a:lnTo>
                    <a:pt x="22" y="317"/>
                  </a:lnTo>
                  <a:cubicBezTo>
                    <a:pt x="22" y="317"/>
                    <a:pt x="64" y="338"/>
                    <a:pt x="43" y="338"/>
                  </a:cubicBezTo>
                  <a:cubicBezTo>
                    <a:pt x="64" y="338"/>
                    <a:pt x="64" y="338"/>
                    <a:pt x="64" y="359"/>
                  </a:cubicBezTo>
                  <a:cubicBezTo>
                    <a:pt x="43" y="359"/>
                    <a:pt x="64" y="380"/>
                    <a:pt x="64" y="380"/>
                  </a:cubicBezTo>
                  <a:cubicBezTo>
                    <a:pt x="64" y="380"/>
                    <a:pt x="64" y="380"/>
                    <a:pt x="64" y="399"/>
                  </a:cubicBezTo>
                  <a:lnTo>
                    <a:pt x="64" y="399"/>
                  </a:lnTo>
                  <a:cubicBezTo>
                    <a:pt x="59" y="396"/>
                    <a:pt x="53" y="391"/>
                    <a:pt x="43" y="380"/>
                  </a:cubicBezTo>
                  <a:cubicBezTo>
                    <a:pt x="43" y="402"/>
                    <a:pt x="43" y="402"/>
                    <a:pt x="43" y="402"/>
                  </a:cubicBezTo>
                  <a:lnTo>
                    <a:pt x="55" y="413"/>
                  </a:lnTo>
                  <a:lnTo>
                    <a:pt x="55" y="413"/>
                  </a:lnTo>
                  <a:cubicBezTo>
                    <a:pt x="54" y="413"/>
                    <a:pt x="54" y="413"/>
                    <a:pt x="53" y="413"/>
                  </a:cubicBezTo>
                  <a:cubicBezTo>
                    <a:pt x="48" y="413"/>
                    <a:pt x="43" y="416"/>
                    <a:pt x="43" y="423"/>
                  </a:cubicBezTo>
                  <a:cubicBezTo>
                    <a:pt x="43" y="444"/>
                    <a:pt x="64" y="444"/>
                    <a:pt x="64" y="444"/>
                  </a:cubicBezTo>
                  <a:lnTo>
                    <a:pt x="43" y="444"/>
                  </a:lnTo>
                  <a:cubicBezTo>
                    <a:pt x="43" y="444"/>
                    <a:pt x="64" y="465"/>
                    <a:pt x="64" y="465"/>
                  </a:cubicBezTo>
                  <a:lnTo>
                    <a:pt x="43" y="465"/>
                  </a:lnTo>
                  <a:cubicBezTo>
                    <a:pt x="43" y="465"/>
                    <a:pt x="43" y="465"/>
                    <a:pt x="43" y="465"/>
                  </a:cubicBezTo>
                  <a:lnTo>
                    <a:pt x="43" y="465"/>
                  </a:lnTo>
                  <a:cubicBezTo>
                    <a:pt x="43" y="465"/>
                    <a:pt x="64" y="486"/>
                    <a:pt x="64" y="486"/>
                  </a:cubicBezTo>
                  <a:lnTo>
                    <a:pt x="22" y="486"/>
                  </a:lnTo>
                  <a:cubicBezTo>
                    <a:pt x="22" y="486"/>
                    <a:pt x="64" y="507"/>
                    <a:pt x="43" y="507"/>
                  </a:cubicBezTo>
                  <a:lnTo>
                    <a:pt x="64" y="507"/>
                  </a:lnTo>
                  <a:lnTo>
                    <a:pt x="64" y="528"/>
                  </a:lnTo>
                  <a:cubicBezTo>
                    <a:pt x="64" y="528"/>
                    <a:pt x="43" y="528"/>
                    <a:pt x="43" y="507"/>
                  </a:cubicBezTo>
                  <a:cubicBezTo>
                    <a:pt x="43" y="518"/>
                    <a:pt x="43" y="518"/>
                    <a:pt x="43" y="518"/>
                  </a:cubicBezTo>
                  <a:cubicBezTo>
                    <a:pt x="43" y="518"/>
                    <a:pt x="43" y="518"/>
                    <a:pt x="43" y="528"/>
                  </a:cubicBezTo>
                  <a:lnTo>
                    <a:pt x="22" y="528"/>
                  </a:lnTo>
                  <a:cubicBezTo>
                    <a:pt x="43" y="528"/>
                    <a:pt x="43" y="549"/>
                    <a:pt x="43" y="549"/>
                  </a:cubicBezTo>
                  <a:cubicBezTo>
                    <a:pt x="36" y="542"/>
                    <a:pt x="33" y="540"/>
                    <a:pt x="33" y="540"/>
                  </a:cubicBezTo>
                  <a:lnTo>
                    <a:pt x="33" y="540"/>
                  </a:lnTo>
                  <a:cubicBezTo>
                    <a:pt x="31" y="540"/>
                    <a:pt x="36" y="549"/>
                    <a:pt x="22" y="549"/>
                  </a:cubicBezTo>
                  <a:lnTo>
                    <a:pt x="22" y="570"/>
                  </a:lnTo>
                  <a:lnTo>
                    <a:pt x="43" y="570"/>
                  </a:lnTo>
                  <a:lnTo>
                    <a:pt x="64" y="592"/>
                  </a:lnTo>
                  <a:lnTo>
                    <a:pt x="22" y="592"/>
                  </a:lnTo>
                  <a:lnTo>
                    <a:pt x="43" y="613"/>
                  </a:lnTo>
                  <a:lnTo>
                    <a:pt x="22" y="613"/>
                  </a:lnTo>
                  <a:cubicBezTo>
                    <a:pt x="1" y="613"/>
                    <a:pt x="22" y="613"/>
                    <a:pt x="22" y="634"/>
                  </a:cubicBezTo>
                  <a:lnTo>
                    <a:pt x="85" y="634"/>
                  </a:lnTo>
                  <a:cubicBezTo>
                    <a:pt x="85" y="613"/>
                    <a:pt x="85" y="613"/>
                    <a:pt x="85" y="613"/>
                  </a:cubicBezTo>
                  <a:lnTo>
                    <a:pt x="127" y="613"/>
                  </a:lnTo>
                  <a:cubicBezTo>
                    <a:pt x="127" y="613"/>
                    <a:pt x="127" y="613"/>
                    <a:pt x="127" y="592"/>
                  </a:cubicBezTo>
                  <a:lnTo>
                    <a:pt x="148" y="592"/>
                  </a:lnTo>
                  <a:cubicBezTo>
                    <a:pt x="148" y="592"/>
                    <a:pt x="148" y="592"/>
                    <a:pt x="127" y="570"/>
                  </a:cubicBezTo>
                  <a:lnTo>
                    <a:pt x="148" y="570"/>
                  </a:lnTo>
                  <a:cubicBezTo>
                    <a:pt x="148" y="570"/>
                    <a:pt x="148" y="549"/>
                    <a:pt x="148" y="549"/>
                  </a:cubicBezTo>
                  <a:lnTo>
                    <a:pt x="170" y="549"/>
                  </a:lnTo>
                  <a:cubicBezTo>
                    <a:pt x="170" y="549"/>
                    <a:pt x="148" y="528"/>
                    <a:pt x="170" y="528"/>
                  </a:cubicBezTo>
                  <a:lnTo>
                    <a:pt x="191" y="528"/>
                  </a:lnTo>
                  <a:cubicBezTo>
                    <a:pt x="170" y="507"/>
                    <a:pt x="212" y="507"/>
                    <a:pt x="191" y="507"/>
                  </a:cubicBezTo>
                  <a:cubicBezTo>
                    <a:pt x="191" y="507"/>
                    <a:pt x="191" y="486"/>
                    <a:pt x="191" y="486"/>
                  </a:cubicBezTo>
                  <a:lnTo>
                    <a:pt x="212" y="486"/>
                  </a:lnTo>
                  <a:cubicBezTo>
                    <a:pt x="212" y="486"/>
                    <a:pt x="212" y="465"/>
                    <a:pt x="212" y="465"/>
                  </a:cubicBezTo>
                  <a:cubicBezTo>
                    <a:pt x="212" y="454"/>
                    <a:pt x="222" y="454"/>
                    <a:pt x="230" y="454"/>
                  </a:cubicBezTo>
                  <a:cubicBezTo>
                    <a:pt x="238" y="454"/>
                    <a:pt x="243" y="454"/>
                    <a:pt x="233" y="444"/>
                  </a:cubicBezTo>
                  <a:lnTo>
                    <a:pt x="254" y="444"/>
                  </a:lnTo>
                  <a:cubicBezTo>
                    <a:pt x="243" y="433"/>
                    <a:pt x="243" y="433"/>
                    <a:pt x="246" y="433"/>
                  </a:cubicBezTo>
                  <a:cubicBezTo>
                    <a:pt x="249" y="433"/>
                    <a:pt x="254" y="433"/>
                    <a:pt x="254" y="423"/>
                  </a:cubicBezTo>
                  <a:cubicBezTo>
                    <a:pt x="254" y="412"/>
                    <a:pt x="259" y="412"/>
                    <a:pt x="262" y="412"/>
                  </a:cubicBezTo>
                  <a:cubicBezTo>
                    <a:pt x="265" y="412"/>
                    <a:pt x="265" y="412"/>
                    <a:pt x="254" y="402"/>
                  </a:cubicBezTo>
                  <a:lnTo>
                    <a:pt x="254" y="380"/>
                  </a:lnTo>
                  <a:lnTo>
                    <a:pt x="275" y="380"/>
                  </a:lnTo>
                  <a:cubicBezTo>
                    <a:pt x="275" y="380"/>
                    <a:pt x="296" y="359"/>
                    <a:pt x="296" y="359"/>
                  </a:cubicBezTo>
                  <a:lnTo>
                    <a:pt x="275" y="359"/>
                  </a:lnTo>
                  <a:cubicBezTo>
                    <a:pt x="275" y="359"/>
                    <a:pt x="275" y="338"/>
                    <a:pt x="275" y="338"/>
                  </a:cubicBezTo>
                  <a:lnTo>
                    <a:pt x="296" y="338"/>
                  </a:lnTo>
                  <a:cubicBezTo>
                    <a:pt x="296" y="338"/>
                    <a:pt x="296" y="338"/>
                    <a:pt x="286" y="328"/>
                  </a:cubicBezTo>
                  <a:cubicBezTo>
                    <a:pt x="291" y="328"/>
                    <a:pt x="296" y="328"/>
                    <a:pt x="296" y="338"/>
                  </a:cubicBezTo>
                  <a:lnTo>
                    <a:pt x="296" y="317"/>
                  </a:lnTo>
                  <a:cubicBezTo>
                    <a:pt x="296" y="296"/>
                    <a:pt x="317" y="296"/>
                    <a:pt x="296" y="296"/>
                  </a:cubicBezTo>
                  <a:cubicBezTo>
                    <a:pt x="317" y="296"/>
                    <a:pt x="317" y="275"/>
                    <a:pt x="317" y="275"/>
                  </a:cubicBezTo>
                  <a:cubicBezTo>
                    <a:pt x="317" y="275"/>
                    <a:pt x="317" y="254"/>
                    <a:pt x="317" y="254"/>
                  </a:cubicBezTo>
                  <a:cubicBezTo>
                    <a:pt x="317" y="254"/>
                    <a:pt x="333" y="254"/>
                    <a:pt x="338" y="240"/>
                  </a:cubicBezTo>
                  <a:lnTo>
                    <a:pt x="338" y="240"/>
                  </a:lnTo>
                  <a:cubicBezTo>
                    <a:pt x="340" y="241"/>
                    <a:pt x="342" y="242"/>
                    <a:pt x="343" y="242"/>
                  </a:cubicBezTo>
                  <a:cubicBezTo>
                    <a:pt x="346" y="242"/>
                    <a:pt x="346" y="240"/>
                    <a:pt x="339" y="233"/>
                  </a:cubicBezTo>
                  <a:cubicBezTo>
                    <a:pt x="339" y="233"/>
                    <a:pt x="339" y="233"/>
                    <a:pt x="339" y="211"/>
                  </a:cubicBezTo>
                  <a:lnTo>
                    <a:pt x="360" y="211"/>
                  </a:lnTo>
                  <a:cubicBezTo>
                    <a:pt x="339" y="211"/>
                    <a:pt x="360" y="190"/>
                    <a:pt x="360" y="190"/>
                  </a:cubicBezTo>
                  <a:cubicBezTo>
                    <a:pt x="360" y="190"/>
                    <a:pt x="360" y="169"/>
                    <a:pt x="360" y="169"/>
                  </a:cubicBezTo>
                  <a:lnTo>
                    <a:pt x="381" y="169"/>
                  </a:lnTo>
                  <a:cubicBezTo>
                    <a:pt x="381" y="169"/>
                    <a:pt x="465" y="106"/>
                    <a:pt x="402" y="42"/>
                  </a:cubicBezTo>
                  <a:cubicBezTo>
                    <a:pt x="381" y="42"/>
                    <a:pt x="381" y="21"/>
                    <a:pt x="381" y="21"/>
                  </a:cubicBezTo>
                  <a:cubicBezTo>
                    <a:pt x="381" y="21"/>
                    <a:pt x="360" y="21"/>
                    <a:pt x="360" y="0"/>
                  </a:cubicBezTo>
                  <a:cubicBezTo>
                    <a:pt x="346" y="0"/>
                    <a:pt x="350" y="10"/>
                    <a:pt x="349" y="10"/>
                  </a:cubicBezTo>
                  <a:cubicBezTo>
                    <a:pt x="348" y="10"/>
                    <a:pt x="346" y="7"/>
                    <a:pt x="339" y="1"/>
                  </a:cubicBezTo>
                  <a:lnTo>
                    <a:pt x="339" y="1"/>
                  </a:lnTo>
                  <a:lnTo>
                    <a:pt x="360" y="21"/>
                  </a:lnTo>
                  <a:lnTo>
                    <a:pt x="339" y="21"/>
                  </a:lnTo>
                  <a:cubicBezTo>
                    <a:pt x="360" y="21"/>
                    <a:pt x="339" y="0"/>
                    <a:pt x="339" y="0"/>
                  </a:cubicBezTo>
                  <a:lnTo>
                    <a:pt x="339" y="0"/>
                  </a:lnTo>
                  <a:lnTo>
                    <a:pt x="339" y="0"/>
                  </a:lnTo>
                  <a:cubicBezTo>
                    <a:pt x="339" y="0"/>
                    <a:pt x="339" y="21"/>
                    <a:pt x="339" y="21"/>
                  </a:cubicBezTo>
                  <a:cubicBezTo>
                    <a:pt x="317" y="0"/>
                    <a:pt x="339" y="0"/>
                    <a:pt x="317" y="0"/>
                  </a:cubicBezTo>
                  <a:lnTo>
                    <a:pt x="339" y="21"/>
                  </a:lnTo>
                  <a:cubicBezTo>
                    <a:pt x="332" y="14"/>
                    <a:pt x="329" y="12"/>
                    <a:pt x="328" y="12"/>
                  </a:cubicBezTo>
                  <a:lnTo>
                    <a:pt x="328" y="12"/>
                  </a:lnTo>
                  <a:cubicBezTo>
                    <a:pt x="327" y="12"/>
                    <a:pt x="332" y="21"/>
                    <a:pt x="317" y="21"/>
                  </a:cubicBezTo>
                  <a:cubicBezTo>
                    <a:pt x="296" y="21"/>
                    <a:pt x="317" y="21"/>
                    <a:pt x="296" y="0"/>
                  </a:cubicBezTo>
                  <a:lnTo>
                    <a:pt x="296" y="0"/>
                  </a:lnTo>
                  <a:cubicBezTo>
                    <a:pt x="296" y="0"/>
                    <a:pt x="296" y="0"/>
                    <a:pt x="296" y="0"/>
                  </a:cubicBezTo>
                  <a:lnTo>
                    <a:pt x="296" y="0"/>
                  </a:lnTo>
                  <a:cubicBezTo>
                    <a:pt x="297" y="0"/>
                    <a:pt x="317" y="21"/>
                    <a:pt x="296" y="21"/>
                  </a:cubicBezTo>
                  <a:cubicBezTo>
                    <a:pt x="282" y="21"/>
                    <a:pt x="259" y="12"/>
                    <a:pt x="245" y="12"/>
                  </a:cubicBezTo>
                  <a:cubicBezTo>
                    <a:pt x="238" y="12"/>
                    <a:pt x="233" y="14"/>
                    <a:pt x="233" y="2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7"/>
                    <a:pt x="231" y="10"/>
                    <a:pt x="227" y="10"/>
                  </a:cubicBezTo>
                  <a:cubicBezTo>
                    <a:pt x="221" y="10"/>
                    <a:pt x="212" y="0"/>
                    <a:pt x="212" y="0"/>
                  </a:cubicBezTo>
                  <a:close/>
                  <a:moveTo>
                    <a:pt x="22" y="634"/>
                  </a:moveTo>
                  <a:cubicBezTo>
                    <a:pt x="1" y="634"/>
                    <a:pt x="22" y="655"/>
                    <a:pt x="22" y="655"/>
                  </a:cubicBezTo>
                  <a:lnTo>
                    <a:pt x="43" y="655"/>
                  </a:lnTo>
                  <a:cubicBezTo>
                    <a:pt x="43" y="634"/>
                    <a:pt x="22" y="634"/>
                    <a:pt x="22" y="63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9" name="Google Shape;8426;p50">
              <a:extLst>
                <a:ext uri="{FF2B5EF4-FFF2-40B4-BE49-F238E27FC236}">
                  <a16:creationId xmlns:a16="http://schemas.microsoft.com/office/drawing/2014/main" id="{F516FBDB-18A7-4AEA-5DA3-E9CED7D0CF4E}"/>
                </a:ext>
              </a:extLst>
            </p:cNvPr>
            <p:cNvSpPr/>
            <p:nvPr/>
          </p:nvSpPr>
          <p:spPr>
            <a:xfrm>
              <a:off x="6481525" y="3647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0" name="Google Shape;8427;p50">
              <a:extLst>
                <a:ext uri="{FF2B5EF4-FFF2-40B4-BE49-F238E27FC236}">
                  <a16:creationId xmlns:a16="http://schemas.microsoft.com/office/drawing/2014/main" id="{3B85775D-491D-9182-61F1-7C0D0748C5CF}"/>
                </a:ext>
              </a:extLst>
            </p:cNvPr>
            <p:cNvSpPr/>
            <p:nvPr/>
          </p:nvSpPr>
          <p:spPr>
            <a:xfrm>
              <a:off x="6482575" y="364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1" name="Google Shape;8428;p50">
              <a:extLst>
                <a:ext uri="{FF2B5EF4-FFF2-40B4-BE49-F238E27FC236}">
                  <a16:creationId xmlns:a16="http://schemas.microsoft.com/office/drawing/2014/main" id="{6D3CC01C-F164-A352-872E-6BB57C7D66E0}"/>
                </a:ext>
              </a:extLst>
            </p:cNvPr>
            <p:cNvSpPr/>
            <p:nvPr/>
          </p:nvSpPr>
          <p:spPr>
            <a:xfrm>
              <a:off x="6482050" y="3645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2" name="Google Shape;8429;p50">
              <a:extLst>
                <a:ext uri="{FF2B5EF4-FFF2-40B4-BE49-F238E27FC236}">
                  <a16:creationId xmlns:a16="http://schemas.microsoft.com/office/drawing/2014/main" id="{9DFB9650-E015-6624-D538-703A35997B34}"/>
                </a:ext>
              </a:extLst>
            </p:cNvPr>
            <p:cNvSpPr/>
            <p:nvPr/>
          </p:nvSpPr>
          <p:spPr>
            <a:xfrm>
              <a:off x="6482050" y="364897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8430;p50">
              <a:extLst>
                <a:ext uri="{FF2B5EF4-FFF2-40B4-BE49-F238E27FC236}">
                  <a16:creationId xmlns:a16="http://schemas.microsoft.com/office/drawing/2014/main" id="{D46EBDA7-F0E6-1FC6-6A03-F4E1BDD4100C}"/>
                </a:ext>
              </a:extLst>
            </p:cNvPr>
            <p:cNvSpPr/>
            <p:nvPr/>
          </p:nvSpPr>
          <p:spPr>
            <a:xfrm>
              <a:off x="6481525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8431;p50">
              <a:extLst>
                <a:ext uri="{FF2B5EF4-FFF2-40B4-BE49-F238E27FC236}">
                  <a16:creationId xmlns:a16="http://schemas.microsoft.com/office/drawing/2014/main" id="{AF81856D-E640-F26D-839B-F8655A176904}"/>
                </a:ext>
              </a:extLst>
            </p:cNvPr>
            <p:cNvSpPr/>
            <p:nvPr/>
          </p:nvSpPr>
          <p:spPr>
            <a:xfrm>
              <a:off x="6481525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8432;p50">
              <a:extLst>
                <a:ext uri="{FF2B5EF4-FFF2-40B4-BE49-F238E27FC236}">
                  <a16:creationId xmlns:a16="http://schemas.microsoft.com/office/drawing/2014/main" id="{BF3A963F-0521-4B3D-AA8A-BD01B9DF60C2}"/>
                </a:ext>
              </a:extLst>
            </p:cNvPr>
            <p:cNvSpPr/>
            <p:nvPr/>
          </p:nvSpPr>
          <p:spPr>
            <a:xfrm>
              <a:off x="6482050" y="364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8433;p50">
              <a:extLst>
                <a:ext uri="{FF2B5EF4-FFF2-40B4-BE49-F238E27FC236}">
                  <a16:creationId xmlns:a16="http://schemas.microsoft.com/office/drawing/2014/main" id="{9D4ED63F-8E28-09FD-D280-4F1FDCD7AE32}"/>
                </a:ext>
              </a:extLst>
            </p:cNvPr>
            <p:cNvSpPr/>
            <p:nvPr/>
          </p:nvSpPr>
          <p:spPr>
            <a:xfrm>
              <a:off x="6481525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8434;p50">
              <a:extLst>
                <a:ext uri="{FF2B5EF4-FFF2-40B4-BE49-F238E27FC236}">
                  <a16:creationId xmlns:a16="http://schemas.microsoft.com/office/drawing/2014/main" id="{4361AF42-0A12-D3AC-9F3E-DE6A7A711616}"/>
                </a:ext>
              </a:extLst>
            </p:cNvPr>
            <p:cNvSpPr/>
            <p:nvPr/>
          </p:nvSpPr>
          <p:spPr>
            <a:xfrm>
              <a:off x="6481525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8435;p50">
              <a:extLst>
                <a:ext uri="{FF2B5EF4-FFF2-40B4-BE49-F238E27FC236}">
                  <a16:creationId xmlns:a16="http://schemas.microsoft.com/office/drawing/2014/main" id="{BFAA1C05-7153-5EC9-37FC-927C7EC98745}"/>
                </a:ext>
              </a:extLst>
            </p:cNvPr>
            <p:cNvSpPr/>
            <p:nvPr/>
          </p:nvSpPr>
          <p:spPr>
            <a:xfrm>
              <a:off x="6482050" y="364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9" name="Google Shape;8436;p50">
              <a:extLst>
                <a:ext uri="{FF2B5EF4-FFF2-40B4-BE49-F238E27FC236}">
                  <a16:creationId xmlns:a16="http://schemas.microsoft.com/office/drawing/2014/main" id="{0DFCB7B7-8C62-E4AF-6A97-5CCA77FE3A9F}"/>
                </a:ext>
              </a:extLst>
            </p:cNvPr>
            <p:cNvSpPr/>
            <p:nvPr/>
          </p:nvSpPr>
          <p:spPr>
            <a:xfrm>
              <a:off x="6481525" y="3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0" name="Google Shape;8437;p50">
              <a:extLst>
                <a:ext uri="{FF2B5EF4-FFF2-40B4-BE49-F238E27FC236}">
                  <a16:creationId xmlns:a16="http://schemas.microsoft.com/office/drawing/2014/main" id="{3EAD7C47-5222-A886-E42A-2FA079827EC0}"/>
                </a:ext>
              </a:extLst>
            </p:cNvPr>
            <p:cNvSpPr/>
            <p:nvPr/>
          </p:nvSpPr>
          <p:spPr>
            <a:xfrm>
              <a:off x="6481000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1" name="Google Shape;8438;p50">
              <a:extLst>
                <a:ext uri="{FF2B5EF4-FFF2-40B4-BE49-F238E27FC236}">
                  <a16:creationId xmlns:a16="http://schemas.microsoft.com/office/drawing/2014/main" id="{81089B0C-434D-1F31-3D02-67BE3E667AAF}"/>
                </a:ext>
              </a:extLst>
            </p:cNvPr>
            <p:cNvSpPr/>
            <p:nvPr/>
          </p:nvSpPr>
          <p:spPr>
            <a:xfrm>
              <a:off x="6481525" y="3650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2" name="Google Shape;8439;p50">
              <a:extLst>
                <a:ext uri="{FF2B5EF4-FFF2-40B4-BE49-F238E27FC236}">
                  <a16:creationId xmlns:a16="http://schemas.microsoft.com/office/drawing/2014/main" id="{9E682226-7713-3433-44BE-C9EDDCBA2A77}"/>
                </a:ext>
              </a:extLst>
            </p:cNvPr>
            <p:cNvSpPr/>
            <p:nvPr/>
          </p:nvSpPr>
          <p:spPr>
            <a:xfrm>
              <a:off x="6551250" y="36637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3" name="Google Shape;8440;p50">
              <a:extLst>
                <a:ext uri="{FF2B5EF4-FFF2-40B4-BE49-F238E27FC236}">
                  <a16:creationId xmlns:a16="http://schemas.microsoft.com/office/drawing/2014/main" id="{19F4FCB3-95A8-0A74-2DBC-C966BEFE4CCC}"/>
                </a:ext>
              </a:extLst>
            </p:cNvPr>
            <p:cNvSpPr/>
            <p:nvPr/>
          </p:nvSpPr>
          <p:spPr>
            <a:xfrm>
              <a:off x="6551250" y="366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4" name="Google Shape;8441;p50">
              <a:extLst>
                <a:ext uri="{FF2B5EF4-FFF2-40B4-BE49-F238E27FC236}">
                  <a16:creationId xmlns:a16="http://schemas.microsoft.com/office/drawing/2014/main" id="{16642D82-577F-7192-4AA1-7CC7B76EF36D}"/>
                </a:ext>
              </a:extLst>
            </p:cNvPr>
            <p:cNvSpPr/>
            <p:nvPr/>
          </p:nvSpPr>
          <p:spPr>
            <a:xfrm>
              <a:off x="6551775" y="366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5" name="Google Shape;8442;p50">
              <a:extLst>
                <a:ext uri="{FF2B5EF4-FFF2-40B4-BE49-F238E27FC236}">
                  <a16:creationId xmlns:a16="http://schemas.microsoft.com/office/drawing/2014/main" id="{0DEA8621-294C-2FE4-F378-24D986435F38}"/>
                </a:ext>
              </a:extLst>
            </p:cNvPr>
            <p:cNvSpPr/>
            <p:nvPr/>
          </p:nvSpPr>
          <p:spPr>
            <a:xfrm>
              <a:off x="6549650" y="365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6" name="Google Shape;8443;p50">
              <a:extLst>
                <a:ext uri="{FF2B5EF4-FFF2-40B4-BE49-F238E27FC236}">
                  <a16:creationId xmlns:a16="http://schemas.microsoft.com/office/drawing/2014/main" id="{D3097172-7927-A141-D077-1D8F5FE2CC7F}"/>
                </a:ext>
              </a:extLst>
            </p:cNvPr>
            <p:cNvSpPr/>
            <p:nvPr/>
          </p:nvSpPr>
          <p:spPr>
            <a:xfrm>
              <a:off x="6550175" y="36595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7" name="Google Shape;8444;p50">
              <a:extLst>
                <a:ext uri="{FF2B5EF4-FFF2-40B4-BE49-F238E27FC236}">
                  <a16:creationId xmlns:a16="http://schemas.microsoft.com/office/drawing/2014/main" id="{F1BC5E78-FC87-3800-205F-46B007FF75A7}"/>
                </a:ext>
              </a:extLst>
            </p:cNvPr>
            <p:cNvSpPr/>
            <p:nvPr/>
          </p:nvSpPr>
          <p:spPr>
            <a:xfrm>
              <a:off x="6550175" y="3666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8" name="Google Shape;8445;p50">
              <a:extLst>
                <a:ext uri="{FF2B5EF4-FFF2-40B4-BE49-F238E27FC236}">
                  <a16:creationId xmlns:a16="http://schemas.microsoft.com/office/drawing/2014/main" id="{944FAE8E-0587-0FB8-7680-9AC0FBD2268E}"/>
                </a:ext>
              </a:extLst>
            </p:cNvPr>
            <p:cNvSpPr/>
            <p:nvPr/>
          </p:nvSpPr>
          <p:spPr>
            <a:xfrm>
              <a:off x="6551250" y="3667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9" name="Google Shape;8446;p50">
              <a:extLst>
                <a:ext uri="{FF2B5EF4-FFF2-40B4-BE49-F238E27FC236}">
                  <a16:creationId xmlns:a16="http://schemas.microsoft.com/office/drawing/2014/main" id="{B6F08593-12BF-CD14-295C-303739CC923E}"/>
                </a:ext>
              </a:extLst>
            </p:cNvPr>
            <p:cNvSpPr/>
            <p:nvPr/>
          </p:nvSpPr>
          <p:spPr>
            <a:xfrm>
              <a:off x="6551775" y="36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0" name="Google Shape;8447;p50">
              <a:extLst>
                <a:ext uri="{FF2B5EF4-FFF2-40B4-BE49-F238E27FC236}">
                  <a16:creationId xmlns:a16="http://schemas.microsoft.com/office/drawing/2014/main" id="{1629F110-D74B-29EB-1DD6-98F03F14764C}"/>
                </a:ext>
              </a:extLst>
            </p:cNvPr>
            <p:cNvSpPr/>
            <p:nvPr/>
          </p:nvSpPr>
          <p:spPr>
            <a:xfrm>
              <a:off x="6551775" y="366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1" name="Google Shape;8448;p50">
              <a:extLst>
                <a:ext uri="{FF2B5EF4-FFF2-40B4-BE49-F238E27FC236}">
                  <a16:creationId xmlns:a16="http://schemas.microsoft.com/office/drawing/2014/main" id="{86E119C5-50B3-673C-F015-E91984F86946}"/>
                </a:ext>
              </a:extLst>
            </p:cNvPr>
            <p:cNvSpPr/>
            <p:nvPr/>
          </p:nvSpPr>
          <p:spPr>
            <a:xfrm>
              <a:off x="6544375" y="363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2" name="Google Shape;8449;p50">
              <a:extLst>
                <a:ext uri="{FF2B5EF4-FFF2-40B4-BE49-F238E27FC236}">
                  <a16:creationId xmlns:a16="http://schemas.microsoft.com/office/drawing/2014/main" id="{88036945-F1AC-7BCD-A53A-FC75CAA924B2}"/>
                </a:ext>
              </a:extLst>
            </p:cNvPr>
            <p:cNvSpPr/>
            <p:nvPr/>
          </p:nvSpPr>
          <p:spPr>
            <a:xfrm>
              <a:off x="6548600" y="365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3" name="Google Shape;8450;p50">
              <a:extLst>
                <a:ext uri="{FF2B5EF4-FFF2-40B4-BE49-F238E27FC236}">
                  <a16:creationId xmlns:a16="http://schemas.microsoft.com/office/drawing/2014/main" id="{D91861D5-69F0-9864-A9AC-87F66146A7F0}"/>
                </a:ext>
              </a:extLst>
            </p:cNvPr>
            <p:cNvSpPr/>
            <p:nvPr/>
          </p:nvSpPr>
          <p:spPr>
            <a:xfrm>
              <a:off x="6542800" y="363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4" name="Google Shape;8451;p50">
              <a:extLst>
                <a:ext uri="{FF2B5EF4-FFF2-40B4-BE49-F238E27FC236}">
                  <a16:creationId xmlns:a16="http://schemas.microsoft.com/office/drawing/2014/main" id="{23C28713-0E54-4538-739D-ED1E53EA9F7E}"/>
                </a:ext>
              </a:extLst>
            </p:cNvPr>
            <p:cNvSpPr/>
            <p:nvPr/>
          </p:nvSpPr>
          <p:spPr>
            <a:xfrm>
              <a:off x="6549125" y="3666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5" name="Google Shape;8452;p50">
              <a:extLst>
                <a:ext uri="{FF2B5EF4-FFF2-40B4-BE49-F238E27FC236}">
                  <a16:creationId xmlns:a16="http://schemas.microsoft.com/office/drawing/2014/main" id="{AF570CBD-98BF-8E64-C091-F643B453723C}"/>
                </a:ext>
              </a:extLst>
            </p:cNvPr>
            <p:cNvSpPr/>
            <p:nvPr/>
          </p:nvSpPr>
          <p:spPr>
            <a:xfrm>
              <a:off x="6542250" y="365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6" name="Google Shape;8453;p50">
              <a:extLst>
                <a:ext uri="{FF2B5EF4-FFF2-40B4-BE49-F238E27FC236}">
                  <a16:creationId xmlns:a16="http://schemas.microsoft.com/office/drawing/2014/main" id="{B3CBDEEE-E8A6-6CBE-6C09-4D568D4D137C}"/>
                </a:ext>
              </a:extLst>
            </p:cNvPr>
            <p:cNvSpPr/>
            <p:nvPr/>
          </p:nvSpPr>
          <p:spPr>
            <a:xfrm>
              <a:off x="6542800" y="363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7" name="Google Shape;8454;p50">
              <a:extLst>
                <a:ext uri="{FF2B5EF4-FFF2-40B4-BE49-F238E27FC236}">
                  <a16:creationId xmlns:a16="http://schemas.microsoft.com/office/drawing/2014/main" id="{6F5D085E-41AF-9DC4-2B8C-9B1F12399ED9}"/>
                </a:ext>
              </a:extLst>
            </p:cNvPr>
            <p:cNvSpPr/>
            <p:nvPr/>
          </p:nvSpPr>
          <p:spPr>
            <a:xfrm>
              <a:off x="6547025" y="3647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8" name="Google Shape;8455;p50">
              <a:extLst>
                <a:ext uri="{FF2B5EF4-FFF2-40B4-BE49-F238E27FC236}">
                  <a16:creationId xmlns:a16="http://schemas.microsoft.com/office/drawing/2014/main" id="{461C3BA1-2DAE-F7C7-0144-5756D13050DB}"/>
                </a:ext>
              </a:extLst>
            </p:cNvPr>
            <p:cNvSpPr/>
            <p:nvPr/>
          </p:nvSpPr>
          <p:spPr>
            <a:xfrm>
              <a:off x="6547550" y="364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9" name="Google Shape;8456;p50">
              <a:extLst>
                <a:ext uri="{FF2B5EF4-FFF2-40B4-BE49-F238E27FC236}">
                  <a16:creationId xmlns:a16="http://schemas.microsoft.com/office/drawing/2014/main" id="{94E3FA6A-FD3E-5C9F-3390-B5066187D172}"/>
                </a:ext>
              </a:extLst>
            </p:cNvPr>
            <p:cNvSpPr/>
            <p:nvPr/>
          </p:nvSpPr>
          <p:spPr>
            <a:xfrm>
              <a:off x="6543850" y="3638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0" name="Google Shape;8457;p50">
              <a:extLst>
                <a:ext uri="{FF2B5EF4-FFF2-40B4-BE49-F238E27FC236}">
                  <a16:creationId xmlns:a16="http://schemas.microsoft.com/office/drawing/2014/main" id="{5D6574B1-3D21-85E8-69B9-75F20F4849FF}"/>
                </a:ext>
              </a:extLst>
            </p:cNvPr>
            <p:cNvSpPr/>
            <p:nvPr/>
          </p:nvSpPr>
          <p:spPr>
            <a:xfrm>
              <a:off x="6546475" y="364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1" name="Google Shape;8458;p50">
              <a:extLst>
                <a:ext uri="{FF2B5EF4-FFF2-40B4-BE49-F238E27FC236}">
                  <a16:creationId xmlns:a16="http://schemas.microsoft.com/office/drawing/2014/main" id="{FF6EAE95-5387-025B-DD9A-2508B0B25690}"/>
                </a:ext>
              </a:extLst>
            </p:cNvPr>
            <p:cNvSpPr/>
            <p:nvPr/>
          </p:nvSpPr>
          <p:spPr>
            <a:xfrm>
              <a:off x="6550700" y="3659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2" name="Google Shape;8459;p50">
              <a:extLst>
                <a:ext uri="{FF2B5EF4-FFF2-40B4-BE49-F238E27FC236}">
                  <a16:creationId xmlns:a16="http://schemas.microsoft.com/office/drawing/2014/main" id="{E40BC0CD-602A-1038-E667-B1467B70D117}"/>
                </a:ext>
              </a:extLst>
            </p:cNvPr>
            <p:cNvSpPr/>
            <p:nvPr/>
          </p:nvSpPr>
          <p:spPr>
            <a:xfrm>
              <a:off x="6545950" y="3659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3" name="Google Shape;8460;p50">
              <a:extLst>
                <a:ext uri="{FF2B5EF4-FFF2-40B4-BE49-F238E27FC236}">
                  <a16:creationId xmlns:a16="http://schemas.microsoft.com/office/drawing/2014/main" id="{0E97EFFC-661E-4364-8294-944CB685DE17}"/>
                </a:ext>
              </a:extLst>
            </p:cNvPr>
            <p:cNvSpPr/>
            <p:nvPr/>
          </p:nvSpPr>
          <p:spPr>
            <a:xfrm>
              <a:off x="6545950" y="3659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4" name="Google Shape;8461;p50">
              <a:extLst>
                <a:ext uri="{FF2B5EF4-FFF2-40B4-BE49-F238E27FC236}">
                  <a16:creationId xmlns:a16="http://schemas.microsoft.com/office/drawing/2014/main" id="{13C9EF5B-F90C-5DF6-F598-BEB707FDF808}"/>
                </a:ext>
              </a:extLst>
            </p:cNvPr>
            <p:cNvSpPr/>
            <p:nvPr/>
          </p:nvSpPr>
          <p:spPr>
            <a:xfrm>
              <a:off x="6545950" y="3659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5" name="Google Shape;8462;p50">
              <a:extLst>
                <a:ext uri="{FF2B5EF4-FFF2-40B4-BE49-F238E27FC236}">
                  <a16:creationId xmlns:a16="http://schemas.microsoft.com/office/drawing/2014/main" id="{3F7CE23A-78C3-4915-E15C-2760751C4E6C}"/>
                </a:ext>
              </a:extLst>
            </p:cNvPr>
            <p:cNvSpPr/>
            <p:nvPr/>
          </p:nvSpPr>
          <p:spPr>
            <a:xfrm>
              <a:off x="6546475" y="366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6" name="Google Shape;8463;p50">
              <a:extLst>
                <a:ext uri="{FF2B5EF4-FFF2-40B4-BE49-F238E27FC236}">
                  <a16:creationId xmlns:a16="http://schemas.microsoft.com/office/drawing/2014/main" id="{37FBF21E-D4DD-7882-3369-2C70CF34F515}"/>
                </a:ext>
              </a:extLst>
            </p:cNvPr>
            <p:cNvSpPr/>
            <p:nvPr/>
          </p:nvSpPr>
          <p:spPr>
            <a:xfrm>
              <a:off x="6546475" y="366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7" name="Google Shape;8464;p50">
              <a:extLst>
                <a:ext uri="{FF2B5EF4-FFF2-40B4-BE49-F238E27FC236}">
                  <a16:creationId xmlns:a16="http://schemas.microsoft.com/office/drawing/2014/main" id="{DBB972CE-D801-294F-CB90-2EB0D6316830}"/>
                </a:ext>
              </a:extLst>
            </p:cNvPr>
            <p:cNvSpPr/>
            <p:nvPr/>
          </p:nvSpPr>
          <p:spPr>
            <a:xfrm>
              <a:off x="6544900" y="365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8" name="Google Shape;8465;p50">
              <a:extLst>
                <a:ext uri="{FF2B5EF4-FFF2-40B4-BE49-F238E27FC236}">
                  <a16:creationId xmlns:a16="http://schemas.microsoft.com/office/drawing/2014/main" id="{CD1E28E6-0742-C463-E0FA-D34DF9491A59}"/>
                </a:ext>
              </a:extLst>
            </p:cNvPr>
            <p:cNvSpPr/>
            <p:nvPr/>
          </p:nvSpPr>
          <p:spPr>
            <a:xfrm>
              <a:off x="6540150" y="3638400"/>
              <a:ext cx="12175" cy="30650"/>
            </a:xfrm>
            <a:custGeom>
              <a:avLst/>
              <a:gdLst/>
              <a:ahLst/>
              <a:cxnLst/>
              <a:rect l="l" t="t" r="r" b="b"/>
              <a:pathLst>
                <a:path w="487" h="1226" extrusionOk="0">
                  <a:moveTo>
                    <a:pt x="402" y="782"/>
                  </a:moveTo>
                  <a:cubicBezTo>
                    <a:pt x="386" y="782"/>
                    <a:pt x="394" y="782"/>
                    <a:pt x="399" y="791"/>
                  </a:cubicBezTo>
                  <a:lnTo>
                    <a:pt x="399" y="791"/>
                  </a:lnTo>
                  <a:cubicBezTo>
                    <a:pt x="402" y="788"/>
                    <a:pt x="402" y="782"/>
                    <a:pt x="402" y="782"/>
                  </a:cubicBezTo>
                  <a:close/>
                  <a:moveTo>
                    <a:pt x="212" y="824"/>
                  </a:moveTo>
                  <a:cubicBezTo>
                    <a:pt x="212" y="824"/>
                    <a:pt x="233" y="824"/>
                    <a:pt x="212" y="845"/>
                  </a:cubicBezTo>
                  <a:lnTo>
                    <a:pt x="233" y="824"/>
                  </a:lnTo>
                  <a:close/>
                  <a:moveTo>
                    <a:pt x="338" y="993"/>
                  </a:moveTo>
                  <a:cubicBezTo>
                    <a:pt x="317" y="993"/>
                    <a:pt x="317" y="1014"/>
                    <a:pt x="317" y="1014"/>
                  </a:cubicBezTo>
                  <a:cubicBezTo>
                    <a:pt x="317" y="1014"/>
                    <a:pt x="317" y="1014"/>
                    <a:pt x="338" y="993"/>
                  </a:cubicBezTo>
                  <a:close/>
                  <a:moveTo>
                    <a:pt x="360" y="1078"/>
                  </a:moveTo>
                  <a:cubicBezTo>
                    <a:pt x="338" y="1078"/>
                    <a:pt x="360" y="1078"/>
                    <a:pt x="338" y="1099"/>
                  </a:cubicBezTo>
                  <a:lnTo>
                    <a:pt x="360" y="1078"/>
                  </a:lnTo>
                  <a:close/>
                  <a:moveTo>
                    <a:pt x="380" y="1094"/>
                  </a:moveTo>
                  <a:lnTo>
                    <a:pt x="380" y="1094"/>
                  </a:lnTo>
                  <a:cubicBezTo>
                    <a:pt x="368" y="1099"/>
                    <a:pt x="360" y="1099"/>
                    <a:pt x="360" y="1099"/>
                  </a:cubicBezTo>
                  <a:lnTo>
                    <a:pt x="381" y="1099"/>
                  </a:lnTo>
                  <a:cubicBezTo>
                    <a:pt x="381" y="1099"/>
                    <a:pt x="381" y="1096"/>
                    <a:pt x="380" y="1094"/>
                  </a:cubicBezTo>
                  <a:close/>
                  <a:moveTo>
                    <a:pt x="375" y="1111"/>
                  </a:moveTo>
                  <a:cubicBezTo>
                    <a:pt x="369" y="1111"/>
                    <a:pt x="360" y="1120"/>
                    <a:pt x="360" y="1120"/>
                  </a:cubicBezTo>
                  <a:lnTo>
                    <a:pt x="381" y="1120"/>
                  </a:lnTo>
                  <a:cubicBezTo>
                    <a:pt x="381" y="1113"/>
                    <a:pt x="378" y="1111"/>
                    <a:pt x="375" y="1111"/>
                  </a:cubicBezTo>
                  <a:close/>
                  <a:moveTo>
                    <a:pt x="381" y="1120"/>
                  </a:moveTo>
                  <a:lnTo>
                    <a:pt x="381" y="1141"/>
                  </a:lnTo>
                  <a:cubicBezTo>
                    <a:pt x="381" y="1141"/>
                    <a:pt x="381" y="1120"/>
                    <a:pt x="402" y="1120"/>
                  </a:cubicBezTo>
                  <a:close/>
                  <a:moveTo>
                    <a:pt x="486" y="1120"/>
                  </a:moveTo>
                  <a:cubicBezTo>
                    <a:pt x="465" y="1120"/>
                    <a:pt x="465" y="1120"/>
                    <a:pt x="465" y="1141"/>
                  </a:cubicBezTo>
                  <a:lnTo>
                    <a:pt x="486" y="1120"/>
                  </a:lnTo>
                  <a:close/>
                  <a:moveTo>
                    <a:pt x="127" y="1"/>
                  </a:moveTo>
                  <a:cubicBezTo>
                    <a:pt x="127" y="22"/>
                    <a:pt x="127" y="22"/>
                    <a:pt x="127" y="22"/>
                  </a:cubicBezTo>
                  <a:lnTo>
                    <a:pt x="106" y="22"/>
                  </a:lnTo>
                  <a:cubicBezTo>
                    <a:pt x="85" y="22"/>
                    <a:pt x="106" y="22"/>
                    <a:pt x="106" y="43"/>
                  </a:cubicBezTo>
                  <a:cubicBezTo>
                    <a:pt x="99" y="36"/>
                    <a:pt x="94" y="33"/>
                    <a:pt x="91" y="33"/>
                  </a:cubicBezTo>
                  <a:cubicBezTo>
                    <a:pt x="85" y="33"/>
                    <a:pt x="85" y="43"/>
                    <a:pt x="85" y="43"/>
                  </a:cubicBezTo>
                  <a:cubicBezTo>
                    <a:pt x="85" y="43"/>
                    <a:pt x="85" y="64"/>
                    <a:pt x="85" y="64"/>
                  </a:cubicBezTo>
                  <a:lnTo>
                    <a:pt x="64" y="64"/>
                  </a:lnTo>
                  <a:cubicBezTo>
                    <a:pt x="64" y="85"/>
                    <a:pt x="22" y="106"/>
                    <a:pt x="43" y="106"/>
                  </a:cubicBezTo>
                  <a:cubicBezTo>
                    <a:pt x="36" y="113"/>
                    <a:pt x="33" y="116"/>
                    <a:pt x="33" y="116"/>
                  </a:cubicBezTo>
                  <a:cubicBezTo>
                    <a:pt x="31" y="116"/>
                    <a:pt x="36" y="106"/>
                    <a:pt x="22" y="106"/>
                  </a:cubicBezTo>
                  <a:cubicBezTo>
                    <a:pt x="43" y="127"/>
                    <a:pt x="22" y="127"/>
                    <a:pt x="22" y="148"/>
                  </a:cubicBezTo>
                  <a:cubicBezTo>
                    <a:pt x="0" y="148"/>
                    <a:pt x="22" y="170"/>
                    <a:pt x="0" y="191"/>
                  </a:cubicBezTo>
                  <a:lnTo>
                    <a:pt x="22" y="191"/>
                  </a:lnTo>
                  <a:cubicBezTo>
                    <a:pt x="0" y="212"/>
                    <a:pt x="22" y="233"/>
                    <a:pt x="22" y="254"/>
                  </a:cubicBezTo>
                  <a:cubicBezTo>
                    <a:pt x="22" y="275"/>
                    <a:pt x="22" y="317"/>
                    <a:pt x="22" y="339"/>
                  </a:cubicBezTo>
                  <a:lnTo>
                    <a:pt x="43" y="339"/>
                  </a:lnTo>
                  <a:cubicBezTo>
                    <a:pt x="32" y="349"/>
                    <a:pt x="32" y="349"/>
                    <a:pt x="32" y="349"/>
                  </a:cubicBezTo>
                  <a:cubicBezTo>
                    <a:pt x="32" y="349"/>
                    <a:pt x="32" y="349"/>
                    <a:pt x="22" y="360"/>
                  </a:cubicBezTo>
                  <a:cubicBezTo>
                    <a:pt x="43" y="381"/>
                    <a:pt x="22" y="402"/>
                    <a:pt x="43" y="402"/>
                  </a:cubicBezTo>
                  <a:cubicBezTo>
                    <a:pt x="43" y="423"/>
                    <a:pt x="43" y="423"/>
                    <a:pt x="43" y="423"/>
                  </a:cubicBezTo>
                  <a:lnTo>
                    <a:pt x="64" y="423"/>
                  </a:lnTo>
                  <a:cubicBezTo>
                    <a:pt x="43" y="444"/>
                    <a:pt x="64" y="444"/>
                    <a:pt x="64" y="444"/>
                  </a:cubicBezTo>
                  <a:cubicBezTo>
                    <a:pt x="64" y="444"/>
                    <a:pt x="64" y="465"/>
                    <a:pt x="64" y="465"/>
                  </a:cubicBezTo>
                  <a:cubicBezTo>
                    <a:pt x="64" y="465"/>
                    <a:pt x="64" y="465"/>
                    <a:pt x="64" y="486"/>
                  </a:cubicBezTo>
                  <a:cubicBezTo>
                    <a:pt x="64" y="486"/>
                    <a:pt x="64" y="507"/>
                    <a:pt x="64" y="507"/>
                  </a:cubicBezTo>
                  <a:lnTo>
                    <a:pt x="85" y="507"/>
                  </a:lnTo>
                  <a:cubicBezTo>
                    <a:pt x="64" y="529"/>
                    <a:pt x="85" y="529"/>
                    <a:pt x="85" y="529"/>
                  </a:cubicBezTo>
                  <a:lnTo>
                    <a:pt x="64" y="529"/>
                  </a:lnTo>
                  <a:cubicBezTo>
                    <a:pt x="85" y="550"/>
                    <a:pt x="85" y="550"/>
                    <a:pt x="85" y="550"/>
                  </a:cubicBezTo>
                  <a:cubicBezTo>
                    <a:pt x="85" y="550"/>
                    <a:pt x="106" y="571"/>
                    <a:pt x="85" y="571"/>
                  </a:cubicBezTo>
                  <a:cubicBezTo>
                    <a:pt x="106" y="571"/>
                    <a:pt x="85" y="592"/>
                    <a:pt x="106" y="592"/>
                  </a:cubicBezTo>
                  <a:cubicBezTo>
                    <a:pt x="127" y="592"/>
                    <a:pt x="106" y="592"/>
                    <a:pt x="106" y="613"/>
                  </a:cubicBezTo>
                  <a:cubicBezTo>
                    <a:pt x="106" y="613"/>
                    <a:pt x="106" y="613"/>
                    <a:pt x="106" y="634"/>
                  </a:cubicBezTo>
                  <a:cubicBezTo>
                    <a:pt x="106" y="634"/>
                    <a:pt x="106" y="655"/>
                    <a:pt x="106" y="655"/>
                  </a:cubicBezTo>
                  <a:cubicBezTo>
                    <a:pt x="106" y="676"/>
                    <a:pt x="127" y="676"/>
                    <a:pt x="127" y="698"/>
                  </a:cubicBezTo>
                  <a:lnTo>
                    <a:pt x="148" y="698"/>
                  </a:lnTo>
                  <a:lnTo>
                    <a:pt x="127" y="719"/>
                  </a:lnTo>
                  <a:lnTo>
                    <a:pt x="127" y="740"/>
                  </a:lnTo>
                  <a:cubicBezTo>
                    <a:pt x="127" y="750"/>
                    <a:pt x="138" y="750"/>
                    <a:pt x="148" y="750"/>
                  </a:cubicBezTo>
                  <a:cubicBezTo>
                    <a:pt x="159" y="750"/>
                    <a:pt x="169" y="750"/>
                    <a:pt x="169" y="761"/>
                  </a:cubicBezTo>
                  <a:lnTo>
                    <a:pt x="191" y="761"/>
                  </a:lnTo>
                  <a:cubicBezTo>
                    <a:pt x="191" y="761"/>
                    <a:pt x="191" y="782"/>
                    <a:pt x="191" y="782"/>
                  </a:cubicBezTo>
                  <a:cubicBezTo>
                    <a:pt x="191" y="793"/>
                    <a:pt x="196" y="793"/>
                    <a:pt x="201" y="793"/>
                  </a:cubicBezTo>
                  <a:cubicBezTo>
                    <a:pt x="206" y="793"/>
                    <a:pt x="212" y="793"/>
                    <a:pt x="212" y="803"/>
                  </a:cubicBezTo>
                  <a:cubicBezTo>
                    <a:pt x="233" y="803"/>
                    <a:pt x="212" y="824"/>
                    <a:pt x="233" y="824"/>
                  </a:cubicBezTo>
                  <a:cubicBezTo>
                    <a:pt x="243" y="835"/>
                    <a:pt x="249" y="835"/>
                    <a:pt x="251" y="835"/>
                  </a:cubicBezTo>
                  <a:cubicBezTo>
                    <a:pt x="254" y="835"/>
                    <a:pt x="254" y="835"/>
                    <a:pt x="254" y="845"/>
                  </a:cubicBezTo>
                  <a:lnTo>
                    <a:pt x="233" y="845"/>
                  </a:lnTo>
                  <a:cubicBezTo>
                    <a:pt x="233" y="845"/>
                    <a:pt x="233" y="867"/>
                    <a:pt x="233" y="867"/>
                  </a:cubicBezTo>
                  <a:cubicBezTo>
                    <a:pt x="233" y="888"/>
                    <a:pt x="233" y="888"/>
                    <a:pt x="233" y="888"/>
                  </a:cubicBezTo>
                  <a:lnTo>
                    <a:pt x="275" y="888"/>
                  </a:lnTo>
                  <a:cubicBezTo>
                    <a:pt x="268" y="895"/>
                    <a:pt x="263" y="897"/>
                    <a:pt x="260" y="897"/>
                  </a:cubicBezTo>
                  <a:cubicBezTo>
                    <a:pt x="254" y="897"/>
                    <a:pt x="254" y="888"/>
                    <a:pt x="254" y="888"/>
                  </a:cubicBezTo>
                  <a:cubicBezTo>
                    <a:pt x="254" y="909"/>
                    <a:pt x="254" y="909"/>
                    <a:pt x="254" y="909"/>
                  </a:cubicBezTo>
                  <a:cubicBezTo>
                    <a:pt x="254" y="916"/>
                    <a:pt x="256" y="918"/>
                    <a:pt x="260" y="918"/>
                  </a:cubicBezTo>
                  <a:cubicBezTo>
                    <a:pt x="268" y="918"/>
                    <a:pt x="282" y="909"/>
                    <a:pt x="296" y="909"/>
                  </a:cubicBezTo>
                  <a:cubicBezTo>
                    <a:pt x="296" y="930"/>
                    <a:pt x="296" y="930"/>
                    <a:pt x="275" y="930"/>
                  </a:cubicBezTo>
                  <a:lnTo>
                    <a:pt x="296" y="930"/>
                  </a:lnTo>
                  <a:cubicBezTo>
                    <a:pt x="296" y="930"/>
                    <a:pt x="275" y="951"/>
                    <a:pt x="275" y="951"/>
                  </a:cubicBezTo>
                  <a:lnTo>
                    <a:pt x="296" y="951"/>
                  </a:lnTo>
                  <a:lnTo>
                    <a:pt x="317" y="972"/>
                  </a:lnTo>
                  <a:lnTo>
                    <a:pt x="296" y="972"/>
                  </a:lnTo>
                  <a:cubicBezTo>
                    <a:pt x="296" y="972"/>
                    <a:pt x="296" y="972"/>
                    <a:pt x="275" y="993"/>
                  </a:cubicBezTo>
                  <a:lnTo>
                    <a:pt x="338" y="993"/>
                  </a:lnTo>
                  <a:lnTo>
                    <a:pt x="338" y="1014"/>
                  </a:lnTo>
                  <a:cubicBezTo>
                    <a:pt x="338" y="1014"/>
                    <a:pt x="338" y="1036"/>
                    <a:pt x="338" y="1036"/>
                  </a:cubicBezTo>
                  <a:cubicBezTo>
                    <a:pt x="338" y="1036"/>
                    <a:pt x="348" y="1026"/>
                    <a:pt x="354" y="1026"/>
                  </a:cubicBezTo>
                  <a:cubicBezTo>
                    <a:pt x="357" y="1026"/>
                    <a:pt x="360" y="1029"/>
                    <a:pt x="360" y="1036"/>
                  </a:cubicBezTo>
                  <a:lnTo>
                    <a:pt x="338" y="1036"/>
                  </a:lnTo>
                  <a:lnTo>
                    <a:pt x="338" y="1057"/>
                  </a:lnTo>
                  <a:cubicBezTo>
                    <a:pt x="345" y="1050"/>
                    <a:pt x="350" y="1047"/>
                    <a:pt x="353" y="1047"/>
                  </a:cubicBezTo>
                  <a:cubicBezTo>
                    <a:pt x="360" y="1047"/>
                    <a:pt x="360" y="1057"/>
                    <a:pt x="360" y="1057"/>
                  </a:cubicBezTo>
                  <a:lnTo>
                    <a:pt x="338" y="1057"/>
                  </a:lnTo>
                  <a:cubicBezTo>
                    <a:pt x="350" y="1057"/>
                    <a:pt x="355" y="1063"/>
                    <a:pt x="358" y="1065"/>
                  </a:cubicBezTo>
                  <a:lnTo>
                    <a:pt x="358" y="1065"/>
                  </a:lnTo>
                  <a:cubicBezTo>
                    <a:pt x="355" y="1071"/>
                    <a:pt x="350" y="1078"/>
                    <a:pt x="338" y="1078"/>
                  </a:cubicBezTo>
                  <a:lnTo>
                    <a:pt x="360" y="1078"/>
                  </a:lnTo>
                  <a:lnTo>
                    <a:pt x="360" y="1099"/>
                  </a:lnTo>
                  <a:cubicBezTo>
                    <a:pt x="367" y="1092"/>
                    <a:pt x="371" y="1090"/>
                    <a:pt x="374" y="1090"/>
                  </a:cubicBezTo>
                  <a:cubicBezTo>
                    <a:pt x="377" y="1090"/>
                    <a:pt x="379" y="1091"/>
                    <a:pt x="380" y="1094"/>
                  </a:cubicBezTo>
                  <a:lnTo>
                    <a:pt x="380" y="1094"/>
                  </a:lnTo>
                  <a:cubicBezTo>
                    <a:pt x="386" y="1090"/>
                    <a:pt x="394" y="1086"/>
                    <a:pt x="402" y="1078"/>
                  </a:cubicBezTo>
                  <a:lnTo>
                    <a:pt x="402" y="1078"/>
                  </a:lnTo>
                  <a:lnTo>
                    <a:pt x="381" y="1099"/>
                  </a:lnTo>
                  <a:lnTo>
                    <a:pt x="402" y="1099"/>
                  </a:lnTo>
                  <a:cubicBezTo>
                    <a:pt x="402" y="1099"/>
                    <a:pt x="381" y="1099"/>
                    <a:pt x="381" y="1120"/>
                  </a:cubicBezTo>
                  <a:lnTo>
                    <a:pt x="381" y="1120"/>
                  </a:lnTo>
                  <a:cubicBezTo>
                    <a:pt x="381" y="1113"/>
                    <a:pt x="383" y="1111"/>
                    <a:pt x="386" y="1111"/>
                  </a:cubicBezTo>
                  <a:cubicBezTo>
                    <a:pt x="392" y="1111"/>
                    <a:pt x="402" y="1120"/>
                    <a:pt x="402" y="1120"/>
                  </a:cubicBezTo>
                  <a:cubicBezTo>
                    <a:pt x="402" y="1141"/>
                    <a:pt x="402" y="1141"/>
                    <a:pt x="402" y="1141"/>
                  </a:cubicBezTo>
                  <a:lnTo>
                    <a:pt x="423" y="1141"/>
                  </a:lnTo>
                  <a:cubicBezTo>
                    <a:pt x="423" y="1141"/>
                    <a:pt x="423" y="1141"/>
                    <a:pt x="402" y="1162"/>
                  </a:cubicBezTo>
                  <a:lnTo>
                    <a:pt x="423" y="1162"/>
                  </a:lnTo>
                  <a:cubicBezTo>
                    <a:pt x="402" y="1183"/>
                    <a:pt x="423" y="1183"/>
                    <a:pt x="423" y="1183"/>
                  </a:cubicBezTo>
                  <a:cubicBezTo>
                    <a:pt x="430" y="1176"/>
                    <a:pt x="432" y="1174"/>
                    <a:pt x="433" y="1174"/>
                  </a:cubicBezTo>
                  <a:lnTo>
                    <a:pt x="433" y="1174"/>
                  </a:lnTo>
                  <a:cubicBezTo>
                    <a:pt x="435" y="1174"/>
                    <a:pt x="430" y="1183"/>
                    <a:pt x="444" y="1183"/>
                  </a:cubicBezTo>
                  <a:cubicBezTo>
                    <a:pt x="465" y="1183"/>
                    <a:pt x="465" y="1162"/>
                    <a:pt x="465" y="1162"/>
                  </a:cubicBezTo>
                  <a:cubicBezTo>
                    <a:pt x="465" y="1141"/>
                    <a:pt x="465" y="1141"/>
                    <a:pt x="465" y="1141"/>
                  </a:cubicBezTo>
                  <a:cubicBezTo>
                    <a:pt x="465" y="1131"/>
                    <a:pt x="460" y="1131"/>
                    <a:pt x="457" y="1131"/>
                  </a:cubicBezTo>
                  <a:cubicBezTo>
                    <a:pt x="455" y="1131"/>
                    <a:pt x="455" y="1131"/>
                    <a:pt x="465" y="1120"/>
                  </a:cubicBezTo>
                  <a:lnTo>
                    <a:pt x="444" y="1120"/>
                  </a:lnTo>
                  <a:cubicBezTo>
                    <a:pt x="465" y="1120"/>
                    <a:pt x="465" y="1099"/>
                    <a:pt x="465" y="1099"/>
                  </a:cubicBezTo>
                  <a:cubicBezTo>
                    <a:pt x="465" y="1078"/>
                    <a:pt x="465" y="1078"/>
                    <a:pt x="465" y="1078"/>
                  </a:cubicBezTo>
                  <a:cubicBezTo>
                    <a:pt x="449" y="1078"/>
                    <a:pt x="458" y="1078"/>
                    <a:pt x="463" y="1067"/>
                  </a:cubicBezTo>
                  <a:lnTo>
                    <a:pt x="463" y="1067"/>
                  </a:lnTo>
                  <a:cubicBezTo>
                    <a:pt x="464" y="1070"/>
                    <a:pt x="465" y="1074"/>
                    <a:pt x="465" y="1078"/>
                  </a:cubicBezTo>
                  <a:lnTo>
                    <a:pt x="465" y="1057"/>
                  </a:lnTo>
                  <a:cubicBezTo>
                    <a:pt x="465" y="1061"/>
                    <a:pt x="464" y="1065"/>
                    <a:pt x="463" y="1067"/>
                  </a:cubicBezTo>
                  <a:lnTo>
                    <a:pt x="463" y="1067"/>
                  </a:lnTo>
                  <a:cubicBezTo>
                    <a:pt x="458" y="1057"/>
                    <a:pt x="444" y="1057"/>
                    <a:pt x="444" y="1057"/>
                  </a:cubicBezTo>
                  <a:lnTo>
                    <a:pt x="465" y="1057"/>
                  </a:lnTo>
                  <a:cubicBezTo>
                    <a:pt x="465" y="1057"/>
                    <a:pt x="465" y="1036"/>
                    <a:pt x="444" y="1036"/>
                  </a:cubicBezTo>
                  <a:cubicBezTo>
                    <a:pt x="465" y="1014"/>
                    <a:pt x="444" y="1014"/>
                    <a:pt x="444" y="1014"/>
                  </a:cubicBezTo>
                  <a:cubicBezTo>
                    <a:pt x="465" y="1014"/>
                    <a:pt x="423" y="1014"/>
                    <a:pt x="444" y="993"/>
                  </a:cubicBezTo>
                  <a:cubicBezTo>
                    <a:pt x="444" y="993"/>
                    <a:pt x="444" y="993"/>
                    <a:pt x="444" y="972"/>
                  </a:cubicBezTo>
                  <a:lnTo>
                    <a:pt x="423" y="972"/>
                  </a:lnTo>
                  <a:cubicBezTo>
                    <a:pt x="423" y="972"/>
                    <a:pt x="444" y="951"/>
                    <a:pt x="444" y="951"/>
                  </a:cubicBezTo>
                  <a:cubicBezTo>
                    <a:pt x="423" y="930"/>
                    <a:pt x="444" y="930"/>
                    <a:pt x="423" y="930"/>
                  </a:cubicBezTo>
                  <a:lnTo>
                    <a:pt x="444" y="930"/>
                  </a:lnTo>
                  <a:cubicBezTo>
                    <a:pt x="423" y="930"/>
                    <a:pt x="444" y="909"/>
                    <a:pt x="423" y="909"/>
                  </a:cubicBezTo>
                  <a:cubicBezTo>
                    <a:pt x="429" y="909"/>
                    <a:pt x="434" y="909"/>
                    <a:pt x="437" y="908"/>
                  </a:cubicBezTo>
                  <a:lnTo>
                    <a:pt x="437" y="908"/>
                  </a:lnTo>
                  <a:cubicBezTo>
                    <a:pt x="439" y="909"/>
                    <a:pt x="441" y="909"/>
                    <a:pt x="444" y="909"/>
                  </a:cubicBezTo>
                  <a:lnTo>
                    <a:pt x="444" y="888"/>
                  </a:lnTo>
                  <a:cubicBezTo>
                    <a:pt x="444" y="903"/>
                    <a:pt x="444" y="907"/>
                    <a:pt x="437" y="908"/>
                  </a:cubicBezTo>
                  <a:lnTo>
                    <a:pt x="437" y="908"/>
                  </a:lnTo>
                  <a:cubicBezTo>
                    <a:pt x="407" y="903"/>
                    <a:pt x="443" y="867"/>
                    <a:pt x="423" y="867"/>
                  </a:cubicBezTo>
                  <a:cubicBezTo>
                    <a:pt x="423" y="845"/>
                    <a:pt x="402" y="845"/>
                    <a:pt x="423" y="845"/>
                  </a:cubicBezTo>
                  <a:lnTo>
                    <a:pt x="402" y="845"/>
                  </a:lnTo>
                  <a:cubicBezTo>
                    <a:pt x="402" y="845"/>
                    <a:pt x="402" y="845"/>
                    <a:pt x="402" y="824"/>
                  </a:cubicBezTo>
                  <a:cubicBezTo>
                    <a:pt x="412" y="814"/>
                    <a:pt x="412" y="814"/>
                    <a:pt x="410" y="814"/>
                  </a:cubicBezTo>
                  <a:cubicBezTo>
                    <a:pt x="407" y="814"/>
                    <a:pt x="402" y="814"/>
                    <a:pt x="402" y="803"/>
                  </a:cubicBezTo>
                  <a:cubicBezTo>
                    <a:pt x="402" y="798"/>
                    <a:pt x="400" y="794"/>
                    <a:pt x="399" y="791"/>
                  </a:cubicBezTo>
                  <a:lnTo>
                    <a:pt x="399" y="791"/>
                  </a:lnTo>
                  <a:cubicBezTo>
                    <a:pt x="398" y="791"/>
                    <a:pt x="397" y="791"/>
                    <a:pt x="396" y="791"/>
                  </a:cubicBezTo>
                  <a:cubicBezTo>
                    <a:pt x="392" y="791"/>
                    <a:pt x="388" y="789"/>
                    <a:pt x="381" y="782"/>
                  </a:cubicBezTo>
                  <a:cubicBezTo>
                    <a:pt x="381" y="782"/>
                    <a:pt x="381" y="782"/>
                    <a:pt x="402" y="761"/>
                  </a:cubicBezTo>
                  <a:lnTo>
                    <a:pt x="402" y="740"/>
                  </a:lnTo>
                  <a:cubicBezTo>
                    <a:pt x="402" y="740"/>
                    <a:pt x="402" y="740"/>
                    <a:pt x="381" y="719"/>
                  </a:cubicBezTo>
                  <a:lnTo>
                    <a:pt x="402" y="719"/>
                  </a:lnTo>
                  <a:cubicBezTo>
                    <a:pt x="381" y="719"/>
                    <a:pt x="402" y="698"/>
                    <a:pt x="402" y="698"/>
                  </a:cubicBezTo>
                  <a:lnTo>
                    <a:pt x="381" y="698"/>
                  </a:lnTo>
                  <a:cubicBezTo>
                    <a:pt x="381" y="698"/>
                    <a:pt x="381" y="698"/>
                    <a:pt x="381" y="676"/>
                  </a:cubicBezTo>
                  <a:lnTo>
                    <a:pt x="360" y="676"/>
                  </a:lnTo>
                  <a:cubicBezTo>
                    <a:pt x="381" y="676"/>
                    <a:pt x="360" y="676"/>
                    <a:pt x="381" y="655"/>
                  </a:cubicBezTo>
                  <a:lnTo>
                    <a:pt x="360" y="655"/>
                  </a:lnTo>
                  <a:cubicBezTo>
                    <a:pt x="381" y="655"/>
                    <a:pt x="360" y="655"/>
                    <a:pt x="360" y="634"/>
                  </a:cubicBezTo>
                  <a:cubicBezTo>
                    <a:pt x="360" y="622"/>
                    <a:pt x="360" y="613"/>
                    <a:pt x="360" y="613"/>
                  </a:cubicBezTo>
                  <a:cubicBezTo>
                    <a:pt x="360" y="592"/>
                    <a:pt x="360" y="592"/>
                    <a:pt x="360" y="571"/>
                  </a:cubicBezTo>
                  <a:lnTo>
                    <a:pt x="338" y="571"/>
                  </a:lnTo>
                  <a:cubicBezTo>
                    <a:pt x="338" y="571"/>
                    <a:pt x="338" y="550"/>
                    <a:pt x="338" y="550"/>
                  </a:cubicBezTo>
                  <a:cubicBezTo>
                    <a:pt x="317" y="550"/>
                    <a:pt x="338" y="550"/>
                    <a:pt x="338" y="529"/>
                  </a:cubicBezTo>
                  <a:lnTo>
                    <a:pt x="338" y="507"/>
                  </a:lnTo>
                  <a:lnTo>
                    <a:pt x="317" y="507"/>
                  </a:lnTo>
                  <a:cubicBezTo>
                    <a:pt x="317" y="507"/>
                    <a:pt x="317" y="507"/>
                    <a:pt x="317" y="486"/>
                  </a:cubicBezTo>
                  <a:cubicBezTo>
                    <a:pt x="296" y="486"/>
                    <a:pt x="317" y="465"/>
                    <a:pt x="317" y="465"/>
                  </a:cubicBezTo>
                  <a:lnTo>
                    <a:pt x="296" y="465"/>
                  </a:lnTo>
                  <a:cubicBezTo>
                    <a:pt x="317" y="444"/>
                    <a:pt x="296" y="423"/>
                    <a:pt x="296" y="402"/>
                  </a:cubicBezTo>
                  <a:cubicBezTo>
                    <a:pt x="296" y="402"/>
                    <a:pt x="296" y="402"/>
                    <a:pt x="296" y="381"/>
                  </a:cubicBezTo>
                  <a:lnTo>
                    <a:pt x="275" y="381"/>
                  </a:lnTo>
                  <a:cubicBezTo>
                    <a:pt x="296" y="381"/>
                    <a:pt x="296" y="360"/>
                    <a:pt x="275" y="360"/>
                  </a:cubicBezTo>
                  <a:cubicBezTo>
                    <a:pt x="254" y="339"/>
                    <a:pt x="296" y="339"/>
                    <a:pt x="275" y="339"/>
                  </a:cubicBezTo>
                  <a:lnTo>
                    <a:pt x="296" y="339"/>
                  </a:lnTo>
                  <a:cubicBezTo>
                    <a:pt x="275" y="339"/>
                    <a:pt x="275" y="339"/>
                    <a:pt x="254" y="317"/>
                  </a:cubicBezTo>
                  <a:lnTo>
                    <a:pt x="275" y="317"/>
                  </a:lnTo>
                  <a:cubicBezTo>
                    <a:pt x="275" y="296"/>
                    <a:pt x="254" y="296"/>
                    <a:pt x="275" y="296"/>
                  </a:cubicBezTo>
                  <a:cubicBezTo>
                    <a:pt x="254" y="275"/>
                    <a:pt x="254" y="275"/>
                    <a:pt x="254" y="254"/>
                  </a:cubicBezTo>
                  <a:lnTo>
                    <a:pt x="254" y="233"/>
                  </a:lnTo>
                  <a:cubicBezTo>
                    <a:pt x="254" y="212"/>
                    <a:pt x="254" y="212"/>
                    <a:pt x="254" y="212"/>
                  </a:cubicBezTo>
                  <a:cubicBezTo>
                    <a:pt x="254" y="212"/>
                    <a:pt x="275" y="22"/>
                    <a:pt x="169" y="1"/>
                  </a:cubicBezTo>
                  <a:close/>
                  <a:moveTo>
                    <a:pt x="402" y="1205"/>
                  </a:moveTo>
                  <a:cubicBezTo>
                    <a:pt x="402" y="1212"/>
                    <a:pt x="404" y="1214"/>
                    <a:pt x="407" y="1214"/>
                  </a:cubicBezTo>
                  <a:cubicBezTo>
                    <a:pt x="414" y="1214"/>
                    <a:pt x="423" y="1205"/>
                    <a:pt x="423" y="1205"/>
                  </a:cubicBezTo>
                  <a:close/>
                  <a:moveTo>
                    <a:pt x="423" y="1183"/>
                  </a:moveTo>
                  <a:cubicBezTo>
                    <a:pt x="423" y="1194"/>
                    <a:pt x="423" y="1194"/>
                    <a:pt x="420" y="1194"/>
                  </a:cubicBezTo>
                  <a:cubicBezTo>
                    <a:pt x="418" y="1194"/>
                    <a:pt x="412" y="1194"/>
                    <a:pt x="402" y="1205"/>
                  </a:cubicBezTo>
                  <a:lnTo>
                    <a:pt x="402" y="1205"/>
                  </a:lnTo>
                  <a:cubicBezTo>
                    <a:pt x="402" y="1205"/>
                    <a:pt x="411" y="1195"/>
                    <a:pt x="417" y="1195"/>
                  </a:cubicBezTo>
                  <a:cubicBezTo>
                    <a:pt x="421" y="1195"/>
                    <a:pt x="423" y="1198"/>
                    <a:pt x="423" y="1205"/>
                  </a:cubicBezTo>
                  <a:cubicBezTo>
                    <a:pt x="423" y="1226"/>
                    <a:pt x="423" y="1226"/>
                    <a:pt x="423" y="1226"/>
                  </a:cubicBezTo>
                  <a:cubicBezTo>
                    <a:pt x="423" y="1226"/>
                    <a:pt x="423" y="1205"/>
                    <a:pt x="444" y="1205"/>
                  </a:cubicBezTo>
                  <a:cubicBezTo>
                    <a:pt x="465" y="1205"/>
                    <a:pt x="444" y="1205"/>
                    <a:pt x="465" y="1183"/>
                  </a:cubicBezTo>
                  <a:cubicBezTo>
                    <a:pt x="451" y="1183"/>
                    <a:pt x="446" y="1193"/>
                    <a:pt x="445" y="1193"/>
                  </a:cubicBezTo>
                  <a:cubicBezTo>
                    <a:pt x="444" y="1193"/>
                    <a:pt x="444" y="1191"/>
                    <a:pt x="444" y="118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9" name="Google Shape;8466;p50">
              <a:extLst>
                <a:ext uri="{FF2B5EF4-FFF2-40B4-BE49-F238E27FC236}">
                  <a16:creationId xmlns:a16="http://schemas.microsoft.com/office/drawing/2014/main" id="{F483259D-178A-D86D-DD11-5A4EC9A68AB3}"/>
                </a:ext>
              </a:extLst>
            </p:cNvPr>
            <p:cNvSpPr/>
            <p:nvPr/>
          </p:nvSpPr>
          <p:spPr>
            <a:xfrm>
              <a:off x="6546475" y="366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0" name="Google Shape;8467;p50">
              <a:extLst>
                <a:ext uri="{FF2B5EF4-FFF2-40B4-BE49-F238E27FC236}">
                  <a16:creationId xmlns:a16="http://schemas.microsoft.com/office/drawing/2014/main" id="{1509A4B1-DD29-E730-F62C-7872E2480B4C}"/>
                </a:ext>
              </a:extLst>
            </p:cNvPr>
            <p:cNvSpPr/>
            <p:nvPr/>
          </p:nvSpPr>
          <p:spPr>
            <a:xfrm>
              <a:off x="6545425" y="3658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1" name="Google Shape;8468;p50">
              <a:extLst>
                <a:ext uri="{FF2B5EF4-FFF2-40B4-BE49-F238E27FC236}">
                  <a16:creationId xmlns:a16="http://schemas.microsoft.com/office/drawing/2014/main" id="{381C61CF-F632-7810-014D-11B5755D0EBB}"/>
                </a:ext>
              </a:extLst>
            </p:cNvPr>
            <p:cNvSpPr/>
            <p:nvPr/>
          </p:nvSpPr>
          <p:spPr>
            <a:xfrm>
              <a:off x="6544900" y="36579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2" name="Google Shape;8469;p50">
              <a:extLst>
                <a:ext uri="{FF2B5EF4-FFF2-40B4-BE49-F238E27FC236}">
                  <a16:creationId xmlns:a16="http://schemas.microsoft.com/office/drawing/2014/main" id="{8E339D3A-6A6A-04A6-7ED3-66A3FA86B18D}"/>
                </a:ext>
              </a:extLst>
            </p:cNvPr>
            <p:cNvSpPr/>
            <p:nvPr/>
          </p:nvSpPr>
          <p:spPr>
            <a:xfrm>
              <a:off x="6547550" y="366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3" name="Google Shape;8470;p50">
              <a:extLst>
                <a:ext uri="{FF2B5EF4-FFF2-40B4-BE49-F238E27FC236}">
                  <a16:creationId xmlns:a16="http://schemas.microsoft.com/office/drawing/2014/main" id="{12361406-0E96-5423-7F51-CAD0C3132F72}"/>
                </a:ext>
              </a:extLst>
            </p:cNvPr>
            <p:cNvSpPr/>
            <p:nvPr/>
          </p:nvSpPr>
          <p:spPr>
            <a:xfrm>
              <a:off x="6549125" y="36658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4" name="Google Shape;8471;p50">
              <a:extLst>
                <a:ext uri="{FF2B5EF4-FFF2-40B4-BE49-F238E27FC236}">
                  <a16:creationId xmlns:a16="http://schemas.microsoft.com/office/drawing/2014/main" id="{46EC65D3-E5C8-D8F9-98F1-9F29B1E87452}"/>
                </a:ext>
              </a:extLst>
            </p:cNvPr>
            <p:cNvSpPr/>
            <p:nvPr/>
          </p:nvSpPr>
          <p:spPr>
            <a:xfrm>
              <a:off x="6549125" y="3665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5" name="Google Shape;8472;p50">
              <a:extLst>
                <a:ext uri="{FF2B5EF4-FFF2-40B4-BE49-F238E27FC236}">
                  <a16:creationId xmlns:a16="http://schemas.microsoft.com/office/drawing/2014/main" id="{E071251B-70D0-A18D-818A-071F68557B85}"/>
                </a:ext>
              </a:extLst>
            </p:cNvPr>
            <p:cNvSpPr/>
            <p:nvPr/>
          </p:nvSpPr>
          <p:spPr>
            <a:xfrm>
              <a:off x="6547025" y="366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6" name="Google Shape;8473;p50">
              <a:extLst>
                <a:ext uri="{FF2B5EF4-FFF2-40B4-BE49-F238E27FC236}">
                  <a16:creationId xmlns:a16="http://schemas.microsoft.com/office/drawing/2014/main" id="{A286CE77-5D2E-F0AC-F78F-4D52F1ACCDA0}"/>
                </a:ext>
              </a:extLst>
            </p:cNvPr>
            <p:cNvSpPr/>
            <p:nvPr/>
          </p:nvSpPr>
          <p:spPr>
            <a:xfrm>
              <a:off x="6549125" y="366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7" name="Google Shape;8474;p50">
              <a:extLst>
                <a:ext uri="{FF2B5EF4-FFF2-40B4-BE49-F238E27FC236}">
                  <a16:creationId xmlns:a16="http://schemas.microsoft.com/office/drawing/2014/main" id="{BF867887-309D-0447-F56D-C189F5F98F89}"/>
                </a:ext>
              </a:extLst>
            </p:cNvPr>
            <p:cNvSpPr/>
            <p:nvPr/>
          </p:nvSpPr>
          <p:spPr>
            <a:xfrm>
              <a:off x="6549125" y="3666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8" name="Google Shape;8475;p50">
              <a:extLst>
                <a:ext uri="{FF2B5EF4-FFF2-40B4-BE49-F238E27FC236}">
                  <a16:creationId xmlns:a16="http://schemas.microsoft.com/office/drawing/2014/main" id="{0F65432B-432D-630E-E8CA-502AA195FB7C}"/>
                </a:ext>
              </a:extLst>
            </p:cNvPr>
            <p:cNvSpPr/>
            <p:nvPr/>
          </p:nvSpPr>
          <p:spPr>
            <a:xfrm>
              <a:off x="6548600" y="3663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9" name="Google Shape;8476;p50">
              <a:extLst>
                <a:ext uri="{FF2B5EF4-FFF2-40B4-BE49-F238E27FC236}">
                  <a16:creationId xmlns:a16="http://schemas.microsoft.com/office/drawing/2014/main" id="{1B52B380-DB65-D839-388F-ABA1B5A29FD8}"/>
                </a:ext>
              </a:extLst>
            </p:cNvPr>
            <p:cNvSpPr/>
            <p:nvPr/>
          </p:nvSpPr>
          <p:spPr>
            <a:xfrm>
              <a:off x="6548600" y="366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0" name="Google Shape;8477;p50">
              <a:extLst>
                <a:ext uri="{FF2B5EF4-FFF2-40B4-BE49-F238E27FC236}">
                  <a16:creationId xmlns:a16="http://schemas.microsoft.com/office/drawing/2014/main" id="{180C3383-824B-DBCA-A4C8-5F2EB709CD25}"/>
                </a:ext>
              </a:extLst>
            </p:cNvPr>
            <p:cNvSpPr/>
            <p:nvPr/>
          </p:nvSpPr>
          <p:spPr>
            <a:xfrm>
              <a:off x="6549125" y="3666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1" name="Google Shape;8478;p50">
              <a:extLst>
                <a:ext uri="{FF2B5EF4-FFF2-40B4-BE49-F238E27FC236}">
                  <a16:creationId xmlns:a16="http://schemas.microsoft.com/office/drawing/2014/main" id="{EF6C2BE3-6D24-3562-AF14-FAE96652D6B2}"/>
                </a:ext>
              </a:extLst>
            </p:cNvPr>
            <p:cNvSpPr/>
            <p:nvPr/>
          </p:nvSpPr>
          <p:spPr>
            <a:xfrm>
              <a:off x="6548600" y="3664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2" name="Google Shape;8479;p50">
              <a:extLst>
                <a:ext uri="{FF2B5EF4-FFF2-40B4-BE49-F238E27FC236}">
                  <a16:creationId xmlns:a16="http://schemas.microsoft.com/office/drawing/2014/main" id="{3ADDC509-B8BD-5437-6871-55B66467CC86}"/>
                </a:ext>
              </a:extLst>
            </p:cNvPr>
            <p:cNvSpPr/>
            <p:nvPr/>
          </p:nvSpPr>
          <p:spPr>
            <a:xfrm>
              <a:off x="6624125" y="364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3" name="Google Shape;8480;p50">
              <a:extLst>
                <a:ext uri="{FF2B5EF4-FFF2-40B4-BE49-F238E27FC236}">
                  <a16:creationId xmlns:a16="http://schemas.microsoft.com/office/drawing/2014/main" id="{27CA12F8-4219-40A1-7B20-A1D94643F6D0}"/>
                </a:ext>
              </a:extLst>
            </p:cNvPr>
            <p:cNvSpPr/>
            <p:nvPr/>
          </p:nvSpPr>
          <p:spPr>
            <a:xfrm>
              <a:off x="6625175" y="364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4" name="Google Shape;8481;p50">
              <a:extLst>
                <a:ext uri="{FF2B5EF4-FFF2-40B4-BE49-F238E27FC236}">
                  <a16:creationId xmlns:a16="http://schemas.microsoft.com/office/drawing/2014/main" id="{CA6F1487-38F5-A251-3D9A-F36D87A02009}"/>
                </a:ext>
              </a:extLst>
            </p:cNvPr>
            <p:cNvSpPr/>
            <p:nvPr/>
          </p:nvSpPr>
          <p:spPr>
            <a:xfrm>
              <a:off x="6623050" y="364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5" name="Google Shape;8482;p50">
              <a:extLst>
                <a:ext uri="{FF2B5EF4-FFF2-40B4-BE49-F238E27FC236}">
                  <a16:creationId xmlns:a16="http://schemas.microsoft.com/office/drawing/2014/main" id="{0AE12349-1194-8F91-53C6-F3CBF6928216}"/>
                </a:ext>
              </a:extLst>
            </p:cNvPr>
            <p:cNvSpPr/>
            <p:nvPr/>
          </p:nvSpPr>
          <p:spPr>
            <a:xfrm>
              <a:off x="6627275" y="3642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6" name="Google Shape;8483;p50">
              <a:extLst>
                <a:ext uri="{FF2B5EF4-FFF2-40B4-BE49-F238E27FC236}">
                  <a16:creationId xmlns:a16="http://schemas.microsoft.com/office/drawing/2014/main" id="{AE7F3B6D-385D-4FA1-D7DA-2B4CD89D252D}"/>
                </a:ext>
              </a:extLst>
            </p:cNvPr>
            <p:cNvSpPr/>
            <p:nvPr/>
          </p:nvSpPr>
          <p:spPr>
            <a:xfrm>
              <a:off x="6625700" y="364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7" name="Google Shape;8484;p50">
              <a:extLst>
                <a:ext uri="{FF2B5EF4-FFF2-40B4-BE49-F238E27FC236}">
                  <a16:creationId xmlns:a16="http://schemas.microsoft.com/office/drawing/2014/main" id="{E1B3C31B-98BE-9765-5CBF-9DA8F35B9286}"/>
                </a:ext>
              </a:extLst>
            </p:cNvPr>
            <p:cNvSpPr/>
            <p:nvPr/>
          </p:nvSpPr>
          <p:spPr>
            <a:xfrm>
              <a:off x="6620950" y="364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8" name="Google Shape;8485;p50">
              <a:extLst>
                <a:ext uri="{FF2B5EF4-FFF2-40B4-BE49-F238E27FC236}">
                  <a16:creationId xmlns:a16="http://schemas.microsoft.com/office/drawing/2014/main" id="{904D2B46-B977-E9D8-AAA5-D2C016F67D3B}"/>
                </a:ext>
              </a:extLst>
            </p:cNvPr>
            <p:cNvSpPr/>
            <p:nvPr/>
          </p:nvSpPr>
          <p:spPr>
            <a:xfrm>
              <a:off x="6620950" y="3651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9" name="Google Shape;8486;p50">
              <a:extLst>
                <a:ext uri="{FF2B5EF4-FFF2-40B4-BE49-F238E27FC236}">
                  <a16:creationId xmlns:a16="http://schemas.microsoft.com/office/drawing/2014/main" id="{CC00EC76-535C-3C1E-2525-8C57E00B62A3}"/>
                </a:ext>
              </a:extLst>
            </p:cNvPr>
            <p:cNvSpPr/>
            <p:nvPr/>
          </p:nvSpPr>
          <p:spPr>
            <a:xfrm>
              <a:off x="6622000" y="3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0" name="Google Shape;8487;p50">
              <a:extLst>
                <a:ext uri="{FF2B5EF4-FFF2-40B4-BE49-F238E27FC236}">
                  <a16:creationId xmlns:a16="http://schemas.microsoft.com/office/drawing/2014/main" id="{AF6F7D13-0E10-BC0F-2C62-2A7871B1A698}"/>
                </a:ext>
              </a:extLst>
            </p:cNvPr>
            <p:cNvSpPr/>
            <p:nvPr/>
          </p:nvSpPr>
          <p:spPr>
            <a:xfrm>
              <a:off x="6622000" y="3650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1" name="Google Shape;8488;p50">
              <a:extLst>
                <a:ext uri="{FF2B5EF4-FFF2-40B4-BE49-F238E27FC236}">
                  <a16:creationId xmlns:a16="http://schemas.microsoft.com/office/drawing/2014/main" id="{5A618C77-3CBC-E1AA-EAA6-AB7C7131B6D4}"/>
                </a:ext>
              </a:extLst>
            </p:cNvPr>
            <p:cNvSpPr/>
            <p:nvPr/>
          </p:nvSpPr>
          <p:spPr>
            <a:xfrm>
              <a:off x="6630450" y="362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2" name="Google Shape;8489;p50">
              <a:extLst>
                <a:ext uri="{FF2B5EF4-FFF2-40B4-BE49-F238E27FC236}">
                  <a16:creationId xmlns:a16="http://schemas.microsoft.com/office/drawing/2014/main" id="{F4055029-3B2D-8354-399F-C4F2AA23B4D1}"/>
                </a:ext>
              </a:extLst>
            </p:cNvPr>
            <p:cNvSpPr/>
            <p:nvPr/>
          </p:nvSpPr>
          <p:spPr>
            <a:xfrm>
              <a:off x="6628350" y="363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3" name="Google Shape;8490;p50">
              <a:extLst>
                <a:ext uri="{FF2B5EF4-FFF2-40B4-BE49-F238E27FC236}">
                  <a16:creationId xmlns:a16="http://schemas.microsoft.com/office/drawing/2014/main" id="{32A13CB1-7826-83C0-AC60-BF3345A2EFA9}"/>
                </a:ext>
              </a:extLst>
            </p:cNvPr>
            <p:cNvSpPr/>
            <p:nvPr/>
          </p:nvSpPr>
          <p:spPr>
            <a:xfrm>
              <a:off x="6629400" y="3625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4" name="Google Shape;8491;p50">
              <a:extLst>
                <a:ext uri="{FF2B5EF4-FFF2-40B4-BE49-F238E27FC236}">
                  <a16:creationId xmlns:a16="http://schemas.microsoft.com/office/drawing/2014/main" id="{C00E3B94-1115-03CE-CE80-6C2CD296FE2B}"/>
                </a:ext>
              </a:extLst>
            </p:cNvPr>
            <p:cNvSpPr/>
            <p:nvPr/>
          </p:nvSpPr>
          <p:spPr>
            <a:xfrm>
              <a:off x="6620425" y="36484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22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5" name="Google Shape;8492;p50">
              <a:extLst>
                <a:ext uri="{FF2B5EF4-FFF2-40B4-BE49-F238E27FC236}">
                  <a16:creationId xmlns:a16="http://schemas.microsoft.com/office/drawing/2014/main" id="{DB2BE752-BF41-740D-04AC-D9330C0E0BC6}"/>
                </a:ext>
              </a:extLst>
            </p:cNvPr>
            <p:cNvSpPr/>
            <p:nvPr/>
          </p:nvSpPr>
          <p:spPr>
            <a:xfrm>
              <a:off x="6623050" y="363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6" name="Google Shape;8493;p50">
              <a:extLst>
                <a:ext uri="{FF2B5EF4-FFF2-40B4-BE49-F238E27FC236}">
                  <a16:creationId xmlns:a16="http://schemas.microsoft.com/office/drawing/2014/main" id="{5DC5B8A5-E3A6-9482-8CC2-16C6DD740AA2}"/>
                </a:ext>
              </a:extLst>
            </p:cNvPr>
            <p:cNvSpPr/>
            <p:nvPr/>
          </p:nvSpPr>
          <p:spPr>
            <a:xfrm>
              <a:off x="6629400" y="362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7" name="Google Shape;8494;p50">
              <a:extLst>
                <a:ext uri="{FF2B5EF4-FFF2-40B4-BE49-F238E27FC236}">
                  <a16:creationId xmlns:a16="http://schemas.microsoft.com/office/drawing/2014/main" id="{6FB78FDC-72E0-D2CD-E2C6-022FB1330BA1}"/>
                </a:ext>
              </a:extLst>
            </p:cNvPr>
            <p:cNvSpPr/>
            <p:nvPr/>
          </p:nvSpPr>
          <p:spPr>
            <a:xfrm>
              <a:off x="6629400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8" name="Google Shape;8495;p50">
              <a:extLst>
                <a:ext uri="{FF2B5EF4-FFF2-40B4-BE49-F238E27FC236}">
                  <a16:creationId xmlns:a16="http://schemas.microsoft.com/office/drawing/2014/main" id="{9B07584C-A69A-4516-BB24-0087DEDFBDAC}"/>
                </a:ext>
              </a:extLst>
            </p:cNvPr>
            <p:cNvSpPr/>
            <p:nvPr/>
          </p:nvSpPr>
          <p:spPr>
            <a:xfrm>
              <a:off x="6629925" y="36336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0"/>
                    <a:pt x="1" y="22"/>
                    <a:pt x="1" y="22"/>
                  </a:cubicBezTo>
                  <a:cubicBezTo>
                    <a:pt x="1" y="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9" name="Google Shape;8496;p50">
              <a:extLst>
                <a:ext uri="{FF2B5EF4-FFF2-40B4-BE49-F238E27FC236}">
                  <a16:creationId xmlns:a16="http://schemas.microsoft.com/office/drawing/2014/main" id="{220351FB-52F1-0451-2B19-9A7850ABD225}"/>
                </a:ext>
              </a:extLst>
            </p:cNvPr>
            <p:cNvSpPr/>
            <p:nvPr/>
          </p:nvSpPr>
          <p:spPr>
            <a:xfrm>
              <a:off x="6630450" y="362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0" name="Google Shape;8497;p50">
              <a:extLst>
                <a:ext uri="{FF2B5EF4-FFF2-40B4-BE49-F238E27FC236}">
                  <a16:creationId xmlns:a16="http://schemas.microsoft.com/office/drawing/2014/main" id="{AA66A859-E16A-5FE3-A049-6FD67FA97EFF}"/>
                </a:ext>
              </a:extLst>
            </p:cNvPr>
            <p:cNvSpPr/>
            <p:nvPr/>
          </p:nvSpPr>
          <p:spPr>
            <a:xfrm>
              <a:off x="6630450" y="363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1" name="Google Shape;8498;p50">
              <a:extLst>
                <a:ext uri="{FF2B5EF4-FFF2-40B4-BE49-F238E27FC236}">
                  <a16:creationId xmlns:a16="http://schemas.microsoft.com/office/drawing/2014/main" id="{ACCE37F3-BA84-4F81-E5DF-E6C789D86D5B}"/>
                </a:ext>
              </a:extLst>
            </p:cNvPr>
            <p:cNvSpPr/>
            <p:nvPr/>
          </p:nvSpPr>
          <p:spPr>
            <a:xfrm>
              <a:off x="6625700" y="364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2" name="Google Shape;8499;p50">
              <a:extLst>
                <a:ext uri="{FF2B5EF4-FFF2-40B4-BE49-F238E27FC236}">
                  <a16:creationId xmlns:a16="http://schemas.microsoft.com/office/drawing/2014/main" id="{6D219AE3-7C40-AA29-126A-6C68394C2D3C}"/>
                </a:ext>
              </a:extLst>
            </p:cNvPr>
            <p:cNvSpPr/>
            <p:nvPr/>
          </p:nvSpPr>
          <p:spPr>
            <a:xfrm>
              <a:off x="6622000" y="3642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3" name="Google Shape;8500;p50">
              <a:extLst>
                <a:ext uri="{FF2B5EF4-FFF2-40B4-BE49-F238E27FC236}">
                  <a16:creationId xmlns:a16="http://schemas.microsoft.com/office/drawing/2014/main" id="{B83591CC-EC56-AAD9-45F9-A9ACB606C77A}"/>
                </a:ext>
              </a:extLst>
            </p:cNvPr>
            <p:cNvSpPr/>
            <p:nvPr/>
          </p:nvSpPr>
          <p:spPr>
            <a:xfrm>
              <a:off x="6622000" y="3642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4" name="Google Shape;8501;p50">
              <a:extLst>
                <a:ext uri="{FF2B5EF4-FFF2-40B4-BE49-F238E27FC236}">
                  <a16:creationId xmlns:a16="http://schemas.microsoft.com/office/drawing/2014/main" id="{28DDE62C-8B54-0229-15B5-BC83EB772AB1}"/>
                </a:ext>
              </a:extLst>
            </p:cNvPr>
            <p:cNvSpPr/>
            <p:nvPr/>
          </p:nvSpPr>
          <p:spPr>
            <a:xfrm>
              <a:off x="6622525" y="3642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5" name="Google Shape;8502;p50">
              <a:extLst>
                <a:ext uri="{FF2B5EF4-FFF2-40B4-BE49-F238E27FC236}">
                  <a16:creationId xmlns:a16="http://schemas.microsoft.com/office/drawing/2014/main" id="{24890F4C-6A46-819A-F798-25B73B7EC587}"/>
                </a:ext>
              </a:extLst>
            </p:cNvPr>
            <p:cNvSpPr/>
            <p:nvPr/>
          </p:nvSpPr>
          <p:spPr>
            <a:xfrm>
              <a:off x="6621475" y="364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6" name="Google Shape;8503;p50">
              <a:extLst>
                <a:ext uri="{FF2B5EF4-FFF2-40B4-BE49-F238E27FC236}">
                  <a16:creationId xmlns:a16="http://schemas.microsoft.com/office/drawing/2014/main" id="{253F7E8F-ECCA-E3B8-6054-1D7576A47299}"/>
                </a:ext>
              </a:extLst>
            </p:cNvPr>
            <p:cNvSpPr/>
            <p:nvPr/>
          </p:nvSpPr>
          <p:spPr>
            <a:xfrm>
              <a:off x="6621475" y="3643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7" name="Google Shape;8504;p50">
              <a:extLst>
                <a:ext uri="{FF2B5EF4-FFF2-40B4-BE49-F238E27FC236}">
                  <a16:creationId xmlns:a16="http://schemas.microsoft.com/office/drawing/2014/main" id="{D57171EB-37C2-1739-2FF4-036BF062D70D}"/>
                </a:ext>
              </a:extLst>
            </p:cNvPr>
            <p:cNvSpPr/>
            <p:nvPr/>
          </p:nvSpPr>
          <p:spPr>
            <a:xfrm>
              <a:off x="6622000" y="364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8" name="Google Shape;8505;p50">
              <a:extLst>
                <a:ext uri="{FF2B5EF4-FFF2-40B4-BE49-F238E27FC236}">
                  <a16:creationId xmlns:a16="http://schemas.microsoft.com/office/drawing/2014/main" id="{06F467AD-7E13-B488-04FF-02750A1404D7}"/>
                </a:ext>
              </a:extLst>
            </p:cNvPr>
            <p:cNvSpPr/>
            <p:nvPr/>
          </p:nvSpPr>
          <p:spPr>
            <a:xfrm>
              <a:off x="6619900" y="3625200"/>
              <a:ext cx="12700" cy="25900"/>
            </a:xfrm>
            <a:custGeom>
              <a:avLst/>
              <a:gdLst/>
              <a:ahLst/>
              <a:cxnLst/>
              <a:rect l="l" t="t" r="r" b="b"/>
              <a:pathLst>
                <a:path w="508" h="1036" extrusionOk="0">
                  <a:moveTo>
                    <a:pt x="380" y="0"/>
                  </a:moveTo>
                  <a:cubicBezTo>
                    <a:pt x="385" y="0"/>
                    <a:pt x="388" y="1"/>
                    <a:pt x="391" y="3"/>
                  </a:cubicBezTo>
                  <a:lnTo>
                    <a:pt x="391" y="3"/>
                  </a:lnTo>
                  <a:cubicBezTo>
                    <a:pt x="394" y="1"/>
                    <a:pt x="397" y="0"/>
                    <a:pt x="402" y="0"/>
                  </a:cubicBezTo>
                  <a:close/>
                  <a:moveTo>
                    <a:pt x="211" y="106"/>
                  </a:moveTo>
                  <a:cubicBezTo>
                    <a:pt x="211" y="106"/>
                    <a:pt x="221" y="106"/>
                    <a:pt x="227" y="112"/>
                  </a:cubicBezTo>
                  <a:lnTo>
                    <a:pt x="227" y="112"/>
                  </a:lnTo>
                  <a:cubicBezTo>
                    <a:pt x="228" y="111"/>
                    <a:pt x="229" y="110"/>
                    <a:pt x="230" y="109"/>
                  </a:cubicBezTo>
                  <a:lnTo>
                    <a:pt x="230" y="109"/>
                  </a:lnTo>
                  <a:cubicBezTo>
                    <a:pt x="227" y="106"/>
                    <a:pt x="222" y="106"/>
                    <a:pt x="211" y="106"/>
                  </a:cubicBezTo>
                  <a:close/>
                  <a:moveTo>
                    <a:pt x="85" y="444"/>
                  </a:moveTo>
                  <a:cubicBezTo>
                    <a:pt x="85" y="465"/>
                    <a:pt x="85" y="465"/>
                    <a:pt x="106" y="465"/>
                  </a:cubicBezTo>
                  <a:cubicBezTo>
                    <a:pt x="106" y="465"/>
                    <a:pt x="106" y="465"/>
                    <a:pt x="85" y="444"/>
                  </a:cubicBezTo>
                  <a:close/>
                  <a:moveTo>
                    <a:pt x="64" y="698"/>
                  </a:moveTo>
                  <a:cubicBezTo>
                    <a:pt x="64" y="698"/>
                    <a:pt x="64" y="698"/>
                    <a:pt x="64" y="698"/>
                  </a:cubicBezTo>
                  <a:cubicBezTo>
                    <a:pt x="64" y="698"/>
                    <a:pt x="64" y="698"/>
                    <a:pt x="64" y="698"/>
                  </a:cubicBezTo>
                  <a:close/>
                  <a:moveTo>
                    <a:pt x="85" y="698"/>
                  </a:moveTo>
                  <a:cubicBezTo>
                    <a:pt x="83" y="698"/>
                    <a:pt x="81" y="698"/>
                    <a:pt x="81" y="698"/>
                  </a:cubicBezTo>
                  <a:lnTo>
                    <a:pt x="81" y="698"/>
                  </a:lnTo>
                  <a:cubicBezTo>
                    <a:pt x="83" y="698"/>
                    <a:pt x="85" y="698"/>
                    <a:pt x="85" y="698"/>
                  </a:cubicBezTo>
                  <a:close/>
                  <a:moveTo>
                    <a:pt x="64" y="698"/>
                  </a:moveTo>
                  <a:cubicBezTo>
                    <a:pt x="64" y="719"/>
                    <a:pt x="42" y="719"/>
                    <a:pt x="64" y="719"/>
                  </a:cubicBezTo>
                  <a:lnTo>
                    <a:pt x="85" y="719"/>
                  </a:lnTo>
                  <a:cubicBezTo>
                    <a:pt x="64" y="719"/>
                    <a:pt x="64" y="719"/>
                    <a:pt x="64" y="698"/>
                  </a:cubicBezTo>
                  <a:close/>
                  <a:moveTo>
                    <a:pt x="42" y="803"/>
                  </a:moveTo>
                  <a:cubicBezTo>
                    <a:pt x="42" y="810"/>
                    <a:pt x="42" y="813"/>
                    <a:pt x="43" y="813"/>
                  </a:cubicBezTo>
                  <a:cubicBezTo>
                    <a:pt x="45" y="813"/>
                    <a:pt x="49" y="803"/>
                    <a:pt x="64" y="803"/>
                  </a:cubicBezTo>
                  <a:close/>
                  <a:moveTo>
                    <a:pt x="211" y="851"/>
                  </a:moveTo>
                  <a:cubicBezTo>
                    <a:pt x="209" y="856"/>
                    <a:pt x="205" y="856"/>
                    <a:pt x="203" y="856"/>
                  </a:cubicBezTo>
                  <a:cubicBezTo>
                    <a:pt x="201" y="856"/>
                    <a:pt x="201" y="856"/>
                    <a:pt x="211" y="867"/>
                  </a:cubicBezTo>
                  <a:cubicBezTo>
                    <a:pt x="211" y="859"/>
                    <a:pt x="211" y="855"/>
                    <a:pt x="211" y="851"/>
                  </a:cubicBezTo>
                  <a:close/>
                  <a:moveTo>
                    <a:pt x="21" y="951"/>
                  </a:moveTo>
                  <a:cubicBezTo>
                    <a:pt x="21" y="951"/>
                    <a:pt x="21" y="972"/>
                    <a:pt x="21" y="972"/>
                  </a:cubicBezTo>
                  <a:lnTo>
                    <a:pt x="42" y="972"/>
                  </a:lnTo>
                  <a:cubicBezTo>
                    <a:pt x="42" y="951"/>
                    <a:pt x="21" y="951"/>
                    <a:pt x="21" y="951"/>
                  </a:cubicBezTo>
                  <a:close/>
                  <a:moveTo>
                    <a:pt x="380" y="0"/>
                  </a:moveTo>
                  <a:cubicBezTo>
                    <a:pt x="380" y="7"/>
                    <a:pt x="380" y="10"/>
                    <a:pt x="381" y="10"/>
                  </a:cubicBezTo>
                  <a:cubicBezTo>
                    <a:pt x="381" y="10"/>
                    <a:pt x="382" y="10"/>
                    <a:pt x="382" y="9"/>
                  </a:cubicBezTo>
                  <a:lnTo>
                    <a:pt x="382" y="9"/>
                  </a:lnTo>
                  <a:cubicBezTo>
                    <a:pt x="387" y="22"/>
                    <a:pt x="402" y="22"/>
                    <a:pt x="402" y="22"/>
                  </a:cubicBezTo>
                  <a:lnTo>
                    <a:pt x="338" y="22"/>
                  </a:lnTo>
                  <a:cubicBezTo>
                    <a:pt x="317" y="22"/>
                    <a:pt x="338" y="43"/>
                    <a:pt x="338" y="43"/>
                  </a:cubicBezTo>
                  <a:lnTo>
                    <a:pt x="317" y="43"/>
                  </a:lnTo>
                  <a:cubicBezTo>
                    <a:pt x="306" y="53"/>
                    <a:pt x="291" y="53"/>
                    <a:pt x="280" y="53"/>
                  </a:cubicBezTo>
                  <a:cubicBezTo>
                    <a:pt x="269" y="53"/>
                    <a:pt x="264" y="53"/>
                    <a:pt x="275" y="64"/>
                  </a:cubicBezTo>
                  <a:lnTo>
                    <a:pt x="254" y="64"/>
                  </a:lnTo>
                  <a:cubicBezTo>
                    <a:pt x="275" y="64"/>
                    <a:pt x="233" y="64"/>
                    <a:pt x="233" y="85"/>
                  </a:cubicBezTo>
                  <a:cubicBezTo>
                    <a:pt x="211" y="85"/>
                    <a:pt x="233" y="106"/>
                    <a:pt x="211" y="106"/>
                  </a:cubicBezTo>
                  <a:lnTo>
                    <a:pt x="233" y="106"/>
                  </a:lnTo>
                  <a:cubicBezTo>
                    <a:pt x="232" y="107"/>
                    <a:pt x="231" y="108"/>
                    <a:pt x="230" y="109"/>
                  </a:cubicBezTo>
                  <a:lnTo>
                    <a:pt x="230" y="109"/>
                  </a:lnTo>
                  <a:cubicBezTo>
                    <a:pt x="233" y="111"/>
                    <a:pt x="233" y="117"/>
                    <a:pt x="233" y="127"/>
                  </a:cubicBezTo>
                  <a:cubicBezTo>
                    <a:pt x="233" y="120"/>
                    <a:pt x="230" y="115"/>
                    <a:pt x="227" y="112"/>
                  </a:cubicBezTo>
                  <a:lnTo>
                    <a:pt x="227" y="112"/>
                  </a:lnTo>
                  <a:cubicBezTo>
                    <a:pt x="211" y="131"/>
                    <a:pt x="209" y="148"/>
                    <a:pt x="190" y="148"/>
                  </a:cubicBezTo>
                  <a:cubicBezTo>
                    <a:pt x="190" y="191"/>
                    <a:pt x="169" y="212"/>
                    <a:pt x="169" y="233"/>
                  </a:cubicBezTo>
                  <a:cubicBezTo>
                    <a:pt x="148" y="233"/>
                    <a:pt x="169" y="254"/>
                    <a:pt x="148" y="254"/>
                  </a:cubicBezTo>
                  <a:cubicBezTo>
                    <a:pt x="169" y="254"/>
                    <a:pt x="127" y="275"/>
                    <a:pt x="148" y="275"/>
                  </a:cubicBezTo>
                  <a:cubicBezTo>
                    <a:pt x="148" y="275"/>
                    <a:pt x="148" y="296"/>
                    <a:pt x="148" y="296"/>
                  </a:cubicBezTo>
                  <a:cubicBezTo>
                    <a:pt x="148" y="296"/>
                    <a:pt x="148" y="296"/>
                    <a:pt x="148" y="317"/>
                  </a:cubicBezTo>
                  <a:cubicBezTo>
                    <a:pt x="148" y="317"/>
                    <a:pt x="148" y="338"/>
                    <a:pt x="148" y="338"/>
                  </a:cubicBezTo>
                  <a:lnTo>
                    <a:pt x="127" y="338"/>
                  </a:lnTo>
                  <a:cubicBezTo>
                    <a:pt x="127" y="360"/>
                    <a:pt x="127" y="360"/>
                    <a:pt x="127" y="381"/>
                  </a:cubicBezTo>
                  <a:lnTo>
                    <a:pt x="127" y="402"/>
                  </a:lnTo>
                  <a:cubicBezTo>
                    <a:pt x="127" y="381"/>
                    <a:pt x="127" y="381"/>
                    <a:pt x="106" y="381"/>
                  </a:cubicBezTo>
                  <a:cubicBezTo>
                    <a:pt x="106" y="402"/>
                    <a:pt x="127" y="402"/>
                    <a:pt x="127" y="423"/>
                  </a:cubicBezTo>
                  <a:cubicBezTo>
                    <a:pt x="120" y="416"/>
                    <a:pt x="118" y="414"/>
                    <a:pt x="117" y="414"/>
                  </a:cubicBezTo>
                  <a:lnTo>
                    <a:pt x="117" y="414"/>
                  </a:lnTo>
                  <a:cubicBezTo>
                    <a:pt x="115" y="414"/>
                    <a:pt x="120" y="423"/>
                    <a:pt x="106" y="423"/>
                  </a:cubicBezTo>
                  <a:cubicBezTo>
                    <a:pt x="127" y="444"/>
                    <a:pt x="106" y="444"/>
                    <a:pt x="106" y="444"/>
                  </a:cubicBezTo>
                  <a:cubicBezTo>
                    <a:pt x="116" y="455"/>
                    <a:pt x="116" y="455"/>
                    <a:pt x="114" y="455"/>
                  </a:cubicBezTo>
                  <a:cubicBezTo>
                    <a:pt x="111" y="455"/>
                    <a:pt x="106" y="455"/>
                    <a:pt x="106" y="465"/>
                  </a:cubicBezTo>
                  <a:cubicBezTo>
                    <a:pt x="106" y="465"/>
                    <a:pt x="106" y="486"/>
                    <a:pt x="106" y="486"/>
                  </a:cubicBezTo>
                  <a:lnTo>
                    <a:pt x="85" y="486"/>
                  </a:lnTo>
                  <a:cubicBezTo>
                    <a:pt x="85" y="507"/>
                    <a:pt x="85" y="529"/>
                    <a:pt x="85" y="529"/>
                  </a:cubicBezTo>
                  <a:cubicBezTo>
                    <a:pt x="85" y="529"/>
                    <a:pt x="85" y="550"/>
                    <a:pt x="85" y="550"/>
                  </a:cubicBezTo>
                  <a:lnTo>
                    <a:pt x="64" y="550"/>
                  </a:lnTo>
                  <a:lnTo>
                    <a:pt x="64" y="571"/>
                  </a:lnTo>
                  <a:cubicBezTo>
                    <a:pt x="42" y="571"/>
                    <a:pt x="85" y="592"/>
                    <a:pt x="85" y="592"/>
                  </a:cubicBezTo>
                  <a:cubicBezTo>
                    <a:pt x="106" y="592"/>
                    <a:pt x="85" y="592"/>
                    <a:pt x="106" y="613"/>
                  </a:cubicBezTo>
                  <a:lnTo>
                    <a:pt x="85" y="613"/>
                  </a:lnTo>
                  <a:cubicBezTo>
                    <a:pt x="85" y="613"/>
                    <a:pt x="106" y="634"/>
                    <a:pt x="106" y="634"/>
                  </a:cubicBezTo>
                  <a:lnTo>
                    <a:pt x="85" y="634"/>
                  </a:lnTo>
                  <a:cubicBezTo>
                    <a:pt x="85" y="634"/>
                    <a:pt x="85" y="634"/>
                    <a:pt x="106" y="655"/>
                  </a:cubicBezTo>
                  <a:lnTo>
                    <a:pt x="85" y="655"/>
                  </a:lnTo>
                  <a:cubicBezTo>
                    <a:pt x="85" y="676"/>
                    <a:pt x="106" y="676"/>
                    <a:pt x="106" y="676"/>
                  </a:cubicBezTo>
                  <a:cubicBezTo>
                    <a:pt x="106" y="698"/>
                    <a:pt x="127" y="698"/>
                    <a:pt x="106" y="698"/>
                  </a:cubicBezTo>
                  <a:lnTo>
                    <a:pt x="85" y="698"/>
                  </a:lnTo>
                  <a:cubicBezTo>
                    <a:pt x="99" y="705"/>
                    <a:pt x="101" y="707"/>
                    <a:pt x="99" y="707"/>
                  </a:cubicBezTo>
                  <a:cubicBezTo>
                    <a:pt x="95" y="707"/>
                    <a:pt x="77" y="700"/>
                    <a:pt x="81" y="698"/>
                  </a:cubicBezTo>
                  <a:lnTo>
                    <a:pt x="81" y="698"/>
                  </a:lnTo>
                  <a:cubicBezTo>
                    <a:pt x="76" y="699"/>
                    <a:pt x="70" y="704"/>
                    <a:pt x="85" y="719"/>
                  </a:cubicBezTo>
                  <a:cubicBezTo>
                    <a:pt x="85" y="740"/>
                    <a:pt x="85" y="740"/>
                    <a:pt x="85" y="740"/>
                  </a:cubicBezTo>
                  <a:lnTo>
                    <a:pt x="64" y="740"/>
                  </a:lnTo>
                  <a:cubicBezTo>
                    <a:pt x="64" y="761"/>
                    <a:pt x="85" y="761"/>
                    <a:pt x="85" y="761"/>
                  </a:cubicBezTo>
                  <a:lnTo>
                    <a:pt x="64" y="761"/>
                  </a:lnTo>
                  <a:cubicBezTo>
                    <a:pt x="85" y="761"/>
                    <a:pt x="85" y="761"/>
                    <a:pt x="85" y="782"/>
                  </a:cubicBezTo>
                  <a:cubicBezTo>
                    <a:pt x="85" y="803"/>
                    <a:pt x="85" y="803"/>
                    <a:pt x="85" y="803"/>
                  </a:cubicBezTo>
                  <a:lnTo>
                    <a:pt x="64" y="803"/>
                  </a:lnTo>
                  <a:cubicBezTo>
                    <a:pt x="64" y="824"/>
                    <a:pt x="85" y="824"/>
                    <a:pt x="85" y="824"/>
                  </a:cubicBezTo>
                  <a:cubicBezTo>
                    <a:pt x="85" y="845"/>
                    <a:pt x="85" y="845"/>
                    <a:pt x="85" y="845"/>
                  </a:cubicBezTo>
                  <a:lnTo>
                    <a:pt x="64" y="845"/>
                  </a:lnTo>
                  <a:cubicBezTo>
                    <a:pt x="64" y="845"/>
                    <a:pt x="64" y="867"/>
                    <a:pt x="64" y="867"/>
                  </a:cubicBezTo>
                  <a:cubicBezTo>
                    <a:pt x="64" y="867"/>
                    <a:pt x="64" y="867"/>
                    <a:pt x="64" y="888"/>
                  </a:cubicBezTo>
                  <a:lnTo>
                    <a:pt x="42" y="888"/>
                  </a:lnTo>
                  <a:cubicBezTo>
                    <a:pt x="64" y="888"/>
                    <a:pt x="42" y="888"/>
                    <a:pt x="64" y="909"/>
                  </a:cubicBezTo>
                  <a:lnTo>
                    <a:pt x="42" y="909"/>
                  </a:lnTo>
                  <a:lnTo>
                    <a:pt x="42" y="930"/>
                  </a:lnTo>
                  <a:lnTo>
                    <a:pt x="64" y="930"/>
                  </a:lnTo>
                  <a:lnTo>
                    <a:pt x="85" y="951"/>
                  </a:lnTo>
                  <a:lnTo>
                    <a:pt x="64" y="951"/>
                  </a:lnTo>
                  <a:cubicBezTo>
                    <a:pt x="64" y="951"/>
                    <a:pt x="42" y="930"/>
                    <a:pt x="42" y="930"/>
                  </a:cubicBezTo>
                  <a:cubicBezTo>
                    <a:pt x="42" y="930"/>
                    <a:pt x="42" y="951"/>
                    <a:pt x="42" y="951"/>
                  </a:cubicBezTo>
                  <a:cubicBezTo>
                    <a:pt x="42" y="951"/>
                    <a:pt x="42" y="951"/>
                    <a:pt x="42" y="972"/>
                  </a:cubicBezTo>
                  <a:cubicBezTo>
                    <a:pt x="42" y="972"/>
                    <a:pt x="42" y="972"/>
                    <a:pt x="42" y="993"/>
                  </a:cubicBezTo>
                  <a:cubicBezTo>
                    <a:pt x="21" y="993"/>
                    <a:pt x="21" y="993"/>
                    <a:pt x="42" y="1014"/>
                  </a:cubicBezTo>
                  <a:lnTo>
                    <a:pt x="0" y="1014"/>
                  </a:lnTo>
                  <a:cubicBezTo>
                    <a:pt x="0" y="1014"/>
                    <a:pt x="6" y="1014"/>
                    <a:pt x="12" y="1018"/>
                  </a:cubicBezTo>
                  <a:lnTo>
                    <a:pt x="12" y="1018"/>
                  </a:lnTo>
                  <a:cubicBezTo>
                    <a:pt x="11" y="1020"/>
                    <a:pt x="14" y="1024"/>
                    <a:pt x="17" y="1024"/>
                  </a:cubicBezTo>
                  <a:cubicBezTo>
                    <a:pt x="17" y="1024"/>
                    <a:pt x="18" y="1024"/>
                    <a:pt x="18" y="1023"/>
                  </a:cubicBezTo>
                  <a:lnTo>
                    <a:pt x="18" y="1023"/>
                  </a:lnTo>
                  <a:cubicBezTo>
                    <a:pt x="20" y="1026"/>
                    <a:pt x="21" y="1030"/>
                    <a:pt x="21" y="1035"/>
                  </a:cubicBezTo>
                  <a:lnTo>
                    <a:pt x="42" y="1035"/>
                  </a:lnTo>
                  <a:cubicBezTo>
                    <a:pt x="42" y="1028"/>
                    <a:pt x="45" y="1026"/>
                    <a:pt x="48" y="1026"/>
                  </a:cubicBezTo>
                  <a:cubicBezTo>
                    <a:pt x="54" y="1026"/>
                    <a:pt x="64" y="1035"/>
                    <a:pt x="64" y="1035"/>
                  </a:cubicBezTo>
                  <a:cubicBezTo>
                    <a:pt x="85" y="1035"/>
                    <a:pt x="64" y="1014"/>
                    <a:pt x="64" y="1014"/>
                  </a:cubicBezTo>
                  <a:lnTo>
                    <a:pt x="106" y="1014"/>
                  </a:lnTo>
                  <a:cubicBezTo>
                    <a:pt x="106" y="1014"/>
                    <a:pt x="85" y="993"/>
                    <a:pt x="106" y="993"/>
                  </a:cubicBezTo>
                  <a:lnTo>
                    <a:pt x="127" y="993"/>
                  </a:lnTo>
                  <a:cubicBezTo>
                    <a:pt x="127" y="993"/>
                    <a:pt x="106" y="993"/>
                    <a:pt x="106" y="972"/>
                  </a:cubicBezTo>
                  <a:lnTo>
                    <a:pt x="106" y="972"/>
                  </a:lnTo>
                  <a:cubicBezTo>
                    <a:pt x="106" y="972"/>
                    <a:pt x="127" y="993"/>
                    <a:pt x="127" y="993"/>
                  </a:cubicBezTo>
                  <a:lnTo>
                    <a:pt x="127" y="972"/>
                  </a:lnTo>
                  <a:cubicBezTo>
                    <a:pt x="127" y="965"/>
                    <a:pt x="129" y="963"/>
                    <a:pt x="132" y="963"/>
                  </a:cubicBezTo>
                  <a:cubicBezTo>
                    <a:pt x="139" y="963"/>
                    <a:pt x="148" y="972"/>
                    <a:pt x="148" y="972"/>
                  </a:cubicBezTo>
                  <a:lnTo>
                    <a:pt x="127" y="951"/>
                  </a:lnTo>
                  <a:lnTo>
                    <a:pt x="148" y="951"/>
                  </a:lnTo>
                  <a:cubicBezTo>
                    <a:pt x="148" y="951"/>
                    <a:pt x="148" y="951"/>
                    <a:pt x="148" y="930"/>
                  </a:cubicBezTo>
                  <a:lnTo>
                    <a:pt x="169" y="930"/>
                  </a:lnTo>
                  <a:lnTo>
                    <a:pt x="148" y="909"/>
                  </a:lnTo>
                  <a:lnTo>
                    <a:pt x="169" y="909"/>
                  </a:lnTo>
                  <a:cubicBezTo>
                    <a:pt x="169" y="909"/>
                    <a:pt x="169" y="888"/>
                    <a:pt x="169" y="888"/>
                  </a:cubicBezTo>
                  <a:cubicBezTo>
                    <a:pt x="176" y="895"/>
                    <a:pt x="179" y="897"/>
                    <a:pt x="179" y="897"/>
                  </a:cubicBezTo>
                  <a:cubicBezTo>
                    <a:pt x="181" y="897"/>
                    <a:pt x="176" y="888"/>
                    <a:pt x="190" y="888"/>
                  </a:cubicBezTo>
                  <a:cubicBezTo>
                    <a:pt x="190" y="877"/>
                    <a:pt x="190" y="877"/>
                    <a:pt x="190" y="877"/>
                  </a:cubicBezTo>
                  <a:cubicBezTo>
                    <a:pt x="190" y="877"/>
                    <a:pt x="190" y="877"/>
                    <a:pt x="190" y="867"/>
                  </a:cubicBezTo>
                  <a:cubicBezTo>
                    <a:pt x="190" y="867"/>
                    <a:pt x="211" y="867"/>
                    <a:pt x="190" y="845"/>
                  </a:cubicBezTo>
                  <a:cubicBezTo>
                    <a:pt x="204" y="845"/>
                    <a:pt x="209" y="845"/>
                    <a:pt x="211" y="851"/>
                  </a:cubicBezTo>
                  <a:lnTo>
                    <a:pt x="211" y="851"/>
                  </a:lnTo>
                  <a:cubicBezTo>
                    <a:pt x="211" y="850"/>
                    <a:pt x="211" y="848"/>
                    <a:pt x="211" y="845"/>
                  </a:cubicBezTo>
                  <a:cubicBezTo>
                    <a:pt x="190" y="824"/>
                    <a:pt x="233" y="824"/>
                    <a:pt x="233" y="803"/>
                  </a:cubicBezTo>
                  <a:cubicBezTo>
                    <a:pt x="233" y="803"/>
                    <a:pt x="233" y="782"/>
                    <a:pt x="233" y="782"/>
                  </a:cubicBezTo>
                  <a:lnTo>
                    <a:pt x="254" y="782"/>
                  </a:lnTo>
                  <a:cubicBezTo>
                    <a:pt x="254" y="782"/>
                    <a:pt x="254" y="761"/>
                    <a:pt x="254" y="761"/>
                  </a:cubicBezTo>
                  <a:lnTo>
                    <a:pt x="254" y="740"/>
                  </a:lnTo>
                  <a:lnTo>
                    <a:pt x="275" y="740"/>
                  </a:lnTo>
                  <a:cubicBezTo>
                    <a:pt x="254" y="740"/>
                    <a:pt x="254" y="719"/>
                    <a:pt x="254" y="719"/>
                  </a:cubicBezTo>
                  <a:lnTo>
                    <a:pt x="296" y="719"/>
                  </a:lnTo>
                  <a:lnTo>
                    <a:pt x="275" y="698"/>
                  </a:lnTo>
                  <a:lnTo>
                    <a:pt x="296" y="698"/>
                  </a:lnTo>
                  <a:cubicBezTo>
                    <a:pt x="275" y="676"/>
                    <a:pt x="296" y="676"/>
                    <a:pt x="296" y="676"/>
                  </a:cubicBezTo>
                  <a:cubicBezTo>
                    <a:pt x="296" y="676"/>
                    <a:pt x="296" y="655"/>
                    <a:pt x="296" y="655"/>
                  </a:cubicBezTo>
                  <a:cubicBezTo>
                    <a:pt x="296" y="645"/>
                    <a:pt x="301" y="645"/>
                    <a:pt x="304" y="645"/>
                  </a:cubicBezTo>
                  <a:cubicBezTo>
                    <a:pt x="306" y="645"/>
                    <a:pt x="306" y="645"/>
                    <a:pt x="296" y="634"/>
                  </a:cubicBezTo>
                  <a:lnTo>
                    <a:pt x="317" y="634"/>
                  </a:lnTo>
                  <a:cubicBezTo>
                    <a:pt x="296" y="634"/>
                    <a:pt x="296" y="634"/>
                    <a:pt x="296" y="613"/>
                  </a:cubicBezTo>
                  <a:cubicBezTo>
                    <a:pt x="296" y="613"/>
                    <a:pt x="317" y="613"/>
                    <a:pt x="317" y="592"/>
                  </a:cubicBezTo>
                  <a:cubicBezTo>
                    <a:pt x="317" y="592"/>
                    <a:pt x="338" y="571"/>
                    <a:pt x="338" y="571"/>
                  </a:cubicBezTo>
                  <a:cubicBezTo>
                    <a:pt x="338" y="571"/>
                    <a:pt x="317" y="550"/>
                    <a:pt x="317" y="550"/>
                  </a:cubicBezTo>
                  <a:lnTo>
                    <a:pt x="338" y="550"/>
                  </a:lnTo>
                  <a:cubicBezTo>
                    <a:pt x="317" y="550"/>
                    <a:pt x="317" y="529"/>
                    <a:pt x="338" y="529"/>
                  </a:cubicBezTo>
                  <a:lnTo>
                    <a:pt x="338" y="507"/>
                  </a:lnTo>
                  <a:cubicBezTo>
                    <a:pt x="338" y="486"/>
                    <a:pt x="317" y="486"/>
                    <a:pt x="338" y="486"/>
                  </a:cubicBezTo>
                  <a:lnTo>
                    <a:pt x="359" y="486"/>
                  </a:lnTo>
                  <a:cubicBezTo>
                    <a:pt x="338" y="486"/>
                    <a:pt x="359" y="486"/>
                    <a:pt x="338" y="465"/>
                  </a:cubicBezTo>
                  <a:lnTo>
                    <a:pt x="359" y="465"/>
                  </a:lnTo>
                  <a:cubicBezTo>
                    <a:pt x="359" y="465"/>
                    <a:pt x="338" y="444"/>
                    <a:pt x="338" y="444"/>
                  </a:cubicBezTo>
                  <a:cubicBezTo>
                    <a:pt x="359" y="444"/>
                    <a:pt x="359" y="423"/>
                    <a:pt x="380" y="402"/>
                  </a:cubicBezTo>
                  <a:cubicBezTo>
                    <a:pt x="380" y="402"/>
                    <a:pt x="359" y="402"/>
                    <a:pt x="380" y="381"/>
                  </a:cubicBezTo>
                  <a:lnTo>
                    <a:pt x="359" y="381"/>
                  </a:lnTo>
                  <a:cubicBezTo>
                    <a:pt x="380" y="381"/>
                    <a:pt x="380" y="360"/>
                    <a:pt x="380" y="360"/>
                  </a:cubicBezTo>
                  <a:cubicBezTo>
                    <a:pt x="370" y="349"/>
                    <a:pt x="375" y="349"/>
                    <a:pt x="380" y="349"/>
                  </a:cubicBezTo>
                  <a:cubicBezTo>
                    <a:pt x="386" y="349"/>
                    <a:pt x="391" y="349"/>
                    <a:pt x="380" y="338"/>
                  </a:cubicBezTo>
                  <a:lnTo>
                    <a:pt x="402" y="338"/>
                  </a:lnTo>
                  <a:cubicBezTo>
                    <a:pt x="380" y="338"/>
                    <a:pt x="380" y="338"/>
                    <a:pt x="380" y="317"/>
                  </a:cubicBezTo>
                  <a:lnTo>
                    <a:pt x="402" y="317"/>
                  </a:lnTo>
                  <a:cubicBezTo>
                    <a:pt x="402" y="317"/>
                    <a:pt x="380" y="296"/>
                    <a:pt x="402" y="296"/>
                  </a:cubicBezTo>
                  <a:cubicBezTo>
                    <a:pt x="402" y="296"/>
                    <a:pt x="402" y="275"/>
                    <a:pt x="402" y="275"/>
                  </a:cubicBezTo>
                  <a:cubicBezTo>
                    <a:pt x="402" y="254"/>
                    <a:pt x="402" y="254"/>
                    <a:pt x="402" y="254"/>
                  </a:cubicBezTo>
                  <a:cubicBezTo>
                    <a:pt x="402" y="254"/>
                    <a:pt x="423" y="233"/>
                    <a:pt x="402" y="233"/>
                  </a:cubicBezTo>
                  <a:lnTo>
                    <a:pt x="423" y="233"/>
                  </a:lnTo>
                  <a:cubicBezTo>
                    <a:pt x="423" y="233"/>
                    <a:pt x="507" y="85"/>
                    <a:pt x="423" y="22"/>
                  </a:cubicBezTo>
                  <a:cubicBezTo>
                    <a:pt x="406" y="22"/>
                    <a:pt x="402" y="8"/>
                    <a:pt x="391" y="3"/>
                  </a:cubicBezTo>
                  <a:lnTo>
                    <a:pt x="391" y="3"/>
                  </a:lnTo>
                  <a:cubicBezTo>
                    <a:pt x="386" y="5"/>
                    <a:pt x="383" y="8"/>
                    <a:pt x="382" y="9"/>
                  </a:cubicBezTo>
                  <a:lnTo>
                    <a:pt x="382" y="9"/>
                  </a:lnTo>
                  <a:cubicBezTo>
                    <a:pt x="381" y="7"/>
                    <a:pt x="380" y="4"/>
                    <a:pt x="3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9" name="Google Shape;8506;p50">
              <a:extLst>
                <a:ext uri="{FF2B5EF4-FFF2-40B4-BE49-F238E27FC236}">
                  <a16:creationId xmlns:a16="http://schemas.microsoft.com/office/drawing/2014/main" id="{3E20A89A-2318-62C1-BE34-60D5DB8330B9}"/>
                </a:ext>
              </a:extLst>
            </p:cNvPr>
            <p:cNvSpPr/>
            <p:nvPr/>
          </p:nvSpPr>
          <p:spPr>
            <a:xfrm>
              <a:off x="6621475" y="364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0" name="Google Shape;8507;p50">
              <a:extLst>
                <a:ext uri="{FF2B5EF4-FFF2-40B4-BE49-F238E27FC236}">
                  <a16:creationId xmlns:a16="http://schemas.microsoft.com/office/drawing/2014/main" id="{EEF63170-A9D1-21F2-174B-C44EE75D4D88}"/>
                </a:ext>
              </a:extLst>
            </p:cNvPr>
            <p:cNvSpPr/>
            <p:nvPr/>
          </p:nvSpPr>
          <p:spPr>
            <a:xfrm>
              <a:off x="6622000" y="3641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1" name="Google Shape;8508;p50">
              <a:extLst>
                <a:ext uri="{FF2B5EF4-FFF2-40B4-BE49-F238E27FC236}">
                  <a16:creationId xmlns:a16="http://schemas.microsoft.com/office/drawing/2014/main" id="{2AE94F89-4845-0D76-EA27-1E9FA2B214C0}"/>
                </a:ext>
              </a:extLst>
            </p:cNvPr>
            <p:cNvSpPr/>
            <p:nvPr/>
          </p:nvSpPr>
          <p:spPr>
            <a:xfrm>
              <a:off x="6622000" y="3641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2" name="Google Shape;8509;p50">
              <a:extLst>
                <a:ext uri="{FF2B5EF4-FFF2-40B4-BE49-F238E27FC236}">
                  <a16:creationId xmlns:a16="http://schemas.microsoft.com/office/drawing/2014/main" id="{D45F54C0-214A-DBF1-796A-A4F474BFBFEE}"/>
                </a:ext>
              </a:extLst>
            </p:cNvPr>
            <p:cNvSpPr/>
            <p:nvPr/>
          </p:nvSpPr>
          <p:spPr>
            <a:xfrm>
              <a:off x="6621475" y="3645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3" name="Google Shape;8510;p50">
              <a:extLst>
                <a:ext uri="{FF2B5EF4-FFF2-40B4-BE49-F238E27FC236}">
                  <a16:creationId xmlns:a16="http://schemas.microsoft.com/office/drawing/2014/main" id="{84514B3A-1ADE-AB64-5D6B-32C202E5103F}"/>
                </a:ext>
              </a:extLst>
            </p:cNvPr>
            <p:cNvSpPr/>
            <p:nvPr/>
          </p:nvSpPr>
          <p:spPr>
            <a:xfrm>
              <a:off x="6620950" y="364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4" name="Google Shape;8511;p50">
              <a:extLst>
                <a:ext uri="{FF2B5EF4-FFF2-40B4-BE49-F238E27FC236}">
                  <a16:creationId xmlns:a16="http://schemas.microsoft.com/office/drawing/2014/main" id="{829E63C5-D9B3-17AA-0EA5-DA75B04B8666}"/>
                </a:ext>
              </a:extLst>
            </p:cNvPr>
            <p:cNvSpPr/>
            <p:nvPr/>
          </p:nvSpPr>
          <p:spPr>
            <a:xfrm>
              <a:off x="6620950" y="364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5" name="Google Shape;8512;p50">
              <a:extLst>
                <a:ext uri="{FF2B5EF4-FFF2-40B4-BE49-F238E27FC236}">
                  <a16:creationId xmlns:a16="http://schemas.microsoft.com/office/drawing/2014/main" id="{25AFFC76-B30E-BAD6-25B1-6A1024A81313}"/>
                </a:ext>
              </a:extLst>
            </p:cNvPr>
            <p:cNvSpPr/>
            <p:nvPr/>
          </p:nvSpPr>
          <p:spPr>
            <a:xfrm>
              <a:off x="6622000" y="364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6" name="Google Shape;8513;p50">
              <a:extLst>
                <a:ext uri="{FF2B5EF4-FFF2-40B4-BE49-F238E27FC236}">
                  <a16:creationId xmlns:a16="http://schemas.microsoft.com/office/drawing/2014/main" id="{AA2254E3-9FEF-F044-14CF-639C9BEA3147}"/>
                </a:ext>
              </a:extLst>
            </p:cNvPr>
            <p:cNvSpPr/>
            <p:nvPr/>
          </p:nvSpPr>
          <p:spPr>
            <a:xfrm>
              <a:off x="6620950" y="36479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7" name="Google Shape;8514;p50">
              <a:extLst>
                <a:ext uri="{FF2B5EF4-FFF2-40B4-BE49-F238E27FC236}">
                  <a16:creationId xmlns:a16="http://schemas.microsoft.com/office/drawing/2014/main" id="{9BCE3358-F2AD-3776-642B-13585781BACB}"/>
                </a:ext>
              </a:extLst>
            </p:cNvPr>
            <p:cNvSpPr/>
            <p:nvPr/>
          </p:nvSpPr>
          <p:spPr>
            <a:xfrm>
              <a:off x="6620425" y="36484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8" name="Google Shape;8515;p50">
              <a:extLst>
                <a:ext uri="{FF2B5EF4-FFF2-40B4-BE49-F238E27FC236}">
                  <a16:creationId xmlns:a16="http://schemas.microsoft.com/office/drawing/2014/main" id="{12BFC180-48F8-E1FE-FA32-7CE97115FADD}"/>
                </a:ext>
              </a:extLst>
            </p:cNvPr>
            <p:cNvSpPr/>
            <p:nvPr/>
          </p:nvSpPr>
          <p:spPr>
            <a:xfrm>
              <a:off x="6621475" y="3646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8516;p50">
              <a:extLst>
                <a:ext uri="{FF2B5EF4-FFF2-40B4-BE49-F238E27FC236}">
                  <a16:creationId xmlns:a16="http://schemas.microsoft.com/office/drawing/2014/main" id="{B6ECF323-FBFB-7AF7-F4A2-06CE5E4BFFEA}"/>
                </a:ext>
              </a:extLst>
            </p:cNvPr>
            <p:cNvSpPr/>
            <p:nvPr/>
          </p:nvSpPr>
          <p:spPr>
            <a:xfrm>
              <a:off x="6620950" y="3647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8517;p50">
              <a:extLst>
                <a:ext uri="{FF2B5EF4-FFF2-40B4-BE49-F238E27FC236}">
                  <a16:creationId xmlns:a16="http://schemas.microsoft.com/office/drawing/2014/main" id="{0262D0AD-72CC-4763-FBCA-AD5114C697A3}"/>
                </a:ext>
              </a:extLst>
            </p:cNvPr>
            <p:cNvSpPr/>
            <p:nvPr/>
          </p:nvSpPr>
          <p:spPr>
            <a:xfrm>
              <a:off x="6620425" y="364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8518;p50">
              <a:extLst>
                <a:ext uri="{FF2B5EF4-FFF2-40B4-BE49-F238E27FC236}">
                  <a16:creationId xmlns:a16="http://schemas.microsoft.com/office/drawing/2014/main" id="{033CEB3A-E378-7A4F-4458-D55453CF81B7}"/>
                </a:ext>
              </a:extLst>
            </p:cNvPr>
            <p:cNvSpPr/>
            <p:nvPr/>
          </p:nvSpPr>
          <p:spPr>
            <a:xfrm>
              <a:off x="6621475" y="364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8519;p50">
              <a:extLst>
                <a:ext uri="{FF2B5EF4-FFF2-40B4-BE49-F238E27FC236}">
                  <a16:creationId xmlns:a16="http://schemas.microsoft.com/office/drawing/2014/main" id="{8017FD7C-1EF4-ABF8-975A-F2FDCA5A68A4}"/>
                </a:ext>
              </a:extLst>
            </p:cNvPr>
            <p:cNvSpPr/>
            <p:nvPr/>
          </p:nvSpPr>
          <p:spPr>
            <a:xfrm>
              <a:off x="6672175" y="363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8520;p50">
              <a:extLst>
                <a:ext uri="{FF2B5EF4-FFF2-40B4-BE49-F238E27FC236}">
                  <a16:creationId xmlns:a16="http://schemas.microsoft.com/office/drawing/2014/main" id="{928EEF77-35C1-CC11-100B-C4C78900AA99}"/>
                </a:ext>
              </a:extLst>
            </p:cNvPr>
            <p:cNvSpPr/>
            <p:nvPr/>
          </p:nvSpPr>
          <p:spPr>
            <a:xfrm>
              <a:off x="6672700" y="363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8521;p50">
              <a:extLst>
                <a:ext uri="{FF2B5EF4-FFF2-40B4-BE49-F238E27FC236}">
                  <a16:creationId xmlns:a16="http://schemas.microsoft.com/office/drawing/2014/main" id="{DBE835E4-477E-589B-DFF2-831C38B7D1F7}"/>
                </a:ext>
              </a:extLst>
            </p:cNvPr>
            <p:cNvSpPr/>
            <p:nvPr/>
          </p:nvSpPr>
          <p:spPr>
            <a:xfrm>
              <a:off x="667217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8522;p50">
              <a:extLst>
                <a:ext uri="{FF2B5EF4-FFF2-40B4-BE49-F238E27FC236}">
                  <a16:creationId xmlns:a16="http://schemas.microsoft.com/office/drawing/2014/main" id="{5B5548F3-B770-CDDD-BB41-F0F96AFD9EA4}"/>
                </a:ext>
              </a:extLst>
            </p:cNvPr>
            <p:cNvSpPr/>
            <p:nvPr/>
          </p:nvSpPr>
          <p:spPr>
            <a:xfrm>
              <a:off x="6672175" y="3626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22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8523;p50">
              <a:extLst>
                <a:ext uri="{FF2B5EF4-FFF2-40B4-BE49-F238E27FC236}">
                  <a16:creationId xmlns:a16="http://schemas.microsoft.com/office/drawing/2014/main" id="{442762D2-FCEE-BB7F-7E6D-9ABA83E6FFA0}"/>
                </a:ext>
              </a:extLst>
            </p:cNvPr>
            <p:cNvSpPr/>
            <p:nvPr/>
          </p:nvSpPr>
          <p:spPr>
            <a:xfrm>
              <a:off x="6672175" y="362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8524;p50">
              <a:extLst>
                <a:ext uri="{FF2B5EF4-FFF2-40B4-BE49-F238E27FC236}">
                  <a16:creationId xmlns:a16="http://schemas.microsoft.com/office/drawing/2014/main" id="{6ABF9BDD-B2F7-4EB8-A3E0-9867835BCA2C}"/>
                </a:ext>
              </a:extLst>
            </p:cNvPr>
            <p:cNvSpPr/>
            <p:nvPr/>
          </p:nvSpPr>
          <p:spPr>
            <a:xfrm>
              <a:off x="6670050" y="363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8525;p50">
              <a:extLst>
                <a:ext uri="{FF2B5EF4-FFF2-40B4-BE49-F238E27FC236}">
                  <a16:creationId xmlns:a16="http://schemas.microsoft.com/office/drawing/2014/main" id="{DE4B5DB0-C476-D146-3250-0B08845358A7}"/>
                </a:ext>
              </a:extLst>
            </p:cNvPr>
            <p:cNvSpPr/>
            <p:nvPr/>
          </p:nvSpPr>
          <p:spPr>
            <a:xfrm>
              <a:off x="6670600" y="3636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8526;p50">
              <a:extLst>
                <a:ext uri="{FF2B5EF4-FFF2-40B4-BE49-F238E27FC236}">
                  <a16:creationId xmlns:a16="http://schemas.microsoft.com/office/drawing/2014/main" id="{2022CF1A-9A27-A52C-DA48-FB6E827CC6C3}"/>
                </a:ext>
              </a:extLst>
            </p:cNvPr>
            <p:cNvSpPr/>
            <p:nvPr/>
          </p:nvSpPr>
          <p:spPr>
            <a:xfrm>
              <a:off x="6671125" y="363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8527;p50">
              <a:extLst>
                <a:ext uri="{FF2B5EF4-FFF2-40B4-BE49-F238E27FC236}">
                  <a16:creationId xmlns:a16="http://schemas.microsoft.com/office/drawing/2014/main" id="{50D9EB8C-FFA5-007C-8BDB-919A55254402}"/>
                </a:ext>
              </a:extLst>
            </p:cNvPr>
            <p:cNvSpPr/>
            <p:nvPr/>
          </p:nvSpPr>
          <p:spPr>
            <a:xfrm>
              <a:off x="6671125" y="363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8528;p50">
              <a:extLst>
                <a:ext uri="{FF2B5EF4-FFF2-40B4-BE49-F238E27FC236}">
                  <a16:creationId xmlns:a16="http://schemas.microsoft.com/office/drawing/2014/main" id="{CF69D9EF-5A2E-5920-F256-9BA52FFE6F69}"/>
                </a:ext>
              </a:extLst>
            </p:cNvPr>
            <p:cNvSpPr/>
            <p:nvPr/>
          </p:nvSpPr>
          <p:spPr>
            <a:xfrm>
              <a:off x="6668475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8529;p50">
              <a:extLst>
                <a:ext uri="{FF2B5EF4-FFF2-40B4-BE49-F238E27FC236}">
                  <a16:creationId xmlns:a16="http://schemas.microsoft.com/office/drawing/2014/main" id="{B861543F-8D0B-AE85-EE87-BC616F49CCC9}"/>
                </a:ext>
              </a:extLst>
            </p:cNvPr>
            <p:cNvSpPr/>
            <p:nvPr/>
          </p:nvSpPr>
          <p:spPr>
            <a:xfrm>
              <a:off x="6671650" y="362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8530;p50">
              <a:extLst>
                <a:ext uri="{FF2B5EF4-FFF2-40B4-BE49-F238E27FC236}">
                  <a16:creationId xmlns:a16="http://schemas.microsoft.com/office/drawing/2014/main" id="{1959397B-3F30-79CD-1D08-9C2C44D72118}"/>
                </a:ext>
              </a:extLst>
            </p:cNvPr>
            <p:cNvSpPr/>
            <p:nvPr/>
          </p:nvSpPr>
          <p:spPr>
            <a:xfrm>
              <a:off x="6667425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8531;p50">
              <a:extLst>
                <a:ext uri="{FF2B5EF4-FFF2-40B4-BE49-F238E27FC236}">
                  <a16:creationId xmlns:a16="http://schemas.microsoft.com/office/drawing/2014/main" id="{B8D14209-FA44-6B8C-F88A-7F7CD65273C1}"/>
                </a:ext>
              </a:extLst>
            </p:cNvPr>
            <p:cNvSpPr/>
            <p:nvPr/>
          </p:nvSpPr>
          <p:spPr>
            <a:xfrm>
              <a:off x="6669000" y="3634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1" y="1"/>
                    <a:pt x="22" y="1"/>
                    <a:pt x="1" y="1"/>
                  </a:cubicBezTo>
                  <a:cubicBezTo>
                    <a:pt x="22" y="1"/>
                    <a:pt x="1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8532;p50">
              <a:extLst>
                <a:ext uri="{FF2B5EF4-FFF2-40B4-BE49-F238E27FC236}">
                  <a16:creationId xmlns:a16="http://schemas.microsoft.com/office/drawing/2014/main" id="{B6B9FF12-E7D9-AB09-777D-88635924E76B}"/>
                </a:ext>
              </a:extLst>
            </p:cNvPr>
            <p:cNvSpPr/>
            <p:nvPr/>
          </p:nvSpPr>
          <p:spPr>
            <a:xfrm>
              <a:off x="6665825" y="362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8533;p50">
              <a:extLst>
                <a:ext uri="{FF2B5EF4-FFF2-40B4-BE49-F238E27FC236}">
                  <a16:creationId xmlns:a16="http://schemas.microsoft.com/office/drawing/2014/main" id="{E12AB92A-212D-FB23-DAC3-BC9B57D532E9}"/>
                </a:ext>
              </a:extLst>
            </p:cNvPr>
            <p:cNvSpPr/>
            <p:nvPr/>
          </p:nvSpPr>
          <p:spPr>
            <a:xfrm>
              <a:off x="6667425" y="361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8534;p50">
              <a:extLst>
                <a:ext uri="{FF2B5EF4-FFF2-40B4-BE49-F238E27FC236}">
                  <a16:creationId xmlns:a16="http://schemas.microsoft.com/office/drawing/2014/main" id="{B926838B-A439-8E05-39E6-D6D83C3A457F}"/>
                </a:ext>
              </a:extLst>
            </p:cNvPr>
            <p:cNvSpPr/>
            <p:nvPr/>
          </p:nvSpPr>
          <p:spPr>
            <a:xfrm>
              <a:off x="6671125" y="3617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8535;p50">
              <a:extLst>
                <a:ext uri="{FF2B5EF4-FFF2-40B4-BE49-F238E27FC236}">
                  <a16:creationId xmlns:a16="http://schemas.microsoft.com/office/drawing/2014/main" id="{0E85279E-93B3-E768-BB45-52D889687321}"/>
                </a:ext>
              </a:extLst>
            </p:cNvPr>
            <p:cNvSpPr/>
            <p:nvPr/>
          </p:nvSpPr>
          <p:spPr>
            <a:xfrm>
              <a:off x="6671125" y="36172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8536;p50">
              <a:extLst>
                <a:ext uri="{FF2B5EF4-FFF2-40B4-BE49-F238E27FC236}">
                  <a16:creationId xmlns:a16="http://schemas.microsoft.com/office/drawing/2014/main" id="{2C5C2507-5F4E-AA75-F56E-7BC2374FCDA8}"/>
                </a:ext>
              </a:extLst>
            </p:cNvPr>
            <p:cNvSpPr/>
            <p:nvPr/>
          </p:nvSpPr>
          <p:spPr>
            <a:xfrm>
              <a:off x="6668475" y="360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8537;p50">
              <a:extLst>
                <a:ext uri="{FF2B5EF4-FFF2-40B4-BE49-F238E27FC236}">
                  <a16:creationId xmlns:a16="http://schemas.microsoft.com/office/drawing/2014/main" id="{0530BE9C-515C-DCE1-436F-C58422C05536}"/>
                </a:ext>
              </a:extLst>
            </p:cNvPr>
            <p:cNvSpPr/>
            <p:nvPr/>
          </p:nvSpPr>
          <p:spPr>
            <a:xfrm>
              <a:off x="6670600" y="3615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8538;p50">
              <a:extLst>
                <a:ext uri="{FF2B5EF4-FFF2-40B4-BE49-F238E27FC236}">
                  <a16:creationId xmlns:a16="http://schemas.microsoft.com/office/drawing/2014/main" id="{9AC97050-44E7-8058-B76F-D6FC64FF3853}"/>
                </a:ext>
              </a:extLst>
            </p:cNvPr>
            <p:cNvSpPr/>
            <p:nvPr/>
          </p:nvSpPr>
          <p:spPr>
            <a:xfrm>
              <a:off x="6672175" y="362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8539;p50">
              <a:extLst>
                <a:ext uri="{FF2B5EF4-FFF2-40B4-BE49-F238E27FC236}">
                  <a16:creationId xmlns:a16="http://schemas.microsoft.com/office/drawing/2014/main" id="{2E2ABA09-E10E-C1C7-02C7-0B92D62D1A5E}"/>
                </a:ext>
              </a:extLst>
            </p:cNvPr>
            <p:cNvSpPr/>
            <p:nvPr/>
          </p:nvSpPr>
          <p:spPr>
            <a:xfrm>
              <a:off x="6667950" y="3627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8540;p50">
              <a:extLst>
                <a:ext uri="{FF2B5EF4-FFF2-40B4-BE49-F238E27FC236}">
                  <a16:creationId xmlns:a16="http://schemas.microsoft.com/office/drawing/2014/main" id="{D41C1F95-4119-5358-78AC-C600DDD83150}"/>
                </a:ext>
              </a:extLst>
            </p:cNvPr>
            <p:cNvSpPr/>
            <p:nvPr/>
          </p:nvSpPr>
          <p:spPr>
            <a:xfrm>
              <a:off x="6667950" y="36278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8541;p50">
              <a:extLst>
                <a:ext uri="{FF2B5EF4-FFF2-40B4-BE49-F238E27FC236}">
                  <a16:creationId xmlns:a16="http://schemas.microsoft.com/office/drawing/2014/main" id="{778D12CE-5DB0-982D-DAD3-6949F55F7589}"/>
                </a:ext>
              </a:extLst>
            </p:cNvPr>
            <p:cNvSpPr/>
            <p:nvPr/>
          </p:nvSpPr>
          <p:spPr>
            <a:xfrm>
              <a:off x="6667950" y="3627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8542;p50">
              <a:extLst>
                <a:ext uri="{FF2B5EF4-FFF2-40B4-BE49-F238E27FC236}">
                  <a16:creationId xmlns:a16="http://schemas.microsoft.com/office/drawing/2014/main" id="{F2E0F260-6C0D-2385-C44D-C111D914187A}"/>
                </a:ext>
              </a:extLst>
            </p:cNvPr>
            <p:cNvSpPr/>
            <p:nvPr/>
          </p:nvSpPr>
          <p:spPr>
            <a:xfrm>
              <a:off x="6667950" y="3629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6" name="Google Shape;8543;p50">
              <a:extLst>
                <a:ext uri="{FF2B5EF4-FFF2-40B4-BE49-F238E27FC236}">
                  <a16:creationId xmlns:a16="http://schemas.microsoft.com/office/drawing/2014/main" id="{0B15E490-A1DE-CDFB-18DE-465EC3A4E2F7}"/>
                </a:ext>
              </a:extLst>
            </p:cNvPr>
            <p:cNvSpPr/>
            <p:nvPr/>
          </p:nvSpPr>
          <p:spPr>
            <a:xfrm>
              <a:off x="6667950" y="362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7" name="Google Shape;8544;p50">
              <a:extLst>
                <a:ext uri="{FF2B5EF4-FFF2-40B4-BE49-F238E27FC236}">
                  <a16:creationId xmlns:a16="http://schemas.microsoft.com/office/drawing/2014/main" id="{1B82D346-3555-34CC-4EBA-4E21B3B95536}"/>
                </a:ext>
              </a:extLst>
            </p:cNvPr>
            <p:cNvSpPr/>
            <p:nvPr/>
          </p:nvSpPr>
          <p:spPr>
            <a:xfrm>
              <a:off x="6667425" y="362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8" name="Google Shape;8545;p50">
              <a:extLst>
                <a:ext uri="{FF2B5EF4-FFF2-40B4-BE49-F238E27FC236}">
                  <a16:creationId xmlns:a16="http://schemas.microsoft.com/office/drawing/2014/main" id="{3A8DD382-0B8F-AEB8-0342-016F30059B8F}"/>
                </a:ext>
              </a:extLst>
            </p:cNvPr>
            <p:cNvSpPr/>
            <p:nvPr/>
          </p:nvSpPr>
          <p:spPr>
            <a:xfrm>
              <a:off x="6664250" y="3609875"/>
              <a:ext cx="8475" cy="26975"/>
            </a:xfrm>
            <a:custGeom>
              <a:avLst/>
              <a:gdLst/>
              <a:ahLst/>
              <a:cxnLst/>
              <a:rect l="l" t="t" r="r" b="b"/>
              <a:pathLst>
                <a:path w="339" h="1079" extrusionOk="0">
                  <a:moveTo>
                    <a:pt x="127" y="1"/>
                  </a:moveTo>
                  <a:cubicBezTo>
                    <a:pt x="106" y="22"/>
                    <a:pt x="127" y="22"/>
                    <a:pt x="127" y="22"/>
                  </a:cubicBezTo>
                  <a:lnTo>
                    <a:pt x="127" y="1"/>
                  </a:lnTo>
                  <a:close/>
                  <a:moveTo>
                    <a:pt x="317" y="487"/>
                  </a:moveTo>
                  <a:lnTo>
                    <a:pt x="296" y="508"/>
                  </a:lnTo>
                  <a:lnTo>
                    <a:pt x="317" y="508"/>
                  </a:lnTo>
                  <a:cubicBezTo>
                    <a:pt x="296" y="508"/>
                    <a:pt x="317" y="487"/>
                    <a:pt x="317" y="487"/>
                  </a:cubicBezTo>
                  <a:close/>
                  <a:moveTo>
                    <a:pt x="148" y="761"/>
                  </a:moveTo>
                  <a:lnTo>
                    <a:pt x="127" y="782"/>
                  </a:lnTo>
                  <a:cubicBezTo>
                    <a:pt x="148" y="782"/>
                    <a:pt x="148" y="761"/>
                    <a:pt x="148" y="761"/>
                  </a:cubicBezTo>
                  <a:close/>
                  <a:moveTo>
                    <a:pt x="212" y="973"/>
                  </a:moveTo>
                  <a:cubicBezTo>
                    <a:pt x="212" y="973"/>
                    <a:pt x="212" y="994"/>
                    <a:pt x="191" y="994"/>
                  </a:cubicBezTo>
                  <a:lnTo>
                    <a:pt x="212" y="994"/>
                  </a:lnTo>
                  <a:cubicBezTo>
                    <a:pt x="212" y="973"/>
                    <a:pt x="212" y="973"/>
                    <a:pt x="212" y="973"/>
                  </a:cubicBezTo>
                  <a:close/>
                  <a:moveTo>
                    <a:pt x="148" y="1"/>
                  </a:moveTo>
                  <a:cubicBezTo>
                    <a:pt x="148" y="1"/>
                    <a:pt x="127" y="1"/>
                    <a:pt x="127" y="22"/>
                  </a:cubicBezTo>
                  <a:lnTo>
                    <a:pt x="106" y="22"/>
                  </a:lnTo>
                  <a:lnTo>
                    <a:pt x="106" y="43"/>
                  </a:lnTo>
                  <a:lnTo>
                    <a:pt x="85" y="43"/>
                  </a:lnTo>
                  <a:lnTo>
                    <a:pt x="85" y="64"/>
                  </a:lnTo>
                  <a:lnTo>
                    <a:pt x="85" y="85"/>
                  </a:lnTo>
                  <a:cubicBezTo>
                    <a:pt x="64" y="85"/>
                    <a:pt x="43" y="106"/>
                    <a:pt x="43" y="106"/>
                  </a:cubicBezTo>
                  <a:cubicBezTo>
                    <a:pt x="43" y="128"/>
                    <a:pt x="22" y="128"/>
                    <a:pt x="22" y="149"/>
                  </a:cubicBezTo>
                  <a:cubicBezTo>
                    <a:pt x="1" y="149"/>
                    <a:pt x="22" y="170"/>
                    <a:pt x="22" y="170"/>
                  </a:cubicBezTo>
                  <a:cubicBezTo>
                    <a:pt x="22" y="191"/>
                    <a:pt x="22" y="212"/>
                    <a:pt x="22" y="233"/>
                  </a:cubicBezTo>
                  <a:cubicBezTo>
                    <a:pt x="22" y="254"/>
                    <a:pt x="22" y="275"/>
                    <a:pt x="22" y="297"/>
                  </a:cubicBezTo>
                  <a:lnTo>
                    <a:pt x="43" y="297"/>
                  </a:lnTo>
                  <a:cubicBezTo>
                    <a:pt x="1" y="318"/>
                    <a:pt x="43" y="318"/>
                    <a:pt x="22" y="318"/>
                  </a:cubicBezTo>
                  <a:cubicBezTo>
                    <a:pt x="43" y="339"/>
                    <a:pt x="22" y="360"/>
                    <a:pt x="43" y="360"/>
                  </a:cubicBezTo>
                  <a:cubicBezTo>
                    <a:pt x="22" y="381"/>
                    <a:pt x="43" y="381"/>
                    <a:pt x="43" y="381"/>
                  </a:cubicBezTo>
                  <a:cubicBezTo>
                    <a:pt x="43" y="381"/>
                    <a:pt x="43" y="402"/>
                    <a:pt x="43" y="402"/>
                  </a:cubicBezTo>
                  <a:cubicBezTo>
                    <a:pt x="43" y="402"/>
                    <a:pt x="43" y="423"/>
                    <a:pt x="43" y="423"/>
                  </a:cubicBezTo>
                  <a:cubicBezTo>
                    <a:pt x="43" y="423"/>
                    <a:pt x="43" y="444"/>
                    <a:pt x="43" y="444"/>
                  </a:cubicBezTo>
                  <a:lnTo>
                    <a:pt x="64" y="444"/>
                  </a:lnTo>
                  <a:cubicBezTo>
                    <a:pt x="43" y="466"/>
                    <a:pt x="64" y="466"/>
                    <a:pt x="64" y="466"/>
                  </a:cubicBezTo>
                  <a:lnTo>
                    <a:pt x="43" y="466"/>
                  </a:lnTo>
                  <a:cubicBezTo>
                    <a:pt x="43" y="466"/>
                    <a:pt x="64" y="487"/>
                    <a:pt x="64" y="487"/>
                  </a:cubicBezTo>
                  <a:lnTo>
                    <a:pt x="43" y="487"/>
                  </a:lnTo>
                  <a:cubicBezTo>
                    <a:pt x="50" y="494"/>
                    <a:pt x="55" y="496"/>
                    <a:pt x="58" y="496"/>
                  </a:cubicBezTo>
                  <a:cubicBezTo>
                    <a:pt x="66" y="496"/>
                    <a:pt x="71" y="487"/>
                    <a:pt x="85" y="487"/>
                  </a:cubicBezTo>
                  <a:lnTo>
                    <a:pt x="85" y="487"/>
                  </a:lnTo>
                  <a:cubicBezTo>
                    <a:pt x="64" y="487"/>
                    <a:pt x="64" y="508"/>
                    <a:pt x="64" y="508"/>
                  </a:cubicBezTo>
                  <a:cubicBezTo>
                    <a:pt x="64" y="508"/>
                    <a:pt x="64" y="508"/>
                    <a:pt x="64" y="529"/>
                  </a:cubicBezTo>
                  <a:cubicBezTo>
                    <a:pt x="64" y="550"/>
                    <a:pt x="64" y="550"/>
                    <a:pt x="64" y="550"/>
                  </a:cubicBezTo>
                  <a:cubicBezTo>
                    <a:pt x="64" y="550"/>
                    <a:pt x="43" y="550"/>
                    <a:pt x="64" y="571"/>
                  </a:cubicBezTo>
                  <a:cubicBezTo>
                    <a:pt x="64" y="571"/>
                    <a:pt x="85" y="592"/>
                    <a:pt x="85" y="613"/>
                  </a:cubicBezTo>
                  <a:cubicBezTo>
                    <a:pt x="85" y="613"/>
                    <a:pt x="85" y="635"/>
                    <a:pt x="64" y="635"/>
                  </a:cubicBezTo>
                  <a:lnTo>
                    <a:pt x="85" y="635"/>
                  </a:lnTo>
                  <a:cubicBezTo>
                    <a:pt x="85" y="645"/>
                    <a:pt x="85" y="645"/>
                    <a:pt x="82" y="645"/>
                  </a:cubicBezTo>
                  <a:cubicBezTo>
                    <a:pt x="80" y="645"/>
                    <a:pt x="74" y="645"/>
                    <a:pt x="64" y="656"/>
                  </a:cubicBezTo>
                  <a:lnTo>
                    <a:pt x="127" y="656"/>
                  </a:lnTo>
                  <a:cubicBezTo>
                    <a:pt x="127" y="677"/>
                    <a:pt x="127" y="677"/>
                    <a:pt x="127" y="677"/>
                  </a:cubicBezTo>
                  <a:cubicBezTo>
                    <a:pt x="127" y="698"/>
                    <a:pt x="127" y="698"/>
                    <a:pt x="127" y="698"/>
                  </a:cubicBezTo>
                  <a:cubicBezTo>
                    <a:pt x="148" y="698"/>
                    <a:pt x="148" y="698"/>
                    <a:pt x="148" y="719"/>
                  </a:cubicBezTo>
                  <a:cubicBezTo>
                    <a:pt x="148" y="719"/>
                    <a:pt x="148" y="719"/>
                    <a:pt x="148" y="740"/>
                  </a:cubicBezTo>
                  <a:cubicBezTo>
                    <a:pt x="148" y="719"/>
                    <a:pt x="170" y="719"/>
                    <a:pt x="170" y="719"/>
                  </a:cubicBezTo>
                  <a:lnTo>
                    <a:pt x="170" y="719"/>
                  </a:lnTo>
                  <a:cubicBezTo>
                    <a:pt x="170" y="719"/>
                    <a:pt x="148" y="740"/>
                    <a:pt x="170" y="740"/>
                  </a:cubicBezTo>
                  <a:lnTo>
                    <a:pt x="148" y="740"/>
                  </a:lnTo>
                  <a:cubicBezTo>
                    <a:pt x="148" y="740"/>
                    <a:pt x="148" y="740"/>
                    <a:pt x="148" y="740"/>
                  </a:cubicBezTo>
                  <a:lnTo>
                    <a:pt x="148" y="740"/>
                  </a:lnTo>
                  <a:cubicBezTo>
                    <a:pt x="191" y="761"/>
                    <a:pt x="127" y="761"/>
                    <a:pt x="148" y="761"/>
                  </a:cubicBezTo>
                  <a:cubicBezTo>
                    <a:pt x="148" y="782"/>
                    <a:pt x="148" y="782"/>
                    <a:pt x="148" y="782"/>
                  </a:cubicBezTo>
                  <a:lnTo>
                    <a:pt x="170" y="782"/>
                  </a:lnTo>
                  <a:cubicBezTo>
                    <a:pt x="148" y="782"/>
                    <a:pt x="170" y="782"/>
                    <a:pt x="148" y="804"/>
                  </a:cubicBezTo>
                  <a:lnTo>
                    <a:pt x="170" y="804"/>
                  </a:lnTo>
                  <a:cubicBezTo>
                    <a:pt x="170" y="804"/>
                    <a:pt x="170" y="825"/>
                    <a:pt x="148" y="825"/>
                  </a:cubicBezTo>
                  <a:lnTo>
                    <a:pt x="170" y="825"/>
                  </a:lnTo>
                  <a:cubicBezTo>
                    <a:pt x="178" y="825"/>
                    <a:pt x="183" y="828"/>
                    <a:pt x="186" y="830"/>
                  </a:cubicBezTo>
                  <a:lnTo>
                    <a:pt x="186" y="830"/>
                  </a:lnTo>
                  <a:cubicBezTo>
                    <a:pt x="173" y="846"/>
                    <a:pt x="191" y="846"/>
                    <a:pt x="191" y="846"/>
                  </a:cubicBezTo>
                  <a:cubicBezTo>
                    <a:pt x="191" y="846"/>
                    <a:pt x="170" y="867"/>
                    <a:pt x="170" y="867"/>
                  </a:cubicBezTo>
                  <a:cubicBezTo>
                    <a:pt x="170" y="867"/>
                    <a:pt x="179" y="858"/>
                    <a:pt x="185" y="858"/>
                  </a:cubicBezTo>
                  <a:cubicBezTo>
                    <a:pt x="188" y="858"/>
                    <a:pt x="191" y="860"/>
                    <a:pt x="191" y="867"/>
                  </a:cubicBezTo>
                  <a:lnTo>
                    <a:pt x="212" y="867"/>
                  </a:lnTo>
                  <a:cubicBezTo>
                    <a:pt x="212" y="888"/>
                    <a:pt x="191" y="888"/>
                    <a:pt x="191" y="888"/>
                  </a:cubicBezTo>
                  <a:lnTo>
                    <a:pt x="212" y="888"/>
                  </a:lnTo>
                  <a:lnTo>
                    <a:pt x="191" y="909"/>
                  </a:lnTo>
                  <a:lnTo>
                    <a:pt x="212" y="909"/>
                  </a:lnTo>
                  <a:cubicBezTo>
                    <a:pt x="212" y="909"/>
                    <a:pt x="212" y="909"/>
                    <a:pt x="212" y="930"/>
                  </a:cubicBezTo>
                  <a:lnTo>
                    <a:pt x="191" y="930"/>
                  </a:lnTo>
                  <a:cubicBezTo>
                    <a:pt x="212" y="930"/>
                    <a:pt x="212" y="951"/>
                    <a:pt x="212" y="951"/>
                  </a:cubicBezTo>
                  <a:lnTo>
                    <a:pt x="212" y="973"/>
                  </a:lnTo>
                  <a:cubicBezTo>
                    <a:pt x="219" y="965"/>
                    <a:pt x="221" y="963"/>
                    <a:pt x="222" y="963"/>
                  </a:cubicBezTo>
                  <a:lnTo>
                    <a:pt x="222" y="963"/>
                  </a:lnTo>
                  <a:cubicBezTo>
                    <a:pt x="224" y="963"/>
                    <a:pt x="219" y="973"/>
                    <a:pt x="233" y="973"/>
                  </a:cubicBezTo>
                  <a:cubicBezTo>
                    <a:pt x="233" y="973"/>
                    <a:pt x="212" y="973"/>
                    <a:pt x="212" y="994"/>
                  </a:cubicBezTo>
                  <a:lnTo>
                    <a:pt x="212" y="1015"/>
                  </a:lnTo>
                  <a:cubicBezTo>
                    <a:pt x="212" y="1015"/>
                    <a:pt x="221" y="1005"/>
                    <a:pt x="227" y="1005"/>
                  </a:cubicBezTo>
                  <a:cubicBezTo>
                    <a:pt x="231" y="1005"/>
                    <a:pt x="233" y="1008"/>
                    <a:pt x="233" y="1015"/>
                  </a:cubicBezTo>
                  <a:cubicBezTo>
                    <a:pt x="233" y="1036"/>
                    <a:pt x="233" y="1036"/>
                    <a:pt x="233" y="1036"/>
                  </a:cubicBezTo>
                  <a:cubicBezTo>
                    <a:pt x="212" y="1036"/>
                    <a:pt x="233" y="1057"/>
                    <a:pt x="233" y="1057"/>
                  </a:cubicBezTo>
                  <a:lnTo>
                    <a:pt x="212" y="1057"/>
                  </a:lnTo>
                  <a:cubicBezTo>
                    <a:pt x="212" y="1057"/>
                    <a:pt x="233" y="1057"/>
                    <a:pt x="233" y="1078"/>
                  </a:cubicBezTo>
                  <a:lnTo>
                    <a:pt x="254" y="1078"/>
                  </a:lnTo>
                  <a:cubicBezTo>
                    <a:pt x="254" y="1078"/>
                    <a:pt x="254" y="1057"/>
                    <a:pt x="254" y="1057"/>
                  </a:cubicBezTo>
                  <a:lnTo>
                    <a:pt x="275" y="1057"/>
                  </a:lnTo>
                  <a:cubicBezTo>
                    <a:pt x="275" y="1057"/>
                    <a:pt x="275" y="1057"/>
                    <a:pt x="275" y="1036"/>
                  </a:cubicBezTo>
                  <a:lnTo>
                    <a:pt x="296" y="1036"/>
                  </a:lnTo>
                  <a:lnTo>
                    <a:pt x="296" y="1015"/>
                  </a:lnTo>
                  <a:cubicBezTo>
                    <a:pt x="296" y="1015"/>
                    <a:pt x="296" y="1015"/>
                    <a:pt x="296" y="994"/>
                  </a:cubicBezTo>
                  <a:lnTo>
                    <a:pt x="317" y="994"/>
                  </a:lnTo>
                  <a:lnTo>
                    <a:pt x="317" y="973"/>
                  </a:lnTo>
                  <a:cubicBezTo>
                    <a:pt x="317" y="980"/>
                    <a:pt x="317" y="982"/>
                    <a:pt x="317" y="982"/>
                  </a:cubicBezTo>
                  <a:cubicBezTo>
                    <a:pt x="315" y="982"/>
                    <a:pt x="310" y="973"/>
                    <a:pt x="296" y="973"/>
                  </a:cubicBezTo>
                  <a:lnTo>
                    <a:pt x="317" y="973"/>
                  </a:lnTo>
                  <a:cubicBezTo>
                    <a:pt x="317" y="951"/>
                    <a:pt x="296" y="951"/>
                    <a:pt x="296" y="951"/>
                  </a:cubicBezTo>
                  <a:cubicBezTo>
                    <a:pt x="317" y="930"/>
                    <a:pt x="317" y="930"/>
                    <a:pt x="317" y="930"/>
                  </a:cubicBezTo>
                  <a:cubicBezTo>
                    <a:pt x="317" y="909"/>
                    <a:pt x="296" y="909"/>
                    <a:pt x="317" y="909"/>
                  </a:cubicBezTo>
                  <a:cubicBezTo>
                    <a:pt x="317" y="888"/>
                    <a:pt x="296" y="888"/>
                    <a:pt x="317" y="888"/>
                  </a:cubicBezTo>
                  <a:cubicBezTo>
                    <a:pt x="317" y="888"/>
                    <a:pt x="317" y="867"/>
                    <a:pt x="317" y="867"/>
                  </a:cubicBezTo>
                  <a:cubicBezTo>
                    <a:pt x="317" y="846"/>
                    <a:pt x="339" y="846"/>
                    <a:pt x="317" y="846"/>
                  </a:cubicBezTo>
                  <a:lnTo>
                    <a:pt x="339" y="846"/>
                  </a:lnTo>
                  <a:lnTo>
                    <a:pt x="317" y="825"/>
                  </a:lnTo>
                  <a:lnTo>
                    <a:pt x="339" y="825"/>
                  </a:lnTo>
                  <a:cubicBezTo>
                    <a:pt x="296" y="825"/>
                    <a:pt x="339" y="804"/>
                    <a:pt x="317" y="782"/>
                  </a:cubicBezTo>
                  <a:lnTo>
                    <a:pt x="339" y="782"/>
                  </a:lnTo>
                  <a:cubicBezTo>
                    <a:pt x="317" y="782"/>
                    <a:pt x="317" y="782"/>
                    <a:pt x="317" y="761"/>
                  </a:cubicBezTo>
                  <a:lnTo>
                    <a:pt x="339" y="761"/>
                  </a:lnTo>
                  <a:cubicBezTo>
                    <a:pt x="339" y="761"/>
                    <a:pt x="317" y="740"/>
                    <a:pt x="339" y="740"/>
                  </a:cubicBezTo>
                  <a:lnTo>
                    <a:pt x="317" y="740"/>
                  </a:lnTo>
                  <a:lnTo>
                    <a:pt x="317" y="719"/>
                  </a:lnTo>
                  <a:cubicBezTo>
                    <a:pt x="317" y="698"/>
                    <a:pt x="317" y="698"/>
                    <a:pt x="317" y="698"/>
                  </a:cubicBezTo>
                  <a:cubicBezTo>
                    <a:pt x="317" y="698"/>
                    <a:pt x="339" y="698"/>
                    <a:pt x="317" y="677"/>
                  </a:cubicBezTo>
                  <a:lnTo>
                    <a:pt x="339" y="677"/>
                  </a:lnTo>
                  <a:cubicBezTo>
                    <a:pt x="339" y="677"/>
                    <a:pt x="339" y="656"/>
                    <a:pt x="317" y="656"/>
                  </a:cubicBezTo>
                  <a:lnTo>
                    <a:pt x="339" y="656"/>
                  </a:lnTo>
                  <a:cubicBezTo>
                    <a:pt x="317" y="656"/>
                    <a:pt x="339" y="635"/>
                    <a:pt x="339" y="635"/>
                  </a:cubicBezTo>
                  <a:cubicBezTo>
                    <a:pt x="317" y="613"/>
                    <a:pt x="317" y="613"/>
                    <a:pt x="317" y="613"/>
                  </a:cubicBezTo>
                  <a:cubicBezTo>
                    <a:pt x="317" y="592"/>
                    <a:pt x="317" y="592"/>
                    <a:pt x="317" y="592"/>
                  </a:cubicBezTo>
                  <a:cubicBezTo>
                    <a:pt x="296" y="571"/>
                    <a:pt x="317" y="571"/>
                    <a:pt x="317" y="571"/>
                  </a:cubicBezTo>
                  <a:lnTo>
                    <a:pt x="339" y="550"/>
                  </a:lnTo>
                  <a:lnTo>
                    <a:pt x="317" y="550"/>
                  </a:lnTo>
                  <a:cubicBezTo>
                    <a:pt x="317" y="550"/>
                    <a:pt x="317" y="529"/>
                    <a:pt x="317" y="529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08"/>
                    <a:pt x="296" y="487"/>
                    <a:pt x="317" y="487"/>
                  </a:cubicBezTo>
                  <a:lnTo>
                    <a:pt x="296" y="487"/>
                  </a:lnTo>
                  <a:lnTo>
                    <a:pt x="296" y="466"/>
                  </a:lnTo>
                  <a:cubicBezTo>
                    <a:pt x="296" y="466"/>
                    <a:pt x="296" y="444"/>
                    <a:pt x="296" y="444"/>
                  </a:cubicBezTo>
                  <a:cubicBezTo>
                    <a:pt x="275" y="444"/>
                    <a:pt x="296" y="423"/>
                    <a:pt x="296" y="423"/>
                  </a:cubicBezTo>
                  <a:lnTo>
                    <a:pt x="275" y="423"/>
                  </a:lnTo>
                  <a:cubicBezTo>
                    <a:pt x="296" y="402"/>
                    <a:pt x="275" y="381"/>
                    <a:pt x="296" y="381"/>
                  </a:cubicBezTo>
                  <a:cubicBezTo>
                    <a:pt x="296" y="360"/>
                    <a:pt x="275" y="360"/>
                    <a:pt x="275" y="360"/>
                  </a:cubicBezTo>
                  <a:lnTo>
                    <a:pt x="275" y="339"/>
                  </a:lnTo>
                  <a:cubicBezTo>
                    <a:pt x="275" y="339"/>
                    <a:pt x="275" y="318"/>
                    <a:pt x="275" y="318"/>
                  </a:cubicBezTo>
                  <a:cubicBezTo>
                    <a:pt x="275" y="297"/>
                    <a:pt x="275" y="297"/>
                    <a:pt x="254" y="297"/>
                  </a:cubicBezTo>
                  <a:cubicBezTo>
                    <a:pt x="254" y="297"/>
                    <a:pt x="254" y="297"/>
                    <a:pt x="275" y="275"/>
                  </a:cubicBezTo>
                  <a:cubicBezTo>
                    <a:pt x="254" y="254"/>
                    <a:pt x="254" y="254"/>
                    <a:pt x="254" y="233"/>
                  </a:cubicBezTo>
                  <a:lnTo>
                    <a:pt x="254" y="212"/>
                  </a:lnTo>
                  <a:cubicBezTo>
                    <a:pt x="254" y="212"/>
                    <a:pt x="254" y="191"/>
                    <a:pt x="254" y="191"/>
                  </a:cubicBezTo>
                  <a:cubicBezTo>
                    <a:pt x="254" y="191"/>
                    <a:pt x="275" y="22"/>
                    <a:pt x="1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9" name="Google Shape;8546;p50">
              <a:extLst>
                <a:ext uri="{FF2B5EF4-FFF2-40B4-BE49-F238E27FC236}">
                  <a16:creationId xmlns:a16="http://schemas.microsoft.com/office/drawing/2014/main" id="{CD2FD34E-968C-BB2A-CDC7-B09742570617}"/>
                </a:ext>
              </a:extLst>
            </p:cNvPr>
            <p:cNvSpPr/>
            <p:nvPr/>
          </p:nvSpPr>
          <p:spPr>
            <a:xfrm>
              <a:off x="6667950" y="3629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0" name="Google Shape;8547;p50">
              <a:extLst>
                <a:ext uri="{FF2B5EF4-FFF2-40B4-BE49-F238E27FC236}">
                  <a16:creationId xmlns:a16="http://schemas.microsoft.com/office/drawing/2014/main" id="{8C0600DF-0385-D637-B6DA-17C61158C11C}"/>
                </a:ext>
              </a:extLst>
            </p:cNvPr>
            <p:cNvSpPr/>
            <p:nvPr/>
          </p:nvSpPr>
          <p:spPr>
            <a:xfrm>
              <a:off x="6667425" y="3627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1" name="Google Shape;8548;p50">
              <a:extLst>
                <a:ext uri="{FF2B5EF4-FFF2-40B4-BE49-F238E27FC236}">
                  <a16:creationId xmlns:a16="http://schemas.microsoft.com/office/drawing/2014/main" id="{FF658811-3E4C-096C-9BCE-A931D75D8ADA}"/>
                </a:ext>
              </a:extLst>
            </p:cNvPr>
            <p:cNvSpPr/>
            <p:nvPr/>
          </p:nvSpPr>
          <p:spPr>
            <a:xfrm>
              <a:off x="6667425" y="362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2" name="Google Shape;8549;p50">
              <a:extLst>
                <a:ext uri="{FF2B5EF4-FFF2-40B4-BE49-F238E27FC236}">
                  <a16:creationId xmlns:a16="http://schemas.microsoft.com/office/drawing/2014/main" id="{D3CBAD76-E555-C5BC-F673-FA62DA387B32}"/>
                </a:ext>
              </a:extLst>
            </p:cNvPr>
            <p:cNvSpPr/>
            <p:nvPr/>
          </p:nvSpPr>
          <p:spPr>
            <a:xfrm>
              <a:off x="6669000" y="363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3" name="Google Shape;8550;p50">
              <a:extLst>
                <a:ext uri="{FF2B5EF4-FFF2-40B4-BE49-F238E27FC236}">
                  <a16:creationId xmlns:a16="http://schemas.microsoft.com/office/drawing/2014/main" id="{2B787F29-3989-1AD6-BE81-6146534E5E5D}"/>
                </a:ext>
              </a:extLst>
            </p:cNvPr>
            <p:cNvSpPr/>
            <p:nvPr/>
          </p:nvSpPr>
          <p:spPr>
            <a:xfrm>
              <a:off x="666952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4" name="Google Shape;8551;p50">
              <a:extLst>
                <a:ext uri="{FF2B5EF4-FFF2-40B4-BE49-F238E27FC236}">
                  <a16:creationId xmlns:a16="http://schemas.microsoft.com/office/drawing/2014/main" id="{384A05E3-FD1F-DA3D-C290-CD840743C454}"/>
                </a:ext>
              </a:extLst>
            </p:cNvPr>
            <p:cNvSpPr/>
            <p:nvPr/>
          </p:nvSpPr>
          <p:spPr>
            <a:xfrm>
              <a:off x="666952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5" name="Google Shape;8552;p50">
              <a:extLst>
                <a:ext uri="{FF2B5EF4-FFF2-40B4-BE49-F238E27FC236}">
                  <a16:creationId xmlns:a16="http://schemas.microsoft.com/office/drawing/2014/main" id="{BA660D07-D77B-2884-9769-F28BF8178C2D}"/>
                </a:ext>
              </a:extLst>
            </p:cNvPr>
            <p:cNvSpPr/>
            <p:nvPr/>
          </p:nvSpPr>
          <p:spPr>
            <a:xfrm>
              <a:off x="6668475" y="3629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6" name="Google Shape;8553;p50">
              <a:extLst>
                <a:ext uri="{FF2B5EF4-FFF2-40B4-BE49-F238E27FC236}">
                  <a16:creationId xmlns:a16="http://schemas.microsoft.com/office/drawing/2014/main" id="{1C80A03B-5065-ACF5-4E7F-1B66F4073CB0}"/>
                </a:ext>
              </a:extLst>
            </p:cNvPr>
            <p:cNvSpPr/>
            <p:nvPr/>
          </p:nvSpPr>
          <p:spPr>
            <a:xfrm>
              <a:off x="666952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7" name="Google Shape;8554;p50">
              <a:extLst>
                <a:ext uri="{FF2B5EF4-FFF2-40B4-BE49-F238E27FC236}">
                  <a16:creationId xmlns:a16="http://schemas.microsoft.com/office/drawing/2014/main" id="{A67923F6-0EE2-8AA4-89DE-2301DA186438}"/>
                </a:ext>
              </a:extLst>
            </p:cNvPr>
            <p:cNvSpPr/>
            <p:nvPr/>
          </p:nvSpPr>
          <p:spPr>
            <a:xfrm>
              <a:off x="6669525" y="363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8" name="Google Shape;8555;p50">
              <a:extLst>
                <a:ext uri="{FF2B5EF4-FFF2-40B4-BE49-F238E27FC236}">
                  <a16:creationId xmlns:a16="http://schemas.microsoft.com/office/drawing/2014/main" id="{84CABB90-CFE8-4355-CC36-8DD7ECFB3CDA}"/>
                </a:ext>
              </a:extLst>
            </p:cNvPr>
            <p:cNvSpPr/>
            <p:nvPr/>
          </p:nvSpPr>
          <p:spPr>
            <a:xfrm>
              <a:off x="6669525" y="3632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9" name="Google Shape;8556;p50">
              <a:extLst>
                <a:ext uri="{FF2B5EF4-FFF2-40B4-BE49-F238E27FC236}">
                  <a16:creationId xmlns:a16="http://schemas.microsoft.com/office/drawing/2014/main" id="{DDCDC659-B3B7-FE80-5B7F-99AEE4F01079}"/>
                </a:ext>
              </a:extLst>
            </p:cNvPr>
            <p:cNvSpPr/>
            <p:nvPr/>
          </p:nvSpPr>
          <p:spPr>
            <a:xfrm>
              <a:off x="6669000" y="3633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0" name="Google Shape;8557;p50">
              <a:extLst>
                <a:ext uri="{FF2B5EF4-FFF2-40B4-BE49-F238E27FC236}">
                  <a16:creationId xmlns:a16="http://schemas.microsoft.com/office/drawing/2014/main" id="{6DBF9FD7-F957-3CDE-873B-0245D71ECD63}"/>
                </a:ext>
              </a:extLst>
            </p:cNvPr>
            <p:cNvSpPr/>
            <p:nvPr/>
          </p:nvSpPr>
          <p:spPr>
            <a:xfrm>
              <a:off x="6669000" y="3634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1" name="Google Shape;8558;p50">
              <a:extLst>
                <a:ext uri="{FF2B5EF4-FFF2-40B4-BE49-F238E27FC236}">
                  <a16:creationId xmlns:a16="http://schemas.microsoft.com/office/drawing/2014/main" id="{3FD454D0-4F06-9FB1-4661-F70964E3D1D9}"/>
                </a:ext>
              </a:extLst>
            </p:cNvPr>
            <p:cNvSpPr/>
            <p:nvPr/>
          </p:nvSpPr>
          <p:spPr>
            <a:xfrm>
              <a:off x="6669000" y="36326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22" y="0"/>
                    <a:pt x="22" y="0"/>
                    <a:pt x="1" y="21"/>
                  </a:cubicBezTo>
                  <a:cubicBezTo>
                    <a:pt x="22" y="21"/>
                    <a:pt x="22" y="21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2" name="Google Shape;8559;p50">
              <a:extLst>
                <a:ext uri="{FF2B5EF4-FFF2-40B4-BE49-F238E27FC236}">
                  <a16:creationId xmlns:a16="http://schemas.microsoft.com/office/drawing/2014/main" id="{245E85FB-34EF-E38D-DEAA-473DBCD354CD}"/>
                </a:ext>
              </a:extLst>
            </p:cNvPr>
            <p:cNvSpPr/>
            <p:nvPr/>
          </p:nvSpPr>
          <p:spPr>
            <a:xfrm>
              <a:off x="6655800" y="3708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3" name="Google Shape;8560;p50">
              <a:extLst>
                <a:ext uri="{FF2B5EF4-FFF2-40B4-BE49-F238E27FC236}">
                  <a16:creationId xmlns:a16="http://schemas.microsoft.com/office/drawing/2014/main" id="{5B300F87-18CA-97B1-90D5-A42C1C463FA9}"/>
                </a:ext>
              </a:extLst>
            </p:cNvPr>
            <p:cNvSpPr/>
            <p:nvPr/>
          </p:nvSpPr>
          <p:spPr>
            <a:xfrm>
              <a:off x="6657375" y="370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4" name="Google Shape;8561;p50">
              <a:extLst>
                <a:ext uri="{FF2B5EF4-FFF2-40B4-BE49-F238E27FC236}">
                  <a16:creationId xmlns:a16="http://schemas.microsoft.com/office/drawing/2014/main" id="{4A915F3F-F262-5367-2EF3-379A7AB05A5E}"/>
                </a:ext>
              </a:extLst>
            </p:cNvPr>
            <p:cNvSpPr/>
            <p:nvPr/>
          </p:nvSpPr>
          <p:spPr>
            <a:xfrm>
              <a:off x="6655275" y="370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5" name="Google Shape;8562;p50">
              <a:extLst>
                <a:ext uri="{FF2B5EF4-FFF2-40B4-BE49-F238E27FC236}">
                  <a16:creationId xmlns:a16="http://schemas.microsoft.com/office/drawing/2014/main" id="{52DCCEFC-BD06-2322-AE02-F792BF771119}"/>
                </a:ext>
              </a:extLst>
            </p:cNvPr>
            <p:cNvSpPr/>
            <p:nvPr/>
          </p:nvSpPr>
          <p:spPr>
            <a:xfrm>
              <a:off x="6659500" y="37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6" name="Google Shape;8563;p50">
              <a:extLst>
                <a:ext uri="{FF2B5EF4-FFF2-40B4-BE49-F238E27FC236}">
                  <a16:creationId xmlns:a16="http://schemas.microsoft.com/office/drawing/2014/main" id="{9EADF909-8A1A-C8D3-62BF-4AC43F8A3C17}"/>
                </a:ext>
              </a:extLst>
            </p:cNvPr>
            <p:cNvSpPr/>
            <p:nvPr/>
          </p:nvSpPr>
          <p:spPr>
            <a:xfrm>
              <a:off x="6657925" y="37054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7" name="Google Shape;8564;p50">
              <a:extLst>
                <a:ext uri="{FF2B5EF4-FFF2-40B4-BE49-F238E27FC236}">
                  <a16:creationId xmlns:a16="http://schemas.microsoft.com/office/drawing/2014/main" id="{254BDBFF-13E8-0499-37CD-36A165653E0B}"/>
                </a:ext>
              </a:extLst>
            </p:cNvPr>
            <p:cNvSpPr/>
            <p:nvPr/>
          </p:nvSpPr>
          <p:spPr>
            <a:xfrm>
              <a:off x="6652625" y="37091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8" name="Google Shape;8565;p50">
              <a:extLst>
                <a:ext uri="{FF2B5EF4-FFF2-40B4-BE49-F238E27FC236}">
                  <a16:creationId xmlns:a16="http://schemas.microsoft.com/office/drawing/2014/main" id="{A4DECE9F-FFAB-1BCD-04EB-98918F94B4A1}"/>
                </a:ext>
              </a:extLst>
            </p:cNvPr>
            <p:cNvSpPr/>
            <p:nvPr/>
          </p:nvSpPr>
          <p:spPr>
            <a:xfrm>
              <a:off x="6653150" y="371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9" name="Google Shape;8566;p50">
              <a:extLst>
                <a:ext uri="{FF2B5EF4-FFF2-40B4-BE49-F238E27FC236}">
                  <a16:creationId xmlns:a16="http://schemas.microsoft.com/office/drawing/2014/main" id="{503926E4-E6F0-5996-5345-09DB6A8F8E0D}"/>
                </a:ext>
              </a:extLst>
            </p:cNvPr>
            <p:cNvSpPr/>
            <p:nvPr/>
          </p:nvSpPr>
          <p:spPr>
            <a:xfrm>
              <a:off x="6653700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0" name="Google Shape;8567;p50">
              <a:extLst>
                <a:ext uri="{FF2B5EF4-FFF2-40B4-BE49-F238E27FC236}">
                  <a16:creationId xmlns:a16="http://schemas.microsoft.com/office/drawing/2014/main" id="{D1F8EF64-F36E-4B93-33EA-7CC54474B670}"/>
                </a:ext>
              </a:extLst>
            </p:cNvPr>
            <p:cNvSpPr/>
            <p:nvPr/>
          </p:nvSpPr>
          <p:spPr>
            <a:xfrm>
              <a:off x="6653700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1" name="Google Shape;8568;p50">
              <a:extLst>
                <a:ext uri="{FF2B5EF4-FFF2-40B4-BE49-F238E27FC236}">
                  <a16:creationId xmlns:a16="http://schemas.microsoft.com/office/drawing/2014/main" id="{8FE9150D-411D-D604-5488-7F66F662B419}"/>
                </a:ext>
              </a:extLst>
            </p:cNvPr>
            <p:cNvSpPr/>
            <p:nvPr/>
          </p:nvSpPr>
          <p:spPr>
            <a:xfrm>
              <a:off x="6660025" y="3686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2" name="Google Shape;8569;p50">
              <a:extLst>
                <a:ext uri="{FF2B5EF4-FFF2-40B4-BE49-F238E27FC236}">
                  <a16:creationId xmlns:a16="http://schemas.microsoft.com/office/drawing/2014/main" id="{AA580CE0-7C87-4D09-C1F5-0EE64B53BF72}"/>
                </a:ext>
              </a:extLst>
            </p:cNvPr>
            <p:cNvSpPr/>
            <p:nvPr/>
          </p:nvSpPr>
          <p:spPr>
            <a:xfrm>
              <a:off x="6660550" y="369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3" name="Google Shape;8570;p50">
              <a:extLst>
                <a:ext uri="{FF2B5EF4-FFF2-40B4-BE49-F238E27FC236}">
                  <a16:creationId xmlns:a16="http://schemas.microsoft.com/office/drawing/2014/main" id="{07C6A023-100A-BCCA-C18D-4BF6896D9CEB}"/>
                </a:ext>
              </a:extLst>
            </p:cNvPr>
            <p:cNvSpPr/>
            <p:nvPr/>
          </p:nvSpPr>
          <p:spPr>
            <a:xfrm>
              <a:off x="6658975" y="368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4" name="Google Shape;8571;p50">
              <a:extLst>
                <a:ext uri="{FF2B5EF4-FFF2-40B4-BE49-F238E27FC236}">
                  <a16:creationId xmlns:a16="http://schemas.microsoft.com/office/drawing/2014/main" id="{AA6271FC-3D08-DA4C-A0C0-40CDBE11CAEB}"/>
                </a:ext>
              </a:extLst>
            </p:cNvPr>
            <p:cNvSpPr/>
            <p:nvPr/>
          </p:nvSpPr>
          <p:spPr>
            <a:xfrm>
              <a:off x="6652625" y="370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5" name="Google Shape;8572;p50">
              <a:extLst>
                <a:ext uri="{FF2B5EF4-FFF2-40B4-BE49-F238E27FC236}">
                  <a16:creationId xmlns:a16="http://schemas.microsoft.com/office/drawing/2014/main" id="{8C33DA2A-9083-740C-003A-DB322228E0AB}"/>
                </a:ext>
              </a:extLst>
            </p:cNvPr>
            <p:cNvSpPr/>
            <p:nvPr/>
          </p:nvSpPr>
          <p:spPr>
            <a:xfrm>
              <a:off x="6654750" y="36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6" name="Google Shape;8573;p50">
              <a:extLst>
                <a:ext uri="{FF2B5EF4-FFF2-40B4-BE49-F238E27FC236}">
                  <a16:creationId xmlns:a16="http://schemas.microsoft.com/office/drawing/2014/main" id="{46AB17A1-84FD-7E78-F879-F40239BAA91B}"/>
                </a:ext>
              </a:extLst>
            </p:cNvPr>
            <p:cNvSpPr/>
            <p:nvPr/>
          </p:nvSpPr>
          <p:spPr>
            <a:xfrm>
              <a:off x="6658975" y="368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7" name="Google Shape;8574;p50">
              <a:extLst>
                <a:ext uri="{FF2B5EF4-FFF2-40B4-BE49-F238E27FC236}">
                  <a16:creationId xmlns:a16="http://schemas.microsoft.com/office/drawing/2014/main" id="{A1A2549E-D81E-A55D-8A13-9CBC324E939C}"/>
                </a:ext>
              </a:extLst>
            </p:cNvPr>
            <p:cNvSpPr/>
            <p:nvPr/>
          </p:nvSpPr>
          <p:spPr>
            <a:xfrm>
              <a:off x="6661075" y="369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8" name="Google Shape;8575;p50">
              <a:extLst>
                <a:ext uri="{FF2B5EF4-FFF2-40B4-BE49-F238E27FC236}">
                  <a16:creationId xmlns:a16="http://schemas.microsoft.com/office/drawing/2014/main" id="{65279A3D-772A-5759-58AF-4289F84B0366}"/>
                </a:ext>
              </a:extLst>
            </p:cNvPr>
            <p:cNvSpPr/>
            <p:nvPr/>
          </p:nvSpPr>
          <p:spPr>
            <a:xfrm>
              <a:off x="6661600" y="369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9" name="Google Shape;8576;p50">
              <a:extLst>
                <a:ext uri="{FF2B5EF4-FFF2-40B4-BE49-F238E27FC236}">
                  <a16:creationId xmlns:a16="http://schemas.microsoft.com/office/drawing/2014/main" id="{CAD478B4-F585-F6FB-C26A-6B111D830F74}"/>
                </a:ext>
              </a:extLst>
            </p:cNvPr>
            <p:cNvSpPr/>
            <p:nvPr/>
          </p:nvSpPr>
          <p:spPr>
            <a:xfrm>
              <a:off x="6660025" y="368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0" name="Google Shape;8577;p50">
              <a:extLst>
                <a:ext uri="{FF2B5EF4-FFF2-40B4-BE49-F238E27FC236}">
                  <a16:creationId xmlns:a16="http://schemas.microsoft.com/office/drawing/2014/main" id="{59B37381-FF3C-3297-0247-3A11AD4ADB06}"/>
                </a:ext>
              </a:extLst>
            </p:cNvPr>
            <p:cNvSpPr/>
            <p:nvPr/>
          </p:nvSpPr>
          <p:spPr>
            <a:xfrm>
              <a:off x="6661600" y="3691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1" name="Google Shape;8578;p50">
              <a:extLst>
                <a:ext uri="{FF2B5EF4-FFF2-40B4-BE49-F238E27FC236}">
                  <a16:creationId xmlns:a16="http://schemas.microsoft.com/office/drawing/2014/main" id="{42DE9578-23BE-CA78-2304-4AEC4AAD6256}"/>
                </a:ext>
              </a:extLst>
            </p:cNvPr>
            <p:cNvSpPr/>
            <p:nvPr/>
          </p:nvSpPr>
          <p:spPr>
            <a:xfrm>
              <a:off x="6657925" y="3705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2" name="Google Shape;8579;p50">
              <a:extLst>
                <a:ext uri="{FF2B5EF4-FFF2-40B4-BE49-F238E27FC236}">
                  <a16:creationId xmlns:a16="http://schemas.microsoft.com/office/drawing/2014/main" id="{1A31AC2D-CF93-538B-1F7D-A3B040ADB097}"/>
                </a:ext>
              </a:extLst>
            </p:cNvPr>
            <p:cNvSpPr/>
            <p:nvPr/>
          </p:nvSpPr>
          <p:spPr>
            <a:xfrm>
              <a:off x="6654750" y="37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3" name="Google Shape;8580;p50">
              <a:extLst>
                <a:ext uri="{FF2B5EF4-FFF2-40B4-BE49-F238E27FC236}">
                  <a16:creationId xmlns:a16="http://schemas.microsoft.com/office/drawing/2014/main" id="{C42C8D32-1978-1575-F080-873D305897F8}"/>
                </a:ext>
              </a:extLst>
            </p:cNvPr>
            <p:cNvSpPr/>
            <p:nvPr/>
          </p:nvSpPr>
          <p:spPr>
            <a:xfrm>
              <a:off x="6654750" y="37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4" name="Google Shape;8581;p50">
              <a:extLst>
                <a:ext uri="{FF2B5EF4-FFF2-40B4-BE49-F238E27FC236}">
                  <a16:creationId xmlns:a16="http://schemas.microsoft.com/office/drawing/2014/main" id="{3C7B0D80-B99B-01D8-696E-11E38053F707}"/>
                </a:ext>
              </a:extLst>
            </p:cNvPr>
            <p:cNvSpPr/>
            <p:nvPr/>
          </p:nvSpPr>
          <p:spPr>
            <a:xfrm>
              <a:off x="6654750" y="37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5" name="Google Shape;8582;p50">
              <a:extLst>
                <a:ext uri="{FF2B5EF4-FFF2-40B4-BE49-F238E27FC236}">
                  <a16:creationId xmlns:a16="http://schemas.microsoft.com/office/drawing/2014/main" id="{FCE8C045-7C7A-B535-7FC9-93BAC5B0ECA0}"/>
                </a:ext>
              </a:extLst>
            </p:cNvPr>
            <p:cNvSpPr/>
            <p:nvPr/>
          </p:nvSpPr>
          <p:spPr>
            <a:xfrm>
              <a:off x="6654225" y="37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6" name="Google Shape;8583;p50">
              <a:extLst>
                <a:ext uri="{FF2B5EF4-FFF2-40B4-BE49-F238E27FC236}">
                  <a16:creationId xmlns:a16="http://schemas.microsoft.com/office/drawing/2014/main" id="{96D4C420-073E-1AD0-71FE-B8D928FEDFCA}"/>
                </a:ext>
              </a:extLst>
            </p:cNvPr>
            <p:cNvSpPr/>
            <p:nvPr/>
          </p:nvSpPr>
          <p:spPr>
            <a:xfrm>
              <a:off x="6654225" y="37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7" name="Google Shape;8584;p50">
              <a:extLst>
                <a:ext uri="{FF2B5EF4-FFF2-40B4-BE49-F238E27FC236}">
                  <a16:creationId xmlns:a16="http://schemas.microsoft.com/office/drawing/2014/main" id="{29CF533F-6B17-5355-ECB5-918B17BBBC55}"/>
                </a:ext>
              </a:extLst>
            </p:cNvPr>
            <p:cNvSpPr/>
            <p:nvPr/>
          </p:nvSpPr>
          <p:spPr>
            <a:xfrm>
              <a:off x="6654750" y="370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8" name="Google Shape;8585;p50">
              <a:extLst>
                <a:ext uri="{FF2B5EF4-FFF2-40B4-BE49-F238E27FC236}">
                  <a16:creationId xmlns:a16="http://schemas.microsoft.com/office/drawing/2014/main" id="{73E4E53B-0480-0C35-EACB-12BE71D04232}"/>
                </a:ext>
              </a:extLst>
            </p:cNvPr>
            <p:cNvSpPr/>
            <p:nvPr/>
          </p:nvSpPr>
          <p:spPr>
            <a:xfrm>
              <a:off x="6652100" y="3686450"/>
              <a:ext cx="10600" cy="24325"/>
            </a:xfrm>
            <a:custGeom>
              <a:avLst/>
              <a:gdLst/>
              <a:ahLst/>
              <a:cxnLst/>
              <a:rect l="l" t="t" r="r" b="b"/>
              <a:pathLst>
                <a:path w="424" h="973" extrusionOk="0">
                  <a:moveTo>
                    <a:pt x="154" y="133"/>
                  </a:moveTo>
                  <a:lnTo>
                    <a:pt x="154" y="133"/>
                  </a:lnTo>
                  <a:cubicBezTo>
                    <a:pt x="151" y="137"/>
                    <a:pt x="149" y="141"/>
                    <a:pt x="149" y="149"/>
                  </a:cubicBezTo>
                  <a:lnTo>
                    <a:pt x="149" y="149"/>
                  </a:lnTo>
                  <a:cubicBezTo>
                    <a:pt x="149" y="149"/>
                    <a:pt x="149" y="140"/>
                    <a:pt x="154" y="133"/>
                  </a:cubicBezTo>
                  <a:close/>
                  <a:moveTo>
                    <a:pt x="85" y="635"/>
                  </a:moveTo>
                  <a:lnTo>
                    <a:pt x="106" y="656"/>
                  </a:lnTo>
                  <a:lnTo>
                    <a:pt x="127" y="656"/>
                  </a:lnTo>
                  <a:cubicBezTo>
                    <a:pt x="106" y="656"/>
                    <a:pt x="106" y="635"/>
                    <a:pt x="85" y="635"/>
                  </a:cubicBezTo>
                  <a:close/>
                  <a:moveTo>
                    <a:pt x="296" y="677"/>
                  </a:moveTo>
                  <a:lnTo>
                    <a:pt x="286" y="687"/>
                  </a:lnTo>
                  <a:lnTo>
                    <a:pt x="286" y="687"/>
                  </a:lnTo>
                  <a:lnTo>
                    <a:pt x="296" y="698"/>
                  </a:lnTo>
                  <a:lnTo>
                    <a:pt x="296" y="677"/>
                  </a:lnTo>
                  <a:close/>
                  <a:moveTo>
                    <a:pt x="254" y="698"/>
                  </a:moveTo>
                  <a:lnTo>
                    <a:pt x="275" y="719"/>
                  </a:lnTo>
                  <a:cubicBezTo>
                    <a:pt x="275" y="698"/>
                    <a:pt x="254" y="698"/>
                    <a:pt x="254" y="698"/>
                  </a:cubicBezTo>
                  <a:close/>
                  <a:moveTo>
                    <a:pt x="212" y="804"/>
                  </a:moveTo>
                  <a:cubicBezTo>
                    <a:pt x="219" y="811"/>
                    <a:pt x="221" y="813"/>
                    <a:pt x="222" y="813"/>
                  </a:cubicBezTo>
                  <a:cubicBezTo>
                    <a:pt x="224" y="813"/>
                    <a:pt x="219" y="804"/>
                    <a:pt x="233" y="804"/>
                  </a:cubicBezTo>
                  <a:close/>
                  <a:moveTo>
                    <a:pt x="1" y="930"/>
                  </a:moveTo>
                  <a:cubicBezTo>
                    <a:pt x="1" y="951"/>
                    <a:pt x="22" y="951"/>
                    <a:pt x="1" y="951"/>
                  </a:cubicBezTo>
                  <a:lnTo>
                    <a:pt x="22" y="951"/>
                  </a:lnTo>
                  <a:cubicBezTo>
                    <a:pt x="1" y="951"/>
                    <a:pt x="22" y="951"/>
                    <a:pt x="1" y="930"/>
                  </a:cubicBezTo>
                  <a:close/>
                  <a:moveTo>
                    <a:pt x="8" y="963"/>
                  </a:moveTo>
                  <a:cubicBezTo>
                    <a:pt x="3" y="963"/>
                    <a:pt x="8" y="973"/>
                    <a:pt x="22" y="973"/>
                  </a:cubicBezTo>
                  <a:cubicBezTo>
                    <a:pt x="15" y="965"/>
                    <a:pt x="10" y="963"/>
                    <a:pt x="8" y="963"/>
                  </a:cubicBezTo>
                  <a:close/>
                  <a:moveTo>
                    <a:pt x="22" y="951"/>
                  </a:moveTo>
                  <a:cubicBezTo>
                    <a:pt x="22" y="958"/>
                    <a:pt x="19" y="961"/>
                    <a:pt x="16" y="961"/>
                  </a:cubicBezTo>
                  <a:cubicBezTo>
                    <a:pt x="10" y="961"/>
                    <a:pt x="1" y="952"/>
                    <a:pt x="1" y="951"/>
                  </a:cubicBezTo>
                  <a:lnTo>
                    <a:pt x="1" y="951"/>
                  </a:lnTo>
                  <a:cubicBezTo>
                    <a:pt x="1" y="951"/>
                    <a:pt x="2" y="953"/>
                    <a:pt x="22" y="973"/>
                  </a:cubicBezTo>
                  <a:lnTo>
                    <a:pt x="43" y="973"/>
                  </a:lnTo>
                  <a:cubicBezTo>
                    <a:pt x="22" y="973"/>
                    <a:pt x="22" y="973"/>
                    <a:pt x="22" y="951"/>
                  </a:cubicBezTo>
                  <a:close/>
                  <a:moveTo>
                    <a:pt x="296" y="1"/>
                  </a:moveTo>
                  <a:cubicBezTo>
                    <a:pt x="296" y="22"/>
                    <a:pt x="296" y="22"/>
                    <a:pt x="275" y="22"/>
                  </a:cubicBezTo>
                  <a:lnTo>
                    <a:pt x="254" y="22"/>
                  </a:lnTo>
                  <a:lnTo>
                    <a:pt x="254" y="43"/>
                  </a:lnTo>
                  <a:lnTo>
                    <a:pt x="233" y="43"/>
                  </a:lnTo>
                  <a:cubicBezTo>
                    <a:pt x="212" y="64"/>
                    <a:pt x="170" y="64"/>
                    <a:pt x="191" y="85"/>
                  </a:cubicBezTo>
                  <a:lnTo>
                    <a:pt x="170" y="85"/>
                  </a:lnTo>
                  <a:cubicBezTo>
                    <a:pt x="191" y="85"/>
                    <a:pt x="149" y="85"/>
                    <a:pt x="149" y="106"/>
                  </a:cubicBezTo>
                  <a:lnTo>
                    <a:pt x="170" y="106"/>
                  </a:lnTo>
                  <a:cubicBezTo>
                    <a:pt x="149" y="106"/>
                    <a:pt x="149" y="128"/>
                    <a:pt x="149" y="128"/>
                  </a:cubicBezTo>
                  <a:lnTo>
                    <a:pt x="170" y="128"/>
                  </a:lnTo>
                  <a:cubicBezTo>
                    <a:pt x="162" y="128"/>
                    <a:pt x="158" y="130"/>
                    <a:pt x="154" y="133"/>
                  </a:cubicBezTo>
                  <a:lnTo>
                    <a:pt x="154" y="133"/>
                  </a:lnTo>
                  <a:cubicBezTo>
                    <a:pt x="161" y="128"/>
                    <a:pt x="170" y="128"/>
                    <a:pt x="170" y="128"/>
                  </a:cubicBezTo>
                  <a:lnTo>
                    <a:pt x="170" y="128"/>
                  </a:lnTo>
                  <a:cubicBezTo>
                    <a:pt x="149" y="149"/>
                    <a:pt x="149" y="170"/>
                    <a:pt x="127" y="191"/>
                  </a:cubicBezTo>
                  <a:cubicBezTo>
                    <a:pt x="149" y="212"/>
                    <a:pt x="128" y="233"/>
                    <a:pt x="127" y="254"/>
                  </a:cubicBezTo>
                  <a:lnTo>
                    <a:pt x="127" y="254"/>
                  </a:lnTo>
                  <a:cubicBezTo>
                    <a:pt x="127" y="247"/>
                    <a:pt x="130" y="245"/>
                    <a:pt x="133" y="245"/>
                  </a:cubicBezTo>
                  <a:cubicBezTo>
                    <a:pt x="139" y="245"/>
                    <a:pt x="149" y="254"/>
                    <a:pt x="149" y="254"/>
                  </a:cubicBezTo>
                  <a:lnTo>
                    <a:pt x="127" y="254"/>
                  </a:lnTo>
                  <a:cubicBezTo>
                    <a:pt x="127" y="275"/>
                    <a:pt x="106" y="275"/>
                    <a:pt x="127" y="297"/>
                  </a:cubicBezTo>
                  <a:cubicBezTo>
                    <a:pt x="106" y="297"/>
                    <a:pt x="127" y="318"/>
                    <a:pt x="127" y="318"/>
                  </a:cubicBezTo>
                  <a:cubicBezTo>
                    <a:pt x="127" y="339"/>
                    <a:pt x="127" y="339"/>
                    <a:pt x="127" y="339"/>
                  </a:cubicBezTo>
                  <a:cubicBezTo>
                    <a:pt x="106" y="339"/>
                    <a:pt x="106" y="339"/>
                    <a:pt x="106" y="360"/>
                  </a:cubicBezTo>
                  <a:cubicBezTo>
                    <a:pt x="106" y="360"/>
                    <a:pt x="106" y="360"/>
                    <a:pt x="106" y="381"/>
                  </a:cubicBezTo>
                  <a:lnTo>
                    <a:pt x="127" y="381"/>
                  </a:lnTo>
                  <a:lnTo>
                    <a:pt x="127" y="402"/>
                  </a:lnTo>
                  <a:cubicBezTo>
                    <a:pt x="127" y="402"/>
                    <a:pt x="107" y="402"/>
                    <a:pt x="106" y="382"/>
                  </a:cubicBezTo>
                  <a:lnTo>
                    <a:pt x="106" y="382"/>
                  </a:lnTo>
                  <a:cubicBezTo>
                    <a:pt x="107" y="402"/>
                    <a:pt x="127" y="402"/>
                    <a:pt x="106" y="423"/>
                  </a:cubicBezTo>
                  <a:cubicBezTo>
                    <a:pt x="106" y="423"/>
                    <a:pt x="85" y="444"/>
                    <a:pt x="106" y="444"/>
                  </a:cubicBezTo>
                  <a:cubicBezTo>
                    <a:pt x="106" y="444"/>
                    <a:pt x="106" y="444"/>
                    <a:pt x="106" y="466"/>
                  </a:cubicBezTo>
                  <a:lnTo>
                    <a:pt x="85" y="466"/>
                  </a:lnTo>
                  <a:cubicBezTo>
                    <a:pt x="96" y="476"/>
                    <a:pt x="96" y="476"/>
                    <a:pt x="93" y="476"/>
                  </a:cubicBezTo>
                  <a:cubicBezTo>
                    <a:pt x="90" y="476"/>
                    <a:pt x="85" y="476"/>
                    <a:pt x="85" y="487"/>
                  </a:cubicBezTo>
                  <a:cubicBezTo>
                    <a:pt x="85" y="487"/>
                    <a:pt x="85" y="508"/>
                    <a:pt x="85" y="529"/>
                  </a:cubicBezTo>
                  <a:cubicBezTo>
                    <a:pt x="85" y="529"/>
                    <a:pt x="85" y="538"/>
                    <a:pt x="79" y="538"/>
                  </a:cubicBezTo>
                  <a:cubicBezTo>
                    <a:pt x="76" y="538"/>
                    <a:pt x="71" y="536"/>
                    <a:pt x="64" y="529"/>
                  </a:cubicBezTo>
                  <a:lnTo>
                    <a:pt x="64" y="550"/>
                  </a:lnTo>
                  <a:cubicBezTo>
                    <a:pt x="43" y="550"/>
                    <a:pt x="106" y="571"/>
                    <a:pt x="85" y="571"/>
                  </a:cubicBezTo>
                  <a:cubicBezTo>
                    <a:pt x="106" y="571"/>
                    <a:pt x="106" y="571"/>
                    <a:pt x="106" y="592"/>
                  </a:cubicBezTo>
                  <a:cubicBezTo>
                    <a:pt x="106" y="592"/>
                    <a:pt x="106" y="592"/>
                    <a:pt x="106" y="613"/>
                  </a:cubicBezTo>
                  <a:cubicBezTo>
                    <a:pt x="106" y="613"/>
                    <a:pt x="127" y="635"/>
                    <a:pt x="106" y="635"/>
                  </a:cubicBezTo>
                  <a:lnTo>
                    <a:pt x="127" y="635"/>
                  </a:lnTo>
                  <a:cubicBezTo>
                    <a:pt x="106" y="635"/>
                    <a:pt x="127" y="656"/>
                    <a:pt x="127" y="656"/>
                  </a:cubicBezTo>
                  <a:cubicBezTo>
                    <a:pt x="113" y="656"/>
                    <a:pt x="118" y="665"/>
                    <a:pt x="116" y="665"/>
                  </a:cubicBezTo>
                  <a:cubicBezTo>
                    <a:pt x="116" y="665"/>
                    <a:pt x="113" y="663"/>
                    <a:pt x="106" y="656"/>
                  </a:cubicBezTo>
                  <a:lnTo>
                    <a:pt x="85" y="656"/>
                  </a:lnTo>
                  <a:lnTo>
                    <a:pt x="97" y="667"/>
                  </a:lnTo>
                  <a:lnTo>
                    <a:pt x="97" y="667"/>
                  </a:lnTo>
                  <a:cubicBezTo>
                    <a:pt x="96" y="667"/>
                    <a:pt x="96" y="667"/>
                    <a:pt x="95" y="667"/>
                  </a:cubicBezTo>
                  <a:cubicBezTo>
                    <a:pt x="90" y="667"/>
                    <a:pt x="85" y="670"/>
                    <a:pt x="85" y="677"/>
                  </a:cubicBezTo>
                  <a:cubicBezTo>
                    <a:pt x="85" y="677"/>
                    <a:pt x="85" y="698"/>
                    <a:pt x="85" y="698"/>
                  </a:cubicBezTo>
                  <a:cubicBezTo>
                    <a:pt x="85" y="698"/>
                    <a:pt x="64" y="698"/>
                    <a:pt x="85" y="719"/>
                  </a:cubicBezTo>
                  <a:lnTo>
                    <a:pt x="85" y="740"/>
                  </a:lnTo>
                  <a:cubicBezTo>
                    <a:pt x="85" y="740"/>
                    <a:pt x="85" y="761"/>
                    <a:pt x="85" y="761"/>
                  </a:cubicBezTo>
                  <a:lnTo>
                    <a:pt x="64" y="761"/>
                  </a:lnTo>
                  <a:cubicBezTo>
                    <a:pt x="64" y="782"/>
                    <a:pt x="85" y="782"/>
                    <a:pt x="85" y="782"/>
                  </a:cubicBezTo>
                  <a:cubicBezTo>
                    <a:pt x="85" y="782"/>
                    <a:pt x="85" y="782"/>
                    <a:pt x="85" y="804"/>
                  </a:cubicBezTo>
                  <a:cubicBezTo>
                    <a:pt x="85" y="793"/>
                    <a:pt x="80" y="788"/>
                    <a:pt x="75" y="788"/>
                  </a:cubicBezTo>
                  <a:cubicBezTo>
                    <a:pt x="69" y="788"/>
                    <a:pt x="64" y="793"/>
                    <a:pt x="64" y="804"/>
                  </a:cubicBezTo>
                  <a:cubicBezTo>
                    <a:pt x="64" y="804"/>
                    <a:pt x="64" y="804"/>
                    <a:pt x="64" y="825"/>
                  </a:cubicBezTo>
                  <a:lnTo>
                    <a:pt x="43" y="825"/>
                  </a:lnTo>
                  <a:cubicBezTo>
                    <a:pt x="64" y="825"/>
                    <a:pt x="64" y="846"/>
                    <a:pt x="64" y="846"/>
                  </a:cubicBezTo>
                  <a:cubicBezTo>
                    <a:pt x="57" y="839"/>
                    <a:pt x="55" y="836"/>
                    <a:pt x="54" y="836"/>
                  </a:cubicBezTo>
                  <a:lnTo>
                    <a:pt x="54" y="836"/>
                  </a:lnTo>
                  <a:cubicBezTo>
                    <a:pt x="52" y="836"/>
                    <a:pt x="57" y="846"/>
                    <a:pt x="43" y="846"/>
                  </a:cubicBezTo>
                  <a:lnTo>
                    <a:pt x="43" y="867"/>
                  </a:lnTo>
                  <a:cubicBezTo>
                    <a:pt x="43" y="867"/>
                    <a:pt x="64" y="888"/>
                    <a:pt x="64" y="888"/>
                  </a:cubicBezTo>
                  <a:cubicBezTo>
                    <a:pt x="64" y="888"/>
                    <a:pt x="55" y="879"/>
                    <a:pt x="48" y="879"/>
                  </a:cubicBezTo>
                  <a:cubicBezTo>
                    <a:pt x="45" y="879"/>
                    <a:pt x="43" y="881"/>
                    <a:pt x="43" y="888"/>
                  </a:cubicBezTo>
                  <a:lnTo>
                    <a:pt x="22" y="888"/>
                  </a:lnTo>
                  <a:cubicBezTo>
                    <a:pt x="22" y="888"/>
                    <a:pt x="22" y="909"/>
                    <a:pt x="22" y="909"/>
                  </a:cubicBezTo>
                  <a:lnTo>
                    <a:pt x="43" y="909"/>
                  </a:lnTo>
                  <a:cubicBezTo>
                    <a:pt x="39" y="905"/>
                    <a:pt x="35" y="901"/>
                    <a:pt x="32" y="899"/>
                  </a:cubicBezTo>
                  <a:lnTo>
                    <a:pt x="32" y="899"/>
                  </a:lnTo>
                  <a:cubicBezTo>
                    <a:pt x="38" y="899"/>
                    <a:pt x="43" y="899"/>
                    <a:pt x="43" y="909"/>
                  </a:cubicBezTo>
                  <a:cubicBezTo>
                    <a:pt x="22" y="909"/>
                    <a:pt x="43" y="930"/>
                    <a:pt x="43" y="930"/>
                  </a:cubicBezTo>
                  <a:cubicBezTo>
                    <a:pt x="43" y="930"/>
                    <a:pt x="43" y="930"/>
                    <a:pt x="22" y="909"/>
                  </a:cubicBezTo>
                  <a:cubicBezTo>
                    <a:pt x="22" y="930"/>
                    <a:pt x="22" y="930"/>
                    <a:pt x="22" y="930"/>
                  </a:cubicBezTo>
                  <a:cubicBezTo>
                    <a:pt x="1" y="930"/>
                    <a:pt x="22" y="930"/>
                    <a:pt x="22" y="951"/>
                  </a:cubicBezTo>
                  <a:cubicBezTo>
                    <a:pt x="22" y="951"/>
                    <a:pt x="22" y="951"/>
                    <a:pt x="22" y="951"/>
                  </a:cubicBezTo>
                  <a:lnTo>
                    <a:pt x="22" y="951"/>
                  </a:lnTo>
                  <a:cubicBezTo>
                    <a:pt x="43" y="973"/>
                    <a:pt x="43" y="973"/>
                    <a:pt x="43" y="973"/>
                  </a:cubicBezTo>
                  <a:lnTo>
                    <a:pt x="64" y="973"/>
                  </a:lnTo>
                  <a:cubicBezTo>
                    <a:pt x="64" y="973"/>
                    <a:pt x="43" y="973"/>
                    <a:pt x="43" y="951"/>
                  </a:cubicBezTo>
                  <a:lnTo>
                    <a:pt x="85" y="951"/>
                  </a:lnTo>
                  <a:cubicBezTo>
                    <a:pt x="85" y="951"/>
                    <a:pt x="85" y="951"/>
                    <a:pt x="85" y="930"/>
                  </a:cubicBezTo>
                  <a:cubicBezTo>
                    <a:pt x="96" y="941"/>
                    <a:pt x="101" y="941"/>
                    <a:pt x="104" y="941"/>
                  </a:cubicBezTo>
                  <a:cubicBezTo>
                    <a:pt x="106" y="941"/>
                    <a:pt x="106" y="941"/>
                    <a:pt x="106" y="951"/>
                  </a:cubicBezTo>
                  <a:cubicBezTo>
                    <a:pt x="106" y="930"/>
                    <a:pt x="106" y="930"/>
                    <a:pt x="106" y="930"/>
                  </a:cubicBezTo>
                  <a:lnTo>
                    <a:pt x="127" y="930"/>
                  </a:lnTo>
                  <a:lnTo>
                    <a:pt x="127" y="909"/>
                  </a:lnTo>
                  <a:lnTo>
                    <a:pt x="149" y="909"/>
                  </a:lnTo>
                  <a:cubicBezTo>
                    <a:pt x="127" y="909"/>
                    <a:pt x="149" y="909"/>
                    <a:pt x="127" y="888"/>
                  </a:cubicBezTo>
                  <a:cubicBezTo>
                    <a:pt x="142" y="888"/>
                    <a:pt x="146" y="897"/>
                    <a:pt x="148" y="897"/>
                  </a:cubicBezTo>
                  <a:cubicBezTo>
                    <a:pt x="149" y="897"/>
                    <a:pt x="149" y="895"/>
                    <a:pt x="149" y="888"/>
                  </a:cubicBezTo>
                  <a:cubicBezTo>
                    <a:pt x="170" y="888"/>
                    <a:pt x="149" y="867"/>
                    <a:pt x="170" y="867"/>
                  </a:cubicBezTo>
                  <a:cubicBezTo>
                    <a:pt x="170" y="856"/>
                    <a:pt x="175" y="856"/>
                    <a:pt x="180" y="856"/>
                  </a:cubicBezTo>
                  <a:cubicBezTo>
                    <a:pt x="186" y="856"/>
                    <a:pt x="191" y="856"/>
                    <a:pt x="191" y="846"/>
                  </a:cubicBezTo>
                  <a:lnTo>
                    <a:pt x="191" y="825"/>
                  </a:lnTo>
                  <a:lnTo>
                    <a:pt x="212" y="825"/>
                  </a:lnTo>
                  <a:lnTo>
                    <a:pt x="212" y="804"/>
                  </a:lnTo>
                  <a:cubicBezTo>
                    <a:pt x="201" y="793"/>
                    <a:pt x="207" y="793"/>
                    <a:pt x="215" y="793"/>
                  </a:cubicBezTo>
                  <a:cubicBezTo>
                    <a:pt x="223" y="793"/>
                    <a:pt x="233" y="793"/>
                    <a:pt x="233" y="782"/>
                  </a:cubicBezTo>
                  <a:lnTo>
                    <a:pt x="254" y="782"/>
                  </a:lnTo>
                  <a:cubicBezTo>
                    <a:pt x="233" y="782"/>
                    <a:pt x="233" y="782"/>
                    <a:pt x="233" y="761"/>
                  </a:cubicBezTo>
                  <a:cubicBezTo>
                    <a:pt x="233" y="761"/>
                    <a:pt x="233" y="761"/>
                    <a:pt x="233" y="740"/>
                  </a:cubicBezTo>
                  <a:cubicBezTo>
                    <a:pt x="233" y="740"/>
                    <a:pt x="233" y="740"/>
                    <a:pt x="254" y="761"/>
                  </a:cubicBezTo>
                  <a:cubicBezTo>
                    <a:pt x="254" y="740"/>
                    <a:pt x="254" y="740"/>
                    <a:pt x="254" y="740"/>
                  </a:cubicBezTo>
                  <a:cubicBezTo>
                    <a:pt x="254" y="740"/>
                    <a:pt x="254" y="719"/>
                    <a:pt x="254" y="719"/>
                  </a:cubicBezTo>
                  <a:cubicBezTo>
                    <a:pt x="254" y="719"/>
                    <a:pt x="254" y="698"/>
                    <a:pt x="254" y="698"/>
                  </a:cubicBezTo>
                  <a:lnTo>
                    <a:pt x="275" y="698"/>
                  </a:lnTo>
                  <a:cubicBezTo>
                    <a:pt x="275" y="698"/>
                    <a:pt x="287" y="698"/>
                    <a:pt x="284" y="689"/>
                  </a:cubicBezTo>
                  <a:lnTo>
                    <a:pt x="284" y="689"/>
                  </a:lnTo>
                  <a:lnTo>
                    <a:pt x="286" y="687"/>
                  </a:lnTo>
                  <a:lnTo>
                    <a:pt x="286" y="687"/>
                  </a:lnTo>
                  <a:lnTo>
                    <a:pt x="275" y="677"/>
                  </a:lnTo>
                  <a:lnTo>
                    <a:pt x="275" y="677"/>
                  </a:lnTo>
                  <a:cubicBezTo>
                    <a:pt x="275" y="677"/>
                    <a:pt x="275" y="677"/>
                    <a:pt x="275" y="677"/>
                  </a:cubicBezTo>
                  <a:lnTo>
                    <a:pt x="296" y="677"/>
                  </a:lnTo>
                  <a:cubicBezTo>
                    <a:pt x="296" y="677"/>
                    <a:pt x="296" y="677"/>
                    <a:pt x="296" y="656"/>
                  </a:cubicBezTo>
                  <a:lnTo>
                    <a:pt x="318" y="656"/>
                  </a:lnTo>
                  <a:cubicBezTo>
                    <a:pt x="296" y="656"/>
                    <a:pt x="296" y="635"/>
                    <a:pt x="296" y="635"/>
                  </a:cubicBezTo>
                  <a:cubicBezTo>
                    <a:pt x="296" y="624"/>
                    <a:pt x="302" y="624"/>
                    <a:pt x="304" y="624"/>
                  </a:cubicBezTo>
                  <a:cubicBezTo>
                    <a:pt x="307" y="624"/>
                    <a:pt x="307" y="624"/>
                    <a:pt x="296" y="613"/>
                  </a:cubicBezTo>
                  <a:lnTo>
                    <a:pt x="318" y="613"/>
                  </a:lnTo>
                  <a:cubicBezTo>
                    <a:pt x="318" y="613"/>
                    <a:pt x="318" y="592"/>
                    <a:pt x="296" y="592"/>
                  </a:cubicBezTo>
                  <a:cubicBezTo>
                    <a:pt x="296" y="592"/>
                    <a:pt x="318" y="571"/>
                    <a:pt x="318" y="571"/>
                  </a:cubicBezTo>
                  <a:cubicBezTo>
                    <a:pt x="339" y="550"/>
                    <a:pt x="339" y="550"/>
                    <a:pt x="339" y="550"/>
                  </a:cubicBezTo>
                  <a:cubicBezTo>
                    <a:pt x="339" y="529"/>
                    <a:pt x="318" y="529"/>
                    <a:pt x="339" y="529"/>
                  </a:cubicBezTo>
                  <a:cubicBezTo>
                    <a:pt x="339" y="529"/>
                    <a:pt x="318" y="508"/>
                    <a:pt x="339" y="508"/>
                  </a:cubicBezTo>
                  <a:lnTo>
                    <a:pt x="339" y="487"/>
                  </a:lnTo>
                  <a:lnTo>
                    <a:pt x="339" y="466"/>
                  </a:lnTo>
                  <a:cubicBezTo>
                    <a:pt x="339" y="444"/>
                    <a:pt x="339" y="444"/>
                    <a:pt x="339" y="444"/>
                  </a:cubicBezTo>
                  <a:lnTo>
                    <a:pt x="360" y="444"/>
                  </a:lnTo>
                  <a:cubicBezTo>
                    <a:pt x="339" y="444"/>
                    <a:pt x="360" y="444"/>
                    <a:pt x="339" y="423"/>
                  </a:cubicBezTo>
                  <a:cubicBezTo>
                    <a:pt x="360" y="402"/>
                    <a:pt x="339" y="402"/>
                    <a:pt x="360" y="381"/>
                  </a:cubicBezTo>
                  <a:cubicBezTo>
                    <a:pt x="360" y="381"/>
                    <a:pt x="360" y="360"/>
                    <a:pt x="360" y="360"/>
                  </a:cubicBezTo>
                  <a:cubicBezTo>
                    <a:pt x="360" y="339"/>
                    <a:pt x="381" y="339"/>
                    <a:pt x="360" y="318"/>
                  </a:cubicBezTo>
                  <a:lnTo>
                    <a:pt x="381" y="318"/>
                  </a:lnTo>
                  <a:cubicBezTo>
                    <a:pt x="360" y="318"/>
                    <a:pt x="360" y="297"/>
                    <a:pt x="360" y="297"/>
                  </a:cubicBezTo>
                  <a:cubicBezTo>
                    <a:pt x="360" y="275"/>
                    <a:pt x="360" y="275"/>
                    <a:pt x="381" y="275"/>
                  </a:cubicBezTo>
                  <a:cubicBezTo>
                    <a:pt x="360" y="254"/>
                    <a:pt x="381" y="254"/>
                    <a:pt x="381" y="233"/>
                  </a:cubicBezTo>
                  <a:cubicBezTo>
                    <a:pt x="381" y="233"/>
                    <a:pt x="360" y="212"/>
                    <a:pt x="360" y="212"/>
                  </a:cubicBezTo>
                  <a:lnTo>
                    <a:pt x="381" y="212"/>
                  </a:lnTo>
                  <a:cubicBezTo>
                    <a:pt x="360" y="212"/>
                    <a:pt x="381" y="191"/>
                    <a:pt x="381" y="191"/>
                  </a:cubicBezTo>
                  <a:cubicBezTo>
                    <a:pt x="381" y="191"/>
                    <a:pt x="423" y="43"/>
                    <a:pt x="3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9" name="Google Shape;8586;p50">
              <a:extLst>
                <a:ext uri="{FF2B5EF4-FFF2-40B4-BE49-F238E27FC236}">
                  <a16:creationId xmlns:a16="http://schemas.microsoft.com/office/drawing/2014/main" id="{E99D81DA-71D3-AD4F-CA1D-CDD891CB72FB}"/>
                </a:ext>
              </a:extLst>
            </p:cNvPr>
            <p:cNvSpPr/>
            <p:nvPr/>
          </p:nvSpPr>
          <p:spPr>
            <a:xfrm>
              <a:off x="6653700" y="3703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0" name="Google Shape;8587;p50">
              <a:extLst>
                <a:ext uri="{FF2B5EF4-FFF2-40B4-BE49-F238E27FC236}">
                  <a16:creationId xmlns:a16="http://schemas.microsoft.com/office/drawing/2014/main" id="{4F584F7D-9CCA-EB84-ECE3-AE72656B7DD8}"/>
                </a:ext>
              </a:extLst>
            </p:cNvPr>
            <p:cNvSpPr/>
            <p:nvPr/>
          </p:nvSpPr>
          <p:spPr>
            <a:xfrm>
              <a:off x="6654750" y="37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1" name="Google Shape;8588;p50">
              <a:extLst>
                <a:ext uri="{FF2B5EF4-FFF2-40B4-BE49-F238E27FC236}">
                  <a16:creationId xmlns:a16="http://schemas.microsoft.com/office/drawing/2014/main" id="{05804F6C-4951-87E0-2B92-EF5221F0328E}"/>
                </a:ext>
              </a:extLst>
            </p:cNvPr>
            <p:cNvSpPr/>
            <p:nvPr/>
          </p:nvSpPr>
          <p:spPr>
            <a:xfrm>
              <a:off x="6654225" y="3701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21" y="0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2" name="Google Shape;8589;p50">
              <a:extLst>
                <a:ext uri="{FF2B5EF4-FFF2-40B4-BE49-F238E27FC236}">
                  <a16:creationId xmlns:a16="http://schemas.microsoft.com/office/drawing/2014/main" id="{A2977EC7-DC9B-6CFD-AF7E-89B8D2C610C9}"/>
                </a:ext>
              </a:extLst>
            </p:cNvPr>
            <p:cNvSpPr/>
            <p:nvPr/>
          </p:nvSpPr>
          <p:spPr>
            <a:xfrm>
              <a:off x="6654225" y="3705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3" name="Google Shape;8590;p50">
              <a:extLst>
                <a:ext uri="{FF2B5EF4-FFF2-40B4-BE49-F238E27FC236}">
                  <a16:creationId xmlns:a16="http://schemas.microsoft.com/office/drawing/2014/main" id="{52EC267A-22D7-DD11-DD62-AEF48A5EA02B}"/>
                </a:ext>
              </a:extLst>
            </p:cNvPr>
            <p:cNvSpPr/>
            <p:nvPr/>
          </p:nvSpPr>
          <p:spPr>
            <a:xfrm>
              <a:off x="6652625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4" name="Google Shape;8591;p50">
              <a:extLst>
                <a:ext uri="{FF2B5EF4-FFF2-40B4-BE49-F238E27FC236}">
                  <a16:creationId xmlns:a16="http://schemas.microsoft.com/office/drawing/2014/main" id="{14ECE77F-4A15-AB02-3D80-1BE15DE13FC1}"/>
                </a:ext>
              </a:extLst>
            </p:cNvPr>
            <p:cNvSpPr/>
            <p:nvPr/>
          </p:nvSpPr>
          <p:spPr>
            <a:xfrm>
              <a:off x="665315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5" name="Google Shape;8592;p50">
              <a:extLst>
                <a:ext uri="{FF2B5EF4-FFF2-40B4-BE49-F238E27FC236}">
                  <a16:creationId xmlns:a16="http://schemas.microsoft.com/office/drawing/2014/main" id="{2F6683E9-898C-F820-927D-3D64030D61F8}"/>
                </a:ext>
              </a:extLst>
            </p:cNvPr>
            <p:cNvSpPr/>
            <p:nvPr/>
          </p:nvSpPr>
          <p:spPr>
            <a:xfrm>
              <a:off x="6654225" y="370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6" name="Google Shape;8593;p50">
              <a:extLst>
                <a:ext uri="{FF2B5EF4-FFF2-40B4-BE49-F238E27FC236}">
                  <a16:creationId xmlns:a16="http://schemas.microsoft.com/office/drawing/2014/main" id="{3047B665-CA60-84C9-3BD3-8BAEB2D35F0F}"/>
                </a:ext>
              </a:extLst>
            </p:cNvPr>
            <p:cNvSpPr/>
            <p:nvPr/>
          </p:nvSpPr>
          <p:spPr>
            <a:xfrm>
              <a:off x="665315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7" name="Google Shape;8594;p50">
              <a:extLst>
                <a:ext uri="{FF2B5EF4-FFF2-40B4-BE49-F238E27FC236}">
                  <a16:creationId xmlns:a16="http://schemas.microsoft.com/office/drawing/2014/main" id="{06BA4D0A-F72C-9C64-3584-A9857CD38BD3}"/>
                </a:ext>
              </a:extLst>
            </p:cNvPr>
            <p:cNvSpPr/>
            <p:nvPr/>
          </p:nvSpPr>
          <p:spPr>
            <a:xfrm>
              <a:off x="6652625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8" name="Google Shape;8595;p50">
              <a:extLst>
                <a:ext uri="{FF2B5EF4-FFF2-40B4-BE49-F238E27FC236}">
                  <a16:creationId xmlns:a16="http://schemas.microsoft.com/office/drawing/2014/main" id="{151245A7-1A6E-1426-8708-67F3F3EB70BF}"/>
                </a:ext>
              </a:extLst>
            </p:cNvPr>
            <p:cNvSpPr/>
            <p:nvPr/>
          </p:nvSpPr>
          <p:spPr>
            <a:xfrm>
              <a:off x="6654225" y="37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9" name="Google Shape;8596;p50">
              <a:extLst>
                <a:ext uri="{FF2B5EF4-FFF2-40B4-BE49-F238E27FC236}">
                  <a16:creationId xmlns:a16="http://schemas.microsoft.com/office/drawing/2014/main" id="{2AC72F67-6FFC-86B5-FE08-EC66F371AF8C}"/>
                </a:ext>
              </a:extLst>
            </p:cNvPr>
            <p:cNvSpPr/>
            <p:nvPr/>
          </p:nvSpPr>
          <p:spPr>
            <a:xfrm>
              <a:off x="6652625" y="3707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0" name="Google Shape;8597;p50">
              <a:extLst>
                <a:ext uri="{FF2B5EF4-FFF2-40B4-BE49-F238E27FC236}">
                  <a16:creationId xmlns:a16="http://schemas.microsoft.com/office/drawing/2014/main" id="{6C629EE7-B8E2-6893-9FC5-CEB61DC83A44}"/>
                </a:ext>
              </a:extLst>
            </p:cNvPr>
            <p:cNvSpPr/>
            <p:nvPr/>
          </p:nvSpPr>
          <p:spPr>
            <a:xfrm>
              <a:off x="6652625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1" name="Google Shape;8598;p50">
              <a:extLst>
                <a:ext uri="{FF2B5EF4-FFF2-40B4-BE49-F238E27FC236}">
                  <a16:creationId xmlns:a16="http://schemas.microsoft.com/office/drawing/2014/main" id="{E5795DB6-514E-9B03-90AC-8AEAA1619EFB}"/>
                </a:ext>
              </a:extLst>
            </p:cNvPr>
            <p:cNvSpPr/>
            <p:nvPr/>
          </p:nvSpPr>
          <p:spPr>
            <a:xfrm>
              <a:off x="6653700" y="370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2" name="Google Shape;8599;p50">
              <a:extLst>
                <a:ext uri="{FF2B5EF4-FFF2-40B4-BE49-F238E27FC236}">
                  <a16:creationId xmlns:a16="http://schemas.microsoft.com/office/drawing/2014/main" id="{AFEEEF0A-DE8E-7E8A-26DA-500F941A3C34}"/>
                </a:ext>
              </a:extLst>
            </p:cNvPr>
            <p:cNvSpPr/>
            <p:nvPr/>
          </p:nvSpPr>
          <p:spPr>
            <a:xfrm>
              <a:off x="6590850" y="3710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3" name="Google Shape;8600;p50">
              <a:extLst>
                <a:ext uri="{FF2B5EF4-FFF2-40B4-BE49-F238E27FC236}">
                  <a16:creationId xmlns:a16="http://schemas.microsoft.com/office/drawing/2014/main" id="{CE04A6A6-1190-BF41-7218-0D10716EED13}"/>
                </a:ext>
              </a:extLst>
            </p:cNvPr>
            <p:cNvSpPr/>
            <p:nvPr/>
          </p:nvSpPr>
          <p:spPr>
            <a:xfrm>
              <a:off x="6591900" y="370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4" name="Google Shape;8601;p50">
              <a:extLst>
                <a:ext uri="{FF2B5EF4-FFF2-40B4-BE49-F238E27FC236}">
                  <a16:creationId xmlns:a16="http://schemas.microsoft.com/office/drawing/2014/main" id="{FBD98A56-C8AC-38A8-11D9-34EC4BF33AD2}"/>
                </a:ext>
              </a:extLst>
            </p:cNvPr>
            <p:cNvSpPr/>
            <p:nvPr/>
          </p:nvSpPr>
          <p:spPr>
            <a:xfrm>
              <a:off x="6590325" y="37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5" name="Google Shape;8602;p50">
              <a:extLst>
                <a:ext uri="{FF2B5EF4-FFF2-40B4-BE49-F238E27FC236}">
                  <a16:creationId xmlns:a16="http://schemas.microsoft.com/office/drawing/2014/main" id="{75AF100F-020C-7241-D253-4A4E93FCAF62}"/>
                </a:ext>
              </a:extLst>
            </p:cNvPr>
            <p:cNvSpPr/>
            <p:nvPr/>
          </p:nvSpPr>
          <p:spPr>
            <a:xfrm>
              <a:off x="6593475" y="370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6" name="Google Shape;8603;p50">
              <a:extLst>
                <a:ext uri="{FF2B5EF4-FFF2-40B4-BE49-F238E27FC236}">
                  <a16:creationId xmlns:a16="http://schemas.microsoft.com/office/drawing/2014/main" id="{691DE1EF-4761-77AF-AAC4-91CC5696E820}"/>
                </a:ext>
              </a:extLst>
            </p:cNvPr>
            <p:cNvSpPr/>
            <p:nvPr/>
          </p:nvSpPr>
          <p:spPr>
            <a:xfrm>
              <a:off x="6592425" y="37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7" name="Google Shape;8604;p50">
              <a:extLst>
                <a:ext uri="{FF2B5EF4-FFF2-40B4-BE49-F238E27FC236}">
                  <a16:creationId xmlns:a16="http://schemas.microsoft.com/office/drawing/2014/main" id="{8985A245-3818-9B23-3598-DE4441BB2483}"/>
                </a:ext>
              </a:extLst>
            </p:cNvPr>
            <p:cNvSpPr/>
            <p:nvPr/>
          </p:nvSpPr>
          <p:spPr>
            <a:xfrm>
              <a:off x="6588200" y="37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8" name="Google Shape;8605;p50">
              <a:extLst>
                <a:ext uri="{FF2B5EF4-FFF2-40B4-BE49-F238E27FC236}">
                  <a16:creationId xmlns:a16="http://schemas.microsoft.com/office/drawing/2014/main" id="{3DEDE15A-DA2A-0FC8-25D6-B13EBE868420}"/>
                </a:ext>
              </a:extLst>
            </p:cNvPr>
            <p:cNvSpPr/>
            <p:nvPr/>
          </p:nvSpPr>
          <p:spPr>
            <a:xfrm>
              <a:off x="6588725" y="371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9" name="Google Shape;8606;p50">
              <a:extLst>
                <a:ext uri="{FF2B5EF4-FFF2-40B4-BE49-F238E27FC236}">
                  <a16:creationId xmlns:a16="http://schemas.microsoft.com/office/drawing/2014/main" id="{047FEACD-6F89-C7B4-527F-BEDDF8AB095E}"/>
                </a:ext>
              </a:extLst>
            </p:cNvPr>
            <p:cNvSpPr/>
            <p:nvPr/>
          </p:nvSpPr>
          <p:spPr>
            <a:xfrm>
              <a:off x="6589250" y="371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0" name="Google Shape;8607;p50">
              <a:extLst>
                <a:ext uri="{FF2B5EF4-FFF2-40B4-BE49-F238E27FC236}">
                  <a16:creationId xmlns:a16="http://schemas.microsoft.com/office/drawing/2014/main" id="{AA8D4713-E193-6FF1-03F2-C72B189C046B}"/>
                </a:ext>
              </a:extLst>
            </p:cNvPr>
            <p:cNvSpPr/>
            <p:nvPr/>
          </p:nvSpPr>
          <p:spPr>
            <a:xfrm>
              <a:off x="6589250" y="371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1" name="Google Shape;8608;p50">
              <a:extLst>
                <a:ext uri="{FF2B5EF4-FFF2-40B4-BE49-F238E27FC236}">
                  <a16:creationId xmlns:a16="http://schemas.microsoft.com/office/drawing/2014/main" id="{15D05AA1-699B-D4B3-2FE5-E5D23F7DCF7F}"/>
                </a:ext>
              </a:extLst>
            </p:cNvPr>
            <p:cNvSpPr/>
            <p:nvPr/>
          </p:nvSpPr>
          <p:spPr>
            <a:xfrm>
              <a:off x="6591900" y="3689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2" name="Google Shape;8609;p50">
              <a:extLst>
                <a:ext uri="{FF2B5EF4-FFF2-40B4-BE49-F238E27FC236}">
                  <a16:creationId xmlns:a16="http://schemas.microsoft.com/office/drawing/2014/main" id="{C3FEDF9C-29F3-04D0-81F7-25E06371DFA0}"/>
                </a:ext>
              </a:extLst>
            </p:cNvPr>
            <p:cNvSpPr/>
            <p:nvPr/>
          </p:nvSpPr>
          <p:spPr>
            <a:xfrm>
              <a:off x="6593475" y="370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3" name="Google Shape;8610;p50">
              <a:extLst>
                <a:ext uri="{FF2B5EF4-FFF2-40B4-BE49-F238E27FC236}">
                  <a16:creationId xmlns:a16="http://schemas.microsoft.com/office/drawing/2014/main" id="{AEC8F3A7-F2CC-2A81-DAAC-CEAAE89B9B63}"/>
                </a:ext>
              </a:extLst>
            </p:cNvPr>
            <p:cNvSpPr/>
            <p:nvPr/>
          </p:nvSpPr>
          <p:spPr>
            <a:xfrm>
              <a:off x="6590850" y="3689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4" name="Google Shape;8611;p50">
              <a:extLst>
                <a:ext uri="{FF2B5EF4-FFF2-40B4-BE49-F238E27FC236}">
                  <a16:creationId xmlns:a16="http://schemas.microsoft.com/office/drawing/2014/main" id="{F1E28FB4-AA4C-658A-F602-95B67482B64A}"/>
                </a:ext>
              </a:extLst>
            </p:cNvPr>
            <p:cNvSpPr/>
            <p:nvPr/>
          </p:nvSpPr>
          <p:spPr>
            <a:xfrm>
              <a:off x="6587675" y="371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5" name="Google Shape;8612;p50">
              <a:extLst>
                <a:ext uri="{FF2B5EF4-FFF2-40B4-BE49-F238E27FC236}">
                  <a16:creationId xmlns:a16="http://schemas.microsoft.com/office/drawing/2014/main" id="{6C8B2897-6717-E29B-5D34-356B27862571}"/>
                </a:ext>
              </a:extLst>
            </p:cNvPr>
            <p:cNvSpPr/>
            <p:nvPr/>
          </p:nvSpPr>
          <p:spPr>
            <a:xfrm>
              <a:off x="6587675" y="369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6" name="Google Shape;8613;p50">
              <a:extLst>
                <a:ext uri="{FF2B5EF4-FFF2-40B4-BE49-F238E27FC236}">
                  <a16:creationId xmlns:a16="http://schemas.microsoft.com/office/drawing/2014/main" id="{D331313B-A91F-3DC3-7505-F1704A720B73}"/>
                </a:ext>
              </a:extLst>
            </p:cNvPr>
            <p:cNvSpPr/>
            <p:nvPr/>
          </p:nvSpPr>
          <p:spPr>
            <a:xfrm>
              <a:off x="6590850" y="3689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7" name="Google Shape;8614;p50">
              <a:extLst>
                <a:ext uri="{FF2B5EF4-FFF2-40B4-BE49-F238E27FC236}">
                  <a16:creationId xmlns:a16="http://schemas.microsoft.com/office/drawing/2014/main" id="{E2040F7E-842E-36A4-99ED-070476E880D5}"/>
                </a:ext>
              </a:extLst>
            </p:cNvPr>
            <p:cNvSpPr/>
            <p:nvPr/>
          </p:nvSpPr>
          <p:spPr>
            <a:xfrm>
              <a:off x="6593475" y="369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8" name="Google Shape;8615;p50">
              <a:extLst>
                <a:ext uri="{FF2B5EF4-FFF2-40B4-BE49-F238E27FC236}">
                  <a16:creationId xmlns:a16="http://schemas.microsoft.com/office/drawing/2014/main" id="{8E733A08-B59D-8C75-053B-FED797137835}"/>
                </a:ext>
              </a:extLst>
            </p:cNvPr>
            <p:cNvSpPr/>
            <p:nvPr/>
          </p:nvSpPr>
          <p:spPr>
            <a:xfrm>
              <a:off x="6594025" y="3696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9" name="Google Shape;8616;p50">
              <a:extLst>
                <a:ext uri="{FF2B5EF4-FFF2-40B4-BE49-F238E27FC236}">
                  <a16:creationId xmlns:a16="http://schemas.microsoft.com/office/drawing/2014/main" id="{331ACCD8-D1AA-06F6-E671-E6631762E2A0}"/>
                </a:ext>
              </a:extLst>
            </p:cNvPr>
            <p:cNvSpPr/>
            <p:nvPr/>
          </p:nvSpPr>
          <p:spPr>
            <a:xfrm>
              <a:off x="6591900" y="3689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0" name="Google Shape;8617;p50">
              <a:extLst>
                <a:ext uri="{FF2B5EF4-FFF2-40B4-BE49-F238E27FC236}">
                  <a16:creationId xmlns:a16="http://schemas.microsoft.com/office/drawing/2014/main" id="{01158AF3-6D7F-758D-BFF8-75BA633F7F6D}"/>
                </a:ext>
              </a:extLst>
            </p:cNvPr>
            <p:cNvSpPr/>
            <p:nvPr/>
          </p:nvSpPr>
          <p:spPr>
            <a:xfrm>
              <a:off x="6593475" y="369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1" name="Google Shape;8618;p50">
              <a:extLst>
                <a:ext uri="{FF2B5EF4-FFF2-40B4-BE49-F238E27FC236}">
                  <a16:creationId xmlns:a16="http://schemas.microsoft.com/office/drawing/2014/main" id="{249D74F0-C0D3-0D39-1AC5-F4EE3135971B}"/>
                </a:ext>
              </a:extLst>
            </p:cNvPr>
            <p:cNvSpPr/>
            <p:nvPr/>
          </p:nvSpPr>
          <p:spPr>
            <a:xfrm>
              <a:off x="6592425" y="370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2" name="Google Shape;8619;p50">
              <a:extLst>
                <a:ext uri="{FF2B5EF4-FFF2-40B4-BE49-F238E27FC236}">
                  <a16:creationId xmlns:a16="http://schemas.microsoft.com/office/drawing/2014/main" id="{0C47446F-C0F1-A580-9495-49DCABAC85B6}"/>
                </a:ext>
              </a:extLst>
            </p:cNvPr>
            <p:cNvSpPr/>
            <p:nvPr/>
          </p:nvSpPr>
          <p:spPr>
            <a:xfrm>
              <a:off x="6588200" y="370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3" name="Google Shape;8620;p50">
              <a:extLst>
                <a:ext uri="{FF2B5EF4-FFF2-40B4-BE49-F238E27FC236}">
                  <a16:creationId xmlns:a16="http://schemas.microsoft.com/office/drawing/2014/main" id="{51F0AE8A-4D5F-257D-E496-FE75F414E618}"/>
                </a:ext>
              </a:extLst>
            </p:cNvPr>
            <p:cNvSpPr/>
            <p:nvPr/>
          </p:nvSpPr>
          <p:spPr>
            <a:xfrm>
              <a:off x="6588200" y="3704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4" name="Google Shape;8621;p50">
              <a:extLst>
                <a:ext uri="{FF2B5EF4-FFF2-40B4-BE49-F238E27FC236}">
                  <a16:creationId xmlns:a16="http://schemas.microsoft.com/office/drawing/2014/main" id="{E4EB3D5A-4C62-16FF-CD57-5520CE7A9A2A}"/>
                </a:ext>
              </a:extLst>
            </p:cNvPr>
            <p:cNvSpPr/>
            <p:nvPr/>
          </p:nvSpPr>
          <p:spPr>
            <a:xfrm>
              <a:off x="6588725" y="370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5" name="Google Shape;8622;p50">
              <a:extLst>
                <a:ext uri="{FF2B5EF4-FFF2-40B4-BE49-F238E27FC236}">
                  <a16:creationId xmlns:a16="http://schemas.microsoft.com/office/drawing/2014/main" id="{5E7BAC71-61C6-801B-2F3E-94AACC96A682}"/>
                </a:ext>
              </a:extLst>
            </p:cNvPr>
            <p:cNvSpPr/>
            <p:nvPr/>
          </p:nvSpPr>
          <p:spPr>
            <a:xfrm>
              <a:off x="6588200" y="37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6" name="Google Shape;8623;p50">
              <a:extLst>
                <a:ext uri="{FF2B5EF4-FFF2-40B4-BE49-F238E27FC236}">
                  <a16:creationId xmlns:a16="http://schemas.microsoft.com/office/drawing/2014/main" id="{39F95C7F-D7B8-9B95-ABD7-85D2B013C40B}"/>
                </a:ext>
              </a:extLst>
            </p:cNvPr>
            <p:cNvSpPr/>
            <p:nvPr/>
          </p:nvSpPr>
          <p:spPr>
            <a:xfrm>
              <a:off x="6588200" y="37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7" name="Google Shape;8624;p50">
              <a:extLst>
                <a:ext uri="{FF2B5EF4-FFF2-40B4-BE49-F238E27FC236}">
                  <a16:creationId xmlns:a16="http://schemas.microsoft.com/office/drawing/2014/main" id="{61D6ECF3-9CF3-B537-4A7D-43CC940CE383}"/>
                </a:ext>
              </a:extLst>
            </p:cNvPr>
            <p:cNvSpPr/>
            <p:nvPr/>
          </p:nvSpPr>
          <p:spPr>
            <a:xfrm>
              <a:off x="6588200" y="37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8" name="Google Shape;8625;p50">
              <a:extLst>
                <a:ext uri="{FF2B5EF4-FFF2-40B4-BE49-F238E27FC236}">
                  <a16:creationId xmlns:a16="http://schemas.microsoft.com/office/drawing/2014/main" id="{FF144942-23E3-A99C-958F-2720D5BA961E}"/>
                </a:ext>
              </a:extLst>
            </p:cNvPr>
            <p:cNvSpPr/>
            <p:nvPr/>
          </p:nvSpPr>
          <p:spPr>
            <a:xfrm>
              <a:off x="6586625" y="3689625"/>
              <a:ext cx="7950" cy="23250"/>
            </a:xfrm>
            <a:custGeom>
              <a:avLst/>
              <a:gdLst/>
              <a:ahLst/>
              <a:cxnLst/>
              <a:rect l="l" t="t" r="r" b="b"/>
              <a:pathLst>
                <a:path w="318" h="930" extrusionOk="0">
                  <a:moveTo>
                    <a:pt x="68" y="625"/>
                  </a:moveTo>
                  <a:cubicBezTo>
                    <a:pt x="66" y="625"/>
                    <a:pt x="64" y="627"/>
                    <a:pt x="64" y="634"/>
                  </a:cubicBezTo>
                  <a:cubicBezTo>
                    <a:pt x="78" y="634"/>
                    <a:pt x="73" y="625"/>
                    <a:pt x="68" y="625"/>
                  </a:cubicBezTo>
                  <a:close/>
                  <a:moveTo>
                    <a:pt x="248" y="646"/>
                  </a:moveTo>
                  <a:cubicBezTo>
                    <a:pt x="242" y="646"/>
                    <a:pt x="233" y="655"/>
                    <a:pt x="233" y="655"/>
                  </a:cubicBezTo>
                  <a:lnTo>
                    <a:pt x="254" y="655"/>
                  </a:lnTo>
                  <a:cubicBezTo>
                    <a:pt x="254" y="648"/>
                    <a:pt x="251" y="646"/>
                    <a:pt x="248" y="646"/>
                  </a:cubicBezTo>
                  <a:close/>
                  <a:moveTo>
                    <a:pt x="43" y="824"/>
                  </a:moveTo>
                  <a:cubicBezTo>
                    <a:pt x="43" y="830"/>
                    <a:pt x="43" y="832"/>
                    <a:pt x="43" y="834"/>
                  </a:cubicBezTo>
                  <a:lnTo>
                    <a:pt x="43" y="834"/>
                  </a:lnTo>
                  <a:cubicBezTo>
                    <a:pt x="43" y="836"/>
                    <a:pt x="43" y="840"/>
                    <a:pt x="43" y="846"/>
                  </a:cubicBezTo>
                  <a:lnTo>
                    <a:pt x="64" y="846"/>
                  </a:lnTo>
                  <a:cubicBezTo>
                    <a:pt x="64" y="846"/>
                    <a:pt x="64" y="824"/>
                    <a:pt x="43" y="824"/>
                  </a:cubicBezTo>
                  <a:close/>
                  <a:moveTo>
                    <a:pt x="43" y="846"/>
                  </a:moveTo>
                  <a:cubicBezTo>
                    <a:pt x="43" y="846"/>
                    <a:pt x="43" y="867"/>
                    <a:pt x="64" y="867"/>
                  </a:cubicBezTo>
                  <a:cubicBezTo>
                    <a:pt x="64" y="867"/>
                    <a:pt x="43" y="846"/>
                    <a:pt x="43" y="846"/>
                  </a:cubicBezTo>
                  <a:close/>
                  <a:moveTo>
                    <a:pt x="127" y="867"/>
                  </a:moveTo>
                  <a:cubicBezTo>
                    <a:pt x="127" y="877"/>
                    <a:pt x="127" y="877"/>
                    <a:pt x="130" y="877"/>
                  </a:cubicBezTo>
                  <a:cubicBezTo>
                    <a:pt x="132" y="877"/>
                    <a:pt x="138" y="877"/>
                    <a:pt x="148" y="888"/>
                  </a:cubicBezTo>
                  <a:cubicBezTo>
                    <a:pt x="148" y="888"/>
                    <a:pt x="127" y="867"/>
                    <a:pt x="127" y="867"/>
                  </a:cubicBezTo>
                  <a:close/>
                  <a:moveTo>
                    <a:pt x="190" y="1"/>
                  </a:moveTo>
                  <a:cubicBezTo>
                    <a:pt x="190" y="22"/>
                    <a:pt x="190" y="22"/>
                    <a:pt x="190" y="22"/>
                  </a:cubicBezTo>
                  <a:lnTo>
                    <a:pt x="148" y="22"/>
                  </a:lnTo>
                  <a:lnTo>
                    <a:pt x="148" y="43"/>
                  </a:lnTo>
                  <a:lnTo>
                    <a:pt x="127" y="43"/>
                  </a:lnTo>
                  <a:lnTo>
                    <a:pt x="127" y="64"/>
                  </a:lnTo>
                  <a:cubicBezTo>
                    <a:pt x="106" y="64"/>
                    <a:pt x="85" y="85"/>
                    <a:pt x="85" y="85"/>
                  </a:cubicBezTo>
                  <a:cubicBezTo>
                    <a:pt x="85" y="85"/>
                    <a:pt x="64" y="106"/>
                    <a:pt x="64" y="106"/>
                  </a:cubicBezTo>
                  <a:cubicBezTo>
                    <a:pt x="43" y="106"/>
                    <a:pt x="64" y="127"/>
                    <a:pt x="43" y="127"/>
                  </a:cubicBezTo>
                  <a:lnTo>
                    <a:pt x="64" y="127"/>
                  </a:lnTo>
                  <a:cubicBezTo>
                    <a:pt x="64" y="138"/>
                    <a:pt x="58" y="138"/>
                    <a:pt x="56" y="138"/>
                  </a:cubicBezTo>
                  <a:cubicBezTo>
                    <a:pt x="53" y="138"/>
                    <a:pt x="53" y="138"/>
                    <a:pt x="64" y="148"/>
                  </a:cubicBezTo>
                  <a:cubicBezTo>
                    <a:pt x="43" y="148"/>
                    <a:pt x="43" y="170"/>
                    <a:pt x="43" y="191"/>
                  </a:cubicBezTo>
                  <a:cubicBezTo>
                    <a:pt x="43" y="191"/>
                    <a:pt x="43" y="212"/>
                    <a:pt x="43" y="233"/>
                  </a:cubicBezTo>
                  <a:lnTo>
                    <a:pt x="64" y="233"/>
                  </a:lnTo>
                  <a:cubicBezTo>
                    <a:pt x="21" y="254"/>
                    <a:pt x="64" y="254"/>
                    <a:pt x="43" y="254"/>
                  </a:cubicBezTo>
                  <a:cubicBezTo>
                    <a:pt x="43" y="275"/>
                    <a:pt x="21" y="275"/>
                    <a:pt x="43" y="296"/>
                  </a:cubicBezTo>
                  <a:cubicBezTo>
                    <a:pt x="43" y="296"/>
                    <a:pt x="43" y="296"/>
                    <a:pt x="43" y="317"/>
                  </a:cubicBezTo>
                  <a:cubicBezTo>
                    <a:pt x="43" y="317"/>
                    <a:pt x="43" y="317"/>
                    <a:pt x="43" y="339"/>
                  </a:cubicBezTo>
                  <a:cubicBezTo>
                    <a:pt x="43" y="339"/>
                    <a:pt x="43" y="360"/>
                    <a:pt x="43" y="360"/>
                  </a:cubicBezTo>
                  <a:cubicBezTo>
                    <a:pt x="43" y="360"/>
                    <a:pt x="43" y="381"/>
                    <a:pt x="43" y="381"/>
                  </a:cubicBezTo>
                  <a:cubicBezTo>
                    <a:pt x="43" y="381"/>
                    <a:pt x="43" y="381"/>
                    <a:pt x="43" y="402"/>
                  </a:cubicBezTo>
                  <a:cubicBezTo>
                    <a:pt x="43" y="423"/>
                    <a:pt x="21" y="423"/>
                    <a:pt x="43" y="423"/>
                  </a:cubicBezTo>
                  <a:cubicBezTo>
                    <a:pt x="64" y="423"/>
                    <a:pt x="43" y="423"/>
                    <a:pt x="43" y="444"/>
                  </a:cubicBezTo>
                  <a:cubicBezTo>
                    <a:pt x="43" y="444"/>
                    <a:pt x="43" y="444"/>
                    <a:pt x="43" y="465"/>
                  </a:cubicBezTo>
                  <a:lnTo>
                    <a:pt x="21" y="465"/>
                  </a:lnTo>
                  <a:cubicBezTo>
                    <a:pt x="21" y="465"/>
                    <a:pt x="43" y="486"/>
                    <a:pt x="43" y="508"/>
                  </a:cubicBezTo>
                  <a:cubicBezTo>
                    <a:pt x="43" y="508"/>
                    <a:pt x="43" y="517"/>
                    <a:pt x="36" y="517"/>
                  </a:cubicBezTo>
                  <a:cubicBezTo>
                    <a:pt x="33" y="517"/>
                    <a:pt x="29" y="515"/>
                    <a:pt x="21" y="508"/>
                  </a:cubicBezTo>
                  <a:lnTo>
                    <a:pt x="21" y="529"/>
                  </a:lnTo>
                  <a:cubicBezTo>
                    <a:pt x="0" y="529"/>
                    <a:pt x="64" y="550"/>
                    <a:pt x="43" y="550"/>
                  </a:cubicBezTo>
                  <a:lnTo>
                    <a:pt x="64" y="550"/>
                  </a:lnTo>
                  <a:cubicBezTo>
                    <a:pt x="64" y="571"/>
                    <a:pt x="64" y="571"/>
                    <a:pt x="64" y="571"/>
                  </a:cubicBezTo>
                  <a:cubicBezTo>
                    <a:pt x="64" y="571"/>
                    <a:pt x="64" y="592"/>
                    <a:pt x="64" y="592"/>
                  </a:cubicBezTo>
                  <a:cubicBezTo>
                    <a:pt x="85" y="592"/>
                    <a:pt x="64" y="613"/>
                    <a:pt x="64" y="613"/>
                  </a:cubicBezTo>
                  <a:lnTo>
                    <a:pt x="85" y="613"/>
                  </a:lnTo>
                  <a:cubicBezTo>
                    <a:pt x="85" y="624"/>
                    <a:pt x="90" y="624"/>
                    <a:pt x="93" y="624"/>
                  </a:cubicBezTo>
                  <a:cubicBezTo>
                    <a:pt x="95" y="624"/>
                    <a:pt x="95" y="624"/>
                    <a:pt x="85" y="634"/>
                  </a:cubicBezTo>
                  <a:lnTo>
                    <a:pt x="64" y="634"/>
                  </a:lnTo>
                  <a:cubicBezTo>
                    <a:pt x="64" y="655"/>
                    <a:pt x="64" y="655"/>
                    <a:pt x="43" y="655"/>
                  </a:cubicBezTo>
                  <a:lnTo>
                    <a:pt x="64" y="655"/>
                  </a:lnTo>
                  <a:cubicBezTo>
                    <a:pt x="64" y="655"/>
                    <a:pt x="64" y="655"/>
                    <a:pt x="64" y="655"/>
                  </a:cubicBezTo>
                  <a:lnTo>
                    <a:pt x="64" y="655"/>
                  </a:lnTo>
                  <a:cubicBezTo>
                    <a:pt x="64" y="655"/>
                    <a:pt x="85" y="655"/>
                    <a:pt x="85" y="677"/>
                  </a:cubicBezTo>
                  <a:cubicBezTo>
                    <a:pt x="64" y="677"/>
                    <a:pt x="64" y="655"/>
                    <a:pt x="64" y="655"/>
                  </a:cubicBezTo>
                  <a:cubicBezTo>
                    <a:pt x="64" y="655"/>
                    <a:pt x="64" y="655"/>
                    <a:pt x="64" y="677"/>
                  </a:cubicBezTo>
                  <a:cubicBezTo>
                    <a:pt x="64" y="677"/>
                    <a:pt x="85" y="677"/>
                    <a:pt x="85" y="698"/>
                  </a:cubicBezTo>
                  <a:cubicBezTo>
                    <a:pt x="85" y="698"/>
                    <a:pt x="85" y="719"/>
                    <a:pt x="85" y="719"/>
                  </a:cubicBezTo>
                  <a:lnTo>
                    <a:pt x="43" y="719"/>
                  </a:lnTo>
                  <a:cubicBezTo>
                    <a:pt x="43" y="719"/>
                    <a:pt x="43" y="719"/>
                    <a:pt x="43" y="740"/>
                  </a:cubicBezTo>
                  <a:lnTo>
                    <a:pt x="85" y="740"/>
                  </a:lnTo>
                  <a:cubicBezTo>
                    <a:pt x="85" y="740"/>
                    <a:pt x="85" y="740"/>
                    <a:pt x="106" y="761"/>
                  </a:cubicBezTo>
                  <a:cubicBezTo>
                    <a:pt x="99" y="754"/>
                    <a:pt x="92" y="752"/>
                    <a:pt x="86" y="752"/>
                  </a:cubicBezTo>
                  <a:cubicBezTo>
                    <a:pt x="73" y="752"/>
                    <a:pt x="64" y="761"/>
                    <a:pt x="64" y="761"/>
                  </a:cubicBezTo>
                  <a:cubicBezTo>
                    <a:pt x="85" y="761"/>
                    <a:pt x="85" y="761"/>
                    <a:pt x="85" y="782"/>
                  </a:cubicBezTo>
                  <a:lnTo>
                    <a:pt x="64" y="782"/>
                  </a:lnTo>
                  <a:cubicBezTo>
                    <a:pt x="85" y="782"/>
                    <a:pt x="85" y="782"/>
                    <a:pt x="85" y="803"/>
                  </a:cubicBezTo>
                  <a:cubicBezTo>
                    <a:pt x="78" y="796"/>
                    <a:pt x="75" y="794"/>
                    <a:pt x="75" y="794"/>
                  </a:cubicBezTo>
                  <a:lnTo>
                    <a:pt x="75" y="794"/>
                  </a:lnTo>
                  <a:cubicBezTo>
                    <a:pt x="73" y="794"/>
                    <a:pt x="78" y="803"/>
                    <a:pt x="64" y="803"/>
                  </a:cubicBezTo>
                  <a:lnTo>
                    <a:pt x="43" y="803"/>
                  </a:lnTo>
                  <a:lnTo>
                    <a:pt x="64" y="824"/>
                  </a:lnTo>
                  <a:lnTo>
                    <a:pt x="85" y="824"/>
                  </a:lnTo>
                  <a:cubicBezTo>
                    <a:pt x="106" y="824"/>
                    <a:pt x="106" y="846"/>
                    <a:pt x="106" y="846"/>
                  </a:cubicBezTo>
                  <a:lnTo>
                    <a:pt x="85" y="846"/>
                  </a:lnTo>
                  <a:cubicBezTo>
                    <a:pt x="85" y="846"/>
                    <a:pt x="75" y="836"/>
                    <a:pt x="69" y="836"/>
                  </a:cubicBezTo>
                  <a:cubicBezTo>
                    <a:pt x="66" y="836"/>
                    <a:pt x="64" y="838"/>
                    <a:pt x="64" y="846"/>
                  </a:cubicBezTo>
                  <a:cubicBezTo>
                    <a:pt x="64" y="856"/>
                    <a:pt x="64" y="856"/>
                    <a:pt x="64" y="856"/>
                  </a:cubicBezTo>
                  <a:cubicBezTo>
                    <a:pt x="64" y="856"/>
                    <a:pt x="64" y="856"/>
                    <a:pt x="64" y="867"/>
                  </a:cubicBezTo>
                  <a:cubicBezTo>
                    <a:pt x="64" y="888"/>
                    <a:pt x="64" y="888"/>
                    <a:pt x="64" y="888"/>
                  </a:cubicBezTo>
                  <a:cubicBezTo>
                    <a:pt x="43" y="888"/>
                    <a:pt x="64" y="888"/>
                    <a:pt x="64" y="909"/>
                  </a:cubicBezTo>
                  <a:lnTo>
                    <a:pt x="127" y="909"/>
                  </a:lnTo>
                  <a:lnTo>
                    <a:pt x="127" y="888"/>
                  </a:lnTo>
                  <a:cubicBezTo>
                    <a:pt x="127" y="888"/>
                    <a:pt x="127" y="888"/>
                    <a:pt x="127" y="867"/>
                  </a:cubicBezTo>
                  <a:cubicBezTo>
                    <a:pt x="148" y="867"/>
                    <a:pt x="148" y="867"/>
                    <a:pt x="148" y="888"/>
                  </a:cubicBezTo>
                  <a:lnTo>
                    <a:pt x="148" y="867"/>
                  </a:lnTo>
                  <a:cubicBezTo>
                    <a:pt x="148" y="856"/>
                    <a:pt x="153" y="856"/>
                    <a:pt x="159" y="856"/>
                  </a:cubicBezTo>
                  <a:cubicBezTo>
                    <a:pt x="164" y="856"/>
                    <a:pt x="169" y="856"/>
                    <a:pt x="169" y="846"/>
                  </a:cubicBezTo>
                  <a:cubicBezTo>
                    <a:pt x="169" y="846"/>
                    <a:pt x="169" y="846"/>
                    <a:pt x="148" y="824"/>
                  </a:cubicBezTo>
                  <a:lnTo>
                    <a:pt x="169" y="824"/>
                  </a:lnTo>
                  <a:cubicBezTo>
                    <a:pt x="190" y="824"/>
                    <a:pt x="169" y="803"/>
                    <a:pt x="169" y="803"/>
                  </a:cubicBezTo>
                  <a:lnTo>
                    <a:pt x="190" y="803"/>
                  </a:lnTo>
                  <a:cubicBezTo>
                    <a:pt x="190" y="803"/>
                    <a:pt x="190" y="782"/>
                    <a:pt x="190" y="782"/>
                  </a:cubicBezTo>
                  <a:cubicBezTo>
                    <a:pt x="190" y="782"/>
                    <a:pt x="190" y="782"/>
                    <a:pt x="190" y="761"/>
                  </a:cubicBezTo>
                  <a:lnTo>
                    <a:pt x="212" y="761"/>
                  </a:lnTo>
                  <a:cubicBezTo>
                    <a:pt x="190" y="761"/>
                    <a:pt x="233" y="761"/>
                    <a:pt x="212" y="740"/>
                  </a:cubicBezTo>
                  <a:cubicBezTo>
                    <a:pt x="190" y="719"/>
                    <a:pt x="233" y="719"/>
                    <a:pt x="233" y="719"/>
                  </a:cubicBezTo>
                  <a:cubicBezTo>
                    <a:pt x="233" y="698"/>
                    <a:pt x="233" y="698"/>
                    <a:pt x="233" y="698"/>
                  </a:cubicBezTo>
                  <a:cubicBezTo>
                    <a:pt x="233" y="698"/>
                    <a:pt x="233" y="677"/>
                    <a:pt x="233" y="677"/>
                  </a:cubicBezTo>
                  <a:cubicBezTo>
                    <a:pt x="246" y="677"/>
                    <a:pt x="242" y="677"/>
                    <a:pt x="238" y="671"/>
                  </a:cubicBezTo>
                  <a:lnTo>
                    <a:pt x="238" y="671"/>
                  </a:lnTo>
                  <a:cubicBezTo>
                    <a:pt x="250" y="655"/>
                    <a:pt x="233" y="655"/>
                    <a:pt x="233" y="655"/>
                  </a:cubicBezTo>
                  <a:lnTo>
                    <a:pt x="233" y="655"/>
                  </a:lnTo>
                  <a:cubicBezTo>
                    <a:pt x="233" y="655"/>
                    <a:pt x="233" y="655"/>
                    <a:pt x="233" y="655"/>
                  </a:cubicBezTo>
                  <a:cubicBezTo>
                    <a:pt x="233" y="655"/>
                    <a:pt x="233" y="634"/>
                    <a:pt x="233" y="634"/>
                  </a:cubicBezTo>
                  <a:lnTo>
                    <a:pt x="254" y="634"/>
                  </a:lnTo>
                  <a:cubicBezTo>
                    <a:pt x="254" y="634"/>
                    <a:pt x="275" y="634"/>
                    <a:pt x="254" y="613"/>
                  </a:cubicBezTo>
                  <a:cubicBezTo>
                    <a:pt x="275" y="613"/>
                    <a:pt x="254" y="613"/>
                    <a:pt x="254" y="592"/>
                  </a:cubicBezTo>
                  <a:lnTo>
                    <a:pt x="275" y="592"/>
                  </a:lnTo>
                  <a:cubicBezTo>
                    <a:pt x="275" y="571"/>
                    <a:pt x="275" y="571"/>
                    <a:pt x="254" y="571"/>
                  </a:cubicBezTo>
                  <a:lnTo>
                    <a:pt x="275" y="571"/>
                  </a:lnTo>
                  <a:cubicBezTo>
                    <a:pt x="254" y="550"/>
                    <a:pt x="296" y="550"/>
                    <a:pt x="275" y="550"/>
                  </a:cubicBezTo>
                  <a:cubicBezTo>
                    <a:pt x="275" y="550"/>
                    <a:pt x="275" y="550"/>
                    <a:pt x="254" y="529"/>
                  </a:cubicBezTo>
                  <a:cubicBezTo>
                    <a:pt x="254" y="529"/>
                    <a:pt x="275" y="529"/>
                    <a:pt x="275" y="508"/>
                  </a:cubicBezTo>
                  <a:cubicBezTo>
                    <a:pt x="275" y="508"/>
                    <a:pt x="296" y="486"/>
                    <a:pt x="296" y="486"/>
                  </a:cubicBezTo>
                  <a:cubicBezTo>
                    <a:pt x="296" y="486"/>
                    <a:pt x="275" y="486"/>
                    <a:pt x="275" y="465"/>
                  </a:cubicBezTo>
                  <a:cubicBezTo>
                    <a:pt x="275" y="444"/>
                    <a:pt x="275" y="444"/>
                    <a:pt x="275" y="444"/>
                  </a:cubicBezTo>
                  <a:lnTo>
                    <a:pt x="275" y="423"/>
                  </a:lnTo>
                  <a:cubicBezTo>
                    <a:pt x="275" y="402"/>
                    <a:pt x="296" y="402"/>
                    <a:pt x="275" y="402"/>
                  </a:cubicBezTo>
                  <a:lnTo>
                    <a:pt x="296" y="402"/>
                  </a:lnTo>
                  <a:cubicBezTo>
                    <a:pt x="275" y="402"/>
                    <a:pt x="296" y="381"/>
                    <a:pt x="275" y="381"/>
                  </a:cubicBezTo>
                  <a:cubicBezTo>
                    <a:pt x="296" y="360"/>
                    <a:pt x="275" y="360"/>
                    <a:pt x="296" y="339"/>
                  </a:cubicBezTo>
                  <a:cubicBezTo>
                    <a:pt x="296" y="339"/>
                    <a:pt x="275" y="317"/>
                    <a:pt x="275" y="317"/>
                  </a:cubicBezTo>
                  <a:cubicBezTo>
                    <a:pt x="275" y="296"/>
                    <a:pt x="296" y="296"/>
                    <a:pt x="275" y="296"/>
                  </a:cubicBezTo>
                  <a:cubicBezTo>
                    <a:pt x="254" y="275"/>
                    <a:pt x="296" y="275"/>
                    <a:pt x="296" y="275"/>
                  </a:cubicBezTo>
                  <a:lnTo>
                    <a:pt x="275" y="275"/>
                  </a:lnTo>
                  <a:cubicBezTo>
                    <a:pt x="296" y="275"/>
                    <a:pt x="275" y="254"/>
                    <a:pt x="275" y="254"/>
                  </a:cubicBezTo>
                  <a:cubicBezTo>
                    <a:pt x="275" y="254"/>
                    <a:pt x="275" y="254"/>
                    <a:pt x="296" y="233"/>
                  </a:cubicBezTo>
                  <a:cubicBezTo>
                    <a:pt x="275" y="233"/>
                    <a:pt x="275" y="212"/>
                    <a:pt x="296" y="212"/>
                  </a:cubicBezTo>
                  <a:lnTo>
                    <a:pt x="275" y="212"/>
                  </a:lnTo>
                  <a:lnTo>
                    <a:pt x="296" y="191"/>
                  </a:lnTo>
                  <a:lnTo>
                    <a:pt x="275" y="191"/>
                  </a:lnTo>
                  <a:cubicBezTo>
                    <a:pt x="275" y="191"/>
                    <a:pt x="275" y="170"/>
                    <a:pt x="296" y="170"/>
                  </a:cubicBezTo>
                  <a:cubicBezTo>
                    <a:pt x="296" y="170"/>
                    <a:pt x="317" y="22"/>
                    <a:pt x="233" y="1"/>
                  </a:cubicBezTo>
                  <a:close/>
                  <a:moveTo>
                    <a:pt x="43" y="909"/>
                  </a:moveTo>
                  <a:cubicBezTo>
                    <a:pt x="43" y="909"/>
                    <a:pt x="43" y="909"/>
                    <a:pt x="43" y="930"/>
                  </a:cubicBezTo>
                  <a:cubicBezTo>
                    <a:pt x="43" y="919"/>
                    <a:pt x="43" y="914"/>
                    <a:pt x="45" y="914"/>
                  </a:cubicBezTo>
                  <a:cubicBezTo>
                    <a:pt x="48" y="914"/>
                    <a:pt x="53" y="919"/>
                    <a:pt x="64" y="930"/>
                  </a:cubicBezTo>
                  <a:lnTo>
                    <a:pt x="85" y="930"/>
                  </a:lnTo>
                  <a:cubicBezTo>
                    <a:pt x="85" y="930"/>
                    <a:pt x="64" y="909"/>
                    <a:pt x="64" y="909"/>
                  </a:cubicBezTo>
                  <a:cubicBezTo>
                    <a:pt x="64" y="916"/>
                    <a:pt x="61" y="918"/>
                    <a:pt x="58" y="918"/>
                  </a:cubicBezTo>
                  <a:cubicBezTo>
                    <a:pt x="52" y="918"/>
                    <a:pt x="43" y="909"/>
                    <a:pt x="43" y="90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9" name="Google Shape;8626;p50">
              <a:extLst>
                <a:ext uri="{FF2B5EF4-FFF2-40B4-BE49-F238E27FC236}">
                  <a16:creationId xmlns:a16="http://schemas.microsoft.com/office/drawing/2014/main" id="{AACFF195-428A-AD3D-C626-5C93E5C03C81}"/>
                </a:ext>
              </a:extLst>
            </p:cNvPr>
            <p:cNvSpPr/>
            <p:nvPr/>
          </p:nvSpPr>
          <p:spPr>
            <a:xfrm>
              <a:off x="6587675" y="37065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0" name="Google Shape;8627;p50">
              <a:extLst>
                <a:ext uri="{FF2B5EF4-FFF2-40B4-BE49-F238E27FC236}">
                  <a16:creationId xmlns:a16="http://schemas.microsoft.com/office/drawing/2014/main" id="{CB3B9798-3A6F-469E-6390-E205563AE300}"/>
                </a:ext>
              </a:extLst>
            </p:cNvPr>
            <p:cNvSpPr/>
            <p:nvPr/>
          </p:nvSpPr>
          <p:spPr>
            <a:xfrm>
              <a:off x="6588200" y="370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1" name="Google Shape;8628;p50">
              <a:extLst>
                <a:ext uri="{FF2B5EF4-FFF2-40B4-BE49-F238E27FC236}">
                  <a16:creationId xmlns:a16="http://schemas.microsoft.com/office/drawing/2014/main" id="{46CD99BE-0D3B-9095-1804-EC0004747249}"/>
                </a:ext>
              </a:extLst>
            </p:cNvPr>
            <p:cNvSpPr/>
            <p:nvPr/>
          </p:nvSpPr>
          <p:spPr>
            <a:xfrm>
              <a:off x="6588200" y="37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2" name="Google Shape;8629;p50">
              <a:extLst>
                <a:ext uri="{FF2B5EF4-FFF2-40B4-BE49-F238E27FC236}">
                  <a16:creationId xmlns:a16="http://schemas.microsoft.com/office/drawing/2014/main" id="{F293153E-6541-0C19-01B8-18B1AB50DBE1}"/>
                </a:ext>
              </a:extLst>
            </p:cNvPr>
            <p:cNvSpPr/>
            <p:nvPr/>
          </p:nvSpPr>
          <p:spPr>
            <a:xfrm>
              <a:off x="6588200" y="37075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3" name="Google Shape;8630;p50">
              <a:extLst>
                <a:ext uri="{FF2B5EF4-FFF2-40B4-BE49-F238E27FC236}">
                  <a16:creationId xmlns:a16="http://schemas.microsoft.com/office/drawing/2014/main" id="{804CE7D5-9D50-BCA3-B31C-DEDC44DD9217}"/>
                </a:ext>
              </a:extLst>
            </p:cNvPr>
            <p:cNvSpPr/>
            <p:nvPr/>
          </p:nvSpPr>
          <p:spPr>
            <a:xfrm>
              <a:off x="6587675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4" name="Google Shape;8631;p50">
              <a:extLst>
                <a:ext uri="{FF2B5EF4-FFF2-40B4-BE49-F238E27FC236}">
                  <a16:creationId xmlns:a16="http://schemas.microsoft.com/office/drawing/2014/main" id="{B7E5F64A-624A-0BF3-0559-1460234C3238}"/>
                </a:ext>
              </a:extLst>
            </p:cNvPr>
            <p:cNvSpPr/>
            <p:nvPr/>
          </p:nvSpPr>
          <p:spPr>
            <a:xfrm>
              <a:off x="6588200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5" name="Google Shape;8632;p50">
              <a:extLst>
                <a:ext uri="{FF2B5EF4-FFF2-40B4-BE49-F238E27FC236}">
                  <a16:creationId xmlns:a16="http://schemas.microsoft.com/office/drawing/2014/main" id="{32C72578-CCD8-18F6-AC97-B521D3BF6AF0}"/>
                </a:ext>
              </a:extLst>
            </p:cNvPr>
            <p:cNvSpPr/>
            <p:nvPr/>
          </p:nvSpPr>
          <p:spPr>
            <a:xfrm>
              <a:off x="6588200" y="37065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cubicBezTo>
                    <a:pt x="1" y="1"/>
                    <a:pt x="22" y="22"/>
                    <a:pt x="22" y="22"/>
                  </a:cubicBezTo>
                  <a:cubicBezTo>
                    <a:pt x="22" y="22"/>
                    <a:pt x="22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6" name="Google Shape;8633;p50">
              <a:extLst>
                <a:ext uri="{FF2B5EF4-FFF2-40B4-BE49-F238E27FC236}">
                  <a16:creationId xmlns:a16="http://schemas.microsoft.com/office/drawing/2014/main" id="{EF382188-8279-F8B2-2156-EC963E94F1D8}"/>
                </a:ext>
              </a:extLst>
            </p:cNvPr>
            <p:cNvSpPr/>
            <p:nvPr/>
          </p:nvSpPr>
          <p:spPr>
            <a:xfrm>
              <a:off x="6588200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7" name="Google Shape;8634;p50">
              <a:extLst>
                <a:ext uri="{FF2B5EF4-FFF2-40B4-BE49-F238E27FC236}">
                  <a16:creationId xmlns:a16="http://schemas.microsoft.com/office/drawing/2014/main" id="{5F39D50B-0297-DD88-0E96-012A59CE3D56}"/>
                </a:ext>
              </a:extLst>
            </p:cNvPr>
            <p:cNvSpPr/>
            <p:nvPr/>
          </p:nvSpPr>
          <p:spPr>
            <a:xfrm>
              <a:off x="6587675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8" name="Google Shape;8635;p50">
              <a:extLst>
                <a:ext uri="{FF2B5EF4-FFF2-40B4-BE49-F238E27FC236}">
                  <a16:creationId xmlns:a16="http://schemas.microsoft.com/office/drawing/2014/main" id="{DBDADD0B-11DA-5F6F-6352-B56C8B850F1D}"/>
                </a:ext>
              </a:extLst>
            </p:cNvPr>
            <p:cNvSpPr/>
            <p:nvPr/>
          </p:nvSpPr>
          <p:spPr>
            <a:xfrm>
              <a:off x="6588725" y="370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9" name="Google Shape;8636;p50">
              <a:extLst>
                <a:ext uri="{FF2B5EF4-FFF2-40B4-BE49-F238E27FC236}">
                  <a16:creationId xmlns:a16="http://schemas.microsoft.com/office/drawing/2014/main" id="{A6A024AB-77E0-8F9A-1094-561027FD5DEC}"/>
                </a:ext>
              </a:extLst>
            </p:cNvPr>
            <p:cNvSpPr/>
            <p:nvPr/>
          </p:nvSpPr>
          <p:spPr>
            <a:xfrm>
              <a:off x="6587675" y="370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0" name="Google Shape;8637;p50">
              <a:extLst>
                <a:ext uri="{FF2B5EF4-FFF2-40B4-BE49-F238E27FC236}">
                  <a16:creationId xmlns:a16="http://schemas.microsoft.com/office/drawing/2014/main" id="{DECE2D7F-CD70-308A-0D72-E4DE536570DA}"/>
                </a:ext>
              </a:extLst>
            </p:cNvPr>
            <p:cNvSpPr/>
            <p:nvPr/>
          </p:nvSpPr>
          <p:spPr>
            <a:xfrm>
              <a:off x="6587675" y="371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1" name="Google Shape;8638;p50">
              <a:extLst>
                <a:ext uri="{FF2B5EF4-FFF2-40B4-BE49-F238E27FC236}">
                  <a16:creationId xmlns:a16="http://schemas.microsoft.com/office/drawing/2014/main" id="{E6B7E1AB-F6F5-8EE9-DD70-E3AE351260E5}"/>
                </a:ext>
              </a:extLst>
            </p:cNvPr>
            <p:cNvSpPr/>
            <p:nvPr/>
          </p:nvSpPr>
          <p:spPr>
            <a:xfrm>
              <a:off x="6588200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2" name="Google Shape;8639;p50">
              <a:extLst>
                <a:ext uri="{FF2B5EF4-FFF2-40B4-BE49-F238E27FC236}">
                  <a16:creationId xmlns:a16="http://schemas.microsoft.com/office/drawing/2014/main" id="{663D79B8-E1CD-B035-4E7E-CBA2A9E64DF5}"/>
                </a:ext>
              </a:extLst>
            </p:cNvPr>
            <p:cNvSpPr/>
            <p:nvPr/>
          </p:nvSpPr>
          <p:spPr>
            <a:xfrm>
              <a:off x="6497900" y="371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3" name="Google Shape;8640;p50">
              <a:extLst>
                <a:ext uri="{FF2B5EF4-FFF2-40B4-BE49-F238E27FC236}">
                  <a16:creationId xmlns:a16="http://schemas.microsoft.com/office/drawing/2014/main" id="{1EB45937-82A8-C7FC-2FF2-B00089160A82}"/>
                </a:ext>
              </a:extLst>
            </p:cNvPr>
            <p:cNvSpPr/>
            <p:nvPr/>
          </p:nvSpPr>
          <p:spPr>
            <a:xfrm>
              <a:off x="6500025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4" name="Google Shape;8641;p50">
              <a:extLst>
                <a:ext uri="{FF2B5EF4-FFF2-40B4-BE49-F238E27FC236}">
                  <a16:creationId xmlns:a16="http://schemas.microsoft.com/office/drawing/2014/main" id="{425EC89A-2F60-E007-2BB7-3775041798C6}"/>
                </a:ext>
              </a:extLst>
            </p:cNvPr>
            <p:cNvSpPr/>
            <p:nvPr/>
          </p:nvSpPr>
          <p:spPr>
            <a:xfrm>
              <a:off x="6496850" y="371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5" name="Google Shape;8642;p50">
              <a:extLst>
                <a:ext uri="{FF2B5EF4-FFF2-40B4-BE49-F238E27FC236}">
                  <a16:creationId xmlns:a16="http://schemas.microsoft.com/office/drawing/2014/main" id="{D57283A5-3A93-4908-66F0-908708B9BAE7}"/>
                </a:ext>
              </a:extLst>
            </p:cNvPr>
            <p:cNvSpPr/>
            <p:nvPr/>
          </p:nvSpPr>
          <p:spPr>
            <a:xfrm>
              <a:off x="6503175" y="3703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6" name="Google Shape;8643;p50">
              <a:extLst>
                <a:ext uri="{FF2B5EF4-FFF2-40B4-BE49-F238E27FC236}">
                  <a16:creationId xmlns:a16="http://schemas.microsoft.com/office/drawing/2014/main" id="{E0C2B7DE-277F-C040-2E5B-52C76B9ADF97}"/>
                </a:ext>
              </a:extLst>
            </p:cNvPr>
            <p:cNvSpPr/>
            <p:nvPr/>
          </p:nvSpPr>
          <p:spPr>
            <a:xfrm>
              <a:off x="6501075" y="37060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7" name="Google Shape;8644;p50">
              <a:extLst>
                <a:ext uri="{FF2B5EF4-FFF2-40B4-BE49-F238E27FC236}">
                  <a16:creationId xmlns:a16="http://schemas.microsoft.com/office/drawing/2014/main" id="{A0EFDA5B-8AB0-9F23-420F-15587392F4EC}"/>
                </a:ext>
              </a:extLst>
            </p:cNvPr>
            <p:cNvSpPr/>
            <p:nvPr/>
          </p:nvSpPr>
          <p:spPr>
            <a:xfrm>
              <a:off x="6494200" y="3710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2"/>
                  </a:lnTo>
                  <a:cubicBezTo>
                    <a:pt x="1" y="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8" name="Google Shape;8645;p50">
              <a:extLst>
                <a:ext uri="{FF2B5EF4-FFF2-40B4-BE49-F238E27FC236}">
                  <a16:creationId xmlns:a16="http://schemas.microsoft.com/office/drawing/2014/main" id="{3B8D1692-D43E-97EE-51DF-9BC8367AA020}"/>
                </a:ext>
              </a:extLst>
            </p:cNvPr>
            <p:cNvSpPr/>
            <p:nvPr/>
          </p:nvSpPr>
          <p:spPr>
            <a:xfrm>
              <a:off x="6493675" y="3712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9" name="Google Shape;8646;p50">
              <a:extLst>
                <a:ext uri="{FF2B5EF4-FFF2-40B4-BE49-F238E27FC236}">
                  <a16:creationId xmlns:a16="http://schemas.microsoft.com/office/drawing/2014/main" id="{F7F6B984-BF23-0A57-4E39-7D0D8790BD14}"/>
                </a:ext>
              </a:extLst>
            </p:cNvPr>
            <p:cNvSpPr/>
            <p:nvPr/>
          </p:nvSpPr>
          <p:spPr>
            <a:xfrm>
              <a:off x="6494725" y="371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0" name="Google Shape;8647;p50">
              <a:extLst>
                <a:ext uri="{FF2B5EF4-FFF2-40B4-BE49-F238E27FC236}">
                  <a16:creationId xmlns:a16="http://schemas.microsoft.com/office/drawing/2014/main" id="{B443F321-C1D3-B5ED-A3D5-6E99004F90AE}"/>
                </a:ext>
              </a:extLst>
            </p:cNvPr>
            <p:cNvSpPr/>
            <p:nvPr/>
          </p:nvSpPr>
          <p:spPr>
            <a:xfrm>
              <a:off x="6494725" y="3711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1" name="Google Shape;8648;p50">
              <a:extLst>
                <a:ext uri="{FF2B5EF4-FFF2-40B4-BE49-F238E27FC236}">
                  <a16:creationId xmlns:a16="http://schemas.microsoft.com/office/drawing/2014/main" id="{AE4C44AA-F2B8-55D6-DF65-895175643AE5}"/>
                </a:ext>
              </a:extLst>
            </p:cNvPr>
            <p:cNvSpPr/>
            <p:nvPr/>
          </p:nvSpPr>
          <p:spPr>
            <a:xfrm>
              <a:off x="6507925" y="36833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2" name="Google Shape;8649;p50">
              <a:extLst>
                <a:ext uri="{FF2B5EF4-FFF2-40B4-BE49-F238E27FC236}">
                  <a16:creationId xmlns:a16="http://schemas.microsoft.com/office/drawing/2014/main" id="{5C122D7B-54B4-17FA-FF99-3C1AB791A1B5}"/>
                </a:ext>
              </a:extLst>
            </p:cNvPr>
            <p:cNvSpPr/>
            <p:nvPr/>
          </p:nvSpPr>
          <p:spPr>
            <a:xfrm>
              <a:off x="6505300" y="369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3" name="Google Shape;8650;p50">
              <a:extLst>
                <a:ext uri="{FF2B5EF4-FFF2-40B4-BE49-F238E27FC236}">
                  <a16:creationId xmlns:a16="http://schemas.microsoft.com/office/drawing/2014/main" id="{0F9FEF3E-D645-5369-DFB0-31449A2634C0}"/>
                </a:ext>
              </a:extLst>
            </p:cNvPr>
            <p:cNvSpPr/>
            <p:nvPr/>
          </p:nvSpPr>
          <p:spPr>
            <a:xfrm>
              <a:off x="6506350" y="3683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4" name="Google Shape;8651;p50">
              <a:extLst>
                <a:ext uri="{FF2B5EF4-FFF2-40B4-BE49-F238E27FC236}">
                  <a16:creationId xmlns:a16="http://schemas.microsoft.com/office/drawing/2014/main" id="{0F969611-53D2-4245-C519-AFE505D7F4C8}"/>
                </a:ext>
              </a:extLst>
            </p:cNvPr>
            <p:cNvSpPr/>
            <p:nvPr/>
          </p:nvSpPr>
          <p:spPr>
            <a:xfrm>
              <a:off x="6494200" y="37091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22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5" name="Google Shape;8652;p50">
              <a:extLst>
                <a:ext uri="{FF2B5EF4-FFF2-40B4-BE49-F238E27FC236}">
                  <a16:creationId xmlns:a16="http://schemas.microsoft.com/office/drawing/2014/main" id="{673046D3-8CB8-4352-6D5E-0DB6D19DF5C8}"/>
                </a:ext>
              </a:extLst>
            </p:cNvPr>
            <p:cNvSpPr/>
            <p:nvPr/>
          </p:nvSpPr>
          <p:spPr>
            <a:xfrm>
              <a:off x="6500025" y="3695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6" name="Google Shape;8653;p50">
              <a:extLst>
                <a:ext uri="{FF2B5EF4-FFF2-40B4-BE49-F238E27FC236}">
                  <a16:creationId xmlns:a16="http://schemas.microsoft.com/office/drawing/2014/main" id="{56171DB8-9A05-70B2-D0B4-6C91448A43C1}"/>
                </a:ext>
              </a:extLst>
            </p:cNvPr>
            <p:cNvSpPr/>
            <p:nvPr/>
          </p:nvSpPr>
          <p:spPr>
            <a:xfrm>
              <a:off x="6506350" y="3683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1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7" name="Google Shape;8654;p50">
              <a:extLst>
                <a:ext uri="{FF2B5EF4-FFF2-40B4-BE49-F238E27FC236}">
                  <a16:creationId xmlns:a16="http://schemas.microsoft.com/office/drawing/2014/main" id="{FC79BD98-67FF-D08D-46A1-24E916F06A8F}"/>
                </a:ext>
              </a:extLst>
            </p:cNvPr>
            <p:cNvSpPr/>
            <p:nvPr/>
          </p:nvSpPr>
          <p:spPr>
            <a:xfrm>
              <a:off x="6506875" y="3693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8" name="Google Shape;8655;p50">
              <a:extLst>
                <a:ext uri="{FF2B5EF4-FFF2-40B4-BE49-F238E27FC236}">
                  <a16:creationId xmlns:a16="http://schemas.microsoft.com/office/drawing/2014/main" id="{99E78CBC-C9EC-8442-56DB-ABCAE4FB9A85}"/>
                </a:ext>
              </a:extLst>
            </p:cNvPr>
            <p:cNvSpPr/>
            <p:nvPr/>
          </p:nvSpPr>
          <p:spPr>
            <a:xfrm>
              <a:off x="6507400" y="369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9" name="Google Shape;8656;p50">
              <a:extLst>
                <a:ext uri="{FF2B5EF4-FFF2-40B4-BE49-F238E27FC236}">
                  <a16:creationId xmlns:a16="http://schemas.microsoft.com/office/drawing/2014/main" id="{E815BAA5-F0E5-D19B-D4E4-DB66C23A5699}"/>
                </a:ext>
              </a:extLst>
            </p:cNvPr>
            <p:cNvSpPr/>
            <p:nvPr/>
          </p:nvSpPr>
          <p:spPr>
            <a:xfrm>
              <a:off x="6507400" y="3683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0" name="Google Shape;8657;p50">
              <a:extLst>
                <a:ext uri="{FF2B5EF4-FFF2-40B4-BE49-F238E27FC236}">
                  <a16:creationId xmlns:a16="http://schemas.microsoft.com/office/drawing/2014/main" id="{DF52240C-03E9-2E82-B2F2-F9BB3BA3AF65}"/>
                </a:ext>
              </a:extLst>
            </p:cNvPr>
            <p:cNvSpPr/>
            <p:nvPr/>
          </p:nvSpPr>
          <p:spPr>
            <a:xfrm>
              <a:off x="6507925" y="369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1" name="Google Shape;8658;p50">
              <a:extLst>
                <a:ext uri="{FF2B5EF4-FFF2-40B4-BE49-F238E27FC236}">
                  <a16:creationId xmlns:a16="http://schemas.microsoft.com/office/drawing/2014/main" id="{FEAB90DD-CAD4-9FBA-EB95-0249CB447C63}"/>
                </a:ext>
              </a:extLst>
            </p:cNvPr>
            <p:cNvSpPr/>
            <p:nvPr/>
          </p:nvSpPr>
          <p:spPr>
            <a:xfrm>
              <a:off x="6501075" y="370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2" name="Google Shape;8659;p50">
              <a:extLst>
                <a:ext uri="{FF2B5EF4-FFF2-40B4-BE49-F238E27FC236}">
                  <a16:creationId xmlns:a16="http://schemas.microsoft.com/office/drawing/2014/main" id="{D851EC1B-917B-2509-2B19-82C8982A4E9E}"/>
                </a:ext>
              </a:extLst>
            </p:cNvPr>
            <p:cNvSpPr/>
            <p:nvPr/>
          </p:nvSpPr>
          <p:spPr>
            <a:xfrm>
              <a:off x="6498425" y="37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3" name="Google Shape;8660;p50">
              <a:extLst>
                <a:ext uri="{FF2B5EF4-FFF2-40B4-BE49-F238E27FC236}">
                  <a16:creationId xmlns:a16="http://schemas.microsoft.com/office/drawing/2014/main" id="{3B9D32DF-D839-D73A-7776-F9805FC188E3}"/>
                </a:ext>
              </a:extLst>
            </p:cNvPr>
            <p:cNvSpPr/>
            <p:nvPr/>
          </p:nvSpPr>
          <p:spPr>
            <a:xfrm>
              <a:off x="6498425" y="370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4" name="Google Shape;8661;p50">
              <a:extLst>
                <a:ext uri="{FF2B5EF4-FFF2-40B4-BE49-F238E27FC236}">
                  <a16:creationId xmlns:a16="http://schemas.microsoft.com/office/drawing/2014/main" id="{ABD29879-0EA3-5D4F-1BB1-AFAE3CDFE05C}"/>
                </a:ext>
              </a:extLst>
            </p:cNvPr>
            <p:cNvSpPr/>
            <p:nvPr/>
          </p:nvSpPr>
          <p:spPr>
            <a:xfrm>
              <a:off x="6498425" y="37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5" name="Google Shape;8662;p50">
              <a:extLst>
                <a:ext uri="{FF2B5EF4-FFF2-40B4-BE49-F238E27FC236}">
                  <a16:creationId xmlns:a16="http://schemas.microsoft.com/office/drawing/2014/main" id="{417A191F-4C9E-4537-51F8-2B55FB3AAB1F}"/>
                </a:ext>
              </a:extLst>
            </p:cNvPr>
            <p:cNvSpPr/>
            <p:nvPr/>
          </p:nvSpPr>
          <p:spPr>
            <a:xfrm>
              <a:off x="6497375" y="370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6" name="Google Shape;8663;p50">
              <a:extLst>
                <a:ext uri="{FF2B5EF4-FFF2-40B4-BE49-F238E27FC236}">
                  <a16:creationId xmlns:a16="http://schemas.microsoft.com/office/drawing/2014/main" id="{3281705E-5966-E2DC-D239-6A57D4290687}"/>
                </a:ext>
              </a:extLst>
            </p:cNvPr>
            <p:cNvSpPr/>
            <p:nvPr/>
          </p:nvSpPr>
          <p:spPr>
            <a:xfrm>
              <a:off x="6497375" y="3703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7" name="Google Shape;8664;p50">
              <a:extLst>
                <a:ext uri="{FF2B5EF4-FFF2-40B4-BE49-F238E27FC236}">
                  <a16:creationId xmlns:a16="http://schemas.microsoft.com/office/drawing/2014/main" id="{4AE27669-C270-F994-C29B-6058F2459AFB}"/>
                </a:ext>
              </a:extLst>
            </p:cNvPr>
            <p:cNvSpPr/>
            <p:nvPr/>
          </p:nvSpPr>
          <p:spPr>
            <a:xfrm>
              <a:off x="6498425" y="37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8" name="Google Shape;8665;p50">
              <a:extLst>
                <a:ext uri="{FF2B5EF4-FFF2-40B4-BE49-F238E27FC236}">
                  <a16:creationId xmlns:a16="http://schemas.microsoft.com/office/drawing/2014/main" id="{F579A2EA-4D7F-A352-E2FA-2F89815B2C48}"/>
                </a:ext>
              </a:extLst>
            </p:cNvPr>
            <p:cNvSpPr/>
            <p:nvPr/>
          </p:nvSpPr>
          <p:spPr>
            <a:xfrm>
              <a:off x="6492800" y="3683300"/>
              <a:ext cx="16225" cy="29050"/>
            </a:xfrm>
            <a:custGeom>
              <a:avLst/>
              <a:gdLst/>
              <a:ahLst/>
              <a:cxnLst/>
              <a:rect l="l" t="t" r="r" b="b"/>
              <a:pathLst>
                <a:path w="649" h="1162" extrusionOk="0">
                  <a:moveTo>
                    <a:pt x="547" y="12"/>
                  </a:moveTo>
                  <a:cubicBezTo>
                    <a:pt x="545" y="12"/>
                    <a:pt x="543" y="14"/>
                    <a:pt x="543" y="21"/>
                  </a:cubicBezTo>
                  <a:cubicBezTo>
                    <a:pt x="557" y="21"/>
                    <a:pt x="552" y="12"/>
                    <a:pt x="547" y="12"/>
                  </a:cubicBezTo>
                  <a:close/>
                  <a:moveTo>
                    <a:pt x="247" y="549"/>
                  </a:moveTo>
                  <a:cubicBezTo>
                    <a:pt x="247" y="554"/>
                    <a:pt x="248" y="558"/>
                    <a:pt x="250" y="561"/>
                  </a:cubicBezTo>
                  <a:lnTo>
                    <a:pt x="250" y="561"/>
                  </a:lnTo>
                  <a:cubicBezTo>
                    <a:pt x="251" y="560"/>
                    <a:pt x="253" y="560"/>
                    <a:pt x="255" y="560"/>
                  </a:cubicBezTo>
                  <a:cubicBezTo>
                    <a:pt x="257" y="560"/>
                    <a:pt x="257" y="560"/>
                    <a:pt x="247" y="549"/>
                  </a:cubicBezTo>
                  <a:close/>
                  <a:moveTo>
                    <a:pt x="162" y="803"/>
                  </a:moveTo>
                  <a:cubicBezTo>
                    <a:pt x="183" y="803"/>
                    <a:pt x="162" y="803"/>
                    <a:pt x="162" y="824"/>
                  </a:cubicBezTo>
                  <a:cubicBezTo>
                    <a:pt x="183" y="824"/>
                    <a:pt x="162" y="803"/>
                    <a:pt x="183" y="803"/>
                  </a:cubicBezTo>
                  <a:close/>
                  <a:moveTo>
                    <a:pt x="120" y="908"/>
                  </a:moveTo>
                  <a:cubicBezTo>
                    <a:pt x="120" y="915"/>
                    <a:pt x="120" y="918"/>
                    <a:pt x="121" y="918"/>
                  </a:cubicBezTo>
                  <a:cubicBezTo>
                    <a:pt x="122" y="918"/>
                    <a:pt x="127" y="908"/>
                    <a:pt x="141" y="908"/>
                  </a:cubicBezTo>
                  <a:close/>
                  <a:moveTo>
                    <a:pt x="310" y="930"/>
                  </a:moveTo>
                  <a:lnTo>
                    <a:pt x="310" y="930"/>
                  </a:lnTo>
                  <a:cubicBezTo>
                    <a:pt x="310" y="930"/>
                    <a:pt x="310" y="939"/>
                    <a:pt x="316" y="945"/>
                  </a:cubicBezTo>
                  <a:lnTo>
                    <a:pt x="316" y="945"/>
                  </a:lnTo>
                  <a:cubicBezTo>
                    <a:pt x="313" y="942"/>
                    <a:pt x="310" y="937"/>
                    <a:pt x="310" y="930"/>
                  </a:cubicBezTo>
                  <a:close/>
                  <a:moveTo>
                    <a:pt x="99" y="993"/>
                  </a:moveTo>
                  <a:lnTo>
                    <a:pt x="99" y="993"/>
                  </a:lnTo>
                  <a:cubicBezTo>
                    <a:pt x="120" y="1014"/>
                    <a:pt x="99" y="1014"/>
                    <a:pt x="120" y="1014"/>
                  </a:cubicBezTo>
                  <a:cubicBezTo>
                    <a:pt x="109" y="1003"/>
                    <a:pt x="109" y="1003"/>
                    <a:pt x="109" y="1003"/>
                  </a:cubicBezTo>
                  <a:cubicBezTo>
                    <a:pt x="109" y="1003"/>
                    <a:pt x="109" y="1003"/>
                    <a:pt x="99" y="993"/>
                  </a:cubicBezTo>
                  <a:close/>
                  <a:moveTo>
                    <a:pt x="57" y="1035"/>
                  </a:moveTo>
                  <a:cubicBezTo>
                    <a:pt x="57" y="1035"/>
                    <a:pt x="57" y="1035"/>
                    <a:pt x="78" y="1056"/>
                  </a:cubicBezTo>
                  <a:cubicBezTo>
                    <a:pt x="78" y="1056"/>
                    <a:pt x="78" y="1035"/>
                    <a:pt x="78" y="1035"/>
                  </a:cubicBezTo>
                  <a:close/>
                  <a:moveTo>
                    <a:pt x="36" y="1141"/>
                  </a:moveTo>
                  <a:cubicBezTo>
                    <a:pt x="14" y="1141"/>
                    <a:pt x="14" y="1162"/>
                    <a:pt x="14" y="1162"/>
                  </a:cubicBezTo>
                  <a:lnTo>
                    <a:pt x="36" y="1162"/>
                  </a:lnTo>
                  <a:cubicBezTo>
                    <a:pt x="36" y="1162"/>
                    <a:pt x="36" y="1141"/>
                    <a:pt x="36" y="1141"/>
                  </a:cubicBezTo>
                  <a:close/>
                  <a:moveTo>
                    <a:pt x="564" y="0"/>
                  </a:moveTo>
                  <a:cubicBezTo>
                    <a:pt x="564" y="0"/>
                    <a:pt x="585" y="21"/>
                    <a:pt x="564" y="21"/>
                  </a:cubicBezTo>
                  <a:lnTo>
                    <a:pt x="543" y="21"/>
                  </a:lnTo>
                  <a:cubicBezTo>
                    <a:pt x="521" y="21"/>
                    <a:pt x="543" y="21"/>
                    <a:pt x="521" y="42"/>
                  </a:cubicBezTo>
                  <a:lnTo>
                    <a:pt x="500" y="42"/>
                  </a:lnTo>
                  <a:cubicBezTo>
                    <a:pt x="500" y="42"/>
                    <a:pt x="521" y="42"/>
                    <a:pt x="521" y="63"/>
                  </a:cubicBezTo>
                  <a:cubicBezTo>
                    <a:pt x="507" y="63"/>
                    <a:pt x="503" y="54"/>
                    <a:pt x="501" y="54"/>
                  </a:cubicBezTo>
                  <a:cubicBezTo>
                    <a:pt x="500" y="54"/>
                    <a:pt x="500" y="56"/>
                    <a:pt x="500" y="63"/>
                  </a:cubicBezTo>
                  <a:cubicBezTo>
                    <a:pt x="479" y="63"/>
                    <a:pt x="437" y="63"/>
                    <a:pt x="458" y="85"/>
                  </a:cubicBezTo>
                  <a:lnTo>
                    <a:pt x="437" y="85"/>
                  </a:lnTo>
                  <a:cubicBezTo>
                    <a:pt x="458" y="106"/>
                    <a:pt x="416" y="106"/>
                    <a:pt x="416" y="106"/>
                  </a:cubicBezTo>
                  <a:cubicBezTo>
                    <a:pt x="395" y="106"/>
                    <a:pt x="416" y="127"/>
                    <a:pt x="395" y="148"/>
                  </a:cubicBezTo>
                  <a:lnTo>
                    <a:pt x="416" y="148"/>
                  </a:lnTo>
                  <a:cubicBezTo>
                    <a:pt x="395" y="169"/>
                    <a:pt x="395" y="190"/>
                    <a:pt x="374" y="211"/>
                  </a:cubicBezTo>
                  <a:cubicBezTo>
                    <a:pt x="374" y="232"/>
                    <a:pt x="352" y="254"/>
                    <a:pt x="352" y="275"/>
                  </a:cubicBezTo>
                  <a:cubicBezTo>
                    <a:pt x="352" y="275"/>
                    <a:pt x="374" y="275"/>
                    <a:pt x="374" y="296"/>
                  </a:cubicBezTo>
                  <a:lnTo>
                    <a:pt x="352" y="296"/>
                  </a:lnTo>
                  <a:cubicBezTo>
                    <a:pt x="352" y="317"/>
                    <a:pt x="331" y="338"/>
                    <a:pt x="331" y="338"/>
                  </a:cubicBezTo>
                  <a:cubicBezTo>
                    <a:pt x="331" y="338"/>
                    <a:pt x="331" y="359"/>
                    <a:pt x="331" y="359"/>
                  </a:cubicBezTo>
                  <a:cubicBezTo>
                    <a:pt x="331" y="370"/>
                    <a:pt x="331" y="370"/>
                    <a:pt x="331" y="370"/>
                  </a:cubicBezTo>
                  <a:cubicBezTo>
                    <a:pt x="331" y="370"/>
                    <a:pt x="331" y="370"/>
                    <a:pt x="331" y="380"/>
                  </a:cubicBezTo>
                  <a:cubicBezTo>
                    <a:pt x="331" y="380"/>
                    <a:pt x="331" y="401"/>
                    <a:pt x="331" y="401"/>
                  </a:cubicBezTo>
                  <a:cubicBezTo>
                    <a:pt x="310" y="401"/>
                    <a:pt x="310" y="401"/>
                    <a:pt x="310" y="423"/>
                  </a:cubicBezTo>
                  <a:cubicBezTo>
                    <a:pt x="310" y="423"/>
                    <a:pt x="310" y="444"/>
                    <a:pt x="310" y="444"/>
                  </a:cubicBezTo>
                  <a:cubicBezTo>
                    <a:pt x="289" y="444"/>
                    <a:pt x="310" y="465"/>
                    <a:pt x="310" y="465"/>
                  </a:cubicBezTo>
                  <a:lnTo>
                    <a:pt x="289" y="465"/>
                  </a:lnTo>
                  <a:cubicBezTo>
                    <a:pt x="289" y="465"/>
                    <a:pt x="310" y="486"/>
                    <a:pt x="289" y="486"/>
                  </a:cubicBezTo>
                  <a:cubicBezTo>
                    <a:pt x="289" y="496"/>
                    <a:pt x="289" y="496"/>
                    <a:pt x="292" y="496"/>
                  </a:cubicBezTo>
                  <a:cubicBezTo>
                    <a:pt x="294" y="496"/>
                    <a:pt x="300" y="496"/>
                    <a:pt x="310" y="507"/>
                  </a:cubicBezTo>
                  <a:lnTo>
                    <a:pt x="289" y="507"/>
                  </a:lnTo>
                  <a:cubicBezTo>
                    <a:pt x="289" y="507"/>
                    <a:pt x="268" y="507"/>
                    <a:pt x="268" y="528"/>
                  </a:cubicBezTo>
                  <a:cubicBezTo>
                    <a:pt x="268" y="528"/>
                    <a:pt x="289" y="549"/>
                    <a:pt x="268" y="549"/>
                  </a:cubicBezTo>
                  <a:cubicBezTo>
                    <a:pt x="268" y="549"/>
                    <a:pt x="268" y="549"/>
                    <a:pt x="268" y="570"/>
                  </a:cubicBezTo>
                  <a:cubicBezTo>
                    <a:pt x="268" y="570"/>
                    <a:pt x="256" y="570"/>
                    <a:pt x="250" y="561"/>
                  </a:cubicBezTo>
                  <a:lnTo>
                    <a:pt x="250" y="561"/>
                  </a:lnTo>
                  <a:cubicBezTo>
                    <a:pt x="248" y="562"/>
                    <a:pt x="247" y="565"/>
                    <a:pt x="247" y="570"/>
                  </a:cubicBezTo>
                  <a:cubicBezTo>
                    <a:pt x="247" y="570"/>
                    <a:pt x="247" y="613"/>
                    <a:pt x="247" y="613"/>
                  </a:cubicBezTo>
                  <a:cubicBezTo>
                    <a:pt x="247" y="634"/>
                    <a:pt x="247" y="634"/>
                    <a:pt x="247" y="634"/>
                  </a:cubicBezTo>
                  <a:lnTo>
                    <a:pt x="226" y="634"/>
                  </a:lnTo>
                  <a:lnTo>
                    <a:pt x="205" y="655"/>
                  </a:lnTo>
                  <a:cubicBezTo>
                    <a:pt x="183" y="655"/>
                    <a:pt x="226" y="676"/>
                    <a:pt x="226" y="676"/>
                  </a:cubicBezTo>
                  <a:cubicBezTo>
                    <a:pt x="226" y="676"/>
                    <a:pt x="226" y="697"/>
                    <a:pt x="226" y="697"/>
                  </a:cubicBezTo>
                  <a:cubicBezTo>
                    <a:pt x="247" y="697"/>
                    <a:pt x="226" y="676"/>
                    <a:pt x="226" y="676"/>
                  </a:cubicBezTo>
                  <a:lnTo>
                    <a:pt x="226" y="676"/>
                  </a:lnTo>
                  <a:cubicBezTo>
                    <a:pt x="247" y="697"/>
                    <a:pt x="226" y="697"/>
                    <a:pt x="247" y="697"/>
                  </a:cubicBezTo>
                  <a:cubicBezTo>
                    <a:pt x="226" y="697"/>
                    <a:pt x="247" y="718"/>
                    <a:pt x="226" y="718"/>
                  </a:cubicBezTo>
                  <a:cubicBezTo>
                    <a:pt x="226" y="718"/>
                    <a:pt x="226" y="739"/>
                    <a:pt x="226" y="739"/>
                  </a:cubicBezTo>
                  <a:cubicBezTo>
                    <a:pt x="226" y="761"/>
                    <a:pt x="226" y="761"/>
                    <a:pt x="226" y="761"/>
                  </a:cubicBezTo>
                  <a:cubicBezTo>
                    <a:pt x="226" y="761"/>
                    <a:pt x="226" y="761"/>
                    <a:pt x="247" y="782"/>
                  </a:cubicBezTo>
                  <a:lnTo>
                    <a:pt x="226" y="782"/>
                  </a:lnTo>
                  <a:cubicBezTo>
                    <a:pt x="226" y="782"/>
                    <a:pt x="247" y="803"/>
                    <a:pt x="226" y="803"/>
                  </a:cubicBezTo>
                  <a:lnTo>
                    <a:pt x="205" y="803"/>
                  </a:lnTo>
                  <a:cubicBezTo>
                    <a:pt x="209" y="807"/>
                    <a:pt x="211" y="809"/>
                    <a:pt x="210" y="809"/>
                  </a:cubicBezTo>
                  <a:cubicBezTo>
                    <a:pt x="210" y="809"/>
                    <a:pt x="196" y="797"/>
                    <a:pt x="188" y="797"/>
                  </a:cubicBezTo>
                  <a:cubicBezTo>
                    <a:pt x="185" y="797"/>
                    <a:pt x="183" y="798"/>
                    <a:pt x="183" y="803"/>
                  </a:cubicBezTo>
                  <a:lnTo>
                    <a:pt x="183" y="824"/>
                  </a:lnTo>
                  <a:cubicBezTo>
                    <a:pt x="183" y="824"/>
                    <a:pt x="205" y="845"/>
                    <a:pt x="183" y="845"/>
                  </a:cubicBezTo>
                  <a:lnTo>
                    <a:pt x="162" y="845"/>
                  </a:lnTo>
                  <a:cubicBezTo>
                    <a:pt x="162" y="866"/>
                    <a:pt x="183" y="866"/>
                    <a:pt x="183" y="866"/>
                  </a:cubicBezTo>
                  <a:lnTo>
                    <a:pt x="162" y="866"/>
                  </a:lnTo>
                  <a:cubicBezTo>
                    <a:pt x="173" y="877"/>
                    <a:pt x="178" y="877"/>
                    <a:pt x="181" y="877"/>
                  </a:cubicBezTo>
                  <a:cubicBezTo>
                    <a:pt x="183" y="877"/>
                    <a:pt x="183" y="877"/>
                    <a:pt x="183" y="887"/>
                  </a:cubicBezTo>
                  <a:lnTo>
                    <a:pt x="162" y="887"/>
                  </a:lnTo>
                  <a:cubicBezTo>
                    <a:pt x="183" y="887"/>
                    <a:pt x="162" y="887"/>
                    <a:pt x="183" y="908"/>
                  </a:cubicBezTo>
                  <a:lnTo>
                    <a:pt x="141" y="908"/>
                  </a:lnTo>
                  <a:cubicBezTo>
                    <a:pt x="141" y="930"/>
                    <a:pt x="162" y="951"/>
                    <a:pt x="141" y="951"/>
                  </a:cubicBezTo>
                  <a:cubicBezTo>
                    <a:pt x="141" y="961"/>
                    <a:pt x="136" y="961"/>
                    <a:pt x="133" y="961"/>
                  </a:cubicBezTo>
                  <a:cubicBezTo>
                    <a:pt x="131" y="961"/>
                    <a:pt x="131" y="961"/>
                    <a:pt x="141" y="972"/>
                  </a:cubicBezTo>
                  <a:cubicBezTo>
                    <a:pt x="141" y="979"/>
                    <a:pt x="141" y="981"/>
                    <a:pt x="140" y="981"/>
                  </a:cubicBezTo>
                  <a:cubicBezTo>
                    <a:pt x="139" y="981"/>
                    <a:pt x="134" y="972"/>
                    <a:pt x="120" y="972"/>
                  </a:cubicBezTo>
                  <a:cubicBezTo>
                    <a:pt x="120" y="972"/>
                    <a:pt x="141" y="993"/>
                    <a:pt x="141" y="993"/>
                  </a:cubicBezTo>
                  <a:cubicBezTo>
                    <a:pt x="134" y="986"/>
                    <a:pt x="129" y="983"/>
                    <a:pt x="126" y="983"/>
                  </a:cubicBezTo>
                  <a:cubicBezTo>
                    <a:pt x="120" y="983"/>
                    <a:pt x="120" y="993"/>
                    <a:pt x="120" y="993"/>
                  </a:cubicBezTo>
                  <a:cubicBezTo>
                    <a:pt x="120" y="993"/>
                    <a:pt x="120" y="993"/>
                    <a:pt x="120" y="1014"/>
                  </a:cubicBezTo>
                  <a:lnTo>
                    <a:pt x="78" y="1014"/>
                  </a:lnTo>
                  <a:lnTo>
                    <a:pt x="99" y="1035"/>
                  </a:lnTo>
                  <a:lnTo>
                    <a:pt x="78" y="1035"/>
                  </a:lnTo>
                  <a:cubicBezTo>
                    <a:pt x="78" y="1035"/>
                    <a:pt x="99" y="1056"/>
                    <a:pt x="99" y="1056"/>
                  </a:cubicBezTo>
                  <a:cubicBezTo>
                    <a:pt x="99" y="1056"/>
                    <a:pt x="90" y="1047"/>
                    <a:pt x="83" y="1047"/>
                  </a:cubicBezTo>
                  <a:cubicBezTo>
                    <a:pt x="80" y="1047"/>
                    <a:pt x="78" y="1049"/>
                    <a:pt x="78" y="1056"/>
                  </a:cubicBezTo>
                  <a:cubicBezTo>
                    <a:pt x="99" y="1056"/>
                    <a:pt x="78" y="1077"/>
                    <a:pt x="99" y="1077"/>
                  </a:cubicBezTo>
                  <a:lnTo>
                    <a:pt x="78" y="1077"/>
                  </a:lnTo>
                  <a:lnTo>
                    <a:pt x="78" y="1099"/>
                  </a:lnTo>
                  <a:lnTo>
                    <a:pt x="57" y="1099"/>
                  </a:lnTo>
                  <a:cubicBezTo>
                    <a:pt x="36" y="1099"/>
                    <a:pt x="36" y="1120"/>
                    <a:pt x="36" y="1120"/>
                  </a:cubicBezTo>
                  <a:lnTo>
                    <a:pt x="14" y="1120"/>
                  </a:lnTo>
                  <a:cubicBezTo>
                    <a:pt x="1" y="1120"/>
                    <a:pt x="5" y="1129"/>
                    <a:pt x="15" y="1135"/>
                  </a:cubicBezTo>
                  <a:lnTo>
                    <a:pt x="15" y="1135"/>
                  </a:lnTo>
                  <a:cubicBezTo>
                    <a:pt x="17" y="1130"/>
                    <a:pt x="20" y="1130"/>
                    <a:pt x="22" y="1130"/>
                  </a:cubicBezTo>
                  <a:cubicBezTo>
                    <a:pt x="24" y="1133"/>
                    <a:pt x="25" y="1136"/>
                    <a:pt x="23" y="1138"/>
                  </a:cubicBezTo>
                  <a:lnTo>
                    <a:pt x="23" y="1138"/>
                  </a:lnTo>
                  <a:cubicBezTo>
                    <a:pt x="20" y="1137"/>
                    <a:pt x="17" y="1136"/>
                    <a:pt x="15" y="1135"/>
                  </a:cubicBezTo>
                  <a:lnTo>
                    <a:pt x="15" y="1135"/>
                  </a:lnTo>
                  <a:cubicBezTo>
                    <a:pt x="15" y="1136"/>
                    <a:pt x="14" y="1138"/>
                    <a:pt x="14" y="1141"/>
                  </a:cubicBezTo>
                  <a:cubicBezTo>
                    <a:pt x="19" y="1141"/>
                    <a:pt x="21" y="1140"/>
                    <a:pt x="23" y="1138"/>
                  </a:cubicBezTo>
                  <a:lnTo>
                    <a:pt x="23" y="1138"/>
                  </a:lnTo>
                  <a:cubicBezTo>
                    <a:pt x="27" y="1140"/>
                    <a:pt x="31" y="1141"/>
                    <a:pt x="36" y="1141"/>
                  </a:cubicBezTo>
                  <a:cubicBezTo>
                    <a:pt x="36" y="1151"/>
                    <a:pt x="36" y="1151"/>
                    <a:pt x="38" y="1151"/>
                  </a:cubicBezTo>
                  <a:cubicBezTo>
                    <a:pt x="41" y="1151"/>
                    <a:pt x="46" y="1151"/>
                    <a:pt x="57" y="1162"/>
                  </a:cubicBezTo>
                  <a:cubicBezTo>
                    <a:pt x="46" y="1151"/>
                    <a:pt x="46" y="1146"/>
                    <a:pt x="46" y="1143"/>
                  </a:cubicBezTo>
                  <a:lnTo>
                    <a:pt x="46" y="1143"/>
                  </a:lnTo>
                  <a:cubicBezTo>
                    <a:pt x="57" y="1149"/>
                    <a:pt x="57" y="1162"/>
                    <a:pt x="57" y="1162"/>
                  </a:cubicBezTo>
                  <a:lnTo>
                    <a:pt x="57" y="1141"/>
                  </a:lnTo>
                  <a:cubicBezTo>
                    <a:pt x="57" y="1141"/>
                    <a:pt x="36" y="1141"/>
                    <a:pt x="36" y="1120"/>
                  </a:cubicBezTo>
                  <a:lnTo>
                    <a:pt x="36" y="1120"/>
                  </a:lnTo>
                  <a:cubicBezTo>
                    <a:pt x="46" y="1130"/>
                    <a:pt x="46" y="1130"/>
                    <a:pt x="46" y="1130"/>
                  </a:cubicBezTo>
                  <a:cubicBezTo>
                    <a:pt x="46" y="1130"/>
                    <a:pt x="46" y="1130"/>
                    <a:pt x="57" y="1141"/>
                  </a:cubicBezTo>
                  <a:lnTo>
                    <a:pt x="99" y="1141"/>
                  </a:lnTo>
                  <a:cubicBezTo>
                    <a:pt x="113" y="1141"/>
                    <a:pt x="108" y="1131"/>
                    <a:pt x="110" y="1131"/>
                  </a:cubicBezTo>
                  <a:lnTo>
                    <a:pt x="110" y="1131"/>
                  </a:lnTo>
                  <a:cubicBezTo>
                    <a:pt x="111" y="1131"/>
                    <a:pt x="113" y="1134"/>
                    <a:pt x="120" y="1141"/>
                  </a:cubicBezTo>
                  <a:cubicBezTo>
                    <a:pt x="120" y="1120"/>
                    <a:pt x="120" y="1120"/>
                    <a:pt x="120" y="1120"/>
                  </a:cubicBezTo>
                  <a:lnTo>
                    <a:pt x="141" y="1120"/>
                  </a:lnTo>
                  <a:lnTo>
                    <a:pt x="141" y="1099"/>
                  </a:lnTo>
                  <a:cubicBezTo>
                    <a:pt x="141" y="1109"/>
                    <a:pt x="141" y="1109"/>
                    <a:pt x="144" y="1109"/>
                  </a:cubicBezTo>
                  <a:cubicBezTo>
                    <a:pt x="146" y="1109"/>
                    <a:pt x="152" y="1109"/>
                    <a:pt x="162" y="1120"/>
                  </a:cubicBezTo>
                  <a:cubicBezTo>
                    <a:pt x="162" y="1120"/>
                    <a:pt x="162" y="1120"/>
                    <a:pt x="162" y="1099"/>
                  </a:cubicBezTo>
                  <a:lnTo>
                    <a:pt x="183" y="1099"/>
                  </a:lnTo>
                  <a:cubicBezTo>
                    <a:pt x="183" y="1099"/>
                    <a:pt x="183" y="1077"/>
                    <a:pt x="183" y="1077"/>
                  </a:cubicBezTo>
                  <a:cubicBezTo>
                    <a:pt x="197" y="1077"/>
                    <a:pt x="193" y="1068"/>
                    <a:pt x="194" y="1068"/>
                  </a:cubicBezTo>
                  <a:lnTo>
                    <a:pt x="194" y="1068"/>
                  </a:lnTo>
                  <a:cubicBezTo>
                    <a:pt x="195" y="1068"/>
                    <a:pt x="197" y="1070"/>
                    <a:pt x="205" y="1077"/>
                  </a:cubicBezTo>
                  <a:cubicBezTo>
                    <a:pt x="205" y="1056"/>
                    <a:pt x="205" y="1056"/>
                    <a:pt x="205" y="1056"/>
                  </a:cubicBezTo>
                  <a:lnTo>
                    <a:pt x="226" y="1056"/>
                  </a:lnTo>
                  <a:lnTo>
                    <a:pt x="226" y="1035"/>
                  </a:lnTo>
                  <a:cubicBezTo>
                    <a:pt x="226" y="1014"/>
                    <a:pt x="226" y="1014"/>
                    <a:pt x="226" y="1014"/>
                  </a:cubicBezTo>
                  <a:lnTo>
                    <a:pt x="247" y="1014"/>
                  </a:lnTo>
                  <a:cubicBezTo>
                    <a:pt x="247" y="1003"/>
                    <a:pt x="252" y="1003"/>
                    <a:pt x="257" y="1003"/>
                  </a:cubicBezTo>
                  <a:cubicBezTo>
                    <a:pt x="263" y="1003"/>
                    <a:pt x="268" y="1003"/>
                    <a:pt x="268" y="993"/>
                  </a:cubicBezTo>
                  <a:lnTo>
                    <a:pt x="289" y="993"/>
                  </a:lnTo>
                  <a:cubicBezTo>
                    <a:pt x="289" y="993"/>
                    <a:pt x="289" y="983"/>
                    <a:pt x="295" y="983"/>
                  </a:cubicBezTo>
                  <a:cubicBezTo>
                    <a:pt x="298" y="983"/>
                    <a:pt x="303" y="986"/>
                    <a:pt x="310" y="993"/>
                  </a:cubicBezTo>
                  <a:lnTo>
                    <a:pt x="289" y="972"/>
                  </a:lnTo>
                  <a:cubicBezTo>
                    <a:pt x="278" y="961"/>
                    <a:pt x="284" y="961"/>
                    <a:pt x="292" y="961"/>
                  </a:cubicBezTo>
                  <a:cubicBezTo>
                    <a:pt x="300" y="961"/>
                    <a:pt x="310" y="961"/>
                    <a:pt x="310" y="951"/>
                  </a:cubicBezTo>
                  <a:lnTo>
                    <a:pt x="331" y="951"/>
                  </a:lnTo>
                  <a:cubicBezTo>
                    <a:pt x="310" y="930"/>
                    <a:pt x="310" y="930"/>
                    <a:pt x="331" y="930"/>
                  </a:cubicBezTo>
                  <a:cubicBezTo>
                    <a:pt x="310" y="908"/>
                    <a:pt x="331" y="908"/>
                    <a:pt x="331" y="908"/>
                  </a:cubicBezTo>
                  <a:cubicBezTo>
                    <a:pt x="352" y="908"/>
                    <a:pt x="331" y="887"/>
                    <a:pt x="352" y="887"/>
                  </a:cubicBezTo>
                  <a:cubicBezTo>
                    <a:pt x="374" y="887"/>
                    <a:pt x="352" y="866"/>
                    <a:pt x="352" y="866"/>
                  </a:cubicBezTo>
                  <a:cubicBezTo>
                    <a:pt x="374" y="866"/>
                    <a:pt x="352" y="845"/>
                    <a:pt x="374" y="845"/>
                  </a:cubicBezTo>
                  <a:lnTo>
                    <a:pt x="374" y="866"/>
                  </a:lnTo>
                  <a:cubicBezTo>
                    <a:pt x="374" y="856"/>
                    <a:pt x="379" y="856"/>
                    <a:pt x="384" y="856"/>
                  </a:cubicBezTo>
                  <a:cubicBezTo>
                    <a:pt x="389" y="856"/>
                    <a:pt x="395" y="856"/>
                    <a:pt x="395" y="845"/>
                  </a:cubicBezTo>
                  <a:cubicBezTo>
                    <a:pt x="395" y="824"/>
                    <a:pt x="395" y="824"/>
                    <a:pt x="416" y="824"/>
                  </a:cubicBezTo>
                  <a:cubicBezTo>
                    <a:pt x="405" y="813"/>
                    <a:pt x="405" y="813"/>
                    <a:pt x="408" y="813"/>
                  </a:cubicBezTo>
                  <a:cubicBezTo>
                    <a:pt x="410" y="813"/>
                    <a:pt x="416" y="813"/>
                    <a:pt x="416" y="803"/>
                  </a:cubicBezTo>
                  <a:lnTo>
                    <a:pt x="437" y="803"/>
                  </a:lnTo>
                  <a:cubicBezTo>
                    <a:pt x="416" y="803"/>
                    <a:pt x="416" y="782"/>
                    <a:pt x="416" y="782"/>
                  </a:cubicBezTo>
                  <a:lnTo>
                    <a:pt x="437" y="782"/>
                  </a:lnTo>
                  <a:cubicBezTo>
                    <a:pt x="426" y="771"/>
                    <a:pt x="432" y="771"/>
                    <a:pt x="437" y="771"/>
                  </a:cubicBezTo>
                  <a:cubicBezTo>
                    <a:pt x="442" y="771"/>
                    <a:pt x="447" y="771"/>
                    <a:pt x="437" y="761"/>
                  </a:cubicBezTo>
                  <a:cubicBezTo>
                    <a:pt x="437" y="739"/>
                    <a:pt x="437" y="739"/>
                    <a:pt x="437" y="739"/>
                  </a:cubicBezTo>
                  <a:cubicBezTo>
                    <a:pt x="437" y="718"/>
                    <a:pt x="458" y="718"/>
                    <a:pt x="458" y="718"/>
                  </a:cubicBezTo>
                  <a:lnTo>
                    <a:pt x="479" y="718"/>
                  </a:lnTo>
                  <a:lnTo>
                    <a:pt x="458" y="697"/>
                  </a:lnTo>
                  <a:cubicBezTo>
                    <a:pt x="479" y="697"/>
                    <a:pt x="479" y="676"/>
                    <a:pt x="479" y="676"/>
                  </a:cubicBezTo>
                  <a:cubicBezTo>
                    <a:pt x="479" y="676"/>
                    <a:pt x="479" y="655"/>
                    <a:pt x="479" y="655"/>
                  </a:cubicBezTo>
                  <a:cubicBezTo>
                    <a:pt x="479" y="655"/>
                    <a:pt x="479" y="634"/>
                    <a:pt x="479" y="634"/>
                  </a:cubicBezTo>
                  <a:lnTo>
                    <a:pt x="500" y="634"/>
                  </a:lnTo>
                  <a:lnTo>
                    <a:pt x="500" y="613"/>
                  </a:lnTo>
                  <a:lnTo>
                    <a:pt x="500" y="592"/>
                  </a:lnTo>
                  <a:cubicBezTo>
                    <a:pt x="500" y="592"/>
                    <a:pt x="500" y="570"/>
                    <a:pt x="500" y="570"/>
                  </a:cubicBezTo>
                  <a:lnTo>
                    <a:pt x="521" y="570"/>
                  </a:lnTo>
                  <a:cubicBezTo>
                    <a:pt x="500" y="549"/>
                    <a:pt x="543" y="549"/>
                    <a:pt x="521" y="549"/>
                  </a:cubicBezTo>
                  <a:cubicBezTo>
                    <a:pt x="521" y="549"/>
                    <a:pt x="521" y="528"/>
                    <a:pt x="521" y="528"/>
                  </a:cubicBezTo>
                  <a:cubicBezTo>
                    <a:pt x="543" y="528"/>
                    <a:pt x="543" y="507"/>
                    <a:pt x="564" y="486"/>
                  </a:cubicBezTo>
                  <a:cubicBezTo>
                    <a:pt x="564" y="486"/>
                    <a:pt x="543" y="465"/>
                    <a:pt x="564" y="465"/>
                  </a:cubicBezTo>
                  <a:lnTo>
                    <a:pt x="564" y="444"/>
                  </a:lnTo>
                  <a:lnTo>
                    <a:pt x="543" y="465"/>
                  </a:lnTo>
                  <a:cubicBezTo>
                    <a:pt x="543" y="444"/>
                    <a:pt x="543" y="444"/>
                    <a:pt x="543" y="444"/>
                  </a:cubicBezTo>
                  <a:cubicBezTo>
                    <a:pt x="564" y="444"/>
                    <a:pt x="564" y="423"/>
                    <a:pt x="564" y="423"/>
                  </a:cubicBezTo>
                  <a:cubicBezTo>
                    <a:pt x="553" y="412"/>
                    <a:pt x="558" y="412"/>
                    <a:pt x="564" y="412"/>
                  </a:cubicBezTo>
                  <a:cubicBezTo>
                    <a:pt x="569" y="412"/>
                    <a:pt x="574" y="412"/>
                    <a:pt x="564" y="401"/>
                  </a:cubicBezTo>
                  <a:lnTo>
                    <a:pt x="585" y="401"/>
                  </a:lnTo>
                  <a:cubicBezTo>
                    <a:pt x="585" y="401"/>
                    <a:pt x="564" y="401"/>
                    <a:pt x="564" y="380"/>
                  </a:cubicBezTo>
                  <a:lnTo>
                    <a:pt x="585" y="380"/>
                  </a:lnTo>
                  <a:cubicBezTo>
                    <a:pt x="585" y="359"/>
                    <a:pt x="585" y="359"/>
                    <a:pt x="585" y="359"/>
                  </a:cubicBezTo>
                  <a:cubicBezTo>
                    <a:pt x="585" y="338"/>
                    <a:pt x="585" y="317"/>
                    <a:pt x="606" y="317"/>
                  </a:cubicBezTo>
                  <a:cubicBezTo>
                    <a:pt x="585" y="296"/>
                    <a:pt x="585" y="296"/>
                    <a:pt x="585" y="296"/>
                  </a:cubicBezTo>
                  <a:lnTo>
                    <a:pt x="606" y="296"/>
                  </a:lnTo>
                  <a:cubicBezTo>
                    <a:pt x="606" y="296"/>
                    <a:pt x="585" y="296"/>
                    <a:pt x="606" y="275"/>
                  </a:cubicBezTo>
                  <a:cubicBezTo>
                    <a:pt x="606" y="275"/>
                    <a:pt x="627" y="254"/>
                    <a:pt x="627" y="254"/>
                  </a:cubicBezTo>
                  <a:cubicBezTo>
                    <a:pt x="627" y="254"/>
                    <a:pt x="648" y="211"/>
                    <a:pt x="648" y="169"/>
                  </a:cubicBezTo>
                  <a:cubicBezTo>
                    <a:pt x="648" y="106"/>
                    <a:pt x="648" y="42"/>
                    <a:pt x="606" y="21"/>
                  </a:cubicBezTo>
                  <a:cubicBezTo>
                    <a:pt x="606" y="0"/>
                    <a:pt x="606" y="0"/>
                    <a:pt x="585" y="0"/>
                  </a:cubicBezTo>
                  <a:close/>
                  <a:moveTo>
                    <a:pt x="57" y="1141"/>
                  </a:moveTo>
                  <a:cubicBezTo>
                    <a:pt x="57" y="1162"/>
                    <a:pt x="78" y="1162"/>
                    <a:pt x="78" y="1162"/>
                  </a:cubicBezTo>
                  <a:cubicBezTo>
                    <a:pt x="78" y="1162"/>
                    <a:pt x="78" y="1141"/>
                    <a:pt x="57" y="1141"/>
                  </a:cubicBezTo>
                  <a:close/>
                  <a:moveTo>
                    <a:pt x="78" y="1141"/>
                  </a:moveTo>
                  <a:lnTo>
                    <a:pt x="99" y="1162"/>
                  </a:lnTo>
                  <a:cubicBezTo>
                    <a:pt x="99" y="1141"/>
                    <a:pt x="78" y="1141"/>
                    <a:pt x="78" y="11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9" name="Google Shape;8666;p50">
              <a:extLst>
                <a:ext uri="{FF2B5EF4-FFF2-40B4-BE49-F238E27FC236}">
                  <a16:creationId xmlns:a16="http://schemas.microsoft.com/office/drawing/2014/main" id="{0AD908DC-08EA-9EEA-3DD5-FDF60AA6E11A}"/>
                </a:ext>
              </a:extLst>
            </p:cNvPr>
            <p:cNvSpPr/>
            <p:nvPr/>
          </p:nvSpPr>
          <p:spPr>
            <a:xfrm>
              <a:off x="6496850" y="37044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0" name="Google Shape;8667;p50">
              <a:extLst>
                <a:ext uri="{FF2B5EF4-FFF2-40B4-BE49-F238E27FC236}">
                  <a16:creationId xmlns:a16="http://schemas.microsoft.com/office/drawing/2014/main" id="{810AD63B-4D4F-F3D6-AA32-96E0D0BB5200}"/>
                </a:ext>
              </a:extLst>
            </p:cNvPr>
            <p:cNvSpPr/>
            <p:nvPr/>
          </p:nvSpPr>
          <p:spPr>
            <a:xfrm>
              <a:off x="6498425" y="370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1" name="Google Shape;8668;p50">
              <a:extLst>
                <a:ext uri="{FF2B5EF4-FFF2-40B4-BE49-F238E27FC236}">
                  <a16:creationId xmlns:a16="http://schemas.microsoft.com/office/drawing/2014/main" id="{25347990-DAC0-481B-4FEE-BC5BE923E5A5}"/>
                </a:ext>
              </a:extLst>
            </p:cNvPr>
            <p:cNvSpPr/>
            <p:nvPr/>
          </p:nvSpPr>
          <p:spPr>
            <a:xfrm>
              <a:off x="6498425" y="370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2" name="Google Shape;8669;p50">
              <a:extLst>
                <a:ext uri="{FF2B5EF4-FFF2-40B4-BE49-F238E27FC236}">
                  <a16:creationId xmlns:a16="http://schemas.microsoft.com/office/drawing/2014/main" id="{8EC09F2F-CCA0-6FF4-4F00-ACD2F948CDAF}"/>
                </a:ext>
              </a:extLst>
            </p:cNvPr>
            <p:cNvSpPr/>
            <p:nvPr/>
          </p:nvSpPr>
          <p:spPr>
            <a:xfrm>
              <a:off x="6496850" y="370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3" name="Google Shape;8670;p50">
              <a:extLst>
                <a:ext uri="{FF2B5EF4-FFF2-40B4-BE49-F238E27FC236}">
                  <a16:creationId xmlns:a16="http://schemas.microsoft.com/office/drawing/2014/main" id="{AD123E43-3791-DA47-EDF0-40C614AC612D}"/>
                </a:ext>
              </a:extLst>
            </p:cNvPr>
            <p:cNvSpPr/>
            <p:nvPr/>
          </p:nvSpPr>
          <p:spPr>
            <a:xfrm>
              <a:off x="6494725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4" name="Google Shape;8671;p50">
              <a:extLst>
                <a:ext uri="{FF2B5EF4-FFF2-40B4-BE49-F238E27FC236}">
                  <a16:creationId xmlns:a16="http://schemas.microsoft.com/office/drawing/2014/main" id="{7D972A2B-B53D-8275-0895-9CEB278C1C89}"/>
                </a:ext>
              </a:extLst>
            </p:cNvPr>
            <p:cNvSpPr/>
            <p:nvPr/>
          </p:nvSpPr>
          <p:spPr>
            <a:xfrm>
              <a:off x="6495250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5" name="Google Shape;8672;p50">
              <a:extLst>
                <a:ext uri="{FF2B5EF4-FFF2-40B4-BE49-F238E27FC236}">
                  <a16:creationId xmlns:a16="http://schemas.microsoft.com/office/drawing/2014/main" id="{D551B117-6493-4A5B-5C26-7CE935F5FE35}"/>
                </a:ext>
              </a:extLst>
            </p:cNvPr>
            <p:cNvSpPr/>
            <p:nvPr/>
          </p:nvSpPr>
          <p:spPr>
            <a:xfrm>
              <a:off x="6497375" y="370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6" name="Google Shape;8673;p50">
              <a:extLst>
                <a:ext uri="{FF2B5EF4-FFF2-40B4-BE49-F238E27FC236}">
                  <a16:creationId xmlns:a16="http://schemas.microsoft.com/office/drawing/2014/main" id="{DC47A719-161B-3AA1-5494-66308472B2A1}"/>
                </a:ext>
              </a:extLst>
            </p:cNvPr>
            <p:cNvSpPr/>
            <p:nvPr/>
          </p:nvSpPr>
          <p:spPr>
            <a:xfrm>
              <a:off x="6495250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7" name="Google Shape;8674;p50">
              <a:extLst>
                <a:ext uri="{FF2B5EF4-FFF2-40B4-BE49-F238E27FC236}">
                  <a16:creationId xmlns:a16="http://schemas.microsoft.com/office/drawing/2014/main" id="{9ABFBFFD-79C1-89CB-BE7D-5A781C24F94A}"/>
                </a:ext>
              </a:extLst>
            </p:cNvPr>
            <p:cNvSpPr/>
            <p:nvPr/>
          </p:nvSpPr>
          <p:spPr>
            <a:xfrm>
              <a:off x="6494725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8" name="Google Shape;8675;p50">
              <a:extLst>
                <a:ext uri="{FF2B5EF4-FFF2-40B4-BE49-F238E27FC236}">
                  <a16:creationId xmlns:a16="http://schemas.microsoft.com/office/drawing/2014/main" id="{929311CF-2656-CBF1-D5AF-D895BFDC26A9}"/>
                </a:ext>
              </a:extLst>
            </p:cNvPr>
            <p:cNvSpPr/>
            <p:nvPr/>
          </p:nvSpPr>
          <p:spPr>
            <a:xfrm>
              <a:off x="6496325" y="3707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9" name="Google Shape;8676;p50">
              <a:extLst>
                <a:ext uri="{FF2B5EF4-FFF2-40B4-BE49-F238E27FC236}">
                  <a16:creationId xmlns:a16="http://schemas.microsoft.com/office/drawing/2014/main" id="{A9A2A2EE-1293-F34D-18B8-E710E1AAA590}"/>
                </a:ext>
              </a:extLst>
            </p:cNvPr>
            <p:cNvSpPr/>
            <p:nvPr/>
          </p:nvSpPr>
          <p:spPr>
            <a:xfrm>
              <a:off x="6494725" y="370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0" name="Google Shape;8677;p50">
              <a:extLst>
                <a:ext uri="{FF2B5EF4-FFF2-40B4-BE49-F238E27FC236}">
                  <a16:creationId xmlns:a16="http://schemas.microsoft.com/office/drawing/2014/main" id="{00D5D85C-F999-18E7-4B2F-3132C8E4CF2F}"/>
                </a:ext>
              </a:extLst>
            </p:cNvPr>
            <p:cNvSpPr/>
            <p:nvPr/>
          </p:nvSpPr>
          <p:spPr>
            <a:xfrm>
              <a:off x="6494200" y="3709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1" name="Google Shape;8678;p50">
              <a:extLst>
                <a:ext uri="{FF2B5EF4-FFF2-40B4-BE49-F238E27FC236}">
                  <a16:creationId xmlns:a16="http://schemas.microsoft.com/office/drawing/2014/main" id="{5D54DE6B-E639-3589-772C-989B012DF69A}"/>
                </a:ext>
              </a:extLst>
            </p:cNvPr>
            <p:cNvSpPr/>
            <p:nvPr/>
          </p:nvSpPr>
          <p:spPr>
            <a:xfrm>
              <a:off x="6495800" y="3707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2" name="Google Shape;8679;p50">
              <a:extLst>
                <a:ext uri="{FF2B5EF4-FFF2-40B4-BE49-F238E27FC236}">
                  <a16:creationId xmlns:a16="http://schemas.microsoft.com/office/drawing/2014/main" id="{02D0E401-5765-4C40-C696-EFDDFC51E308}"/>
                </a:ext>
              </a:extLst>
            </p:cNvPr>
            <p:cNvSpPr/>
            <p:nvPr/>
          </p:nvSpPr>
          <p:spPr>
            <a:xfrm>
              <a:off x="6440875" y="3730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3" name="Google Shape;8680;p50">
              <a:extLst>
                <a:ext uri="{FF2B5EF4-FFF2-40B4-BE49-F238E27FC236}">
                  <a16:creationId xmlns:a16="http://schemas.microsoft.com/office/drawing/2014/main" id="{8DA98533-D5B8-0FDD-ED69-205D3B476A69}"/>
                </a:ext>
              </a:extLst>
            </p:cNvPr>
            <p:cNvSpPr/>
            <p:nvPr/>
          </p:nvSpPr>
          <p:spPr>
            <a:xfrm>
              <a:off x="6441400" y="372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4" name="Google Shape;8681;p50">
              <a:extLst>
                <a:ext uri="{FF2B5EF4-FFF2-40B4-BE49-F238E27FC236}">
                  <a16:creationId xmlns:a16="http://schemas.microsoft.com/office/drawing/2014/main" id="{4305450B-5AF2-2EFB-B20D-7A527DD2033B}"/>
                </a:ext>
              </a:extLst>
            </p:cNvPr>
            <p:cNvSpPr/>
            <p:nvPr/>
          </p:nvSpPr>
          <p:spPr>
            <a:xfrm>
              <a:off x="6440350" y="3732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5" name="Google Shape;8682;p50">
              <a:extLst>
                <a:ext uri="{FF2B5EF4-FFF2-40B4-BE49-F238E27FC236}">
                  <a16:creationId xmlns:a16="http://schemas.microsoft.com/office/drawing/2014/main" id="{E3B88AD3-FD01-A16D-A5DC-AC9231AFACD8}"/>
                </a:ext>
              </a:extLst>
            </p:cNvPr>
            <p:cNvSpPr/>
            <p:nvPr/>
          </p:nvSpPr>
          <p:spPr>
            <a:xfrm>
              <a:off x="6442450" y="372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6" name="Google Shape;8683;p50">
              <a:extLst>
                <a:ext uri="{FF2B5EF4-FFF2-40B4-BE49-F238E27FC236}">
                  <a16:creationId xmlns:a16="http://schemas.microsoft.com/office/drawing/2014/main" id="{2AAFD49C-9DE8-288B-B393-E60FD7E53B48}"/>
                </a:ext>
              </a:extLst>
            </p:cNvPr>
            <p:cNvSpPr/>
            <p:nvPr/>
          </p:nvSpPr>
          <p:spPr>
            <a:xfrm>
              <a:off x="6441925" y="3727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7" name="Google Shape;8684;p50">
              <a:extLst>
                <a:ext uri="{FF2B5EF4-FFF2-40B4-BE49-F238E27FC236}">
                  <a16:creationId xmlns:a16="http://schemas.microsoft.com/office/drawing/2014/main" id="{33955738-77CE-DEB8-8779-EF7C8C5D8621}"/>
                </a:ext>
              </a:extLst>
            </p:cNvPr>
            <p:cNvSpPr/>
            <p:nvPr/>
          </p:nvSpPr>
          <p:spPr>
            <a:xfrm>
              <a:off x="6438225" y="3732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8" name="Google Shape;8685;p50">
              <a:extLst>
                <a:ext uri="{FF2B5EF4-FFF2-40B4-BE49-F238E27FC236}">
                  <a16:creationId xmlns:a16="http://schemas.microsoft.com/office/drawing/2014/main" id="{A9B0A738-DF3B-1665-A5BD-501561BCEBCB}"/>
                </a:ext>
              </a:extLst>
            </p:cNvPr>
            <p:cNvSpPr/>
            <p:nvPr/>
          </p:nvSpPr>
          <p:spPr>
            <a:xfrm>
              <a:off x="6438750" y="373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9" name="Google Shape;8686;p50">
              <a:extLst>
                <a:ext uri="{FF2B5EF4-FFF2-40B4-BE49-F238E27FC236}">
                  <a16:creationId xmlns:a16="http://schemas.microsoft.com/office/drawing/2014/main" id="{99F3A3A0-04EB-16DD-1549-65A7CAD6DB9B}"/>
                </a:ext>
              </a:extLst>
            </p:cNvPr>
            <p:cNvSpPr/>
            <p:nvPr/>
          </p:nvSpPr>
          <p:spPr>
            <a:xfrm>
              <a:off x="6439275" y="373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0" name="Google Shape;8687;p50">
              <a:extLst>
                <a:ext uri="{FF2B5EF4-FFF2-40B4-BE49-F238E27FC236}">
                  <a16:creationId xmlns:a16="http://schemas.microsoft.com/office/drawing/2014/main" id="{C0D3C2FF-C32B-1F38-1BAC-2B637C966185}"/>
                </a:ext>
              </a:extLst>
            </p:cNvPr>
            <p:cNvSpPr/>
            <p:nvPr/>
          </p:nvSpPr>
          <p:spPr>
            <a:xfrm>
              <a:off x="6439275" y="373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1" name="Google Shape;8688;p50">
              <a:extLst>
                <a:ext uri="{FF2B5EF4-FFF2-40B4-BE49-F238E27FC236}">
                  <a16:creationId xmlns:a16="http://schemas.microsoft.com/office/drawing/2014/main" id="{A3E5774D-351E-ECD0-A504-DAB8D1591177}"/>
                </a:ext>
              </a:extLst>
            </p:cNvPr>
            <p:cNvSpPr/>
            <p:nvPr/>
          </p:nvSpPr>
          <p:spPr>
            <a:xfrm>
              <a:off x="644140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2" name="Google Shape;8689;p50">
              <a:extLst>
                <a:ext uri="{FF2B5EF4-FFF2-40B4-BE49-F238E27FC236}">
                  <a16:creationId xmlns:a16="http://schemas.microsoft.com/office/drawing/2014/main" id="{116CCC17-CC11-9002-8FD4-6F306F144CF9}"/>
                </a:ext>
              </a:extLst>
            </p:cNvPr>
            <p:cNvSpPr/>
            <p:nvPr/>
          </p:nvSpPr>
          <p:spPr>
            <a:xfrm>
              <a:off x="6442450" y="3720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3" name="Google Shape;8690;p50">
              <a:extLst>
                <a:ext uri="{FF2B5EF4-FFF2-40B4-BE49-F238E27FC236}">
                  <a16:creationId xmlns:a16="http://schemas.microsoft.com/office/drawing/2014/main" id="{50A606C3-5B8E-9094-944C-F5D6C94FD60F}"/>
                </a:ext>
              </a:extLst>
            </p:cNvPr>
            <p:cNvSpPr/>
            <p:nvPr/>
          </p:nvSpPr>
          <p:spPr>
            <a:xfrm>
              <a:off x="644035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4" name="Google Shape;8691;p50">
              <a:extLst>
                <a:ext uri="{FF2B5EF4-FFF2-40B4-BE49-F238E27FC236}">
                  <a16:creationId xmlns:a16="http://schemas.microsoft.com/office/drawing/2014/main" id="{5E314567-AEB4-6A6A-45BA-24E67002DF54}"/>
                </a:ext>
              </a:extLst>
            </p:cNvPr>
            <p:cNvSpPr/>
            <p:nvPr/>
          </p:nvSpPr>
          <p:spPr>
            <a:xfrm>
              <a:off x="6437700" y="3731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5" name="Google Shape;8692;p50">
              <a:extLst>
                <a:ext uri="{FF2B5EF4-FFF2-40B4-BE49-F238E27FC236}">
                  <a16:creationId xmlns:a16="http://schemas.microsoft.com/office/drawing/2014/main" id="{4E835CE7-26E8-DA91-54C8-578B38474A66}"/>
                </a:ext>
              </a:extLst>
            </p:cNvPr>
            <p:cNvSpPr/>
            <p:nvPr/>
          </p:nvSpPr>
          <p:spPr>
            <a:xfrm>
              <a:off x="6436650" y="3719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6" name="Google Shape;8693;p50">
              <a:extLst>
                <a:ext uri="{FF2B5EF4-FFF2-40B4-BE49-F238E27FC236}">
                  <a16:creationId xmlns:a16="http://schemas.microsoft.com/office/drawing/2014/main" id="{A92988EB-4DE0-8EF1-2655-BAE8DFE949A6}"/>
                </a:ext>
              </a:extLst>
            </p:cNvPr>
            <p:cNvSpPr/>
            <p:nvPr/>
          </p:nvSpPr>
          <p:spPr>
            <a:xfrm>
              <a:off x="644035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7" name="Google Shape;8694;p50">
              <a:extLst>
                <a:ext uri="{FF2B5EF4-FFF2-40B4-BE49-F238E27FC236}">
                  <a16:creationId xmlns:a16="http://schemas.microsoft.com/office/drawing/2014/main" id="{149EE947-EAFC-4D92-3DA6-3AF469AC254B}"/>
                </a:ext>
              </a:extLst>
            </p:cNvPr>
            <p:cNvSpPr/>
            <p:nvPr/>
          </p:nvSpPr>
          <p:spPr>
            <a:xfrm>
              <a:off x="6442450" y="371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8" name="Google Shape;8695;p50">
              <a:extLst>
                <a:ext uri="{FF2B5EF4-FFF2-40B4-BE49-F238E27FC236}">
                  <a16:creationId xmlns:a16="http://schemas.microsoft.com/office/drawing/2014/main" id="{D268F0A2-F1FE-2EF0-0C39-C1685208D958}"/>
                </a:ext>
              </a:extLst>
            </p:cNvPr>
            <p:cNvSpPr/>
            <p:nvPr/>
          </p:nvSpPr>
          <p:spPr>
            <a:xfrm>
              <a:off x="6442975" y="3716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9" name="Google Shape;8696;p50">
              <a:extLst>
                <a:ext uri="{FF2B5EF4-FFF2-40B4-BE49-F238E27FC236}">
                  <a16:creationId xmlns:a16="http://schemas.microsoft.com/office/drawing/2014/main" id="{7AFE7345-0108-5BB7-2D6F-594830E52880}"/>
                </a:ext>
              </a:extLst>
            </p:cNvPr>
            <p:cNvSpPr/>
            <p:nvPr/>
          </p:nvSpPr>
          <p:spPr>
            <a:xfrm>
              <a:off x="6441400" y="37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8697;p50">
              <a:extLst>
                <a:ext uri="{FF2B5EF4-FFF2-40B4-BE49-F238E27FC236}">
                  <a16:creationId xmlns:a16="http://schemas.microsoft.com/office/drawing/2014/main" id="{67A6CFBA-F1A2-5316-8C4D-187A753CFF8B}"/>
                </a:ext>
              </a:extLst>
            </p:cNvPr>
            <p:cNvSpPr/>
            <p:nvPr/>
          </p:nvSpPr>
          <p:spPr>
            <a:xfrm>
              <a:off x="6442450" y="371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8698;p50">
              <a:extLst>
                <a:ext uri="{FF2B5EF4-FFF2-40B4-BE49-F238E27FC236}">
                  <a16:creationId xmlns:a16="http://schemas.microsoft.com/office/drawing/2014/main" id="{C92175EE-BDB2-90DB-401A-DDD0EF6FCF13}"/>
                </a:ext>
              </a:extLst>
            </p:cNvPr>
            <p:cNvSpPr/>
            <p:nvPr/>
          </p:nvSpPr>
          <p:spPr>
            <a:xfrm>
              <a:off x="6441925" y="3727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8699;p50">
              <a:extLst>
                <a:ext uri="{FF2B5EF4-FFF2-40B4-BE49-F238E27FC236}">
                  <a16:creationId xmlns:a16="http://schemas.microsoft.com/office/drawing/2014/main" id="{8CF1EB26-54B0-D8F1-EBB7-FF7E534DE056}"/>
                </a:ext>
              </a:extLst>
            </p:cNvPr>
            <p:cNvSpPr/>
            <p:nvPr/>
          </p:nvSpPr>
          <p:spPr>
            <a:xfrm>
              <a:off x="6437700" y="372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8700;p50">
              <a:extLst>
                <a:ext uri="{FF2B5EF4-FFF2-40B4-BE49-F238E27FC236}">
                  <a16:creationId xmlns:a16="http://schemas.microsoft.com/office/drawing/2014/main" id="{DA79F89A-FE7D-B809-9082-C3D21E1E54C4}"/>
                </a:ext>
              </a:extLst>
            </p:cNvPr>
            <p:cNvSpPr/>
            <p:nvPr/>
          </p:nvSpPr>
          <p:spPr>
            <a:xfrm>
              <a:off x="6437700" y="372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8701;p50">
              <a:extLst>
                <a:ext uri="{FF2B5EF4-FFF2-40B4-BE49-F238E27FC236}">
                  <a16:creationId xmlns:a16="http://schemas.microsoft.com/office/drawing/2014/main" id="{4641A557-97CA-A821-1E98-9F1610678AC8}"/>
                </a:ext>
              </a:extLst>
            </p:cNvPr>
            <p:cNvSpPr/>
            <p:nvPr/>
          </p:nvSpPr>
          <p:spPr>
            <a:xfrm>
              <a:off x="6437700" y="372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8702;p50">
              <a:extLst>
                <a:ext uri="{FF2B5EF4-FFF2-40B4-BE49-F238E27FC236}">
                  <a16:creationId xmlns:a16="http://schemas.microsoft.com/office/drawing/2014/main" id="{63D99BF2-E263-C3E7-DFF3-13A1CA280CD5}"/>
                </a:ext>
              </a:extLst>
            </p:cNvPr>
            <p:cNvSpPr/>
            <p:nvPr/>
          </p:nvSpPr>
          <p:spPr>
            <a:xfrm>
              <a:off x="6437175" y="3727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8703;p50">
              <a:extLst>
                <a:ext uri="{FF2B5EF4-FFF2-40B4-BE49-F238E27FC236}">
                  <a16:creationId xmlns:a16="http://schemas.microsoft.com/office/drawing/2014/main" id="{7CD932BB-C978-D6A5-8325-737BD0A0F724}"/>
                </a:ext>
              </a:extLst>
            </p:cNvPr>
            <p:cNvSpPr/>
            <p:nvPr/>
          </p:nvSpPr>
          <p:spPr>
            <a:xfrm>
              <a:off x="6437175" y="3726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7" name="Google Shape;8704;p50">
              <a:extLst>
                <a:ext uri="{FF2B5EF4-FFF2-40B4-BE49-F238E27FC236}">
                  <a16:creationId xmlns:a16="http://schemas.microsoft.com/office/drawing/2014/main" id="{E561397F-9F46-33F0-84D1-8F3B9E48AE2A}"/>
                </a:ext>
              </a:extLst>
            </p:cNvPr>
            <p:cNvSpPr/>
            <p:nvPr/>
          </p:nvSpPr>
          <p:spPr>
            <a:xfrm>
              <a:off x="6437175" y="372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8" name="Google Shape;8705;p50">
              <a:extLst>
                <a:ext uri="{FF2B5EF4-FFF2-40B4-BE49-F238E27FC236}">
                  <a16:creationId xmlns:a16="http://schemas.microsoft.com/office/drawing/2014/main" id="{277074DC-DD98-0D07-D6E2-C749A74C039C}"/>
                </a:ext>
              </a:extLst>
            </p:cNvPr>
            <p:cNvSpPr/>
            <p:nvPr/>
          </p:nvSpPr>
          <p:spPr>
            <a:xfrm>
              <a:off x="6435750" y="3708100"/>
              <a:ext cx="8300" cy="26450"/>
            </a:xfrm>
            <a:custGeom>
              <a:avLst/>
              <a:gdLst/>
              <a:ahLst/>
              <a:cxnLst/>
              <a:rect l="l" t="t" r="r" b="b"/>
              <a:pathLst>
                <a:path w="332" h="1058" extrusionOk="0">
                  <a:moveTo>
                    <a:pt x="184" y="1"/>
                  </a:moveTo>
                  <a:cubicBezTo>
                    <a:pt x="179" y="1"/>
                    <a:pt x="176" y="2"/>
                    <a:pt x="173" y="3"/>
                  </a:cubicBezTo>
                  <a:lnTo>
                    <a:pt x="173" y="3"/>
                  </a:lnTo>
                  <a:cubicBezTo>
                    <a:pt x="168" y="1"/>
                    <a:pt x="163" y="1"/>
                    <a:pt x="163" y="1"/>
                  </a:cubicBezTo>
                  <a:lnTo>
                    <a:pt x="163" y="1"/>
                  </a:lnTo>
                  <a:cubicBezTo>
                    <a:pt x="163" y="8"/>
                    <a:pt x="163" y="10"/>
                    <a:pt x="164" y="10"/>
                  </a:cubicBezTo>
                  <a:cubicBezTo>
                    <a:pt x="165" y="10"/>
                    <a:pt x="167" y="6"/>
                    <a:pt x="173" y="3"/>
                  </a:cubicBezTo>
                  <a:lnTo>
                    <a:pt x="173" y="3"/>
                  </a:lnTo>
                  <a:cubicBezTo>
                    <a:pt x="176" y="5"/>
                    <a:pt x="180" y="7"/>
                    <a:pt x="182" y="11"/>
                  </a:cubicBezTo>
                  <a:lnTo>
                    <a:pt x="182" y="11"/>
                  </a:lnTo>
                  <a:cubicBezTo>
                    <a:pt x="183" y="9"/>
                    <a:pt x="184" y="5"/>
                    <a:pt x="184" y="1"/>
                  </a:cubicBezTo>
                  <a:close/>
                  <a:moveTo>
                    <a:pt x="281" y="205"/>
                  </a:moveTo>
                  <a:cubicBezTo>
                    <a:pt x="280" y="209"/>
                    <a:pt x="281" y="212"/>
                    <a:pt x="290" y="212"/>
                  </a:cubicBezTo>
                  <a:cubicBezTo>
                    <a:pt x="286" y="209"/>
                    <a:pt x="283" y="206"/>
                    <a:pt x="281" y="205"/>
                  </a:cubicBezTo>
                  <a:close/>
                  <a:moveTo>
                    <a:pt x="15" y="444"/>
                  </a:moveTo>
                  <a:cubicBezTo>
                    <a:pt x="22" y="452"/>
                    <a:pt x="27" y="454"/>
                    <a:pt x="30" y="454"/>
                  </a:cubicBezTo>
                  <a:cubicBezTo>
                    <a:pt x="36" y="454"/>
                    <a:pt x="36" y="444"/>
                    <a:pt x="36" y="444"/>
                  </a:cubicBezTo>
                  <a:close/>
                  <a:moveTo>
                    <a:pt x="36" y="466"/>
                  </a:moveTo>
                  <a:lnTo>
                    <a:pt x="36" y="466"/>
                  </a:lnTo>
                  <a:cubicBezTo>
                    <a:pt x="47" y="476"/>
                    <a:pt x="41" y="481"/>
                    <a:pt x="36" y="484"/>
                  </a:cubicBezTo>
                  <a:lnTo>
                    <a:pt x="36" y="484"/>
                  </a:lnTo>
                  <a:cubicBezTo>
                    <a:pt x="36" y="478"/>
                    <a:pt x="36" y="466"/>
                    <a:pt x="36" y="466"/>
                  </a:cubicBezTo>
                  <a:close/>
                  <a:moveTo>
                    <a:pt x="37" y="621"/>
                  </a:moveTo>
                  <a:lnTo>
                    <a:pt x="37" y="621"/>
                  </a:lnTo>
                  <a:cubicBezTo>
                    <a:pt x="38" y="624"/>
                    <a:pt x="39" y="626"/>
                    <a:pt x="40" y="628"/>
                  </a:cubicBezTo>
                  <a:lnTo>
                    <a:pt x="40" y="628"/>
                  </a:lnTo>
                  <a:cubicBezTo>
                    <a:pt x="41" y="625"/>
                    <a:pt x="40" y="623"/>
                    <a:pt x="37" y="621"/>
                  </a:cubicBezTo>
                  <a:close/>
                  <a:moveTo>
                    <a:pt x="40" y="628"/>
                  </a:moveTo>
                  <a:cubicBezTo>
                    <a:pt x="40" y="630"/>
                    <a:pt x="39" y="632"/>
                    <a:pt x="36" y="635"/>
                  </a:cubicBezTo>
                  <a:cubicBezTo>
                    <a:pt x="51" y="635"/>
                    <a:pt x="45" y="635"/>
                    <a:pt x="40" y="628"/>
                  </a:cubicBezTo>
                  <a:close/>
                  <a:moveTo>
                    <a:pt x="68" y="710"/>
                  </a:moveTo>
                  <a:lnTo>
                    <a:pt x="68" y="710"/>
                  </a:lnTo>
                  <a:cubicBezTo>
                    <a:pt x="67" y="710"/>
                    <a:pt x="71" y="719"/>
                    <a:pt x="57" y="719"/>
                  </a:cubicBezTo>
                  <a:lnTo>
                    <a:pt x="78" y="719"/>
                  </a:lnTo>
                  <a:cubicBezTo>
                    <a:pt x="71" y="712"/>
                    <a:pt x="69" y="710"/>
                    <a:pt x="68" y="710"/>
                  </a:cubicBezTo>
                  <a:close/>
                  <a:moveTo>
                    <a:pt x="57" y="825"/>
                  </a:moveTo>
                  <a:cubicBezTo>
                    <a:pt x="57" y="825"/>
                    <a:pt x="57" y="825"/>
                    <a:pt x="57" y="846"/>
                  </a:cubicBezTo>
                  <a:cubicBezTo>
                    <a:pt x="57" y="846"/>
                    <a:pt x="57" y="825"/>
                    <a:pt x="78" y="825"/>
                  </a:cubicBezTo>
                  <a:close/>
                  <a:moveTo>
                    <a:pt x="184" y="1"/>
                  </a:moveTo>
                  <a:lnTo>
                    <a:pt x="184" y="22"/>
                  </a:lnTo>
                  <a:cubicBezTo>
                    <a:pt x="184" y="18"/>
                    <a:pt x="183" y="14"/>
                    <a:pt x="182" y="11"/>
                  </a:cubicBezTo>
                  <a:lnTo>
                    <a:pt x="182" y="11"/>
                  </a:lnTo>
                  <a:cubicBezTo>
                    <a:pt x="176" y="22"/>
                    <a:pt x="163" y="22"/>
                    <a:pt x="163" y="22"/>
                  </a:cubicBezTo>
                  <a:lnTo>
                    <a:pt x="142" y="22"/>
                  </a:lnTo>
                  <a:lnTo>
                    <a:pt x="142" y="43"/>
                  </a:lnTo>
                  <a:lnTo>
                    <a:pt x="121" y="43"/>
                  </a:lnTo>
                  <a:cubicBezTo>
                    <a:pt x="121" y="64"/>
                    <a:pt x="78" y="64"/>
                    <a:pt x="78" y="85"/>
                  </a:cubicBezTo>
                  <a:cubicBezTo>
                    <a:pt x="78" y="85"/>
                    <a:pt x="57" y="85"/>
                    <a:pt x="57" y="107"/>
                  </a:cubicBezTo>
                  <a:cubicBezTo>
                    <a:pt x="36" y="107"/>
                    <a:pt x="57" y="128"/>
                    <a:pt x="36" y="128"/>
                  </a:cubicBezTo>
                  <a:lnTo>
                    <a:pt x="57" y="128"/>
                  </a:lnTo>
                  <a:cubicBezTo>
                    <a:pt x="57" y="128"/>
                    <a:pt x="57" y="128"/>
                    <a:pt x="57" y="149"/>
                  </a:cubicBezTo>
                  <a:cubicBezTo>
                    <a:pt x="36" y="149"/>
                    <a:pt x="36" y="170"/>
                    <a:pt x="36" y="191"/>
                  </a:cubicBezTo>
                  <a:cubicBezTo>
                    <a:pt x="36" y="212"/>
                    <a:pt x="15" y="233"/>
                    <a:pt x="36" y="254"/>
                  </a:cubicBezTo>
                  <a:cubicBezTo>
                    <a:pt x="15" y="275"/>
                    <a:pt x="57" y="275"/>
                    <a:pt x="36" y="275"/>
                  </a:cubicBezTo>
                  <a:cubicBezTo>
                    <a:pt x="36" y="297"/>
                    <a:pt x="15" y="297"/>
                    <a:pt x="36" y="318"/>
                  </a:cubicBezTo>
                  <a:lnTo>
                    <a:pt x="15" y="318"/>
                  </a:lnTo>
                  <a:cubicBezTo>
                    <a:pt x="15" y="318"/>
                    <a:pt x="36" y="339"/>
                    <a:pt x="36" y="339"/>
                  </a:cubicBezTo>
                  <a:cubicBezTo>
                    <a:pt x="15" y="339"/>
                    <a:pt x="36" y="339"/>
                    <a:pt x="36" y="360"/>
                  </a:cubicBezTo>
                  <a:cubicBezTo>
                    <a:pt x="36" y="360"/>
                    <a:pt x="36" y="381"/>
                    <a:pt x="15" y="381"/>
                  </a:cubicBezTo>
                  <a:cubicBezTo>
                    <a:pt x="15" y="381"/>
                    <a:pt x="36" y="402"/>
                    <a:pt x="15" y="402"/>
                  </a:cubicBezTo>
                  <a:lnTo>
                    <a:pt x="36" y="402"/>
                  </a:lnTo>
                  <a:cubicBezTo>
                    <a:pt x="15" y="402"/>
                    <a:pt x="36" y="423"/>
                    <a:pt x="36" y="423"/>
                  </a:cubicBezTo>
                  <a:lnTo>
                    <a:pt x="15" y="423"/>
                  </a:lnTo>
                  <a:cubicBezTo>
                    <a:pt x="15" y="423"/>
                    <a:pt x="36" y="444"/>
                    <a:pt x="36" y="444"/>
                  </a:cubicBezTo>
                  <a:cubicBezTo>
                    <a:pt x="36" y="444"/>
                    <a:pt x="57" y="466"/>
                    <a:pt x="36" y="466"/>
                  </a:cubicBezTo>
                  <a:cubicBezTo>
                    <a:pt x="36" y="466"/>
                    <a:pt x="16" y="466"/>
                    <a:pt x="34" y="485"/>
                  </a:cubicBezTo>
                  <a:lnTo>
                    <a:pt x="34" y="485"/>
                  </a:lnTo>
                  <a:cubicBezTo>
                    <a:pt x="30" y="487"/>
                    <a:pt x="27" y="487"/>
                    <a:pt x="36" y="487"/>
                  </a:cubicBezTo>
                  <a:cubicBezTo>
                    <a:pt x="36" y="508"/>
                    <a:pt x="15" y="508"/>
                    <a:pt x="15" y="508"/>
                  </a:cubicBezTo>
                  <a:cubicBezTo>
                    <a:pt x="36" y="508"/>
                    <a:pt x="15" y="508"/>
                    <a:pt x="15" y="529"/>
                  </a:cubicBezTo>
                  <a:cubicBezTo>
                    <a:pt x="15" y="529"/>
                    <a:pt x="36" y="550"/>
                    <a:pt x="36" y="571"/>
                  </a:cubicBezTo>
                  <a:cubicBezTo>
                    <a:pt x="29" y="578"/>
                    <a:pt x="27" y="581"/>
                    <a:pt x="26" y="581"/>
                  </a:cubicBezTo>
                  <a:cubicBezTo>
                    <a:pt x="24" y="581"/>
                    <a:pt x="29" y="571"/>
                    <a:pt x="15" y="571"/>
                  </a:cubicBezTo>
                  <a:lnTo>
                    <a:pt x="36" y="592"/>
                  </a:lnTo>
                  <a:lnTo>
                    <a:pt x="15" y="592"/>
                  </a:lnTo>
                  <a:cubicBezTo>
                    <a:pt x="15" y="592"/>
                    <a:pt x="36" y="592"/>
                    <a:pt x="15" y="613"/>
                  </a:cubicBezTo>
                  <a:cubicBezTo>
                    <a:pt x="0" y="613"/>
                    <a:pt x="27" y="613"/>
                    <a:pt x="37" y="621"/>
                  </a:cubicBezTo>
                  <a:lnTo>
                    <a:pt x="37" y="621"/>
                  </a:lnTo>
                  <a:cubicBezTo>
                    <a:pt x="37" y="619"/>
                    <a:pt x="36" y="616"/>
                    <a:pt x="36" y="613"/>
                  </a:cubicBezTo>
                  <a:cubicBezTo>
                    <a:pt x="57" y="613"/>
                    <a:pt x="57" y="635"/>
                    <a:pt x="57" y="635"/>
                  </a:cubicBezTo>
                  <a:cubicBezTo>
                    <a:pt x="57" y="635"/>
                    <a:pt x="78" y="656"/>
                    <a:pt x="78" y="656"/>
                  </a:cubicBezTo>
                  <a:lnTo>
                    <a:pt x="57" y="656"/>
                  </a:lnTo>
                  <a:cubicBezTo>
                    <a:pt x="36" y="656"/>
                    <a:pt x="57" y="677"/>
                    <a:pt x="57" y="677"/>
                  </a:cubicBezTo>
                  <a:cubicBezTo>
                    <a:pt x="57" y="677"/>
                    <a:pt x="57" y="667"/>
                    <a:pt x="64" y="667"/>
                  </a:cubicBezTo>
                  <a:cubicBezTo>
                    <a:pt x="67" y="667"/>
                    <a:pt x="71" y="670"/>
                    <a:pt x="78" y="677"/>
                  </a:cubicBezTo>
                  <a:lnTo>
                    <a:pt x="57" y="677"/>
                  </a:lnTo>
                  <a:cubicBezTo>
                    <a:pt x="78" y="698"/>
                    <a:pt x="78" y="698"/>
                    <a:pt x="78" y="698"/>
                  </a:cubicBezTo>
                  <a:lnTo>
                    <a:pt x="100" y="698"/>
                  </a:lnTo>
                  <a:cubicBezTo>
                    <a:pt x="78" y="698"/>
                    <a:pt x="100" y="719"/>
                    <a:pt x="78" y="719"/>
                  </a:cubicBezTo>
                  <a:cubicBezTo>
                    <a:pt x="78" y="719"/>
                    <a:pt x="57" y="719"/>
                    <a:pt x="57" y="740"/>
                  </a:cubicBezTo>
                  <a:lnTo>
                    <a:pt x="78" y="740"/>
                  </a:lnTo>
                  <a:cubicBezTo>
                    <a:pt x="78" y="740"/>
                    <a:pt x="78" y="761"/>
                    <a:pt x="78" y="761"/>
                  </a:cubicBezTo>
                  <a:cubicBezTo>
                    <a:pt x="78" y="782"/>
                    <a:pt x="78" y="782"/>
                    <a:pt x="100" y="782"/>
                  </a:cubicBezTo>
                  <a:cubicBezTo>
                    <a:pt x="100" y="782"/>
                    <a:pt x="100" y="782"/>
                    <a:pt x="100" y="804"/>
                  </a:cubicBezTo>
                  <a:lnTo>
                    <a:pt x="78" y="804"/>
                  </a:lnTo>
                  <a:cubicBezTo>
                    <a:pt x="100" y="804"/>
                    <a:pt x="100" y="825"/>
                    <a:pt x="78" y="825"/>
                  </a:cubicBezTo>
                  <a:cubicBezTo>
                    <a:pt x="78" y="846"/>
                    <a:pt x="100" y="846"/>
                    <a:pt x="100" y="846"/>
                  </a:cubicBezTo>
                  <a:lnTo>
                    <a:pt x="121" y="846"/>
                  </a:lnTo>
                  <a:cubicBezTo>
                    <a:pt x="100" y="846"/>
                    <a:pt x="78" y="846"/>
                    <a:pt x="78" y="867"/>
                  </a:cubicBezTo>
                  <a:lnTo>
                    <a:pt x="100" y="867"/>
                  </a:lnTo>
                  <a:cubicBezTo>
                    <a:pt x="100" y="888"/>
                    <a:pt x="100" y="888"/>
                    <a:pt x="100" y="888"/>
                  </a:cubicBezTo>
                  <a:lnTo>
                    <a:pt x="78" y="888"/>
                  </a:lnTo>
                  <a:cubicBezTo>
                    <a:pt x="100" y="888"/>
                    <a:pt x="100" y="909"/>
                    <a:pt x="100" y="909"/>
                  </a:cubicBezTo>
                  <a:cubicBezTo>
                    <a:pt x="78" y="930"/>
                    <a:pt x="78" y="930"/>
                    <a:pt x="78" y="930"/>
                  </a:cubicBezTo>
                  <a:lnTo>
                    <a:pt x="100" y="930"/>
                  </a:lnTo>
                  <a:cubicBezTo>
                    <a:pt x="100" y="936"/>
                    <a:pt x="100" y="940"/>
                    <a:pt x="99" y="943"/>
                  </a:cubicBezTo>
                  <a:lnTo>
                    <a:pt x="99" y="943"/>
                  </a:lnTo>
                  <a:cubicBezTo>
                    <a:pt x="96" y="943"/>
                    <a:pt x="92" y="942"/>
                    <a:pt x="89" y="942"/>
                  </a:cubicBezTo>
                  <a:cubicBezTo>
                    <a:pt x="83" y="942"/>
                    <a:pt x="78" y="944"/>
                    <a:pt x="78" y="951"/>
                  </a:cubicBezTo>
                  <a:cubicBezTo>
                    <a:pt x="94" y="951"/>
                    <a:pt x="98" y="951"/>
                    <a:pt x="99" y="943"/>
                  </a:cubicBezTo>
                  <a:lnTo>
                    <a:pt x="99" y="943"/>
                  </a:lnTo>
                  <a:cubicBezTo>
                    <a:pt x="110" y="946"/>
                    <a:pt x="121" y="951"/>
                    <a:pt x="121" y="951"/>
                  </a:cubicBezTo>
                  <a:lnTo>
                    <a:pt x="100" y="951"/>
                  </a:lnTo>
                  <a:cubicBezTo>
                    <a:pt x="100" y="951"/>
                    <a:pt x="100" y="973"/>
                    <a:pt x="121" y="973"/>
                  </a:cubicBezTo>
                  <a:lnTo>
                    <a:pt x="78" y="973"/>
                  </a:lnTo>
                  <a:cubicBezTo>
                    <a:pt x="78" y="973"/>
                    <a:pt x="78" y="994"/>
                    <a:pt x="78" y="994"/>
                  </a:cubicBezTo>
                  <a:cubicBezTo>
                    <a:pt x="92" y="994"/>
                    <a:pt x="97" y="984"/>
                    <a:pt x="99" y="984"/>
                  </a:cubicBezTo>
                  <a:cubicBezTo>
                    <a:pt x="100" y="984"/>
                    <a:pt x="100" y="987"/>
                    <a:pt x="100" y="994"/>
                  </a:cubicBezTo>
                  <a:cubicBezTo>
                    <a:pt x="100" y="994"/>
                    <a:pt x="100" y="1015"/>
                    <a:pt x="100" y="1015"/>
                  </a:cubicBezTo>
                  <a:cubicBezTo>
                    <a:pt x="78" y="1015"/>
                    <a:pt x="100" y="1015"/>
                    <a:pt x="100" y="1036"/>
                  </a:cubicBezTo>
                  <a:cubicBezTo>
                    <a:pt x="107" y="1029"/>
                    <a:pt x="109" y="1027"/>
                    <a:pt x="110" y="1027"/>
                  </a:cubicBezTo>
                  <a:lnTo>
                    <a:pt x="110" y="1027"/>
                  </a:lnTo>
                  <a:cubicBezTo>
                    <a:pt x="111" y="1027"/>
                    <a:pt x="107" y="1036"/>
                    <a:pt x="121" y="1036"/>
                  </a:cubicBezTo>
                  <a:lnTo>
                    <a:pt x="142" y="1036"/>
                  </a:lnTo>
                  <a:cubicBezTo>
                    <a:pt x="142" y="1036"/>
                    <a:pt x="142" y="1015"/>
                    <a:pt x="121" y="1015"/>
                  </a:cubicBezTo>
                  <a:lnTo>
                    <a:pt x="163" y="1015"/>
                  </a:lnTo>
                  <a:cubicBezTo>
                    <a:pt x="163" y="1015"/>
                    <a:pt x="142" y="994"/>
                    <a:pt x="163" y="994"/>
                  </a:cubicBezTo>
                  <a:cubicBezTo>
                    <a:pt x="163" y="994"/>
                    <a:pt x="163" y="984"/>
                    <a:pt x="169" y="984"/>
                  </a:cubicBezTo>
                  <a:cubicBezTo>
                    <a:pt x="172" y="984"/>
                    <a:pt x="177" y="987"/>
                    <a:pt x="184" y="994"/>
                  </a:cubicBezTo>
                  <a:cubicBezTo>
                    <a:pt x="184" y="973"/>
                    <a:pt x="163" y="973"/>
                    <a:pt x="163" y="973"/>
                  </a:cubicBezTo>
                  <a:lnTo>
                    <a:pt x="184" y="973"/>
                  </a:lnTo>
                  <a:cubicBezTo>
                    <a:pt x="184" y="951"/>
                    <a:pt x="184" y="951"/>
                    <a:pt x="184" y="951"/>
                  </a:cubicBezTo>
                  <a:lnTo>
                    <a:pt x="205" y="951"/>
                  </a:lnTo>
                  <a:cubicBezTo>
                    <a:pt x="184" y="930"/>
                    <a:pt x="205" y="930"/>
                    <a:pt x="184" y="930"/>
                  </a:cubicBezTo>
                  <a:lnTo>
                    <a:pt x="205" y="930"/>
                  </a:lnTo>
                  <a:cubicBezTo>
                    <a:pt x="205" y="909"/>
                    <a:pt x="205" y="909"/>
                    <a:pt x="205" y="909"/>
                  </a:cubicBezTo>
                  <a:lnTo>
                    <a:pt x="184" y="909"/>
                  </a:lnTo>
                  <a:cubicBezTo>
                    <a:pt x="205" y="909"/>
                    <a:pt x="184" y="909"/>
                    <a:pt x="205" y="888"/>
                  </a:cubicBezTo>
                  <a:cubicBezTo>
                    <a:pt x="205" y="867"/>
                    <a:pt x="226" y="867"/>
                    <a:pt x="205" y="867"/>
                  </a:cubicBezTo>
                  <a:lnTo>
                    <a:pt x="205" y="846"/>
                  </a:lnTo>
                  <a:lnTo>
                    <a:pt x="226" y="846"/>
                  </a:lnTo>
                  <a:cubicBezTo>
                    <a:pt x="205" y="825"/>
                    <a:pt x="247" y="825"/>
                    <a:pt x="226" y="825"/>
                  </a:cubicBezTo>
                  <a:cubicBezTo>
                    <a:pt x="205" y="804"/>
                    <a:pt x="247" y="804"/>
                    <a:pt x="247" y="782"/>
                  </a:cubicBezTo>
                  <a:cubicBezTo>
                    <a:pt x="247" y="782"/>
                    <a:pt x="226" y="761"/>
                    <a:pt x="247" y="761"/>
                  </a:cubicBezTo>
                  <a:cubicBezTo>
                    <a:pt x="247" y="740"/>
                    <a:pt x="247" y="740"/>
                    <a:pt x="247" y="740"/>
                  </a:cubicBezTo>
                  <a:lnTo>
                    <a:pt x="247" y="719"/>
                  </a:lnTo>
                  <a:cubicBezTo>
                    <a:pt x="247" y="698"/>
                    <a:pt x="247" y="698"/>
                    <a:pt x="226" y="698"/>
                  </a:cubicBezTo>
                  <a:lnTo>
                    <a:pt x="247" y="698"/>
                  </a:lnTo>
                  <a:cubicBezTo>
                    <a:pt x="247" y="698"/>
                    <a:pt x="269" y="698"/>
                    <a:pt x="247" y="677"/>
                  </a:cubicBezTo>
                  <a:lnTo>
                    <a:pt x="269" y="677"/>
                  </a:lnTo>
                  <a:cubicBezTo>
                    <a:pt x="269" y="677"/>
                    <a:pt x="269" y="656"/>
                    <a:pt x="269" y="656"/>
                  </a:cubicBezTo>
                  <a:cubicBezTo>
                    <a:pt x="269" y="635"/>
                    <a:pt x="290" y="635"/>
                    <a:pt x="269" y="635"/>
                  </a:cubicBezTo>
                  <a:cubicBezTo>
                    <a:pt x="269" y="613"/>
                    <a:pt x="269" y="613"/>
                    <a:pt x="269" y="613"/>
                  </a:cubicBezTo>
                  <a:cubicBezTo>
                    <a:pt x="269" y="592"/>
                    <a:pt x="269" y="592"/>
                    <a:pt x="247" y="592"/>
                  </a:cubicBezTo>
                  <a:cubicBezTo>
                    <a:pt x="247" y="571"/>
                    <a:pt x="269" y="571"/>
                    <a:pt x="269" y="571"/>
                  </a:cubicBezTo>
                  <a:lnTo>
                    <a:pt x="290" y="571"/>
                  </a:lnTo>
                  <a:lnTo>
                    <a:pt x="269" y="550"/>
                  </a:lnTo>
                  <a:cubicBezTo>
                    <a:pt x="269" y="550"/>
                    <a:pt x="290" y="529"/>
                    <a:pt x="290" y="529"/>
                  </a:cubicBezTo>
                  <a:lnTo>
                    <a:pt x="269" y="529"/>
                  </a:lnTo>
                  <a:cubicBezTo>
                    <a:pt x="269" y="508"/>
                    <a:pt x="269" y="508"/>
                    <a:pt x="269" y="508"/>
                  </a:cubicBezTo>
                  <a:cubicBezTo>
                    <a:pt x="269" y="508"/>
                    <a:pt x="269" y="508"/>
                    <a:pt x="269" y="487"/>
                  </a:cubicBezTo>
                  <a:lnTo>
                    <a:pt x="269" y="466"/>
                  </a:lnTo>
                  <a:cubicBezTo>
                    <a:pt x="269" y="444"/>
                    <a:pt x="269" y="444"/>
                    <a:pt x="269" y="444"/>
                  </a:cubicBezTo>
                  <a:cubicBezTo>
                    <a:pt x="247" y="444"/>
                    <a:pt x="290" y="423"/>
                    <a:pt x="269" y="423"/>
                  </a:cubicBezTo>
                  <a:lnTo>
                    <a:pt x="247" y="423"/>
                  </a:lnTo>
                  <a:cubicBezTo>
                    <a:pt x="269" y="402"/>
                    <a:pt x="269" y="381"/>
                    <a:pt x="269" y="381"/>
                  </a:cubicBezTo>
                  <a:cubicBezTo>
                    <a:pt x="269" y="360"/>
                    <a:pt x="269" y="360"/>
                    <a:pt x="269" y="360"/>
                  </a:cubicBezTo>
                  <a:lnTo>
                    <a:pt x="269" y="339"/>
                  </a:lnTo>
                  <a:cubicBezTo>
                    <a:pt x="269" y="339"/>
                    <a:pt x="290" y="339"/>
                    <a:pt x="269" y="318"/>
                  </a:cubicBezTo>
                  <a:lnTo>
                    <a:pt x="290" y="318"/>
                  </a:lnTo>
                  <a:cubicBezTo>
                    <a:pt x="269" y="297"/>
                    <a:pt x="269" y="297"/>
                    <a:pt x="247" y="297"/>
                  </a:cubicBezTo>
                  <a:lnTo>
                    <a:pt x="269" y="297"/>
                  </a:lnTo>
                  <a:cubicBezTo>
                    <a:pt x="269" y="297"/>
                    <a:pt x="269" y="275"/>
                    <a:pt x="269" y="275"/>
                  </a:cubicBezTo>
                  <a:lnTo>
                    <a:pt x="290" y="275"/>
                  </a:lnTo>
                  <a:cubicBezTo>
                    <a:pt x="269" y="254"/>
                    <a:pt x="269" y="254"/>
                    <a:pt x="269" y="233"/>
                  </a:cubicBezTo>
                  <a:cubicBezTo>
                    <a:pt x="269" y="212"/>
                    <a:pt x="269" y="212"/>
                    <a:pt x="269" y="212"/>
                  </a:cubicBezTo>
                  <a:cubicBezTo>
                    <a:pt x="269" y="212"/>
                    <a:pt x="269" y="203"/>
                    <a:pt x="275" y="203"/>
                  </a:cubicBezTo>
                  <a:cubicBezTo>
                    <a:pt x="276" y="203"/>
                    <a:pt x="278" y="203"/>
                    <a:pt x="281" y="205"/>
                  </a:cubicBezTo>
                  <a:lnTo>
                    <a:pt x="281" y="205"/>
                  </a:lnTo>
                  <a:cubicBezTo>
                    <a:pt x="282" y="199"/>
                    <a:pt x="290" y="191"/>
                    <a:pt x="290" y="191"/>
                  </a:cubicBezTo>
                  <a:cubicBezTo>
                    <a:pt x="290" y="191"/>
                    <a:pt x="332" y="43"/>
                    <a:pt x="226" y="1"/>
                  </a:cubicBezTo>
                  <a:close/>
                  <a:moveTo>
                    <a:pt x="78" y="1036"/>
                  </a:moveTo>
                  <a:cubicBezTo>
                    <a:pt x="78" y="1043"/>
                    <a:pt x="81" y="1045"/>
                    <a:pt x="84" y="1045"/>
                  </a:cubicBezTo>
                  <a:cubicBezTo>
                    <a:pt x="90" y="1045"/>
                    <a:pt x="100" y="1036"/>
                    <a:pt x="100" y="1036"/>
                  </a:cubicBezTo>
                  <a:lnTo>
                    <a:pt x="100" y="1036"/>
                  </a:lnTo>
                  <a:cubicBezTo>
                    <a:pt x="100" y="1057"/>
                    <a:pt x="100" y="1057"/>
                    <a:pt x="78" y="1057"/>
                  </a:cubicBezTo>
                  <a:lnTo>
                    <a:pt x="121" y="1057"/>
                  </a:lnTo>
                  <a:cubicBezTo>
                    <a:pt x="121" y="1047"/>
                    <a:pt x="115" y="1047"/>
                    <a:pt x="113" y="1047"/>
                  </a:cubicBezTo>
                  <a:cubicBezTo>
                    <a:pt x="110" y="1047"/>
                    <a:pt x="110" y="1047"/>
                    <a:pt x="121" y="103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9" name="Google Shape;8706;p50">
              <a:extLst>
                <a:ext uri="{FF2B5EF4-FFF2-40B4-BE49-F238E27FC236}">
                  <a16:creationId xmlns:a16="http://schemas.microsoft.com/office/drawing/2014/main" id="{4E27F2B5-0D23-2756-3C0B-744D1E1C5552}"/>
                </a:ext>
              </a:extLst>
            </p:cNvPr>
            <p:cNvSpPr/>
            <p:nvPr/>
          </p:nvSpPr>
          <p:spPr>
            <a:xfrm>
              <a:off x="6437175" y="3727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8707;p50">
              <a:extLst>
                <a:ext uri="{FF2B5EF4-FFF2-40B4-BE49-F238E27FC236}">
                  <a16:creationId xmlns:a16="http://schemas.microsoft.com/office/drawing/2014/main" id="{617CBDD5-6BFC-B540-5DDD-E6416B1ED318}"/>
                </a:ext>
              </a:extLst>
            </p:cNvPr>
            <p:cNvSpPr/>
            <p:nvPr/>
          </p:nvSpPr>
          <p:spPr>
            <a:xfrm>
              <a:off x="6437175" y="3725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8708;p50">
              <a:extLst>
                <a:ext uri="{FF2B5EF4-FFF2-40B4-BE49-F238E27FC236}">
                  <a16:creationId xmlns:a16="http://schemas.microsoft.com/office/drawing/2014/main" id="{90C7A604-98ED-2EFF-B2D5-96D3AC85E468}"/>
                </a:ext>
              </a:extLst>
            </p:cNvPr>
            <p:cNvSpPr/>
            <p:nvPr/>
          </p:nvSpPr>
          <p:spPr>
            <a:xfrm>
              <a:off x="6437175" y="3724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8709;p50">
              <a:extLst>
                <a:ext uri="{FF2B5EF4-FFF2-40B4-BE49-F238E27FC236}">
                  <a16:creationId xmlns:a16="http://schemas.microsoft.com/office/drawing/2014/main" id="{27D4ECEC-17A3-C693-3C8C-BC9ED25EC4BC}"/>
                </a:ext>
              </a:extLst>
            </p:cNvPr>
            <p:cNvSpPr/>
            <p:nvPr/>
          </p:nvSpPr>
          <p:spPr>
            <a:xfrm>
              <a:off x="6437700" y="37281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8710;p50">
              <a:extLst>
                <a:ext uri="{FF2B5EF4-FFF2-40B4-BE49-F238E27FC236}">
                  <a16:creationId xmlns:a16="http://schemas.microsoft.com/office/drawing/2014/main" id="{77C7E246-2EA8-84F7-4A9E-367FED03FE85}"/>
                </a:ext>
              </a:extLst>
            </p:cNvPr>
            <p:cNvSpPr/>
            <p:nvPr/>
          </p:nvSpPr>
          <p:spPr>
            <a:xfrm>
              <a:off x="6437700" y="373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8711;p50">
              <a:extLst>
                <a:ext uri="{FF2B5EF4-FFF2-40B4-BE49-F238E27FC236}">
                  <a16:creationId xmlns:a16="http://schemas.microsoft.com/office/drawing/2014/main" id="{0A52FD5D-A509-4BBC-6FE5-9A20EE52E617}"/>
                </a:ext>
              </a:extLst>
            </p:cNvPr>
            <p:cNvSpPr/>
            <p:nvPr/>
          </p:nvSpPr>
          <p:spPr>
            <a:xfrm>
              <a:off x="6438225" y="3731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8712;p50">
              <a:extLst>
                <a:ext uri="{FF2B5EF4-FFF2-40B4-BE49-F238E27FC236}">
                  <a16:creationId xmlns:a16="http://schemas.microsoft.com/office/drawing/2014/main" id="{67987561-6C7B-D459-4D5D-4FDF251F9EEC}"/>
                </a:ext>
              </a:extLst>
            </p:cNvPr>
            <p:cNvSpPr/>
            <p:nvPr/>
          </p:nvSpPr>
          <p:spPr>
            <a:xfrm>
              <a:off x="6437700" y="3727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8713;p50">
              <a:extLst>
                <a:ext uri="{FF2B5EF4-FFF2-40B4-BE49-F238E27FC236}">
                  <a16:creationId xmlns:a16="http://schemas.microsoft.com/office/drawing/2014/main" id="{CD02F419-0749-FD37-2D04-A618A488396A}"/>
                </a:ext>
              </a:extLst>
            </p:cNvPr>
            <p:cNvSpPr/>
            <p:nvPr/>
          </p:nvSpPr>
          <p:spPr>
            <a:xfrm>
              <a:off x="6438225" y="3731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7" name="Google Shape;8714;p50">
              <a:extLst>
                <a:ext uri="{FF2B5EF4-FFF2-40B4-BE49-F238E27FC236}">
                  <a16:creationId xmlns:a16="http://schemas.microsoft.com/office/drawing/2014/main" id="{E50A0C17-82CC-03FE-47E7-77BD4CD59959}"/>
                </a:ext>
              </a:extLst>
            </p:cNvPr>
            <p:cNvSpPr/>
            <p:nvPr/>
          </p:nvSpPr>
          <p:spPr>
            <a:xfrm>
              <a:off x="6437700" y="373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8" name="Google Shape;8715;p50">
              <a:extLst>
                <a:ext uri="{FF2B5EF4-FFF2-40B4-BE49-F238E27FC236}">
                  <a16:creationId xmlns:a16="http://schemas.microsoft.com/office/drawing/2014/main" id="{69C9673B-8699-26C1-4614-FE589EFE4360}"/>
                </a:ext>
              </a:extLst>
            </p:cNvPr>
            <p:cNvSpPr/>
            <p:nvPr/>
          </p:nvSpPr>
          <p:spPr>
            <a:xfrm>
              <a:off x="6438225" y="372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9" name="Google Shape;8716;p50">
              <a:extLst>
                <a:ext uri="{FF2B5EF4-FFF2-40B4-BE49-F238E27FC236}">
                  <a16:creationId xmlns:a16="http://schemas.microsoft.com/office/drawing/2014/main" id="{AB21DD7F-D7C4-3CE1-B834-96F53AD943E5}"/>
                </a:ext>
              </a:extLst>
            </p:cNvPr>
            <p:cNvSpPr/>
            <p:nvPr/>
          </p:nvSpPr>
          <p:spPr>
            <a:xfrm>
              <a:off x="6437700" y="3731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8717;p50">
              <a:extLst>
                <a:ext uri="{FF2B5EF4-FFF2-40B4-BE49-F238E27FC236}">
                  <a16:creationId xmlns:a16="http://schemas.microsoft.com/office/drawing/2014/main" id="{54889B88-646C-19DC-A500-46540E60BC3D}"/>
                </a:ext>
              </a:extLst>
            </p:cNvPr>
            <p:cNvSpPr/>
            <p:nvPr/>
          </p:nvSpPr>
          <p:spPr>
            <a:xfrm>
              <a:off x="6437700" y="373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8718;p50">
              <a:extLst>
                <a:ext uri="{FF2B5EF4-FFF2-40B4-BE49-F238E27FC236}">
                  <a16:creationId xmlns:a16="http://schemas.microsoft.com/office/drawing/2014/main" id="{7241F260-17F4-351B-F996-D4ABB755AAFD}"/>
                </a:ext>
              </a:extLst>
            </p:cNvPr>
            <p:cNvSpPr/>
            <p:nvPr/>
          </p:nvSpPr>
          <p:spPr>
            <a:xfrm>
              <a:off x="6437700" y="3730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8719;p50">
              <a:extLst>
                <a:ext uri="{FF2B5EF4-FFF2-40B4-BE49-F238E27FC236}">
                  <a16:creationId xmlns:a16="http://schemas.microsoft.com/office/drawing/2014/main" id="{A7867A9C-705F-54DE-EA4B-8855360BF9B6}"/>
                </a:ext>
              </a:extLst>
            </p:cNvPr>
            <p:cNvSpPr/>
            <p:nvPr/>
          </p:nvSpPr>
          <p:spPr>
            <a:xfrm>
              <a:off x="641445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8720;p50">
              <a:extLst>
                <a:ext uri="{FF2B5EF4-FFF2-40B4-BE49-F238E27FC236}">
                  <a16:creationId xmlns:a16="http://schemas.microsoft.com/office/drawing/2014/main" id="{B41BA4C1-4466-AA91-DF40-021AE4D9B1F1}"/>
                </a:ext>
              </a:extLst>
            </p:cNvPr>
            <p:cNvSpPr/>
            <p:nvPr/>
          </p:nvSpPr>
          <p:spPr>
            <a:xfrm>
              <a:off x="6415525" y="3790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8721;p50">
              <a:extLst>
                <a:ext uri="{FF2B5EF4-FFF2-40B4-BE49-F238E27FC236}">
                  <a16:creationId xmlns:a16="http://schemas.microsoft.com/office/drawing/2014/main" id="{D4C90BA1-1029-A6D8-7643-CAB3723A8946}"/>
                </a:ext>
              </a:extLst>
            </p:cNvPr>
            <p:cNvSpPr/>
            <p:nvPr/>
          </p:nvSpPr>
          <p:spPr>
            <a:xfrm>
              <a:off x="6413925" y="3793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8722;p50">
              <a:extLst>
                <a:ext uri="{FF2B5EF4-FFF2-40B4-BE49-F238E27FC236}">
                  <a16:creationId xmlns:a16="http://schemas.microsoft.com/office/drawing/2014/main" id="{E71EAA8E-948C-42B9-C8DC-47254692CE5E}"/>
                </a:ext>
              </a:extLst>
            </p:cNvPr>
            <p:cNvSpPr/>
            <p:nvPr/>
          </p:nvSpPr>
          <p:spPr>
            <a:xfrm>
              <a:off x="6416050" y="378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8723;p50">
              <a:extLst>
                <a:ext uri="{FF2B5EF4-FFF2-40B4-BE49-F238E27FC236}">
                  <a16:creationId xmlns:a16="http://schemas.microsoft.com/office/drawing/2014/main" id="{1A9624EF-08BB-84DE-4BBC-27CFCA2B700B}"/>
                </a:ext>
              </a:extLst>
            </p:cNvPr>
            <p:cNvSpPr/>
            <p:nvPr/>
          </p:nvSpPr>
          <p:spPr>
            <a:xfrm>
              <a:off x="6415525" y="378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7" name="Google Shape;8724;p50">
              <a:extLst>
                <a:ext uri="{FF2B5EF4-FFF2-40B4-BE49-F238E27FC236}">
                  <a16:creationId xmlns:a16="http://schemas.microsoft.com/office/drawing/2014/main" id="{27BB5E0D-DF15-A35B-E83A-9B74D43447E5}"/>
                </a:ext>
              </a:extLst>
            </p:cNvPr>
            <p:cNvSpPr/>
            <p:nvPr/>
          </p:nvSpPr>
          <p:spPr>
            <a:xfrm>
              <a:off x="6411825" y="379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8725;p50">
              <a:extLst>
                <a:ext uri="{FF2B5EF4-FFF2-40B4-BE49-F238E27FC236}">
                  <a16:creationId xmlns:a16="http://schemas.microsoft.com/office/drawing/2014/main" id="{A9290E6E-E7C4-05E6-7B9F-F30708E89C80}"/>
                </a:ext>
              </a:extLst>
            </p:cNvPr>
            <p:cNvSpPr/>
            <p:nvPr/>
          </p:nvSpPr>
          <p:spPr>
            <a:xfrm>
              <a:off x="6412350" y="379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8726;p50">
              <a:extLst>
                <a:ext uri="{FF2B5EF4-FFF2-40B4-BE49-F238E27FC236}">
                  <a16:creationId xmlns:a16="http://schemas.microsoft.com/office/drawing/2014/main" id="{5AAFEF16-6364-CF08-0E36-79D974A41D33}"/>
                </a:ext>
              </a:extLst>
            </p:cNvPr>
            <p:cNvSpPr/>
            <p:nvPr/>
          </p:nvSpPr>
          <p:spPr>
            <a:xfrm>
              <a:off x="6412875" y="3794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8727;p50">
              <a:extLst>
                <a:ext uri="{FF2B5EF4-FFF2-40B4-BE49-F238E27FC236}">
                  <a16:creationId xmlns:a16="http://schemas.microsoft.com/office/drawing/2014/main" id="{D69957F1-6874-3325-8582-C461AF4AA5E7}"/>
                </a:ext>
              </a:extLst>
            </p:cNvPr>
            <p:cNvSpPr/>
            <p:nvPr/>
          </p:nvSpPr>
          <p:spPr>
            <a:xfrm>
              <a:off x="6412875" y="3794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8728;p50">
              <a:extLst>
                <a:ext uri="{FF2B5EF4-FFF2-40B4-BE49-F238E27FC236}">
                  <a16:creationId xmlns:a16="http://schemas.microsoft.com/office/drawing/2014/main" id="{36E37227-8597-BC83-9F28-D23EBEA751B4}"/>
                </a:ext>
              </a:extLst>
            </p:cNvPr>
            <p:cNvSpPr/>
            <p:nvPr/>
          </p:nvSpPr>
          <p:spPr>
            <a:xfrm>
              <a:off x="6410775" y="3769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8729;p50">
              <a:extLst>
                <a:ext uri="{FF2B5EF4-FFF2-40B4-BE49-F238E27FC236}">
                  <a16:creationId xmlns:a16="http://schemas.microsoft.com/office/drawing/2014/main" id="{695E4562-13DE-8C2E-6AD7-D70DDB56F836}"/>
                </a:ext>
              </a:extLst>
            </p:cNvPr>
            <p:cNvSpPr/>
            <p:nvPr/>
          </p:nvSpPr>
          <p:spPr>
            <a:xfrm>
              <a:off x="6415525" y="378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8730;p50">
              <a:extLst>
                <a:ext uri="{FF2B5EF4-FFF2-40B4-BE49-F238E27FC236}">
                  <a16:creationId xmlns:a16="http://schemas.microsoft.com/office/drawing/2014/main" id="{5C361DBD-BF38-9AF1-5B1E-DA3FAA69F859}"/>
                </a:ext>
              </a:extLst>
            </p:cNvPr>
            <p:cNvSpPr/>
            <p:nvPr/>
          </p:nvSpPr>
          <p:spPr>
            <a:xfrm>
              <a:off x="6409700" y="377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8731;p50">
              <a:extLst>
                <a:ext uri="{FF2B5EF4-FFF2-40B4-BE49-F238E27FC236}">
                  <a16:creationId xmlns:a16="http://schemas.microsoft.com/office/drawing/2014/main" id="{34D4F238-8EE0-6EB4-006C-D055657345F3}"/>
                </a:ext>
              </a:extLst>
            </p:cNvPr>
            <p:cNvSpPr/>
            <p:nvPr/>
          </p:nvSpPr>
          <p:spPr>
            <a:xfrm>
              <a:off x="6411300" y="37931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8732;p50">
              <a:extLst>
                <a:ext uri="{FF2B5EF4-FFF2-40B4-BE49-F238E27FC236}">
                  <a16:creationId xmlns:a16="http://schemas.microsoft.com/office/drawing/2014/main" id="{A7261F6C-472B-BFB0-EE94-C07B3E380F0E}"/>
                </a:ext>
              </a:extLst>
            </p:cNvPr>
            <p:cNvSpPr/>
            <p:nvPr/>
          </p:nvSpPr>
          <p:spPr>
            <a:xfrm>
              <a:off x="6409700" y="3781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8733;p50">
              <a:extLst>
                <a:ext uri="{FF2B5EF4-FFF2-40B4-BE49-F238E27FC236}">
                  <a16:creationId xmlns:a16="http://schemas.microsoft.com/office/drawing/2014/main" id="{D70B62A3-3561-277D-179E-BA968CABDF1F}"/>
                </a:ext>
              </a:extLst>
            </p:cNvPr>
            <p:cNvSpPr/>
            <p:nvPr/>
          </p:nvSpPr>
          <p:spPr>
            <a:xfrm>
              <a:off x="6409700" y="377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8734;p50">
              <a:extLst>
                <a:ext uri="{FF2B5EF4-FFF2-40B4-BE49-F238E27FC236}">
                  <a16:creationId xmlns:a16="http://schemas.microsoft.com/office/drawing/2014/main" id="{44C0468F-7169-BBA7-E25E-7F5E626F89D9}"/>
                </a:ext>
              </a:extLst>
            </p:cNvPr>
            <p:cNvSpPr/>
            <p:nvPr/>
          </p:nvSpPr>
          <p:spPr>
            <a:xfrm>
              <a:off x="6414450" y="377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8735;p50">
              <a:extLst>
                <a:ext uri="{FF2B5EF4-FFF2-40B4-BE49-F238E27FC236}">
                  <a16:creationId xmlns:a16="http://schemas.microsoft.com/office/drawing/2014/main" id="{B581A6E5-8ED4-6751-9636-174F75D2EEC6}"/>
                </a:ext>
              </a:extLst>
            </p:cNvPr>
            <p:cNvSpPr/>
            <p:nvPr/>
          </p:nvSpPr>
          <p:spPr>
            <a:xfrm>
              <a:off x="6415000" y="377677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9" name="Google Shape;8736;p50">
              <a:extLst>
                <a:ext uri="{FF2B5EF4-FFF2-40B4-BE49-F238E27FC236}">
                  <a16:creationId xmlns:a16="http://schemas.microsoft.com/office/drawing/2014/main" id="{DB9BA994-9C3D-49B2-D457-84F7C2A05DE1}"/>
                </a:ext>
              </a:extLst>
            </p:cNvPr>
            <p:cNvSpPr/>
            <p:nvPr/>
          </p:nvSpPr>
          <p:spPr>
            <a:xfrm>
              <a:off x="6410225" y="37699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0" name="Google Shape;8737;p50">
              <a:extLst>
                <a:ext uri="{FF2B5EF4-FFF2-40B4-BE49-F238E27FC236}">
                  <a16:creationId xmlns:a16="http://schemas.microsoft.com/office/drawing/2014/main" id="{32EE7EA9-F1AB-86CE-3FC6-9A7CD26BEE6D}"/>
                </a:ext>
              </a:extLst>
            </p:cNvPr>
            <p:cNvSpPr/>
            <p:nvPr/>
          </p:nvSpPr>
          <p:spPr>
            <a:xfrm>
              <a:off x="6413925" y="377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8738;p50">
              <a:extLst>
                <a:ext uri="{FF2B5EF4-FFF2-40B4-BE49-F238E27FC236}">
                  <a16:creationId xmlns:a16="http://schemas.microsoft.com/office/drawing/2014/main" id="{2FAB17EC-5211-93A1-CA8C-FE7F73305019}"/>
                </a:ext>
              </a:extLst>
            </p:cNvPr>
            <p:cNvSpPr/>
            <p:nvPr/>
          </p:nvSpPr>
          <p:spPr>
            <a:xfrm>
              <a:off x="6415525" y="37883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8739;p50">
              <a:extLst>
                <a:ext uri="{FF2B5EF4-FFF2-40B4-BE49-F238E27FC236}">
                  <a16:creationId xmlns:a16="http://schemas.microsoft.com/office/drawing/2014/main" id="{88D205E8-DD6F-B846-0EAD-BBDA62A5BD36}"/>
                </a:ext>
              </a:extLst>
            </p:cNvPr>
            <p:cNvSpPr/>
            <p:nvPr/>
          </p:nvSpPr>
          <p:spPr>
            <a:xfrm>
              <a:off x="6411300" y="378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8740;p50">
              <a:extLst>
                <a:ext uri="{FF2B5EF4-FFF2-40B4-BE49-F238E27FC236}">
                  <a16:creationId xmlns:a16="http://schemas.microsoft.com/office/drawing/2014/main" id="{42982851-9C1A-640B-BB59-3B12E6DE1EC0}"/>
                </a:ext>
              </a:extLst>
            </p:cNvPr>
            <p:cNvSpPr/>
            <p:nvPr/>
          </p:nvSpPr>
          <p:spPr>
            <a:xfrm>
              <a:off x="6411300" y="378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8741;p50">
              <a:extLst>
                <a:ext uri="{FF2B5EF4-FFF2-40B4-BE49-F238E27FC236}">
                  <a16:creationId xmlns:a16="http://schemas.microsoft.com/office/drawing/2014/main" id="{92A72046-D777-7E02-34D6-A2B33AFE8AC6}"/>
                </a:ext>
              </a:extLst>
            </p:cNvPr>
            <p:cNvSpPr/>
            <p:nvPr/>
          </p:nvSpPr>
          <p:spPr>
            <a:xfrm>
              <a:off x="6411300" y="378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8742;p50">
              <a:extLst>
                <a:ext uri="{FF2B5EF4-FFF2-40B4-BE49-F238E27FC236}">
                  <a16:creationId xmlns:a16="http://schemas.microsoft.com/office/drawing/2014/main" id="{794DD7FE-D201-A4AC-1514-FFCDFE00106F}"/>
                </a:ext>
              </a:extLst>
            </p:cNvPr>
            <p:cNvSpPr/>
            <p:nvPr/>
          </p:nvSpPr>
          <p:spPr>
            <a:xfrm>
              <a:off x="6411300" y="378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8743;p50">
              <a:extLst>
                <a:ext uri="{FF2B5EF4-FFF2-40B4-BE49-F238E27FC236}">
                  <a16:creationId xmlns:a16="http://schemas.microsoft.com/office/drawing/2014/main" id="{7198FB44-FE5C-B296-DCCA-BE76505CD021}"/>
                </a:ext>
              </a:extLst>
            </p:cNvPr>
            <p:cNvSpPr/>
            <p:nvPr/>
          </p:nvSpPr>
          <p:spPr>
            <a:xfrm>
              <a:off x="6410775" y="378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8744;p50">
              <a:extLst>
                <a:ext uri="{FF2B5EF4-FFF2-40B4-BE49-F238E27FC236}">
                  <a16:creationId xmlns:a16="http://schemas.microsoft.com/office/drawing/2014/main" id="{2939EF6E-6DC4-7665-85F2-FA5E556658F6}"/>
                </a:ext>
              </a:extLst>
            </p:cNvPr>
            <p:cNvSpPr/>
            <p:nvPr/>
          </p:nvSpPr>
          <p:spPr>
            <a:xfrm>
              <a:off x="6407600" y="3769900"/>
              <a:ext cx="9000" cy="25900"/>
            </a:xfrm>
            <a:custGeom>
              <a:avLst/>
              <a:gdLst/>
              <a:ahLst/>
              <a:cxnLst/>
              <a:rect l="l" t="t" r="r" b="b"/>
              <a:pathLst>
                <a:path w="360" h="1036" extrusionOk="0">
                  <a:moveTo>
                    <a:pt x="59" y="76"/>
                  </a:moveTo>
                  <a:cubicBezTo>
                    <a:pt x="54" y="76"/>
                    <a:pt x="50" y="85"/>
                    <a:pt x="64" y="85"/>
                  </a:cubicBezTo>
                  <a:cubicBezTo>
                    <a:pt x="64" y="78"/>
                    <a:pt x="61" y="76"/>
                    <a:pt x="59" y="76"/>
                  </a:cubicBezTo>
                  <a:close/>
                  <a:moveTo>
                    <a:pt x="64" y="465"/>
                  </a:moveTo>
                  <a:cubicBezTo>
                    <a:pt x="71" y="472"/>
                    <a:pt x="75" y="475"/>
                    <a:pt x="79" y="475"/>
                  </a:cubicBezTo>
                  <a:cubicBezTo>
                    <a:pt x="85" y="475"/>
                    <a:pt x="85" y="465"/>
                    <a:pt x="85" y="465"/>
                  </a:cubicBezTo>
                  <a:close/>
                  <a:moveTo>
                    <a:pt x="85" y="486"/>
                  </a:moveTo>
                  <a:cubicBezTo>
                    <a:pt x="85" y="486"/>
                    <a:pt x="64" y="486"/>
                    <a:pt x="85" y="507"/>
                  </a:cubicBezTo>
                  <a:cubicBezTo>
                    <a:pt x="85" y="507"/>
                    <a:pt x="85" y="486"/>
                    <a:pt x="85" y="486"/>
                  </a:cubicBezTo>
                  <a:close/>
                  <a:moveTo>
                    <a:pt x="127" y="655"/>
                  </a:moveTo>
                  <a:cubicBezTo>
                    <a:pt x="106" y="676"/>
                    <a:pt x="127" y="676"/>
                    <a:pt x="127" y="676"/>
                  </a:cubicBezTo>
                  <a:cubicBezTo>
                    <a:pt x="127" y="676"/>
                    <a:pt x="127" y="655"/>
                    <a:pt x="148" y="655"/>
                  </a:cubicBezTo>
                  <a:close/>
                  <a:moveTo>
                    <a:pt x="317" y="761"/>
                  </a:moveTo>
                  <a:cubicBezTo>
                    <a:pt x="317" y="761"/>
                    <a:pt x="317" y="782"/>
                    <a:pt x="338" y="782"/>
                  </a:cubicBezTo>
                  <a:cubicBezTo>
                    <a:pt x="317" y="761"/>
                    <a:pt x="317" y="761"/>
                    <a:pt x="317" y="761"/>
                  </a:cubicBezTo>
                  <a:close/>
                  <a:moveTo>
                    <a:pt x="154" y="815"/>
                  </a:moveTo>
                  <a:cubicBezTo>
                    <a:pt x="148" y="815"/>
                    <a:pt x="148" y="824"/>
                    <a:pt x="148" y="824"/>
                  </a:cubicBezTo>
                  <a:lnTo>
                    <a:pt x="169" y="824"/>
                  </a:lnTo>
                  <a:cubicBezTo>
                    <a:pt x="162" y="817"/>
                    <a:pt x="158" y="815"/>
                    <a:pt x="154" y="815"/>
                  </a:cubicBezTo>
                  <a:close/>
                  <a:moveTo>
                    <a:pt x="275" y="866"/>
                  </a:moveTo>
                  <a:cubicBezTo>
                    <a:pt x="282" y="874"/>
                    <a:pt x="284" y="876"/>
                    <a:pt x="285" y="876"/>
                  </a:cubicBezTo>
                  <a:cubicBezTo>
                    <a:pt x="287" y="876"/>
                    <a:pt x="282" y="866"/>
                    <a:pt x="296" y="866"/>
                  </a:cubicBezTo>
                  <a:close/>
                  <a:moveTo>
                    <a:pt x="296" y="866"/>
                  </a:moveTo>
                  <a:lnTo>
                    <a:pt x="275" y="888"/>
                  </a:lnTo>
                  <a:lnTo>
                    <a:pt x="296" y="888"/>
                  </a:lnTo>
                  <a:lnTo>
                    <a:pt x="296" y="866"/>
                  </a:lnTo>
                  <a:close/>
                  <a:moveTo>
                    <a:pt x="106" y="0"/>
                  </a:moveTo>
                  <a:cubicBezTo>
                    <a:pt x="106" y="0"/>
                    <a:pt x="85" y="0"/>
                    <a:pt x="85" y="22"/>
                  </a:cubicBezTo>
                  <a:lnTo>
                    <a:pt x="85" y="43"/>
                  </a:ln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64" y="64"/>
                  </a:cubicBezTo>
                  <a:cubicBezTo>
                    <a:pt x="64" y="64"/>
                    <a:pt x="64" y="64"/>
                    <a:pt x="64" y="85"/>
                  </a:cubicBezTo>
                  <a:lnTo>
                    <a:pt x="43" y="85"/>
                  </a:lnTo>
                  <a:cubicBezTo>
                    <a:pt x="43" y="106"/>
                    <a:pt x="21" y="127"/>
                    <a:pt x="21" y="127"/>
                  </a:cubicBezTo>
                  <a:cubicBezTo>
                    <a:pt x="21" y="148"/>
                    <a:pt x="0" y="148"/>
                    <a:pt x="0" y="169"/>
                  </a:cubicBezTo>
                  <a:lnTo>
                    <a:pt x="21" y="148"/>
                  </a:lnTo>
                  <a:lnTo>
                    <a:pt x="21" y="148"/>
                  </a:lnTo>
                  <a:cubicBezTo>
                    <a:pt x="0" y="169"/>
                    <a:pt x="21" y="169"/>
                    <a:pt x="0" y="191"/>
                  </a:cubicBezTo>
                  <a:lnTo>
                    <a:pt x="21" y="191"/>
                  </a:lnTo>
                  <a:cubicBezTo>
                    <a:pt x="0" y="212"/>
                    <a:pt x="21" y="233"/>
                    <a:pt x="21" y="254"/>
                  </a:cubicBezTo>
                  <a:cubicBezTo>
                    <a:pt x="21" y="254"/>
                    <a:pt x="21" y="296"/>
                    <a:pt x="43" y="296"/>
                  </a:cubicBezTo>
                  <a:cubicBezTo>
                    <a:pt x="21" y="317"/>
                    <a:pt x="64" y="317"/>
                    <a:pt x="43" y="317"/>
                  </a:cubicBezTo>
                  <a:cubicBezTo>
                    <a:pt x="43" y="338"/>
                    <a:pt x="21" y="360"/>
                    <a:pt x="43" y="360"/>
                  </a:cubicBezTo>
                  <a:cubicBezTo>
                    <a:pt x="43" y="360"/>
                    <a:pt x="43" y="360"/>
                    <a:pt x="43" y="381"/>
                  </a:cubicBezTo>
                  <a:lnTo>
                    <a:pt x="64" y="360"/>
                  </a:lnTo>
                  <a:lnTo>
                    <a:pt x="64" y="360"/>
                  </a:lnTo>
                  <a:cubicBezTo>
                    <a:pt x="64" y="381"/>
                    <a:pt x="43" y="381"/>
                    <a:pt x="64" y="381"/>
                  </a:cubicBezTo>
                  <a:cubicBezTo>
                    <a:pt x="64" y="381"/>
                    <a:pt x="64" y="402"/>
                    <a:pt x="64" y="402"/>
                  </a:cubicBezTo>
                  <a:cubicBezTo>
                    <a:pt x="64" y="423"/>
                    <a:pt x="64" y="423"/>
                    <a:pt x="64" y="444"/>
                  </a:cubicBezTo>
                  <a:cubicBezTo>
                    <a:pt x="64" y="465"/>
                    <a:pt x="85" y="465"/>
                    <a:pt x="85" y="465"/>
                  </a:cubicBezTo>
                  <a:cubicBezTo>
                    <a:pt x="85" y="465"/>
                    <a:pt x="85" y="486"/>
                    <a:pt x="85" y="486"/>
                  </a:cubicBezTo>
                  <a:cubicBezTo>
                    <a:pt x="106" y="507"/>
                    <a:pt x="85" y="507"/>
                    <a:pt x="85" y="507"/>
                  </a:cubicBezTo>
                  <a:cubicBezTo>
                    <a:pt x="85" y="507"/>
                    <a:pt x="85" y="507"/>
                    <a:pt x="85" y="528"/>
                  </a:cubicBezTo>
                  <a:lnTo>
                    <a:pt x="64" y="528"/>
                  </a:lnTo>
                  <a:cubicBezTo>
                    <a:pt x="85" y="550"/>
                    <a:pt x="85" y="571"/>
                    <a:pt x="85" y="571"/>
                  </a:cubicBezTo>
                  <a:cubicBezTo>
                    <a:pt x="106" y="571"/>
                    <a:pt x="106" y="571"/>
                    <a:pt x="106" y="592"/>
                  </a:cubicBezTo>
                  <a:lnTo>
                    <a:pt x="85" y="592"/>
                  </a:lnTo>
                  <a:lnTo>
                    <a:pt x="85" y="613"/>
                  </a:lnTo>
                  <a:cubicBezTo>
                    <a:pt x="64" y="613"/>
                    <a:pt x="106" y="613"/>
                    <a:pt x="106" y="634"/>
                  </a:cubicBezTo>
                  <a:lnTo>
                    <a:pt x="127" y="634"/>
                  </a:lnTo>
                  <a:cubicBezTo>
                    <a:pt x="127" y="634"/>
                    <a:pt x="148" y="634"/>
                    <a:pt x="148" y="655"/>
                  </a:cubicBezTo>
                  <a:cubicBezTo>
                    <a:pt x="148" y="676"/>
                    <a:pt x="148" y="676"/>
                    <a:pt x="148" y="676"/>
                  </a:cubicBezTo>
                  <a:lnTo>
                    <a:pt x="169" y="676"/>
                  </a:lnTo>
                  <a:cubicBezTo>
                    <a:pt x="148" y="676"/>
                    <a:pt x="190" y="676"/>
                    <a:pt x="169" y="697"/>
                  </a:cubicBezTo>
                  <a:cubicBezTo>
                    <a:pt x="148" y="697"/>
                    <a:pt x="148" y="697"/>
                    <a:pt x="127" y="677"/>
                  </a:cubicBezTo>
                  <a:lnTo>
                    <a:pt x="127" y="677"/>
                  </a:lnTo>
                  <a:cubicBezTo>
                    <a:pt x="148" y="697"/>
                    <a:pt x="148" y="697"/>
                    <a:pt x="127" y="697"/>
                  </a:cubicBezTo>
                  <a:lnTo>
                    <a:pt x="148" y="697"/>
                  </a:lnTo>
                  <a:cubicBezTo>
                    <a:pt x="148" y="697"/>
                    <a:pt x="148" y="719"/>
                    <a:pt x="148" y="719"/>
                  </a:cubicBezTo>
                  <a:cubicBezTo>
                    <a:pt x="148" y="719"/>
                    <a:pt x="127" y="740"/>
                    <a:pt x="127" y="740"/>
                  </a:cubicBezTo>
                  <a:lnTo>
                    <a:pt x="148" y="740"/>
                  </a:lnTo>
                  <a:cubicBezTo>
                    <a:pt x="148" y="740"/>
                    <a:pt x="148" y="740"/>
                    <a:pt x="148" y="761"/>
                  </a:cubicBezTo>
                  <a:lnTo>
                    <a:pt x="169" y="761"/>
                  </a:lnTo>
                  <a:cubicBezTo>
                    <a:pt x="169" y="782"/>
                    <a:pt x="148" y="782"/>
                    <a:pt x="148" y="782"/>
                  </a:cubicBezTo>
                  <a:lnTo>
                    <a:pt x="169" y="782"/>
                  </a:lnTo>
                  <a:cubicBezTo>
                    <a:pt x="169" y="782"/>
                    <a:pt x="169" y="791"/>
                    <a:pt x="176" y="791"/>
                  </a:cubicBezTo>
                  <a:cubicBezTo>
                    <a:pt x="179" y="791"/>
                    <a:pt x="183" y="789"/>
                    <a:pt x="190" y="782"/>
                  </a:cubicBezTo>
                  <a:lnTo>
                    <a:pt x="190" y="782"/>
                  </a:lnTo>
                  <a:lnTo>
                    <a:pt x="169" y="803"/>
                  </a:lnTo>
                  <a:lnTo>
                    <a:pt x="148" y="803"/>
                  </a:lnTo>
                  <a:cubicBezTo>
                    <a:pt x="148" y="803"/>
                    <a:pt x="169" y="803"/>
                    <a:pt x="169" y="824"/>
                  </a:cubicBezTo>
                  <a:cubicBezTo>
                    <a:pt x="190" y="845"/>
                    <a:pt x="190" y="845"/>
                    <a:pt x="190" y="845"/>
                  </a:cubicBezTo>
                  <a:lnTo>
                    <a:pt x="169" y="845"/>
                  </a:lnTo>
                  <a:lnTo>
                    <a:pt x="169" y="866"/>
                  </a:lnTo>
                  <a:cubicBezTo>
                    <a:pt x="169" y="888"/>
                    <a:pt x="169" y="888"/>
                    <a:pt x="169" y="888"/>
                  </a:cubicBezTo>
                  <a:cubicBezTo>
                    <a:pt x="169" y="888"/>
                    <a:pt x="169" y="888"/>
                    <a:pt x="169" y="909"/>
                  </a:cubicBezTo>
                  <a:cubicBezTo>
                    <a:pt x="190" y="909"/>
                    <a:pt x="169" y="930"/>
                    <a:pt x="169" y="930"/>
                  </a:cubicBezTo>
                  <a:lnTo>
                    <a:pt x="148" y="930"/>
                  </a:lnTo>
                  <a:cubicBezTo>
                    <a:pt x="148" y="930"/>
                    <a:pt x="169" y="951"/>
                    <a:pt x="169" y="951"/>
                  </a:cubicBezTo>
                  <a:lnTo>
                    <a:pt x="148" y="951"/>
                  </a:lnTo>
                  <a:cubicBezTo>
                    <a:pt x="148" y="951"/>
                    <a:pt x="148" y="972"/>
                    <a:pt x="169" y="972"/>
                  </a:cubicBezTo>
                  <a:cubicBezTo>
                    <a:pt x="169" y="972"/>
                    <a:pt x="169" y="993"/>
                    <a:pt x="169" y="993"/>
                  </a:cubicBezTo>
                  <a:cubicBezTo>
                    <a:pt x="190" y="1014"/>
                    <a:pt x="169" y="1014"/>
                    <a:pt x="190" y="1014"/>
                  </a:cubicBezTo>
                  <a:lnTo>
                    <a:pt x="212" y="1014"/>
                  </a:lnTo>
                  <a:cubicBezTo>
                    <a:pt x="190" y="1014"/>
                    <a:pt x="190" y="1014"/>
                    <a:pt x="190" y="993"/>
                  </a:cubicBezTo>
                  <a:cubicBezTo>
                    <a:pt x="212" y="993"/>
                    <a:pt x="212" y="1014"/>
                    <a:pt x="212" y="1014"/>
                  </a:cubicBezTo>
                  <a:lnTo>
                    <a:pt x="212" y="993"/>
                  </a:lnTo>
                  <a:lnTo>
                    <a:pt x="233" y="993"/>
                  </a:lnTo>
                  <a:cubicBezTo>
                    <a:pt x="233" y="972"/>
                    <a:pt x="233" y="972"/>
                    <a:pt x="233" y="972"/>
                  </a:cubicBezTo>
                  <a:lnTo>
                    <a:pt x="254" y="972"/>
                  </a:lnTo>
                  <a:cubicBezTo>
                    <a:pt x="254" y="962"/>
                    <a:pt x="254" y="962"/>
                    <a:pt x="256" y="962"/>
                  </a:cubicBezTo>
                  <a:cubicBezTo>
                    <a:pt x="259" y="962"/>
                    <a:pt x="264" y="962"/>
                    <a:pt x="275" y="951"/>
                  </a:cubicBezTo>
                  <a:lnTo>
                    <a:pt x="254" y="951"/>
                  </a:lnTo>
                  <a:cubicBezTo>
                    <a:pt x="275" y="930"/>
                    <a:pt x="254" y="930"/>
                    <a:pt x="254" y="930"/>
                  </a:cubicBezTo>
                  <a:lnTo>
                    <a:pt x="275" y="930"/>
                  </a:lnTo>
                  <a:cubicBezTo>
                    <a:pt x="275" y="930"/>
                    <a:pt x="275" y="930"/>
                    <a:pt x="254" y="909"/>
                  </a:cubicBezTo>
                  <a:lnTo>
                    <a:pt x="275" y="909"/>
                  </a:lnTo>
                  <a:cubicBezTo>
                    <a:pt x="296" y="888"/>
                    <a:pt x="254" y="888"/>
                    <a:pt x="275" y="888"/>
                  </a:cubicBezTo>
                  <a:cubicBezTo>
                    <a:pt x="275" y="866"/>
                    <a:pt x="275" y="866"/>
                    <a:pt x="275" y="866"/>
                  </a:cubicBezTo>
                  <a:cubicBezTo>
                    <a:pt x="275" y="866"/>
                    <a:pt x="296" y="866"/>
                    <a:pt x="275" y="845"/>
                  </a:cubicBezTo>
                  <a:lnTo>
                    <a:pt x="296" y="845"/>
                  </a:lnTo>
                  <a:cubicBezTo>
                    <a:pt x="296" y="824"/>
                    <a:pt x="317" y="824"/>
                    <a:pt x="296" y="824"/>
                  </a:cubicBezTo>
                  <a:lnTo>
                    <a:pt x="317" y="803"/>
                  </a:lnTo>
                  <a:cubicBezTo>
                    <a:pt x="296" y="803"/>
                    <a:pt x="338" y="782"/>
                    <a:pt x="317" y="782"/>
                  </a:cubicBezTo>
                  <a:lnTo>
                    <a:pt x="317" y="761"/>
                  </a:lnTo>
                  <a:cubicBezTo>
                    <a:pt x="317" y="740"/>
                    <a:pt x="317" y="740"/>
                    <a:pt x="317" y="740"/>
                  </a:cubicBezTo>
                  <a:lnTo>
                    <a:pt x="338" y="740"/>
                  </a:lnTo>
                  <a:cubicBezTo>
                    <a:pt x="317" y="740"/>
                    <a:pt x="317" y="740"/>
                    <a:pt x="317" y="719"/>
                  </a:cubicBezTo>
                  <a:cubicBezTo>
                    <a:pt x="338" y="697"/>
                    <a:pt x="317" y="697"/>
                    <a:pt x="317" y="697"/>
                  </a:cubicBezTo>
                  <a:cubicBezTo>
                    <a:pt x="317" y="697"/>
                    <a:pt x="317" y="676"/>
                    <a:pt x="317" y="676"/>
                  </a:cubicBezTo>
                  <a:lnTo>
                    <a:pt x="338" y="676"/>
                  </a:lnTo>
                  <a:lnTo>
                    <a:pt x="338" y="655"/>
                  </a:lnTo>
                  <a:cubicBezTo>
                    <a:pt x="338" y="655"/>
                    <a:pt x="338" y="655"/>
                    <a:pt x="338" y="634"/>
                  </a:cubicBezTo>
                  <a:cubicBezTo>
                    <a:pt x="338" y="634"/>
                    <a:pt x="359" y="613"/>
                    <a:pt x="338" y="613"/>
                  </a:cubicBezTo>
                  <a:cubicBezTo>
                    <a:pt x="338" y="613"/>
                    <a:pt x="338" y="613"/>
                    <a:pt x="338" y="592"/>
                  </a:cubicBezTo>
                  <a:cubicBezTo>
                    <a:pt x="338" y="571"/>
                    <a:pt x="317" y="571"/>
                    <a:pt x="317" y="571"/>
                  </a:cubicBezTo>
                  <a:cubicBezTo>
                    <a:pt x="317" y="550"/>
                    <a:pt x="338" y="550"/>
                    <a:pt x="338" y="550"/>
                  </a:cubicBezTo>
                  <a:lnTo>
                    <a:pt x="338" y="528"/>
                  </a:lnTo>
                  <a:cubicBezTo>
                    <a:pt x="338" y="528"/>
                    <a:pt x="338" y="507"/>
                    <a:pt x="338" y="507"/>
                  </a:cubicBezTo>
                  <a:lnTo>
                    <a:pt x="317" y="507"/>
                  </a:lnTo>
                  <a:cubicBezTo>
                    <a:pt x="317" y="486"/>
                    <a:pt x="317" y="486"/>
                    <a:pt x="317" y="486"/>
                  </a:cubicBezTo>
                  <a:cubicBezTo>
                    <a:pt x="317" y="486"/>
                    <a:pt x="317" y="465"/>
                    <a:pt x="317" y="465"/>
                  </a:cubicBezTo>
                  <a:lnTo>
                    <a:pt x="317" y="444"/>
                  </a:lnTo>
                  <a:lnTo>
                    <a:pt x="296" y="444"/>
                  </a:lnTo>
                  <a:cubicBezTo>
                    <a:pt x="296" y="423"/>
                    <a:pt x="317" y="423"/>
                    <a:pt x="317" y="423"/>
                  </a:cubicBezTo>
                  <a:cubicBezTo>
                    <a:pt x="296" y="423"/>
                    <a:pt x="296" y="423"/>
                    <a:pt x="317" y="402"/>
                  </a:cubicBezTo>
                  <a:lnTo>
                    <a:pt x="317" y="402"/>
                  </a:lnTo>
                  <a:cubicBezTo>
                    <a:pt x="310" y="409"/>
                    <a:pt x="308" y="411"/>
                    <a:pt x="307" y="411"/>
                  </a:cubicBezTo>
                  <a:cubicBezTo>
                    <a:pt x="305" y="411"/>
                    <a:pt x="310" y="402"/>
                    <a:pt x="296" y="402"/>
                  </a:cubicBezTo>
                  <a:cubicBezTo>
                    <a:pt x="317" y="381"/>
                    <a:pt x="296" y="360"/>
                    <a:pt x="296" y="338"/>
                  </a:cubicBezTo>
                  <a:lnTo>
                    <a:pt x="296" y="317"/>
                  </a:lnTo>
                  <a:lnTo>
                    <a:pt x="275" y="317"/>
                  </a:lnTo>
                  <a:cubicBezTo>
                    <a:pt x="296" y="317"/>
                    <a:pt x="296" y="296"/>
                    <a:pt x="275" y="296"/>
                  </a:cubicBezTo>
                  <a:cubicBezTo>
                    <a:pt x="254" y="296"/>
                    <a:pt x="296" y="275"/>
                    <a:pt x="275" y="275"/>
                  </a:cubicBezTo>
                  <a:lnTo>
                    <a:pt x="254" y="275"/>
                  </a:lnTo>
                  <a:cubicBezTo>
                    <a:pt x="275" y="275"/>
                    <a:pt x="275" y="254"/>
                    <a:pt x="275" y="254"/>
                  </a:cubicBezTo>
                  <a:cubicBezTo>
                    <a:pt x="275" y="254"/>
                    <a:pt x="254" y="254"/>
                    <a:pt x="275" y="233"/>
                  </a:cubicBezTo>
                  <a:cubicBezTo>
                    <a:pt x="254" y="233"/>
                    <a:pt x="254" y="212"/>
                    <a:pt x="254" y="212"/>
                  </a:cubicBezTo>
                  <a:cubicBezTo>
                    <a:pt x="254" y="212"/>
                    <a:pt x="254" y="212"/>
                    <a:pt x="254" y="191"/>
                  </a:cubicBezTo>
                  <a:lnTo>
                    <a:pt x="233" y="191"/>
                  </a:lnTo>
                  <a:cubicBezTo>
                    <a:pt x="233" y="191"/>
                    <a:pt x="254" y="169"/>
                    <a:pt x="254" y="169"/>
                  </a:cubicBezTo>
                  <a:cubicBezTo>
                    <a:pt x="254" y="169"/>
                    <a:pt x="254" y="127"/>
                    <a:pt x="233" y="85"/>
                  </a:cubicBezTo>
                  <a:cubicBezTo>
                    <a:pt x="212" y="43"/>
                    <a:pt x="169" y="0"/>
                    <a:pt x="127" y="0"/>
                  </a:cubicBezTo>
                  <a:close/>
                  <a:moveTo>
                    <a:pt x="212" y="993"/>
                  </a:moveTo>
                  <a:lnTo>
                    <a:pt x="233" y="1014"/>
                  </a:lnTo>
                  <a:cubicBezTo>
                    <a:pt x="233" y="993"/>
                    <a:pt x="212" y="993"/>
                    <a:pt x="212" y="993"/>
                  </a:cubicBezTo>
                  <a:close/>
                  <a:moveTo>
                    <a:pt x="148" y="1014"/>
                  </a:moveTo>
                  <a:cubicBezTo>
                    <a:pt x="148" y="1014"/>
                    <a:pt x="148" y="1035"/>
                    <a:pt x="148" y="1035"/>
                  </a:cubicBezTo>
                  <a:cubicBezTo>
                    <a:pt x="148" y="1027"/>
                    <a:pt x="152" y="1022"/>
                    <a:pt x="155" y="1020"/>
                  </a:cubicBezTo>
                  <a:lnTo>
                    <a:pt x="155" y="1020"/>
                  </a:lnTo>
                  <a:cubicBezTo>
                    <a:pt x="158" y="1022"/>
                    <a:pt x="161" y="1024"/>
                    <a:pt x="164" y="1024"/>
                  </a:cubicBezTo>
                  <a:cubicBezTo>
                    <a:pt x="165" y="1024"/>
                    <a:pt x="165" y="1024"/>
                    <a:pt x="166" y="1023"/>
                  </a:cubicBezTo>
                  <a:lnTo>
                    <a:pt x="166" y="1023"/>
                  </a:lnTo>
                  <a:cubicBezTo>
                    <a:pt x="168" y="1026"/>
                    <a:pt x="169" y="1030"/>
                    <a:pt x="169" y="1035"/>
                  </a:cubicBezTo>
                  <a:lnTo>
                    <a:pt x="190" y="1035"/>
                  </a:lnTo>
                  <a:cubicBezTo>
                    <a:pt x="190" y="1035"/>
                    <a:pt x="169" y="1014"/>
                    <a:pt x="190" y="1014"/>
                  </a:cubicBezTo>
                  <a:lnTo>
                    <a:pt x="169" y="1014"/>
                  </a:lnTo>
                  <a:cubicBezTo>
                    <a:pt x="169" y="1020"/>
                    <a:pt x="168" y="1022"/>
                    <a:pt x="166" y="1023"/>
                  </a:cubicBezTo>
                  <a:lnTo>
                    <a:pt x="166" y="1023"/>
                  </a:lnTo>
                  <a:cubicBezTo>
                    <a:pt x="164" y="1021"/>
                    <a:pt x="161" y="1020"/>
                    <a:pt x="159" y="1020"/>
                  </a:cubicBezTo>
                  <a:cubicBezTo>
                    <a:pt x="158" y="1020"/>
                    <a:pt x="157" y="1020"/>
                    <a:pt x="155" y="1020"/>
                  </a:cubicBezTo>
                  <a:lnTo>
                    <a:pt x="155" y="1020"/>
                  </a:lnTo>
                  <a:cubicBezTo>
                    <a:pt x="152" y="1018"/>
                    <a:pt x="148" y="1014"/>
                    <a:pt x="148" y="10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8745;p50">
              <a:extLst>
                <a:ext uri="{FF2B5EF4-FFF2-40B4-BE49-F238E27FC236}">
                  <a16:creationId xmlns:a16="http://schemas.microsoft.com/office/drawing/2014/main" id="{B3A7741D-FADB-8E00-D7B7-4D1DEDBFF7FD}"/>
                </a:ext>
              </a:extLst>
            </p:cNvPr>
            <p:cNvSpPr/>
            <p:nvPr/>
          </p:nvSpPr>
          <p:spPr>
            <a:xfrm>
              <a:off x="6410775" y="3788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8746;p50">
              <a:extLst>
                <a:ext uri="{FF2B5EF4-FFF2-40B4-BE49-F238E27FC236}">
                  <a16:creationId xmlns:a16="http://schemas.microsoft.com/office/drawing/2014/main" id="{5B81B2FD-54D5-F4FD-DE3F-E44533F33E02}"/>
                </a:ext>
              </a:extLst>
            </p:cNvPr>
            <p:cNvSpPr/>
            <p:nvPr/>
          </p:nvSpPr>
          <p:spPr>
            <a:xfrm>
              <a:off x="6411300" y="3786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8747;p50">
              <a:extLst>
                <a:ext uri="{FF2B5EF4-FFF2-40B4-BE49-F238E27FC236}">
                  <a16:creationId xmlns:a16="http://schemas.microsoft.com/office/drawing/2014/main" id="{AA6129AD-728D-E952-F8E1-9CC964C824A2}"/>
                </a:ext>
              </a:extLst>
            </p:cNvPr>
            <p:cNvSpPr/>
            <p:nvPr/>
          </p:nvSpPr>
          <p:spPr>
            <a:xfrm>
              <a:off x="6410775" y="378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8748;p50">
              <a:extLst>
                <a:ext uri="{FF2B5EF4-FFF2-40B4-BE49-F238E27FC236}">
                  <a16:creationId xmlns:a16="http://schemas.microsoft.com/office/drawing/2014/main" id="{09477121-C0F2-D7D1-26D1-C9B16C78495D}"/>
                </a:ext>
              </a:extLst>
            </p:cNvPr>
            <p:cNvSpPr/>
            <p:nvPr/>
          </p:nvSpPr>
          <p:spPr>
            <a:xfrm>
              <a:off x="6411825" y="378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2" name="Google Shape;8749;p50">
              <a:extLst>
                <a:ext uri="{FF2B5EF4-FFF2-40B4-BE49-F238E27FC236}">
                  <a16:creationId xmlns:a16="http://schemas.microsoft.com/office/drawing/2014/main" id="{456F8314-039B-78D4-0659-FDB4A1BD7F8D}"/>
                </a:ext>
              </a:extLst>
            </p:cNvPr>
            <p:cNvSpPr/>
            <p:nvPr/>
          </p:nvSpPr>
          <p:spPr>
            <a:xfrm>
              <a:off x="6411300" y="379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3" name="Google Shape;8750;p50">
              <a:extLst>
                <a:ext uri="{FF2B5EF4-FFF2-40B4-BE49-F238E27FC236}">
                  <a16:creationId xmlns:a16="http://schemas.microsoft.com/office/drawing/2014/main" id="{44AC0979-BEB2-E3DB-3123-C5C5443AFB9D}"/>
                </a:ext>
              </a:extLst>
            </p:cNvPr>
            <p:cNvSpPr/>
            <p:nvPr/>
          </p:nvSpPr>
          <p:spPr>
            <a:xfrm>
              <a:off x="6411825" y="379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8751;p50">
              <a:extLst>
                <a:ext uri="{FF2B5EF4-FFF2-40B4-BE49-F238E27FC236}">
                  <a16:creationId xmlns:a16="http://schemas.microsoft.com/office/drawing/2014/main" id="{3CF4F659-EAE8-7705-254F-A0BFDBD50989}"/>
                </a:ext>
              </a:extLst>
            </p:cNvPr>
            <p:cNvSpPr/>
            <p:nvPr/>
          </p:nvSpPr>
          <p:spPr>
            <a:xfrm>
              <a:off x="6411825" y="3788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8752;p50">
              <a:extLst>
                <a:ext uri="{FF2B5EF4-FFF2-40B4-BE49-F238E27FC236}">
                  <a16:creationId xmlns:a16="http://schemas.microsoft.com/office/drawing/2014/main" id="{6820C0FB-F042-6DCE-545F-8BB89C70CCBF}"/>
                </a:ext>
              </a:extLst>
            </p:cNvPr>
            <p:cNvSpPr/>
            <p:nvPr/>
          </p:nvSpPr>
          <p:spPr>
            <a:xfrm>
              <a:off x="6411825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8753;p50">
              <a:extLst>
                <a:ext uri="{FF2B5EF4-FFF2-40B4-BE49-F238E27FC236}">
                  <a16:creationId xmlns:a16="http://schemas.microsoft.com/office/drawing/2014/main" id="{CF4430E0-5797-EA50-E963-60AD12004D74}"/>
                </a:ext>
              </a:extLst>
            </p:cNvPr>
            <p:cNvSpPr/>
            <p:nvPr/>
          </p:nvSpPr>
          <p:spPr>
            <a:xfrm>
              <a:off x="6411300" y="379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8754;p50">
              <a:extLst>
                <a:ext uri="{FF2B5EF4-FFF2-40B4-BE49-F238E27FC236}">
                  <a16:creationId xmlns:a16="http://schemas.microsoft.com/office/drawing/2014/main" id="{157ABBA1-2C77-EF91-2485-C3C97C22EB6F}"/>
                </a:ext>
              </a:extLst>
            </p:cNvPr>
            <p:cNvSpPr/>
            <p:nvPr/>
          </p:nvSpPr>
          <p:spPr>
            <a:xfrm>
              <a:off x="6411825" y="3791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8755;p50">
              <a:extLst>
                <a:ext uri="{FF2B5EF4-FFF2-40B4-BE49-F238E27FC236}">
                  <a16:creationId xmlns:a16="http://schemas.microsoft.com/office/drawing/2014/main" id="{D44AA999-7F95-A163-89DF-A9B57842B14F}"/>
                </a:ext>
              </a:extLst>
            </p:cNvPr>
            <p:cNvSpPr/>
            <p:nvPr/>
          </p:nvSpPr>
          <p:spPr>
            <a:xfrm>
              <a:off x="641130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8756;p50">
              <a:extLst>
                <a:ext uri="{FF2B5EF4-FFF2-40B4-BE49-F238E27FC236}">
                  <a16:creationId xmlns:a16="http://schemas.microsoft.com/office/drawing/2014/main" id="{3A840C08-98E2-8D9B-BF2D-93CE18F01D54}"/>
                </a:ext>
              </a:extLst>
            </p:cNvPr>
            <p:cNvSpPr/>
            <p:nvPr/>
          </p:nvSpPr>
          <p:spPr>
            <a:xfrm>
              <a:off x="6411300" y="379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8757;p50">
              <a:extLst>
                <a:ext uri="{FF2B5EF4-FFF2-40B4-BE49-F238E27FC236}">
                  <a16:creationId xmlns:a16="http://schemas.microsoft.com/office/drawing/2014/main" id="{10BBC71F-1C8A-1317-D8C6-067EF58322C0}"/>
                </a:ext>
              </a:extLst>
            </p:cNvPr>
            <p:cNvSpPr/>
            <p:nvPr/>
          </p:nvSpPr>
          <p:spPr>
            <a:xfrm>
              <a:off x="6411825" y="379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8758;p50">
              <a:extLst>
                <a:ext uri="{FF2B5EF4-FFF2-40B4-BE49-F238E27FC236}">
                  <a16:creationId xmlns:a16="http://schemas.microsoft.com/office/drawing/2014/main" id="{B86FD60F-1A74-70CE-B547-83F6A5DD6CED}"/>
                </a:ext>
              </a:extLst>
            </p:cNvPr>
            <p:cNvSpPr/>
            <p:nvPr/>
          </p:nvSpPr>
          <p:spPr>
            <a:xfrm>
              <a:off x="6475200" y="3766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8759;p50">
              <a:extLst>
                <a:ext uri="{FF2B5EF4-FFF2-40B4-BE49-F238E27FC236}">
                  <a16:creationId xmlns:a16="http://schemas.microsoft.com/office/drawing/2014/main" id="{7525EF5F-E882-C016-81F6-750EDFD245CF}"/>
                </a:ext>
              </a:extLst>
            </p:cNvPr>
            <p:cNvSpPr/>
            <p:nvPr/>
          </p:nvSpPr>
          <p:spPr>
            <a:xfrm>
              <a:off x="6476775" y="376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8760;p50">
              <a:extLst>
                <a:ext uri="{FF2B5EF4-FFF2-40B4-BE49-F238E27FC236}">
                  <a16:creationId xmlns:a16="http://schemas.microsoft.com/office/drawing/2014/main" id="{07A10AD0-815B-95BB-1E3F-CF9AC54755C7}"/>
                </a:ext>
              </a:extLst>
            </p:cNvPr>
            <p:cNvSpPr/>
            <p:nvPr/>
          </p:nvSpPr>
          <p:spPr>
            <a:xfrm>
              <a:off x="6474675" y="376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8761;p50">
              <a:extLst>
                <a:ext uri="{FF2B5EF4-FFF2-40B4-BE49-F238E27FC236}">
                  <a16:creationId xmlns:a16="http://schemas.microsoft.com/office/drawing/2014/main" id="{2B55A70D-58E3-FC5F-AB75-1506C86B96D5}"/>
                </a:ext>
              </a:extLst>
            </p:cNvPr>
            <p:cNvSpPr/>
            <p:nvPr/>
          </p:nvSpPr>
          <p:spPr>
            <a:xfrm>
              <a:off x="6479425" y="3760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5" name="Google Shape;8762;p50">
              <a:extLst>
                <a:ext uri="{FF2B5EF4-FFF2-40B4-BE49-F238E27FC236}">
                  <a16:creationId xmlns:a16="http://schemas.microsoft.com/office/drawing/2014/main" id="{C01FCC3F-938A-84EA-5353-AD8B73D87301}"/>
                </a:ext>
              </a:extLst>
            </p:cNvPr>
            <p:cNvSpPr/>
            <p:nvPr/>
          </p:nvSpPr>
          <p:spPr>
            <a:xfrm>
              <a:off x="6477825" y="376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6" name="Google Shape;8763;p50">
              <a:extLst>
                <a:ext uri="{FF2B5EF4-FFF2-40B4-BE49-F238E27FC236}">
                  <a16:creationId xmlns:a16="http://schemas.microsoft.com/office/drawing/2014/main" id="{EF6D33E1-FC1D-7C8D-EF57-518C34AB1E2C}"/>
                </a:ext>
              </a:extLst>
            </p:cNvPr>
            <p:cNvSpPr/>
            <p:nvPr/>
          </p:nvSpPr>
          <p:spPr>
            <a:xfrm>
              <a:off x="6472025" y="3767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22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7" name="Google Shape;8764;p50">
              <a:extLst>
                <a:ext uri="{FF2B5EF4-FFF2-40B4-BE49-F238E27FC236}">
                  <a16:creationId xmlns:a16="http://schemas.microsoft.com/office/drawing/2014/main" id="{82CA66E7-070C-C554-CEB2-1A03F01CE11B}"/>
                </a:ext>
              </a:extLst>
            </p:cNvPr>
            <p:cNvSpPr/>
            <p:nvPr/>
          </p:nvSpPr>
          <p:spPr>
            <a:xfrm>
              <a:off x="6472025" y="3768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8" name="Google Shape;8765;p50">
              <a:extLst>
                <a:ext uri="{FF2B5EF4-FFF2-40B4-BE49-F238E27FC236}">
                  <a16:creationId xmlns:a16="http://schemas.microsoft.com/office/drawing/2014/main" id="{05A78CA8-56FE-A5A7-DD35-3141F9442D58}"/>
                </a:ext>
              </a:extLst>
            </p:cNvPr>
            <p:cNvSpPr/>
            <p:nvPr/>
          </p:nvSpPr>
          <p:spPr>
            <a:xfrm>
              <a:off x="6473075" y="376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8766;p50">
              <a:extLst>
                <a:ext uri="{FF2B5EF4-FFF2-40B4-BE49-F238E27FC236}">
                  <a16:creationId xmlns:a16="http://schemas.microsoft.com/office/drawing/2014/main" id="{79F82F33-6E99-997B-2390-F27D04CD55C0}"/>
                </a:ext>
              </a:extLst>
            </p:cNvPr>
            <p:cNvSpPr/>
            <p:nvPr/>
          </p:nvSpPr>
          <p:spPr>
            <a:xfrm>
              <a:off x="6473075" y="376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8767;p50">
              <a:extLst>
                <a:ext uri="{FF2B5EF4-FFF2-40B4-BE49-F238E27FC236}">
                  <a16:creationId xmlns:a16="http://schemas.microsoft.com/office/drawing/2014/main" id="{E8A7A56F-5FF5-F690-830C-03952E3B7303}"/>
                </a:ext>
              </a:extLst>
            </p:cNvPr>
            <p:cNvSpPr/>
            <p:nvPr/>
          </p:nvSpPr>
          <p:spPr>
            <a:xfrm>
              <a:off x="6481000" y="3744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8768;p50">
              <a:extLst>
                <a:ext uri="{FF2B5EF4-FFF2-40B4-BE49-F238E27FC236}">
                  <a16:creationId xmlns:a16="http://schemas.microsoft.com/office/drawing/2014/main" id="{ABDC2156-8C9F-1F71-C417-0C6AD6FBF54D}"/>
                </a:ext>
              </a:extLst>
            </p:cNvPr>
            <p:cNvSpPr/>
            <p:nvPr/>
          </p:nvSpPr>
          <p:spPr>
            <a:xfrm>
              <a:off x="6480475" y="375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8769;p50">
              <a:extLst>
                <a:ext uri="{FF2B5EF4-FFF2-40B4-BE49-F238E27FC236}">
                  <a16:creationId xmlns:a16="http://schemas.microsoft.com/office/drawing/2014/main" id="{8A90CFDA-8C6F-2C64-4DF9-1C4AAEFC1610}"/>
                </a:ext>
              </a:extLst>
            </p:cNvPr>
            <p:cNvSpPr/>
            <p:nvPr/>
          </p:nvSpPr>
          <p:spPr>
            <a:xfrm>
              <a:off x="6479950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8770;p50">
              <a:extLst>
                <a:ext uri="{FF2B5EF4-FFF2-40B4-BE49-F238E27FC236}">
                  <a16:creationId xmlns:a16="http://schemas.microsoft.com/office/drawing/2014/main" id="{8257824C-8540-F035-746A-DEDAA5E832B0}"/>
                </a:ext>
              </a:extLst>
            </p:cNvPr>
            <p:cNvSpPr/>
            <p:nvPr/>
          </p:nvSpPr>
          <p:spPr>
            <a:xfrm>
              <a:off x="6472025" y="3766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8771;p50">
              <a:extLst>
                <a:ext uri="{FF2B5EF4-FFF2-40B4-BE49-F238E27FC236}">
                  <a16:creationId xmlns:a16="http://schemas.microsoft.com/office/drawing/2014/main" id="{BE7C58FC-8B18-25D5-FC5D-1C150A9F7EF2}"/>
                </a:ext>
              </a:extLst>
            </p:cNvPr>
            <p:cNvSpPr/>
            <p:nvPr/>
          </p:nvSpPr>
          <p:spPr>
            <a:xfrm>
              <a:off x="6475200" y="375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8772;p50">
              <a:extLst>
                <a:ext uri="{FF2B5EF4-FFF2-40B4-BE49-F238E27FC236}">
                  <a16:creationId xmlns:a16="http://schemas.microsoft.com/office/drawing/2014/main" id="{DCCAE8D2-7B9B-0725-160E-4FB64CE51B6B}"/>
                </a:ext>
              </a:extLst>
            </p:cNvPr>
            <p:cNvSpPr/>
            <p:nvPr/>
          </p:nvSpPr>
          <p:spPr>
            <a:xfrm>
              <a:off x="6479950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8773;p50">
              <a:extLst>
                <a:ext uri="{FF2B5EF4-FFF2-40B4-BE49-F238E27FC236}">
                  <a16:creationId xmlns:a16="http://schemas.microsoft.com/office/drawing/2014/main" id="{138F9EBF-501F-E18F-A580-BA6C04A4F945}"/>
                </a:ext>
              </a:extLst>
            </p:cNvPr>
            <p:cNvSpPr/>
            <p:nvPr/>
          </p:nvSpPr>
          <p:spPr>
            <a:xfrm>
              <a:off x="6481525" y="3753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8774;p50">
              <a:extLst>
                <a:ext uri="{FF2B5EF4-FFF2-40B4-BE49-F238E27FC236}">
                  <a16:creationId xmlns:a16="http://schemas.microsoft.com/office/drawing/2014/main" id="{544A4D75-7CE5-0BDE-F7C8-BA284463BA5E}"/>
                </a:ext>
              </a:extLst>
            </p:cNvPr>
            <p:cNvSpPr/>
            <p:nvPr/>
          </p:nvSpPr>
          <p:spPr>
            <a:xfrm>
              <a:off x="6481525" y="37524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22" y="21"/>
                  </a:lnTo>
                  <a:cubicBezTo>
                    <a:pt x="22" y="21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8" name="Google Shape;8775;p50">
              <a:extLst>
                <a:ext uri="{FF2B5EF4-FFF2-40B4-BE49-F238E27FC236}">
                  <a16:creationId xmlns:a16="http://schemas.microsoft.com/office/drawing/2014/main" id="{3F47DA55-16AC-60E0-7AC1-49D346BD690E}"/>
                </a:ext>
              </a:extLst>
            </p:cNvPr>
            <p:cNvSpPr/>
            <p:nvPr/>
          </p:nvSpPr>
          <p:spPr>
            <a:xfrm>
              <a:off x="6481000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9" name="Google Shape;8776;p50">
              <a:extLst>
                <a:ext uri="{FF2B5EF4-FFF2-40B4-BE49-F238E27FC236}">
                  <a16:creationId xmlns:a16="http://schemas.microsoft.com/office/drawing/2014/main" id="{3E13D257-3AF0-9F50-6DA3-6C648AB14012}"/>
                </a:ext>
              </a:extLst>
            </p:cNvPr>
            <p:cNvSpPr/>
            <p:nvPr/>
          </p:nvSpPr>
          <p:spPr>
            <a:xfrm>
              <a:off x="6482050" y="375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0" name="Google Shape;8777;p50">
              <a:extLst>
                <a:ext uri="{FF2B5EF4-FFF2-40B4-BE49-F238E27FC236}">
                  <a16:creationId xmlns:a16="http://schemas.microsoft.com/office/drawing/2014/main" id="{D69F575B-BE23-F80A-94D7-60BB3B79A904}"/>
                </a:ext>
              </a:extLst>
            </p:cNvPr>
            <p:cNvSpPr/>
            <p:nvPr/>
          </p:nvSpPr>
          <p:spPr>
            <a:xfrm>
              <a:off x="6477825" y="376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8778;p50">
              <a:extLst>
                <a:ext uri="{FF2B5EF4-FFF2-40B4-BE49-F238E27FC236}">
                  <a16:creationId xmlns:a16="http://schemas.microsoft.com/office/drawing/2014/main" id="{7304F746-7603-FC69-85E3-3F16A66B29F1}"/>
                </a:ext>
              </a:extLst>
            </p:cNvPr>
            <p:cNvSpPr/>
            <p:nvPr/>
          </p:nvSpPr>
          <p:spPr>
            <a:xfrm>
              <a:off x="6474125" y="376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8779;p50">
              <a:extLst>
                <a:ext uri="{FF2B5EF4-FFF2-40B4-BE49-F238E27FC236}">
                  <a16:creationId xmlns:a16="http://schemas.microsoft.com/office/drawing/2014/main" id="{C702BB4C-E33A-1DAE-1D41-9D55971CAF2E}"/>
                </a:ext>
              </a:extLst>
            </p:cNvPr>
            <p:cNvSpPr/>
            <p:nvPr/>
          </p:nvSpPr>
          <p:spPr>
            <a:xfrm>
              <a:off x="6474125" y="3760400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1" y="0"/>
                  </a:moveTo>
                  <a:cubicBezTo>
                    <a:pt x="1" y="0"/>
                    <a:pt x="1" y="21"/>
                    <a:pt x="22" y="21"/>
                  </a:cubicBezTo>
                  <a:cubicBezTo>
                    <a:pt x="22" y="21"/>
                    <a:pt x="22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8780;p50">
              <a:extLst>
                <a:ext uri="{FF2B5EF4-FFF2-40B4-BE49-F238E27FC236}">
                  <a16:creationId xmlns:a16="http://schemas.microsoft.com/office/drawing/2014/main" id="{535035DA-D9F1-7234-63EB-1027730F5543}"/>
                </a:ext>
              </a:extLst>
            </p:cNvPr>
            <p:cNvSpPr/>
            <p:nvPr/>
          </p:nvSpPr>
          <p:spPr>
            <a:xfrm>
              <a:off x="6474675" y="376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8781;p50">
              <a:extLst>
                <a:ext uri="{FF2B5EF4-FFF2-40B4-BE49-F238E27FC236}">
                  <a16:creationId xmlns:a16="http://schemas.microsoft.com/office/drawing/2014/main" id="{BBB9C4F8-BD08-E704-8589-0208127F08EB}"/>
                </a:ext>
              </a:extLst>
            </p:cNvPr>
            <p:cNvSpPr/>
            <p:nvPr/>
          </p:nvSpPr>
          <p:spPr>
            <a:xfrm>
              <a:off x="6473600" y="376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8782;p50">
              <a:extLst>
                <a:ext uri="{FF2B5EF4-FFF2-40B4-BE49-F238E27FC236}">
                  <a16:creationId xmlns:a16="http://schemas.microsoft.com/office/drawing/2014/main" id="{B1E0C4A3-9899-28C2-720D-121F8F112F56}"/>
                </a:ext>
              </a:extLst>
            </p:cNvPr>
            <p:cNvSpPr/>
            <p:nvPr/>
          </p:nvSpPr>
          <p:spPr>
            <a:xfrm>
              <a:off x="6473600" y="3761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8783;p50">
              <a:extLst>
                <a:ext uri="{FF2B5EF4-FFF2-40B4-BE49-F238E27FC236}">
                  <a16:creationId xmlns:a16="http://schemas.microsoft.com/office/drawing/2014/main" id="{0BD6EDCC-CA4F-FFEA-2D01-15E303C28EEB}"/>
                </a:ext>
              </a:extLst>
            </p:cNvPr>
            <p:cNvSpPr/>
            <p:nvPr/>
          </p:nvSpPr>
          <p:spPr>
            <a:xfrm>
              <a:off x="64741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8784;p50">
              <a:extLst>
                <a:ext uri="{FF2B5EF4-FFF2-40B4-BE49-F238E27FC236}">
                  <a16:creationId xmlns:a16="http://schemas.microsoft.com/office/drawing/2014/main" id="{2F7DC3A5-7601-6B0F-BEC9-AB99AEC7DC22}"/>
                </a:ext>
              </a:extLst>
            </p:cNvPr>
            <p:cNvSpPr/>
            <p:nvPr/>
          </p:nvSpPr>
          <p:spPr>
            <a:xfrm>
              <a:off x="6470975" y="3744550"/>
              <a:ext cx="12700" cy="24325"/>
            </a:xfrm>
            <a:custGeom>
              <a:avLst/>
              <a:gdLst/>
              <a:ahLst/>
              <a:cxnLst/>
              <a:rect l="l" t="t" r="r" b="b"/>
              <a:pathLst>
                <a:path w="508" h="973" extrusionOk="0">
                  <a:moveTo>
                    <a:pt x="359" y="0"/>
                  </a:moveTo>
                  <a:cubicBezTo>
                    <a:pt x="349" y="11"/>
                    <a:pt x="349" y="11"/>
                    <a:pt x="351" y="11"/>
                  </a:cubicBezTo>
                  <a:cubicBezTo>
                    <a:pt x="354" y="11"/>
                    <a:pt x="359" y="11"/>
                    <a:pt x="359" y="22"/>
                  </a:cubicBezTo>
                  <a:cubicBezTo>
                    <a:pt x="359" y="22"/>
                    <a:pt x="359" y="0"/>
                    <a:pt x="359" y="0"/>
                  </a:cubicBezTo>
                  <a:close/>
                  <a:moveTo>
                    <a:pt x="392" y="458"/>
                  </a:moveTo>
                  <a:cubicBezTo>
                    <a:pt x="392" y="462"/>
                    <a:pt x="393" y="465"/>
                    <a:pt x="402" y="465"/>
                  </a:cubicBezTo>
                  <a:cubicBezTo>
                    <a:pt x="402" y="465"/>
                    <a:pt x="397" y="461"/>
                    <a:pt x="392" y="458"/>
                  </a:cubicBezTo>
                  <a:close/>
                  <a:moveTo>
                    <a:pt x="127" y="634"/>
                  </a:moveTo>
                  <a:lnTo>
                    <a:pt x="127" y="634"/>
                  </a:lnTo>
                  <a:cubicBezTo>
                    <a:pt x="148" y="655"/>
                    <a:pt x="148" y="655"/>
                    <a:pt x="148" y="655"/>
                  </a:cubicBezTo>
                  <a:cubicBezTo>
                    <a:pt x="148" y="634"/>
                    <a:pt x="127" y="634"/>
                    <a:pt x="127" y="634"/>
                  </a:cubicBezTo>
                  <a:close/>
                  <a:moveTo>
                    <a:pt x="127" y="655"/>
                  </a:moveTo>
                  <a:cubicBezTo>
                    <a:pt x="120" y="655"/>
                    <a:pt x="122" y="658"/>
                    <a:pt x="127" y="660"/>
                  </a:cubicBezTo>
                  <a:lnTo>
                    <a:pt x="127" y="660"/>
                  </a:lnTo>
                  <a:cubicBezTo>
                    <a:pt x="127" y="659"/>
                    <a:pt x="127" y="657"/>
                    <a:pt x="127" y="655"/>
                  </a:cubicBezTo>
                  <a:close/>
                  <a:moveTo>
                    <a:pt x="211" y="845"/>
                  </a:moveTo>
                  <a:cubicBezTo>
                    <a:pt x="211" y="856"/>
                    <a:pt x="206" y="856"/>
                    <a:pt x="201" y="856"/>
                  </a:cubicBezTo>
                  <a:cubicBezTo>
                    <a:pt x="204" y="859"/>
                    <a:pt x="207" y="862"/>
                    <a:pt x="211" y="867"/>
                  </a:cubicBezTo>
                  <a:lnTo>
                    <a:pt x="211" y="845"/>
                  </a:lnTo>
                  <a:close/>
                  <a:moveTo>
                    <a:pt x="21" y="930"/>
                  </a:moveTo>
                  <a:cubicBezTo>
                    <a:pt x="21" y="930"/>
                    <a:pt x="21" y="942"/>
                    <a:pt x="30" y="948"/>
                  </a:cubicBezTo>
                  <a:lnTo>
                    <a:pt x="30" y="948"/>
                  </a:lnTo>
                  <a:cubicBezTo>
                    <a:pt x="33" y="942"/>
                    <a:pt x="21" y="930"/>
                    <a:pt x="21" y="930"/>
                  </a:cubicBezTo>
                  <a:close/>
                  <a:moveTo>
                    <a:pt x="21" y="930"/>
                  </a:moveTo>
                  <a:cubicBezTo>
                    <a:pt x="0" y="951"/>
                    <a:pt x="21" y="951"/>
                    <a:pt x="21" y="951"/>
                  </a:cubicBezTo>
                  <a:cubicBezTo>
                    <a:pt x="21" y="951"/>
                    <a:pt x="21" y="951"/>
                    <a:pt x="21" y="930"/>
                  </a:cubicBezTo>
                  <a:close/>
                  <a:moveTo>
                    <a:pt x="359" y="0"/>
                  </a:moveTo>
                  <a:cubicBezTo>
                    <a:pt x="359" y="0"/>
                    <a:pt x="373" y="0"/>
                    <a:pt x="378" y="11"/>
                  </a:cubicBezTo>
                  <a:lnTo>
                    <a:pt x="378" y="11"/>
                  </a:lnTo>
                  <a:cubicBezTo>
                    <a:pt x="373" y="22"/>
                    <a:pt x="359" y="22"/>
                    <a:pt x="359" y="22"/>
                  </a:cubicBezTo>
                  <a:lnTo>
                    <a:pt x="317" y="22"/>
                  </a:lnTo>
                  <a:lnTo>
                    <a:pt x="317" y="43"/>
                  </a:lnTo>
                  <a:lnTo>
                    <a:pt x="296" y="43"/>
                  </a:lnTo>
                  <a:cubicBezTo>
                    <a:pt x="296" y="64"/>
                    <a:pt x="254" y="64"/>
                    <a:pt x="275" y="85"/>
                  </a:cubicBezTo>
                  <a:cubicBezTo>
                    <a:pt x="254" y="85"/>
                    <a:pt x="254" y="64"/>
                    <a:pt x="254" y="64"/>
                  </a:cubicBezTo>
                  <a:cubicBezTo>
                    <a:pt x="254" y="85"/>
                    <a:pt x="233" y="85"/>
                    <a:pt x="233" y="85"/>
                  </a:cubicBezTo>
                  <a:cubicBezTo>
                    <a:pt x="211" y="106"/>
                    <a:pt x="233" y="106"/>
                    <a:pt x="211" y="127"/>
                  </a:cubicBezTo>
                  <a:lnTo>
                    <a:pt x="233" y="127"/>
                  </a:lnTo>
                  <a:cubicBezTo>
                    <a:pt x="211" y="127"/>
                    <a:pt x="211" y="148"/>
                    <a:pt x="211" y="169"/>
                  </a:cubicBezTo>
                  <a:cubicBezTo>
                    <a:pt x="211" y="191"/>
                    <a:pt x="190" y="212"/>
                    <a:pt x="190" y="233"/>
                  </a:cubicBezTo>
                  <a:lnTo>
                    <a:pt x="211" y="233"/>
                  </a:lnTo>
                  <a:cubicBezTo>
                    <a:pt x="169" y="233"/>
                    <a:pt x="211" y="254"/>
                    <a:pt x="190" y="254"/>
                  </a:cubicBezTo>
                  <a:cubicBezTo>
                    <a:pt x="190" y="275"/>
                    <a:pt x="169" y="275"/>
                    <a:pt x="190" y="296"/>
                  </a:cubicBezTo>
                  <a:cubicBezTo>
                    <a:pt x="190" y="307"/>
                    <a:pt x="190" y="307"/>
                    <a:pt x="190" y="307"/>
                  </a:cubicBezTo>
                  <a:cubicBezTo>
                    <a:pt x="190" y="307"/>
                    <a:pt x="190" y="307"/>
                    <a:pt x="190" y="317"/>
                  </a:cubicBezTo>
                  <a:lnTo>
                    <a:pt x="169" y="317"/>
                  </a:lnTo>
                  <a:cubicBezTo>
                    <a:pt x="190" y="317"/>
                    <a:pt x="190" y="338"/>
                    <a:pt x="190" y="338"/>
                  </a:cubicBezTo>
                  <a:lnTo>
                    <a:pt x="169" y="338"/>
                  </a:lnTo>
                  <a:cubicBezTo>
                    <a:pt x="169" y="360"/>
                    <a:pt x="169" y="360"/>
                    <a:pt x="169" y="360"/>
                  </a:cubicBezTo>
                  <a:lnTo>
                    <a:pt x="169" y="381"/>
                  </a:lnTo>
                  <a:lnTo>
                    <a:pt x="148" y="381"/>
                  </a:lnTo>
                  <a:cubicBezTo>
                    <a:pt x="148" y="381"/>
                    <a:pt x="169" y="402"/>
                    <a:pt x="169" y="402"/>
                  </a:cubicBezTo>
                  <a:cubicBezTo>
                    <a:pt x="155" y="402"/>
                    <a:pt x="160" y="411"/>
                    <a:pt x="158" y="411"/>
                  </a:cubicBezTo>
                  <a:cubicBezTo>
                    <a:pt x="157" y="411"/>
                    <a:pt x="155" y="409"/>
                    <a:pt x="148" y="402"/>
                  </a:cubicBezTo>
                  <a:lnTo>
                    <a:pt x="148" y="402"/>
                  </a:lnTo>
                  <a:cubicBezTo>
                    <a:pt x="148" y="412"/>
                    <a:pt x="153" y="412"/>
                    <a:pt x="159" y="412"/>
                  </a:cubicBezTo>
                  <a:cubicBezTo>
                    <a:pt x="164" y="412"/>
                    <a:pt x="169" y="412"/>
                    <a:pt x="169" y="423"/>
                  </a:cubicBezTo>
                  <a:lnTo>
                    <a:pt x="148" y="423"/>
                  </a:lnTo>
                  <a:cubicBezTo>
                    <a:pt x="169" y="423"/>
                    <a:pt x="148" y="423"/>
                    <a:pt x="148" y="444"/>
                  </a:cubicBezTo>
                  <a:lnTo>
                    <a:pt x="148" y="444"/>
                  </a:lnTo>
                  <a:cubicBezTo>
                    <a:pt x="148" y="444"/>
                    <a:pt x="148" y="435"/>
                    <a:pt x="154" y="435"/>
                  </a:cubicBezTo>
                  <a:cubicBezTo>
                    <a:pt x="157" y="435"/>
                    <a:pt x="162" y="437"/>
                    <a:pt x="169" y="444"/>
                  </a:cubicBezTo>
                  <a:lnTo>
                    <a:pt x="148" y="444"/>
                  </a:lnTo>
                  <a:cubicBezTo>
                    <a:pt x="148" y="465"/>
                    <a:pt x="148" y="465"/>
                    <a:pt x="148" y="465"/>
                  </a:cubicBezTo>
                  <a:lnTo>
                    <a:pt x="127" y="465"/>
                  </a:lnTo>
                  <a:cubicBezTo>
                    <a:pt x="127" y="486"/>
                    <a:pt x="127" y="507"/>
                    <a:pt x="127" y="507"/>
                  </a:cubicBezTo>
                  <a:cubicBezTo>
                    <a:pt x="148" y="507"/>
                    <a:pt x="148" y="529"/>
                    <a:pt x="148" y="529"/>
                  </a:cubicBezTo>
                  <a:lnTo>
                    <a:pt x="106" y="529"/>
                  </a:lnTo>
                  <a:cubicBezTo>
                    <a:pt x="106" y="550"/>
                    <a:pt x="127" y="550"/>
                    <a:pt x="127" y="550"/>
                  </a:cubicBezTo>
                  <a:lnTo>
                    <a:pt x="106" y="550"/>
                  </a:lnTo>
                  <a:cubicBezTo>
                    <a:pt x="85" y="550"/>
                    <a:pt x="127" y="571"/>
                    <a:pt x="127" y="571"/>
                  </a:cubicBezTo>
                  <a:lnTo>
                    <a:pt x="148" y="571"/>
                  </a:lnTo>
                  <a:cubicBezTo>
                    <a:pt x="148" y="571"/>
                    <a:pt x="148" y="571"/>
                    <a:pt x="148" y="592"/>
                  </a:cubicBezTo>
                  <a:cubicBezTo>
                    <a:pt x="148" y="599"/>
                    <a:pt x="148" y="601"/>
                    <a:pt x="147" y="601"/>
                  </a:cubicBezTo>
                  <a:cubicBezTo>
                    <a:pt x="146" y="601"/>
                    <a:pt x="141" y="592"/>
                    <a:pt x="127" y="592"/>
                  </a:cubicBezTo>
                  <a:cubicBezTo>
                    <a:pt x="127" y="613"/>
                    <a:pt x="148" y="613"/>
                    <a:pt x="148" y="613"/>
                  </a:cubicBezTo>
                  <a:cubicBezTo>
                    <a:pt x="148" y="634"/>
                    <a:pt x="148" y="634"/>
                    <a:pt x="127" y="634"/>
                  </a:cubicBezTo>
                  <a:lnTo>
                    <a:pt x="148" y="634"/>
                  </a:lnTo>
                  <a:cubicBezTo>
                    <a:pt x="148" y="634"/>
                    <a:pt x="169" y="655"/>
                    <a:pt x="169" y="655"/>
                  </a:cubicBezTo>
                  <a:lnTo>
                    <a:pt x="127" y="655"/>
                  </a:lnTo>
                  <a:cubicBezTo>
                    <a:pt x="141" y="662"/>
                    <a:pt x="143" y="665"/>
                    <a:pt x="141" y="665"/>
                  </a:cubicBezTo>
                  <a:cubicBezTo>
                    <a:pt x="139" y="665"/>
                    <a:pt x="132" y="662"/>
                    <a:pt x="127" y="660"/>
                  </a:cubicBezTo>
                  <a:lnTo>
                    <a:pt x="127" y="660"/>
                  </a:lnTo>
                  <a:cubicBezTo>
                    <a:pt x="127" y="666"/>
                    <a:pt x="127" y="666"/>
                    <a:pt x="127" y="666"/>
                  </a:cubicBezTo>
                  <a:cubicBezTo>
                    <a:pt x="127" y="666"/>
                    <a:pt x="127" y="666"/>
                    <a:pt x="127" y="676"/>
                  </a:cubicBezTo>
                  <a:cubicBezTo>
                    <a:pt x="127" y="698"/>
                    <a:pt x="127" y="698"/>
                    <a:pt x="127" y="698"/>
                  </a:cubicBezTo>
                  <a:lnTo>
                    <a:pt x="106" y="698"/>
                  </a:lnTo>
                  <a:cubicBezTo>
                    <a:pt x="106" y="719"/>
                    <a:pt x="127" y="719"/>
                    <a:pt x="127" y="719"/>
                  </a:cubicBezTo>
                  <a:lnTo>
                    <a:pt x="106" y="719"/>
                  </a:lnTo>
                  <a:cubicBezTo>
                    <a:pt x="106" y="719"/>
                    <a:pt x="127" y="719"/>
                    <a:pt x="127" y="740"/>
                  </a:cubicBezTo>
                  <a:cubicBezTo>
                    <a:pt x="127" y="740"/>
                    <a:pt x="118" y="749"/>
                    <a:pt x="111" y="749"/>
                  </a:cubicBezTo>
                  <a:cubicBezTo>
                    <a:pt x="108" y="749"/>
                    <a:pt x="106" y="747"/>
                    <a:pt x="106" y="740"/>
                  </a:cubicBezTo>
                  <a:cubicBezTo>
                    <a:pt x="106" y="761"/>
                    <a:pt x="106" y="761"/>
                    <a:pt x="106" y="761"/>
                  </a:cubicBezTo>
                  <a:lnTo>
                    <a:pt x="85" y="761"/>
                  </a:lnTo>
                  <a:cubicBezTo>
                    <a:pt x="85" y="761"/>
                    <a:pt x="106" y="782"/>
                    <a:pt x="106" y="782"/>
                  </a:cubicBezTo>
                  <a:cubicBezTo>
                    <a:pt x="106" y="782"/>
                    <a:pt x="106" y="782"/>
                    <a:pt x="127" y="803"/>
                  </a:cubicBezTo>
                  <a:cubicBezTo>
                    <a:pt x="106" y="782"/>
                    <a:pt x="85" y="782"/>
                    <a:pt x="85" y="782"/>
                  </a:cubicBezTo>
                  <a:lnTo>
                    <a:pt x="85" y="782"/>
                  </a:lnTo>
                  <a:cubicBezTo>
                    <a:pt x="85" y="803"/>
                    <a:pt x="106" y="803"/>
                    <a:pt x="106" y="803"/>
                  </a:cubicBezTo>
                  <a:cubicBezTo>
                    <a:pt x="106" y="824"/>
                    <a:pt x="106" y="824"/>
                    <a:pt x="85" y="824"/>
                  </a:cubicBezTo>
                  <a:cubicBezTo>
                    <a:pt x="85" y="824"/>
                    <a:pt x="85" y="824"/>
                    <a:pt x="85" y="845"/>
                  </a:cubicBezTo>
                  <a:lnTo>
                    <a:pt x="64" y="845"/>
                  </a:lnTo>
                  <a:cubicBezTo>
                    <a:pt x="64" y="845"/>
                    <a:pt x="64" y="867"/>
                    <a:pt x="64" y="867"/>
                  </a:cubicBezTo>
                  <a:lnTo>
                    <a:pt x="42" y="867"/>
                  </a:lnTo>
                  <a:cubicBezTo>
                    <a:pt x="42" y="867"/>
                    <a:pt x="64" y="888"/>
                    <a:pt x="64" y="888"/>
                  </a:cubicBezTo>
                  <a:lnTo>
                    <a:pt x="85" y="888"/>
                  </a:lnTo>
                  <a:cubicBezTo>
                    <a:pt x="85" y="888"/>
                    <a:pt x="64" y="867"/>
                    <a:pt x="64" y="867"/>
                  </a:cubicBezTo>
                  <a:lnTo>
                    <a:pt x="64" y="867"/>
                  </a:lnTo>
                  <a:cubicBezTo>
                    <a:pt x="64" y="867"/>
                    <a:pt x="73" y="876"/>
                    <a:pt x="79" y="876"/>
                  </a:cubicBezTo>
                  <a:cubicBezTo>
                    <a:pt x="82" y="876"/>
                    <a:pt x="85" y="874"/>
                    <a:pt x="85" y="867"/>
                  </a:cubicBezTo>
                  <a:cubicBezTo>
                    <a:pt x="85" y="888"/>
                    <a:pt x="106" y="888"/>
                    <a:pt x="85" y="888"/>
                  </a:cubicBezTo>
                  <a:cubicBezTo>
                    <a:pt x="85" y="888"/>
                    <a:pt x="85" y="897"/>
                    <a:pt x="78" y="897"/>
                  </a:cubicBezTo>
                  <a:cubicBezTo>
                    <a:pt x="75" y="897"/>
                    <a:pt x="71" y="895"/>
                    <a:pt x="64" y="888"/>
                  </a:cubicBezTo>
                  <a:lnTo>
                    <a:pt x="42" y="888"/>
                  </a:lnTo>
                  <a:lnTo>
                    <a:pt x="42" y="909"/>
                  </a:lnTo>
                  <a:lnTo>
                    <a:pt x="64" y="909"/>
                  </a:lnTo>
                  <a:cubicBezTo>
                    <a:pt x="64" y="916"/>
                    <a:pt x="64" y="918"/>
                    <a:pt x="63" y="918"/>
                  </a:cubicBezTo>
                  <a:cubicBezTo>
                    <a:pt x="61" y="918"/>
                    <a:pt x="57" y="909"/>
                    <a:pt x="42" y="909"/>
                  </a:cubicBezTo>
                  <a:cubicBezTo>
                    <a:pt x="42" y="909"/>
                    <a:pt x="42" y="930"/>
                    <a:pt x="42" y="930"/>
                  </a:cubicBezTo>
                  <a:cubicBezTo>
                    <a:pt x="64" y="951"/>
                    <a:pt x="42" y="951"/>
                    <a:pt x="64" y="951"/>
                  </a:cubicBezTo>
                  <a:lnTo>
                    <a:pt x="106" y="951"/>
                  </a:lnTo>
                  <a:cubicBezTo>
                    <a:pt x="106" y="930"/>
                    <a:pt x="106" y="930"/>
                    <a:pt x="106" y="930"/>
                  </a:cubicBezTo>
                  <a:lnTo>
                    <a:pt x="148" y="930"/>
                  </a:lnTo>
                  <a:lnTo>
                    <a:pt x="148" y="909"/>
                  </a:lnTo>
                  <a:lnTo>
                    <a:pt x="169" y="909"/>
                  </a:lnTo>
                  <a:cubicBezTo>
                    <a:pt x="148" y="909"/>
                    <a:pt x="169" y="909"/>
                    <a:pt x="148" y="888"/>
                  </a:cubicBezTo>
                  <a:cubicBezTo>
                    <a:pt x="162" y="888"/>
                    <a:pt x="167" y="897"/>
                    <a:pt x="168" y="897"/>
                  </a:cubicBezTo>
                  <a:cubicBezTo>
                    <a:pt x="169" y="897"/>
                    <a:pt x="169" y="895"/>
                    <a:pt x="169" y="888"/>
                  </a:cubicBezTo>
                  <a:cubicBezTo>
                    <a:pt x="190" y="888"/>
                    <a:pt x="169" y="867"/>
                    <a:pt x="190" y="867"/>
                  </a:cubicBezTo>
                  <a:cubicBezTo>
                    <a:pt x="190" y="856"/>
                    <a:pt x="196" y="856"/>
                    <a:pt x="201" y="856"/>
                  </a:cubicBezTo>
                  <a:cubicBezTo>
                    <a:pt x="190" y="845"/>
                    <a:pt x="190" y="845"/>
                    <a:pt x="190" y="845"/>
                  </a:cubicBezTo>
                  <a:lnTo>
                    <a:pt x="211" y="845"/>
                  </a:lnTo>
                  <a:cubicBezTo>
                    <a:pt x="211" y="824"/>
                    <a:pt x="211" y="824"/>
                    <a:pt x="211" y="824"/>
                  </a:cubicBezTo>
                  <a:lnTo>
                    <a:pt x="233" y="824"/>
                  </a:lnTo>
                  <a:cubicBezTo>
                    <a:pt x="254" y="824"/>
                    <a:pt x="254" y="803"/>
                    <a:pt x="254" y="803"/>
                  </a:cubicBezTo>
                  <a:cubicBezTo>
                    <a:pt x="243" y="793"/>
                    <a:pt x="248" y="793"/>
                    <a:pt x="254" y="793"/>
                  </a:cubicBezTo>
                  <a:cubicBezTo>
                    <a:pt x="259" y="793"/>
                    <a:pt x="264" y="793"/>
                    <a:pt x="254" y="782"/>
                  </a:cubicBezTo>
                  <a:lnTo>
                    <a:pt x="275" y="782"/>
                  </a:lnTo>
                  <a:cubicBezTo>
                    <a:pt x="275" y="782"/>
                    <a:pt x="254" y="782"/>
                    <a:pt x="254" y="761"/>
                  </a:cubicBezTo>
                  <a:cubicBezTo>
                    <a:pt x="275" y="761"/>
                    <a:pt x="275" y="782"/>
                    <a:pt x="275" y="782"/>
                  </a:cubicBezTo>
                  <a:lnTo>
                    <a:pt x="275" y="782"/>
                  </a:lnTo>
                  <a:cubicBezTo>
                    <a:pt x="275" y="761"/>
                    <a:pt x="254" y="761"/>
                    <a:pt x="275" y="761"/>
                  </a:cubicBezTo>
                  <a:cubicBezTo>
                    <a:pt x="254" y="761"/>
                    <a:pt x="275" y="761"/>
                    <a:pt x="275" y="740"/>
                  </a:cubicBezTo>
                  <a:cubicBezTo>
                    <a:pt x="275" y="761"/>
                    <a:pt x="275" y="761"/>
                    <a:pt x="275" y="761"/>
                  </a:cubicBezTo>
                  <a:cubicBezTo>
                    <a:pt x="275" y="761"/>
                    <a:pt x="275" y="740"/>
                    <a:pt x="296" y="740"/>
                  </a:cubicBezTo>
                  <a:lnTo>
                    <a:pt x="275" y="719"/>
                  </a:lnTo>
                  <a:lnTo>
                    <a:pt x="296" y="719"/>
                  </a:lnTo>
                  <a:cubicBezTo>
                    <a:pt x="296" y="719"/>
                    <a:pt x="296" y="698"/>
                    <a:pt x="296" y="698"/>
                  </a:cubicBezTo>
                  <a:lnTo>
                    <a:pt x="317" y="698"/>
                  </a:lnTo>
                  <a:lnTo>
                    <a:pt x="317" y="676"/>
                  </a:lnTo>
                  <a:lnTo>
                    <a:pt x="338" y="676"/>
                  </a:lnTo>
                  <a:cubicBezTo>
                    <a:pt x="317" y="655"/>
                    <a:pt x="338" y="655"/>
                    <a:pt x="338" y="655"/>
                  </a:cubicBezTo>
                  <a:cubicBezTo>
                    <a:pt x="338" y="645"/>
                    <a:pt x="338" y="645"/>
                    <a:pt x="338" y="645"/>
                  </a:cubicBezTo>
                  <a:cubicBezTo>
                    <a:pt x="338" y="645"/>
                    <a:pt x="338" y="645"/>
                    <a:pt x="338" y="634"/>
                  </a:cubicBezTo>
                  <a:cubicBezTo>
                    <a:pt x="338" y="634"/>
                    <a:pt x="359" y="634"/>
                    <a:pt x="338" y="613"/>
                  </a:cubicBezTo>
                  <a:lnTo>
                    <a:pt x="359" y="613"/>
                  </a:lnTo>
                  <a:cubicBezTo>
                    <a:pt x="338" y="613"/>
                    <a:pt x="338" y="613"/>
                    <a:pt x="338" y="592"/>
                  </a:cubicBezTo>
                  <a:lnTo>
                    <a:pt x="338" y="592"/>
                  </a:lnTo>
                  <a:cubicBezTo>
                    <a:pt x="345" y="599"/>
                    <a:pt x="348" y="601"/>
                    <a:pt x="348" y="601"/>
                  </a:cubicBezTo>
                  <a:cubicBezTo>
                    <a:pt x="350" y="601"/>
                    <a:pt x="345" y="592"/>
                    <a:pt x="359" y="592"/>
                  </a:cubicBezTo>
                  <a:lnTo>
                    <a:pt x="338" y="592"/>
                  </a:lnTo>
                  <a:cubicBezTo>
                    <a:pt x="338" y="592"/>
                    <a:pt x="359" y="592"/>
                    <a:pt x="359" y="571"/>
                  </a:cubicBezTo>
                  <a:cubicBezTo>
                    <a:pt x="380" y="571"/>
                    <a:pt x="380" y="550"/>
                    <a:pt x="380" y="550"/>
                  </a:cubicBezTo>
                  <a:cubicBezTo>
                    <a:pt x="380" y="550"/>
                    <a:pt x="359" y="529"/>
                    <a:pt x="380" y="529"/>
                  </a:cubicBezTo>
                  <a:cubicBezTo>
                    <a:pt x="380" y="529"/>
                    <a:pt x="359" y="529"/>
                    <a:pt x="380" y="507"/>
                  </a:cubicBezTo>
                  <a:cubicBezTo>
                    <a:pt x="380" y="507"/>
                    <a:pt x="380" y="486"/>
                    <a:pt x="380" y="486"/>
                  </a:cubicBezTo>
                  <a:lnTo>
                    <a:pt x="402" y="486"/>
                  </a:lnTo>
                  <a:cubicBezTo>
                    <a:pt x="380" y="486"/>
                    <a:pt x="380" y="486"/>
                    <a:pt x="380" y="465"/>
                  </a:cubicBezTo>
                  <a:cubicBezTo>
                    <a:pt x="380" y="458"/>
                    <a:pt x="383" y="456"/>
                    <a:pt x="386" y="456"/>
                  </a:cubicBezTo>
                  <a:cubicBezTo>
                    <a:pt x="388" y="456"/>
                    <a:pt x="390" y="457"/>
                    <a:pt x="392" y="458"/>
                  </a:cubicBezTo>
                  <a:lnTo>
                    <a:pt x="392" y="458"/>
                  </a:lnTo>
                  <a:cubicBezTo>
                    <a:pt x="394" y="452"/>
                    <a:pt x="402" y="444"/>
                    <a:pt x="402" y="444"/>
                  </a:cubicBezTo>
                  <a:cubicBezTo>
                    <a:pt x="402" y="444"/>
                    <a:pt x="380" y="444"/>
                    <a:pt x="380" y="423"/>
                  </a:cubicBezTo>
                  <a:cubicBezTo>
                    <a:pt x="402" y="423"/>
                    <a:pt x="402" y="402"/>
                    <a:pt x="423" y="381"/>
                  </a:cubicBezTo>
                  <a:cubicBezTo>
                    <a:pt x="423" y="381"/>
                    <a:pt x="402" y="381"/>
                    <a:pt x="423" y="360"/>
                  </a:cubicBezTo>
                  <a:lnTo>
                    <a:pt x="402" y="360"/>
                  </a:lnTo>
                  <a:cubicBezTo>
                    <a:pt x="423" y="360"/>
                    <a:pt x="423" y="338"/>
                    <a:pt x="423" y="338"/>
                  </a:cubicBezTo>
                  <a:cubicBezTo>
                    <a:pt x="412" y="328"/>
                    <a:pt x="417" y="328"/>
                    <a:pt x="423" y="328"/>
                  </a:cubicBezTo>
                  <a:cubicBezTo>
                    <a:pt x="428" y="328"/>
                    <a:pt x="433" y="328"/>
                    <a:pt x="423" y="317"/>
                  </a:cubicBezTo>
                  <a:cubicBezTo>
                    <a:pt x="423" y="317"/>
                    <a:pt x="423" y="317"/>
                    <a:pt x="423" y="296"/>
                  </a:cubicBezTo>
                  <a:cubicBezTo>
                    <a:pt x="423" y="296"/>
                    <a:pt x="423" y="275"/>
                    <a:pt x="444" y="275"/>
                  </a:cubicBezTo>
                  <a:cubicBezTo>
                    <a:pt x="423" y="275"/>
                    <a:pt x="444" y="254"/>
                    <a:pt x="444" y="254"/>
                  </a:cubicBezTo>
                  <a:cubicBezTo>
                    <a:pt x="444" y="233"/>
                    <a:pt x="444" y="233"/>
                    <a:pt x="423" y="233"/>
                  </a:cubicBezTo>
                  <a:lnTo>
                    <a:pt x="444" y="233"/>
                  </a:lnTo>
                  <a:cubicBezTo>
                    <a:pt x="444" y="233"/>
                    <a:pt x="444" y="212"/>
                    <a:pt x="423" y="212"/>
                  </a:cubicBezTo>
                  <a:lnTo>
                    <a:pt x="444" y="212"/>
                  </a:lnTo>
                  <a:cubicBezTo>
                    <a:pt x="444" y="212"/>
                    <a:pt x="507" y="43"/>
                    <a:pt x="423" y="0"/>
                  </a:cubicBezTo>
                  <a:close/>
                  <a:moveTo>
                    <a:pt x="30" y="948"/>
                  </a:moveTo>
                  <a:cubicBezTo>
                    <a:pt x="29" y="950"/>
                    <a:pt x="27" y="951"/>
                    <a:pt x="21" y="951"/>
                  </a:cubicBezTo>
                  <a:cubicBezTo>
                    <a:pt x="21" y="951"/>
                    <a:pt x="21" y="972"/>
                    <a:pt x="21" y="972"/>
                  </a:cubicBezTo>
                  <a:lnTo>
                    <a:pt x="42" y="972"/>
                  </a:lnTo>
                  <a:cubicBezTo>
                    <a:pt x="42" y="972"/>
                    <a:pt x="42" y="951"/>
                    <a:pt x="42" y="951"/>
                  </a:cubicBezTo>
                  <a:cubicBezTo>
                    <a:pt x="37" y="951"/>
                    <a:pt x="33" y="950"/>
                    <a:pt x="30" y="948"/>
                  </a:cubicBezTo>
                  <a:close/>
                  <a:moveTo>
                    <a:pt x="42" y="951"/>
                  </a:moveTo>
                  <a:lnTo>
                    <a:pt x="64" y="972"/>
                  </a:lnTo>
                  <a:cubicBezTo>
                    <a:pt x="64" y="972"/>
                    <a:pt x="64" y="951"/>
                    <a:pt x="43" y="951"/>
                  </a:cubicBezTo>
                  <a:lnTo>
                    <a:pt x="43" y="951"/>
                  </a:lnTo>
                  <a:cubicBezTo>
                    <a:pt x="57" y="951"/>
                    <a:pt x="61" y="960"/>
                    <a:pt x="63" y="960"/>
                  </a:cubicBezTo>
                  <a:cubicBezTo>
                    <a:pt x="64" y="960"/>
                    <a:pt x="64" y="958"/>
                    <a:pt x="64" y="951"/>
                  </a:cubicBezTo>
                  <a:close/>
                  <a:moveTo>
                    <a:pt x="64" y="951"/>
                  </a:moveTo>
                  <a:cubicBezTo>
                    <a:pt x="64" y="972"/>
                    <a:pt x="64" y="972"/>
                    <a:pt x="64" y="972"/>
                  </a:cubicBezTo>
                  <a:cubicBezTo>
                    <a:pt x="85" y="972"/>
                    <a:pt x="64" y="951"/>
                    <a:pt x="64" y="95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8" name="Google Shape;8785;p50">
              <a:extLst>
                <a:ext uri="{FF2B5EF4-FFF2-40B4-BE49-F238E27FC236}">
                  <a16:creationId xmlns:a16="http://schemas.microsoft.com/office/drawing/2014/main" id="{595F6BA3-B8A4-E4C8-D86D-757030ECDF85}"/>
                </a:ext>
              </a:extLst>
            </p:cNvPr>
            <p:cNvSpPr/>
            <p:nvPr/>
          </p:nvSpPr>
          <p:spPr>
            <a:xfrm>
              <a:off x="6473600" y="376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9" name="Google Shape;8786;p50">
              <a:extLst>
                <a:ext uri="{FF2B5EF4-FFF2-40B4-BE49-F238E27FC236}">
                  <a16:creationId xmlns:a16="http://schemas.microsoft.com/office/drawing/2014/main" id="{B5CEEC6E-5692-C40E-7F28-32119092CDCA}"/>
                </a:ext>
              </a:extLst>
            </p:cNvPr>
            <p:cNvSpPr/>
            <p:nvPr/>
          </p:nvSpPr>
          <p:spPr>
            <a:xfrm>
              <a:off x="6474125" y="37598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0" name="Google Shape;8787;p50">
              <a:extLst>
                <a:ext uri="{FF2B5EF4-FFF2-40B4-BE49-F238E27FC236}">
                  <a16:creationId xmlns:a16="http://schemas.microsoft.com/office/drawing/2014/main" id="{5F04D94D-2855-97FE-0649-4B8E276F7EB3}"/>
                </a:ext>
              </a:extLst>
            </p:cNvPr>
            <p:cNvSpPr/>
            <p:nvPr/>
          </p:nvSpPr>
          <p:spPr>
            <a:xfrm>
              <a:off x="64741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1" name="Google Shape;8788;p50">
              <a:extLst>
                <a:ext uri="{FF2B5EF4-FFF2-40B4-BE49-F238E27FC236}">
                  <a16:creationId xmlns:a16="http://schemas.microsoft.com/office/drawing/2014/main" id="{FEC46B6F-A49E-E9BC-0407-6117830C2C93}"/>
                </a:ext>
              </a:extLst>
            </p:cNvPr>
            <p:cNvSpPr/>
            <p:nvPr/>
          </p:nvSpPr>
          <p:spPr>
            <a:xfrm>
              <a:off x="6473600" y="376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2" name="Google Shape;8789;p50">
              <a:extLst>
                <a:ext uri="{FF2B5EF4-FFF2-40B4-BE49-F238E27FC236}">
                  <a16:creationId xmlns:a16="http://schemas.microsoft.com/office/drawing/2014/main" id="{B0A74028-ED33-700C-99DC-2C194C473788}"/>
                </a:ext>
              </a:extLst>
            </p:cNvPr>
            <p:cNvSpPr/>
            <p:nvPr/>
          </p:nvSpPr>
          <p:spPr>
            <a:xfrm>
              <a:off x="6472550" y="376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3" name="Google Shape;8790;p50">
              <a:extLst>
                <a:ext uri="{FF2B5EF4-FFF2-40B4-BE49-F238E27FC236}">
                  <a16:creationId xmlns:a16="http://schemas.microsoft.com/office/drawing/2014/main" id="{7BAABEBE-B1DD-227A-FF9E-39323F51EEA5}"/>
                </a:ext>
              </a:extLst>
            </p:cNvPr>
            <p:cNvSpPr/>
            <p:nvPr/>
          </p:nvSpPr>
          <p:spPr>
            <a:xfrm>
              <a:off x="6472550" y="376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4" name="Google Shape;8791;p50">
              <a:extLst>
                <a:ext uri="{FF2B5EF4-FFF2-40B4-BE49-F238E27FC236}">
                  <a16:creationId xmlns:a16="http://schemas.microsoft.com/office/drawing/2014/main" id="{40F87093-5963-9C02-7ACB-04137B26CA61}"/>
                </a:ext>
              </a:extLst>
            </p:cNvPr>
            <p:cNvSpPr/>
            <p:nvPr/>
          </p:nvSpPr>
          <p:spPr>
            <a:xfrm>
              <a:off x="6474125" y="376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5" name="Google Shape;8792;p50">
              <a:extLst>
                <a:ext uri="{FF2B5EF4-FFF2-40B4-BE49-F238E27FC236}">
                  <a16:creationId xmlns:a16="http://schemas.microsoft.com/office/drawing/2014/main" id="{C81EEB2D-18AD-EC2D-5B61-3E10B0140D89}"/>
                </a:ext>
              </a:extLst>
            </p:cNvPr>
            <p:cNvSpPr/>
            <p:nvPr/>
          </p:nvSpPr>
          <p:spPr>
            <a:xfrm>
              <a:off x="6472550" y="376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6" name="Google Shape;8793;p50">
              <a:extLst>
                <a:ext uri="{FF2B5EF4-FFF2-40B4-BE49-F238E27FC236}">
                  <a16:creationId xmlns:a16="http://schemas.microsoft.com/office/drawing/2014/main" id="{1BE8B583-4D67-D922-12F2-C1E8B4E79DF4}"/>
                </a:ext>
              </a:extLst>
            </p:cNvPr>
            <p:cNvSpPr/>
            <p:nvPr/>
          </p:nvSpPr>
          <p:spPr>
            <a:xfrm>
              <a:off x="6472025" y="37662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7" name="Google Shape;8794;p50">
              <a:extLst>
                <a:ext uri="{FF2B5EF4-FFF2-40B4-BE49-F238E27FC236}">
                  <a16:creationId xmlns:a16="http://schemas.microsoft.com/office/drawing/2014/main" id="{CC46DA96-2BF8-E2D2-576C-80394B9CD185}"/>
                </a:ext>
              </a:extLst>
            </p:cNvPr>
            <p:cNvSpPr/>
            <p:nvPr/>
          </p:nvSpPr>
          <p:spPr>
            <a:xfrm>
              <a:off x="6473600" y="376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8" name="Google Shape;8795;p50">
              <a:extLst>
                <a:ext uri="{FF2B5EF4-FFF2-40B4-BE49-F238E27FC236}">
                  <a16:creationId xmlns:a16="http://schemas.microsoft.com/office/drawing/2014/main" id="{301EA1E1-7BA0-52C5-F375-772A9CCF8F86}"/>
                </a:ext>
              </a:extLst>
            </p:cNvPr>
            <p:cNvSpPr/>
            <p:nvPr/>
          </p:nvSpPr>
          <p:spPr>
            <a:xfrm>
              <a:off x="6472550" y="376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9" name="Google Shape;8796;p50">
              <a:extLst>
                <a:ext uri="{FF2B5EF4-FFF2-40B4-BE49-F238E27FC236}">
                  <a16:creationId xmlns:a16="http://schemas.microsoft.com/office/drawing/2014/main" id="{DD9B6274-2628-DD16-0E31-A480CC61B37A}"/>
                </a:ext>
              </a:extLst>
            </p:cNvPr>
            <p:cNvSpPr/>
            <p:nvPr/>
          </p:nvSpPr>
          <p:spPr>
            <a:xfrm>
              <a:off x="6472025" y="376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0" name="Google Shape;8797;p50">
              <a:extLst>
                <a:ext uri="{FF2B5EF4-FFF2-40B4-BE49-F238E27FC236}">
                  <a16:creationId xmlns:a16="http://schemas.microsoft.com/office/drawing/2014/main" id="{4CD8AF54-B059-F44B-7D16-EF19DCCCC011}"/>
                </a:ext>
              </a:extLst>
            </p:cNvPr>
            <p:cNvSpPr/>
            <p:nvPr/>
          </p:nvSpPr>
          <p:spPr>
            <a:xfrm>
              <a:off x="6473075" y="376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1" name="Google Shape;8798;p50">
              <a:extLst>
                <a:ext uri="{FF2B5EF4-FFF2-40B4-BE49-F238E27FC236}">
                  <a16:creationId xmlns:a16="http://schemas.microsoft.com/office/drawing/2014/main" id="{CA5EAAE1-2A27-88D2-DC64-34E3DDC89AF1}"/>
                </a:ext>
              </a:extLst>
            </p:cNvPr>
            <p:cNvSpPr/>
            <p:nvPr/>
          </p:nvSpPr>
          <p:spPr>
            <a:xfrm>
              <a:off x="6541200" y="3756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2" name="Google Shape;8799;p50">
              <a:extLst>
                <a:ext uri="{FF2B5EF4-FFF2-40B4-BE49-F238E27FC236}">
                  <a16:creationId xmlns:a16="http://schemas.microsoft.com/office/drawing/2014/main" id="{F36DAEA6-B8CE-5FDD-AFD5-C69D4A9A352D}"/>
                </a:ext>
              </a:extLst>
            </p:cNvPr>
            <p:cNvSpPr/>
            <p:nvPr/>
          </p:nvSpPr>
          <p:spPr>
            <a:xfrm>
              <a:off x="6541725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8800;p50">
              <a:extLst>
                <a:ext uri="{FF2B5EF4-FFF2-40B4-BE49-F238E27FC236}">
                  <a16:creationId xmlns:a16="http://schemas.microsoft.com/office/drawing/2014/main" id="{A78F763B-1D6C-445E-9400-A19A5BA739DD}"/>
                </a:ext>
              </a:extLst>
            </p:cNvPr>
            <p:cNvSpPr/>
            <p:nvPr/>
          </p:nvSpPr>
          <p:spPr>
            <a:xfrm>
              <a:off x="6541200" y="375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8801;p50">
              <a:extLst>
                <a:ext uri="{FF2B5EF4-FFF2-40B4-BE49-F238E27FC236}">
                  <a16:creationId xmlns:a16="http://schemas.microsoft.com/office/drawing/2014/main" id="{F0841EEF-8A80-9849-8EDD-6347A1B56E12}"/>
                </a:ext>
              </a:extLst>
            </p:cNvPr>
            <p:cNvSpPr/>
            <p:nvPr/>
          </p:nvSpPr>
          <p:spPr>
            <a:xfrm>
              <a:off x="6542250" y="3750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8802;p50">
              <a:extLst>
                <a:ext uri="{FF2B5EF4-FFF2-40B4-BE49-F238E27FC236}">
                  <a16:creationId xmlns:a16="http://schemas.microsoft.com/office/drawing/2014/main" id="{AC859327-3A8D-A80C-A090-D1EDC5A45F28}"/>
                </a:ext>
              </a:extLst>
            </p:cNvPr>
            <p:cNvSpPr/>
            <p:nvPr/>
          </p:nvSpPr>
          <p:spPr>
            <a:xfrm>
              <a:off x="6541725" y="3753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8803;p50">
              <a:extLst>
                <a:ext uri="{FF2B5EF4-FFF2-40B4-BE49-F238E27FC236}">
                  <a16:creationId xmlns:a16="http://schemas.microsoft.com/office/drawing/2014/main" id="{BE59D771-2B59-271C-CBA7-F99BDDA76EC0}"/>
                </a:ext>
              </a:extLst>
            </p:cNvPr>
            <p:cNvSpPr/>
            <p:nvPr/>
          </p:nvSpPr>
          <p:spPr>
            <a:xfrm>
              <a:off x="6539100" y="375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8804;p50">
              <a:extLst>
                <a:ext uri="{FF2B5EF4-FFF2-40B4-BE49-F238E27FC236}">
                  <a16:creationId xmlns:a16="http://schemas.microsoft.com/office/drawing/2014/main" id="{C7B755E5-677B-7044-8F22-FC25B9BB4876}"/>
                </a:ext>
              </a:extLst>
            </p:cNvPr>
            <p:cNvSpPr/>
            <p:nvPr/>
          </p:nvSpPr>
          <p:spPr>
            <a:xfrm>
              <a:off x="6540150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8805;p50">
              <a:extLst>
                <a:ext uri="{FF2B5EF4-FFF2-40B4-BE49-F238E27FC236}">
                  <a16:creationId xmlns:a16="http://schemas.microsoft.com/office/drawing/2014/main" id="{51DDF412-C664-52B7-1F2D-DB05A724AF7D}"/>
                </a:ext>
              </a:extLst>
            </p:cNvPr>
            <p:cNvSpPr/>
            <p:nvPr/>
          </p:nvSpPr>
          <p:spPr>
            <a:xfrm>
              <a:off x="6540150" y="3758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0" y="1"/>
                  </a:cubicBez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8806;p50">
              <a:extLst>
                <a:ext uri="{FF2B5EF4-FFF2-40B4-BE49-F238E27FC236}">
                  <a16:creationId xmlns:a16="http://schemas.microsoft.com/office/drawing/2014/main" id="{8A2F2FDF-F504-DC0F-F3D0-FA0079977248}"/>
                </a:ext>
              </a:extLst>
            </p:cNvPr>
            <p:cNvSpPr/>
            <p:nvPr/>
          </p:nvSpPr>
          <p:spPr>
            <a:xfrm>
              <a:off x="6540150" y="375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0" name="Google Shape;8807;p50">
              <a:extLst>
                <a:ext uri="{FF2B5EF4-FFF2-40B4-BE49-F238E27FC236}">
                  <a16:creationId xmlns:a16="http://schemas.microsoft.com/office/drawing/2014/main" id="{C6729CE6-3D33-740D-1F90-61B3B4B8382E}"/>
                </a:ext>
              </a:extLst>
            </p:cNvPr>
            <p:cNvSpPr/>
            <p:nvPr/>
          </p:nvSpPr>
          <p:spPr>
            <a:xfrm>
              <a:off x="6540675" y="37382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1" name="Google Shape;8808;p50">
              <a:extLst>
                <a:ext uri="{FF2B5EF4-FFF2-40B4-BE49-F238E27FC236}">
                  <a16:creationId xmlns:a16="http://schemas.microsoft.com/office/drawing/2014/main" id="{96392540-D6A9-F68E-D499-4A9A0E202D9F}"/>
                </a:ext>
              </a:extLst>
            </p:cNvPr>
            <p:cNvSpPr/>
            <p:nvPr/>
          </p:nvSpPr>
          <p:spPr>
            <a:xfrm>
              <a:off x="6541725" y="374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2" name="Google Shape;8809;p50">
              <a:extLst>
                <a:ext uri="{FF2B5EF4-FFF2-40B4-BE49-F238E27FC236}">
                  <a16:creationId xmlns:a16="http://schemas.microsoft.com/office/drawing/2014/main" id="{7F53AE03-3A77-2023-C435-3D5096BC134D}"/>
                </a:ext>
              </a:extLst>
            </p:cNvPr>
            <p:cNvSpPr/>
            <p:nvPr/>
          </p:nvSpPr>
          <p:spPr>
            <a:xfrm>
              <a:off x="6539625" y="373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8810;p50">
              <a:extLst>
                <a:ext uri="{FF2B5EF4-FFF2-40B4-BE49-F238E27FC236}">
                  <a16:creationId xmlns:a16="http://schemas.microsoft.com/office/drawing/2014/main" id="{D620F80F-AF5D-0C94-F70C-3E935C1527F2}"/>
                </a:ext>
              </a:extLst>
            </p:cNvPr>
            <p:cNvSpPr/>
            <p:nvPr/>
          </p:nvSpPr>
          <p:spPr>
            <a:xfrm>
              <a:off x="6538575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8811;p50">
              <a:extLst>
                <a:ext uri="{FF2B5EF4-FFF2-40B4-BE49-F238E27FC236}">
                  <a16:creationId xmlns:a16="http://schemas.microsoft.com/office/drawing/2014/main" id="{585E5D61-F88C-2F7F-86C5-66C8C92F6710}"/>
                </a:ext>
              </a:extLst>
            </p:cNvPr>
            <p:cNvSpPr/>
            <p:nvPr/>
          </p:nvSpPr>
          <p:spPr>
            <a:xfrm>
              <a:off x="6535925" y="3747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8812;p50">
              <a:extLst>
                <a:ext uri="{FF2B5EF4-FFF2-40B4-BE49-F238E27FC236}">
                  <a16:creationId xmlns:a16="http://schemas.microsoft.com/office/drawing/2014/main" id="{B2295575-A048-2007-189F-0431577DE0A0}"/>
                </a:ext>
              </a:extLst>
            </p:cNvPr>
            <p:cNvSpPr/>
            <p:nvPr/>
          </p:nvSpPr>
          <p:spPr>
            <a:xfrm>
              <a:off x="6539625" y="373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8813;p50">
              <a:extLst>
                <a:ext uri="{FF2B5EF4-FFF2-40B4-BE49-F238E27FC236}">
                  <a16:creationId xmlns:a16="http://schemas.microsoft.com/office/drawing/2014/main" id="{C82575C6-D3E9-1C0B-2FAA-2FF5D0443A30}"/>
                </a:ext>
              </a:extLst>
            </p:cNvPr>
            <p:cNvSpPr/>
            <p:nvPr/>
          </p:nvSpPr>
          <p:spPr>
            <a:xfrm>
              <a:off x="6541725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8814;p50">
              <a:extLst>
                <a:ext uri="{FF2B5EF4-FFF2-40B4-BE49-F238E27FC236}">
                  <a16:creationId xmlns:a16="http://schemas.microsoft.com/office/drawing/2014/main" id="{FD607B98-B7D4-8789-D4A0-FE17DE2CA1E9}"/>
                </a:ext>
              </a:extLst>
            </p:cNvPr>
            <p:cNvSpPr/>
            <p:nvPr/>
          </p:nvSpPr>
          <p:spPr>
            <a:xfrm>
              <a:off x="6542250" y="37440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2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8815;p50">
              <a:extLst>
                <a:ext uri="{FF2B5EF4-FFF2-40B4-BE49-F238E27FC236}">
                  <a16:creationId xmlns:a16="http://schemas.microsoft.com/office/drawing/2014/main" id="{684487CA-CAFE-5157-5EAB-1DD2509F3EED}"/>
                </a:ext>
              </a:extLst>
            </p:cNvPr>
            <p:cNvSpPr/>
            <p:nvPr/>
          </p:nvSpPr>
          <p:spPr>
            <a:xfrm>
              <a:off x="6540675" y="3738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8816;p50">
              <a:extLst>
                <a:ext uri="{FF2B5EF4-FFF2-40B4-BE49-F238E27FC236}">
                  <a16:creationId xmlns:a16="http://schemas.microsoft.com/office/drawing/2014/main" id="{915349AB-1A56-475E-F733-C561ABDA4E8A}"/>
                </a:ext>
              </a:extLst>
            </p:cNvPr>
            <p:cNvSpPr/>
            <p:nvPr/>
          </p:nvSpPr>
          <p:spPr>
            <a:xfrm>
              <a:off x="6541725" y="374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0" name="Google Shape;8817;p50">
              <a:extLst>
                <a:ext uri="{FF2B5EF4-FFF2-40B4-BE49-F238E27FC236}">
                  <a16:creationId xmlns:a16="http://schemas.microsoft.com/office/drawing/2014/main" id="{847C98E6-7F10-1BAA-E010-5F7493E631BD}"/>
                </a:ext>
              </a:extLst>
            </p:cNvPr>
            <p:cNvSpPr/>
            <p:nvPr/>
          </p:nvSpPr>
          <p:spPr>
            <a:xfrm>
              <a:off x="6541725" y="3753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1" name="Google Shape;8818;p50">
              <a:extLst>
                <a:ext uri="{FF2B5EF4-FFF2-40B4-BE49-F238E27FC236}">
                  <a16:creationId xmlns:a16="http://schemas.microsoft.com/office/drawing/2014/main" id="{77452E35-EE3B-3D4F-4DDB-9C61A3809D53}"/>
                </a:ext>
              </a:extLst>
            </p:cNvPr>
            <p:cNvSpPr/>
            <p:nvPr/>
          </p:nvSpPr>
          <p:spPr>
            <a:xfrm>
              <a:off x="6537500" y="375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2" name="Google Shape;8819;p50">
              <a:extLst>
                <a:ext uri="{FF2B5EF4-FFF2-40B4-BE49-F238E27FC236}">
                  <a16:creationId xmlns:a16="http://schemas.microsoft.com/office/drawing/2014/main" id="{F67555E5-F106-112A-BA5D-5C425158BB41}"/>
                </a:ext>
              </a:extLst>
            </p:cNvPr>
            <p:cNvSpPr/>
            <p:nvPr/>
          </p:nvSpPr>
          <p:spPr>
            <a:xfrm>
              <a:off x="6537500" y="375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3" name="Google Shape;8820;p50">
              <a:extLst>
                <a:ext uri="{FF2B5EF4-FFF2-40B4-BE49-F238E27FC236}">
                  <a16:creationId xmlns:a16="http://schemas.microsoft.com/office/drawing/2014/main" id="{35AC7DA5-0B87-8BE5-4E1C-E4A28F20C4F5}"/>
                </a:ext>
              </a:extLst>
            </p:cNvPr>
            <p:cNvSpPr/>
            <p:nvPr/>
          </p:nvSpPr>
          <p:spPr>
            <a:xfrm>
              <a:off x="6537500" y="375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4" name="Google Shape;8821;p50">
              <a:extLst>
                <a:ext uri="{FF2B5EF4-FFF2-40B4-BE49-F238E27FC236}">
                  <a16:creationId xmlns:a16="http://schemas.microsoft.com/office/drawing/2014/main" id="{529ADE92-C51E-5DB5-ACCD-385B08BE2920}"/>
                </a:ext>
              </a:extLst>
            </p:cNvPr>
            <p:cNvSpPr/>
            <p:nvPr/>
          </p:nvSpPr>
          <p:spPr>
            <a:xfrm>
              <a:off x="6537500" y="375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5" name="Google Shape;8822;p50">
              <a:extLst>
                <a:ext uri="{FF2B5EF4-FFF2-40B4-BE49-F238E27FC236}">
                  <a16:creationId xmlns:a16="http://schemas.microsoft.com/office/drawing/2014/main" id="{962B42DB-6164-E560-EEB2-5F55CA6B5EB6}"/>
                </a:ext>
              </a:extLst>
            </p:cNvPr>
            <p:cNvSpPr/>
            <p:nvPr/>
          </p:nvSpPr>
          <p:spPr>
            <a:xfrm>
              <a:off x="6537500" y="3753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6" name="Google Shape;8823;p50">
              <a:extLst>
                <a:ext uri="{FF2B5EF4-FFF2-40B4-BE49-F238E27FC236}">
                  <a16:creationId xmlns:a16="http://schemas.microsoft.com/office/drawing/2014/main" id="{BC5450A9-1C4D-525F-8B98-0A3CCC704C32}"/>
                </a:ext>
              </a:extLst>
            </p:cNvPr>
            <p:cNvSpPr/>
            <p:nvPr/>
          </p:nvSpPr>
          <p:spPr>
            <a:xfrm>
              <a:off x="6536975" y="375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7" name="Google Shape;8824;p50">
              <a:extLst>
                <a:ext uri="{FF2B5EF4-FFF2-40B4-BE49-F238E27FC236}">
                  <a16:creationId xmlns:a16="http://schemas.microsoft.com/office/drawing/2014/main" id="{A5425049-3064-1743-3E90-C221C3ACD9B9}"/>
                </a:ext>
              </a:extLst>
            </p:cNvPr>
            <p:cNvSpPr/>
            <p:nvPr/>
          </p:nvSpPr>
          <p:spPr>
            <a:xfrm>
              <a:off x="6535400" y="3737675"/>
              <a:ext cx="7950" cy="22225"/>
            </a:xfrm>
            <a:custGeom>
              <a:avLst/>
              <a:gdLst/>
              <a:ahLst/>
              <a:cxnLst/>
              <a:rect l="l" t="t" r="r" b="b"/>
              <a:pathLst>
                <a:path w="318" h="889" extrusionOk="0">
                  <a:moveTo>
                    <a:pt x="64" y="64"/>
                  </a:moveTo>
                  <a:cubicBezTo>
                    <a:pt x="64" y="64"/>
                    <a:pt x="64" y="73"/>
                    <a:pt x="70" y="74"/>
                  </a:cubicBezTo>
                  <a:lnTo>
                    <a:pt x="70" y="74"/>
                  </a:lnTo>
                  <a:cubicBezTo>
                    <a:pt x="69" y="71"/>
                    <a:pt x="67" y="68"/>
                    <a:pt x="64" y="64"/>
                  </a:cubicBezTo>
                  <a:close/>
                  <a:moveTo>
                    <a:pt x="85" y="592"/>
                  </a:moveTo>
                  <a:cubicBezTo>
                    <a:pt x="64" y="592"/>
                    <a:pt x="85" y="613"/>
                    <a:pt x="64" y="613"/>
                  </a:cubicBezTo>
                  <a:lnTo>
                    <a:pt x="85" y="613"/>
                  </a:lnTo>
                  <a:cubicBezTo>
                    <a:pt x="85" y="613"/>
                    <a:pt x="85" y="613"/>
                    <a:pt x="85" y="592"/>
                  </a:cubicBezTo>
                  <a:close/>
                  <a:moveTo>
                    <a:pt x="85" y="698"/>
                  </a:moveTo>
                  <a:cubicBezTo>
                    <a:pt x="85" y="698"/>
                    <a:pt x="85" y="719"/>
                    <a:pt x="85" y="719"/>
                  </a:cubicBezTo>
                  <a:cubicBezTo>
                    <a:pt x="85" y="719"/>
                    <a:pt x="85" y="698"/>
                    <a:pt x="106" y="698"/>
                  </a:cubicBezTo>
                  <a:close/>
                  <a:moveTo>
                    <a:pt x="148" y="806"/>
                  </a:moveTo>
                  <a:lnTo>
                    <a:pt x="148" y="806"/>
                  </a:lnTo>
                  <a:cubicBezTo>
                    <a:pt x="143" y="809"/>
                    <a:pt x="137" y="814"/>
                    <a:pt x="127" y="825"/>
                  </a:cubicBezTo>
                  <a:cubicBezTo>
                    <a:pt x="143" y="825"/>
                    <a:pt x="147" y="812"/>
                    <a:pt x="148" y="806"/>
                  </a:cubicBezTo>
                  <a:close/>
                  <a:moveTo>
                    <a:pt x="169" y="1"/>
                  </a:moveTo>
                  <a:lnTo>
                    <a:pt x="190" y="22"/>
                  </a:lnTo>
                  <a:lnTo>
                    <a:pt x="148" y="22"/>
                  </a:lnTo>
                  <a:lnTo>
                    <a:pt x="148" y="43"/>
                  </a:lnTo>
                  <a:lnTo>
                    <a:pt x="127" y="43"/>
                  </a:lnTo>
                  <a:cubicBezTo>
                    <a:pt x="106" y="64"/>
                    <a:pt x="64" y="64"/>
                    <a:pt x="85" y="64"/>
                  </a:cubicBezTo>
                  <a:cubicBezTo>
                    <a:pt x="78" y="71"/>
                    <a:pt x="73" y="74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70" y="74"/>
                  </a:lnTo>
                  <a:cubicBezTo>
                    <a:pt x="71" y="85"/>
                    <a:pt x="43" y="85"/>
                    <a:pt x="43" y="85"/>
                  </a:cubicBezTo>
                  <a:lnTo>
                    <a:pt x="64" y="85"/>
                  </a:lnTo>
                  <a:cubicBezTo>
                    <a:pt x="21" y="85"/>
                    <a:pt x="43" y="106"/>
                    <a:pt x="43" y="106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21" y="128"/>
                    <a:pt x="21" y="149"/>
                    <a:pt x="21" y="170"/>
                  </a:cubicBezTo>
                  <a:cubicBezTo>
                    <a:pt x="21" y="191"/>
                    <a:pt x="21" y="212"/>
                    <a:pt x="21" y="212"/>
                  </a:cubicBezTo>
                  <a:cubicBezTo>
                    <a:pt x="21" y="212"/>
                    <a:pt x="43" y="212"/>
                    <a:pt x="21" y="233"/>
                  </a:cubicBezTo>
                  <a:cubicBezTo>
                    <a:pt x="21" y="254"/>
                    <a:pt x="0" y="254"/>
                    <a:pt x="21" y="275"/>
                  </a:cubicBezTo>
                  <a:cubicBezTo>
                    <a:pt x="21" y="297"/>
                    <a:pt x="21" y="297"/>
                    <a:pt x="21" y="297"/>
                  </a:cubicBezTo>
                  <a:cubicBezTo>
                    <a:pt x="21" y="297"/>
                    <a:pt x="21" y="318"/>
                    <a:pt x="21" y="318"/>
                  </a:cubicBezTo>
                  <a:cubicBezTo>
                    <a:pt x="21" y="339"/>
                    <a:pt x="21" y="339"/>
                    <a:pt x="21" y="339"/>
                  </a:cubicBezTo>
                  <a:lnTo>
                    <a:pt x="21" y="360"/>
                  </a:lnTo>
                  <a:cubicBezTo>
                    <a:pt x="21" y="360"/>
                    <a:pt x="21" y="381"/>
                    <a:pt x="21" y="381"/>
                  </a:cubicBezTo>
                  <a:lnTo>
                    <a:pt x="21" y="402"/>
                  </a:lnTo>
                  <a:cubicBezTo>
                    <a:pt x="43" y="402"/>
                    <a:pt x="21" y="402"/>
                    <a:pt x="21" y="423"/>
                  </a:cubicBezTo>
                  <a:cubicBezTo>
                    <a:pt x="21" y="423"/>
                    <a:pt x="21" y="444"/>
                    <a:pt x="21" y="444"/>
                  </a:cubicBezTo>
                  <a:lnTo>
                    <a:pt x="0" y="444"/>
                  </a:lnTo>
                  <a:cubicBezTo>
                    <a:pt x="21" y="466"/>
                    <a:pt x="21" y="466"/>
                    <a:pt x="21" y="487"/>
                  </a:cubicBezTo>
                  <a:cubicBezTo>
                    <a:pt x="21" y="487"/>
                    <a:pt x="21" y="508"/>
                    <a:pt x="21" y="508"/>
                  </a:cubicBezTo>
                  <a:cubicBezTo>
                    <a:pt x="0" y="529"/>
                    <a:pt x="43" y="529"/>
                    <a:pt x="43" y="529"/>
                  </a:cubicBezTo>
                  <a:lnTo>
                    <a:pt x="64" y="529"/>
                  </a:lnTo>
                  <a:cubicBezTo>
                    <a:pt x="64" y="529"/>
                    <a:pt x="64" y="550"/>
                    <a:pt x="64" y="550"/>
                  </a:cubicBezTo>
                  <a:cubicBezTo>
                    <a:pt x="64" y="550"/>
                    <a:pt x="85" y="550"/>
                    <a:pt x="64" y="571"/>
                  </a:cubicBezTo>
                  <a:cubicBezTo>
                    <a:pt x="85" y="571"/>
                    <a:pt x="85" y="571"/>
                    <a:pt x="85" y="592"/>
                  </a:cubicBezTo>
                  <a:cubicBezTo>
                    <a:pt x="85" y="571"/>
                    <a:pt x="85" y="571"/>
                    <a:pt x="106" y="571"/>
                  </a:cubicBezTo>
                  <a:cubicBezTo>
                    <a:pt x="85" y="592"/>
                    <a:pt x="106" y="592"/>
                    <a:pt x="106" y="592"/>
                  </a:cubicBezTo>
                  <a:cubicBezTo>
                    <a:pt x="106" y="592"/>
                    <a:pt x="106" y="592"/>
                    <a:pt x="85" y="613"/>
                  </a:cubicBezTo>
                  <a:cubicBezTo>
                    <a:pt x="64" y="613"/>
                    <a:pt x="64" y="635"/>
                    <a:pt x="64" y="635"/>
                  </a:cubicBezTo>
                  <a:lnTo>
                    <a:pt x="85" y="635"/>
                  </a:lnTo>
                  <a:lnTo>
                    <a:pt x="85" y="656"/>
                  </a:lnTo>
                  <a:lnTo>
                    <a:pt x="85" y="677"/>
                  </a:lnTo>
                  <a:cubicBezTo>
                    <a:pt x="106" y="656"/>
                    <a:pt x="106" y="656"/>
                    <a:pt x="106" y="656"/>
                  </a:cubicBezTo>
                  <a:cubicBezTo>
                    <a:pt x="106" y="677"/>
                    <a:pt x="106" y="677"/>
                    <a:pt x="106" y="677"/>
                  </a:cubicBezTo>
                  <a:cubicBezTo>
                    <a:pt x="106" y="677"/>
                    <a:pt x="106" y="698"/>
                    <a:pt x="106" y="698"/>
                  </a:cubicBezTo>
                  <a:cubicBezTo>
                    <a:pt x="106" y="708"/>
                    <a:pt x="111" y="708"/>
                    <a:pt x="117" y="708"/>
                  </a:cubicBezTo>
                  <a:cubicBezTo>
                    <a:pt x="122" y="708"/>
                    <a:pt x="127" y="708"/>
                    <a:pt x="127" y="719"/>
                  </a:cubicBezTo>
                  <a:cubicBezTo>
                    <a:pt x="127" y="719"/>
                    <a:pt x="106" y="740"/>
                    <a:pt x="127" y="740"/>
                  </a:cubicBezTo>
                  <a:cubicBezTo>
                    <a:pt x="127" y="740"/>
                    <a:pt x="127" y="761"/>
                    <a:pt x="127" y="761"/>
                  </a:cubicBezTo>
                  <a:lnTo>
                    <a:pt x="148" y="761"/>
                  </a:lnTo>
                  <a:cubicBezTo>
                    <a:pt x="148" y="761"/>
                    <a:pt x="127" y="761"/>
                    <a:pt x="127" y="782"/>
                  </a:cubicBezTo>
                  <a:lnTo>
                    <a:pt x="169" y="782"/>
                  </a:lnTo>
                  <a:cubicBezTo>
                    <a:pt x="169" y="782"/>
                    <a:pt x="169" y="804"/>
                    <a:pt x="169" y="804"/>
                  </a:cubicBezTo>
                  <a:cubicBezTo>
                    <a:pt x="159" y="804"/>
                    <a:pt x="153" y="804"/>
                    <a:pt x="148" y="806"/>
                  </a:cubicBezTo>
                  <a:lnTo>
                    <a:pt x="148" y="806"/>
                  </a:lnTo>
                  <a:cubicBezTo>
                    <a:pt x="148" y="805"/>
                    <a:pt x="148" y="804"/>
                    <a:pt x="148" y="804"/>
                  </a:cubicBezTo>
                  <a:cubicBezTo>
                    <a:pt x="148" y="804"/>
                    <a:pt x="148" y="805"/>
                    <a:pt x="148" y="806"/>
                  </a:cubicBezTo>
                  <a:lnTo>
                    <a:pt x="148" y="806"/>
                  </a:lnTo>
                  <a:cubicBezTo>
                    <a:pt x="148" y="806"/>
                    <a:pt x="148" y="806"/>
                    <a:pt x="148" y="806"/>
                  </a:cubicBezTo>
                  <a:lnTo>
                    <a:pt x="148" y="806"/>
                  </a:lnTo>
                  <a:cubicBezTo>
                    <a:pt x="148" y="812"/>
                    <a:pt x="148" y="825"/>
                    <a:pt x="148" y="825"/>
                  </a:cubicBezTo>
                  <a:cubicBezTo>
                    <a:pt x="148" y="846"/>
                    <a:pt x="148" y="846"/>
                    <a:pt x="148" y="846"/>
                  </a:cubicBezTo>
                  <a:cubicBezTo>
                    <a:pt x="148" y="846"/>
                    <a:pt x="148" y="846"/>
                    <a:pt x="148" y="867"/>
                  </a:cubicBezTo>
                  <a:cubicBezTo>
                    <a:pt x="159" y="856"/>
                    <a:pt x="159" y="856"/>
                    <a:pt x="159" y="856"/>
                  </a:cubicBezTo>
                  <a:cubicBezTo>
                    <a:pt x="159" y="856"/>
                    <a:pt x="159" y="856"/>
                    <a:pt x="169" y="846"/>
                  </a:cubicBezTo>
                  <a:lnTo>
                    <a:pt x="169" y="846"/>
                  </a:lnTo>
                  <a:cubicBezTo>
                    <a:pt x="169" y="846"/>
                    <a:pt x="169" y="867"/>
                    <a:pt x="148" y="867"/>
                  </a:cubicBezTo>
                  <a:lnTo>
                    <a:pt x="127" y="867"/>
                  </a:lnTo>
                  <a:cubicBezTo>
                    <a:pt x="127" y="874"/>
                    <a:pt x="129" y="876"/>
                    <a:pt x="133" y="876"/>
                  </a:cubicBezTo>
                  <a:cubicBezTo>
                    <a:pt x="141" y="876"/>
                    <a:pt x="155" y="867"/>
                    <a:pt x="169" y="867"/>
                  </a:cubicBezTo>
                  <a:lnTo>
                    <a:pt x="169" y="867"/>
                  </a:lnTo>
                  <a:cubicBezTo>
                    <a:pt x="148" y="867"/>
                    <a:pt x="148" y="888"/>
                    <a:pt x="148" y="888"/>
                  </a:cubicBezTo>
                  <a:cubicBezTo>
                    <a:pt x="148" y="888"/>
                    <a:pt x="168" y="868"/>
                    <a:pt x="169" y="867"/>
                  </a:cubicBezTo>
                  <a:lnTo>
                    <a:pt x="169" y="867"/>
                  </a:lnTo>
                  <a:cubicBezTo>
                    <a:pt x="148" y="888"/>
                    <a:pt x="169" y="888"/>
                    <a:pt x="169" y="888"/>
                  </a:cubicBezTo>
                  <a:cubicBezTo>
                    <a:pt x="190" y="867"/>
                    <a:pt x="169" y="867"/>
                    <a:pt x="190" y="867"/>
                  </a:cubicBezTo>
                  <a:cubicBezTo>
                    <a:pt x="190" y="846"/>
                    <a:pt x="190" y="846"/>
                    <a:pt x="212" y="846"/>
                  </a:cubicBezTo>
                  <a:cubicBezTo>
                    <a:pt x="212" y="846"/>
                    <a:pt x="212" y="825"/>
                    <a:pt x="212" y="825"/>
                  </a:cubicBezTo>
                  <a:cubicBezTo>
                    <a:pt x="212" y="825"/>
                    <a:pt x="212" y="825"/>
                    <a:pt x="212" y="804"/>
                  </a:cubicBezTo>
                  <a:cubicBezTo>
                    <a:pt x="212" y="811"/>
                    <a:pt x="212" y="813"/>
                    <a:pt x="212" y="813"/>
                  </a:cubicBezTo>
                  <a:cubicBezTo>
                    <a:pt x="214" y="813"/>
                    <a:pt x="219" y="804"/>
                    <a:pt x="233" y="804"/>
                  </a:cubicBezTo>
                  <a:cubicBezTo>
                    <a:pt x="233" y="804"/>
                    <a:pt x="233" y="804"/>
                    <a:pt x="233" y="782"/>
                  </a:cubicBezTo>
                  <a:cubicBezTo>
                    <a:pt x="233" y="782"/>
                    <a:pt x="212" y="782"/>
                    <a:pt x="233" y="761"/>
                  </a:cubicBezTo>
                  <a:cubicBezTo>
                    <a:pt x="233" y="740"/>
                    <a:pt x="233" y="740"/>
                    <a:pt x="233" y="740"/>
                  </a:cubicBezTo>
                  <a:lnTo>
                    <a:pt x="254" y="719"/>
                  </a:lnTo>
                  <a:lnTo>
                    <a:pt x="233" y="719"/>
                  </a:lnTo>
                  <a:cubicBezTo>
                    <a:pt x="233" y="698"/>
                    <a:pt x="233" y="698"/>
                    <a:pt x="254" y="698"/>
                  </a:cubicBezTo>
                  <a:cubicBezTo>
                    <a:pt x="233" y="698"/>
                    <a:pt x="254" y="677"/>
                    <a:pt x="254" y="677"/>
                  </a:cubicBezTo>
                  <a:cubicBezTo>
                    <a:pt x="275" y="677"/>
                    <a:pt x="254" y="677"/>
                    <a:pt x="275" y="656"/>
                  </a:cubicBezTo>
                  <a:lnTo>
                    <a:pt x="254" y="656"/>
                  </a:lnTo>
                  <a:cubicBezTo>
                    <a:pt x="233" y="656"/>
                    <a:pt x="275" y="656"/>
                    <a:pt x="254" y="635"/>
                  </a:cubicBezTo>
                  <a:cubicBezTo>
                    <a:pt x="254" y="635"/>
                    <a:pt x="254" y="635"/>
                    <a:pt x="254" y="613"/>
                  </a:cubicBezTo>
                  <a:cubicBezTo>
                    <a:pt x="275" y="613"/>
                    <a:pt x="254" y="592"/>
                    <a:pt x="254" y="592"/>
                  </a:cubicBezTo>
                  <a:cubicBezTo>
                    <a:pt x="254" y="571"/>
                    <a:pt x="254" y="571"/>
                    <a:pt x="254" y="571"/>
                  </a:cubicBezTo>
                  <a:cubicBezTo>
                    <a:pt x="254" y="571"/>
                    <a:pt x="275" y="550"/>
                    <a:pt x="275" y="550"/>
                  </a:cubicBezTo>
                  <a:cubicBezTo>
                    <a:pt x="275" y="550"/>
                    <a:pt x="275" y="550"/>
                    <a:pt x="275" y="529"/>
                  </a:cubicBezTo>
                  <a:lnTo>
                    <a:pt x="254" y="529"/>
                  </a:lnTo>
                  <a:cubicBezTo>
                    <a:pt x="254" y="518"/>
                    <a:pt x="259" y="518"/>
                    <a:pt x="264" y="518"/>
                  </a:cubicBezTo>
                  <a:cubicBezTo>
                    <a:pt x="270" y="518"/>
                    <a:pt x="275" y="518"/>
                    <a:pt x="275" y="508"/>
                  </a:cubicBezTo>
                  <a:lnTo>
                    <a:pt x="254" y="508"/>
                  </a:lnTo>
                  <a:cubicBezTo>
                    <a:pt x="275" y="508"/>
                    <a:pt x="254" y="487"/>
                    <a:pt x="275" y="487"/>
                  </a:cubicBezTo>
                  <a:lnTo>
                    <a:pt x="254" y="487"/>
                  </a:lnTo>
                  <a:cubicBezTo>
                    <a:pt x="254" y="466"/>
                    <a:pt x="275" y="466"/>
                    <a:pt x="275" y="466"/>
                  </a:cubicBezTo>
                  <a:cubicBezTo>
                    <a:pt x="275" y="444"/>
                    <a:pt x="275" y="444"/>
                    <a:pt x="275" y="444"/>
                  </a:cubicBezTo>
                  <a:cubicBezTo>
                    <a:pt x="275" y="444"/>
                    <a:pt x="254" y="423"/>
                    <a:pt x="254" y="423"/>
                  </a:cubicBezTo>
                  <a:lnTo>
                    <a:pt x="275" y="423"/>
                  </a:lnTo>
                  <a:cubicBezTo>
                    <a:pt x="254" y="423"/>
                    <a:pt x="275" y="402"/>
                    <a:pt x="275" y="402"/>
                  </a:cubicBezTo>
                  <a:lnTo>
                    <a:pt x="254" y="402"/>
                  </a:lnTo>
                  <a:lnTo>
                    <a:pt x="254" y="381"/>
                  </a:lnTo>
                  <a:cubicBezTo>
                    <a:pt x="254" y="360"/>
                    <a:pt x="254" y="360"/>
                    <a:pt x="254" y="360"/>
                  </a:cubicBezTo>
                  <a:cubicBezTo>
                    <a:pt x="254" y="339"/>
                    <a:pt x="254" y="339"/>
                    <a:pt x="254" y="339"/>
                  </a:cubicBezTo>
                  <a:cubicBezTo>
                    <a:pt x="275" y="339"/>
                    <a:pt x="254" y="318"/>
                    <a:pt x="275" y="318"/>
                  </a:cubicBezTo>
                  <a:cubicBezTo>
                    <a:pt x="254" y="318"/>
                    <a:pt x="254" y="297"/>
                    <a:pt x="254" y="297"/>
                  </a:cubicBezTo>
                  <a:cubicBezTo>
                    <a:pt x="254" y="297"/>
                    <a:pt x="275" y="275"/>
                    <a:pt x="254" y="275"/>
                  </a:cubicBezTo>
                  <a:cubicBezTo>
                    <a:pt x="233" y="275"/>
                    <a:pt x="275" y="275"/>
                    <a:pt x="254" y="254"/>
                  </a:cubicBezTo>
                  <a:lnTo>
                    <a:pt x="254" y="233"/>
                  </a:lnTo>
                  <a:lnTo>
                    <a:pt x="275" y="233"/>
                  </a:lnTo>
                  <a:cubicBezTo>
                    <a:pt x="254" y="233"/>
                    <a:pt x="254" y="212"/>
                    <a:pt x="254" y="212"/>
                  </a:cubicBezTo>
                  <a:cubicBezTo>
                    <a:pt x="254" y="212"/>
                    <a:pt x="254" y="191"/>
                    <a:pt x="254" y="191"/>
                  </a:cubicBezTo>
                  <a:cubicBezTo>
                    <a:pt x="254" y="170"/>
                    <a:pt x="254" y="170"/>
                    <a:pt x="275" y="170"/>
                  </a:cubicBezTo>
                  <a:cubicBezTo>
                    <a:pt x="275" y="170"/>
                    <a:pt x="317" y="64"/>
                    <a:pt x="233" y="22"/>
                  </a:cubicBezTo>
                  <a:lnTo>
                    <a:pt x="212" y="22"/>
                  </a:lnTo>
                  <a:cubicBezTo>
                    <a:pt x="212" y="22"/>
                    <a:pt x="212" y="22"/>
                    <a:pt x="212" y="1"/>
                  </a:cubicBezTo>
                  <a:cubicBezTo>
                    <a:pt x="212" y="8"/>
                    <a:pt x="209" y="10"/>
                    <a:pt x="205" y="10"/>
                  </a:cubicBezTo>
                  <a:cubicBezTo>
                    <a:pt x="197" y="10"/>
                    <a:pt x="183" y="1"/>
                    <a:pt x="1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8" name="Google Shape;8825;p50">
              <a:extLst>
                <a:ext uri="{FF2B5EF4-FFF2-40B4-BE49-F238E27FC236}">
                  <a16:creationId xmlns:a16="http://schemas.microsoft.com/office/drawing/2014/main" id="{9AEDFCEA-D055-2315-C39A-3885367FFF97}"/>
                </a:ext>
              </a:extLst>
            </p:cNvPr>
            <p:cNvSpPr/>
            <p:nvPr/>
          </p:nvSpPr>
          <p:spPr>
            <a:xfrm>
              <a:off x="6536975" y="37535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lnTo>
                    <a:pt x="22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9" name="Google Shape;8826;p50">
              <a:extLst>
                <a:ext uri="{FF2B5EF4-FFF2-40B4-BE49-F238E27FC236}">
                  <a16:creationId xmlns:a16="http://schemas.microsoft.com/office/drawing/2014/main" id="{2F1C16AC-7DAB-1DAD-FE87-4F5154C50A2E}"/>
                </a:ext>
              </a:extLst>
            </p:cNvPr>
            <p:cNvSpPr/>
            <p:nvPr/>
          </p:nvSpPr>
          <p:spPr>
            <a:xfrm>
              <a:off x="6536975" y="3751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1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0" name="Google Shape;8827;p50">
              <a:extLst>
                <a:ext uri="{FF2B5EF4-FFF2-40B4-BE49-F238E27FC236}">
                  <a16:creationId xmlns:a16="http://schemas.microsoft.com/office/drawing/2014/main" id="{6F282CDE-AD53-B3AD-F731-7117F503408B}"/>
                </a:ext>
              </a:extLst>
            </p:cNvPr>
            <p:cNvSpPr/>
            <p:nvPr/>
          </p:nvSpPr>
          <p:spPr>
            <a:xfrm>
              <a:off x="6536975" y="375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1" name="Google Shape;8828;p50">
              <a:extLst>
                <a:ext uri="{FF2B5EF4-FFF2-40B4-BE49-F238E27FC236}">
                  <a16:creationId xmlns:a16="http://schemas.microsoft.com/office/drawing/2014/main" id="{904C2DBC-F8B4-F6DA-3FCE-1C964DD25F86}"/>
                </a:ext>
              </a:extLst>
            </p:cNvPr>
            <p:cNvSpPr/>
            <p:nvPr/>
          </p:nvSpPr>
          <p:spPr>
            <a:xfrm>
              <a:off x="6538025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2" name="Google Shape;8829;p50">
              <a:extLst>
                <a:ext uri="{FF2B5EF4-FFF2-40B4-BE49-F238E27FC236}">
                  <a16:creationId xmlns:a16="http://schemas.microsoft.com/office/drawing/2014/main" id="{86B674F6-62DC-91DF-921D-D75E811E5D50}"/>
                </a:ext>
              </a:extLst>
            </p:cNvPr>
            <p:cNvSpPr/>
            <p:nvPr/>
          </p:nvSpPr>
          <p:spPr>
            <a:xfrm>
              <a:off x="6538575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3" name="Google Shape;8830;p50">
              <a:extLst>
                <a:ext uri="{FF2B5EF4-FFF2-40B4-BE49-F238E27FC236}">
                  <a16:creationId xmlns:a16="http://schemas.microsoft.com/office/drawing/2014/main" id="{4FB1017A-71DE-3A6D-617D-4070B0A1A2C9}"/>
                </a:ext>
              </a:extLst>
            </p:cNvPr>
            <p:cNvSpPr/>
            <p:nvPr/>
          </p:nvSpPr>
          <p:spPr>
            <a:xfrm>
              <a:off x="6538575" y="375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4" name="Google Shape;8831;p50">
              <a:extLst>
                <a:ext uri="{FF2B5EF4-FFF2-40B4-BE49-F238E27FC236}">
                  <a16:creationId xmlns:a16="http://schemas.microsoft.com/office/drawing/2014/main" id="{9A756DAA-BB64-99AF-9D87-77744B5FC9D5}"/>
                </a:ext>
              </a:extLst>
            </p:cNvPr>
            <p:cNvSpPr/>
            <p:nvPr/>
          </p:nvSpPr>
          <p:spPr>
            <a:xfrm>
              <a:off x="6538025" y="375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5" name="Google Shape;8832;p50">
              <a:extLst>
                <a:ext uri="{FF2B5EF4-FFF2-40B4-BE49-F238E27FC236}">
                  <a16:creationId xmlns:a16="http://schemas.microsoft.com/office/drawing/2014/main" id="{0CD31313-BE65-8985-D22A-EC14877174EA}"/>
                </a:ext>
              </a:extLst>
            </p:cNvPr>
            <p:cNvSpPr/>
            <p:nvPr/>
          </p:nvSpPr>
          <p:spPr>
            <a:xfrm>
              <a:off x="6538575" y="375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6" name="Google Shape;8833;p50">
              <a:extLst>
                <a:ext uri="{FF2B5EF4-FFF2-40B4-BE49-F238E27FC236}">
                  <a16:creationId xmlns:a16="http://schemas.microsoft.com/office/drawing/2014/main" id="{E1944AAC-921A-461D-8066-9DD167038273}"/>
                </a:ext>
              </a:extLst>
            </p:cNvPr>
            <p:cNvSpPr/>
            <p:nvPr/>
          </p:nvSpPr>
          <p:spPr>
            <a:xfrm>
              <a:off x="6538575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7" name="Google Shape;8834;p50">
              <a:extLst>
                <a:ext uri="{FF2B5EF4-FFF2-40B4-BE49-F238E27FC236}">
                  <a16:creationId xmlns:a16="http://schemas.microsoft.com/office/drawing/2014/main" id="{8E0AC21A-7051-1A7C-239F-944594C3A833}"/>
                </a:ext>
              </a:extLst>
            </p:cNvPr>
            <p:cNvSpPr/>
            <p:nvPr/>
          </p:nvSpPr>
          <p:spPr>
            <a:xfrm>
              <a:off x="6538575" y="375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8" name="Google Shape;8835;p50">
              <a:extLst>
                <a:ext uri="{FF2B5EF4-FFF2-40B4-BE49-F238E27FC236}">
                  <a16:creationId xmlns:a16="http://schemas.microsoft.com/office/drawing/2014/main" id="{43FF5A10-2977-6A10-046E-5BDAC32E6D80}"/>
                </a:ext>
              </a:extLst>
            </p:cNvPr>
            <p:cNvSpPr/>
            <p:nvPr/>
          </p:nvSpPr>
          <p:spPr>
            <a:xfrm>
              <a:off x="6538025" y="375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9" name="Google Shape;8836;p50">
              <a:extLst>
                <a:ext uri="{FF2B5EF4-FFF2-40B4-BE49-F238E27FC236}">
                  <a16:creationId xmlns:a16="http://schemas.microsoft.com/office/drawing/2014/main" id="{5DD8724B-3B24-56E7-B4BA-32FCA76F7034}"/>
                </a:ext>
              </a:extLst>
            </p:cNvPr>
            <p:cNvSpPr/>
            <p:nvPr/>
          </p:nvSpPr>
          <p:spPr>
            <a:xfrm>
              <a:off x="6538575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8837;p50">
              <a:extLst>
                <a:ext uri="{FF2B5EF4-FFF2-40B4-BE49-F238E27FC236}">
                  <a16:creationId xmlns:a16="http://schemas.microsoft.com/office/drawing/2014/main" id="{E3484F05-90D2-8CFC-744D-EF0182FCEF47}"/>
                </a:ext>
              </a:extLst>
            </p:cNvPr>
            <p:cNvSpPr/>
            <p:nvPr/>
          </p:nvSpPr>
          <p:spPr>
            <a:xfrm>
              <a:off x="6538575" y="3756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8838;p50">
              <a:extLst>
                <a:ext uri="{FF2B5EF4-FFF2-40B4-BE49-F238E27FC236}">
                  <a16:creationId xmlns:a16="http://schemas.microsoft.com/office/drawing/2014/main" id="{B75958F7-AB37-2391-5A95-6B060B4D3060}"/>
                </a:ext>
              </a:extLst>
            </p:cNvPr>
            <p:cNvSpPr/>
            <p:nvPr/>
          </p:nvSpPr>
          <p:spPr>
            <a:xfrm>
              <a:off x="6608800" y="375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8839;p50">
              <a:extLst>
                <a:ext uri="{FF2B5EF4-FFF2-40B4-BE49-F238E27FC236}">
                  <a16:creationId xmlns:a16="http://schemas.microsoft.com/office/drawing/2014/main" id="{02780EF7-38F3-CEC3-4685-CA8E195B3041}"/>
                </a:ext>
              </a:extLst>
            </p:cNvPr>
            <p:cNvSpPr/>
            <p:nvPr/>
          </p:nvSpPr>
          <p:spPr>
            <a:xfrm>
              <a:off x="6609850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8840;p50">
              <a:extLst>
                <a:ext uri="{FF2B5EF4-FFF2-40B4-BE49-F238E27FC236}">
                  <a16:creationId xmlns:a16="http://schemas.microsoft.com/office/drawing/2014/main" id="{C5DFAABF-B2AD-5D61-33E4-7DFF23C02FEF}"/>
                </a:ext>
              </a:extLst>
            </p:cNvPr>
            <p:cNvSpPr/>
            <p:nvPr/>
          </p:nvSpPr>
          <p:spPr>
            <a:xfrm>
              <a:off x="6608275" y="375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8841;p50">
              <a:extLst>
                <a:ext uri="{FF2B5EF4-FFF2-40B4-BE49-F238E27FC236}">
                  <a16:creationId xmlns:a16="http://schemas.microsoft.com/office/drawing/2014/main" id="{FF8FB015-D038-84A8-5D4A-A9B688AB6978}"/>
                </a:ext>
              </a:extLst>
            </p:cNvPr>
            <p:cNvSpPr/>
            <p:nvPr/>
          </p:nvSpPr>
          <p:spPr>
            <a:xfrm>
              <a:off x="6610925" y="375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8842;p50">
              <a:extLst>
                <a:ext uri="{FF2B5EF4-FFF2-40B4-BE49-F238E27FC236}">
                  <a16:creationId xmlns:a16="http://schemas.microsoft.com/office/drawing/2014/main" id="{314F1F7F-2D1A-B932-BFDB-9C5244242C0C}"/>
                </a:ext>
              </a:extLst>
            </p:cNvPr>
            <p:cNvSpPr/>
            <p:nvPr/>
          </p:nvSpPr>
          <p:spPr>
            <a:xfrm>
              <a:off x="6609850" y="37567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8843;p50">
              <a:extLst>
                <a:ext uri="{FF2B5EF4-FFF2-40B4-BE49-F238E27FC236}">
                  <a16:creationId xmlns:a16="http://schemas.microsoft.com/office/drawing/2014/main" id="{98FFB63C-04AF-B4CA-668A-E27D29F93DA1}"/>
                </a:ext>
              </a:extLst>
            </p:cNvPr>
            <p:cNvSpPr/>
            <p:nvPr/>
          </p:nvSpPr>
          <p:spPr>
            <a:xfrm>
              <a:off x="6606150" y="3759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7" name="Google Shape;8844;p50">
              <a:extLst>
                <a:ext uri="{FF2B5EF4-FFF2-40B4-BE49-F238E27FC236}">
                  <a16:creationId xmlns:a16="http://schemas.microsoft.com/office/drawing/2014/main" id="{BDBADB48-9A3F-B674-8658-EAAC5165925C}"/>
                </a:ext>
              </a:extLst>
            </p:cNvPr>
            <p:cNvSpPr/>
            <p:nvPr/>
          </p:nvSpPr>
          <p:spPr>
            <a:xfrm>
              <a:off x="6606700" y="3760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8" name="Google Shape;8845;p50">
              <a:extLst>
                <a:ext uri="{FF2B5EF4-FFF2-40B4-BE49-F238E27FC236}">
                  <a16:creationId xmlns:a16="http://schemas.microsoft.com/office/drawing/2014/main" id="{A687B68E-DE4B-3826-24E4-E8B8CB76D5EB}"/>
                </a:ext>
              </a:extLst>
            </p:cNvPr>
            <p:cNvSpPr/>
            <p:nvPr/>
          </p:nvSpPr>
          <p:spPr>
            <a:xfrm>
              <a:off x="6607225" y="376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9" name="Google Shape;8846;p50">
              <a:extLst>
                <a:ext uri="{FF2B5EF4-FFF2-40B4-BE49-F238E27FC236}">
                  <a16:creationId xmlns:a16="http://schemas.microsoft.com/office/drawing/2014/main" id="{A43A621A-C0A9-9C0D-F050-D612041FAE7C}"/>
                </a:ext>
              </a:extLst>
            </p:cNvPr>
            <p:cNvSpPr/>
            <p:nvPr/>
          </p:nvSpPr>
          <p:spPr>
            <a:xfrm>
              <a:off x="6607225" y="376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0" name="Google Shape;8847;p50">
              <a:extLst>
                <a:ext uri="{FF2B5EF4-FFF2-40B4-BE49-F238E27FC236}">
                  <a16:creationId xmlns:a16="http://schemas.microsoft.com/office/drawing/2014/main" id="{A049A7F7-E4EF-5B1E-BA51-26C1C8F8C395}"/>
                </a:ext>
              </a:extLst>
            </p:cNvPr>
            <p:cNvSpPr/>
            <p:nvPr/>
          </p:nvSpPr>
          <p:spPr>
            <a:xfrm>
              <a:off x="6611450" y="3744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1" name="Google Shape;8848;p50">
              <a:extLst>
                <a:ext uri="{FF2B5EF4-FFF2-40B4-BE49-F238E27FC236}">
                  <a16:creationId xmlns:a16="http://schemas.microsoft.com/office/drawing/2014/main" id="{638E8A12-6675-C226-2532-06649A63DCFA}"/>
                </a:ext>
              </a:extLst>
            </p:cNvPr>
            <p:cNvSpPr/>
            <p:nvPr/>
          </p:nvSpPr>
          <p:spPr>
            <a:xfrm>
              <a:off x="6611450" y="375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2" name="Google Shape;8849;p50">
              <a:extLst>
                <a:ext uri="{FF2B5EF4-FFF2-40B4-BE49-F238E27FC236}">
                  <a16:creationId xmlns:a16="http://schemas.microsoft.com/office/drawing/2014/main" id="{A4F19CD7-9530-BF3D-901F-4B4CDF2AE298}"/>
                </a:ext>
              </a:extLst>
            </p:cNvPr>
            <p:cNvSpPr/>
            <p:nvPr/>
          </p:nvSpPr>
          <p:spPr>
            <a:xfrm>
              <a:off x="6610375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3" name="Google Shape;8850;p50">
              <a:extLst>
                <a:ext uri="{FF2B5EF4-FFF2-40B4-BE49-F238E27FC236}">
                  <a16:creationId xmlns:a16="http://schemas.microsoft.com/office/drawing/2014/main" id="{D0EC5001-ABA8-5F03-62F7-D99DE9109C60}"/>
                </a:ext>
              </a:extLst>
            </p:cNvPr>
            <p:cNvSpPr/>
            <p:nvPr/>
          </p:nvSpPr>
          <p:spPr>
            <a:xfrm>
              <a:off x="66056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4" name="Google Shape;8851;p50">
              <a:extLst>
                <a:ext uri="{FF2B5EF4-FFF2-40B4-BE49-F238E27FC236}">
                  <a16:creationId xmlns:a16="http://schemas.microsoft.com/office/drawing/2014/main" id="{6D2C24E4-CB5F-1BF9-B119-08E0211C671A}"/>
                </a:ext>
              </a:extLst>
            </p:cNvPr>
            <p:cNvSpPr/>
            <p:nvPr/>
          </p:nvSpPr>
          <p:spPr>
            <a:xfrm>
              <a:off x="6605625" y="37508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1"/>
                    <a:pt x="1" y="1"/>
                    <a:pt x="1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5" name="Google Shape;8852;p50">
              <a:extLst>
                <a:ext uri="{FF2B5EF4-FFF2-40B4-BE49-F238E27FC236}">
                  <a16:creationId xmlns:a16="http://schemas.microsoft.com/office/drawing/2014/main" id="{DFC81B73-20B8-668E-8874-E022FCD4FF17}"/>
                </a:ext>
              </a:extLst>
            </p:cNvPr>
            <p:cNvSpPr/>
            <p:nvPr/>
          </p:nvSpPr>
          <p:spPr>
            <a:xfrm>
              <a:off x="6610375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6" name="Google Shape;8853;p50">
              <a:extLst>
                <a:ext uri="{FF2B5EF4-FFF2-40B4-BE49-F238E27FC236}">
                  <a16:creationId xmlns:a16="http://schemas.microsoft.com/office/drawing/2014/main" id="{19268216-7B72-497C-DA1F-506809547F27}"/>
                </a:ext>
              </a:extLst>
            </p:cNvPr>
            <p:cNvSpPr/>
            <p:nvPr/>
          </p:nvSpPr>
          <p:spPr>
            <a:xfrm>
              <a:off x="6611975" y="3749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7" name="Google Shape;8854;p50">
              <a:extLst>
                <a:ext uri="{FF2B5EF4-FFF2-40B4-BE49-F238E27FC236}">
                  <a16:creationId xmlns:a16="http://schemas.microsoft.com/office/drawing/2014/main" id="{87F67079-3BEC-17CE-71E8-55BB916412F3}"/>
                </a:ext>
              </a:extLst>
            </p:cNvPr>
            <p:cNvSpPr/>
            <p:nvPr/>
          </p:nvSpPr>
          <p:spPr>
            <a:xfrm>
              <a:off x="6611975" y="37498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0" y="1"/>
                    <a:pt x="21" y="1"/>
                  </a:cubicBez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8" name="Google Shape;8855;p50">
              <a:extLst>
                <a:ext uri="{FF2B5EF4-FFF2-40B4-BE49-F238E27FC236}">
                  <a16:creationId xmlns:a16="http://schemas.microsoft.com/office/drawing/2014/main" id="{CABD3C71-74FC-DE8F-A7E9-D63511B59693}"/>
                </a:ext>
              </a:extLst>
            </p:cNvPr>
            <p:cNvSpPr/>
            <p:nvPr/>
          </p:nvSpPr>
          <p:spPr>
            <a:xfrm>
              <a:off x="6611450" y="374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9" name="Google Shape;8856;p50">
              <a:extLst>
                <a:ext uri="{FF2B5EF4-FFF2-40B4-BE49-F238E27FC236}">
                  <a16:creationId xmlns:a16="http://schemas.microsoft.com/office/drawing/2014/main" id="{DC957ACD-266A-DB4B-62B1-11015E8508EE}"/>
                </a:ext>
              </a:extLst>
            </p:cNvPr>
            <p:cNvSpPr/>
            <p:nvPr/>
          </p:nvSpPr>
          <p:spPr>
            <a:xfrm>
              <a:off x="6611975" y="3748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21" y="0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0" name="Google Shape;8857;p50">
              <a:extLst>
                <a:ext uri="{FF2B5EF4-FFF2-40B4-BE49-F238E27FC236}">
                  <a16:creationId xmlns:a16="http://schemas.microsoft.com/office/drawing/2014/main" id="{8E63A873-C5B7-E81F-F637-4325535644D6}"/>
                </a:ext>
              </a:extLst>
            </p:cNvPr>
            <p:cNvSpPr/>
            <p:nvPr/>
          </p:nvSpPr>
          <p:spPr>
            <a:xfrm>
              <a:off x="6609850" y="3756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1" name="Google Shape;8858;p50">
              <a:extLst>
                <a:ext uri="{FF2B5EF4-FFF2-40B4-BE49-F238E27FC236}">
                  <a16:creationId xmlns:a16="http://schemas.microsoft.com/office/drawing/2014/main" id="{AEF007F0-B38D-8E1B-E656-CCB4737B8264}"/>
                </a:ext>
              </a:extLst>
            </p:cNvPr>
            <p:cNvSpPr/>
            <p:nvPr/>
          </p:nvSpPr>
          <p:spPr>
            <a:xfrm>
              <a:off x="6606150" y="375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2" name="Google Shape;8859;p50">
              <a:extLst>
                <a:ext uri="{FF2B5EF4-FFF2-40B4-BE49-F238E27FC236}">
                  <a16:creationId xmlns:a16="http://schemas.microsoft.com/office/drawing/2014/main" id="{B43B8577-64D1-6D20-820C-709E62D4EB04}"/>
                </a:ext>
              </a:extLst>
            </p:cNvPr>
            <p:cNvSpPr/>
            <p:nvPr/>
          </p:nvSpPr>
          <p:spPr>
            <a:xfrm>
              <a:off x="6606150" y="375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3" name="Google Shape;8860;p50">
              <a:extLst>
                <a:ext uri="{FF2B5EF4-FFF2-40B4-BE49-F238E27FC236}">
                  <a16:creationId xmlns:a16="http://schemas.microsoft.com/office/drawing/2014/main" id="{8F37FBAA-5628-19F8-3429-273A02059F87}"/>
                </a:ext>
              </a:extLst>
            </p:cNvPr>
            <p:cNvSpPr/>
            <p:nvPr/>
          </p:nvSpPr>
          <p:spPr>
            <a:xfrm>
              <a:off x="6606150" y="3755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4" name="Google Shape;8861;p50">
              <a:extLst>
                <a:ext uri="{FF2B5EF4-FFF2-40B4-BE49-F238E27FC236}">
                  <a16:creationId xmlns:a16="http://schemas.microsoft.com/office/drawing/2014/main" id="{1D39B058-CB17-94BC-D261-FF01A1EEA6A2}"/>
                </a:ext>
              </a:extLst>
            </p:cNvPr>
            <p:cNvSpPr/>
            <p:nvPr/>
          </p:nvSpPr>
          <p:spPr>
            <a:xfrm>
              <a:off x="6605625" y="3756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5" name="Google Shape;8862;p50">
              <a:extLst>
                <a:ext uri="{FF2B5EF4-FFF2-40B4-BE49-F238E27FC236}">
                  <a16:creationId xmlns:a16="http://schemas.microsoft.com/office/drawing/2014/main" id="{1BBB11BE-DC5F-13C1-7AA7-BA5F798604D1}"/>
                </a:ext>
              </a:extLst>
            </p:cNvPr>
            <p:cNvSpPr/>
            <p:nvPr/>
          </p:nvSpPr>
          <p:spPr>
            <a:xfrm>
              <a:off x="6605625" y="3755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6" name="Google Shape;8863;p50">
              <a:extLst>
                <a:ext uri="{FF2B5EF4-FFF2-40B4-BE49-F238E27FC236}">
                  <a16:creationId xmlns:a16="http://schemas.microsoft.com/office/drawing/2014/main" id="{FB1544F2-E4F8-1B58-0E87-C57A462D70C2}"/>
                </a:ext>
              </a:extLst>
            </p:cNvPr>
            <p:cNvSpPr/>
            <p:nvPr/>
          </p:nvSpPr>
          <p:spPr>
            <a:xfrm>
              <a:off x="6606150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7" name="Google Shape;8864;p50">
              <a:extLst>
                <a:ext uri="{FF2B5EF4-FFF2-40B4-BE49-F238E27FC236}">
                  <a16:creationId xmlns:a16="http://schemas.microsoft.com/office/drawing/2014/main" id="{D2126EEE-F1F4-DF77-2844-2FA77929D2D3}"/>
                </a:ext>
              </a:extLst>
            </p:cNvPr>
            <p:cNvSpPr/>
            <p:nvPr/>
          </p:nvSpPr>
          <p:spPr>
            <a:xfrm>
              <a:off x="6604575" y="3744550"/>
              <a:ext cx="9525" cy="16400"/>
            </a:xfrm>
            <a:custGeom>
              <a:avLst/>
              <a:gdLst/>
              <a:ahLst/>
              <a:cxnLst/>
              <a:rect l="l" t="t" r="r" b="b"/>
              <a:pathLst>
                <a:path w="381" h="656" extrusionOk="0">
                  <a:moveTo>
                    <a:pt x="22" y="275"/>
                  </a:moveTo>
                  <a:cubicBezTo>
                    <a:pt x="22" y="296"/>
                    <a:pt x="22" y="296"/>
                    <a:pt x="43" y="296"/>
                  </a:cubicBezTo>
                  <a:cubicBezTo>
                    <a:pt x="22" y="296"/>
                    <a:pt x="22" y="275"/>
                    <a:pt x="22" y="275"/>
                  </a:cubicBezTo>
                  <a:close/>
                  <a:moveTo>
                    <a:pt x="58" y="392"/>
                  </a:moveTo>
                  <a:cubicBezTo>
                    <a:pt x="55" y="392"/>
                    <a:pt x="50" y="395"/>
                    <a:pt x="43" y="402"/>
                  </a:cubicBezTo>
                  <a:lnTo>
                    <a:pt x="64" y="402"/>
                  </a:lnTo>
                  <a:cubicBezTo>
                    <a:pt x="64" y="402"/>
                    <a:pt x="64" y="392"/>
                    <a:pt x="58" y="392"/>
                  </a:cubicBezTo>
                  <a:close/>
                  <a:moveTo>
                    <a:pt x="43" y="423"/>
                  </a:moveTo>
                  <a:cubicBezTo>
                    <a:pt x="50" y="430"/>
                    <a:pt x="52" y="432"/>
                    <a:pt x="53" y="432"/>
                  </a:cubicBezTo>
                  <a:cubicBezTo>
                    <a:pt x="54" y="432"/>
                    <a:pt x="53" y="429"/>
                    <a:pt x="55" y="426"/>
                  </a:cubicBezTo>
                  <a:lnTo>
                    <a:pt x="55" y="426"/>
                  </a:lnTo>
                  <a:cubicBezTo>
                    <a:pt x="52" y="424"/>
                    <a:pt x="48" y="423"/>
                    <a:pt x="43" y="423"/>
                  </a:cubicBezTo>
                  <a:close/>
                  <a:moveTo>
                    <a:pt x="64" y="423"/>
                  </a:moveTo>
                  <a:cubicBezTo>
                    <a:pt x="59" y="423"/>
                    <a:pt x="56" y="424"/>
                    <a:pt x="55" y="426"/>
                  </a:cubicBezTo>
                  <a:lnTo>
                    <a:pt x="55" y="426"/>
                  </a:lnTo>
                  <a:cubicBezTo>
                    <a:pt x="64" y="432"/>
                    <a:pt x="64" y="444"/>
                    <a:pt x="64" y="444"/>
                  </a:cubicBezTo>
                  <a:cubicBezTo>
                    <a:pt x="64" y="423"/>
                    <a:pt x="64" y="423"/>
                    <a:pt x="64" y="423"/>
                  </a:cubicBezTo>
                  <a:close/>
                  <a:moveTo>
                    <a:pt x="212" y="0"/>
                  </a:moveTo>
                  <a:lnTo>
                    <a:pt x="212" y="14"/>
                  </a:lnTo>
                  <a:lnTo>
                    <a:pt x="212" y="14"/>
                  </a:lnTo>
                  <a:cubicBezTo>
                    <a:pt x="210" y="13"/>
                    <a:pt x="208" y="12"/>
                    <a:pt x="207" y="12"/>
                  </a:cubicBezTo>
                  <a:cubicBezTo>
                    <a:pt x="205" y="12"/>
                    <a:pt x="205" y="15"/>
                    <a:pt x="212" y="22"/>
                  </a:cubicBezTo>
                  <a:lnTo>
                    <a:pt x="212" y="14"/>
                  </a:lnTo>
                  <a:lnTo>
                    <a:pt x="212" y="14"/>
                  </a:lnTo>
                  <a:cubicBezTo>
                    <a:pt x="217" y="16"/>
                    <a:pt x="222" y="22"/>
                    <a:pt x="212" y="22"/>
                  </a:cubicBezTo>
                  <a:lnTo>
                    <a:pt x="170" y="22"/>
                  </a:lnTo>
                  <a:cubicBezTo>
                    <a:pt x="170" y="22"/>
                    <a:pt x="127" y="22"/>
                    <a:pt x="127" y="43"/>
                  </a:cubicBezTo>
                  <a:lnTo>
                    <a:pt x="106" y="43"/>
                  </a:lnTo>
                  <a:cubicBezTo>
                    <a:pt x="85" y="43"/>
                    <a:pt x="106" y="64"/>
                    <a:pt x="85" y="64"/>
                  </a:cubicBezTo>
                  <a:lnTo>
                    <a:pt x="106" y="64"/>
                  </a:lnTo>
                  <a:cubicBezTo>
                    <a:pt x="85" y="85"/>
                    <a:pt x="85" y="85"/>
                    <a:pt x="64" y="106"/>
                  </a:cubicBezTo>
                  <a:cubicBezTo>
                    <a:pt x="64" y="106"/>
                    <a:pt x="64" y="127"/>
                    <a:pt x="64" y="148"/>
                  </a:cubicBezTo>
                  <a:cubicBezTo>
                    <a:pt x="64" y="169"/>
                    <a:pt x="43" y="169"/>
                    <a:pt x="64" y="169"/>
                  </a:cubicBezTo>
                  <a:lnTo>
                    <a:pt x="43" y="169"/>
                  </a:lnTo>
                  <a:cubicBezTo>
                    <a:pt x="43" y="169"/>
                    <a:pt x="43" y="169"/>
                    <a:pt x="43" y="191"/>
                  </a:cubicBezTo>
                  <a:cubicBezTo>
                    <a:pt x="43" y="212"/>
                    <a:pt x="64" y="212"/>
                    <a:pt x="64" y="212"/>
                  </a:cubicBezTo>
                  <a:lnTo>
                    <a:pt x="43" y="212"/>
                  </a:lnTo>
                  <a:cubicBezTo>
                    <a:pt x="43" y="212"/>
                    <a:pt x="43" y="233"/>
                    <a:pt x="43" y="233"/>
                  </a:cubicBezTo>
                  <a:cubicBezTo>
                    <a:pt x="43" y="233"/>
                    <a:pt x="43" y="233"/>
                    <a:pt x="43" y="233"/>
                  </a:cubicBezTo>
                  <a:lnTo>
                    <a:pt x="43" y="233"/>
                  </a:lnTo>
                  <a:lnTo>
                    <a:pt x="64" y="254"/>
                  </a:lnTo>
                  <a:cubicBezTo>
                    <a:pt x="43" y="254"/>
                    <a:pt x="43" y="254"/>
                    <a:pt x="43" y="233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3" y="264"/>
                    <a:pt x="43" y="264"/>
                    <a:pt x="45" y="264"/>
                  </a:cubicBezTo>
                  <a:cubicBezTo>
                    <a:pt x="48" y="264"/>
                    <a:pt x="53" y="264"/>
                    <a:pt x="64" y="275"/>
                  </a:cubicBezTo>
                  <a:lnTo>
                    <a:pt x="43" y="275"/>
                  </a:lnTo>
                  <a:cubicBezTo>
                    <a:pt x="64" y="275"/>
                    <a:pt x="43" y="275"/>
                    <a:pt x="43" y="296"/>
                  </a:cubicBezTo>
                  <a:lnTo>
                    <a:pt x="22" y="296"/>
                  </a:lnTo>
                  <a:cubicBezTo>
                    <a:pt x="22" y="317"/>
                    <a:pt x="43" y="317"/>
                    <a:pt x="22" y="338"/>
                  </a:cubicBezTo>
                  <a:lnTo>
                    <a:pt x="22" y="360"/>
                  </a:lnTo>
                  <a:cubicBezTo>
                    <a:pt x="1" y="360"/>
                    <a:pt x="43" y="360"/>
                    <a:pt x="43" y="381"/>
                  </a:cubicBezTo>
                  <a:cubicBezTo>
                    <a:pt x="64" y="381"/>
                    <a:pt x="64" y="381"/>
                    <a:pt x="64" y="402"/>
                  </a:cubicBezTo>
                  <a:cubicBezTo>
                    <a:pt x="64" y="423"/>
                    <a:pt x="64" y="423"/>
                    <a:pt x="64" y="423"/>
                  </a:cubicBezTo>
                  <a:lnTo>
                    <a:pt x="85" y="423"/>
                  </a:lnTo>
                  <a:cubicBezTo>
                    <a:pt x="85" y="423"/>
                    <a:pt x="85" y="444"/>
                    <a:pt x="64" y="444"/>
                  </a:cubicBezTo>
                  <a:cubicBezTo>
                    <a:pt x="64" y="465"/>
                    <a:pt x="64" y="465"/>
                    <a:pt x="64" y="465"/>
                  </a:cubicBezTo>
                  <a:lnTo>
                    <a:pt x="43" y="465"/>
                  </a:lnTo>
                  <a:cubicBezTo>
                    <a:pt x="43" y="465"/>
                    <a:pt x="64" y="486"/>
                    <a:pt x="85" y="486"/>
                  </a:cubicBezTo>
                  <a:lnTo>
                    <a:pt x="64" y="486"/>
                  </a:lnTo>
                  <a:cubicBezTo>
                    <a:pt x="64" y="486"/>
                    <a:pt x="64" y="507"/>
                    <a:pt x="64" y="507"/>
                  </a:cubicBezTo>
                  <a:lnTo>
                    <a:pt x="43" y="507"/>
                  </a:lnTo>
                  <a:cubicBezTo>
                    <a:pt x="43" y="507"/>
                    <a:pt x="85" y="529"/>
                    <a:pt x="64" y="529"/>
                  </a:cubicBezTo>
                  <a:cubicBezTo>
                    <a:pt x="64" y="529"/>
                    <a:pt x="64" y="550"/>
                    <a:pt x="64" y="550"/>
                  </a:cubicBezTo>
                  <a:cubicBezTo>
                    <a:pt x="50" y="550"/>
                    <a:pt x="55" y="559"/>
                    <a:pt x="53" y="559"/>
                  </a:cubicBezTo>
                  <a:cubicBezTo>
                    <a:pt x="52" y="559"/>
                    <a:pt x="50" y="557"/>
                    <a:pt x="43" y="550"/>
                  </a:cubicBezTo>
                  <a:lnTo>
                    <a:pt x="43" y="550"/>
                  </a:lnTo>
                  <a:cubicBezTo>
                    <a:pt x="64" y="571"/>
                    <a:pt x="64" y="571"/>
                    <a:pt x="64" y="571"/>
                  </a:cubicBezTo>
                  <a:cubicBezTo>
                    <a:pt x="64" y="571"/>
                    <a:pt x="64" y="571"/>
                    <a:pt x="64" y="586"/>
                  </a:cubicBezTo>
                  <a:lnTo>
                    <a:pt x="64" y="586"/>
                  </a:lnTo>
                  <a:cubicBezTo>
                    <a:pt x="52" y="580"/>
                    <a:pt x="43" y="571"/>
                    <a:pt x="43" y="571"/>
                  </a:cubicBezTo>
                  <a:lnTo>
                    <a:pt x="43" y="571"/>
                  </a:lnTo>
                  <a:cubicBezTo>
                    <a:pt x="43" y="592"/>
                    <a:pt x="64" y="592"/>
                    <a:pt x="64" y="592"/>
                  </a:cubicBezTo>
                  <a:cubicBezTo>
                    <a:pt x="64" y="590"/>
                    <a:pt x="64" y="588"/>
                    <a:pt x="64" y="586"/>
                  </a:cubicBezTo>
                  <a:lnTo>
                    <a:pt x="64" y="586"/>
                  </a:lnTo>
                  <a:cubicBezTo>
                    <a:pt x="70" y="589"/>
                    <a:pt x="78" y="592"/>
                    <a:pt x="85" y="592"/>
                  </a:cubicBezTo>
                  <a:lnTo>
                    <a:pt x="64" y="592"/>
                  </a:lnTo>
                  <a:lnTo>
                    <a:pt x="45" y="610"/>
                  </a:lnTo>
                  <a:lnTo>
                    <a:pt x="45" y="610"/>
                  </a:lnTo>
                  <a:cubicBezTo>
                    <a:pt x="43" y="608"/>
                    <a:pt x="43" y="602"/>
                    <a:pt x="43" y="592"/>
                  </a:cubicBezTo>
                  <a:cubicBezTo>
                    <a:pt x="43" y="613"/>
                    <a:pt x="43" y="613"/>
                    <a:pt x="43" y="613"/>
                  </a:cubicBezTo>
                  <a:lnTo>
                    <a:pt x="64" y="613"/>
                  </a:lnTo>
                  <a:cubicBezTo>
                    <a:pt x="64" y="613"/>
                    <a:pt x="64" y="613"/>
                    <a:pt x="64" y="634"/>
                  </a:cubicBezTo>
                  <a:lnTo>
                    <a:pt x="43" y="634"/>
                  </a:lnTo>
                  <a:cubicBezTo>
                    <a:pt x="22" y="655"/>
                    <a:pt x="43" y="655"/>
                    <a:pt x="64" y="655"/>
                  </a:cubicBezTo>
                  <a:lnTo>
                    <a:pt x="106" y="655"/>
                  </a:lnTo>
                  <a:cubicBezTo>
                    <a:pt x="127" y="655"/>
                    <a:pt x="85" y="634"/>
                    <a:pt x="85" y="634"/>
                  </a:cubicBezTo>
                  <a:lnTo>
                    <a:pt x="127" y="634"/>
                  </a:lnTo>
                  <a:cubicBezTo>
                    <a:pt x="127" y="634"/>
                    <a:pt x="127" y="634"/>
                    <a:pt x="127" y="613"/>
                  </a:cubicBezTo>
                  <a:lnTo>
                    <a:pt x="148" y="613"/>
                  </a:lnTo>
                  <a:cubicBezTo>
                    <a:pt x="170" y="613"/>
                    <a:pt x="148" y="592"/>
                    <a:pt x="148" y="592"/>
                  </a:cubicBezTo>
                  <a:lnTo>
                    <a:pt x="170" y="592"/>
                  </a:lnTo>
                  <a:cubicBezTo>
                    <a:pt x="170" y="571"/>
                    <a:pt x="170" y="571"/>
                    <a:pt x="170" y="571"/>
                  </a:cubicBezTo>
                  <a:cubicBezTo>
                    <a:pt x="170" y="560"/>
                    <a:pt x="175" y="560"/>
                    <a:pt x="180" y="560"/>
                  </a:cubicBezTo>
                  <a:cubicBezTo>
                    <a:pt x="185" y="560"/>
                    <a:pt x="191" y="560"/>
                    <a:pt x="191" y="550"/>
                  </a:cubicBezTo>
                  <a:cubicBezTo>
                    <a:pt x="191" y="539"/>
                    <a:pt x="196" y="539"/>
                    <a:pt x="199" y="539"/>
                  </a:cubicBezTo>
                  <a:cubicBezTo>
                    <a:pt x="201" y="539"/>
                    <a:pt x="201" y="539"/>
                    <a:pt x="191" y="529"/>
                  </a:cubicBezTo>
                  <a:lnTo>
                    <a:pt x="212" y="529"/>
                  </a:lnTo>
                  <a:cubicBezTo>
                    <a:pt x="191" y="507"/>
                    <a:pt x="233" y="507"/>
                    <a:pt x="212" y="507"/>
                  </a:cubicBezTo>
                  <a:cubicBezTo>
                    <a:pt x="212" y="507"/>
                    <a:pt x="212" y="486"/>
                    <a:pt x="212" y="486"/>
                  </a:cubicBezTo>
                  <a:lnTo>
                    <a:pt x="233" y="486"/>
                  </a:lnTo>
                  <a:cubicBezTo>
                    <a:pt x="233" y="486"/>
                    <a:pt x="212" y="465"/>
                    <a:pt x="233" y="465"/>
                  </a:cubicBezTo>
                  <a:lnTo>
                    <a:pt x="212" y="465"/>
                  </a:lnTo>
                  <a:cubicBezTo>
                    <a:pt x="233" y="444"/>
                    <a:pt x="233" y="444"/>
                    <a:pt x="233" y="444"/>
                  </a:cubicBezTo>
                  <a:lnTo>
                    <a:pt x="254" y="444"/>
                  </a:lnTo>
                  <a:cubicBezTo>
                    <a:pt x="254" y="444"/>
                    <a:pt x="254" y="444"/>
                    <a:pt x="254" y="423"/>
                  </a:cubicBezTo>
                  <a:cubicBezTo>
                    <a:pt x="254" y="423"/>
                    <a:pt x="254" y="402"/>
                    <a:pt x="254" y="402"/>
                  </a:cubicBezTo>
                  <a:cubicBezTo>
                    <a:pt x="254" y="402"/>
                    <a:pt x="254" y="381"/>
                    <a:pt x="254" y="381"/>
                  </a:cubicBezTo>
                  <a:lnTo>
                    <a:pt x="275" y="381"/>
                  </a:lnTo>
                  <a:lnTo>
                    <a:pt x="275" y="360"/>
                  </a:lnTo>
                  <a:cubicBezTo>
                    <a:pt x="275" y="360"/>
                    <a:pt x="275" y="338"/>
                    <a:pt x="275" y="338"/>
                  </a:cubicBezTo>
                  <a:cubicBezTo>
                    <a:pt x="254" y="317"/>
                    <a:pt x="275" y="317"/>
                    <a:pt x="275" y="317"/>
                  </a:cubicBezTo>
                  <a:cubicBezTo>
                    <a:pt x="275" y="317"/>
                    <a:pt x="258" y="317"/>
                    <a:pt x="270" y="302"/>
                  </a:cubicBezTo>
                  <a:lnTo>
                    <a:pt x="270" y="302"/>
                  </a:lnTo>
                  <a:cubicBezTo>
                    <a:pt x="273" y="305"/>
                    <a:pt x="275" y="310"/>
                    <a:pt x="275" y="317"/>
                  </a:cubicBezTo>
                  <a:cubicBezTo>
                    <a:pt x="275" y="317"/>
                    <a:pt x="275" y="317"/>
                    <a:pt x="275" y="296"/>
                  </a:cubicBezTo>
                  <a:cubicBezTo>
                    <a:pt x="273" y="298"/>
                    <a:pt x="271" y="300"/>
                    <a:pt x="270" y="302"/>
                  </a:cubicBezTo>
                  <a:lnTo>
                    <a:pt x="270" y="302"/>
                  </a:lnTo>
                  <a:cubicBezTo>
                    <a:pt x="266" y="296"/>
                    <a:pt x="262" y="296"/>
                    <a:pt x="275" y="296"/>
                  </a:cubicBezTo>
                  <a:cubicBezTo>
                    <a:pt x="254" y="296"/>
                    <a:pt x="296" y="296"/>
                    <a:pt x="275" y="275"/>
                  </a:cubicBezTo>
                  <a:cubicBezTo>
                    <a:pt x="296" y="275"/>
                    <a:pt x="275" y="254"/>
                    <a:pt x="296" y="254"/>
                  </a:cubicBezTo>
                  <a:cubicBezTo>
                    <a:pt x="296" y="254"/>
                    <a:pt x="275" y="233"/>
                    <a:pt x="296" y="233"/>
                  </a:cubicBezTo>
                  <a:lnTo>
                    <a:pt x="275" y="233"/>
                  </a:lnTo>
                  <a:cubicBezTo>
                    <a:pt x="296" y="233"/>
                    <a:pt x="296" y="233"/>
                    <a:pt x="296" y="212"/>
                  </a:cubicBezTo>
                  <a:cubicBezTo>
                    <a:pt x="296" y="212"/>
                    <a:pt x="296" y="212"/>
                    <a:pt x="276" y="191"/>
                  </a:cubicBezTo>
                  <a:lnTo>
                    <a:pt x="276" y="191"/>
                  </a:lnTo>
                  <a:cubicBezTo>
                    <a:pt x="282" y="198"/>
                    <a:pt x="285" y="200"/>
                    <a:pt x="285" y="200"/>
                  </a:cubicBezTo>
                  <a:cubicBezTo>
                    <a:pt x="287" y="200"/>
                    <a:pt x="282" y="191"/>
                    <a:pt x="296" y="191"/>
                  </a:cubicBezTo>
                  <a:lnTo>
                    <a:pt x="317" y="191"/>
                  </a:lnTo>
                  <a:cubicBezTo>
                    <a:pt x="296" y="191"/>
                    <a:pt x="296" y="169"/>
                    <a:pt x="296" y="169"/>
                  </a:cubicBezTo>
                  <a:cubicBezTo>
                    <a:pt x="296" y="169"/>
                    <a:pt x="296" y="169"/>
                    <a:pt x="296" y="148"/>
                  </a:cubicBezTo>
                  <a:lnTo>
                    <a:pt x="317" y="148"/>
                  </a:lnTo>
                  <a:cubicBezTo>
                    <a:pt x="317" y="148"/>
                    <a:pt x="381" y="43"/>
                    <a:pt x="275" y="22"/>
                  </a:cubicBezTo>
                  <a:cubicBezTo>
                    <a:pt x="275" y="0"/>
                    <a:pt x="275" y="0"/>
                    <a:pt x="254" y="0"/>
                  </a:cubicBezTo>
                  <a:cubicBezTo>
                    <a:pt x="254" y="7"/>
                    <a:pt x="252" y="10"/>
                    <a:pt x="249" y="10"/>
                  </a:cubicBezTo>
                  <a:cubicBezTo>
                    <a:pt x="242" y="10"/>
                    <a:pt x="233" y="0"/>
                    <a:pt x="2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8865;p50">
              <a:extLst>
                <a:ext uri="{FF2B5EF4-FFF2-40B4-BE49-F238E27FC236}">
                  <a16:creationId xmlns:a16="http://schemas.microsoft.com/office/drawing/2014/main" id="{11A8634B-6044-02BA-9051-16EDC6F8CE32}"/>
                </a:ext>
              </a:extLst>
            </p:cNvPr>
            <p:cNvSpPr/>
            <p:nvPr/>
          </p:nvSpPr>
          <p:spPr>
            <a:xfrm>
              <a:off x="6605625" y="3756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8866;p50">
              <a:extLst>
                <a:ext uri="{FF2B5EF4-FFF2-40B4-BE49-F238E27FC236}">
                  <a16:creationId xmlns:a16="http://schemas.microsoft.com/office/drawing/2014/main" id="{28F0531C-1715-09AC-3E9D-84927541223B}"/>
                </a:ext>
              </a:extLst>
            </p:cNvPr>
            <p:cNvSpPr/>
            <p:nvPr/>
          </p:nvSpPr>
          <p:spPr>
            <a:xfrm>
              <a:off x="6606150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8867;p50">
              <a:extLst>
                <a:ext uri="{FF2B5EF4-FFF2-40B4-BE49-F238E27FC236}">
                  <a16:creationId xmlns:a16="http://schemas.microsoft.com/office/drawing/2014/main" id="{6BA54B28-B757-577D-3BCE-017C008B52D3}"/>
                </a:ext>
              </a:extLst>
            </p:cNvPr>
            <p:cNvSpPr/>
            <p:nvPr/>
          </p:nvSpPr>
          <p:spPr>
            <a:xfrm>
              <a:off x="6605625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8868;p50">
              <a:extLst>
                <a:ext uri="{FF2B5EF4-FFF2-40B4-BE49-F238E27FC236}">
                  <a16:creationId xmlns:a16="http://schemas.microsoft.com/office/drawing/2014/main" id="{95F7A1B5-0401-4206-BF41-54377B432B58}"/>
                </a:ext>
              </a:extLst>
            </p:cNvPr>
            <p:cNvSpPr/>
            <p:nvPr/>
          </p:nvSpPr>
          <p:spPr>
            <a:xfrm>
              <a:off x="6606150" y="37567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8869;p50">
              <a:extLst>
                <a:ext uri="{FF2B5EF4-FFF2-40B4-BE49-F238E27FC236}">
                  <a16:creationId xmlns:a16="http://schemas.microsoft.com/office/drawing/2014/main" id="{96255654-9B15-FA3B-5FB3-9E3ACF1170F9}"/>
                </a:ext>
              </a:extLst>
            </p:cNvPr>
            <p:cNvSpPr/>
            <p:nvPr/>
          </p:nvSpPr>
          <p:spPr>
            <a:xfrm>
              <a:off x="66056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8870;p50">
              <a:extLst>
                <a:ext uri="{FF2B5EF4-FFF2-40B4-BE49-F238E27FC236}">
                  <a16:creationId xmlns:a16="http://schemas.microsoft.com/office/drawing/2014/main" id="{CD15D093-35D7-56ED-F13A-BFE1CCFF8BD0}"/>
                </a:ext>
              </a:extLst>
            </p:cNvPr>
            <p:cNvSpPr/>
            <p:nvPr/>
          </p:nvSpPr>
          <p:spPr>
            <a:xfrm>
              <a:off x="6606150" y="375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8871;p50">
              <a:extLst>
                <a:ext uri="{FF2B5EF4-FFF2-40B4-BE49-F238E27FC236}">
                  <a16:creationId xmlns:a16="http://schemas.microsoft.com/office/drawing/2014/main" id="{E9CC1DB3-8D12-C62A-0C6F-C288FCB593BD}"/>
                </a:ext>
              </a:extLst>
            </p:cNvPr>
            <p:cNvSpPr/>
            <p:nvPr/>
          </p:nvSpPr>
          <p:spPr>
            <a:xfrm>
              <a:off x="6606150" y="37561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0"/>
                    <a:pt x="1" y="0"/>
                  </a:cubicBezTo>
                  <a:cubicBezTo>
                    <a:pt x="1" y="0"/>
                    <a:pt x="1" y="0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8872;p50">
              <a:extLst>
                <a:ext uri="{FF2B5EF4-FFF2-40B4-BE49-F238E27FC236}">
                  <a16:creationId xmlns:a16="http://schemas.microsoft.com/office/drawing/2014/main" id="{47A50984-4F49-49F3-2F7B-C6F279EE17F0}"/>
                </a:ext>
              </a:extLst>
            </p:cNvPr>
            <p:cNvSpPr/>
            <p:nvPr/>
          </p:nvSpPr>
          <p:spPr>
            <a:xfrm>
              <a:off x="6606150" y="375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8873;p50">
              <a:extLst>
                <a:ext uri="{FF2B5EF4-FFF2-40B4-BE49-F238E27FC236}">
                  <a16:creationId xmlns:a16="http://schemas.microsoft.com/office/drawing/2014/main" id="{43FAAE99-354D-C9FE-93F9-7F9BDF0040FB}"/>
                </a:ext>
              </a:extLst>
            </p:cNvPr>
            <p:cNvSpPr/>
            <p:nvPr/>
          </p:nvSpPr>
          <p:spPr>
            <a:xfrm>
              <a:off x="66056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8874;p50">
              <a:extLst>
                <a:ext uri="{FF2B5EF4-FFF2-40B4-BE49-F238E27FC236}">
                  <a16:creationId xmlns:a16="http://schemas.microsoft.com/office/drawing/2014/main" id="{7928C8ED-88D2-2A52-9C97-9B059C169F3C}"/>
                </a:ext>
              </a:extLst>
            </p:cNvPr>
            <p:cNvSpPr/>
            <p:nvPr/>
          </p:nvSpPr>
          <p:spPr>
            <a:xfrm>
              <a:off x="6606150" y="3757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8875;p50">
              <a:extLst>
                <a:ext uri="{FF2B5EF4-FFF2-40B4-BE49-F238E27FC236}">
                  <a16:creationId xmlns:a16="http://schemas.microsoft.com/office/drawing/2014/main" id="{570D269E-279D-1DD2-E2C5-EB48EE1817AF}"/>
                </a:ext>
              </a:extLst>
            </p:cNvPr>
            <p:cNvSpPr/>
            <p:nvPr/>
          </p:nvSpPr>
          <p:spPr>
            <a:xfrm>
              <a:off x="6605625" y="375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8876;p50">
              <a:extLst>
                <a:ext uri="{FF2B5EF4-FFF2-40B4-BE49-F238E27FC236}">
                  <a16:creationId xmlns:a16="http://schemas.microsoft.com/office/drawing/2014/main" id="{3F1114CB-88F4-2AA2-24E5-3175C556094F}"/>
                </a:ext>
              </a:extLst>
            </p:cNvPr>
            <p:cNvSpPr/>
            <p:nvPr/>
          </p:nvSpPr>
          <p:spPr>
            <a:xfrm>
              <a:off x="6605625" y="375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8877;p50">
              <a:extLst>
                <a:ext uri="{FF2B5EF4-FFF2-40B4-BE49-F238E27FC236}">
                  <a16:creationId xmlns:a16="http://schemas.microsoft.com/office/drawing/2014/main" id="{609D1801-8FC2-437C-BEE2-222EF793EAC3}"/>
                </a:ext>
              </a:extLst>
            </p:cNvPr>
            <p:cNvSpPr/>
            <p:nvPr/>
          </p:nvSpPr>
          <p:spPr>
            <a:xfrm>
              <a:off x="6606150" y="375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8878;p50">
              <a:extLst>
                <a:ext uri="{FF2B5EF4-FFF2-40B4-BE49-F238E27FC236}">
                  <a16:creationId xmlns:a16="http://schemas.microsoft.com/office/drawing/2014/main" id="{BC05A8C7-3379-8F30-6B14-4EC0A03FB781}"/>
                </a:ext>
              </a:extLst>
            </p:cNvPr>
            <p:cNvSpPr/>
            <p:nvPr/>
          </p:nvSpPr>
          <p:spPr>
            <a:xfrm>
              <a:off x="6679050" y="376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8879;p50">
              <a:extLst>
                <a:ext uri="{FF2B5EF4-FFF2-40B4-BE49-F238E27FC236}">
                  <a16:creationId xmlns:a16="http://schemas.microsoft.com/office/drawing/2014/main" id="{0A0EC963-A620-E081-B460-FE3FC6A9AFEC}"/>
                </a:ext>
              </a:extLst>
            </p:cNvPr>
            <p:cNvSpPr/>
            <p:nvPr/>
          </p:nvSpPr>
          <p:spPr>
            <a:xfrm>
              <a:off x="6679575" y="376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8880;p50">
              <a:extLst>
                <a:ext uri="{FF2B5EF4-FFF2-40B4-BE49-F238E27FC236}">
                  <a16:creationId xmlns:a16="http://schemas.microsoft.com/office/drawing/2014/main" id="{EA9B3D62-94A6-A041-6EB7-6D3CCA4CE754}"/>
                </a:ext>
              </a:extLst>
            </p:cNvPr>
            <p:cNvSpPr/>
            <p:nvPr/>
          </p:nvSpPr>
          <p:spPr>
            <a:xfrm>
              <a:off x="6678500" y="37688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8881;p50">
              <a:extLst>
                <a:ext uri="{FF2B5EF4-FFF2-40B4-BE49-F238E27FC236}">
                  <a16:creationId xmlns:a16="http://schemas.microsoft.com/office/drawing/2014/main" id="{9DC820FF-CE0E-8708-AC51-3046D526F25F}"/>
                </a:ext>
              </a:extLst>
            </p:cNvPr>
            <p:cNvSpPr/>
            <p:nvPr/>
          </p:nvSpPr>
          <p:spPr>
            <a:xfrm>
              <a:off x="6679575" y="376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8882;p50">
              <a:extLst>
                <a:ext uri="{FF2B5EF4-FFF2-40B4-BE49-F238E27FC236}">
                  <a16:creationId xmlns:a16="http://schemas.microsoft.com/office/drawing/2014/main" id="{DAE1A72F-E8C6-172D-FEF3-3356357B9EF8}"/>
                </a:ext>
              </a:extLst>
            </p:cNvPr>
            <p:cNvSpPr/>
            <p:nvPr/>
          </p:nvSpPr>
          <p:spPr>
            <a:xfrm>
              <a:off x="6679050" y="3764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8883;p50">
              <a:extLst>
                <a:ext uri="{FF2B5EF4-FFF2-40B4-BE49-F238E27FC236}">
                  <a16:creationId xmlns:a16="http://schemas.microsoft.com/office/drawing/2014/main" id="{726E11D4-8ED9-7A97-8E0F-667235F90AB5}"/>
                </a:ext>
              </a:extLst>
            </p:cNvPr>
            <p:cNvSpPr/>
            <p:nvPr/>
          </p:nvSpPr>
          <p:spPr>
            <a:xfrm>
              <a:off x="6676400" y="3769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2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8884;p50">
              <a:extLst>
                <a:ext uri="{FF2B5EF4-FFF2-40B4-BE49-F238E27FC236}">
                  <a16:creationId xmlns:a16="http://schemas.microsoft.com/office/drawing/2014/main" id="{D76B7FEE-FE95-D271-E3AB-580C567B4C62}"/>
                </a:ext>
              </a:extLst>
            </p:cNvPr>
            <p:cNvSpPr/>
            <p:nvPr/>
          </p:nvSpPr>
          <p:spPr>
            <a:xfrm>
              <a:off x="6677450" y="3770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8885;p50">
              <a:extLst>
                <a:ext uri="{FF2B5EF4-FFF2-40B4-BE49-F238E27FC236}">
                  <a16:creationId xmlns:a16="http://schemas.microsoft.com/office/drawing/2014/main" id="{E1A47103-9C71-30DA-E73E-34A8D51E47C5}"/>
                </a:ext>
              </a:extLst>
            </p:cNvPr>
            <p:cNvSpPr/>
            <p:nvPr/>
          </p:nvSpPr>
          <p:spPr>
            <a:xfrm>
              <a:off x="6677975" y="377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8886;p50">
              <a:extLst>
                <a:ext uri="{FF2B5EF4-FFF2-40B4-BE49-F238E27FC236}">
                  <a16:creationId xmlns:a16="http://schemas.microsoft.com/office/drawing/2014/main" id="{37941297-D1FD-9685-BED6-908204FF6B86}"/>
                </a:ext>
              </a:extLst>
            </p:cNvPr>
            <p:cNvSpPr/>
            <p:nvPr/>
          </p:nvSpPr>
          <p:spPr>
            <a:xfrm>
              <a:off x="6677975" y="377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8887;p50">
              <a:extLst>
                <a:ext uri="{FF2B5EF4-FFF2-40B4-BE49-F238E27FC236}">
                  <a16:creationId xmlns:a16="http://schemas.microsoft.com/office/drawing/2014/main" id="{6ECF7055-C405-D623-86F0-00DED56ECAA9}"/>
                </a:ext>
              </a:extLst>
            </p:cNvPr>
            <p:cNvSpPr/>
            <p:nvPr/>
          </p:nvSpPr>
          <p:spPr>
            <a:xfrm>
              <a:off x="6676400" y="374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8888;p50">
              <a:extLst>
                <a:ext uri="{FF2B5EF4-FFF2-40B4-BE49-F238E27FC236}">
                  <a16:creationId xmlns:a16="http://schemas.microsoft.com/office/drawing/2014/main" id="{A65D74FA-9E0D-5A65-C62F-A87E41CD6372}"/>
                </a:ext>
              </a:extLst>
            </p:cNvPr>
            <p:cNvSpPr/>
            <p:nvPr/>
          </p:nvSpPr>
          <p:spPr>
            <a:xfrm>
              <a:off x="6679050" y="375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8889;p50">
              <a:extLst>
                <a:ext uri="{FF2B5EF4-FFF2-40B4-BE49-F238E27FC236}">
                  <a16:creationId xmlns:a16="http://schemas.microsoft.com/office/drawing/2014/main" id="{9CE98983-521D-0181-E2BE-C121DDCA3DED}"/>
                </a:ext>
              </a:extLst>
            </p:cNvPr>
            <p:cNvSpPr/>
            <p:nvPr/>
          </p:nvSpPr>
          <p:spPr>
            <a:xfrm>
              <a:off x="6675350" y="374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8890;p50">
              <a:extLst>
                <a:ext uri="{FF2B5EF4-FFF2-40B4-BE49-F238E27FC236}">
                  <a16:creationId xmlns:a16="http://schemas.microsoft.com/office/drawing/2014/main" id="{74EDF0C1-5AA7-928C-193A-69D30F7F5F7A}"/>
                </a:ext>
              </a:extLst>
            </p:cNvPr>
            <p:cNvSpPr/>
            <p:nvPr/>
          </p:nvSpPr>
          <p:spPr>
            <a:xfrm>
              <a:off x="6675875" y="376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8891;p50">
              <a:extLst>
                <a:ext uri="{FF2B5EF4-FFF2-40B4-BE49-F238E27FC236}">
                  <a16:creationId xmlns:a16="http://schemas.microsoft.com/office/drawing/2014/main" id="{031BA527-A37D-CF0D-BB9E-378BE4F8348B}"/>
                </a:ext>
              </a:extLst>
            </p:cNvPr>
            <p:cNvSpPr/>
            <p:nvPr/>
          </p:nvSpPr>
          <p:spPr>
            <a:xfrm>
              <a:off x="6673225" y="375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8892;p50">
              <a:extLst>
                <a:ext uri="{FF2B5EF4-FFF2-40B4-BE49-F238E27FC236}">
                  <a16:creationId xmlns:a16="http://schemas.microsoft.com/office/drawing/2014/main" id="{EFAC38AA-F80C-1A9E-826B-4BB4C07A6F2F}"/>
                </a:ext>
              </a:extLst>
            </p:cNvPr>
            <p:cNvSpPr/>
            <p:nvPr/>
          </p:nvSpPr>
          <p:spPr>
            <a:xfrm>
              <a:off x="6675350" y="374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8893;p50">
              <a:extLst>
                <a:ext uri="{FF2B5EF4-FFF2-40B4-BE49-F238E27FC236}">
                  <a16:creationId xmlns:a16="http://schemas.microsoft.com/office/drawing/2014/main" id="{4AD06456-E2C5-3C3A-46BF-6A46416F7962}"/>
                </a:ext>
              </a:extLst>
            </p:cNvPr>
            <p:cNvSpPr/>
            <p:nvPr/>
          </p:nvSpPr>
          <p:spPr>
            <a:xfrm>
              <a:off x="6678500" y="375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8894;p50">
              <a:extLst>
                <a:ext uri="{FF2B5EF4-FFF2-40B4-BE49-F238E27FC236}">
                  <a16:creationId xmlns:a16="http://schemas.microsoft.com/office/drawing/2014/main" id="{84563CBB-5182-6EC4-FFB6-E346030796CE}"/>
                </a:ext>
              </a:extLst>
            </p:cNvPr>
            <p:cNvSpPr/>
            <p:nvPr/>
          </p:nvSpPr>
          <p:spPr>
            <a:xfrm>
              <a:off x="6679050" y="3754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8895;p50">
              <a:extLst>
                <a:ext uri="{FF2B5EF4-FFF2-40B4-BE49-F238E27FC236}">
                  <a16:creationId xmlns:a16="http://schemas.microsoft.com/office/drawing/2014/main" id="{D39E9242-C84F-2C37-E3F2-D31794C89137}"/>
                </a:ext>
              </a:extLst>
            </p:cNvPr>
            <p:cNvSpPr/>
            <p:nvPr/>
          </p:nvSpPr>
          <p:spPr>
            <a:xfrm>
              <a:off x="6676400" y="3747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8896;p50">
              <a:extLst>
                <a:ext uri="{FF2B5EF4-FFF2-40B4-BE49-F238E27FC236}">
                  <a16:creationId xmlns:a16="http://schemas.microsoft.com/office/drawing/2014/main" id="{CAD5B1AB-9AA6-32DA-199F-599589F1DFF4}"/>
                </a:ext>
              </a:extLst>
            </p:cNvPr>
            <p:cNvSpPr/>
            <p:nvPr/>
          </p:nvSpPr>
          <p:spPr>
            <a:xfrm>
              <a:off x="6678500" y="375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8897;p50">
              <a:extLst>
                <a:ext uri="{FF2B5EF4-FFF2-40B4-BE49-F238E27FC236}">
                  <a16:creationId xmlns:a16="http://schemas.microsoft.com/office/drawing/2014/main" id="{CCDF1472-AB7A-7C85-FA2C-5C7C70CDED5F}"/>
                </a:ext>
              </a:extLst>
            </p:cNvPr>
            <p:cNvSpPr/>
            <p:nvPr/>
          </p:nvSpPr>
          <p:spPr>
            <a:xfrm>
              <a:off x="6679050" y="3764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8898;p50">
              <a:extLst>
                <a:ext uri="{FF2B5EF4-FFF2-40B4-BE49-F238E27FC236}">
                  <a16:creationId xmlns:a16="http://schemas.microsoft.com/office/drawing/2014/main" id="{B28DC00C-9FB4-CDB4-C397-1EAC31B80F68}"/>
                </a:ext>
              </a:extLst>
            </p:cNvPr>
            <p:cNvSpPr/>
            <p:nvPr/>
          </p:nvSpPr>
          <p:spPr>
            <a:xfrm>
              <a:off x="6674825" y="3763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8899;p50">
              <a:extLst>
                <a:ext uri="{FF2B5EF4-FFF2-40B4-BE49-F238E27FC236}">
                  <a16:creationId xmlns:a16="http://schemas.microsoft.com/office/drawing/2014/main" id="{5CB460E9-9489-707B-BC53-C458C2292835}"/>
                </a:ext>
              </a:extLst>
            </p:cNvPr>
            <p:cNvSpPr/>
            <p:nvPr/>
          </p:nvSpPr>
          <p:spPr>
            <a:xfrm>
              <a:off x="6674825" y="3763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8900;p50">
              <a:extLst>
                <a:ext uri="{FF2B5EF4-FFF2-40B4-BE49-F238E27FC236}">
                  <a16:creationId xmlns:a16="http://schemas.microsoft.com/office/drawing/2014/main" id="{BECCBA6C-4E61-6CC4-12B6-3982447737BE}"/>
                </a:ext>
              </a:extLst>
            </p:cNvPr>
            <p:cNvSpPr/>
            <p:nvPr/>
          </p:nvSpPr>
          <p:spPr>
            <a:xfrm>
              <a:off x="6674825" y="376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8901;p50">
              <a:extLst>
                <a:ext uri="{FF2B5EF4-FFF2-40B4-BE49-F238E27FC236}">
                  <a16:creationId xmlns:a16="http://schemas.microsoft.com/office/drawing/2014/main" id="{A0E9E085-9F5A-7734-EC68-D30F65FB2D9B}"/>
                </a:ext>
              </a:extLst>
            </p:cNvPr>
            <p:cNvSpPr/>
            <p:nvPr/>
          </p:nvSpPr>
          <p:spPr>
            <a:xfrm>
              <a:off x="6674825" y="376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8902;p50">
              <a:extLst>
                <a:ext uri="{FF2B5EF4-FFF2-40B4-BE49-F238E27FC236}">
                  <a16:creationId xmlns:a16="http://schemas.microsoft.com/office/drawing/2014/main" id="{5D074A25-6237-DA56-E709-6CD3E527D2D7}"/>
                </a:ext>
              </a:extLst>
            </p:cNvPr>
            <p:cNvSpPr/>
            <p:nvPr/>
          </p:nvSpPr>
          <p:spPr>
            <a:xfrm>
              <a:off x="6674825" y="376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8903;p50">
              <a:extLst>
                <a:ext uri="{FF2B5EF4-FFF2-40B4-BE49-F238E27FC236}">
                  <a16:creationId xmlns:a16="http://schemas.microsoft.com/office/drawing/2014/main" id="{3865E3EB-F146-6BFF-A1BD-4F911BAC433C}"/>
                </a:ext>
              </a:extLst>
            </p:cNvPr>
            <p:cNvSpPr/>
            <p:nvPr/>
          </p:nvSpPr>
          <p:spPr>
            <a:xfrm>
              <a:off x="6674275" y="376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8904;p50">
              <a:extLst>
                <a:ext uri="{FF2B5EF4-FFF2-40B4-BE49-F238E27FC236}">
                  <a16:creationId xmlns:a16="http://schemas.microsoft.com/office/drawing/2014/main" id="{6D7D1E78-B920-4B90-6756-DB2B159D0A83}"/>
                </a:ext>
              </a:extLst>
            </p:cNvPr>
            <p:cNvSpPr/>
            <p:nvPr/>
          </p:nvSpPr>
          <p:spPr>
            <a:xfrm>
              <a:off x="6672175" y="3747725"/>
              <a:ext cx="7950" cy="23775"/>
            </a:xfrm>
            <a:custGeom>
              <a:avLst/>
              <a:gdLst/>
              <a:ahLst/>
              <a:cxnLst/>
              <a:rect l="l" t="t" r="r" b="b"/>
              <a:pathLst>
                <a:path w="318" h="951" extrusionOk="0">
                  <a:moveTo>
                    <a:pt x="43" y="380"/>
                  </a:moveTo>
                  <a:cubicBezTo>
                    <a:pt x="22" y="380"/>
                    <a:pt x="43" y="380"/>
                    <a:pt x="22" y="402"/>
                  </a:cubicBezTo>
                  <a:cubicBezTo>
                    <a:pt x="32" y="391"/>
                    <a:pt x="37" y="391"/>
                    <a:pt x="40" y="391"/>
                  </a:cubicBezTo>
                  <a:cubicBezTo>
                    <a:pt x="43" y="391"/>
                    <a:pt x="43" y="391"/>
                    <a:pt x="43" y="380"/>
                  </a:cubicBezTo>
                  <a:close/>
                  <a:moveTo>
                    <a:pt x="296" y="634"/>
                  </a:moveTo>
                  <a:lnTo>
                    <a:pt x="296" y="634"/>
                  </a:lnTo>
                  <a:cubicBezTo>
                    <a:pt x="288" y="642"/>
                    <a:pt x="286" y="647"/>
                    <a:pt x="287" y="650"/>
                  </a:cubicBezTo>
                  <a:lnTo>
                    <a:pt x="287" y="650"/>
                  </a:lnTo>
                  <a:cubicBezTo>
                    <a:pt x="292" y="649"/>
                    <a:pt x="296" y="644"/>
                    <a:pt x="296" y="634"/>
                  </a:cubicBezTo>
                  <a:close/>
                  <a:moveTo>
                    <a:pt x="106" y="740"/>
                  </a:moveTo>
                  <a:cubicBezTo>
                    <a:pt x="106" y="740"/>
                    <a:pt x="106" y="761"/>
                    <a:pt x="106" y="761"/>
                  </a:cubicBezTo>
                  <a:cubicBezTo>
                    <a:pt x="127" y="761"/>
                    <a:pt x="127" y="761"/>
                    <a:pt x="127" y="740"/>
                  </a:cubicBezTo>
                  <a:close/>
                  <a:moveTo>
                    <a:pt x="148" y="824"/>
                  </a:moveTo>
                  <a:lnTo>
                    <a:pt x="148" y="845"/>
                  </a:lnTo>
                  <a:cubicBezTo>
                    <a:pt x="148" y="835"/>
                    <a:pt x="148" y="835"/>
                    <a:pt x="151" y="835"/>
                  </a:cubicBezTo>
                  <a:cubicBezTo>
                    <a:pt x="154" y="835"/>
                    <a:pt x="159" y="835"/>
                    <a:pt x="169" y="824"/>
                  </a:cubicBezTo>
                  <a:close/>
                  <a:moveTo>
                    <a:pt x="148" y="0"/>
                  </a:moveTo>
                  <a:cubicBezTo>
                    <a:pt x="148" y="21"/>
                    <a:pt x="127" y="21"/>
                    <a:pt x="127" y="21"/>
                  </a:cubicBezTo>
                  <a:lnTo>
                    <a:pt x="106" y="21"/>
                  </a:lnTo>
                  <a:cubicBezTo>
                    <a:pt x="106" y="21"/>
                    <a:pt x="106" y="42"/>
                    <a:pt x="85" y="42"/>
                  </a:cubicBezTo>
                  <a:lnTo>
                    <a:pt x="85" y="64"/>
                  </a:lnTo>
                  <a:cubicBezTo>
                    <a:pt x="64" y="64"/>
                    <a:pt x="43" y="85"/>
                    <a:pt x="43" y="85"/>
                  </a:cubicBezTo>
                  <a:lnTo>
                    <a:pt x="22" y="85"/>
                  </a:lnTo>
                  <a:cubicBezTo>
                    <a:pt x="43" y="106"/>
                    <a:pt x="22" y="106"/>
                    <a:pt x="22" y="106"/>
                  </a:cubicBezTo>
                  <a:cubicBezTo>
                    <a:pt x="0" y="127"/>
                    <a:pt x="22" y="127"/>
                    <a:pt x="0" y="148"/>
                  </a:cubicBezTo>
                  <a:lnTo>
                    <a:pt x="22" y="148"/>
                  </a:lnTo>
                  <a:cubicBezTo>
                    <a:pt x="0" y="148"/>
                    <a:pt x="22" y="169"/>
                    <a:pt x="0" y="190"/>
                  </a:cubicBezTo>
                  <a:cubicBezTo>
                    <a:pt x="22" y="211"/>
                    <a:pt x="0" y="233"/>
                    <a:pt x="22" y="254"/>
                  </a:cubicBezTo>
                  <a:cubicBezTo>
                    <a:pt x="0" y="254"/>
                    <a:pt x="22" y="254"/>
                    <a:pt x="22" y="275"/>
                  </a:cubicBezTo>
                  <a:cubicBezTo>
                    <a:pt x="22" y="275"/>
                    <a:pt x="0" y="296"/>
                    <a:pt x="22" y="296"/>
                  </a:cubicBezTo>
                  <a:cubicBezTo>
                    <a:pt x="0" y="317"/>
                    <a:pt x="22" y="317"/>
                    <a:pt x="22" y="317"/>
                  </a:cubicBezTo>
                  <a:cubicBezTo>
                    <a:pt x="22" y="317"/>
                    <a:pt x="22" y="338"/>
                    <a:pt x="22" y="338"/>
                  </a:cubicBezTo>
                  <a:lnTo>
                    <a:pt x="43" y="338"/>
                  </a:lnTo>
                  <a:cubicBezTo>
                    <a:pt x="22" y="359"/>
                    <a:pt x="22" y="359"/>
                    <a:pt x="22" y="359"/>
                  </a:cubicBezTo>
                  <a:cubicBezTo>
                    <a:pt x="22" y="359"/>
                    <a:pt x="22" y="380"/>
                    <a:pt x="22" y="380"/>
                  </a:cubicBezTo>
                  <a:lnTo>
                    <a:pt x="43" y="380"/>
                  </a:lnTo>
                  <a:cubicBezTo>
                    <a:pt x="43" y="380"/>
                    <a:pt x="43" y="380"/>
                    <a:pt x="43" y="402"/>
                  </a:cubicBezTo>
                  <a:lnTo>
                    <a:pt x="22" y="402"/>
                  </a:lnTo>
                  <a:cubicBezTo>
                    <a:pt x="22" y="402"/>
                    <a:pt x="43" y="402"/>
                    <a:pt x="43" y="423"/>
                  </a:cubicBezTo>
                  <a:cubicBezTo>
                    <a:pt x="43" y="423"/>
                    <a:pt x="22" y="444"/>
                    <a:pt x="43" y="444"/>
                  </a:cubicBezTo>
                  <a:cubicBezTo>
                    <a:pt x="43" y="444"/>
                    <a:pt x="43" y="444"/>
                    <a:pt x="43" y="465"/>
                  </a:cubicBezTo>
                  <a:cubicBezTo>
                    <a:pt x="43" y="465"/>
                    <a:pt x="43" y="465"/>
                    <a:pt x="43" y="486"/>
                  </a:cubicBezTo>
                  <a:lnTo>
                    <a:pt x="22" y="486"/>
                  </a:lnTo>
                  <a:cubicBezTo>
                    <a:pt x="43" y="486"/>
                    <a:pt x="43" y="507"/>
                    <a:pt x="43" y="528"/>
                  </a:cubicBezTo>
                  <a:lnTo>
                    <a:pt x="64" y="528"/>
                  </a:lnTo>
                  <a:cubicBezTo>
                    <a:pt x="43" y="528"/>
                    <a:pt x="43" y="549"/>
                    <a:pt x="43" y="549"/>
                  </a:cubicBezTo>
                  <a:cubicBezTo>
                    <a:pt x="22" y="571"/>
                    <a:pt x="85" y="571"/>
                    <a:pt x="64" y="571"/>
                  </a:cubicBezTo>
                  <a:lnTo>
                    <a:pt x="106" y="571"/>
                  </a:lnTo>
                  <a:cubicBezTo>
                    <a:pt x="85" y="571"/>
                    <a:pt x="106" y="571"/>
                    <a:pt x="85" y="592"/>
                  </a:cubicBezTo>
                  <a:cubicBezTo>
                    <a:pt x="85" y="592"/>
                    <a:pt x="85" y="613"/>
                    <a:pt x="85" y="613"/>
                  </a:cubicBezTo>
                  <a:lnTo>
                    <a:pt x="106" y="613"/>
                  </a:lnTo>
                  <a:cubicBezTo>
                    <a:pt x="106" y="613"/>
                    <a:pt x="106" y="613"/>
                    <a:pt x="106" y="634"/>
                  </a:cubicBezTo>
                  <a:cubicBezTo>
                    <a:pt x="125" y="615"/>
                    <a:pt x="127" y="613"/>
                    <a:pt x="127" y="613"/>
                  </a:cubicBezTo>
                  <a:lnTo>
                    <a:pt x="127" y="613"/>
                  </a:lnTo>
                  <a:cubicBezTo>
                    <a:pt x="117" y="623"/>
                    <a:pt x="122" y="623"/>
                    <a:pt x="127" y="623"/>
                  </a:cubicBezTo>
                  <a:cubicBezTo>
                    <a:pt x="132" y="623"/>
                    <a:pt x="138" y="623"/>
                    <a:pt x="127" y="634"/>
                  </a:cubicBezTo>
                  <a:lnTo>
                    <a:pt x="106" y="634"/>
                  </a:lnTo>
                  <a:cubicBezTo>
                    <a:pt x="106" y="634"/>
                    <a:pt x="127" y="634"/>
                    <a:pt x="106" y="655"/>
                  </a:cubicBezTo>
                  <a:cubicBezTo>
                    <a:pt x="106" y="655"/>
                    <a:pt x="106" y="676"/>
                    <a:pt x="85" y="676"/>
                  </a:cubicBezTo>
                  <a:lnTo>
                    <a:pt x="106" y="676"/>
                  </a:lnTo>
                  <a:lnTo>
                    <a:pt x="106" y="697"/>
                  </a:lnTo>
                  <a:cubicBezTo>
                    <a:pt x="113" y="704"/>
                    <a:pt x="118" y="707"/>
                    <a:pt x="121" y="707"/>
                  </a:cubicBezTo>
                  <a:cubicBezTo>
                    <a:pt x="127" y="707"/>
                    <a:pt x="127" y="697"/>
                    <a:pt x="127" y="697"/>
                  </a:cubicBezTo>
                  <a:lnTo>
                    <a:pt x="127" y="718"/>
                  </a:lnTo>
                  <a:cubicBezTo>
                    <a:pt x="127" y="718"/>
                    <a:pt x="127" y="709"/>
                    <a:pt x="133" y="709"/>
                  </a:cubicBezTo>
                  <a:cubicBezTo>
                    <a:pt x="137" y="709"/>
                    <a:pt x="141" y="711"/>
                    <a:pt x="148" y="718"/>
                  </a:cubicBezTo>
                  <a:cubicBezTo>
                    <a:pt x="148" y="718"/>
                    <a:pt x="148" y="740"/>
                    <a:pt x="127" y="740"/>
                  </a:cubicBezTo>
                  <a:cubicBezTo>
                    <a:pt x="127" y="761"/>
                    <a:pt x="148" y="761"/>
                    <a:pt x="148" y="761"/>
                  </a:cubicBezTo>
                  <a:cubicBezTo>
                    <a:pt x="149" y="761"/>
                    <a:pt x="149" y="761"/>
                    <a:pt x="149" y="762"/>
                  </a:cubicBezTo>
                  <a:lnTo>
                    <a:pt x="149" y="762"/>
                  </a:lnTo>
                  <a:cubicBezTo>
                    <a:pt x="139" y="763"/>
                    <a:pt x="134" y="768"/>
                    <a:pt x="148" y="782"/>
                  </a:cubicBezTo>
                  <a:cubicBezTo>
                    <a:pt x="148" y="782"/>
                    <a:pt x="148" y="773"/>
                    <a:pt x="154" y="767"/>
                  </a:cubicBezTo>
                  <a:lnTo>
                    <a:pt x="154" y="767"/>
                  </a:lnTo>
                  <a:cubicBezTo>
                    <a:pt x="165" y="782"/>
                    <a:pt x="148" y="782"/>
                    <a:pt x="148" y="782"/>
                  </a:cubicBezTo>
                  <a:lnTo>
                    <a:pt x="169" y="782"/>
                  </a:lnTo>
                  <a:cubicBezTo>
                    <a:pt x="148" y="782"/>
                    <a:pt x="169" y="803"/>
                    <a:pt x="148" y="803"/>
                  </a:cubicBezTo>
                  <a:cubicBezTo>
                    <a:pt x="169" y="803"/>
                    <a:pt x="148" y="824"/>
                    <a:pt x="169" y="824"/>
                  </a:cubicBezTo>
                  <a:lnTo>
                    <a:pt x="169" y="845"/>
                  </a:lnTo>
                  <a:lnTo>
                    <a:pt x="148" y="845"/>
                  </a:lnTo>
                  <a:cubicBezTo>
                    <a:pt x="148" y="866"/>
                    <a:pt x="127" y="866"/>
                    <a:pt x="127" y="866"/>
                  </a:cubicBezTo>
                  <a:lnTo>
                    <a:pt x="169" y="866"/>
                  </a:lnTo>
                  <a:cubicBezTo>
                    <a:pt x="169" y="859"/>
                    <a:pt x="169" y="857"/>
                    <a:pt x="170" y="857"/>
                  </a:cubicBezTo>
                  <a:cubicBezTo>
                    <a:pt x="172" y="857"/>
                    <a:pt x="176" y="866"/>
                    <a:pt x="191" y="866"/>
                  </a:cubicBezTo>
                  <a:lnTo>
                    <a:pt x="169" y="866"/>
                  </a:lnTo>
                  <a:cubicBezTo>
                    <a:pt x="169" y="866"/>
                    <a:pt x="160" y="876"/>
                    <a:pt x="154" y="876"/>
                  </a:cubicBezTo>
                  <a:cubicBezTo>
                    <a:pt x="151" y="876"/>
                    <a:pt x="148" y="873"/>
                    <a:pt x="148" y="866"/>
                  </a:cubicBezTo>
                  <a:lnTo>
                    <a:pt x="148" y="866"/>
                  </a:lnTo>
                  <a:cubicBezTo>
                    <a:pt x="148" y="887"/>
                    <a:pt x="148" y="887"/>
                    <a:pt x="169" y="887"/>
                  </a:cubicBezTo>
                  <a:cubicBezTo>
                    <a:pt x="169" y="887"/>
                    <a:pt x="169" y="887"/>
                    <a:pt x="169" y="909"/>
                  </a:cubicBezTo>
                  <a:cubicBezTo>
                    <a:pt x="169" y="909"/>
                    <a:pt x="169" y="887"/>
                    <a:pt x="191" y="887"/>
                  </a:cubicBezTo>
                  <a:cubicBezTo>
                    <a:pt x="169" y="909"/>
                    <a:pt x="169" y="909"/>
                    <a:pt x="169" y="909"/>
                  </a:cubicBezTo>
                  <a:lnTo>
                    <a:pt x="191" y="909"/>
                  </a:lnTo>
                  <a:cubicBezTo>
                    <a:pt x="191" y="909"/>
                    <a:pt x="191" y="918"/>
                    <a:pt x="184" y="918"/>
                  </a:cubicBezTo>
                  <a:cubicBezTo>
                    <a:pt x="181" y="918"/>
                    <a:pt x="176" y="916"/>
                    <a:pt x="169" y="909"/>
                  </a:cubicBezTo>
                  <a:lnTo>
                    <a:pt x="169" y="909"/>
                  </a:lnTo>
                  <a:lnTo>
                    <a:pt x="191" y="930"/>
                  </a:lnTo>
                  <a:cubicBezTo>
                    <a:pt x="212" y="930"/>
                    <a:pt x="212" y="930"/>
                    <a:pt x="212" y="909"/>
                  </a:cubicBezTo>
                  <a:lnTo>
                    <a:pt x="233" y="909"/>
                  </a:lnTo>
                  <a:lnTo>
                    <a:pt x="233" y="887"/>
                  </a:lnTo>
                  <a:lnTo>
                    <a:pt x="254" y="887"/>
                  </a:lnTo>
                  <a:cubicBezTo>
                    <a:pt x="233" y="887"/>
                    <a:pt x="233" y="866"/>
                    <a:pt x="233" y="866"/>
                  </a:cubicBezTo>
                  <a:lnTo>
                    <a:pt x="254" y="866"/>
                  </a:lnTo>
                  <a:cubicBezTo>
                    <a:pt x="254" y="856"/>
                    <a:pt x="254" y="856"/>
                    <a:pt x="257" y="856"/>
                  </a:cubicBezTo>
                  <a:cubicBezTo>
                    <a:pt x="259" y="856"/>
                    <a:pt x="264" y="856"/>
                    <a:pt x="275" y="845"/>
                  </a:cubicBezTo>
                  <a:lnTo>
                    <a:pt x="254" y="845"/>
                  </a:lnTo>
                  <a:cubicBezTo>
                    <a:pt x="275" y="824"/>
                    <a:pt x="254" y="824"/>
                    <a:pt x="254" y="824"/>
                  </a:cubicBezTo>
                  <a:cubicBezTo>
                    <a:pt x="254" y="824"/>
                    <a:pt x="275" y="824"/>
                    <a:pt x="275" y="803"/>
                  </a:cubicBezTo>
                  <a:lnTo>
                    <a:pt x="254" y="803"/>
                  </a:lnTo>
                  <a:cubicBezTo>
                    <a:pt x="264" y="792"/>
                    <a:pt x="264" y="792"/>
                    <a:pt x="262" y="792"/>
                  </a:cubicBezTo>
                  <a:cubicBezTo>
                    <a:pt x="259" y="792"/>
                    <a:pt x="254" y="792"/>
                    <a:pt x="254" y="782"/>
                  </a:cubicBezTo>
                  <a:cubicBezTo>
                    <a:pt x="275" y="782"/>
                    <a:pt x="254" y="782"/>
                    <a:pt x="275" y="761"/>
                  </a:cubicBezTo>
                  <a:cubicBezTo>
                    <a:pt x="275" y="761"/>
                    <a:pt x="275" y="761"/>
                    <a:pt x="275" y="740"/>
                  </a:cubicBezTo>
                  <a:cubicBezTo>
                    <a:pt x="275" y="718"/>
                    <a:pt x="296" y="718"/>
                    <a:pt x="275" y="718"/>
                  </a:cubicBezTo>
                  <a:cubicBezTo>
                    <a:pt x="284" y="718"/>
                    <a:pt x="290" y="718"/>
                    <a:pt x="293" y="717"/>
                  </a:cubicBezTo>
                  <a:lnTo>
                    <a:pt x="293" y="717"/>
                  </a:lnTo>
                  <a:cubicBezTo>
                    <a:pt x="294" y="717"/>
                    <a:pt x="295" y="718"/>
                    <a:pt x="296" y="718"/>
                  </a:cubicBezTo>
                  <a:lnTo>
                    <a:pt x="296" y="697"/>
                  </a:lnTo>
                  <a:cubicBezTo>
                    <a:pt x="296" y="709"/>
                    <a:pt x="296" y="714"/>
                    <a:pt x="293" y="717"/>
                  </a:cubicBezTo>
                  <a:lnTo>
                    <a:pt x="293" y="717"/>
                  </a:lnTo>
                  <a:cubicBezTo>
                    <a:pt x="256" y="697"/>
                    <a:pt x="296" y="697"/>
                    <a:pt x="296" y="676"/>
                  </a:cubicBezTo>
                  <a:cubicBezTo>
                    <a:pt x="275" y="676"/>
                    <a:pt x="275" y="676"/>
                    <a:pt x="275" y="655"/>
                  </a:cubicBezTo>
                  <a:lnTo>
                    <a:pt x="296" y="655"/>
                  </a:lnTo>
                  <a:cubicBezTo>
                    <a:pt x="296" y="655"/>
                    <a:pt x="288" y="655"/>
                    <a:pt x="287" y="650"/>
                  </a:cubicBezTo>
                  <a:lnTo>
                    <a:pt x="287" y="650"/>
                  </a:lnTo>
                  <a:cubicBezTo>
                    <a:pt x="286" y="650"/>
                    <a:pt x="286" y="650"/>
                    <a:pt x="286" y="650"/>
                  </a:cubicBezTo>
                  <a:cubicBezTo>
                    <a:pt x="280" y="650"/>
                    <a:pt x="275" y="644"/>
                    <a:pt x="275" y="634"/>
                  </a:cubicBezTo>
                  <a:cubicBezTo>
                    <a:pt x="296" y="634"/>
                    <a:pt x="275" y="613"/>
                    <a:pt x="275" y="613"/>
                  </a:cubicBezTo>
                  <a:cubicBezTo>
                    <a:pt x="275" y="592"/>
                    <a:pt x="317" y="592"/>
                    <a:pt x="296" y="592"/>
                  </a:cubicBezTo>
                  <a:cubicBezTo>
                    <a:pt x="296" y="571"/>
                    <a:pt x="296" y="571"/>
                    <a:pt x="296" y="571"/>
                  </a:cubicBezTo>
                  <a:lnTo>
                    <a:pt x="296" y="549"/>
                  </a:lnTo>
                  <a:cubicBezTo>
                    <a:pt x="296" y="549"/>
                    <a:pt x="296" y="549"/>
                    <a:pt x="296" y="528"/>
                  </a:cubicBezTo>
                  <a:cubicBezTo>
                    <a:pt x="296" y="507"/>
                    <a:pt x="275" y="507"/>
                    <a:pt x="275" y="507"/>
                  </a:cubicBezTo>
                  <a:cubicBezTo>
                    <a:pt x="275" y="507"/>
                    <a:pt x="296" y="486"/>
                    <a:pt x="296" y="486"/>
                  </a:cubicBezTo>
                  <a:cubicBezTo>
                    <a:pt x="296" y="465"/>
                    <a:pt x="296" y="465"/>
                    <a:pt x="296" y="465"/>
                  </a:cubicBezTo>
                  <a:cubicBezTo>
                    <a:pt x="296" y="444"/>
                    <a:pt x="275" y="444"/>
                    <a:pt x="275" y="444"/>
                  </a:cubicBezTo>
                  <a:cubicBezTo>
                    <a:pt x="275" y="444"/>
                    <a:pt x="275" y="444"/>
                    <a:pt x="275" y="423"/>
                  </a:cubicBezTo>
                  <a:cubicBezTo>
                    <a:pt x="275" y="423"/>
                    <a:pt x="275" y="402"/>
                    <a:pt x="275" y="402"/>
                  </a:cubicBezTo>
                  <a:cubicBezTo>
                    <a:pt x="254" y="380"/>
                    <a:pt x="275" y="380"/>
                    <a:pt x="275" y="380"/>
                  </a:cubicBezTo>
                  <a:cubicBezTo>
                    <a:pt x="254" y="380"/>
                    <a:pt x="275" y="359"/>
                    <a:pt x="275" y="359"/>
                  </a:cubicBezTo>
                  <a:lnTo>
                    <a:pt x="254" y="359"/>
                  </a:lnTo>
                  <a:cubicBezTo>
                    <a:pt x="275" y="338"/>
                    <a:pt x="254" y="338"/>
                    <a:pt x="275" y="317"/>
                  </a:cubicBezTo>
                  <a:cubicBezTo>
                    <a:pt x="275" y="317"/>
                    <a:pt x="254" y="317"/>
                    <a:pt x="254" y="296"/>
                  </a:cubicBezTo>
                  <a:cubicBezTo>
                    <a:pt x="254" y="296"/>
                    <a:pt x="275" y="275"/>
                    <a:pt x="254" y="275"/>
                  </a:cubicBezTo>
                  <a:cubicBezTo>
                    <a:pt x="233" y="275"/>
                    <a:pt x="275" y="275"/>
                    <a:pt x="254" y="254"/>
                  </a:cubicBezTo>
                  <a:cubicBezTo>
                    <a:pt x="254" y="254"/>
                    <a:pt x="254" y="233"/>
                    <a:pt x="254" y="233"/>
                  </a:cubicBezTo>
                  <a:cubicBezTo>
                    <a:pt x="254" y="211"/>
                    <a:pt x="254" y="211"/>
                    <a:pt x="254" y="190"/>
                  </a:cubicBezTo>
                  <a:cubicBezTo>
                    <a:pt x="254" y="190"/>
                    <a:pt x="233" y="190"/>
                    <a:pt x="254" y="169"/>
                  </a:cubicBezTo>
                  <a:cubicBezTo>
                    <a:pt x="254" y="169"/>
                    <a:pt x="275" y="21"/>
                    <a:pt x="191" y="0"/>
                  </a:cubicBezTo>
                  <a:close/>
                  <a:moveTo>
                    <a:pt x="170" y="920"/>
                  </a:moveTo>
                  <a:cubicBezTo>
                    <a:pt x="169" y="920"/>
                    <a:pt x="169" y="923"/>
                    <a:pt x="169" y="930"/>
                  </a:cubicBezTo>
                  <a:cubicBezTo>
                    <a:pt x="169" y="930"/>
                    <a:pt x="169" y="930"/>
                    <a:pt x="169" y="951"/>
                  </a:cubicBezTo>
                  <a:cubicBezTo>
                    <a:pt x="169" y="930"/>
                    <a:pt x="169" y="930"/>
                    <a:pt x="191" y="930"/>
                  </a:cubicBezTo>
                  <a:cubicBezTo>
                    <a:pt x="176" y="930"/>
                    <a:pt x="172" y="920"/>
                    <a:pt x="170" y="920"/>
                  </a:cubicBezTo>
                  <a:close/>
                  <a:moveTo>
                    <a:pt x="191" y="930"/>
                  </a:moveTo>
                  <a:cubicBezTo>
                    <a:pt x="169" y="930"/>
                    <a:pt x="191" y="951"/>
                    <a:pt x="191" y="951"/>
                  </a:cubicBezTo>
                  <a:cubicBezTo>
                    <a:pt x="212" y="930"/>
                    <a:pt x="191" y="930"/>
                    <a:pt x="212" y="93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8905;p50">
              <a:extLst>
                <a:ext uri="{FF2B5EF4-FFF2-40B4-BE49-F238E27FC236}">
                  <a16:creationId xmlns:a16="http://schemas.microsoft.com/office/drawing/2014/main" id="{FE881F22-C704-BE0A-7DCF-FA2A25390E55}"/>
                </a:ext>
              </a:extLst>
            </p:cNvPr>
            <p:cNvSpPr/>
            <p:nvPr/>
          </p:nvSpPr>
          <p:spPr>
            <a:xfrm>
              <a:off x="6674825" y="3764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0"/>
                    <a:pt x="0" y="2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8906;p50">
              <a:extLst>
                <a:ext uri="{FF2B5EF4-FFF2-40B4-BE49-F238E27FC236}">
                  <a16:creationId xmlns:a16="http://schemas.microsoft.com/office/drawing/2014/main" id="{A8A0D3C8-B00B-6701-3344-64F65EBBB8C0}"/>
                </a:ext>
              </a:extLst>
            </p:cNvPr>
            <p:cNvSpPr/>
            <p:nvPr/>
          </p:nvSpPr>
          <p:spPr>
            <a:xfrm>
              <a:off x="6674825" y="3763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8907;p50">
              <a:extLst>
                <a:ext uri="{FF2B5EF4-FFF2-40B4-BE49-F238E27FC236}">
                  <a16:creationId xmlns:a16="http://schemas.microsoft.com/office/drawing/2014/main" id="{68019072-F26B-7588-D68E-05DFF5A32896}"/>
                </a:ext>
              </a:extLst>
            </p:cNvPr>
            <p:cNvSpPr/>
            <p:nvPr/>
          </p:nvSpPr>
          <p:spPr>
            <a:xfrm>
              <a:off x="6674275" y="376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8908;p50">
              <a:extLst>
                <a:ext uri="{FF2B5EF4-FFF2-40B4-BE49-F238E27FC236}">
                  <a16:creationId xmlns:a16="http://schemas.microsoft.com/office/drawing/2014/main" id="{E5FC982E-7BCA-5591-8A1E-345442B8CA12}"/>
                </a:ext>
              </a:extLst>
            </p:cNvPr>
            <p:cNvSpPr/>
            <p:nvPr/>
          </p:nvSpPr>
          <p:spPr>
            <a:xfrm>
              <a:off x="6675875" y="376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8909;p50">
              <a:extLst>
                <a:ext uri="{FF2B5EF4-FFF2-40B4-BE49-F238E27FC236}">
                  <a16:creationId xmlns:a16="http://schemas.microsoft.com/office/drawing/2014/main" id="{58E89E52-5A1C-9730-CE79-ABE222B039A5}"/>
                </a:ext>
              </a:extLst>
            </p:cNvPr>
            <p:cNvSpPr/>
            <p:nvPr/>
          </p:nvSpPr>
          <p:spPr>
            <a:xfrm>
              <a:off x="6675875" y="376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8910;p50">
              <a:extLst>
                <a:ext uri="{FF2B5EF4-FFF2-40B4-BE49-F238E27FC236}">
                  <a16:creationId xmlns:a16="http://schemas.microsoft.com/office/drawing/2014/main" id="{160F784F-7BE3-541F-3F17-BA29F348C16A}"/>
                </a:ext>
              </a:extLst>
            </p:cNvPr>
            <p:cNvSpPr/>
            <p:nvPr/>
          </p:nvSpPr>
          <p:spPr>
            <a:xfrm>
              <a:off x="6676400" y="376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8911;p50">
              <a:extLst>
                <a:ext uri="{FF2B5EF4-FFF2-40B4-BE49-F238E27FC236}">
                  <a16:creationId xmlns:a16="http://schemas.microsoft.com/office/drawing/2014/main" id="{4403990F-5DDF-DEAD-43F6-913794C9A233}"/>
                </a:ext>
              </a:extLst>
            </p:cNvPr>
            <p:cNvSpPr/>
            <p:nvPr/>
          </p:nvSpPr>
          <p:spPr>
            <a:xfrm>
              <a:off x="6675350" y="376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8912;p50">
              <a:extLst>
                <a:ext uri="{FF2B5EF4-FFF2-40B4-BE49-F238E27FC236}">
                  <a16:creationId xmlns:a16="http://schemas.microsoft.com/office/drawing/2014/main" id="{E38ACD93-A75E-E861-E661-2635CCB88906}"/>
                </a:ext>
              </a:extLst>
            </p:cNvPr>
            <p:cNvSpPr/>
            <p:nvPr/>
          </p:nvSpPr>
          <p:spPr>
            <a:xfrm>
              <a:off x="6676400" y="37683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8913;p50">
              <a:extLst>
                <a:ext uri="{FF2B5EF4-FFF2-40B4-BE49-F238E27FC236}">
                  <a16:creationId xmlns:a16="http://schemas.microsoft.com/office/drawing/2014/main" id="{23DF67AB-F099-D880-D331-5A6EBC8B26A0}"/>
                </a:ext>
              </a:extLst>
            </p:cNvPr>
            <p:cNvSpPr/>
            <p:nvPr/>
          </p:nvSpPr>
          <p:spPr>
            <a:xfrm>
              <a:off x="6675875" y="376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8914;p50">
              <a:extLst>
                <a:ext uri="{FF2B5EF4-FFF2-40B4-BE49-F238E27FC236}">
                  <a16:creationId xmlns:a16="http://schemas.microsoft.com/office/drawing/2014/main" id="{DDDFFF35-CA41-71F9-2498-2DBB17A0319F}"/>
                </a:ext>
              </a:extLst>
            </p:cNvPr>
            <p:cNvSpPr/>
            <p:nvPr/>
          </p:nvSpPr>
          <p:spPr>
            <a:xfrm>
              <a:off x="6675875" y="3766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8915;p50">
              <a:extLst>
                <a:ext uri="{FF2B5EF4-FFF2-40B4-BE49-F238E27FC236}">
                  <a16:creationId xmlns:a16="http://schemas.microsoft.com/office/drawing/2014/main" id="{D135C2BB-1A59-6B74-FA9D-B47BD4F593ED}"/>
                </a:ext>
              </a:extLst>
            </p:cNvPr>
            <p:cNvSpPr/>
            <p:nvPr/>
          </p:nvSpPr>
          <p:spPr>
            <a:xfrm>
              <a:off x="6675875" y="376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8916;p50">
              <a:extLst>
                <a:ext uri="{FF2B5EF4-FFF2-40B4-BE49-F238E27FC236}">
                  <a16:creationId xmlns:a16="http://schemas.microsoft.com/office/drawing/2014/main" id="{517BC75E-FFCA-2AE7-9E14-DD886D3594C2}"/>
                </a:ext>
              </a:extLst>
            </p:cNvPr>
            <p:cNvSpPr/>
            <p:nvPr/>
          </p:nvSpPr>
          <p:spPr>
            <a:xfrm>
              <a:off x="6675875" y="376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8917;p50">
              <a:extLst>
                <a:ext uri="{FF2B5EF4-FFF2-40B4-BE49-F238E27FC236}">
                  <a16:creationId xmlns:a16="http://schemas.microsoft.com/office/drawing/2014/main" id="{84631A4F-8619-31E1-62ED-F9A3FE721F70}"/>
                </a:ext>
              </a:extLst>
            </p:cNvPr>
            <p:cNvSpPr/>
            <p:nvPr/>
          </p:nvSpPr>
          <p:spPr>
            <a:xfrm>
              <a:off x="6675875" y="3767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8918;p50">
              <a:extLst>
                <a:ext uri="{FF2B5EF4-FFF2-40B4-BE49-F238E27FC236}">
                  <a16:creationId xmlns:a16="http://schemas.microsoft.com/office/drawing/2014/main" id="{9E8631D0-D6A0-3150-9E57-9C962C20011B}"/>
                </a:ext>
              </a:extLst>
            </p:cNvPr>
            <p:cNvSpPr/>
            <p:nvPr/>
          </p:nvSpPr>
          <p:spPr>
            <a:xfrm>
              <a:off x="6585025" y="381267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cubicBezTo>
                    <a:pt x="1" y="0"/>
                    <a:pt x="1" y="0"/>
                    <a:pt x="22" y="0"/>
                  </a:cubicBez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8919;p50">
              <a:extLst>
                <a:ext uri="{FF2B5EF4-FFF2-40B4-BE49-F238E27FC236}">
                  <a16:creationId xmlns:a16="http://schemas.microsoft.com/office/drawing/2014/main" id="{7905A969-D555-1FA5-231C-CC610DDA5003}"/>
                </a:ext>
              </a:extLst>
            </p:cNvPr>
            <p:cNvSpPr/>
            <p:nvPr/>
          </p:nvSpPr>
          <p:spPr>
            <a:xfrm>
              <a:off x="6586100" y="381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8920;p50">
              <a:extLst>
                <a:ext uri="{FF2B5EF4-FFF2-40B4-BE49-F238E27FC236}">
                  <a16:creationId xmlns:a16="http://schemas.microsoft.com/office/drawing/2014/main" id="{119CFDA9-D34C-FE4E-80FF-488AAF3BBC02}"/>
                </a:ext>
              </a:extLst>
            </p:cNvPr>
            <p:cNvSpPr/>
            <p:nvPr/>
          </p:nvSpPr>
          <p:spPr>
            <a:xfrm>
              <a:off x="6585025" y="381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8921;p50">
              <a:extLst>
                <a:ext uri="{FF2B5EF4-FFF2-40B4-BE49-F238E27FC236}">
                  <a16:creationId xmlns:a16="http://schemas.microsoft.com/office/drawing/2014/main" id="{2C6BAB56-DEE4-F9D1-CB55-0AF842A9C25E}"/>
                </a:ext>
              </a:extLst>
            </p:cNvPr>
            <p:cNvSpPr/>
            <p:nvPr/>
          </p:nvSpPr>
          <p:spPr>
            <a:xfrm>
              <a:off x="6587150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8922;p50">
              <a:extLst>
                <a:ext uri="{FF2B5EF4-FFF2-40B4-BE49-F238E27FC236}">
                  <a16:creationId xmlns:a16="http://schemas.microsoft.com/office/drawing/2014/main" id="{6FDB2420-7771-2B6C-7839-4BE1B4D58C31}"/>
                </a:ext>
              </a:extLst>
            </p:cNvPr>
            <p:cNvSpPr/>
            <p:nvPr/>
          </p:nvSpPr>
          <p:spPr>
            <a:xfrm>
              <a:off x="6586625" y="380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6" name="Google Shape;8923;p50">
              <a:extLst>
                <a:ext uri="{FF2B5EF4-FFF2-40B4-BE49-F238E27FC236}">
                  <a16:creationId xmlns:a16="http://schemas.microsoft.com/office/drawing/2014/main" id="{2DB65715-CD5B-F61F-07FC-724C2B086932}"/>
                </a:ext>
              </a:extLst>
            </p:cNvPr>
            <p:cNvSpPr/>
            <p:nvPr/>
          </p:nvSpPr>
          <p:spPr>
            <a:xfrm>
              <a:off x="6582400" y="3814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7" name="Google Shape;8924;p50">
              <a:extLst>
                <a:ext uri="{FF2B5EF4-FFF2-40B4-BE49-F238E27FC236}">
                  <a16:creationId xmlns:a16="http://schemas.microsoft.com/office/drawing/2014/main" id="{3B0CDF33-F4A0-1CF8-ADAB-AFEE47010C23}"/>
                </a:ext>
              </a:extLst>
            </p:cNvPr>
            <p:cNvSpPr/>
            <p:nvPr/>
          </p:nvSpPr>
          <p:spPr>
            <a:xfrm>
              <a:off x="6582925" y="381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8925;p50">
              <a:extLst>
                <a:ext uri="{FF2B5EF4-FFF2-40B4-BE49-F238E27FC236}">
                  <a16:creationId xmlns:a16="http://schemas.microsoft.com/office/drawing/2014/main" id="{BFBAD3FF-B27E-5319-1377-49EE5CC22FAD}"/>
                </a:ext>
              </a:extLst>
            </p:cNvPr>
            <p:cNvSpPr/>
            <p:nvPr/>
          </p:nvSpPr>
          <p:spPr>
            <a:xfrm>
              <a:off x="6583450" y="381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8926;p50">
              <a:extLst>
                <a:ext uri="{FF2B5EF4-FFF2-40B4-BE49-F238E27FC236}">
                  <a16:creationId xmlns:a16="http://schemas.microsoft.com/office/drawing/2014/main" id="{F749CDCA-87B7-B253-6F62-49BF3EAB6301}"/>
                </a:ext>
              </a:extLst>
            </p:cNvPr>
            <p:cNvSpPr/>
            <p:nvPr/>
          </p:nvSpPr>
          <p:spPr>
            <a:xfrm>
              <a:off x="6583450" y="381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8927;p50">
              <a:extLst>
                <a:ext uri="{FF2B5EF4-FFF2-40B4-BE49-F238E27FC236}">
                  <a16:creationId xmlns:a16="http://schemas.microsoft.com/office/drawing/2014/main" id="{F8564EB4-4A2C-9320-D43B-3135A65DD7E0}"/>
                </a:ext>
              </a:extLst>
            </p:cNvPr>
            <p:cNvSpPr/>
            <p:nvPr/>
          </p:nvSpPr>
          <p:spPr>
            <a:xfrm>
              <a:off x="6587150" y="37926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2" y="22"/>
                  </a:lnTo>
                  <a:cubicBezTo>
                    <a:pt x="22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8928;p50">
              <a:extLst>
                <a:ext uri="{FF2B5EF4-FFF2-40B4-BE49-F238E27FC236}">
                  <a16:creationId xmlns:a16="http://schemas.microsoft.com/office/drawing/2014/main" id="{55D44C5B-4B6D-6D13-0646-C52C71513D13}"/>
                </a:ext>
              </a:extLst>
            </p:cNvPr>
            <p:cNvSpPr/>
            <p:nvPr/>
          </p:nvSpPr>
          <p:spPr>
            <a:xfrm>
              <a:off x="6587675" y="380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8929;p50">
              <a:extLst>
                <a:ext uri="{FF2B5EF4-FFF2-40B4-BE49-F238E27FC236}">
                  <a16:creationId xmlns:a16="http://schemas.microsoft.com/office/drawing/2014/main" id="{00C6D269-67E3-D2CE-C588-493C58D43754}"/>
                </a:ext>
              </a:extLst>
            </p:cNvPr>
            <p:cNvSpPr/>
            <p:nvPr/>
          </p:nvSpPr>
          <p:spPr>
            <a:xfrm>
              <a:off x="658610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8930;p50">
              <a:extLst>
                <a:ext uri="{FF2B5EF4-FFF2-40B4-BE49-F238E27FC236}">
                  <a16:creationId xmlns:a16="http://schemas.microsoft.com/office/drawing/2014/main" id="{BD5C8E2B-6A35-9270-A9C1-358EFA0E3011}"/>
                </a:ext>
              </a:extLst>
            </p:cNvPr>
            <p:cNvSpPr/>
            <p:nvPr/>
          </p:nvSpPr>
          <p:spPr>
            <a:xfrm>
              <a:off x="6581875" y="3813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8931;p50">
              <a:extLst>
                <a:ext uri="{FF2B5EF4-FFF2-40B4-BE49-F238E27FC236}">
                  <a16:creationId xmlns:a16="http://schemas.microsoft.com/office/drawing/2014/main" id="{E16DDCFE-31E2-9822-6A79-19A46545D2D9}"/>
                </a:ext>
              </a:extLst>
            </p:cNvPr>
            <p:cNvSpPr/>
            <p:nvPr/>
          </p:nvSpPr>
          <p:spPr>
            <a:xfrm>
              <a:off x="6581875" y="3802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5" name="Google Shape;8932;p50">
              <a:extLst>
                <a:ext uri="{FF2B5EF4-FFF2-40B4-BE49-F238E27FC236}">
                  <a16:creationId xmlns:a16="http://schemas.microsoft.com/office/drawing/2014/main" id="{08B59EFA-BEA9-8262-3A33-4B65CB0B5989}"/>
                </a:ext>
              </a:extLst>
            </p:cNvPr>
            <p:cNvSpPr/>
            <p:nvPr/>
          </p:nvSpPr>
          <p:spPr>
            <a:xfrm>
              <a:off x="658610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6" name="Google Shape;8933;p50">
              <a:extLst>
                <a:ext uri="{FF2B5EF4-FFF2-40B4-BE49-F238E27FC236}">
                  <a16:creationId xmlns:a16="http://schemas.microsoft.com/office/drawing/2014/main" id="{C2D28647-9DD5-3DA9-12D7-61FC3C29251C}"/>
                </a:ext>
              </a:extLst>
            </p:cNvPr>
            <p:cNvSpPr/>
            <p:nvPr/>
          </p:nvSpPr>
          <p:spPr>
            <a:xfrm>
              <a:off x="6588200" y="380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7" name="Google Shape;8934;p50">
              <a:extLst>
                <a:ext uri="{FF2B5EF4-FFF2-40B4-BE49-F238E27FC236}">
                  <a16:creationId xmlns:a16="http://schemas.microsoft.com/office/drawing/2014/main" id="{2B48C1C8-3B40-2771-965C-1EEEBD98BE09}"/>
                </a:ext>
              </a:extLst>
            </p:cNvPr>
            <p:cNvSpPr/>
            <p:nvPr/>
          </p:nvSpPr>
          <p:spPr>
            <a:xfrm>
              <a:off x="6588200" y="3799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8" name="Google Shape;8935;p50">
              <a:extLst>
                <a:ext uri="{FF2B5EF4-FFF2-40B4-BE49-F238E27FC236}">
                  <a16:creationId xmlns:a16="http://schemas.microsoft.com/office/drawing/2014/main" id="{CB4810EA-6422-02D1-CD26-E1E136657CC9}"/>
                </a:ext>
              </a:extLst>
            </p:cNvPr>
            <p:cNvSpPr/>
            <p:nvPr/>
          </p:nvSpPr>
          <p:spPr>
            <a:xfrm>
              <a:off x="658715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9" name="Google Shape;8936;p50">
              <a:extLst>
                <a:ext uri="{FF2B5EF4-FFF2-40B4-BE49-F238E27FC236}">
                  <a16:creationId xmlns:a16="http://schemas.microsoft.com/office/drawing/2014/main" id="{04597735-0996-3EEC-263E-D630BC269982}"/>
                </a:ext>
              </a:extLst>
            </p:cNvPr>
            <p:cNvSpPr/>
            <p:nvPr/>
          </p:nvSpPr>
          <p:spPr>
            <a:xfrm>
              <a:off x="6588200" y="37973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0" name="Google Shape;8937;p50">
              <a:extLst>
                <a:ext uri="{FF2B5EF4-FFF2-40B4-BE49-F238E27FC236}">
                  <a16:creationId xmlns:a16="http://schemas.microsoft.com/office/drawing/2014/main" id="{FDEB1D48-2E07-6C43-6255-675531CFEE14}"/>
                </a:ext>
              </a:extLst>
            </p:cNvPr>
            <p:cNvSpPr/>
            <p:nvPr/>
          </p:nvSpPr>
          <p:spPr>
            <a:xfrm>
              <a:off x="6586100" y="38095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1" name="Google Shape;8938;p50">
              <a:extLst>
                <a:ext uri="{FF2B5EF4-FFF2-40B4-BE49-F238E27FC236}">
                  <a16:creationId xmlns:a16="http://schemas.microsoft.com/office/drawing/2014/main" id="{94FC1005-84BE-F6F6-9CA4-AD64CF7E9F2B}"/>
                </a:ext>
              </a:extLst>
            </p:cNvPr>
            <p:cNvSpPr/>
            <p:nvPr/>
          </p:nvSpPr>
          <p:spPr>
            <a:xfrm>
              <a:off x="6582400" y="380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2" name="Google Shape;8939;p50">
              <a:extLst>
                <a:ext uri="{FF2B5EF4-FFF2-40B4-BE49-F238E27FC236}">
                  <a16:creationId xmlns:a16="http://schemas.microsoft.com/office/drawing/2014/main" id="{1BB9B92C-171B-439D-C420-096D09F9A442}"/>
                </a:ext>
              </a:extLst>
            </p:cNvPr>
            <p:cNvSpPr/>
            <p:nvPr/>
          </p:nvSpPr>
          <p:spPr>
            <a:xfrm>
              <a:off x="6582400" y="380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3" name="Google Shape;8940;p50">
              <a:extLst>
                <a:ext uri="{FF2B5EF4-FFF2-40B4-BE49-F238E27FC236}">
                  <a16:creationId xmlns:a16="http://schemas.microsoft.com/office/drawing/2014/main" id="{5B392C8A-910B-B847-63FD-6818D370E0BE}"/>
                </a:ext>
              </a:extLst>
            </p:cNvPr>
            <p:cNvSpPr/>
            <p:nvPr/>
          </p:nvSpPr>
          <p:spPr>
            <a:xfrm>
              <a:off x="6581875" y="380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4" name="Google Shape;8941;p50">
              <a:extLst>
                <a:ext uri="{FF2B5EF4-FFF2-40B4-BE49-F238E27FC236}">
                  <a16:creationId xmlns:a16="http://schemas.microsoft.com/office/drawing/2014/main" id="{7454F746-54AD-611F-5749-86CDF77B13A9}"/>
                </a:ext>
              </a:extLst>
            </p:cNvPr>
            <p:cNvSpPr/>
            <p:nvPr/>
          </p:nvSpPr>
          <p:spPr>
            <a:xfrm>
              <a:off x="6581875" y="380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5" name="Google Shape;8942;p50">
              <a:extLst>
                <a:ext uri="{FF2B5EF4-FFF2-40B4-BE49-F238E27FC236}">
                  <a16:creationId xmlns:a16="http://schemas.microsoft.com/office/drawing/2014/main" id="{A96892F6-AA8F-6AC6-FB4B-DC047C3A137E}"/>
                </a:ext>
              </a:extLst>
            </p:cNvPr>
            <p:cNvSpPr/>
            <p:nvPr/>
          </p:nvSpPr>
          <p:spPr>
            <a:xfrm>
              <a:off x="6581875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6" name="Google Shape;8943;p50">
              <a:extLst>
                <a:ext uri="{FF2B5EF4-FFF2-40B4-BE49-F238E27FC236}">
                  <a16:creationId xmlns:a16="http://schemas.microsoft.com/office/drawing/2014/main" id="{7F924E91-3848-9246-9B05-D75AEF3FE003}"/>
                </a:ext>
              </a:extLst>
            </p:cNvPr>
            <p:cNvSpPr/>
            <p:nvPr/>
          </p:nvSpPr>
          <p:spPr>
            <a:xfrm>
              <a:off x="6581000" y="3792600"/>
              <a:ext cx="8825" cy="23275"/>
            </a:xfrm>
            <a:custGeom>
              <a:avLst/>
              <a:gdLst/>
              <a:ahLst/>
              <a:cxnLst/>
              <a:rect l="l" t="t" r="r" b="b"/>
              <a:pathLst>
                <a:path w="353" h="931" extrusionOk="0">
                  <a:moveTo>
                    <a:pt x="35" y="529"/>
                  </a:moveTo>
                  <a:cubicBezTo>
                    <a:pt x="25" y="539"/>
                    <a:pt x="30" y="545"/>
                    <a:pt x="35" y="547"/>
                  </a:cubicBezTo>
                  <a:lnTo>
                    <a:pt x="35" y="547"/>
                  </a:lnTo>
                  <a:cubicBezTo>
                    <a:pt x="35" y="542"/>
                    <a:pt x="35" y="529"/>
                    <a:pt x="35" y="529"/>
                  </a:cubicBezTo>
                  <a:close/>
                  <a:moveTo>
                    <a:pt x="35" y="547"/>
                  </a:moveTo>
                  <a:cubicBezTo>
                    <a:pt x="35" y="549"/>
                    <a:pt x="35" y="550"/>
                    <a:pt x="35" y="550"/>
                  </a:cubicBezTo>
                  <a:cubicBezTo>
                    <a:pt x="46" y="550"/>
                    <a:pt x="41" y="550"/>
                    <a:pt x="35" y="547"/>
                  </a:cubicBezTo>
                  <a:close/>
                  <a:moveTo>
                    <a:pt x="35" y="592"/>
                  </a:moveTo>
                  <a:cubicBezTo>
                    <a:pt x="46" y="592"/>
                    <a:pt x="51" y="592"/>
                    <a:pt x="56" y="595"/>
                  </a:cubicBezTo>
                  <a:lnTo>
                    <a:pt x="56" y="595"/>
                  </a:lnTo>
                  <a:cubicBezTo>
                    <a:pt x="56" y="594"/>
                    <a:pt x="56" y="593"/>
                    <a:pt x="56" y="592"/>
                  </a:cubicBezTo>
                  <a:close/>
                  <a:moveTo>
                    <a:pt x="35" y="888"/>
                  </a:moveTo>
                  <a:cubicBezTo>
                    <a:pt x="35" y="909"/>
                    <a:pt x="56" y="909"/>
                    <a:pt x="56" y="909"/>
                  </a:cubicBezTo>
                  <a:cubicBezTo>
                    <a:pt x="56" y="909"/>
                    <a:pt x="56" y="888"/>
                    <a:pt x="35" y="888"/>
                  </a:cubicBezTo>
                  <a:close/>
                  <a:moveTo>
                    <a:pt x="204" y="1"/>
                  </a:moveTo>
                  <a:cubicBezTo>
                    <a:pt x="225" y="1"/>
                    <a:pt x="246" y="1"/>
                    <a:pt x="225" y="22"/>
                  </a:cubicBezTo>
                  <a:lnTo>
                    <a:pt x="183" y="22"/>
                  </a:lnTo>
                  <a:cubicBezTo>
                    <a:pt x="162" y="22"/>
                    <a:pt x="183" y="43"/>
                    <a:pt x="162" y="43"/>
                  </a:cubicBezTo>
                  <a:cubicBezTo>
                    <a:pt x="141" y="43"/>
                    <a:pt x="99" y="64"/>
                    <a:pt x="120" y="64"/>
                  </a:cubicBezTo>
                  <a:lnTo>
                    <a:pt x="99" y="64"/>
                  </a:lnTo>
                  <a:cubicBezTo>
                    <a:pt x="120" y="64"/>
                    <a:pt x="77" y="64"/>
                    <a:pt x="77" y="85"/>
                  </a:cubicBezTo>
                  <a:lnTo>
                    <a:pt x="99" y="85"/>
                  </a:lnTo>
                  <a:cubicBezTo>
                    <a:pt x="56" y="85"/>
                    <a:pt x="77" y="106"/>
                    <a:pt x="77" y="106"/>
                  </a:cubicBezTo>
                  <a:cubicBezTo>
                    <a:pt x="56" y="127"/>
                    <a:pt x="56" y="149"/>
                    <a:pt x="56" y="149"/>
                  </a:cubicBezTo>
                  <a:cubicBezTo>
                    <a:pt x="56" y="170"/>
                    <a:pt x="35" y="191"/>
                    <a:pt x="35" y="212"/>
                  </a:cubicBezTo>
                  <a:lnTo>
                    <a:pt x="56" y="212"/>
                  </a:lnTo>
                  <a:cubicBezTo>
                    <a:pt x="35" y="233"/>
                    <a:pt x="56" y="233"/>
                    <a:pt x="35" y="233"/>
                  </a:cubicBezTo>
                  <a:cubicBezTo>
                    <a:pt x="56" y="254"/>
                    <a:pt x="14" y="254"/>
                    <a:pt x="35" y="275"/>
                  </a:cubicBezTo>
                  <a:cubicBezTo>
                    <a:pt x="56" y="275"/>
                    <a:pt x="35" y="275"/>
                    <a:pt x="35" y="296"/>
                  </a:cubicBezTo>
                  <a:cubicBezTo>
                    <a:pt x="35" y="296"/>
                    <a:pt x="56" y="318"/>
                    <a:pt x="35" y="318"/>
                  </a:cubicBezTo>
                  <a:cubicBezTo>
                    <a:pt x="35" y="318"/>
                    <a:pt x="35" y="339"/>
                    <a:pt x="35" y="339"/>
                  </a:cubicBezTo>
                  <a:lnTo>
                    <a:pt x="35" y="360"/>
                  </a:lnTo>
                  <a:cubicBezTo>
                    <a:pt x="35" y="360"/>
                    <a:pt x="35" y="381"/>
                    <a:pt x="35" y="381"/>
                  </a:cubicBezTo>
                  <a:lnTo>
                    <a:pt x="35" y="402"/>
                  </a:lnTo>
                  <a:cubicBezTo>
                    <a:pt x="46" y="413"/>
                    <a:pt x="41" y="413"/>
                    <a:pt x="35" y="413"/>
                  </a:cubicBezTo>
                  <a:cubicBezTo>
                    <a:pt x="30" y="413"/>
                    <a:pt x="25" y="413"/>
                    <a:pt x="35" y="423"/>
                  </a:cubicBezTo>
                  <a:cubicBezTo>
                    <a:pt x="35" y="423"/>
                    <a:pt x="35" y="444"/>
                    <a:pt x="14" y="444"/>
                  </a:cubicBezTo>
                  <a:cubicBezTo>
                    <a:pt x="14" y="465"/>
                    <a:pt x="14" y="465"/>
                    <a:pt x="14" y="487"/>
                  </a:cubicBezTo>
                  <a:lnTo>
                    <a:pt x="14" y="508"/>
                  </a:lnTo>
                  <a:cubicBezTo>
                    <a:pt x="0" y="508"/>
                    <a:pt x="5" y="508"/>
                    <a:pt x="9" y="514"/>
                  </a:cubicBezTo>
                  <a:lnTo>
                    <a:pt x="9" y="514"/>
                  </a:lnTo>
                  <a:cubicBezTo>
                    <a:pt x="7" y="519"/>
                    <a:pt x="9" y="523"/>
                    <a:pt x="14" y="525"/>
                  </a:cubicBezTo>
                  <a:lnTo>
                    <a:pt x="14" y="525"/>
                  </a:lnTo>
                  <a:cubicBezTo>
                    <a:pt x="14" y="526"/>
                    <a:pt x="14" y="527"/>
                    <a:pt x="14" y="529"/>
                  </a:cubicBezTo>
                  <a:cubicBezTo>
                    <a:pt x="14" y="529"/>
                    <a:pt x="14" y="527"/>
                    <a:pt x="14" y="525"/>
                  </a:cubicBezTo>
                  <a:lnTo>
                    <a:pt x="14" y="525"/>
                  </a:lnTo>
                  <a:cubicBezTo>
                    <a:pt x="22" y="529"/>
                    <a:pt x="35" y="529"/>
                    <a:pt x="35" y="529"/>
                  </a:cubicBezTo>
                  <a:cubicBezTo>
                    <a:pt x="56" y="529"/>
                    <a:pt x="35" y="550"/>
                    <a:pt x="56" y="550"/>
                  </a:cubicBezTo>
                  <a:lnTo>
                    <a:pt x="35" y="550"/>
                  </a:lnTo>
                  <a:cubicBezTo>
                    <a:pt x="35" y="550"/>
                    <a:pt x="56" y="550"/>
                    <a:pt x="56" y="571"/>
                  </a:cubicBezTo>
                  <a:cubicBezTo>
                    <a:pt x="56" y="571"/>
                    <a:pt x="77" y="592"/>
                    <a:pt x="56" y="592"/>
                  </a:cubicBezTo>
                  <a:lnTo>
                    <a:pt x="77" y="592"/>
                  </a:lnTo>
                  <a:cubicBezTo>
                    <a:pt x="56" y="592"/>
                    <a:pt x="99" y="613"/>
                    <a:pt x="77" y="613"/>
                  </a:cubicBezTo>
                  <a:cubicBezTo>
                    <a:pt x="67" y="603"/>
                    <a:pt x="62" y="597"/>
                    <a:pt x="56" y="595"/>
                  </a:cubicBezTo>
                  <a:lnTo>
                    <a:pt x="56" y="595"/>
                  </a:lnTo>
                  <a:cubicBezTo>
                    <a:pt x="56" y="613"/>
                    <a:pt x="56" y="613"/>
                    <a:pt x="56" y="613"/>
                  </a:cubicBezTo>
                  <a:cubicBezTo>
                    <a:pt x="67" y="624"/>
                    <a:pt x="62" y="624"/>
                    <a:pt x="54" y="624"/>
                  </a:cubicBezTo>
                  <a:cubicBezTo>
                    <a:pt x="46" y="624"/>
                    <a:pt x="35" y="624"/>
                    <a:pt x="35" y="634"/>
                  </a:cubicBezTo>
                  <a:cubicBezTo>
                    <a:pt x="35" y="634"/>
                    <a:pt x="56" y="634"/>
                    <a:pt x="35" y="656"/>
                  </a:cubicBezTo>
                  <a:cubicBezTo>
                    <a:pt x="35" y="677"/>
                    <a:pt x="56" y="677"/>
                    <a:pt x="77" y="677"/>
                  </a:cubicBezTo>
                  <a:lnTo>
                    <a:pt x="56" y="677"/>
                  </a:lnTo>
                  <a:cubicBezTo>
                    <a:pt x="77" y="698"/>
                    <a:pt x="56" y="698"/>
                    <a:pt x="56" y="698"/>
                  </a:cubicBezTo>
                  <a:cubicBezTo>
                    <a:pt x="56" y="698"/>
                    <a:pt x="56" y="719"/>
                    <a:pt x="56" y="719"/>
                  </a:cubicBezTo>
                  <a:lnTo>
                    <a:pt x="35" y="719"/>
                  </a:lnTo>
                  <a:cubicBezTo>
                    <a:pt x="56" y="740"/>
                    <a:pt x="77" y="740"/>
                    <a:pt x="77" y="740"/>
                  </a:cubicBezTo>
                  <a:lnTo>
                    <a:pt x="77" y="761"/>
                  </a:lnTo>
                  <a:lnTo>
                    <a:pt x="56" y="761"/>
                  </a:lnTo>
                  <a:cubicBezTo>
                    <a:pt x="56" y="761"/>
                    <a:pt x="77" y="761"/>
                    <a:pt x="77" y="782"/>
                  </a:cubicBezTo>
                  <a:cubicBezTo>
                    <a:pt x="70" y="775"/>
                    <a:pt x="68" y="773"/>
                    <a:pt x="67" y="773"/>
                  </a:cubicBezTo>
                  <a:lnTo>
                    <a:pt x="67" y="773"/>
                  </a:lnTo>
                  <a:cubicBezTo>
                    <a:pt x="66" y="773"/>
                    <a:pt x="70" y="782"/>
                    <a:pt x="56" y="782"/>
                  </a:cubicBezTo>
                  <a:cubicBezTo>
                    <a:pt x="56" y="803"/>
                    <a:pt x="56" y="803"/>
                    <a:pt x="77" y="803"/>
                  </a:cubicBezTo>
                  <a:lnTo>
                    <a:pt x="56" y="803"/>
                  </a:lnTo>
                  <a:cubicBezTo>
                    <a:pt x="56" y="803"/>
                    <a:pt x="56" y="825"/>
                    <a:pt x="56" y="825"/>
                  </a:cubicBezTo>
                  <a:lnTo>
                    <a:pt x="99" y="825"/>
                  </a:lnTo>
                  <a:cubicBezTo>
                    <a:pt x="99" y="825"/>
                    <a:pt x="77" y="825"/>
                    <a:pt x="77" y="846"/>
                  </a:cubicBezTo>
                  <a:cubicBezTo>
                    <a:pt x="77" y="825"/>
                    <a:pt x="56" y="825"/>
                    <a:pt x="56" y="825"/>
                  </a:cubicBezTo>
                  <a:lnTo>
                    <a:pt x="35" y="825"/>
                  </a:lnTo>
                  <a:cubicBezTo>
                    <a:pt x="35" y="825"/>
                    <a:pt x="56" y="846"/>
                    <a:pt x="56" y="846"/>
                  </a:cubicBezTo>
                  <a:lnTo>
                    <a:pt x="35" y="846"/>
                  </a:lnTo>
                  <a:cubicBezTo>
                    <a:pt x="35" y="846"/>
                    <a:pt x="35" y="867"/>
                    <a:pt x="56" y="867"/>
                  </a:cubicBezTo>
                  <a:cubicBezTo>
                    <a:pt x="56" y="867"/>
                    <a:pt x="56" y="867"/>
                    <a:pt x="56" y="888"/>
                  </a:cubicBezTo>
                  <a:cubicBezTo>
                    <a:pt x="73" y="888"/>
                    <a:pt x="63" y="888"/>
                    <a:pt x="69" y="899"/>
                  </a:cubicBezTo>
                  <a:lnTo>
                    <a:pt x="69" y="899"/>
                  </a:lnTo>
                  <a:cubicBezTo>
                    <a:pt x="68" y="898"/>
                    <a:pt x="68" y="898"/>
                    <a:pt x="67" y="898"/>
                  </a:cubicBezTo>
                  <a:cubicBezTo>
                    <a:pt x="62" y="898"/>
                    <a:pt x="56" y="898"/>
                    <a:pt x="56" y="888"/>
                  </a:cubicBezTo>
                  <a:lnTo>
                    <a:pt x="56" y="909"/>
                  </a:lnTo>
                  <a:cubicBezTo>
                    <a:pt x="35" y="909"/>
                    <a:pt x="56" y="930"/>
                    <a:pt x="56" y="930"/>
                  </a:cubicBezTo>
                  <a:cubicBezTo>
                    <a:pt x="67" y="920"/>
                    <a:pt x="67" y="920"/>
                    <a:pt x="67" y="920"/>
                  </a:cubicBezTo>
                  <a:cubicBezTo>
                    <a:pt x="67" y="920"/>
                    <a:pt x="67" y="920"/>
                    <a:pt x="77" y="909"/>
                  </a:cubicBezTo>
                  <a:lnTo>
                    <a:pt x="99" y="909"/>
                  </a:lnTo>
                  <a:cubicBezTo>
                    <a:pt x="120" y="909"/>
                    <a:pt x="99" y="909"/>
                    <a:pt x="99" y="888"/>
                  </a:cubicBezTo>
                  <a:lnTo>
                    <a:pt x="120" y="888"/>
                  </a:lnTo>
                  <a:cubicBezTo>
                    <a:pt x="120" y="867"/>
                    <a:pt x="120" y="867"/>
                    <a:pt x="120" y="867"/>
                  </a:cubicBezTo>
                  <a:lnTo>
                    <a:pt x="141" y="867"/>
                  </a:lnTo>
                  <a:cubicBezTo>
                    <a:pt x="141" y="856"/>
                    <a:pt x="146" y="856"/>
                    <a:pt x="151" y="856"/>
                  </a:cubicBezTo>
                  <a:cubicBezTo>
                    <a:pt x="157" y="856"/>
                    <a:pt x="162" y="856"/>
                    <a:pt x="162" y="846"/>
                  </a:cubicBezTo>
                  <a:lnTo>
                    <a:pt x="141" y="846"/>
                  </a:lnTo>
                  <a:cubicBezTo>
                    <a:pt x="162" y="846"/>
                    <a:pt x="141" y="825"/>
                    <a:pt x="141" y="825"/>
                  </a:cubicBezTo>
                  <a:lnTo>
                    <a:pt x="162" y="825"/>
                  </a:lnTo>
                  <a:cubicBezTo>
                    <a:pt x="162" y="803"/>
                    <a:pt x="162" y="803"/>
                    <a:pt x="162" y="803"/>
                  </a:cubicBezTo>
                  <a:cubicBezTo>
                    <a:pt x="183" y="803"/>
                    <a:pt x="141" y="803"/>
                    <a:pt x="162" y="782"/>
                  </a:cubicBezTo>
                  <a:lnTo>
                    <a:pt x="183" y="782"/>
                  </a:lnTo>
                  <a:cubicBezTo>
                    <a:pt x="183" y="782"/>
                    <a:pt x="162" y="782"/>
                    <a:pt x="162" y="761"/>
                  </a:cubicBezTo>
                  <a:lnTo>
                    <a:pt x="183" y="761"/>
                  </a:lnTo>
                  <a:cubicBezTo>
                    <a:pt x="183" y="761"/>
                    <a:pt x="183" y="740"/>
                    <a:pt x="183" y="740"/>
                  </a:cubicBezTo>
                  <a:lnTo>
                    <a:pt x="204" y="740"/>
                  </a:lnTo>
                  <a:lnTo>
                    <a:pt x="204" y="719"/>
                  </a:lnTo>
                  <a:cubicBezTo>
                    <a:pt x="183" y="719"/>
                    <a:pt x="225" y="698"/>
                    <a:pt x="204" y="698"/>
                  </a:cubicBezTo>
                  <a:cubicBezTo>
                    <a:pt x="211" y="691"/>
                    <a:pt x="216" y="688"/>
                    <a:pt x="219" y="688"/>
                  </a:cubicBezTo>
                  <a:cubicBezTo>
                    <a:pt x="225" y="688"/>
                    <a:pt x="225" y="698"/>
                    <a:pt x="225" y="698"/>
                  </a:cubicBezTo>
                  <a:lnTo>
                    <a:pt x="225" y="698"/>
                  </a:lnTo>
                  <a:cubicBezTo>
                    <a:pt x="225" y="677"/>
                    <a:pt x="204" y="677"/>
                    <a:pt x="225" y="677"/>
                  </a:cubicBezTo>
                  <a:cubicBezTo>
                    <a:pt x="225" y="677"/>
                    <a:pt x="225" y="656"/>
                    <a:pt x="225" y="656"/>
                  </a:cubicBezTo>
                  <a:lnTo>
                    <a:pt x="225" y="634"/>
                  </a:lnTo>
                  <a:cubicBezTo>
                    <a:pt x="225" y="634"/>
                    <a:pt x="225" y="613"/>
                    <a:pt x="225" y="613"/>
                  </a:cubicBezTo>
                  <a:lnTo>
                    <a:pt x="246" y="613"/>
                  </a:lnTo>
                  <a:lnTo>
                    <a:pt x="246" y="592"/>
                  </a:lnTo>
                  <a:cubicBezTo>
                    <a:pt x="246" y="592"/>
                    <a:pt x="246" y="592"/>
                    <a:pt x="246" y="571"/>
                  </a:cubicBezTo>
                  <a:cubicBezTo>
                    <a:pt x="246" y="571"/>
                    <a:pt x="246" y="571"/>
                    <a:pt x="246" y="550"/>
                  </a:cubicBezTo>
                  <a:lnTo>
                    <a:pt x="268" y="550"/>
                  </a:lnTo>
                  <a:cubicBezTo>
                    <a:pt x="246" y="529"/>
                    <a:pt x="246" y="529"/>
                    <a:pt x="246" y="529"/>
                  </a:cubicBezTo>
                  <a:cubicBezTo>
                    <a:pt x="246" y="508"/>
                    <a:pt x="268" y="508"/>
                    <a:pt x="268" y="508"/>
                  </a:cubicBezTo>
                  <a:cubicBezTo>
                    <a:pt x="268" y="487"/>
                    <a:pt x="268" y="487"/>
                    <a:pt x="268" y="487"/>
                  </a:cubicBezTo>
                  <a:cubicBezTo>
                    <a:pt x="268" y="465"/>
                    <a:pt x="268" y="465"/>
                    <a:pt x="268" y="465"/>
                  </a:cubicBezTo>
                  <a:cubicBezTo>
                    <a:pt x="268" y="465"/>
                    <a:pt x="246" y="465"/>
                    <a:pt x="268" y="444"/>
                  </a:cubicBezTo>
                  <a:cubicBezTo>
                    <a:pt x="268" y="444"/>
                    <a:pt x="268" y="423"/>
                    <a:pt x="268" y="423"/>
                  </a:cubicBezTo>
                  <a:cubicBezTo>
                    <a:pt x="246" y="423"/>
                    <a:pt x="246" y="402"/>
                    <a:pt x="268" y="402"/>
                  </a:cubicBezTo>
                  <a:cubicBezTo>
                    <a:pt x="246" y="381"/>
                    <a:pt x="289" y="381"/>
                    <a:pt x="268" y="381"/>
                  </a:cubicBezTo>
                  <a:cubicBezTo>
                    <a:pt x="289" y="360"/>
                    <a:pt x="268" y="360"/>
                    <a:pt x="289" y="339"/>
                  </a:cubicBezTo>
                  <a:cubicBezTo>
                    <a:pt x="289" y="339"/>
                    <a:pt x="268" y="318"/>
                    <a:pt x="268" y="318"/>
                  </a:cubicBezTo>
                  <a:cubicBezTo>
                    <a:pt x="289" y="318"/>
                    <a:pt x="289" y="296"/>
                    <a:pt x="289" y="296"/>
                  </a:cubicBezTo>
                  <a:cubicBezTo>
                    <a:pt x="278" y="286"/>
                    <a:pt x="278" y="286"/>
                    <a:pt x="281" y="286"/>
                  </a:cubicBezTo>
                  <a:cubicBezTo>
                    <a:pt x="283" y="286"/>
                    <a:pt x="289" y="286"/>
                    <a:pt x="289" y="275"/>
                  </a:cubicBezTo>
                  <a:lnTo>
                    <a:pt x="268" y="275"/>
                  </a:lnTo>
                  <a:cubicBezTo>
                    <a:pt x="268" y="254"/>
                    <a:pt x="289" y="254"/>
                    <a:pt x="289" y="254"/>
                  </a:cubicBezTo>
                  <a:cubicBezTo>
                    <a:pt x="289" y="233"/>
                    <a:pt x="289" y="233"/>
                    <a:pt x="289" y="212"/>
                  </a:cubicBezTo>
                  <a:cubicBezTo>
                    <a:pt x="289" y="212"/>
                    <a:pt x="289" y="191"/>
                    <a:pt x="289" y="191"/>
                  </a:cubicBezTo>
                  <a:lnTo>
                    <a:pt x="310" y="191"/>
                  </a:lnTo>
                  <a:cubicBezTo>
                    <a:pt x="310" y="191"/>
                    <a:pt x="352" y="43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7" name="Google Shape;8944;p50">
              <a:extLst>
                <a:ext uri="{FF2B5EF4-FFF2-40B4-BE49-F238E27FC236}">
                  <a16:creationId xmlns:a16="http://schemas.microsoft.com/office/drawing/2014/main" id="{381DBCE4-C93A-D998-E954-2A4B5A9E2700}"/>
                </a:ext>
              </a:extLst>
            </p:cNvPr>
            <p:cNvSpPr/>
            <p:nvPr/>
          </p:nvSpPr>
          <p:spPr>
            <a:xfrm>
              <a:off x="6581875" y="380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8" name="Google Shape;8945;p50">
              <a:extLst>
                <a:ext uri="{FF2B5EF4-FFF2-40B4-BE49-F238E27FC236}">
                  <a16:creationId xmlns:a16="http://schemas.microsoft.com/office/drawing/2014/main" id="{A474C774-0F17-2F69-FA4E-9A9BF524DEDF}"/>
                </a:ext>
              </a:extLst>
            </p:cNvPr>
            <p:cNvSpPr/>
            <p:nvPr/>
          </p:nvSpPr>
          <p:spPr>
            <a:xfrm>
              <a:off x="6582400" y="380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9" name="Google Shape;8946;p50">
              <a:extLst>
                <a:ext uri="{FF2B5EF4-FFF2-40B4-BE49-F238E27FC236}">
                  <a16:creationId xmlns:a16="http://schemas.microsoft.com/office/drawing/2014/main" id="{B291B07E-808F-9838-5157-13B727BE4FEB}"/>
                </a:ext>
              </a:extLst>
            </p:cNvPr>
            <p:cNvSpPr/>
            <p:nvPr/>
          </p:nvSpPr>
          <p:spPr>
            <a:xfrm>
              <a:off x="6581875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0" name="Google Shape;8947;p50">
              <a:extLst>
                <a:ext uri="{FF2B5EF4-FFF2-40B4-BE49-F238E27FC236}">
                  <a16:creationId xmlns:a16="http://schemas.microsoft.com/office/drawing/2014/main" id="{3FD7BC61-CEB8-A304-55DC-0BCD29BD0CAC}"/>
                </a:ext>
              </a:extLst>
            </p:cNvPr>
            <p:cNvSpPr/>
            <p:nvPr/>
          </p:nvSpPr>
          <p:spPr>
            <a:xfrm>
              <a:off x="6582400" y="381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1" name="Google Shape;8948;p50">
              <a:extLst>
                <a:ext uri="{FF2B5EF4-FFF2-40B4-BE49-F238E27FC236}">
                  <a16:creationId xmlns:a16="http://schemas.microsoft.com/office/drawing/2014/main" id="{2C4CE8EF-CF32-B750-6FDC-A980351177E7}"/>
                </a:ext>
              </a:extLst>
            </p:cNvPr>
            <p:cNvSpPr/>
            <p:nvPr/>
          </p:nvSpPr>
          <p:spPr>
            <a:xfrm>
              <a:off x="6581875" y="38132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0" y="1"/>
                    <a:pt x="2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2" name="Google Shape;8949;p50">
              <a:extLst>
                <a:ext uri="{FF2B5EF4-FFF2-40B4-BE49-F238E27FC236}">
                  <a16:creationId xmlns:a16="http://schemas.microsoft.com/office/drawing/2014/main" id="{8919C675-3BA7-13E4-579F-7A6C1C29F554}"/>
                </a:ext>
              </a:extLst>
            </p:cNvPr>
            <p:cNvSpPr/>
            <p:nvPr/>
          </p:nvSpPr>
          <p:spPr>
            <a:xfrm>
              <a:off x="6582400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3" name="Google Shape;8950;p50">
              <a:extLst>
                <a:ext uri="{FF2B5EF4-FFF2-40B4-BE49-F238E27FC236}">
                  <a16:creationId xmlns:a16="http://schemas.microsoft.com/office/drawing/2014/main" id="{6914F13C-DCBC-99D3-458F-BBF4D2707404}"/>
                </a:ext>
              </a:extLst>
            </p:cNvPr>
            <p:cNvSpPr/>
            <p:nvPr/>
          </p:nvSpPr>
          <p:spPr>
            <a:xfrm>
              <a:off x="6582400" y="380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4" name="Google Shape;8951;p50">
              <a:extLst>
                <a:ext uri="{FF2B5EF4-FFF2-40B4-BE49-F238E27FC236}">
                  <a16:creationId xmlns:a16="http://schemas.microsoft.com/office/drawing/2014/main" id="{D8BFD90B-E053-B819-6389-4FB25561A3DC}"/>
                </a:ext>
              </a:extLst>
            </p:cNvPr>
            <p:cNvSpPr/>
            <p:nvPr/>
          </p:nvSpPr>
          <p:spPr>
            <a:xfrm>
              <a:off x="6582400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5" name="Google Shape;8952;p50">
              <a:extLst>
                <a:ext uri="{FF2B5EF4-FFF2-40B4-BE49-F238E27FC236}">
                  <a16:creationId xmlns:a16="http://schemas.microsoft.com/office/drawing/2014/main" id="{5D22DE49-8AB5-BF2E-1DE2-CB71A0F7BEA0}"/>
                </a:ext>
              </a:extLst>
            </p:cNvPr>
            <p:cNvSpPr/>
            <p:nvPr/>
          </p:nvSpPr>
          <p:spPr>
            <a:xfrm>
              <a:off x="6581875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8953;p50">
              <a:extLst>
                <a:ext uri="{FF2B5EF4-FFF2-40B4-BE49-F238E27FC236}">
                  <a16:creationId xmlns:a16="http://schemas.microsoft.com/office/drawing/2014/main" id="{061A331D-9A7A-94A1-A2B3-F5E91AA00C2F}"/>
                </a:ext>
              </a:extLst>
            </p:cNvPr>
            <p:cNvSpPr/>
            <p:nvPr/>
          </p:nvSpPr>
          <p:spPr>
            <a:xfrm>
              <a:off x="6582650" y="3811225"/>
              <a:ext cx="300" cy="425"/>
            </a:xfrm>
            <a:custGeom>
              <a:avLst/>
              <a:gdLst/>
              <a:ahLst/>
              <a:cxnLst/>
              <a:rect l="l" t="t" r="r" b="b"/>
              <a:pathLst>
                <a:path w="12" h="17" extrusionOk="0">
                  <a:moveTo>
                    <a:pt x="4" y="0"/>
                  </a:moveTo>
                  <a:cubicBezTo>
                    <a:pt x="1" y="0"/>
                    <a:pt x="1" y="6"/>
                    <a:pt x="11" y="16"/>
                  </a:cubicBezTo>
                  <a:cubicBezTo>
                    <a:pt x="11" y="6"/>
                    <a:pt x="6" y="0"/>
                    <a:pt x="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8954;p50">
              <a:extLst>
                <a:ext uri="{FF2B5EF4-FFF2-40B4-BE49-F238E27FC236}">
                  <a16:creationId xmlns:a16="http://schemas.microsoft.com/office/drawing/2014/main" id="{8F4E086F-8C18-E3EC-58A4-1F612414BFCA}"/>
                </a:ext>
              </a:extLst>
            </p:cNvPr>
            <p:cNvSpPr/>
            <p:nvPr/>
          </p:nvSpPr>
          <p:spPr>
            <a:xfrm>
              <a:off x="6581875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8955;p50">
              <a:extLst>
                <a:ext uri="{FF2B5EF4-FFF2-40B4-BE49-F238E27FC236}">
                  <a16:creationId xmlns:a16="http://schemas.microsoft.com/office/drawing/2014/main" id="{F49DEE3C-32CB-2546-144C-3EF0D2E63BA2}"/>
                </a:ext>
              </a:extLst>
            </p:cNvPr>
            <p:cNvSpPr/>
            <p:nvPr/>
          </p:nvSpPr>
          <p:spPr>
            <a:xfrm>
              <a:off x="6581875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8956;p50">
              <a:extLst>
                <a:ext uri="{FF2B5EF4-FFF2-40B4-BE49-F238E27FC236}">
                  <a16:creationId xmlns:a16="http://schemas.microsoft.com/office/drawing/2014/main" id="{31E8C2A6-3F6F-DFBC-08BC-C2FE7DAB6949}"/>
                </a:ext>
              </a:extLst>
            </p:cNvPr>
            <p:cNvSpPr/>
            <p:nvPr/>
          </p:nvSpPr>
          <p:spPr>
            <a:xfrm>
              <a:off x="6582400" y="381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8957;p50">
              <a:extLst>
                <a:ext uri="{FF2B5EF4-FFF2-40B4-BE49-F238E27FC236}">
                  <a16:creationId xmlns:a16="http://schemas.microsoft.com/office/drawing/2014/main" id="{C9145595-BE3F-1835-3308-A4E8EAA44408}"/>
                </a:ext>
              </a:extLst>
            </p:cNvPr>
            <p:cNvSpPr/>
            <p:nvPr/>
          </p:nvSpPr>
          <p:spPr>
            <a:xfrm>
              <a:off x="6513225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8958;p50">
              <a:extLst>
                <a:ext uri="{FF2B5EF4-FFF2-40B4-BE49-F238E27FC236}">
                  <a16:creationId xmlns:a16="http://schemas.microsoft.com/office/drawing/2014/main" id="{50444844-F706-3E90-147A-B65BE2102A69}"/>
                </a:ext>
              </a:extLst>
            </p:cNvPr>
            <p:cNvSpPr/>
            <p:nvPr/>
          </p:nvSpPr>
          <p:spPr>
            <a:xfrm>
              <a:off x="6514800" y="381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8959;p50">
              <a:extLst>
                <a:ext uri="{FF2B5EF4-FFF2-40B4-BE49-F238E27FC236}">
                  <a16:creationId xmlns:a16="http://schemas.microsoft.com/office/drawing/2014/main" id="{D605B565-D4B8-5C8E-5691-62CCE49AE599}"/>
                </a:ext>
              </a:extLst>
            </p:cNvPr>
            <p:cNvSpPr/>
            <p:nvPr/>
          </p:nvSpPr>
          <p:spPr>
            <a:xfrm>
              <a:off x="6512700" y="38142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3" name="Google Shape;8960;p50">
              <a:extLst>
                <a:ext uri="{FF2B5EF4-FFF2-40B4-BE49-F238E27FC236}">
                  <a16:creationId xmlns:a16="http://schemas.microsoft.com/office/drawing/2014/main" id="{83BD6BA5-FCB9-ACCB-BA08-DC220812E5DD}"/>
                </a:ext>
              </a:extLst>
            </p:cNvPr>
            <p:cNvSpPr/>
            <p:nvPr/>
          </p:nvSpPr>
          <p:spPr>
            <a:xfrm>
              <a:off x="6516900" y="3807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4" name="Google Shape;8961;p50">
              <a:extLst>
                <a:ext uri="{FF2B5EF4-FFF2-40B4-BE49-F238E27FC236}">
                  <a16:creationId xmlns:a16="http://schemas.microsoft.com/office/drawing/2014/main" id="{CB8DA1F6-ADBD-7DE8-E3DF-E7C1438F4606}"/>
                </a:ext>
              </a:extLst>
            </p:cNvPr>
            <p:cNvSpPr/>
            <p:nvPr/>
          </p:nvSpPr>
          <p:spPr>
            <a:xfrm>
              <a:off x="6515325" y="381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5" name="Google Shape;8962;p50">
              <a:extLst>
                <a:ext uri="{FF2B5EF4-FFF2-40B4-BE49-F238E27FC236}">
                  <a16:creationId xmlns:a16="http://schemas.microsoft.com/office/drawing/2014/main" id="{07A934BB-67A8-4D52-43D8-9022796D3E8C}"/>
                </a:ext>
              </a:extLst>
            </p:cNvPr>
            <p:cNvSpPr/>
            <p:nvPr/>
          </p:nvSpPr>
          <p:spPr>
            <a:xfrm>
              <a:off x="6510050" y="3813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2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6" name="Google Shape;8963;p50">
              <a:extLst>
                <a:ext uri="{FF2B5EF4-FFF2-40B4-BE49-F238E27FC236}">
                  <a16:creationId xmlns:a16="http://schemas.microsoft.com/office/drawing/2014/main" id="{D865F178-41FC-9BEC-3B63-E8A3A9F6DF6B}"/>
                </a:ext>
              </a:extLst>
            </p:cNvPr>
            <p:cNvSpPr/>
            <p:nvPr/>
          </p:nvSpPr>
          <p:spPr>
            <a:xfrm>
              <a:off x="6510575" y="381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8964;p50">
              <a:extLst>
                <a:ext uri="{FF2B5EF4-FFF2-40B4-BE49-F238E27FC236}">
                  <a16:creationId xmlns:a16="http://schemas.microsoft.com/office/drawing/2014/main" id="{0F00978D-3933-4E76-A99D-C82EA0FBB23B}"/>
                </a:ext>
              </a:extLst>
            </p:cNvPr>
            <p:cNvSpPr/>
            <p:nvPr/>
          </p:nvSpPr>
          <p:spPr>
            <a:xfrm>
              <a:off x="6511100" y="381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8965;p50">
              <a:extLst>
                <a:ext uri="{FF2B5EF4-FFF2-40B4-BE49-F238E27FC236}">
                  <a16:creationId xmlns:a16="http://schemas.microsoft.com/office/drawing/2014/main" id="{FED949F3-39DB-C053-E95F-8B799DA1399B}"/>
                </a:ext>
              </a:extLst>
            </p:cNvPr>
            <p:cNvSpPr/>
            <p:nvPr/>
          </p:nvSpPr>
          <p:spPr>
            <a:xfrm>
              <a:off x="6511100" y="3814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8966;p50">
              <a:extLst>
                <a:ext uri="{FF2B5EF4-FFF2-40B4-BE49-F238E27FC236}">
                  <a16:creationId xmlns:a16="http://schemas.microsoft.com/office/drawing/2014/main" id="{7F360A6F-2C54-9317-B324-396CBE64F175}"/>
                </a:ext>
              </a:extLst>
            </p:cNvPr>
            <p:cNvSpPr/>
            <p:nvPr/>
          </p:nvSpPr>
          <p:spPr>
            <a:xfrm>
              <a:off x="6520600" y="37931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8967;p50">
              <a:extLst>
                <a:ext uri="{FF2B5EF4-FFF2-40B4-BE49-F238E27FC236}">
                  <a16:creationId xmlns:a16="http://schemas.microsoft.com/office/drawing/2014/main" id="{A8B7176E-2432-3816-CCAC-CBCEE07B3648}"/>
                </a:ext>
              </a:extLst>
            </p:cNvPr>
            <p:cNvSpPr/>
            <p:nvPr/>
          </p:nvSpPr>
          <p:spPr>
            <a:xfrm>
              <a:off x="6517975" y="380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8968;p50">
              <a:extLst>
                <a:ext uri="{FF2B5EF4-FFF2-40B4-BE49-F238E27FC236}">
                  <a16:creationId xmlns:a16="http://schemas.microsoft.com/office/drawing/2014/main" id="{23E22D23-88E7-2C81-2741-3C824F4F8348}"/>
                </a:ext>
              </a:extLst>
            </p:cNvPr>
            <p:cNvSpPr/>
            <p:nvPr/>
          </p:nvSpPr>
          <p:spPr>
            <a:xfrm>
              <a:off x="651955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8969;p50">
              <a:extLst>
                <a:ext uri="{FF2B5EF4-FFF2-40B4-BE49-F238E27FC236}">
                  <a16:creationId xmlns:a16="http://schemas.microsoft.com/office/drawing/2014/main" id="{42AB53F4-1D74-FED1-D66C-398673E246E4}"/>
                </a:ext>
              </a:extLst>
            </p:cNvPr>
            <p:cNvSpPr/>
            <p:nvPr/>
          </p:nvSpPr>
          <p:spPr>
            <a:xfrm>
              <a:off x="6510050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8970;p50">
              <a:extLst>
                <a:ext uri="{FF2B5EF4-FFF2-40B4-BE49-F238E27FC236}">
                  <a16:creationId xmlns:a16="http://schemas.microsoft.com/office/drawing/2014/main" id="{BF82F4AD-9D54-6A32-F3D7-BE897CEEEA10}"/>
                </a:ext>
              </a:extLst>
            </p:cNvPr>
            <p:cNvSpPr/>
            <p:nvPr/>
          </p:nvSpPr>
          <p:spPr>
            <a:xfrm>
              <a:off x="6512700" y="38015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4" name="Google Shape;8971;p50">
              <a:extLst>
                <a:ext uri="{FF2B5EF4-FFF2-40B4-BE49-F238E27FC236}">
                  <a16:creationId xmlns:a16="http://schemas.microsoft.com/office/drawing/2014/main" id="{D40674ED-87DE-7631-9BDA-23AFACDD15EE}"/>
                </a:ext>
              </a:extLst>
            </p:cNvPr>
            <p:cNvSpPr/>
            <p:nvPr/>
          </p:nvSpPr>
          <p:spPr>
            <a:xfrm>
              <a:off x="6519550" y="3792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5" name="Google Shape;8972;p50">
              <a:extLst>
                <a:ext uri="{FF2B5EF4-FFF2-40B4-BE49-F238E27FC236}">
                  <a16:creationId xmlns:a16="http://schemas.microsoft.com/office/drawing/2014/main" id="{74CB6719-E067-5707-A077-A3157D1F50BB}"/>
                </a:ext>
              </a:extLst>
            </p:cNvPr>
            <p:cNvSpPr/>
            <p:nvPr/>
          </p:nvSpPr>
          <p:spPr>
            <a:xfrm>
              <a:off x="6519550" y="380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6" name="Google Shape;8973;p50">
              <a:extLst>
                <a:ext uri="{FF2B5EF4-FFF2-40B4-BE49-F238E27FC236}">
                  <a16:creationId xmlns:a16="http://schemas.microsoft.com/office/drawing/2014/main" id="{3C219AC7-D38A-E3FB-21B8-8BCAEA3B0466}"/>
                </a:ext>
              </a:extLst>
            </p:cNvPr>
            <p:cNvSpPr/>
            <p:nvPr/>
          </p:nvSpPr>
          <p:spPr>
            <a:xfrm>
              <a:off x="6519550" y="380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7" name="Google Shape;8974;p50">
              <a:extLst>
                <a:ext uri="{FF2B5EF4-FFF2-40B4-BE49-F238E27FC236}">
                  <a16:creationId xmlns:a16="http://schemas.microsoft.com/office/drawing/2014/main" id="{73BD2A8B-7CC8-E56E-59BA-981BD2A1810C}"/>
                </a:ext>
              </a:extLst>
            </p:cNvPr>
            <p:cNvSpPr/>
            <p:nvPr/>
          </p:nvSpPr>
          <p:spPr>
            <a:xfrm>
              <a:off x="6520600" y="379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8" name="Google Shape;8975;p50">
              <a:extLst>
                <a:ext uri="{FF2B5EF4-FFF2-40B4-BE49-F238E27FC236}">
                  <a16:creationId xmlns:a16="http://schemas.microsoft.com/office/drawing/2014/main" id="{59F9ADF3-34D5-1590-9EFE-9FA262202BDE}"/>
                </a:ext>
              </a:extLst>
            </p:cNvPr>
            <p:cNvSpPr/>
            <p:nvPr/>
          </p:nvSpPr>
          <p:spPr>
            <a:xfrm>
              <a:off x="6520075" y="3798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9" name="Google Shape;8976;p50">
              <a:extLst>
                <a:ext uri="{FF2B5EF4-FFF2-40B4-BE49-F238E27FC236}">
                  <a16:creationId xmlns:a16="http://schemas.microsoft.com/office/drawing/2014/main" id="{3D51BF7E-1865-29C9-5C5D-B7F23467F560}"/>
                </a:ext>
              </a:extLst>
            </p:cNvPr>
            <p:cNvSpPr/>
            <p:nvPr/>
          </p:nvSpPr>
          <p:spPr>
            <a:xfrm>
              <a:off x="6515325" y="381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0" name="Google Shape;8977;p50">
              <a:extLst>
                <a:ext uri="{FF2B5EF4-FFF2-40B4-BE49-F238E27FC236}">
                  <a16:creationId xmlns:a16="http://schemas.microsoft.com/office/drawing/2014/main" id="{3B0D8D16-043E-0F60-E311-755CC7FE1A24}"/>
                </a:ext>
              </a:extLst>
            </p:cNvPr>
            <p:cNvSpPr/>
            <p:nvPr/>
          </p:nvSpPr>
          <p:spPr>
            <a:xfrm>
              <a:off x="6511625" y="3807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1" name="Google Shape;8978;p50">
              <a:extLst>
                <a:ext uri="{FF2B5EF4-FFF2-40B4-BE49-F238E27FC236}">
                  <a16:creationId xmlns:a16="http://schemas.microsoft.com/office/drawing/2014/main" id="{EE97C855-6BF2-6560-850A-BC07EF318D5B}"/>
                </a:ext>
              </a:extLst>
            </p:cNvPr>
            <p:cNvSpPr/>
            <p:nvPr/>
          </p:nvSpPr>
          <p:spPr>
            <a:xfrm>
              <a:off x="6511625" y="3807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2" name="Google Shape;8979;p50">
              <a:extLst>
                <a:ext uri="{FF2B5EF4-FFF2-40B4-BE49-F238E27FC236}">
                  <a16:creationId xmlns:a16="http://schemas.microsoft.com/office/drawing/2014/main" id="{D8A35CDC-78A4-950C-2741-E89F65833473}"/>
                </a:ext>
              </a:extLst>
            </p:cNvPr>
            <p:cNvSpPr/>
            <p:nvPr/>
          </p:nvSpPr>
          <p:spPr>
            <a:xfrm>
              <a:off x="6512150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3" name="Google Shape;8980;p50">
              <a:extLst>
                <a:ext uri="{FF2B5EF4-FFF2-40B4-BE49-F238E27FC236}">
                  <a16:creationId xmlns:a16="http://schemas.microsoft.com/office/drawing/2014/main" id="{655F4403-4A11-C993-4093-83A757970C74}"/>
                </a:ext>
              </a:extLst>
            </p:cNvPr>
            <p:cNvSpPr/>
            <p:nvPr/>
          </p:nvSpPr>
          <p:spPr>
            <a:xfrm>
              <a:off x="6511100" y="380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4" name="Google Shape;8981;p50">
              <a:extLst>
                <a:ext uri="{FF2B5EF4-FFF2-40B4-BE49-F238E27FC236}">
                  <a16:creationId xmlns:a16="http://schemas.microsoft.com/office/drawing/2014/main" id="{AFBD95A9-DC4B-62D2-199E-C221FDD3220B}"/>
                </a:ext>
              </a:extLst>
            </p:cNvPr>
            <p:cNvSpPr/>
            <p:nvPr/>
          </p:nvSpPr>
          <p:spPr>
            <a:xfrm>
              <a:off x="6511100" y="380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5" name="Google Shape;8982;p50">
              <a:extLst>
                <a:ext uri="{FF2B5EF4-FFF2-40B4-BE49-F238E27FC236}">
                  <a16:creationId xmlns:a16="http://schemas.microsoft.com/office/drawing/2014/main" id="{CB3F003E-867A-CA18-E854-170E0033B8E9}"/>
                </a:ext>
              </a:extLst>
            </p:cNvPr>
            <p:cNvSpPr/>
            <p:nvPr/>
          </p:nvSpPr>
          <p:spPr>
            <a:xfrm>
              <a:off x="6511625" y="380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8983;p50">
              <a:extLst>
                <a:ext uri="{FF2B5EF4-FFF2-40B4-BE49-F238E27FC236}">
                  <a16:creationId xmlns:a16="http://schemas.microsoft.com/office/drawing/2014/main" id="{B246EDF0-76AC-2EC1-6610-1881DF6BBB33}"/>
                </a:ext>
              </a:extLst>
            </p:cNvPr>
            <p:cNvSpPr/>
            <p:nvPr/>
          </p:nvSpPr>
          <p:spPr>
            <a:xfrm>
              <a:off x="6509175" y="3792600"/>
              <a:ext cx="13575" cy="22750"/>
            </a:xfrm>
            <a:custGeom>
              <a:avLst/>
              <a:gdLst/>
              <a:ahLst/>
              <a:cxnLst/>
              <a:rect l="l" t="t" r="r" b="b"/>
              <a:pathLst>
                <a:path w="543" h="910" extrusionOk="0">
                  <a:moveTo>
                    <a:pt x="141" y="318"/>
                  </a:moveTo>
                  <a:cubicBezTo>
                    <a:pt x="141" y="318"/>
                    <a:pt x="162" y="339"/>
                    <a:pt x="141" y="339"/>
                  </a:cubicBezTo>
                  <a:cubicBezTo>
                    <a:pt x="157" y="339"/>
                    <a:pt x="149" y="327"/>
                    <a:pt x="153" y="321"/>
                  </a:cubicBezTo>
                  <a:lnTo>
                    <a:pt x="153" y="321"/>
                  </a:lnTo>
                  <a:cubicBezTo>
                    <a:pt x="150" y="319"/>
                    <a:pt x="146" y="318"/>
                    <a:pt x="141" y="318"/>
                  </a:cubicBezTo>
                  <a:close/>
                  <a:moveTo>
                    <a:pt x="99" y="571"/>
                  </a:moveTo>
                  <a:lnTo>
                    <a:pt x="99" y="592"/>
                  </a:lnTo>
                  <a:lnTo>
                    <a:pt x="120" y="592"/>
                  </a:lnTo>
                  <a:cubicBezTo>
                    <a:pt x="120" y="592"/>
                    <a:pt x="99" y="571"/>
                    <a:pt x="99" y="571"/>
                  </a:cubicBezTo>
                  <a:close/>
                  <a:moveTo>
                    <a:pt x="310" y="605"/>
                  </a:moveTo>
                  <a:cubicBezTo>
                    <a:pt x="310" y="608"/>
                    <a:pt x="310" y="610"/>
                    <a:pt x="310" y="613"/>
                  </a:cubicBezTo>
                  <a:cubicBezTo>
                    <a:pt x="321" y="613"/>
                    <a:pt x="315" y="608"/>
                    <a:pt x="310" y="605"/>
                  </a:cubicBezTo>
                  <a:close/>
                  <a:moveTo>
                    <a:pt x="14" y="803"/>
                  </a:moveTo>
                  <a:cubicBezTo>
                    <a:pt x="14" y="803"/>
                    <a:pt x="14" y="803"/>
                    <a:pt x="35" y="825"/>
                  </a:cubicBezTo>
                  <a:cubicBezTo>
                    <a:pt x="35" y="803"/>
                    <a:pt x="35" y="803"/>
                    <a:pt x="14" y="803"/>
                  </a:cubicBezTo>
                  <a:close/>
                  <a:moveTo>
                    <a:pt x="14" y="825"/>
                  </a:moveTo>
                  <a:cubicBezTo>
                    <a:pt x="14" y="825"/>
                    <a:pt x="14" y="846"/>
                    <a:pt x="35" y="846"/>
                  </a:cubicBezTo>
                  <a:cubicBezTo>
                    <a:pt x="35" y="846"/>
                    <a:pt x="14" y="825"/>
                    <a:pt x="14" y="825"/>
                  </a:cubicBezTo>
                  <a:close/>
                  <a:moveTo>
                    <a:pt x="35" y="825"/>
                  </a:moveTo>
                  <a:cubicBezTo>
                    <a:pt x="35" y="825"/>
                    <a:pt x="57" y="825"/>
                    <a:pt x="57" y="846"/>
                  </a:cubicBezTo>
                  <a:cubicBezTo>
                    <a:pt x="57" y="825"/>
                    <a:pt x="57" y="825"/>
                    <a:pt x="35" y="825"/>
                  </a:cubicBezTo>
                  <a:close/>
                  <a:moveTo>
                    <a:pt x="416" y="1"/>
                  </a:moveTo>
                  <a:lnTo>
                    <a:pt x="437" y="22"/>
                  </a:lnTo>
                  <a:lnTo>
                    <a:pt x="373" y="22"/>
                  </a:lnTo>
                  <a:cubicBezTo>
                    <a:pt x="373" y="22"/>
                    <a:pt x="373" y="31"/>
                    <a:pt x="367" y="31"/>
                  </a:cubicBezTo>
                  <a:cubicBezTo>
                    <a:pt x="364" y="31"/>
                    <a:pt x="359" y="29"/>
                    <a:pt x="352" y="22"/>
                  </a:cubicBezTo>
                  <a:lnTo>
                    <a:pt x="352" y="22"/>
                  </a:lnTo>
                  <a:cubicBezTo>
                    <a:pt x="352" y="43"/>
                    <a:pt x="373" y="43"/>
                    <a:pt x="373" y="43"/>
                  </a:cubicBezTo>
                  <a:lnTo>
                    <a:pt x="289" y="43"/>
                  </a:lnTo>
                  <a:cubicBezTo>
                    <a:pt x="299" y="54"/>
                    <a:pt x="294" y="54"/>
                    <a:pt x="286" y="54"/>
                  </a:cubicBezTo>
                  <a:cubicBezTo>
                    <a:pt x="278" y="54"/>
                    <a:pt x="268" y="54"/>
                    <a:pt x="268" y="64"/>
                  </a:cubicBezTo>
                  <a:cubicBezTo>
                    <a:pt x="247" y="64"/>
                    <a:pt x="268" y="85"/>
                    <a:pt x="247" y="85"/>
                  </a:cubicBezTo>
                  <a:lnTo>
                    <a:pt x="268" y="85"/>
                  </a:lnTo>
                  <a:cubicBezTo>
                    <a:pt x="247" y="106"/>
                    <a:pt x="225" y="127"/>
                    <a:pt x="225" y="127"/>
                  </a:cubicBezTo>
                  <a:cubicBezTo>
                    <a:pt x="225" y="149"/>
                    <a:pt x="204" y="170"/>
                    <a:pt x="204" y="191"/>
                  </a:cubicBezTo>
                  <a:cubicBezTo>
                    <a:pt x="183" y="191"/>
                    <a:pt x="204" y="212"/>
                    <a:pt x="183" y="212"/>
                  </a:cubicBezTo>
                  <a:cubicBezTo>
                    <a:pt x="183" y="212"/>
                    <a:pt x="162" y="233"/>
                    <a:pt x="183" y="233"/>
                  </a:cubicBezTo>
                  <a:cubicBezTo>
                    <a:pt x="162" y="254"/>
                    <a:pt x="183" y="254"/>
                    <a:pt x="162" y="254"/>
                  </a:cubicBezTo>
                  <a:lnTo>
                    <a:pt x="183" y="254"/>
                  </a:lnTo>
                  <a:cubicBezTo>
                    <a:pt x="162" y="254"/>
                    <a:pt x="183" y="275"/>
                    <a:pt x="162" y="275"/>
                  </a:cubicBezTo>
                  <a:cubicBezTo>
                    <a:pt x="162" y="275"/>
                    <a:pt x="162" y="296"/>
                    <a:pt x="162" y="296"/>
                  </a:cubicBezTo>
                  <a:cubicBezTo>
                    <a:pt x="162" y="296"/>
                    <a:pt x="162" y="318"/>
                    <a:pt x="141" y="318"/>
                  </a:cubicBezTo>
                  <a:lnTo>
                    <a:pt x="162" y="318"/>
                  </a:lnTo>
                  <a:cubicBezTo>
                    <a:pt x="157" y="318"/>
                    <a:pt x="154" y="319"/>
                    <a:pt x="153" y="321"/>
                  </a:cubicBezTo>
                  <a:lnTo>
                    <a:pt x="153" y="321"/>
                  </a:lnTo>
                  <a:cubicBezTo>
                    <a:pt x="162" y="327"/>
                    <a:pt x="162" y="339"/>
                    <a:pt x="162" y="339"/>
                  </a:cubicBezTo>
                  <a:lnTo>
                    <a:pt x="141" y="339"/>
                  </a:lnTo>
                  <a:cubicBezTo>
                    <a:pt x="141" y="339"/>
                    <a:pt x="162" y="339"/>
                    <a:pt x="141" y="360"/>
                  </a:cubicBezTo>
                  <a:cubicBezTo>
                    <a:pt x="141" y="381"/>
                    <a:pt x="120" y="381"/>
                    <a:pt x="120" y="381"/>
                  </a:cubicBezTo>
                  <a:cubicBezTo>
                    <a:pt x="120" y="381"/>
                    <a:pt x="141" y="402"/>
                    <a:pt x="120" y="402"/>
                  </a:cubicBezTo>
                  <a:cubicBezTo>
                    <a:pt x="120" y="409"/>
                    <a:pt x="118" y="411"/>
                    <a:pt x="114" y="411"/>
                  </a:cubicBezTo>
                  <a:cubicBezTo>
                    <a:pt x="108" y="411"/>
                    <a:pt x="99" y="402"/>
                    <a:pt x="99" y="402"/>
                  </a:cubicBezTo>
                  <a:cubicBezTo>
                    <a:pt x="99" y="423"/>
                    <a:pt x="99" y="444"/>
                    <a:pt x="99" y="444"/>
                  </a:cubicBezTo>
                  <a:cubicBezTo>
                    <a:pt x="120" y="465"/>
                    <a:pt x="120" y="465"/>
                    <a:pt x="120" y="465"/>
                  </a:cubicBezTo>
                  <a:lnTo>
                    <a:pt x="99" y="465"/>
                  </a:lnTo>
                  <a:cubicBezTo>
                    <a:pt x="99" y="465"/>
                    <a:pt x="99" y="475"/>
                    <a:pt x="92" y="475"/>
                  </a:cubicBezTo>
                  <a:cubicBezTo>
                    <a:pt x="89" y="475"/>
                    <a:pt x="85" y="472"/>
                    <a:pt x="78" y="465"/>
                  </a:cubicBezTo>
                  <a:lnTo>
                    <a:pt x="78" y="487"/>
                  </a:lnTo>
                  <a:cubicBezTo>
                    <a:pt x="57" y="487"/>
                    <a:pt x="99" y="508"/>
                    <a:pt x="99" y="508"/>
                  </a:cubicBezTo>
                  <a:cubicBezTo>
                    <a:pt x="120" y="508"/>
                    <a:pt x="99" y="508"/>
                    <a:pt x="120" y="529"/>
                  </a:cubicBezTo>
                  <a:lnTo>
                    <a:pt x="99" y="529"/>
                  </a:lnTo>
                  <a:cubicBezTo>
                    <a:pt x="99" y="529"/>
                    <a:pt x="105" y="535"/>
                    <a:pt x="111" y="541"/>
                  </a:cubicBezTo>
                  <a:lnTo>
                    <a:pt x="111" y="541"/>
                  </a:lnTo>
                  <a:cubicBezTo>
                    <a:pt x="108" y="542"/>
                    <a:pt x="104" y="545"/>
                    <a:pt x="99" y="550"/>
                  </a:cubicBezTo>
                  <a:lnTo>
                    <a:pt x="120" y="550"/>
                  </a:lnTo>
                  <a:cubicBezTo>
                    <a:pt x="120" y="550"/>
                    <a:pt x="120" y="571"/>
                    <a:pt x="120" y="571"/>
                  </a:cubicBezTo>
                  <a:cubicBezTo>
                    <a:pt x="120" y="571"/>
                    <a:pt x="120" y="571"/>
                    <a:pt x="120" y="592"/>
                  </a:cubicBezTo>
                  <a:cubicBezTo>
                    <a:pt x="120" y="585"/>
                    <a:pt x="122" y="583"/>
                    <a:pt x="125" y="583"/>
                  </a:cubicBezTo>
                  <a:cubicBezTo>
                    <a:pt x="132" y="583"/>
                    <a:pt x="141" y="592"/>
                    <a:pt x="141" y="592"/>
                  </a:cubicBezTo>
                  <a:lnTo>
                    <a:pt x="120" y="592"/>
                  </a:lnTo>
                  <a:cubicBezTo>
                    <a:pt x="120" y="592"/>
                    <a:pt x="120" y="602"/>
                    <a:pt x="114" y="602"/>
                  </a:cubicBezTo>
                  <a:cubicBezTo>
                    <a:pt x="110" y="602"/>
                    <a:pt x="106" y="599"/>
                    <a:pt x="99" y="592"/>
                  </a:cubicBezTo>
                  <a:lnTo>
                    <a:pt x="99" y="606"/>
                  </a:lnTo>
                  <a:lnTo>
                    <a:pt x="99" y="606"/>
                  </a:lnTo>
                  <a:cubicBezTo>
                    <a:pt x="96" y="605"/>
                    <a:pt x="91" y="604"/>
                    <a:pt x="88" y="604"/>
                  </a:cubicBezTo>
                  <a:cubicBezTo>
                    <a:pt x="82" y="604"/>
                    <a:pt x="78" y="606"/>
                    <a:pt x="78" y="613"/>
                  </a:cubicBezTo>
                  <a:cubicBezTo>
                    <a:pt x="78" y="613"/>
                    <a:pt x="99" y="634"/>
                    <a:pt x="78" y="634"/>
                  </a:cubicBezTo>
                  <a:cubicBezTo>
                    <a:pt x="99" y="634"/>
                    <a:pt x="78" y="634"/>
                    <a:pt x="78" y="656"/>
                  </a:cubicBezTo>
                  <a:lnTo>
                    <a:pt x="78" y="677"/>
                  </a:lnTo>
                  <a:cubicBezTo>
                    <a:pt x="85" y="677"/>
                    <a:pt x="90" y="677"/>
                    <a:pt x="93" y="678"/>
                  </a:cubicBezTo>
                  <a:lnTo>
                    <a:pt x="93" y="678"/>
                  </a:lnTo>
                  <a:cubicBezTo>
                    <a:pt x="82" y="682"/>
                    <a:pt x="99" y="698"/>
                    <a:pt x="99" y="698"/>
                  </a:cubicBezTo>
                  <a:lnTo>
                    <a:pt x="57" y="698"/>
                  </a:lnTo>
                  <a:cubicBezTo>
                    <a:pt x="57" y="719"/>
                    <a:pt x="78" y="719"/>
                    <a:pt x="78" y="719"/>
                  </a:cubicBezTo>
                  <a:cubicBezTo>
                    <a:pt x="82" y="724"/>
                    <a:pt x="85" y="727"/>
                    <a:pt x="86" y="730"/>
                  </a:cubicBezTo>
                  <a:lnTo>
                    <a:pt x="86" y="730"/>
                  </a:lnTo>
                  <a:cubicBezTo>
                    <a:pt x="80" y="726"/>
                    <a:pt x="74" y="724"/>
                    <a:pt x="70" y="724"/>
                  </a:cubicBezTo>
                  <a:cubicBezTo>
                    <a:pt x="62" y="724"/>
                    <a:pt x="57" y="730"/>
                    <a:pt x="57" y="740"/>
                  </a:cubicBezTo>
                  <a:lnTo>
                    <a:pt x="78" y="740"/>
                  </a:lnTo>
                  <a:cubicBezTo>
                    <a:pt x="78" y="740"/>
                    <a:pt x="78" y="740"/>
                    <a:pt x="78" y="761"/>
                  </a:cubicBezTo>
                  <a:lnTo>
                    <a:pt x="57" y="761"/>
                  </a:lnTo>
                  <a:cubicBezTo>
                    <a:pt x="78" y="761"/>
                    <a:pt x="78" y="782"/>
                    <a:pt x="78" y="782"/>
                  </a:cubicBezTo>
                  <a:cubicBezTo>
                    <a:pt x="71" y="775"/>
                    <a:pt x="68" y="773"/>
                    <a:pt x="67" y="773"/>
                  </a:cubicBezTo>
                  <a:lnTo>
                    <a:pt x="67" y="773"/>
                  </a:lnTo>
                  <a:cubicBezTo>
                    <a:pt x="66" y="773"/>
                    <a:pt x="71" y="782"/>
                    <a:pt x="57" y="782"/>
                  </a:cubicBezTo>
                  <a:lnTo>
                    <a:pt x="35" y="782"/>
                  </a:lnTo>
                  <a:lnTo>
                    <a:pt x="57" y="803"/>
                  </a:lnTo>
                  <a:lnTo>
                    <a:pt x="35" y="803"/>
                  </a:lnTo>
                  <a:cubicBezTo>
                    <a:pt x="35" y="803"/>
                    <a:pt x="42" y="810"/>
                    <a:pt x="51" y="816"/>
                  </a:cubicBezTo>
                  <a:lnTo>
                    <a:pt x="51" y="816"/>
                  </a:lnTo>
                  <a:cubicBezTo>
                    <a:pt x="49" y="815"/>
                    <a:pt x="48" y="815"/>
                    <a:pt x="46" y="815"/>
                  </a:cubicBezTo>
                  <a:cubicBezTo>
                    <a:pt x="40" y="815"/>
                    <a:pt x="35" y="818"/>
                    <a:pt x="35" y="825"/>
                  </a:cubicBezTo>
                  <a:lnTo>
                    <a:pt x="57" y="825"/>
                  </a:lnTo>
                  <a:cubicBezTo>
                    <a:pt x="57" y="846"/>
                    <a:pt x="57" y="846"/>
                    <a:pt x="57" y="846"/>
                  </a:cubicBezTo>
                  <a:lnTo>
                    <a:pt x="35" y="846"/>
                  </a:lnTo>
                  <a:cubicBezTo>
                    <a:pt x="35" y="867"/>
                    <a:pt x="57" y="867"/>
                    <a:pt x="57" y="867"/>
                  </a:cubicBezTo>
                  <a:lnTo>
                    <a:pt x="35" y="867"/>
                  </a:lnTo>
                  <a:cubicBezTo>
                    <a:pt x="14" y="867"/>
                    <a:pt x="35" y="867"/>
                    <a:pt x="35" y="888"/>
                  </a:cubicBezTo>
                  <a:lnTo>
                    <a:pt x="14" y="888"/>
                  </a:lnTo>
                  <a:cubicBezTo>
                    <a:pt x="1" y="888"/>
                    <a:pt x="4" y="888"/>
                    <a:pt x="14" y="893"/>
                  </a:cubicBezTo>
                  <a:lnTo>
                    <a:pt x="14" y="893"/>
                  </a:lnTo>
                  <a:cubicBezTo>
                    <a:pt x="14" y="896"/>
                    <a:pt x="14" y="900"/>
                    <a:pt x="14" y="904"/>
                  </a:cubicBezTo>
                  <a:lnTo>
                    <a:pt x="14" y="904"/>
                  </a:lnTo>
                  <a:cubicBezTo>
                    <a:pt x="10" y="902"/>
                    <a:pt x="6" y="900"/>
                    <a:pt x="6" y="900"/>
                  </a:cubicBezTo>
                  <a:lnTo>
                    <a:pt x="6" y="900"/>
                  </a:lnTo>
                  <a:cubicBezTo>
                    <a:pt x="5" y="900"/>
                    <a:pt x="7" y="902"/>
                    <a:pt x="14" y="909"/>
                  </a:cubicBezTo>
                  <a:cubicBezTo>
                    <a:pt x="14" y="909"/>
                    <a:pt x="14" y="907"/>
                    <a:pt x="14" y="904"/>
                  </a:cubicBezTo>
                  <a:lnTo>
                    <a:pt x="14" y="904"/>
                  </a:lnTo>
                  <a:cubicBezTo>
                    <a:pt x="20" y="906"/>
                    <a:pt x="28" y="909"/>
                    <a:pt x="35" y="909"/>
                  </a:cubicBezTo>
                  <a:cubicBezTo>
                    <a:pt x="35" y="909"/>
                    <a:pt x="18" y="909"/>
                    <a:pt x="15" y="894"/>
                  </a:cubicBezTo>
                  <a:lnTo>
                    <a:pt x="15" y="894"/>
                  </a:lnTo>
                  <a:cubicBezTo>
                    <a:pt x="20" y="897"/>
                    <a:pt x="28" y="902"/>
                    <a:pt x="35" y="909"/>
                  </a:cubicBezTo>
                  <a:lnTo>
                    <a:pt x="78" y="909"/>
                  </a:lnTo>
                  <a:cubicBezTo>
                    <a:pt x="78" y="909"/>
                    <a:pt x="57" y="888"/>
                    <a:pt x="57" y="888"/>
                  </a:cubicBezTo>
                  <a:lnTo>
                    <a:pt x="99" y="888"/>
                  </a:lnTo>
                  <a:cubicBezTo>
                    <a:pt x="99" y="867"/>
                    <a:pt x="99" y="867"/>
                    <a:pt x="99" y="867"/>
                  </a:cubicBezTo>
                  <a:lnTo>
                    <a:pt x="120" y="867"/>
                  </a:lnTo>
                  <a:lnTo>
                    <a:pt x="120" y="846"/>
                  </a:lnTo>
                  <a:cubicBezTo>
                    <a:pt x="130" y="856"/>
                    <a:pt x="130" y="856"/>
                    <a:pt x="130" y="856"/>
                  </a:cubicBezTo>
                  <a:cubicBezTo>
                    <a:pt x="130" y="856"/>
                    <a:pt x="130" y="856"/>
                    <a:pt x="141" y="867"/>
                  </a:cubicBezTo>
                  <a:cubicBezTo>
                    <a:pt x="141" y="867"/>
                    <a:pt x="141" y="867"/>
                    <a:pt x="141" y="846"/>
                  </a:cubicBezTo>
                  <a:cubicBezTo>
                    <a:pt x="141" y="846"/>
                    <a:pt x="141" y="825"/>
                    <a:pt x="141" y="825"/>
                  </a:cubicBezTo>
                  <a:lnTo>
                    <a:pt x="162" y="825"/>
                  </a:lnTo>
                  <a:cubicBezTo>
                    <a:pt x="162" y="825"/>
                    <a:pt x="162" y="825"/>
                    <a:pt x="162" y="803"/>
                  </a:cubicBezTo>
                  <a:cubicBezTo>
                    <a:pt x="162" y="803"/>
                    <a:pt x="162" y="782"/>
                    <a:pt x="162" y="782"/>
                  </a:cubicBezTo>
                  <a:cubicBezTo>
                    <a:pt x="169" y="789"/>
                    <a:pt x="172" y="792"/>
                    <a:pt x="172" y="792"/>
                  </a:cubicBezTo>
                  <a:cubicBezTo>
                    <a:pt x="174" y="792"/>
                    <a:pt x="169" y="782"/>
                    <a:pt x="183" y="782"/>
                  </a:cubicBezTo>
                  <a:cubicBezTo>
                    <a:pt x="183" y="782"/>
                    <a:pt x="183" y="782"/>
                    <a:pt x="183" y="761"/>
                  </a:cubicBezTo>
                  <a:lnTo>
                    <a:pt x="225" y="761"/>
                  </a:lnTo>
                  <a:lnTo>
                    <a:pt x="204" y="740"/>
                  </a:lnTo>
                  <a:lnTo>
                    <a:pt x="204" y="740"/>
                  </a:lnTo>
                  <a:cubicBezTo>
                    <a:pt x="211" y="747"/>
                    <a:pt x="216" y="749"/>
                    <a:pt x="219" y="749"/>
                  </a:cubicBezTo>
                  <a:cubicBezTo>
                    <a:pt x="225" y="749"/>
                    <a:pt x="225" y="740"/>
                    <a:pt x="225" y="740"/>
                  </a:cubicBezTo>
                  <a:cubicBezTo>
                    <a:pt x="215" y="730"/>
                    <a:pt x="220" y="730"/>
                    <a:pt x="225" y="730"/>
                  </a:cubicBezTo>
                  <a:cubicBezTo>
                    <a:pt x="231" y="730"/>
                    <a:pt x="236" y="730"/>
                    <a:pt x="225" y="719"/>
                  </a:cubicBezTo>
                  <a:lnTo>
                    <a:pt x="247" y="719"/>
                  </a:lnTo>
                  <a:cubicBezTo>
                    <a:pt x="247" y="719"/>
                    <a:pt x="225" y="698"/>
                    <a:pt x="247" y="698"/>
                  </a:cubicBezTo>
                  <a:cubicBezTo>
                    <a:pt x="247" y="698"/>
                    <a:pt x="247" y="677"/>
                    <a:pt x="268" y="677"/>
                  </a:cubicBezTo>
                  <a:lnTo>
                    <a:pt x="247" y="656"/>
                  </a:lnTo>
                  <a:lnTo>
                    <a:pt x="268" y="656"/>
                  </a:lnTo>
                  <a:cubicBezTo>
                    <a:pt x="268" y="645"/>
                    <a:pt x="273" y="645"/>
                    <a:pt x="278" y="645"/>
                  </a:cubicBezTo>
                  <a:cubicBezTo>
                    <a:pt x="284" y="645"/>
                    <a:pt x="289" y="645"/>
                    <a:pt x="289" y="634"/>
                  </a:cubicBezTo>
                  <a:cubicBezTo>
                    <a:pt x="289" y="634"/>
                    <a:pt x="289" y="613"/>
                    <a:pt x="289" y="613"/>
                  </a:cubicBezTo>
                  <a:lnTo>
                    <a:pt x="310" y="613"/>
                  </a:lnTo>
                  <a:cubicBezTo>
                    <a:pt x="303" y="606"/>
                    <a:pt x="303" y="604"/>
                    <a:pt x="305" y="604"/>
                  </a:cubicBezTo>
                  <a:cubicBezTo>
                    <a:pt x="306" y="604"/>
                    <a:pt x="308" y="605"/>
                    <a:pt x="310" y="605"/>
                  </a:cubicBezTo>
                  <a:lnTo>
                    <a:pt x="310" y="605"/>
                  </a:lnTo>
                  <a:cubicBezTo>
                    <a:pt x="310" y="592"/>
                    <a:pt x="307" y="592"/>
                    <a:pt x="289" y="592"/>
                  </a:cubicBezTo>
                  <a:lnTo>
                    <a:pt x="310" y="592"/>
                  </a:lnTo>
                  <a:cubicBezTo>
                    <a:pt x="310" y="582"/>
                    <a:pt x="315" y="582"/>
                    <a:pt x="318" y="582"/>
                  </a:cubicBezTo>
                  <a:cubicBezTo>
                    <a:pt x="321" y="582"/>
                    <a:pt x="321" y="582"/>
                    <a:pt x="310" y="571"/>
                  </a:cubicBezTo>
                  <a:cubicBezTo>
                    <a:pt x="310" y="571"/>
                    <a:pt x="310" y="571"/>
                    <a:pt x="310" y="550"/>
                  </a:cubicBezTo>
                  <a:cubicBezTo>
                    <a:pt x="310" y="550"/>
                    <a:pt x="331" y="550"/>
                    <a:pt x="331" y="529"/>
                  </a:cubicBezTo>
                  <a:cubicBezTo>
                    <a:pt x="352" y="529"/>
                    <a:pt x="352" y="508"/>
                    <a:pt x="352" y="508"/>
                  </a:cubicBezTo>
                  <a:cubicBezTo>
                    <a:pt x="331" y="487"/>
                    <a:pt x="331" y="487"/>
                    <a:pt x="352" y="487"/>
                  </a:cubicBezTo>
                  <a:cubicBezTo>
                    <a:pt x="352" y="465"/>
                    <a:pt x="352" y="465"/>
                    <a:pt x="352" y="465"/>
                  </a:cubicBezTo>
                  <a:lnTo>
                    <a:pt x="352" y="444"/>
                  </a:lnTo>
                  <a:lnTo>
                    <a:pt x="373" y="444"/>
                  </a:lnTo>
                  <a:cubicBezTo>
                    <a:pt x="373" y="423"/>
                    <a:pt x="373" y="423"/>
                    <a:pt x="352" y="423"/>
                  </a:cubicBezTo>
                  <a:lnTo>
                    <a:pt x="373" y="423"/>
                  </a:lnTo>
                  <a:cubicBezTo>
                    <a:pt x="373" y="402"/>
                    <a:pt x="373" y="402"/>
                    <a:pt x="352" y="402"/>
                  </a:cubicBezTo>
                  <a:lnTo>
                    <a:pt x="373" y="402"/>
                  </a:lnTo>
                  <a:cubicBezTo>
                    <a:pt x="394" y="402"/>
                    <a:pt x="373" y="381"/>
                    <a:pt x="394" y="381"/>
                  </a:cubicBezTo>
                  <a:cubicBezTo>
                    <a:pt x="394" y="360"/>
                    <a:pt x="394" y="360"/>
                    <a:pt x="394" y="360"/>
                  </a:cubicBezTo>
                  <a:lnTo>
                    <a:pt x="394" y="339"/>
                  </a:lnTo>
                  <a:cubicBezTo>
                    <a:pt x="394" y="339"/>
                    <a:pt x="416" y="339"/>
                    <a:pt x="416" y="318"/>
                  </a:cubicBezTo>
                  <a:cubicBezTo>
                    <a:pt x="416" y="318"/>
                    <a:pt x="416" y="296"/>
                    <a:pt x="394" y="296"/>
                  </a:cubicBezTo>
                  <a:lnTo>
                    <a:pt x="416" y="296"/>
                  </a:lnTo>
                  <a:cubicBezTo>
                    <a:pt x="416" y="296"/>
                    <a:pt x="416" y="275"/>
                    <a:pt x="437" y="275"/>
                  </a:cubicBezTo>
                  <a:cubicBezTo>
                    <a:pt x="416" y="275"/>
                    <a:pt x="437" y="254"/>
                    <a:pt x="437" y="254"/>
                  </a:cubicBezTo>
                  <a:cubicBezTo>
                    <a:pt x="437" y="254"/>
                    <a:pt x="437" y="233"/>
                    <a:pt x="437" y="233"/>
                  </a:cubicBezTo>
                  <a:cubicBezTo>
                    <a:pt x="437" y="233"/>
                    <a:pt x="437" y="233"/>
                    <a:pt x="437" y="212"/>
                  </a:cubicBezTo>
                  <a:lnTo>
                    <a:pt x="458" y="212"/>
                  </a:lnTo>
                  <a:cubicBezTo>
                    <a:pt x="458" y="212"/>
                    <a:pt x="542" y="85"/>
                    <a:pt x="458" y="22"/>
                  </a:cubicBezTo>
                  <a:cubicBezTo>
                    <a:pt x="437" y="22"/>
                    <a:pt x="437" y="1"/>
                    <a:pt x="4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8984;p50">
              <a:extLst>
                <a:ext uri="{FF2B5EF4-FFF2-40B4-BE49-F238E27FC236}">
                  <a16:creationId xmlns:a16="http://schemas.microsoft.com/office/drawing/2014/main" id="{70B24C7E-269C-C2D2-C96B-642BD9F0BD82}"/>
                </a:ext>
              </a:extLst>
            </p:cNvPr>
            <p:cNvSpPr/>
            <p:nvPr/>
          </p:nvSpPr>
          <p:spPr>
            <a:xfrm>
              <a:off x="6511100" y="3808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8985;p50">
              <a:extLst>
                <a:ext uri="{FF2B5EF4-FFF2-40B4-BE49-F238E27FC236}">
                  <a16:creationId xmlns:a16="http://schemas.microsoft.com/office/drawing/2014/main" id="{D72BD12A-4435-7BE4-76C8-FF810B8E15C9}"/>
                </a:ext>
              </a:extLst>
            </p:cNvPr>
            <p:cNvSpPr/>
            <p:nvPr/>
          </p:nvSpPr>
          <p:spPr>
            <a:xfrm>
              <a:off x="6511625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8986;p50">
              <a:extLst>
                <a:ext uri="{FF2B5EF4-FFF2-40B4-BE49-F238E27FC236}">
                  <a16:creationId xmlns:a16="http://schemas.microsoft.com/office/drawing/2014/main" id="{BDBA82D7-F3C2-B734-F684-46CA04873F80}"/>
                </a:ext>
              </a:extLst>
            </p:cNvPr>
            <p:cNvSpPr/>
            <p:nvPr/>
          </p:nvSpPr>
          <p:spPr>
            <a:xfrm>
              <a:off x="6511625" y="3806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8987;p50">
              <a:extLst>
                <a:ext uri="{FF2B5EF4-FFF2-40B4-BE49-F238E27FC236}">
                  <a16:creationId xmlns:a16="http://schemas.microsoft.com/office/drawing/2014/main" id="{918886C1-F5BB-D8BF-7DE6-322FBB1843F0}"/>
                </a:ext>
              </a:extLst>
            </p:cNvPr>
            <p:cNvSpPr/>
            <p:nvPr/>
          </p:nvSpPr>
          <p:spPr>
            <a:xfrm>
              <a:off x="6511100" y="3810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8988;p50">
              <a:extLst>
                <a:ext uri="{FF2B5EF4-FFF2-40B4-BE49-F238E27FC236}">
                  <a16:creationId xmlns:a16="http://schemas.microsoft.com/office/drawing/2014/main" id="{B153DBA0-81D5-ED0E-2EBC-9B73426349E2}"/>
                </a:ext>
              </a:extLst>
            </p:cNvPr>
            <p:cNvSpPr/>
            <p:nvPr/>
          </p:nvSpPr>
          <p:spPr>
            <a:xfrm>
              <a:off x="6510050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8989;p50">
              <a:extLst>
                <a:ext uri="{FF2B5EF4-FFF2-40B4-BE49-F238E27FC236}">
                  <a16:creationId xmlns:a16="http://schemas.microsoft.com/office/drawing/2014/main" id="{452D557B-2ED7-EA55-4C02-65B2670E447E}"/>
                </a:ext>
              </a:extLst>
            </p:cNvPr>
            <p:cNvSpPr/>
            <p:nvPr/>
          </p:nvSpPr>
          <p:spPr>
            <a:xfrm>
              <a:off x="6510575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3" name="Google Shape;8990;p50">
              <a:extLst>
                <a:ext uri="{FF2B5EF4-FFF2-40B4-BE49-F238E27FC236}">
                  <a16:creationId xmlns:a16="http://schemas.microsoft.com/office/drawing/2014/main" id="{80E03F23-CCE0-DE7D-DCBF-F36E80088319}"/>
                </a:ext>
              </a:extLst>
            </p:cNvPr>
            <p:cNvSpPr/>
            <p:nvPr/>
          </p:nvSpPr>
          <p:spPr>
            <a:xfrm>
              <a:off x="6511625" y="380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4" name="Google Shape;8991;p50">
              <a:extLst>
                <a:ext uri="{FF2B5EF4-FFF2-40B4-BE49-F238E27FC236}">
                  <a16:creationId xmlns:a16="http://schemas.microsoft.com/office/drawing/2014/main" id="{779FE8BF-1760-B024-616F-0FFD6462885C}"/>
                </a:ext>
              </a:extLst>
            </p:cNvPr>
            <p:cNvSpPr/>
            <p:nvPr/>
          </p:nvSpPr>
          <p:spPr>
            <a:xfrm>
              <a:off x="6510575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5" name="Google Shape;8992;p50">
              <a:extLst>
                <a:ext uri="{FF2B5EF4-FFF2-40B4-BE49-F238E27FC236}">
                  <a16:creationId xmlns:a16="http://schemas.microsoft.com/office/drawing/2014/main" id="{853591CA-C846-50C5-E4DB-A66F6E61C2A3}"/>
                </a:ext>
              </a:extLst>
            </p:cNvPr>
            <p:cNvSpPr/>
            <p:nvPr/>
          </p:nvSpPr>
          <p:spPr>
            <a:xfrm>
              <a:off x="6510050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6" name="Google Shape;8993;p50">
              <a:extLst>
                <a:ext uri="{FF2B5EF4-FFF2-40B4-BE49-F238E27FC236}">
                  <a16:creationId xmlns:a16="http://schemas.microsoft.com/office/drawing/2014/main" id="{CCB26CA4-F317-99F8-14C5-A537E5C15730}"/>
                </a:ext>
              </a:extLst>
            </p:cNvPr>
            <p:cNvSpPr/>
            <p:nvPr/>
          </p:nvSpPr>
          <p:spPr>
            <a:xfrm>
              <a:off x="6511100" y="381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7" name="Google Shape;8994;p50">
              <a:extLst>
                <a:ext uri="{FF2B5EF4-FFF2-40B4-BE49-F238E27FC236}">
                  <a16:creationId xmlns:a16="http://schemas.microsoft.com/office/drawing/2014/main" id="{9EE547FE-19C9-4DFC-4503-DDAF6B9005AE}"/>
                </a:ext>
              </a:extLst>
            </p:cNvPr>
            <p:cNvSpPr/>
            <p:nvPr/>
          </p:nvSpPr>
          <p:spPr>
            <a:xfrm>
              <a:off x="6510050" y="381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8" name="Google Shape;8995;p50">
              <a:extLst>
                <a:ext uri="{FF2B5EF4-FFF2-40B4-BE49-F238E27FC236}">
                  <a16:creationId xmlns:a16="http://schemas.microsoft.com/office/drawing/2014/main" id="{8E201B68-6103-5EE8-A8D0-9EE1385A5076}"/>
                </a:ext>
              </a:extLst>
            </p:cNvPr>
            <p:cNvSpPr/>
            <p:nvPr/>
          </p:nvSpPr>
          <p:spPr>
            <a:xfrm>
              <a:off x="6510050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9" name="Google Shape;8996;p50">
              <a:extLst>
                <a:ext uri="{FF2B5EF4-FFF2-40B4-BE49-F238E27FC236}">
                  <a16:creationId xmlns:a16="http://schemas.microsoft.com/office/drawing/2014/main" id="{866BD5BF-A985-B5FC-4BEF-C0C8633AB9D0}"/>
                </a:ext>
              </a:extLst>
            </p:cNvPr>
            <p:cNvSpPr/>
            <p:nvPr/>
          </p:nvSpPr>
          <p:spPr>
            <a:xfrm>
              <a:off x="6510575" y="381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0" name="Google Shape;8997;p50">
              <a:extLst>
                <a:ext uri="{FF2B5EF4-FFF2-40B4-BE49-F238E27FC236}">
                  <a16:creationId xmlns:a16="http://schemas.microsoft.com/office/drawing/2014/main" id="{0132C073-7F24-2F33-9C5D-C9FBC787DB19}"/>
                </a:ext>
              </a:extLst>
            </p:cNvPr>
            <p:cNvSpPr/>
            <p:nvPr/>
          </p:nvSpPr>
          <p:spPr>
            <a:xfrm>
              <a:off x="6462525" y="383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1" name="Google Shape;8998;p50">
              <a:extLst>
                <a:ext uri="{FF2B5EF4-FFF2-40B4-BE49-F238E27FC236}">
                  <a16:creationId xmlns:a16="http://schemas.microsoft.com/office/drawing/2014/main" id="{446B368B-FE7D-0437-0910-CF9730E34BEA}"/>
                </a:ext>
              </a:extLst>
            </p:cNvPr>
            <p:cNvSpPr/>
            <p:nvPr/>
          </p:nvSpPr>
          <p:spPr>
            <a:xfrm>
              <a:off x="6463050" y="383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2" name="Google Shape;8999;p50">
              <a:extLst>
                <a:ext uri="{FF2B5EF4-FFF2-40B4-BE49-F238E27FC236}">
                  <a16:creationId xmlns:a16="http://schemas.microsoft.com/office/drawing/2014/main" id="{40A0A849-6134-E57D-93B0-34324B6C2D63}"/>
                </a:ext>
              </a:extLst>
            </p:cNvPr>
            <p:cNvSpPr/>
            <p:nvPr/>
          </p:nvSpPr>
          <p:spPr>
            <a:xfrm>
              <a:off x="6462000" y="3840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3" name="Google Shape;9000;p50">
              <a:extLst>
                <a:ext uri="{FF2B5EF4-FFF2-40B4-BE49-F238E27FC236}">
                  <a16:creationId xmlns:a16="http://schemas.microsoft.com/office/drawing/2014/main" id="{C2201CC8-D2A8-A567-C6E7-67EFADE94026}"/>
                </a:ext>
              </a:extLst>
            </p:cNvPr>
            <p:cNvSpPr/>
            <p:nvPr/>
          </p:nvSpPr>
          <p:spPr>
            <a:xfrm>
              <a:off x="6463575" y="383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4" name="Google Shape;9001;p50">
              <a:extLst>
                <a:ext uri="{FF2B5EF4-FFF2-40B4-BE49-F238E27FC236}">
                  <a16:creationId xmlns:a16="http://schemas.microsoft.com/office/drawing/2014/main" id="{A4473043-3C12-A21A-5EFB-534F08CA68BD}"/>
                </a:ext>
              </a:extLst>
            </p:cNvPr>
            <p:cNvSpPr/>
            <p:nvPr/>
          </p:nvSpPr>
          <p:spPr>
            <a:xfrm>
              <a:off x="6463050" y="3834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5" name="Google Shape;9002;p50">
              <a:extLst>
                <a:ext uri="{FF2B5EF4-FFF2-40B4-BE49-F238E27FC236}">
                  <a16:creationId xmlns:a16="http://schemas.microsoft.com/office/drawing/2014/main" id="{D103ACD3-FCCE-2460-188D-A17C751CBA3F}"/>
                </a:ext>
              </a:extLst>
            </p:cNvPr>
            <p:cNvSpPr/>
            <p:nvPr/>
          </p:nvSpPr>
          <p:spPr>
            <a:xfrm>
              <a:off x="6459875" y="384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6" name="Google Shape;9003;p50">
              <a:extLst>
                <a:ext uri="{FF2B5EF4-FFF2-40B4-BE49-F238E27FC236}">
                  <a16:creationId xmlns:a16="http://schemas.microsoft.com/office/drawing/2014/main" id="{A4C3B31E-E28C-A419-4EA0-BC54BC499AC0}"/>
                </a:ext>
              </a:extLst>
            </p:cNvPr>
            <p:cNvSpPr/>
            <p:nvPr/>
          </p:nvSpPr>
          <p:spPr>
            <a:xfrm>
              <a:off x="6460400" y="3841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7" name="Google Shape;9004;p50">
              <a:extLst>
                <a:ext uri="{FF2B5EF4-FFF2-40B4-BE49-F238E27FC236}">
                  <a16:creationId xmlns:a16="http://schemas.microsoft.com/office/drawing/2014/main" id="{2909BF1C-8822-62E7-7B4A-3208F3AA1F7A}"/>
                </a:ext>
              </a:extLst>
            </p:cNvPr>
            <p:cNvSpPr/>
            <p:nvPr/>
          </p:nvSpPr>
          <p:spPr>
            <a:xfrm>
              <a:off x="6460925" y="384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8" name="Google Shape;9005;p50">
              <a:extLst>
                <a:ext uri="{FF2B5EF4-FFF2-40B4-BE49-F238E27FC236}">
                  <a16:creationId xmlns:a16="http://schemas.microsoft.com/office/drawing/2014/main" id="{EE46FAE8-6782-DAA5-143C-7B2D728B394C}"/>
                </a:ext>
              </a:extLst>
            </p:cNvPr>
            <p:cNvSpPr/>
            <p:nvPr/>
          </p:nvSpPr>
          <p:spPr>
            <a:xfrm>
              <a:off x="6460925" y="384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9" name="Google Shape;9006;p50">
              <a:extLst>
                <a:ext uri="{FF2B5EF4-FFF2-40B4-BE49-F238E27FC236}">
                  <a16:creationId xmlns:a16="http://schemas.microsoft.com/office/drawing/2014/main" id="{25870618-7946-25CF-0CEB-4465849E3341}"/>
                </a:ext>
              </a:extLst>
            </p:cNvPr>
            <p:cNvSpPr/>
            <p:nvPr/>
          </p:nvSpPr>
          <p:spPr>
            <a:xfrm>
              <a:off x="6459350" y="3816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0" name="Google Shape;9007;p50">
              <a:extLst>
                <a:ext uri="{FF2B5EF4-FFF2-40B4-BE49-F238E27FC236}">
                  <a16:creationId xmlns:a16="http://schemas.microsoft.com/office/drawing/2014/main" id="{C87A884A-BB8F-3E02-ED88-594BC691EA5B}"/>
                </a:ext>
              </a:extLst>
            </p:cNvPr>
            <p:cNvSpPr/>
            <p:nvPr/>
          </p:nvSpPr>
          <p:spPr>
            <a:xfrm>
              <a:off x="6463050" y="3828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1" name="Google Shape;9008;p50">
              <a:extLst>
                <a:ext uri="{FF2B5EF4-FFF2-40B4-BE49-F238E27FC236}">
                  <a16:creationId xmlns:a16="http://schemas.microsoft.com/office/drawing/2014/main" id="{715AE295-E9AB-AEBD-F13B-1041EBB946B5}"/>
                </a:ext>
              </a:extLst>
            </p:cNvPr>
            <p:cNvSpPr/>
            <p:nvPr/>
          </p:nvSpPr>
          <p:spPr>
            <a:xfrm>
              <a:off x="6458300" y="381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2" name="Google Shape;9009;p50">
              <a:extLst>
                <a:ext uri="{FF2B5EF4-FFF2-40B4-BE49-F238E27FC236}">
                  <a16:creationId xmlns:a16="http://schemas.microsoft.com/office/drawing/2014/main" id="{7C83A475-C855-910C-D879-15DF35BA46AE}"/>
                </a:ext>
              </a:extLst>
            </p:cNvPr>
            <p:cNvSpPr/>
            <p:nvPr/>
          </p:nvSpPr>
          <p:spPr>
            <a:xfrm>
              <a:off x="6459350" y="3840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3" name="Google Shape;9010;p50">
              <a:extLst>
                <a:ext uri="{FF2B5EF4-FFF2-40B4-BE49-F238E27FC236}">
                  <a16:creationId xmlns:a16="http://schemas.microsoft.com/office/drawing/2014/main" id="{7AD4267F-DA99-DE39-FF18-DC96388766C2}"/>
                </a:ext>
              </a:extLst>
            </p:cNvPr>
            <p:cNvSpPr/>
            <p:nvPr/>
          </p:nvSpPr>
          <p:spPr>
            <a:xfrm>
              <a:off x="6457225" y="3828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4" name="Google Shape;9011;p50">
              <a:extLst>
                <a:ext uri="{FF2B5EF4-FFF2-40B4-BE49-F238E27FC236}">
                  <a16:creationId xmlns:a16="http://schemas.microsoft.com/office/drawing/2014/main" id="{D3DD3DBA-8B64-C075-8479-92C55E90A661}"/>
                </a:ext>
              </a:extLst>
            </p:cNvPr>
            <p:cNvSpPr/>
            <p:nvPr/>
          </p:nvSpPr>
          <p:spPr>
            <a:xfrm>
              <a:off x="6458300" y="381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5" name="Google Shape;9012;p50">
              <a:extLst>
                <a:ext uri="{FF2B5EF4-FFF2-40B4-BE49-F238E27FC236}">
                  <a16:creationId xmlns:a16="http://schemas.microsoft.com/office/drawing/2014/main" id="{876AC08F-0758-4BE2-EA1A-E242FB61EB08}"/>
                </a:ext>
              </a:extLst>
            </p:cNvPr>
            <p:cNvSpPr/>
            <p:nvPr/>
          </p:nvSpPr>
          <p:spPr>
            <a:xfrm>
              <a:off x="6462525" y="382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6" name="Google Shape;9013;p50">
              <a:extLst>
                <a:ext uri="{FF2B5EF4-FFF2-40B4-BE49-F238E27FC236}">
                  <a16:creationId xmlns:a16="http://schemas.microsoft.com/office/drawing/2014/main" id="{8A4F8B04-7957-86F4-5044-5DCF5D64E3F1}"/>
                </a:ext>
              </a:extLst>
            </p:cNvPr>
            <p:cNvSpPr/>
            <p:nvPr/>
          </p:nvSpPr>
          <p:spPr>
            <a:xfrm>
              <a:off x="6462525" y="382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7" name="Google Shape;9014;p50">
              <a:extLst>
                <a:ext uri="{FF2B5EF4-FFF2-40B4-BE49-F238E27FC236}">
                  <a16:creationId xmlns:a16="http://schemas.microsoft.com/office/drawing/2014/main" id="{3B9E21A0-3667-ADFF-FCAD-4B7CB1D02A4B}"/>
                </a:ext>
              </a:extLst>
            </p:cNvPr>
            <p:cNvSpPr/>
            <p:nvPr/>
          </p:nvSpPr>
          <p:spPr>
            <a:xfrm>
              <a:off x="6459350" y="3816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8" name="Google Shape;9015;p50">
              <a:extLst>
                <a:ext uri="{FF2B5EF4-FFF2-40B4-BE49-F238E27FC236}">
                  <a16:creationId xmlns:a16="http://schemas.microsoft.com/office/drawing/2014/main" id="{2EB3F7EF-982B-05D2-4BB0-266D43CBC0EB}"/>
                </a:ext>
              </a:extLst>
            </p:cNvPr>
            <p:cNvSpPr/>
            <p:nvPr/>
          </p:nvSpPr>
          <p:spPr>
            <a:xfrm>
              <a:off x="6462000" y="382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9016;p50">
              <a:extLst>
                <a:ext uri="{FF2B5EF4-FFF2-40B4-BE49-F238E27FC236}">
                  <a16:creationId xmlns:a16="http://schemas.microsoft.com/office/drawing/2014/main" id="{F44F3603-62A4-E6E0-895C-9FB0E34A0F5F}"/>
                </a:ext>
              </a:extLst>
            </p:cNvPr>
            <p:cNvSpPr/>
            <p:nvPr/>
          </p:nvSpPr>
          <p:spPr>
            <a:xfrm>
              <a:off x="6463050" y="383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9017;p50">
              <a:extLst>
                <a:ext uri="{FF2B5EF4-FFF2-40B4-BE49-F238E27FC236}">
                  <a16:creationId xmlns:a16="http://schemas.microsoft.com/office/drawing/2014/main" id="{B06601AE-A6C8-2CD4-DEB7-1D74FFA9307D}"/>
                </a:ext>
              </a:extLst>
            </p:cNvPr>
            <p:cNvSpPr/>
            <p:nvPr/>
          </p:nvSpPr>
          <p:spPr>
            <a:xfrm>
              <a:off x="6458825" y="383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9018;p50">
              <a:extLst>
                <a:ext uri="{FF2B5EF4-FFF2-40B4-BE49-F238E27FC236}">
                  <a16:creationId xmlns:a16="http://schemas.microsoft.com/office/drawing/2014/main" id="{C431DF81-8C3E-C1E9-0E6E-7E81D285BFE5}"/>
                </a:ext>
              </a:extLst>
            </p:cNvPr>
            <p:cNvSpPr/>
            <p:nvPr/>
          </p:nvSpPr>
          <p:spPr>
            <a:xfrm>
              <a:off x="6458825" y="383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9019;p50">
              <a:extLst>
                <a:ext uri="{FF2B5EF4-FFF2-40B4-BE49-F238E27FC236}">
                  <a16:creationId xmlns:a16="http://schemas.microsoft.com/office/drawing/2014/main" id="{95A5E8F4-9FA2-6070-C3F6-118568890EA3}"/>
                </a:ext>
              </a:extLst>
            </p:cNvPr>
            <p:cNvSpPr/>
            <p:nvPr/>
          </p:nvSpPr>
          <p:spPr>
            <a:xfrm>
              <a:off x="6458825" y="383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9020;p50">
              <a:extLst>
                <a:ext uri="{FF2B5EF4-FFF2-40B4-BE49-F238E27FC236}">
                  <a16:creationId xmlns:a16="http://schemas.microsoft.com/office/drawing/2014/main" id="{F30AEEF3-5124-8D10-C6EE-B550360953A6}"/>
                </a:ext>
              </a:extLst>
            </p:cNvPr>
            <p:cNvSpPr/>
            <p:nvPr/>
          </p:nvSpPr>
          <p:spPr>
            <a:xfrm>
              <a:off x="6458825" y="3834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9021;p50">
              <a:extLst>
                <a:ext uri="{FF2B5EF4-FFF2-40B4-BE49-F238E27FC236}">
                  <a16:creationId xmlns:a16="http://schemas.microsoft.com/office/drawing/2014/main" id="{979CAC04-AA2C-45C1-6553-66A0DB588DCF}"/>
                </a:ext>
              </a:extLst>
            </p:cNvPr>
            <p:cNvSpPr/>
            <p:nvPr/>
          </p:nvSpPr>
          <p:spPr>
            <a:xfrm>
              <a:off x="6458300" y="3832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9022;p50">
              <a:extLst>
                <a:ext uri="{FF2B5EF4-FFF2-40B4-BE49-F238E27FC236}">
                  <a16:creationId xmlns:a16="http://schemas.microsoft.com/office/drawing/2014/main" id="{33024F8F-8C9D-C79B-B2E8-533F9C043737}"/>
                </a:ext>
              </a:extLst>
            </p:cNvPr>
            <p:cNvSpPr/>
            <p:nvPr/>
          </p:nvSpPr>
          <p:spPr>
            <a:xfrm>
              <a:off x="6455650" y="3816900"/>
              <a:ext cx="7950" cy="25375"/>
            </a:xfrm>
            <a:custGeom>
              <a:avLst/>
              <a:gdLst/>
              <a:ahLst/>
              <a:cxnLst/>
              <a:rect l="l" t="t" r="r" b="b"/>
              <a:pathLst>
                <a:path w="318" h="1015" extrusionOk="0">
                  <a:moveTo>
                    <a:pt x="127" y="803"/>
                  </a:moveTo>
                  <a:cubicBezTo>
                    <a:pt x="106" y="803"/>
                    <a:pt x="127" y="803"/>
                    <a:pt x="127" y="824"/>
                  </a:cubicBezTo>
                  <a:cubicBezTo>
                    <a:pt x="127" y="824"/>
                    <a:pt x="127" y="803"/>
                    <a:pt x="127" y="803"/>
                  </a:cubicBezTo>
                  <a:close/>
                  <a:moveTo>
                    <a:pt x="170" y="824"/>
                  </a:moveTo>
                  <a:cubicBezTo>
                    <a:pt x="162" y="824"/>
                    <a:pt x="157" y="827"/>
                    <a:pt x="154" y="830"/>
                  </a:cubicBezTo>
                  <a:lnTo>
                    <a:pt x="154" y="830"/>
                  </a:lnTo>
                  <a:cubicBezTo>
                    <a:pt x="161" y="824"/>
                    <a:pt x="170" y="824"/>
                    <a:pt x="170" y="824"/>
                  </a:cubicBezTo>
                  <a:close/>
                  <a:moveTo>
                    <a:pt x="154" y="830"/>
                  </a:moveTo>
                  <a:cubicBezTo>
                    <a:pt x="151" y="833"/>
                    <a:pt x="148" y="838"/>
                    <a:pt x="148" y="845"/>
                  </a:cubicBezTo>
                  <a:lnTo>
                    <a:pt x="148" y="845"/>
                  </a:lnTo>
                  <a:cubicBezTo>
                    <a:pt x="148" y="845"/>
                    <a:pt x="149" y="836"/>
                    <a:pt x="154" y="830"/>
                  </a:cubicBezTo>
                  <a:close/>
                  <a:moveTo>
                    <a:pt x="148" y="909"/>
                  </a:moveTo>
                  <a:cubicBezTo>
                    <a:pt x="148" y="930"/>
                    <a:pt x="148" y="930"/>
                    <a:pt x="148" y="930"/>
                  </a:cubicBezTo>
                  <a:lnTo>
                    <a:pt x="170" y="930"/>
                  </a:lnTo>
                  <a:cubicBezTo>
                    <a:pt x="148" y="930"/>
                    <a:pt x="148" y="930"/>
                    <a:pt x="148" y="909"/>
                  </a:cubicBezTo>
                  <a:close/>
                  <a:moveTo>
                    <a:pt x="148" y="0"/>
                  </a:moveTo>
                  <a:cubicBezTo>
                    <a:pt x="127" y="0"/>
                    <a:pt x="127" y="0"/>
                    <a:pt x="106" y="22"/>
                  </a:cubicBezTo>
                  <a:cubicBezTo>
                    <a:pt x="106" y="22"/>
                    <a:pt x="106" y="43"/>
                    <a:pt x="106" y="43"/>
                  </a:cubicBezTo>
                  <a:lnTo>
                    <a:pt x="85" y="43"/>
                  </a:lnTo>
                  <a:lnTo>
                    <a:pt x="85" y="64"/>
                  </a:ln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85"/>
                  </a:cubicBezTo>
                  <a:lnTo>
                    <a:pt x="64" y="85"/>
                  </a:lnTo>
                  <a:cubicBezTo>
                    <a:pt x="64" y="85"/>
                    <a:pt x="22" y="106"/>
                    <a:pt x="43" y="127"/>
                  </a:cubicBezTo>
                  <a:lnTo>
                    <a:pt x="22" y="127"/>
                  </a:lnTo>
                  <a:cubicBezTo>
                    <a:pt x="43" y="127"/>
                    <a:pt x="22" y="127"/>
                    <a:pt x="22" y="148"/>
                  </a:cubicBezTo>
                  <a:cubicBezTo>
                    <a:pt x="1" y="148"/>
                    <a:pt x="22" y="169"/>
                    <a:pt x="22" y="169"/>
                  </a:cubicBezTo>
                  <a:cubicBezTo>
                    <a:pt x="1" y="191"/>
                    <a:pt x="22" y="212"/>
                    <a:pt x="22" y="233"/>
                  </a:cubicBezTo>
                  <a:cubicBezTo>
                    <a:pt x="22" y="254"/>
                    <a:pt x="22" y="275"/>
                    <a:pt x="22" y="296"/>
                  </a:cubicBezTo>
                  <a:lnTo>
                    <a:pt x="43" y="296"/>
                  </a:lnTo>
                  <a:cubicBezTo>
                    <a:pt x="1" y="296"/>
                    <a:pt x="43" y="296"/>
                    <a:pt x="22" y="317"/>
                  </a:cubicBezTo>
                  <a:cubicBezTo>
                    <a:pt x="43" y="317"/>
                    <a:pt x="22" y="338"/>
                    <a:pt x="43" y="338"/>
                  </a:cubicBezTo>
                  <a:lnTo>
                    <a:pt x="22" y="338"/>
                  </a:lnTo>
                  <a:cubicBezTo>
                    <a:pt x="22" y="360"/>
                    <a:pt x="43" y="360"/>
                    <a:pt x="43" y="360"/>
                  </a:cubicBezTo>
                  <a:cubicBezTo>
                    <a:pt x="22" y="360"/>
                    <a:pt x="43" y="360"/>
                    <a:pt x="43" y="381"/>
                  </a:cubicBezTo>
                  <a:cubicBezTo>
                    <a:pt x="43" y="381"/>
                    <a:pt x="43" y="402"/>
                    <a:pt x="43" y="402"/>
                  </a:cubicBezTo>
                  <a:cubicBezTo>
                    <a:pt x="43" y="402"/>
                    <a:pt x="43" y="423"/>
                    <a:pt x="43" y="423"/>
                  </a:cubicBezTo>
                  <a:lnTo>
                    <a:pt x="64" y="423"/>
                  </a:lnTo>
                  <a:cubicBezTo>
                    <a:pt x="64" y="444"/>
                    <a:pt x="43" y="444"/>
                    <a:pt x="43" y="444"/>
                  </a:cubicBezTo>
                  <a:cubicBezTo>
                    <a:pt x="43" y="444"/>
                    <a:pt x="64" y="444"/>
                    <a:pt x="64" y="465"/>
                  </a:cubicBezTo>
                  <a:cubicBezTo>
                    <a:pt x="64" y="465"/>
                    <a:pt x="43" y="486"/>
                    <a:pt x="64" y="486"/>
                  </a:cubicBezTo>
                  <a:cubicBezTo>
                    <a:pt x="64" y="507"/>
                    <a:pt x="64" y="507"/>
                    <a:pt x="64" y="507"/>
                  </a:cubicBezTo>
                  <a:cubicBezTo>
                    <a:pt x="64" y="507"/>
                    <a:pt x="64" y="507"/>
                    <a:pt x="64" y="529"/>
                  </a:cubicBezTo>
                  <a:lnTo>
                    <a:pt x="43" y="529"/>
                  </a:lnTo>
                  <a:cubicBezTo>
                    <a:pt x="43" y="550"/>
                    <a:pt x="64" y="550"/>
                    <a:pt x="64" y="571"/>
                  </a:cubicBezTo>
                  <a:cubicBezTo>
                    <a:pt x="64" y="581"/>
                    <a:pt x="64" y="581"/>
                    <a:pt x="64" y="581"/>
                  </a:cubicBezTo>
                  <a:cubicBezTo>
                    <a:pt x="64" y="581"/>
                    <a:pt x="64" y="581"/>
                    <a:pt x="64" y="592"/>
                  </a:cubicBezTo>
                  <a:cubicBezTo>
                    <a:pt x="64" y="592"/>
                    <a:pt x="64" y="592"/>
                    <a:pt x="64" y="613"/>
                  </a:cubicBezTo>
                  <a:lnTo>
                    <a:pt x="106" y="613"/>
                  </a:lnTo>
                  <a:cubicBezTo>
                    <a:pt x="106" y="634"/>
                    <a:pt x="106" y="634"/>
                    <a:pt x="106" y="634"/>
                  </a:cubicBezTo>
                  <a:cubicBezTo>
                    <a:pt x="106" y="655"/>
                    <a:pt x="106" y="655"/>
                    <a:pt x="106" y="655"/>
                  </a:cubicBezTo>
                  <a:lnTo>
                    <a:pt x="127" y="655"/>
                  </a:lnTo>
                  <a:cubicBezTo>
                    <a:pt x="127" y="676"/>
                    <a:pt x="127" y="676"/>
                    <a:pt x="127" y="676"/>
                  </a:cubicBezTo>
                  <a:cubicBezTo>
                    <a:pt x="138" y="687"/>
                    <a:pt x="143" y="687"/>
                    <a:pt x="146" y="687"/>
                  </a:cubicBezTo>
                  <a:cubicBezTo>
                    <a:pt x="148" y="687"/>
                    <a:pt x="148" y="687"/>
                    <a:pt x="148" y="698"/>
                  </a:cubicBezTo>
                  <a:lnTo>
                    <a:pt x="127" y="698"/>
                  </a:lnTo>
                  <a:cubicBezTo>
                    <a:pt x="170" y="698"/>
                    <a:pt x="106" y="698"/>
                    <a:pt x="127" y="719"/>
                  </a:cubicBezTo>
                  <a:cubicBezTo>
                    <a:pt x="127" y="740"/>
                    <a:pt x="148" y="740"/>
                    <a:pt x="148" y="740"/>
                  </a:cubicBezTo>
                  <a:lnTo>
                    <a:pt x="127" y="740"/>
                  </a:lnTo>
                  <a:cubicBezTo>
                    <a:pt x="127" y="761"/>
                    <a:pt x="148" y="761"/>
                    <a:pt x="148" y="761"/>
                  </a:cubicBezTo>
                  <a:cubicBezTo>
                    <a:pt x="148" y="761"/>
                    <a:pt x="148" y="761"/>
                    <a:pt x="148" y="782"/>
                  </a:cubicBezTo>
                  <a:cubicBezTo>
                    <a:pt x="148" y="782"/>
                    <a:pt x="148" y="803"/>
                    <a:pt x="148" y="803"/>
                  </a:cubicBezTo>
                  <a:lnTo>
                    <a:pt x="127" y="803"/>
                  </a:lnTo>
                  <a:cubicBezTo>
                    <a:pt x="148" y="824"/>
                    <a:pt x="170" y="824"/>
                    <a:pt x="170" y="824"/>
                  </a:cubicBezTo>
                  <a:lnTo>
                    <a:pt x="170" y="845"/>
                  </a:lnTo>
                  <a:cubicBezTo>
                    <a:pt x="170" y="845"/>
                    <a:pt x="170" y="845"/>
                    <a:pt x="148" y="867"/>
                  </a:cubicBezTo>
                  <a:cubicBezTo>
                    <a:pt x="159" y="856"/>
                    <a:pt x="164" y="851"/>
                    <a:pt x="167" y="851"/>
                  </a:cubicBezTo>
                  <a:cubicBezTo>
                    <a:pt x="170" y="851"/>
                    <a:pt x="170" y="856"/>
                    <a:pt x="170" y="867"/>
                  </a:cubicBezTo>
                  <a:cubicBezTo>
                    <a:pt x="148" y="867"/>
                    <a:pt x="170" y="867"/>
                    <a:pt x="148" y="888"/>
                  </a:cubicBezTo>
                  <a:cubicBezTo>
                    <a:pt x="148" y="888"/>
                    <a:pt x="148" y="888"/>
                    <a:pt x="148" y="909"/>
                  </a:cubicBezTo>
                  <a:lnTo>
                    <a:pt x="191" y="909"/>
                  </a:lnTo>
                  <a:cubicBezTo>
                    <a:pt x="191" y="909"/>
                    <a:pt x="191" y="930"/>
                    <a:pt x="191" y="930"/>
                  </a:cubicBezTo>
                  <a:cubicBezTo>
                    <a:pt x="191" y="930"/>
                    <a:pt x="181" y="920"/>
                    <a:pt x="175" y="920"/>
                  </a:cubicBezTo>
                  <a:cubicBezTo>
                    <a:pt x="172" y="920"/>
                    <a:pt x="170" y="923"/>
                    <a:pt x="170" y="930"/>
                  </a:cubicBezTo>
                  <a:lnTo>
                    <a:pt x="148" y="951"/>
                  </a:lnTo>
                  <a:cubicBezTo>
                    <a:pt x="163" y="951"/>
                    <a:pt x="167" y="942"/>
                    <a:pt x="169" y="942"/>
                  </a:cubicBezTo>
                  <a:cubicBezTo>
                    <a:pt x="170" y="942"/>
                    <a:pt x="170" y="944"/>
                    <a:pt x="170" y="951"/>
                  </a:cubicBezTo>
                  <a:cubicBezTo>
                    <a:pt x="191" y="972"/>
                    <a:pt x="170" y="972"/>
                    <a:pt x="170" y="972"/>
                  </a:cubicBezTo>
                  <a:cubicBezTo>
                    <a:pt x="148" y="972"/>
                    <a:pt x="170" y="993"/>
                    <a:pt x="170" y="993"/>
                  </a:cubicBezTo>
                  <a:cubicBezTo>
                    <a:pt x="156" y="993"/>
                    <a:pt x="160" y="1003"/>
                    <a:pt x="159" y="1003"/>
                  </a:cubicBezTo>
                  <a:cubicBezTo>
                    <a:pt x="158" y="1003"/>
                    <a:pt x="156" y="1000"/>
                    <a:pt x="148" y="993"/>
                  </a:cubicBezTo>
                  <a:lnTo>
                    <a:pt x="148" y="993"/>
                  </a:lnTo>
                  <a:cubicBezTo>
                    <a:pt x="148" y="1004"/>
                    <a:pt x="154" y="1004"/>
                    <a:pt x="159" y="1004"/>
                  </a:cubicBezTo>
                  <a:cubicBezTo>
                    <a:pt x="164" y="1004"/>
                    <a:pt x="170" y="1004"/>
                    <a:pt x="170" y="1014"/>
                  </a:cubicBezTo>
                  <a:lnTo>
                    <a:pt x="191" y="1014"/>
                  </a:lnTo>
                  <a:cubicBezTo>
                    <a:pt x="191" y="1014"/>
                    <a:pt x="191" y="993"/>
                    <a:pt x="191" y="993"/>
                  </a:cubicBezTo>
                  <a:cubicBezTo>
                    <a:pt x="198" y="986"/>
                    <a:pt x="202" y="984"/>
                    <a:pt x="206" y="984"/>
                  </a:cubicBezTo>
                  <a:cubicBezTo>
                    <a:pt x="212" y="984"/>
                    <a:pt x="212" y="993"/>
                    <a:pt x="212" y="993"/>
                  </a:cubicBezTo>
                  <a:lnTo>
                    <a:pt x="212" y="972"/>
                  </a:lnTo>
                  <a:lnTo>
                    <a:pt x="233" y="972"/>
                  </a:lnTo>
                  <a:cubicBezTo>
                    <a:pt x="233" y="951"/>
                    <a:pt x="233" y="951"/>
                    <a:pt x="233" y="951"/>
                  </a:cubicBezTo>
                  <a:lnTo>
                    <a:pt x="254" y="951"/>
                  </a:lnTo>
                  <a:lnTo>
                    <a:pt x="254" y="930"/>
                  </a:lnTo>
                  <a:cubicBezTo>
                    <a:pt x="254" y="919"/>
                    <a:pt x="254" y="919"/>
                    <a:pt x="254" y="919"/>
                  </a:cubicBezTo>
                  <a:cubicBezTo>
                    <a:pt x="254" y="919"/>
                    <a:pt x="254" y="919"/>
                    <a:pt x="254" y="909"/>
                  </a:cubicBezTo>
                  <a:cubicBezTo>
                    <a:pt x="254" y="909"/>
                    <a:pt x="254" y="909"/>
                    <a:pt x="254" y="888"/>
                  </a:cubicBezTo>
                  <a:lnTo>
                    <a:pt x="275" y="888"/>
                  </a:lnTo>
                  <a:cubicBezTo>
                    <a:pt x="254" y="888"/>
                    <a:pt x="275" y="867"/>
                    <a:pt x="275" y="867"/>
                  </a:cubicBezTo>
                  <a:lnTo>
                    <a:pt x="275" y="845"/>
                  </a:lnTo>
                  <a:cubicBezTo>
                    <a:pt x="275" y="845"/>
                    <a:pt x="275" y="824"/>
                    <a:pt x="275" y="824"/>
                  </a:cubicBezTo>
                  <a:cubicBezTo>
                    <a:pt x="275" y="803"/>
                    <a:pt x="296" y="803"/>
                    <a:pt x="275" y="803"/>
                  </a:cubicBezTo>
                  <a:lnTo>
                    <a:pt x="296" y="782"/>
                  </a:lnTo>
                  <a:cubicBezTo>
                    <a:pt x="275" y="782"/>
                    <a:pt x="317" y="761"/>
                    <a:pt x="296" y="761"/>
                  </a:cubicBezTo>
                  <a:cubicBezTo>
                    <a:pt x="296" y="754"/>
                    <a:pt x="296" y="752"/>
                    <a:pt x="297" y="752"/>
                  </a:cubicBezTo>
                  <a:cubicBezTo>
                    <a:pt x="299" y="752"/>
                    <a:pt x="303" y="761"/>
                    <a:pt x="317" y="761"/>
                  </a:cubicBezTo>
                  <a:cubicBezTo>
                    <a:pt x="307" y="750"/>
                    <a:pt x="302" y="750"/>
                    <a:pt x="299" y="750"/>
                  </a:cubicBezTo>
                  <a:cubicBezTo>
                    <a:pt x="296" y="750"/>
                    <a:pt x="296" y="750"/>
                    <a:pt x="296" y="740"/>
                  </a:cubicBezTo>
                  <a:cubicBezTo>
                    <a:pt x="296" y="740"/>
                    <a:pt x="296" y="719"/>
                    <a:pt x="296" y="719"/>
                  </a:cubicBezTo>
                  <a:cubicBezTo>
                    <a:pt x="317" y="719"/>
                    <a:pt x="296" y="698"/>
                    <a:pt x="296" y="698"/>
                  </a:cubicBezTo>
                  <a:cubicBezTo>
                    <a:pt x="296" y="698"/>
                    <a:pt x="296" y="676"/>
                    <a:pt x="296" y="676"/>
                  </a:cubicBezTo>
                  <a:cubicBezTo>
                    <a:pt x="296" y="655"/>
                    <a:pt x="317" y="655"/>
                    <a:pt x="317" y="655"/>
                  </a:cubicBezTo>
                  <a:lnTo>
                    <a:pt x="317" y="634"/>
                  </a:lnTo>
                  <a:cubicBezTo>
                    <a:pt x="296" y="634"/>
                    <a:pt x="317" y="613"/>
                    <a:pt x="317" y="613"/>
                  </a:cubicBezTo>
                  <a:lnTo>
                    <a:pt x="296" y="613"/>
                  </a:lnTo>
                  <a:cubicBezTo>
                    <a:pt x="296" y="613"/>
                    <a:pt x="317" y="613"/>
                    <a:pt x="317" y="592"/>
                  </a:cubicBezTo>
                  <a:lnTo>
                    <a:pt x="296" y="592"/>
                  </a:lnTo>
                  <a:cubicBezTo>
                    <a:pt x="296" y="571"/>
                    <a:pt x="296" y="571"/>
                    <a:pt x="317" y="571"/>
                  </a:cubicBezTo>
                  <a:lnTo>
                    <a:pt x="296" y="571"/>
                  </a:lnTo>
                  <a:cubicBezTo>
                    <a:pt x="317" y="571"/>
                    <a:pt x="296" y="571"/>
                    <a:pt x="296" y="550"/>
                  </a:cubicBezTo>
                  <a:cubicBezTo>
                    <a:pt x="296" y="550"/>
                    <a:pt x="317" y="550"/>
                    <a:pt x="317" y="529"/>
                  </a:cubicBezTo>
                  <a:cubicBezTo>
                    <a:pt x="317" y="529"/>
                    <a:pt x="317" y="507"/>
                    <a:pt x="317" y="507"/>
                  </a:cubicBezTo>
                  <a:cubicBezTo>
                    <a:pt x="317" y="507"/>
                    <a:pt x="296" y="507"/>
                    <a:pt x="296" y="486"/>
                  </a:cubicBezTo>
                  <a:cubicBezTo>
                    <a:pt x="296" y="486"/>
                    <a:pt x="296" y="465"/>
                    <a:pt x="296" y="465"/>
                  </a:cubicBezTo>
                  <a:lnTo>
                    <a:pt x="275" y="465"/>
                  </a:lnTo>
                  <a:cubicBezTo>
                    <a:pt x="296" y="465"/>
                    <a:pt x="296" y="444"/>
                    <a:pt x="296" y="444"/>
                  </a:cubicBezTo>
                  <a:cubicBezTo>
                    <a:pt x="282" y="444"/>
                    <a:pt x="278" y="444"/>
                    <a:pt x="276" y="438"/>
                  </a:cubicBezTo>
                  <a:lnTo>
                    <a:pt x="276" y="438"/>
                  </a:lnTo>
                  <a:cubicBezTo>
                    <a:pt x="280" y="423"/>
                    <a:pt x="296" y="423"/>
                    <a:pt x="296" y="423"/>
                  </a:cubicBezTo>
                  <a:cubicBezTo>
                    <a:pt x="275" y="423"/>
                    <a:pt x="296" y="402"/>
                    <a:pt x="275" y="402"/>
                  </a:cubicBezTo>
                  <a:cubicBezTo>
                    <a:pt x="296" y="381"/>
                    <a:pt x="275" y="360"/>
                    <a:pt x="296" y="360"/>
                  </a:cubicBezTo>
                  <a:cubicBezTo>
                    <a:pt x="275" y="338"/>
                    <a:pt x="275" y="338"/>
                    <a:pt x="275" y="338"/>
                  </a:cubicBezTo>
                  <a:cubicBezTo>
                    <a:pt x="275" y="317"/>
                    <a:pt x="275" y="317"/>
                    <a:pt x="275" y="296"/>
                  </a:cubicBezTo>
                  <a:cubicBezTo>
                    <a:pt x="275" y="275"/>
                    <a:pt x="275" y="275"/>
                    <a:pt x="254" y="275"/>
                  </a:cubicBezTo>
                  <a:lnTo>
                    <a:pt x="275" y="275"/>
                  </a:lnTo>
                  <a:cubicBezTo>
                    <a:pt x="275" y="254"/>
                    <a:pt x="254" y="254"/>
                    <a:pt x="275" y="254"/>
                  </a:cubicBezTo>
                  <a:cubicBezTo>
                    <a:pt x="254" y="233"/>
                    <a:pt x="254" y="233"/>
                    <a:pt x="254" y="212"/>
                  </a:cubicBezTo>
                  <a:cubicBezTo>
                    <a:pt x="254" y="212"/>
                    <a:pt x="233" y="212"/>
                    <a:pt x="254" y="191"/>
                  </a:cubicBezTo>
                  <a:cubicBezTo>
                    <a:pt x="233" y="191"/>
                    <a:pt x="254" y="169"/>
                    <a:pt x="254" y="169"/>
                  </a:cubicBezTo>
                  <a:cubicBezTo>
                    <a:pt x="254" y="169"/>
                    <a:pt x="254" y="22"/>
                    <a:pt x="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6" name="Google Shape;9023;p50">
              <a:extLst>
                <a:ext uri="{FF2B5EF4-FFF2-40B4-BE49-F238E27FC236}">
                  <a16:creationId xmlns:a16="http://schemas.microsoft.com/office/drawing/2014/main" id="{5B75F7CC-B262-01DF-5998-88A22DB601F0}"/>
                </a:ext>
              </a:extLst>
            </p:cNvPr>
            <p:cNvSpPr/>
            <p:nvPr/>
          </p:nvSpPr>
          <p:spPr>
            <a:xfrm>
              <a:off x="6458300" y="38353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21" y="1"/>
                  </a:lnTo>
                  <a:cubicBezTo>
                    <a:pt x="21" y="1"/>
                    <a:pt x="2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7" name="Google Shape;9024;p50">
              <a:extLst>
                <a:ext uri="{FF2B5EF4-FFF2-40B4-BE49-F238E27FC236}">
                  <a16:creationId xmlns:a16="http://schemas.microsoft.com/office/drawing/2014/main" id="{E3B77DDF-F882-86EC-75BD-B3D3AA6A52E9}"/>
                </a:ext>
              </a:extLst>
            </p:cNvPr>
            <p:cNvSpPr/>
            <p:nvPr/>
          </p:nvSpPr>
          <p:spPr>
            <a:xfrm>
              <a:off x="6458300" y="38332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8" name="Google Shape;9025;p50">
              <a:extLst>
                <a:ext uri="{FF2B5EF4-FFF2-40B4-BE49-F238E27FC236}">
                  <a16:creationId xmlns:a16="http://schemas.microsoft.com/office/drawing/2014/main" id="{80011257-B769-CCE4-F7B3-8D792CFEDC15}"/>
                </a:ext>
              </a:extLst>
            </p:cNvPr>
            <p:cNvSpPr/>
            <p:nvPr/>
          </p:nvSpPr>
          <p:spPr>
            <a:xfrm>
              <a:off x="6458300" y="38327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21"/>
                    <a:pt x="0" y="2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9" name="Google Shape;9026;p50">
              <a:extLst>
                <a:ext uri="{FF2B5EF4-FFF2-40B4-BE49-F238E27FC236}">
                  <a16:creationId xmlns:a16="http://schemas.microsoft.com/office/drawing/2014/main" id="{BCF96646-B6BE-84AC-09CF-A26F16907137}"/>
                </a:ext>
              </a:extLst>
            </p:cNvPr>
            <p:cNvSpPr/>
            <p:nvPr/>
          </p:nvSpPr>
          <p:spPr>
            <a:xfrm>
              <a:off x="6459350" y="383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0" name="Google Shape;9027;p50">
              <a:extLst>
                <a:ext uri="{FF2B5EF4-FFF2-40B4-BE49-F238E27FC236}">
                  <a16:creationId xmlns:a16="http://schemas.microsoft.com/office/drawing/2014/main" id="{FD06ED3E-A205-46B4-F790-215C5117F242}"/>
                </a:ext>
              </a:extLst>
            </p:cNvPr>
            <p:cNvSpPr/>
            <p:nvPr/>
          </p:nvSpPr>
          <p:spPr>
            <a:xfrm>
              <a:off x="6459350" y="383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1" name="Google Shape;9028;p50">
              <a:extLst>
                <a:ext uri="{FF2B5EF4-FFF2-40B4-BE49-F238E27FC236}">
                  <a16:creationId xmlns:a16="http://schemas.microsoft.com/office/drawing/2014/main" id="{73F7B2F7-74CC-B1CE-223E-60DCFF68786A}"/>
                </a:ext>
              </a:extLst>
            </p:cNvPr>
            <p:cNvSpPr/>
            <p:nvPr/>
          </p:nvSpPr>
          <p:spPr>
            <a:xfrm>
              <a:off x="6459875" y="383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2" name="Google Shape;9029;p50">
              <a:extLst>
                <a:ext uri="{FF2B5EF4-FFF2-40B4-BE49-F238E27FC236}">
                  <a16:creationId xmlns:a16="http://schemas.microsoft.com/office/drawing/2014/main" id="{14FFEA70-DF68-79BF-0B0D-C9D6FDFB3DE0}"/>
                </a:ext>
              </a:extLst>
            </p:cNvPr>
            <p:cNvSpPr/>
            <p:nvPr/>
          </p:nvSpPr>
          <p:spPr>
            <a:xfrm>
              <a:off x="6459350" y="3835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3" name="Google Shape;9030;p50">
              <a:extLst>
                <a:ext uri="{FF2B5EF4-FFF2-40B4-BE49-F238E27FC236}">
                  <a16:creationId xmlns:a16="http://schemas.microsoft.com/office/drawing/2014/main" id="{72D6C433-D731-5A44-B7EB-B289C68A1D74}"/>
                </a:ext>
              </a:extLst>
            </p:cNvPr>
            <p:cNvSpPr/>
            <p:nvPr/>
          </p:nvSpPr>
          <p:spPr>
            <a:xfrm>
              <a:off x="6459350" y="3839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4" name="Google Shape;9031;p50">
              <a:extLst>
                <a:ext uri="{FF2B5EF4-FFF2-40B4-BE49-F238E27FC236}">
                  <a16:creationId xmlns:a16="http://schemas.microsoft.com/office/drawing/2014/main" id="{AB7E43A9-1E63-2E92-8D60-2CE29835BDDB}"/>
                </a:ext>
              </a:extLst>
            </p:cNvPr>
            <p:cNvSpPr/>
            <p:nvPr/>
          </p:nvSpPr>
          <p:spPr>
            <a:xfrm>
              <a:off x="6459350" y="383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5" name="Google Shape;9032;p50">
              <a:extLst>
                <a:ext uri="{FF2B5EF4-FFF2-40B4-BE49-F238E27FC236}">
                  <a16:creationId xmlns:a16="http://schemas.microsoft.com/office/drawing/2014/main" id="{36BE581D-5DF9-8D61-1E76-B3BACB79DB91}"/>
                </a:ext>
              </a:extLst>
            </p:cNvPr>
            <p:cNvSpPr/>
            <p:nvPr/>
          </p:nvSpPr>
          <p:spPr>
            <a:xfrm>
              <a:off x="6459875" y="383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6" name="Google Shape;9033;p50">
              <a:extLst>
                <a:ext uri="{FF2B5EF4-FFF2-40B4-BE49-F238E27FC236}">
                  <a16:creationId xmlns:a16="http://schemas.microsoft.com/office/drawing/2014/main" id="{A896367E-5014-F6C0-BC74-283F6E829FE0}"/>
                </a:ext>
              </a:extLst>
            </p:cNvPr>
            <p:cNvSpPr/>
            <p:nvPr/>
          </p:nvSpPr>
          <p:spPr>
            <a:xfrm>
              <a:off x="6459350" y="383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7" name="Google Shape;9034;p50">
              <a:extLst>
                <a:ext uri="{FF2B5EF4-FFF2-40B4-BE49-F238E27FC236}">
                  <a16:creationId xmlns:a16="http://schemas.microsoft.com/office/drawing/2014/main" id="{CEC19E4D-86E1-D1FE-16EE-7660E19F4123}"/>
                </a:ext>
              </a:extLst>
            </p:cNvPr>
            <p:cNvSpPr/>
            <p:nvPr/>
          </p:nvSpPr>
          <p:spPr>
            <a:xfrm>
              <a:off x="6459350" y="3840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8" name="Google Shape;9035;p50">
              <a:extLst>
                <a:ext uri="{FF2B5EF4-FFF2-40B4-BE49-F238E27FC236}">
                  <a16:creationId xmlns:a16="http://schemas.microsoft.com/office/drawing/2014/main" id="{E8F9E2C9-71C0-7781-CF0E-1028AB7D56D9}"/>
                </a:ext>
              </a:extLst>
            </p:cNvPr>
            <p:cNvSpPr/>
            <p:nvPr/>
          </p:nvSpPr>
          <p:spPr>
            <a:xfrm>
              <a:off x="6459350" y="383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9" name="Google Shape;9036;p50">
              <a:extLst>
                <a:ext uri="{FF2B5EF4-FFF2-40B4-BE49-F238E27FC236}">
                  <a16:creationId xmlns:a16="http://schemas.microsoft.com/office/drawing/2014/main" id="{56184B26-500F-B0D7-941F-FB5B7C8CF54D}"/>
                </a:ext>
              </a:extLst>
            </p:cNvPr>
            <p:cNvSpPr/>
            <p:nvPr/>
          </p:nvSpPr>
          <p:spPr>
            <a:xfrm>
              <a:off x="6421850" y="38771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1" y="1"/>
                    <a:pt x="22" y="1"/>
                    <a:pt x="22" y="1"/>
                  </a:cubicBez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0" name="Google Shape;9037;p50">
              <a:extLst>
                <a:ext uri="{FF2B5EF4-FFF2-40B4-BE49-F238E27FC236}">
                  <a16:creationId xmlns:a16="http://schemas.microsoft.com/office/drawing/2014/main" id="{0EFC4F61-E4C0-3CE0-890D-C1D1C47F8329}"/>
                </a:ext>
              </a:extLst>
            </p:cNvPr>
            <p:cNvSpPr/>
            <p:nvPr/>
          </p:nvSpPr>
          <p:spPr>
            <a:xfrm>
              <a:off x="6422375" y="387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1" name="Google Shape;9038;p50">
              <a:extLst>
                <a:ext uri="{FF2B5EF4-FFF2-40B4-BE49-F238E27FC236}">
                  <a16:creationId xmlns:a16="http://schemas.microsoft.com/office/drawing/2014/main" id="{80EA2319-F29F-5241-6DDC-C1B9FD2E5D2A}"/>
                </a:ext>
              </a:extLst>
            </p:cNvPr>
            <p:cNvSpPr/>
            <p:nvPr/>
          </p:nvSpPr>
          <p:spPr>
            <a:xfrm>
              <a:off x="6421850" y="3878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2" name="Google Shape;9039;p50">
              <a:extLst>
                <a:ext uri="{FF2B5EF4-FFF2-40B4-BE49-F238E27FC236}">
                  <a16:creationId xmlns:a16="http://schemas.microsoft.com/office/drawing/2014/main" id="{33C823B7-2931-A4F9-46A8-E25174209780}"/>
                </a:ext>
              </a:extLst>
            </p:cNvPr>
            <p:cNvSpPr/>
            <p:nvPr/>
          </p:nvSpPr>
          <p:spPr>
            <a:xfrm>
              <a:off x="6422375" y="387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3" name="Google Shape;9040;p50">
              <a:extLst>
                <a:ext uri="{FF2B5EF4-FFF2-40B4-BE49-F238E27FC236}">
                  <a16:creationId xmlns:a16="http://schemas.microsoft.com/office/drawing/2014/main" id="{E660539F-161B-2371-C04B-9BC8B09D6A53}"/>
                </a:ext>
              </a:extLst>
            </p:cNvPr>
            <p:cNvSpPr/>
            <p:nvPr/>
          </p:nvSpPr>
          <p:spPr>
            <a:xfrm>
              <a:off x="6422375" y="387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4" name="Google Shape;9041;p50">
              <a:extLst>
                <a:ext uri="{FF2B5EF4-FFF2-40B4-BE49-F238E27FC236}">
                  <a16:creationId xmlns:a16="http://schemas.microsoft.com/office/drawing/2014/main" id="{DC6D137B-F123-6015-514B-F1CC7B3088CE}"/>
                </a:ext>
              </a:extLst>
            </p:cNvPr>
            <p:cNvSpPr/>
            <p:nvPr/>
          </p:nvSpPr>
          <p:spPr>
            <a:xfrm>
              <a:off x="6419750" y="387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5" name="Google Shape;9042;p50">
              <a:extLst>
                <a:ext uri="{FF2B5EF4-FFF2-40B4-BE49-F238E27FC236}">
                  <a16:creationId xmlns:a16="http://schemas.microsoft.com/office/drawing/2014/main" id="{1D3A42B2-F1FE-7DF1-8EF6-7DA46CD576E2}"/>
                </a:ext>
              </a:extLst>
            </p:cNvPr>
            <p:cNvSpPr/>
            <p:nvPr/>
          </p:nvSpPr>
          <p:spPr>
            <a:xfrm>
              <a:off x="6420800" y="3880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6" name="Google Shape;9043;p50">
              <a:extLst>
                <a:ext uri="{FF2B5EF4-FFF2-40B4-BE49-F238E27FC236}">
                  <a16:creationId xmlns:a16="http://schemas.microsoft.com/office/drawing/2014/main" id="{DF15C8C2-672A-9551-1421-2F046941C05C}"/>
                </a:ext>
              </a:extLst>
            </p:cNvPr>
            <p:cNvSpPr/>
            <p:nvPr/>
          </p:nvSpPr>
          <p:spPr>
            <a:xfrm>
              <a:off x="6421325" y="387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9044;p50">
              <a:extLst>
                <a:ext uri="{FF2B5EF4-FFF2-40B4-BE49-F238E27FC236}">
                  <a16:creationId xmlns:a16="http://schemas.microsoft.com/office/drawing/2014/main" id="{06EA5975-E4D3-B294-7CC8-420E2E8C2930}"/>
                </a:ext>
              </a:extLst>
            </p:cNvPr>
            <p:cNvSpPr/>
            <p:nvPr/>
          </p:nvSpPr>
          <p:spPr>
            <a:xfrm>
              <a:off x="6421325" y="3879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9045;p50">
              <a:extLst>
                <a:ext uri="{FF2B5EF4-FFF2-40B4-BE49-F238E27FC236}">
                  <a16:creationId xmlns:a16="http://schemas.microsoft.com/office/drawing/2014/main" id="{497C4ECD-FB39-1715-FE7A-F5B4596135ED}"/>
                </a:ext>
              </a:extLst>
            </p:cNvPr>
            <p:cNvSpPr/>
            <p:nvPr/>
          </p:nvSpPr>
          <p:spPr>
            <a:xfrm>
              <a:off x="6418150" y="3858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9046;p50">
              <a:extLst>
                <a:ext uri="{FF2B5EF4-FFF2-40B4-BE49-F238E27FC236}">
                  <a16:creationId xmlns:a16="http://schemas.microsoft.com/office/drawing/2014/main" id="{A7CE00AA-C478-A319-0A27-875A23E026C2}"/>
                </a:ext>
              </a:extLst>
            </p:cNvPr>
            <p:cNvSpPr/>
            <p:nvPr/>
          </p:nvSpPr>
          <p:spPr>
            <a:xfrm>
              <a:off x="6421850" y="3868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9047;p50">
              <a:extLst>
                <a:ext uri="{FF2B5EF4-FFF2-40B4-BE49-F238E27FC236}">
                  <a16:creationId xmlns:a16="http://schemas.microsoft.com/office/drawing/2014/main" id="{C8F2D3AF-E303-200C-041D-FCC948514D6F}"/>
                </a:ext>
              </a:extLst>
            </p:cNvPr>
            <p:cNvSpPr/>
            <p:nvPr/>
          </p:nvSpPr>
          <p:spPr>
            <a:xfrm>
              <a:off x="6417100" y="385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9048;p50">
              <a:extLst>
                <a:ext uri="{FF2B5EF4-FFF2-40B4-BE49-F238E27FC236}">
                  <a16:creationId xmlns:a16="http://schemas.microsoft.com/office/drawing/2014/main" id="{6F6A23EA-2D7B-BB74-9BA0-7F4846CB6375}"/>
                </a:ext>
              </a:extLst>
            </p:cNvPr>
            <p:cNvSpPr/>
            <p:nvPr/>
          </p:nvSpPr>
          <p:spPr>
            <a:xfrm>
              <a:off x="6419225" y="387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9049;p50">
              <a:extLst>
                <a:ext uri="{FF2B5EF4-FFF2-40B4-BE49-F238E27FC236}">
                  <a16:creationId xmlns:a16="http://schemas.microsoft.com/office/drawing/2014/main" id="{16569B34-C8E8-D905-E539-163E6E6A25D9}"/>
                </a:ext>
              </a:extLst>
            </p:cNvPr>
            <p:cNvSpPr/>
            <p:nvPr/>
          </p:nvSpPr>
          <p:spPr>
            <a:xfrm>
              <a:off x="6415525" y="38686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9050;p50">
              <a:extLst>
                <a:ext uri="{FF2B5EF4-FFF2-40B4-BE49-F238E27FC236}">
                  <a16:creationId xmlns:a16="http://schemas.microsoft.com/office/drawing/2014/main" id="{BB44026A-0119-6554-3D93-21930BCCA116}"/>
                </a:ext>
              </a:extLst>
            </p:cNvPr>
            <p:cNvSpPr/>
            <p:nvPr/>
          </p:nvSpPr>
          <p:spPr>
            <a:xfrm>
              <a:off x="6417100" y="385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4" name="Google Shape;9051;p50">
              <a:extLst>
                <a:ext uri="{FF2B5EF4-FFF2-40B4-BE49-F238E27FC236}">
                  <a16:creationId xmlns:a16="http://schemas.microsoft.com/office/drawing/2014/main" id="{3E83DD59-3032-06EC-B249-2830D05E8659}"/>
                </a:ext>
              </a:extLst>
            </p:cNvPr>
            <p:cNvSpPr/>
            <p:nvPr/>
          </p:nvSpPr>
          <p:spPr>
            <a:xfrm>
              <a:off x="6420800" y="386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5" name="Google Shape;9052;p50">
              <a:extLst>
                <a:ext uri="{FF2B5EF4-FFF2-40B4-BE49-F238E27FC236}">
                  <a16:creationId xmlns:a16="http://schemas.microsoft.com/office/drawing/2014/main" id="{5C99F3D5-F1B6-593B-E9DE-BC976EECC36D}"/>
                </a:ext>
              </a:extLst>
            </p:cNvPr>
            <p:cNvSpPr/>
            <p:nvPr/>
          </p:nvSpPr>
          <p:spPr>
            <a:xfrm>
              <a:off x="6421325" y="386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6" name="Google Shape;9053;p50">
              <a:extLst>
                <a:ext uri="{FF2B5EF4-FFF2-40B4-BE49-F238E27FC236}">
                  <a16:creationId xmlns:a16="http://schemas.microsoft.com/office/drawing/2014/main" id="{E3AE2744-AD9B-0523-CC7B-51020CC13114}"/>
                </a:ext>
              </a:extLst>
            </p:cNvPr>
            <p:cNvSpPr/>
            <p:nvPr/>
          </p:nvSpPr>
          <p:spPr>
            <a:xfrm>
              <a:off x="6418150" y="3858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7" name="Google Shape;9054;p50">
              <a:extLst>
                <a:ext uri="{FF2B5EF4-FFF2-40B4-BE49-F238E27FC236}">
                  <a16:creationId xmlns:a16="http://schemas.microsoft.com/office/drawing/2014/main" id="{F6A78EED-5960-1520-A938-1E2592618C1B}"/>
                </a:ext>
              </a:extLst>
            </p:cNvPr>
            <p:cNvSpPr/>
            <p:nvPr/>
          </p:nvSpPr>
          <p:spPr>
            <a:xfrm>
              <a:off x="6420275" y="38628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9055;p50">
              <a:extLst>
                <a:ext uri="{FF2B5EF4-FFF2-40B4-BE49-F238E27FC236}">
                  <a16:creationId xmlns:a16="http://schemas.microsoft.com/office/drawing/2014/main" id="{41CEE6FB-D69F-2AF9-17DD-49406C4BEA9A}"/>
                </a:ext>
              </a:extLst>
            </p:cNvPr>
            <p:cNvSpPr/>
            <p:nvPr/>
          </p:nvSpPr>
          <p:spPr>
            <a:xfrm>
              <a:off x="6422375" y="387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9056;p50">
              <a:extLst>
                <a:ext uri="{FF2B5EF4-FFF2-40B4-BE49-F238E27FC236}">
                  <a16:creationId xmlns:a16="http://schemas.microsoft.com/office/drawing/2014/main" id="{14456385-961E-DAA4-F43A-4D291CFB1816}"/>
                </a:ext>
              </a:extLst>
            </p:cNvPr>
            <p:cNvSpPr/>
            <p:nvPr/>
          </p:nvSpPr>
          <p:spPr>
            <a:xfrm>
              <a:off x="6418150" y="387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9057;p50">
              <a:extLst>
                <a:ext uri="{FF2B5EF4-FFF2-40B4-BE49-F238E27FC236}">
                  <a16:creationId xmlns:a16="http://schemas.microsoft.com/office/drawing/2014/main" id="{751B50BD-7761-EDE7-86C2-3EE12725E998}"/>
                </a:ext>
              </a:extLst>
            </p:cNvPr>
            <p:cNvSpPr/>
            <p:nvPr/>
          </p:nvSpPr>
          <p:spPr>
            <a:xfrm>
              <a:off x="6418150" y="387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9058;p50">
              <a:extLst>
                <a:ext uri="{FF2B5EF4-FFF2-40B4-BE49-F238E27FC236}">
                  <a16:creationId xmlns:a16="http://schemas.microsoft.com/office/drawing/2014/main" id="{8F448009-FB7A-80FF-0496-97D30CA0D20F}"/>
                </a:ext>
              </a:extLst>
            </p:cNvPr>
            <p:cNvSpPr/>
            <p:nvPr/>
          </p:nvSpPr>
          <p:spPr>
            <a:xfrm>
              <a:off x="6418150" y="387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9059;p50">
              <a:extLst>
                <a:ext uri="{FF2B5EF4-FFF2-40B4-BE49-F238E27FC236}">
                  <a16:creationId xmlns:a16="http://schemas.microsoft.com/office/drawing/2014/main" id="{014C513A-16E1-5690-268E-4F64F85B8F23}"/>
                </a:ext>
              </a:extLst>
            </p:cNvPr>
            <p:cNvSpPr/>
            <p:nvPr/>
          </p:nvSpPr>
          <p:spPr>
            <a:xfrm>
              <a:off x="6418150" y="387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9060;p50">
              <a:extLst>
                <a:ext uri="{FF2B5EF4-FFF2-40B4-BE49-F238E27FC236}">
                  <a16:creationId xmlns:a16="http://schemas.microsoft.com/office/drawing/2014/main" id="{789D1607-3B30-F875-C86E-93C05E7BB3E0}"/>
                </a:ext>
              </a:extLst>
            </p:cNvPr>
            <p:cNvSpPr/>
            <p:nvPr/>
          </p:nvSpPr>
          <p:spPr>
            <a:xfrm>
              <a:off x="6417625" y="3874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9061;p50">
              <a:extLst>
                <a:ext uri="{FF2B5EF4-FFF2-40B4-BE49-F238E27FC236}">
                  <a16:creationId xmlns:a16="http://schemas.microsoft.com/office/drawing/2014/main" id="{4D604274-DE0C-77AA-2748-54237184A0B6}"/>
                </a:ext>
              </a:extLst>
            </p:cNvPr>
            <p:cNvSpPr/>
            <p:nvPr/>
          </p:nvSpPr>
          <p:spPr>
            <a:xfrm>
              <a:off x="6417100" y="387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5" name="Google Shape;9062;p50">
              <a:extLst>
                <a:ext uri="{FF2B5EF4-FFF2-40B4-BE49-F238E27FC236}">
                  <a16:creationId xmlns:a16="http://schemas.microsoft.com/office/drawing/2014/main" id="{D7EF7275-BAFB-F5FC-6F58-DD058D5F7A4F}"/>
                </a:ext>
              </a:extLst>
            </p:cNvPr>
            <p:cNvSpPr/>
            <p:nvPr/>
          </p:nvSpPr>
          <p:spPr>
            <a:xfrm>
              <a:off x="6414450" y="3858625"/>
              <a:ext cx="8475" cy="22200"/>
            </a:xfrm>
            <a:custGeom>
              <a:avLst/>
              <a:gdLst/>
              <a:ahLst/>
              <a:cxnLst/>
              <a:rect l="l" t="t" r="r" b="b"/>
              <a:pathLst>
                <a:path w="339" h="888" extrusionOk="0">
                  <a:moveTo>
                    <a:pt x="22" y="85"/>
                  </a:moveTo>
                  <a:cubicBezTo>
                    <a:pt x="22" y="85"/>
                    <a:pt x="22" y="94"/>
                    <a:pt x="28" y="94"/>
                  </a:cubicBezTo>
                  <a:lnTo>
                    <a:pt x="28" y="94"/>
                  </a:lnTo>
                  <a:cubicBezTo>
                    <a:pt x="28" y="92"/>
                    <a:pt x="26" y="88"/>
                    <a:pt x="22" y="85"/>
                  </a:cubicBezTo>
                  <a:close/>
                  <a:moveTo>
                    <a:pt x="149" y="697"/>
                  </a:moveTo>
                  <a:cubicBezTo>
                    <a:pt x="149" y="697"/>
                    <a:pt x="149" y="718"/>
                    <a:pt x="149" y="718"/>
                  </a:cubicBezTo>
                  <a:cubicBezTo>
                    <a:pt x="149" y="718"/>
                    <a:pt x="149" y="718"/>
                    <a:pt x="170" y="697"/>
                  </a:cubicBezTo>
                  <a:close/>
                  <a:moveTo>
                    <a:pt x="212" y="866"/>
                  </a:moveTo>
                  <a:cubicBezTo>
                    <a:pt x="212" y="873"/>
                    <a:pt x="212" y="876"/>
                    <a:pt x="213" y="876"/>
                  </a:cubicBezTo>
                  <a:cubicBezTo>
                    <a:pt x="215" y="876"/>
                    <a:pt x="219" y="866"/>
                    <a:pt x="233" y="866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21"/>
                    <a:pt x="128" y="21"/>
                  </a:cubicBezTo>
                  <a:lnTo>
                    <a:pt x="107" y="21"/>
                  </a:lnTo>
                  <a:cubicBezTo>
                    <a:pt x="85" y="21"/>
                    <a:pt x="85" y="42"/>
                    <a:pt x="85" y="42"/>
                  </a:cubicBezTo>
                  <a:lnTo>
                    <a:pt x="85" y="64"/>
                  </a:lnTo>
                  <a:lnTo>
                    <a:pt x="64" y="64"/>
                  </a:lnTo>
                  <a:cubicBezTo>
                    <a:pt x="64" y="64"/>
                    <a:pt x="22" y="85"/>
                    <a:pt x="43" y="85"/>
                  </a:cubicBezTo>
                  <a:cubicBezTo>
                    <a:pt x="36" y="92"/>
                    <a:pt x="31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lnTo>
                    <a:pt x="28" y="94"/>
                  </a:lnTo>
                  <a:cubicBezTo>
                    <a:pt x="30" y="106"/>
                    <a:pt x="5" y="106"/>
                    <a:pt x="22" y="106"/>
                  </a:cubicBezTo>
                  <a:cubicBezTo>
                    <a:pt x="1" y="127"/>
                    <a:pt x="22" y="127"/>
                    <a:pt x="1" y="148"/>
                  </a:cubicBezTo>
                  <a:lnTo>
                    <a:pt x="22" y="148"/>
                  </a:lnTo>
                  <a:cubicBezTo>
                    <a:pt x="1" y="148"/>
                    <a:pt x="22" y="169"/>
                    <a:pt x="1" y="190"/>
                  </a:cubicBezTo>
                  <a:cubicBezTo>
                    <a:pt x="22" y="211"/>
                    <a:pt x="1" y="233"/>
                    <a:pt x="22" y="254"/>
                  </a:cubicBezTo>
                  <a:cubicBezTo>
                    <a:pt x="1" y="254"/>
                    <a:pt x="43" y="254"/>
                    <a:pt x="22" y="275"/>
                  </a:cubicBezTo>
                  <a:cubicBezTo>
                    <a:pt x="22" y="275"/>
                    <a:pt x="1" y="296"/>
                    <a:pt x="22" y="296"/>
                  </a:cubicBezTo>
                  <a:cubicBezTo>
                    <a:pt x="22" y="296"/>
                    <a:pt x="22" y="296"/>
                    <a:pt x="22" y="317"/>
                  </a:cubicBezTo>
                  <a:cubicBezTo>
                    <a:pt x="43" y="317"/>
                    <a:pt x="43" y="338"/>
                    <a:pt x="43" y="338"/>
                  </a:cubicBezTo>
                  <a:lnTo>
                    <a:pt x="22" y="338"/>
                  </a:lnTo>
                  <a:cubicBezTo>
                    <a:pt x="43" y="359"/>
                    <a:pt x="43" y="359"/>
                    <a:pt x="43" y="359"/>
                  </a:cubicBezTo>
                  <a:cubicBezTo>
                    <a:pt x="43" y="359"/>
                    <a:pt x="43" y="380"/>
                    <a:pt x="43" y="380"/>
                  </a:cubicBezTo>
                  <a:cubicBezTo>
                    <a:pt x="43" y="380"/>
                    <a:pt x="64" y="380"/>
                    <a:pt x="64" y="402"/>
                  </a:cubicBezTo>
                  <a:lnTo>
                    <a:pt x="43" y="402"/>
                  </a:lnTo>
                  <a:cubicBezTo>
                    <a:pt x="64" y="423"/>
                    <a:pt x="43" y="423"/>
                    <a:pt x="64" y="423"/>
                  </a:cubicBezTo>
                  <a:lnTo>
                    <a:pt x="43" y="444"/>
                  </a:lnTo>
                  <a:cubicBezTo>
                    <a:pt x="57" y="444"/>
                    <a:pt x="62" y="434"/>
                    <a:pt x="64" y="434"/>
                  </a:cubicBezTo>
                  <a:cubicBezTo>
                    <a:pt x="64" y="434"/>
                    <a:pt x="64" y="437"/>
                    <a:pt x="64" y="444"/>
                  </a:cubicBezTo>
                  <a:cubicBezTo>
                    <a:pt x="64" y="444"/>
                    <a:pt x="64" y="444"/>
                    <a:pt x="64" y="465"/>
                  </a:cubicBezTo>
                  <a:lnTo>
                    <a:pt x="43" y="465"/>
                  </a:lnTo>
                  <a:cubicBezTo>
                    <a:pt x="43" y="465"/>
                    <a:pt x="64" y="486"/>
                    <a:pt x="64" y="507"/>
                  </a:cubicBezTo>
                  <a:lnTo>
                    <a:pt x="85" y="507"/>
                  </a:lnTo>
                  <a:cubicBezTo>
                    <a:pt x="71" y="507"/>
                    <a:pt x="67" y="517"/>
                    <a:pt x="65" y="517"/>
                  </a:cubicBezTo>
                  <a:cubicBezTo>
                    <a:pt x="64" y="517"/>
                    <a:pt x="64" y="514"/>
                    <a:pt x="64" y="507"/>
                  </a:cubicBezTo>
                  <a:lnTo>
                    <a:pt x="64" y="528"/>
                  </a:lnTo>
                  <a:cubicBezTo>
                    <a:pt x="64" y="539"/>
                    <a:pt x="75" y="539"/>
                    <a:pt x="83" y="539"/>
                  </a:cubicBezTo>
                  <a:cubicBezTo>
                    <a:pt x="91" y="539"/>
                    <a:pt x="96" y="539"/>
                    <a:pt x="85" y="549"/>
                  </a:cubicBezTo>
                  <a:lnTo>
                    <a:pt x="128" y="549"/>
                  </a:lnTo>
                  <a:lnTo>
                    <a:pt x="107" y="571"/>
                  </a:lnTo>
                  <a:cubicBezTo>
                    <a:pt x="117" y="560"/>
                    <a:pt x="122" y="560"/>
                    <a:pt x="125" y="560"/>
                  </a:cubicBezTo>
                  <a:cubicBezTo>
                    <a:pt x="128" y="560"/>
                    <a:pt x="128" y="560"/>
                    <a:pt x="128" y="551"/>
                  </a:cubicBezTo>
                  <a:lnTo>
                    <a:pt x="128" y="551"/>
                  </a:lnTo>
                  <a:cubicBezTo>
                    <a:pt x="128" y="571"/>
                    <a:pt x="127" y="571"/>
                    <a:pt x="107" y="571"/>
                  </a:cubicBezTo>
                  <a:lnTo>
                    <a:pt x="128" y="571"/>
                  </a:lnTo>
                  <a:cubicBezTo>
                    <a:pt x="149" y="571"/>
                    <a:pt x="128" y="592"/>
                    <a:pt x="128" y="592"/>
                  </a:cubicBezTo>
                  <a:lnTo>
                    <a:pt x="149" y="592"/>
                  </a:lnTo>
                  <a:cubicBezTo>
                    <a:pt x="149" y="592"/>
                    <a:pt x="170" y="592"/>
                    <a:pt x="149" y="613"/>
                  </a:cubicBezTo>
                  <a:cubicBezTo>
                    <a:pt x="149" y="613"/>
                    <a:pt x="128" y="613"/>
                    <a:pt x="128" y="634"/>
                  </a:cubicBezTo>
                  <a:lnTo>
                    <a:pt x="149" y="634"/>
                  </a:lnTo>
                  <a:cubicBezTo>
                    <a:pt x="149" y="634"/>
                    <a:pt x="149" y="634"/>
                    <a:pt x="149" y="655"/>
                  </a:cubicBezTo>
                  <a:lnTo>
                    <a:pt x="170" y="655"/>
                  </a:lnTo>
                  <a:cubicBezTo>
                    <a:pt x="170" y="655"/>
                    <a:pt x="149" y="676"/>
                    <a:pt x="149" y="676"/>
                  </a:cubicBezTo>
                  <a:cubicBezTo>
                    <a:pt x="163" y="676"/>
                    <a:pt x="168" y="667"/>
                    <a:pt x="169" y="667"/>
                  </a:cubicBezTo>
                  <a:cubicBezTo>
                    <a:pt x="170" y="667"/>
                    <a:pt x="170" y="669"/>
                    <a:pt x="170" y="676"/>
                  </a:cubicBezTo>
                  <a:cubicBezTo>
                    <a:pt x="170" y="676"/>
                    <a:pt x="170" y="697"/>
                    <a:pt x="170" y="697"/>
                  </a:cubicBezTo>
                  <a:cubicBezTo>
                    <a:pt x="170" y="708"/>
                    <a:pt x="175" y="708"/>
                    <a:pt x="181" y="708"/>
                  </a:cubicBezTo>
                  <a:cubicBezTo>
                    <a:pt x="186" y="708"/>
                    <a:pt x="191" y="708"/>
                    <a:pt x="191" y="718"/>
                  </a:cubicBezTo>
                  <a:cubicBezTo>
                    <a:pt x="191" y="718"/>
                    <a:pt x="191" y="740"/>
                    <a:pt x="191" y="740"/>
                  </a:cubicBezTo>
                  <a:cubicBezTo>
                    <a:pt x="191" y="740"/>
                    <a:pt x="191" y="761"/>
                    <a:pt x="191" y="761"/>
                  </a:cubicBezTo>
                  <a:cubicBezTo>
                    <a:pt x="198" y="754"/>
                    <a:pt x="203" y="751"/>
                    <a:pt x="206" y="751"/>
                  </a:cubicBezTo>
                  <a:cubicBezTo>
                    <a:pt x="212" y="751"/>
                    <a:pt x="212" y="761"/>
                    <a:pt x="212" y="761"/>
                  </a:cubicBezTo>
                  <a:cubicBezTo>
                    <a:pt x="212" y="761"/>
                    <a:pt x="191" y="761"/>
                    <a:pt x="191" y="782"/>
                  </a:cubicBezTo>
                  <a:lnTo>
                    <a:pt x="233" y="782"/>
                  </a:lnTo>
                  <a:cubicBezTo>
                    <a:pt x="233" y="782"/>
                    <a:pt x="233" y="803"/>
                    <a:pt x="233" y="803"/>
                  </a:cubicBezTo>
                  <a:lnTo>
                    <a:pt x="212" y="803"/>
                  </a:lnTo>
                  <a:cubicBezTo>
                    <a:pt x="212" y="803"/>
                    <a:pt x="212" y="824"/>
                    <a:pt x="212" y="824"/>
                  </a:cubicBezTo>
                  <a:cubicBezTo>
                    <a:pt x="212" y="845"/>
                    <a:pt x="233" y="845"/>
                    <a:pt x="212" y="845"/>
                  </a:cubicBezTo>
                  <a:lnTo>
                    <a:pt x="233" y="845"/>
                  </a:lnTo>
                  <a:cubicBezTo>
                    <a:pt x="233" y="845"/>
                    <a:pt x="233" y="852"/>
                    <a:pt x="237" y="854"/>
                  </a:cubicBezTo>
                  <a:lnTo>
                    <a:pt x="237" y="854"/>
                  </a:lnTo>
                  <a:cubicBezTo>
                    <a:pt x="233" y="860"/>
                    <a:pt x="233" y="866"/>
                    <a:pt x="233" y="866"/>
                  </a:cubicBezTo>
                  <a:cubicBezTo>
                    <a:pt x="233" y="866"/>
                    <a:pt x="233" y="866"/>
                    <a:pt x="233" y="866"/>
                  </a:cubicBezTo>
                  <a:lnTo>
                    <a:pt x="233" y="866"/>
                  </a:lnTo>
                  <a:cubicBezTo>
                    <a:pt x="212" y="887"/>
                    <a:pt x="233" y="887"/>
                    <a:pt x="233" y="887"/>
                  </a:cubicBezTo>
                  <a:cubicBezTo>
                    <a:pt x="254" y="866"/>
                    <a:pt x="233" y="866"/>
                    <a:pt x="254" y="866"/>
                  </a:cubicBezTo>
                  <a:cubicBezTo>
                    <a:pt x="254" y="866"/>
                    <a:pt x="254" y="866"/>
                    <a:pt x="254" y="845"/>
                  </a:cubicBezTo>
                  <a:lnTo>
                    <a:pt x="276" y="845"/>
                  </a:lnTo>
                  <a:cubicBezTo>
                    <a:pt x="276" y="845"/>
                    <a:pt x="276" y="824"/>
                    <a:pt x="276" y="824"/>
                  </a:cubicBezTo>
                  <a:lnTo>
                    <a:pt x="297" y="824"/>
                  </a:lnTo>
                  <a:cubicBezTo>
                    <a:pt x="276" y="824"/>
                    <a:pt x="276" y="824"/>
                    <a:pt x="276" y="803"/>
                  </a:cubicBezTo>
                  <a:lnTo>
                    <a:pt x="297" y="803"/>
                  </a:lnTo>
                  <a:cubicBezTo>
                    <a:pt x="297" y="803"/>
                    <a:pt x="297" y="803"/>
                    <a:pt x="297" y="782"/>
                  </a:cubicBezTo>
                  <a:cubicBezTo>
                    <a:pt x="318" y="782"/>
                    <a:pt x="297" y="782"/>
                    <a:pt x="297" y="761"/>
                  </a:cubicBezTo>
                  <a:lnTo>
                    <a:pt x="318" y="761"/>
                  </a:lnTo>
                  <a:cubicBezTo>
                    <a:pt x="318" y="740"/>
                    <a:pt x="318" y="740"/>
                    <a:pt x="297" y="740"/>
                  </a:cubicBezTo>
                  <a:lnTo>
                    <a:pt x="297" y="718"/>
                  </a:lnTo>
                  <a:cubicBezTo>
                    <a:pt x="297" y="697"/>
                    <a:pt x="297" y="697"/>
                    <a:pt x="297" y="697"/>
                  </a:cubicBezTo>
                  <a:lnTo>
                    <a:pt x="318" y="676"/>
                  </a:lnTo>
                  <a:lnTo>
                    <a:pt x="318" y="655"/>
                  </a:lnTo>
                  <a:cubicBezTo>
                    <a:pt x="297" y="655"/>
                    <a:pt x="339" y="634"/>
                    <a:pt x="318" y="634"/>
                  </a:cubicBezTo>
                  <a:cubicBezTo>
                    <a:pt x="318" y="613"/>
                    <a:pt x="318" y="613"/>
                    <a:pt x="318" y="613"/>
                  </a:cubicBezTo>
                  <a:lnTo>
                    <a:pt x="318" y="592"/>
                  </a:lnTo>
                  <a:lnTo>
                    <a:pt x="297" y="571"/>
                  </a:lnTo>
                  <a:cubicBezTo>
                    <a:pt x="297" y="571"/>
                    <a:pt x="297" y="571"/>
                    <a:pt x="318" y="549"/>
                  </a:cubicBezTo>
                  <a:lnTo>
                    <a:pt x="318" y="528"/>
                  </a:lnTo>
                  <a:cubicBezTo>
                    <a:pt x="318" y="528"/>
                    <a:pt x="318" y="507"/>
                    <a:pt x="318" y="507"/>
                  </a:cubicBezTo>
                  <a:cubicBezTo>
                    <a:pt x="318" y="507"/>
                    <a:pt x="318" y="507"/>
                    <a:pt x="318" y="486"/>
                  </a:cubicBezTo>
                  <a:cubicBezTo>
                    <a:pt x="318" y="465"/>
                    <a:pt x="297" y="465"/>
                    <a:pt x="297" y="465"/>
                  </a:cubicBezTo>
                  <a:cubicBezTo>
                    <a:pt x="297" y="465"/>
                    <a:pt x="318" y="444"/>
                    <a:pt x="318" y="444"/>
                  </a:cubicBezTo>
                  <a:cubicBezTo>
                    <a:pt x="318" y="423"/>
                    <a:pt x="318" y="423"/>
                    <a:pt x="318" y="423"/>
                  </a:cubicBezTo>
                  <a:cubicBezTo>
                    <a:pt x="297" y="423"/>
                    <a:pt x="297" y="423"/>
                    <a:pt x="297" y="402"/>
                  </a:cubicBezTo>
                  <a:cubicBezTo>
                    <a:pt x="297" y="402"/>
                    <a:pt x="297" y="380"/>
                    <a:pt x="297" y="380"/>
                  </a:cubicBezTo>
                  <a:lnTo>
                    <a:pt x="297" y="359"/>
                  </a:lnTo>
                  <a:cubicBezTo>
                    <a:pt x="283" y="359"/>
                    <a:pt x="287" y="350"/>
                    <a:pt x="286" y="350"/>
                  </a:cubicBezTo>
                  <a:lnTo>
                    <a:pt x="286" y="350"/>
                  </a:lnTo>
                  <a:cubicBezTo>
                    <a:pt x="285" y="350"/>
                    <a:pt x="283" y="352"/>
                    <a:pt x="276" y="359"/>
                  </a:cubicBezTo>
                  <a:cubicBezTo>
                    <a:pt x="276" y="338"/>
                    <a:pt x="276" y="338"/>
                    <a:pt x="276" y="338"/>
                  </a:cubicBezTo>
                  <a:cubicBezTo>
                    <a:pt x="276" y="317"/>
                    <a:pt x="276" y="296"/>
                    <a:pt x="276" y="296"/>
                  </a:cubicBezTo>
                  <a:cubicBezTo>
                    <a:pt x="276" y="275"/>
                    <a:pt x="276" y="275"/>
                    <a:pt x="276" y="275"/>
                  </a:cubicBezTo>
                  <a:lnTo>
                    <a:pt x="254" y="275"/>
                  </a:lnTo>
                  <a:cubicBezTo>
                    <a:pt x="276" y="254"/>
                    <a:pt x="276" y="254"/>
                    <a:pt x="254" y="254"/>
                  </a:cubicBezTo>
                  <a:cubicBezTo>
                    <a:pt x="233" y="254"/>
                    <a:pt x="276" y="233"/>
                    <a:pt x="254" y="233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190"/>
                    <a:pt x="254" y="190"/>
                    <a:pt x="254" y="169"/>
                  </a:cubicBezTo>
                  <a:cubicBezTo>
                    <a:pt x="233" y="148"/>
                    <a:pt x="254" y="148"/>
                    <a:pt x="233" y="148"/>
                  </a:cubicBezTo>
                  <a:lnTo>
                    <a:pt x="254" y="148"/>
                  </a:lnTo>
                  <a:cubicBezTo>
                    <a:pt x="254" y="148"/>
                    <a:pt x="254" y="0"/>
                    <a:pt x="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6" name="Google Shape;9063;p50">
              <a:extLst>
                <a:ext uri="{FF2B5EF4-FFF2-40B4-BE49-F238E27FC236}">
                  <a16:creationId xmlns:a16="http://schemas.microsoft.com/office/drawing/2014/main" id="{B662BEAB-BF3F-CA69-0F5B-53146BCA26CF}"/>
                </a:ext>
              </a:extLst>
            </p:cNvPr>
            <p:cNvSpPr/>
            <p:nvPr/>
          </p:nvSpPr>
          <p:spPr>
            <a:xfrm>
              <a:off x="6417625" y="3875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7" name="Google Shape;9064;p50">
              <a:extLst>
                <a:ext uri="{FF2B5EF4-FFF2-40B4-BE49-F238E27FC236}">
                  <a16:creationId xmlns:a16="http://schemas.microsoft.com/office/drawing/2014/main" id="{7BCA705E-EBB7-B099-DCD1-EFCE24022304}"/>
                </a:ext>
              </a:extLst>
            </p:cNvPr>
            <p:cNvSpPr/>
            <p:nvPr/>
          </p:nvSpPr>
          <p:spPr>
            <a:xfrm>
              <a:off x="6417625" y="387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8" name="Google Shape;9065;p50">
              <a:extLst>
                <a:ext uri="{FF2B5EF4-FFF2-40B4-BE49-F238E27FC236}">
                  <a16:creationId xmlns:a16="http://schemas.microsoft.com/office/drawing/2014/main" id="{34D5E93C-BAED-9E3E-06D1-7D951F0BF115}"/>
                </a:ext>
              </a:extLst>
            </p:cNvPr>
            <p:cNvSpPr/>
            <p:nvPr/>
          </p:nvSpPr>
          <p:spPr>
            <a:xfrm>
              <a:off x="6417100" y="387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9" name="Google Shape;9066;p50">
              <a:extLst>
                <a:ext uri="{FF2B5EF4-FFF2-40B4-BE49-F238E27FC236}">
                  <a16:creationId xmlns:a16="http://schemas.microsoft.com/office/drawing/2014/main" id="{4577DD45-AA70-CAF8-E6D3-C52259ADD967}"/>
                </a:ext>
              </a:extLst>
            </p:cNvPr>
            <p:cNvSpPr/>
            <p:nvPr/>
          </p:nvSpPr>
          <p:spPr>
            <a:xfrm>
              <a:off x="6418675" y="387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0" name="Google Shape;9067;p50">
              <a:extLst>
                <a:ext uri="{FF2B5EF4-FFF2-40B4-BE49-F238E27FC236}">
                  <a16:creationId xmlns:a16="http://schemas.microsoft.com/office/drawing/2014/main" id="{0A45CC2C-419B-459B-3486-D0CB03D283B8}"/>
                </a:ext>
              </a:extLst>
            </p:cNvPr>
            <p:cNvSpPr/>
            <p:nvPr/>
          </p:nvSpPr>
          <p:spPr>
            <a:xfrm>
              <a:off x="6419225" y="387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1" name="Google Shape;9068;p50">
              <a:extLst>
                <a:ext uri="{FF2B5EF4-FFF2-40B4-BE49-F238E27FC236}">
                  <a16:creationId xmlns:a16="http://schemas.microsoft.com/office/drawing/2014/main" id="{E36FB095-CB0A-FC0C-AF0A-A01AB231C7AA}"/>
                </a:ext>
              </a:extLst>
            </p:cNvPr>
            <p:cNvSpPr/>
            <p:nvPr/>
          </p:nvSpPr>
          <p:spPr>
            <a:xfrm>
              <a:off x="6419750" y="3878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2" name="Google Shape;9069;p50">
              <a:extLst>
                <a:ext uri="{FF2B5EF4-FFF2-40B4-BE49-F238E27FC236}">
                  <a16:creationId xmlns:a16="http://schemas.microsoft.com/office/drawing/2014/main" id="{6464B8D9-3393-D9E0-0ACA-8B8481BAC362}"/>
                </a:ext>
              </a:extLst>
            </p:cNvPr>
            <p:cNvSpPr/>
            <p:nvPr/>
          </p:nvSpPr>
          <p:spPr>
            <a:xfrm>
              <a:off x="6418675" y="387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3" name="Google Shape;9070;p50">
              <a:extLst>
                <a:ext uri="{FF2B5EF4-FFF2-40B4-BE49-F238E27FC236}">
                  <a16:creationId xmlns:a16="http://schemas.microsoft.com/office/drawing/2014/main" id="{844BD64B-411A-6346-CC4F-D7B98959DC25}"/>
                </a:ext>
              </a:extLst>
            </p:cNvPr>
            <p:cNvSpPr/>
            <p:nvPr/>
          </p:nvSpPr>
          <p:spPr>
            <a:xfrm>
              <a:off x="6419225" y="38781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4" name="Google Shape;9071;p50">
              <a:extLst>
                <a:ext uri="{FF2B5EF4-FFF2-40B4-BE49-F238E27FC236}">
                  <a16:creationId xmlns:a16="http://schemas.microsoft.com/office/drawing/2014/main" id="{09461F02-FD84-AA7E-58C6-6A66A039FD22}"/>
                </a:ext>
              </a:extLst>
            </p:cNvPr>
            <p:cNvSpPr/>
            <p:nvPr/>
          </p:nvSpPr>
          <p:spPr>
            <a:xfrm>
              <a:off x="6419225" y="387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5" name="Google Shape;9072;p50">
              <a:extLst>
                <a:ext uri="{FF2B5EF4-FFF2-40B4-BE49-F238E27FC236}">
                  <a16:creationId xmlns:a16="http://schemas.microsoft.com/office/drawing/2014/main" id="{981B6F1D-ED05-4080-0DD4-ACC8ED947567}"/>
                </a:ext>
              </a:extLst>
            </p:cNvPr>
            <p:cNvSpPr/>
            <p:nvPr/>
          </p:nvSpPr>
          <p:spPr>
            <a:xfrm>
              <a:off x="6419225" y="387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9073;p50">
              <a:extLst>
                <a:ext uri="{FF2B5EF4-FFF2-40B4-BE49-F238E27FC236}">
                  <a16:creationId xmlns:a16="http://schemas.microsoft.com/office/drawing/2014/main" id="{BF7AE0ED-C68D-BC9B-8722-A83B12EB7038}"/>
                </a:ext>
              </a:extLst>
            </p:cNvPr>
            <p:cNvSpPr/>
            <p:nvPr/>
          </p:nvSpPr>
          <p:spPr>
            <a:xfrm>
              <a:off x="6419225" y="3878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9074;p50">
              <a:extLst>
                <a:ext uri="{FF2B5EF4-FFF2-40B4-BE49-F238E27FC236}">
                  <a16:creationId xmlns:a16="http://schemas.microsoft.com/office/drawing/2014/main" id="{DB890008-B8BD-BDF3-458C-1963D4F2CA74}"/>
                </a:ext>
              </a:extLst>
            </p:cNvPr>
            <p:cNvSpPr/>
            <p:nvPr/>
          </p:nvSpPr>
          <p:spPr>
            <a:xfrm>
              <a:off x="6419225" y="387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9075;p50">
              <a:extLst>
                <a:ext uri="{FF2B5EF4-FFF2-40B4-BE49-F238E27FC236}">
                  <a16:creationId xmlns:a16="http://schemas.microsoft.com/office/drawing/2014/main" id="{129A814D-ED1D-EF39-937B-9F6E1385F4BA}"/>
                </a:ext>
              </a:extLst>
            </p:cNvPr>
            <p:cNvSpPr/>
            <p:nvPr/>
          </p:nvSpPr>
          <p:spPr>
            <a:xfrm>
              <a:off x="6419225" y="387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9076;p50">
              <a:extLst>
                <a:ext uri="{FF2B5EF4-FFF2-40B4-BE49-F238E27FC236}">
                  <a16:creationId xmlns:a16="http://schemas.microsoft.com/office/drawing/2014/main" id="{5577F06E-A823-8B29-2701-4B7682487ADE}"/>
                </a:ext>
              </a:extLst>
            </p:cNvPr>
            <p:cNvSpPr/>
            <p:nvPr/>
          </p:nvSpPr>
          <p:spPr>
            <a:xfrm>
              <a:off x="6533275" y="3867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9077;p50">
              <a:extLst>
                <a:ext uri="{FF2B5EF4-FFF2-40B4-BE49-F238E27FC236}">
                  <a16:creationId xmlns:a16="http://schemas.microsoft.com/office/drawing/2014/main" id="{9B15294D-2B18-49C3-330A-5DB5355A8399}"/>
                </a:ext>
              </a:extLst>
            </p:cNvPr>
            <p:cNvSpPr/>
            <p:nvPr/>
          </p:nvSpPr>
          <p:spPr>
            <a:xfrm>
              <a:off x="6534350" y="386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9078;p50">
              <a:extLst>
                <a:ext uri="{FF2B5EF4-FFF2-40B4-BE49-F238E27FC236}">
                  <a16:creationId xmlns:a16="http://schemas.microsoft.com/office/drawing/2014/main" id="{F76B6D30-35CF-8B0B-EB06-C064E5DF360B}"/>
                </a:ext>
              </a:extLst>
            </p:cNvPr>
            <p:cNvSpPr/>
            <p:nvPr/>
          </p:nvSpPr>
          <p:spPr>
            <a:xfrm>
              <a:off x="6532750" y="386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9079;p50">
              <a:extLst>
                <a:ext uri="{FF2B5EF4-FFF2-40B4-BE49-F238E27FC236}">
                  <a16:creationId xmlns:a16="http://schemas.microsoft.com/office/drawing/2014/main" id="{90DAEDA7-69F5-5772-BDC6-98852DCFF116}"/>
                </a:ext>
              </a:extLst>
            </p:cNvPr>
            <p:cNvSpPr/>
            <p:nvPr/>
          </p:nvSpPr>
          <p:spPr>
            <a:xfrm>
              <a:off x="6536450" y="386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3" name="Google Shape;9080;p50">
              <a:extLst>
                <a:ext uri="{FF2B5EF4-FFF2-40B4-BE49-F238E27FC236}">
                  <a16:creationId xmlns:a16="http://schemas.microsoft.com/office/drawing/2014/main" id="{83149087-5F9A-755B-ADBB-B09150B81862}"/>
                </a:ext>
              </a:extLst>
            </p:cNvPr>
            <p:cNvSpPr/>
            <p:nvPr/>
          </p:nvSpPr>
          <p:spPr>
            <a:xfrm>
              <a:off x="6534875" y="3864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4" name="Google Shape;9081;p50">
              <a:extLst>
                <a:ext uri="{FF2B5EF4-FFF2-40B4-BE49-F238E27FC236}">
                  <a16:creationId xmlns:a16="http://schemas.microsoft.com/office/drawing/2014/main" id="{63DEF861-D715-BFB7-B0CC-199EAF760445}"/>
                </a:ext>
              </a:extLst>
            </p:cNvPr>
            <p:cNvSpPr/>
            <p:nvPr/>
          </p:nvSpPr>
          <p:spPr>
            <a:xfrm>
              <a:off x="6530125" y="386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9082;p50">
              <a:extLst>
                <a:ext uri="{FF2B5EF4-FFF2-40B4-BE49-F238E27FC236}">
                  <a16:creationId xmlns:a16="http://schemas.microsoft.com/office/drawing/2014/main" id="{8BAD9435-1C80-5A07-7138-5D5094E67D97}"/>
                </a:ext>
              </a:extLst>
            </p:cNvPr>
            <p:cNvSpPr/>
            <p:nvPr/>
          </p:nvSpPr>
          <p:spPr>
            <a:xfrm>
              <a:off x="6530650" y="387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9083;p50">
              <a:extLst>
                <a:ext uri="{FF2B5EF4-FFF2-40B4-BE49-F238E27FC236}">
                  <a16:creationId xmlns:a16="http://schemas.microsoft.com/office/drawing/2014/main" id="{49744249-D795-8E69-F6C3-210B0171054B}"/>
                </a:ext>
              </a:extLst>
            </p:cNvPr>
            <p:cNvSpPr/>
            <p:nvPr/>
          </p:nvSpPr>
          <p:spPr>
            <a:xfrm>
              <a:off x="6531175" y="386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9084;p50">
              <a:extLst>
                <a:ext uri="{FF2B5EF4-FFF2-40B4-BE49-F238E27FC236}">
                  <a16:creationId xmlns:a16="http://schemas.microsoft.com/office/drawing/2014/main" id="{04DF610C-3C69-5E6C-F58E-BEA764F4B122}"/>
                </a:ext>
              </a:extLst>
            </p:cNvPr>
            <p:cNvSpPr/>
            <p:nvPr/>
          </p:nvSpPr>
          <p:spPr>
            <a:xfrm>
              <a:off x="6531175" y="386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9085;p50">
              <a:extLst>
                <a:ext uri="{FF2B5EF4-FFF2-40B4-BE49-F238E27FC236}">
                  <a16:creationId xmlns:a16="http://schemas.microsoft.com/office/drawing/2014/main" id="{6FE9D77B-3F5D-C817-D509-97C9DC0218E5}"/>
                </a:ext>
              </a:extLst>
            </p:cNvPr>
            <p:cNvSpPr/>
            <p:nvPr/>
          </p:nvSpPr>
          <p:spPr>
            <a:xfrm>
              <a:off x="6539100" y="38475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9086;p50">
              <a:extLst>
                <a:ext uri="{FF2B5EF4-FFF2-40B4-BE49-F238E27FC236}">
                  <a16:creationId xmlns:a16="http://schemas.microsoft.com/office/drawing/2014/main" id="{8BA89C28-47EA-62A5-36A7-0B10B16C6155}"/>
                </a:ext>
              </a:extLst>
            </p:cNvPr>
            <p:cNvSpPr/>
            <p:nvPr/>
          </p:nvSpPr>
          <p:spPr>
            <a:xfrm>
              <a:off x="6536975" y="3858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9087;p50">
              <a:extLst>
                <a:ext uri="{FF2B5EF4-FFF2-40B4-BE49-F238E27FC236}">
                  <a16:creationId xmlns:a16="http://schemas.microsoft.com/office/drawing/2014/main" id="{F172391B-2D69-30D5-0778-D3423572759F}"/>
                </a:ext>
              </a:extLst>
            </p:cNvPr>
            <p:cNvSpPr/>
            <p:nvPr/>
          </p:nvSpPr>
          <p:spPr>
            <a:xfrm>
              <a:off x="6538025" y="384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9088;p50">
              <a:extLst>
                <a:ext uri="{FF2B5EF4-FFF2-40B4-BE49-F238E27FC236}">
                  <a16:creationId xmlns:a16="http://schemas.microsoft.com/office/drawing/2014/main" id="{6BDC8CFE-E5C4-146B-EEDA-907E647A6B9B}"/>
                </a:ext>
              </a:extLst>
            </p:cNvPr>
            <p:cNvSpPr/>
            <p:nvPr/>
          </p:nvSpPr>
          <p:spPr>
            <a:xfrm>
              <a:off x="6529575" y="38681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1" y="0"/>
                    <a:pt x="22" y="0"/>
                    <a:pt x="1" y="0"/>
                  </a:cubicBezTo>
                  <a:cubicBezTo>
                    <a:pt x="22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9089;p50">
              <a:extLst>
                <a:ext uri="{FF2B5EF4-FFF2-40B4-BE49-F238E27FC236}">
                  <a16:creationId xmlns:a16="http://schemas.microsoft.com/office/drawing/2014/main" id="{B6CE2A20-742E-2609-5E74-230016313839}"/>
                </a:ext>
              </a:extLst>
            </p:cNvPr>
            <p:cNvSpPr/>
            <p:nvPr/>
          </p:nvSpPr>
          <p:spPr>
            <a:xfrm>
              <a:off x="6531700" y="3856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9090;p50">
              <a:extLst>
                <a:ext uri="{FF2B5EF4-FFF2-40B4-BE49-F238E27FC236}">
                  <a16:creationId xmlns:a16="http://schemas.microsoft.com/office/drawing/2014/main" id="{CE7320B0-0C70-5D65-708B-C767ABF081D1}"/>
                </a:ext>
              </a:extLst>
            </p:cNvPr>
            <p:cNvSpPr/>
            <p:nvPr/>
          </p:nvSpPr>
          <p:spPr>
            <a:xfrm>
              <a:off x="6538025" y="384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9091;p50">
              <a:extLst>
                <a:ext uri="{FF2B5EF4-FFF2-40B4-BE49-F238E27FC236}">
                  <a16:creationId xmlns:a16="http://schemas.microsoft.com/office/drawing/2014/main" id="{3682F1A1-33F2-D15E-B9D5-A01A9169F54E}"/>
                </a:ext>
              </a:extLst>
            </p:cNvPr>
            <p:cNvSpPr/>
            <p:nvPr/>
          </p:nvSpPr>
          <p:spPr>
            <a:xfrm>
              <a:off x="6538025" y="38549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lnTo>
                    <a:pt x="1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9092;p50">
              <a:extLst>
                <a:ext uri="{FF2B5EF4-FFF2-40B4-BE49-F238E27FC236}">
                  <a16:creationId xmlns:a16="http://schemas.microsoft.com/office/drawing/2014/main" id="{953207BC-33B1-925C-7F57-20EFE700E15C}"/>
                </a:ext>
              </a:extLst>
            </p:cNvPr>
            <p:cNvSpPr/>
            <p:nvPr/>
          </p:nvSpPr>
          <p:spPr>
            <a:xfrm>
              <a:off x="6538575" y="385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9093;p50">
              <a:extLst>
                <a:ext uri="{FF2B5EF4-FFF2-40B4-BE49-F238E27FC236}">
                  <a16:creationId xmlns:a16="http://schemas.microsoft.com/office/drawing/2014/main" id="{147DE981-96AA-2203-DD6E-23216DB937B5}"/>
                </a:ext>
              </a:extLst>
            </p:cNvPr>
            <p:cNvSpPr/>
            <p:nvPr/>
          </p:nvSpPr>
          <p:spPr>
            <a:xfrm>
              <a:off x="6539100" y="384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9094;p50">
              <a:extLst>
                <a:ext uri="{FF2B5EF4-FFF2-40B4-BE49-F238E27FC236}">
                  <a16:creationId xmlns:a16="http://schemas.microsoft.com/office/drawing/2014/main" id="{704B25CA-A77E-62D1-2DD4-81A337ED3282}"/>
                </a:ext>
              </a:extLst>
            </p:cNvPr>
            <p:cNvSpPr/>
            <p:nvPr/>
          </p:nvSpPr>
          <p:spPr>
            <a:xfrm>
              <a:off x="6539100" y="385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8" name="Google Shape;9095;p50">
              <a:extLst>
                <a:ext uri="{FF2B5EF4-FFF2-40B4-BE49-F238E27FC236}">
                  <a16:creationId xmlns:a16="http://schemas.microsoft.com/office/drawing/2014/main" id="{E93A15EA-757B-723B-68C6-8781E4D250B8}"/>
                </a:ext>
              </a:extLst>
            </p:cNvPr>
            <p:cNvSpPr/>
            <p:nvPr/>
          </p:nvSpPr>
          <p:spPr>
            <a:xfrm>
              <a:off x="6534875" y="3864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9" name="Google Shape;9096;p50">
              <a:extLst>
                <a:ext uri="{FF2B5EF4-FFF2-40B4-BE49-F238E27FC236}">
                  <a16:creationId xmlns:a16="http://schemas.microsoft.com/office/drawing/2014/main" id="{F33DC5DB-4E59-E1CB-3DB3-02E178A48CF7}"/>
                </a:ext>
              </a:extLst>
            </p:cNvPr>
            <p:cNvSpPr/>
            <p:nvPr/>
          </p:nvSpPr>
          <p:spPr>
            <a:xfrm>
              <a:off x="6531175" y="3862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0" name="Google Shape;9097;p50">
              <a:extLst>
                <a:ext uri="{FF2B5EF4-FFF2-40B4-BE49-F238E27FC236}">
                  <a16:creationId xmlns:a16="http://schemas.microsoft.com/office/drawing/2014/main" id="{41E8679D-C1AC-DA9F-E15E-692885E1C39E}"/>
                </a:ext>
              </a:extLst>
            </p:cNvPr>
            <p:cNvSpPr/>
            <p:nvPr/>
          </p:nvSpPr>
          <p:spPr>
            <a:xfrm>
              <a:off x="6531175" y="3862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1" name="Google Shape;9098;p50">
              <a:extLst>
                <a:ext uri="{FF2B5EF4-FFF2-40B4-BE49-F238E27FC236}">
                  <a16:creationId xmlns:a16="http://schemas.microsoft.com/office/drawing/2014/main" id="{7ABC851C-7267-273B-FCED-E3D9C82292D6}"/>
                </a:ext>
              </a:extLst>
            </p:cNvPr>
            <p:cNvSpPr/>
            <p:nvPr/>
          </p:nvSpPr>
          <p:spPr>
            <a:xfrm>
              <a:off x="6531175" y="386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2" name="Google Shape;9099;p50">
              <a:extLst>
                <a:ext uri="{FF2B5EF4-FFF2-40B4-BE49-F238E27FC236}">
                  <a16:creationId xmlns:a16="http://schemas.microsoft.com/office/drawing/2014/main" id="{3D2B9AE2-15EF-AF9B-F25A-7396ABA35860}"/>
                </a:ext>
              </a:extLst>
            </p:cNvPr>
            <p:cNvSpPr/>
            <p:nvPr/>
          </p:nvSpPr>
          <p:spPr>
            <a:xfrm>
              <a:off x="6530650" y="386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3" name="Google Shape;9100;p50">
              <a:extLst>
                <a:ext uri="{FF2B5EF4-FFF2-40B4-BE49-F238E27FC236}">
                  <a16:creationId xmlns:a16="http://schemas.microsoft.com/office/drawing/2014/main" id="{FA520963-72A1-F570-AD19-2DCB6659E73C}"/>
                </a:ext>
              </a:extLst>
            </p:cNvPr>
            <p:cNvSpPr/>
            <p:nvPr/>
          </p:nvSpPr>
          <p:spPr>
            <a:xfrm>
              <a:off x="6530650" y="386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4" name="Google Shape;9101;p50">
              <a:extLst>
                <a:ext uri="{FF2B5EF4-FFF2-40B4-BE49-F238E27FC236}">
                  <a16:creationId xmlns:a16="http://schemas.microsoft.com/office/drawing/2014/main" id="{6F35560D-E823-8C46-C9C5-4F53B9E932B2}"/>
                </a:ext>
              </a:extLst>
            </p:cNvPr>
            <p:cNvSpPr/>
            <p:nvPr/>
          </p:nvSpPr>
          <p:spPr>
            <a:xfrm>
              <a:off x="6531175" y="386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5" name="Google Shape;9102;p50">
              <a:extLst>
                <a:ext uri="{FF2B5EF4-FFF2-40B4-BE49-F238E27FC236}">
                  <a16:creationId xmlns:a16="http://schemas.microsoft.com/office/drawing/2014/main" id="{C028E70B-706D-44CB-7908-DA5DD25BC651}"/>
                </a:ext>
              </a:extLst>
            </p:cNvPr>
            <p:cNvSpPr/>
            <p:nvPr/>
          </p:nvSpPr>
          <p:spPr>
            <a:xfrm>
              <a:off x="6529575" y="3847525"/>
              <a:ext cx="11650" cy="22725"/>
            </a:xfrm>
            <a:custGeom>
              <a:avLst/>
              <a:gdLst/>
              <a:ahLst/>
              <a:cxnLst/>
              <a:rect l="l" t="t" r="r" b="b"/>
              <a:pathLst>
                <a:path w="466" h="909" extrusionOk="0">
                  <a:moveTo>
                    <a:pt x="85" y="317"/>
                  </a:moveTo>
                  <a:cubicBezTo>
                    <a:pt x="85" y="317"/>
                    <a:pt x="107" y="339"/>
                    <a:pt x="85" y="339"/>
                  </a:cubicBezTo>
                  <a:cubicBezTo>
                    <a:pt x="101" y="339"/>
                    <a:pt x="93" y="327"/>
                    <a:pt x="97" y="321"/>
                  </a:cubicBezTo>
                  <a:lnTo>
                    <a:pt x="97" y="321"/>
                  </a:lnTo>
                  <a:cubicBezTo>
                    <a:pt x="95" y="319"/>
                    <a:pt x="91" y="317"/>
                    <a:pt x="85" y="317"/>
                  </a:cubicBezTo>
                  <a:close/>
                  <a:moveTo>
                    <a:pt x="318" y="381"/>
                  </a:moveTo>
                  <a:cubicBezTo>
                    <a:pt x="318" y="381"/>
                    <a:pt x="318" y="402"/>
                    <a:pt x="339" y="402"/>
                  </a:cubicBezTo>
                  <a:lnTo>
                    <a:pt x="318" y="381"/>
                  </a:lnTo>
                  <a:close/>
                  <a:moveTo>
                    <a:pt x="65" y="540"/>
                  </a:moveTo>
                  <a:cubicBezTo>
                    <a:pt x="64" y="540"/>
                    <a:pt x="64" y="543"/>
                    <a:pt x="64" y="550"/>
                  </a:cubicBezTo>
                  <a:lnTo>
                    <a:pt x="85" y="550"/>
                  </a:lnTo>
                  <a:cubicBezTo>
                    <a:pt x="71" y="550"/>
                    <a:pt x="67" y="540"/>
                    <a:pt x="65" y="540"/>
                  </a:cubicBezTo>
                  <a:close/>
                  <a:moveTo>
                    <a:pt x="64" y="550"/>
                  </a:moveTo>
                  <a:cubicBezTo>
                    <a:pt x="64" y="571"/>
                    <a:pt x="85" y="571"/>
                    <a:pt x="64" y="571"/>
                  </a:cubicBezTo>
                  <a:lnTo>
                    <a:pt x="85" y="571"/>
                  </a:lnTo>
                  <a:lnTo>
                    <a:pt x="64" y="550"/>
                  </a:lnTo>
                  <a:close/>
                  <a:moveTo>
                    <a:pt x="1" y="803"/>
                  </a:moveTo>
                  <a:cubicBezTo>
                    <a:pt x="22" y="803"/>
                    <a:pt x="22" y="803"/>
                    <a:pt x="22" y="824"/>
                  </a:cubicBezTo>
                  <a:cubicBezTo>
                    <a:pt x="22" y="803"/>
                    <a:pt x="22" y="803"/>
                    <a:pt x="22" y="803"/>
                  </a:cubicBezTo>
                  <a:close/>
                  <a:moveTo>
                    <a:pt x="1" y="824"/>
                  </a:moveTo>
                  <a:cubicBezTo>
                    <a:pt x="1" y="824"/>
                    <a:pt x="1" y="846"/>
                    <a:pt x="22" y="846"/>
                  </a:cubicBezTo>
                  <a:cubicBezTo>
                    <a:pt x="22" y="846"/>
                    <a:pt x="1" y="824"/>
                    <a:pt x="1" y="824"/>
                  </a:cubicBezTo>
                  <a:close/>
                  <a:moveTo>
                    <a:pt x="22" y="846"/>
                  </a:moveTo>
                  <a:cubicBezTo>
                    <a:pt x="22" y="846"/>
                    <a:pt x="43" y="846"/>
                    <a:pt x="43" y="867"/>
                  </a:cubicBezTo>
                  <a:cubicBezTo>
                    <a:pt x="43" y="867"/>
                    <a:pt x="43" y="867"/>
                    <a:pt x="22" y="846"/>
                  </a:cubicBezTo>
                  <a:close/>
                  <a:moveTo>
                    <a:pt x="318" y="1"/>
                  </a:moveTo>
                  <a:lnTo>
                    <a:pt x="318" y="22"/>
                  </a:lnTo>
                  <a:lnTo>
                    <a:pt x="276" y="22"/>
                  </a:lnTo>
                  <a:cubicBezTo>
                    <a:pt x="254" y="43"/>
                    <a:pt x="212" y="43"/>
                    <a:pt x="233" y="43"/>
                  </a:cubicBezTo>
                  <a:lnTo>
                    <a:pt x="212" y="43"/>
                  </a:lnTo>
                  <a:cubicBezTo>
                    <a:pt x="233" y="43"/>
                    <a:pt x="191" y="43"/>
                    <a:pt x="191" y="64"/>
                  </a:cubicBezTo>
                  <a:cubicBezTo>
                    <a:pt x="170" y="64"/>
                    <a:pt x="191" y="64"/>
                    <a:pt x="170" y="85"/>
                  </a:cubicBezTo>
                  <a:lnTo>
                    <a:pt x="191" y="85"/>
                  </a:lnTo>
                  <a:cubicBezTo>
                    <a:pt x="170" y="85"/>
                    <a:pt x="170" y="106"/>
                    <a:pt x="149" y="127"/>
                  </a:cubicBezTo>
                  <a:cubicBezTo>
                    <a:pt x="149" y="148"/>
                    <a:pt x="128" y="170"/>
                    <a:pt x="128" y="191"/>
                  </a:cubicBezTo>
                  <a:lnTo>
                    <a:pt x="149" y="191"/>
                  </a:lnTo>
                  <a:cubicBezTo>
                    <a:pt x="107" y="191"/>
                    <a:pt x="149" y="212"/>
                    <a:pt x="128" y="212"/>
                  </a:cubicBezTo>
                  <a:cubicBezTo>
                    <a:pt x="128" y="212"/>
                    <a:pt x="107" y="233"/>
                    <a:pt x="128" y="233"/>
                  </a:cubicBezTo>
                  <a:lnTo>
                    <a:pt x="107" y="233"/>
                  </a:lnTo>
                  <a:cubicBezTo>
                    <a:pt x="107" y="254"/>
                    <a:pt x="107" y="254"/>
                    <a:pt x="107" y="254"/>
                  </a:cubicBezTo>
                  <a:lnTo>
                    <a:pt x="128" y="254"/>
                  </a:lnTo>
                  <a:cubicBezTo>
                    <a:pt x="107" y="254"/>
                    <a:pt x="107" y="275"/>
                    <a:pt x="107" y="275"/>
                  </a:cubicBezTo>
                  <a:cubicBezTo>
                    <a:pt x="107" y="275"/>
                    <a:pt x="107" y="296"/>
                    <a:pt x="107" y="296"/>
                  </a:cubicBezTo>
                  <a:cubicBezTo>
                    <a:pt x="107" y="296"/>
                    <a:pt x="107" y="317"/>
                    <a:pt x="85" y="317"/>
                  </a:cubicBezTo>
                  <a:lnTo>
                    <a:pt x="107" y="317"/>
                  </a:lnTo>
                  <a:cubicBezTo>
                    <a:pt x="101" y="317"/>
                    <a:pt x="99" y="319"/>
                    <a:pt x="97" y="321"/>
                  </a:cubicBezTo>
                  <a:lnTo>
                    <a:pt x="97" y="321"/>
                  </a:lnTo>
                  <a:cubicBezTo>
                    <a:pt x="107" y="327"/>
                    <a:pt x="107" y="339"/>
                    <a:pt x="107" y="339"/>
                  </a:cubicBezTo>
                  <a:lnTo>
                    <a:pt x="85" y="339"/>
                  </a:lnTo>
                  <a:cubicBezTo>
                    <a:pt x="85" y="339"/>
                    <a:pt x="107" y="339"/>
                    <a:pt x="85" y="360"/>
                  </a:cubicBezTo>
                  <a:cubicBezTo>
                    <a:pt x="85" y="381"/>
                    <a:pt x="64" y="381"/>
                    <a:pt x="85" y="381"/>
                  </a:cubicBezTo>
                  <a:lnTo>
                    <a:pt x="64" y="381"/>
                  </a:lnTo>
                  <a:cubicBezTo>
                    <a:pt x="85" y="381"/>
                    <a:pt x="85" y="402"/>
                    <a:pt x="85" y="402"/>
                  </a:cubicBezTo>
                  <a:cubicBezTo>
                    <a:pt x="64" y="402"/>
                    <a:pt x="64" y="381"/>
                    <a:pt x="64" y="381"/>
                  </a:cubicBezTo>
                  <a:cubicBezTo>
                    <a:pt x="64" y="381"/>
                    <a:pt x="64" y="402"/>
                    <a:pt x="64" y="402"/>
                  </a:cubicBezTo>
                  <a:cubicBezTo>
                    <a:pt x="64" y="413"/>
                    <a:pt x="59" y="413"/>
                    <a:pt x="54" y="413"/>
                  </a:cubicBezTo>
                  <a:cubicBezTo>
                    <a:pt x="48" y="413"/>
                    <a:pt x="43" y="413"/>
                    <a:pt x="43" y="423"/>
                  </a:cubicBezTo>
                  <a:cubicBezTo>
                    <a:pt x="43" y="423"/>
                    <a:pt x="64" y="444"/>
                    <a:pt x="64" y="465"/>
                  </a:cubicBezTo>
                  <a:cubicBezTo>
                    <a:pt x="50" y="465"/>
                    <a:pt x="46" y="475"/>
                    <a:pt x="44" y="475"/>
                  </a:cubicBezTo>
                  <a:cubicBezTo>
                    <a:pt x="43" y="475"/>
                    <a:pt x="43" y="472"/>
                    <a:pt x="43" y="465"/>
                  </a:cubicBezTo>
                  <a:lnTo>
                    <a:pt x="43" y="486"/>
                  </a:lnTo>
                  <a:cubicBezTo>
                    <a:pt x="22" y="486"/>
                    <a:pt x="64" y="508"/>
                    <a:pt x="64" y="508"/>
                  </a:cubicBezTo>
                  <a:cubicBezTo>
                    <a:pt x="50" y="508"/>
                    <a:pt x="64" y="517"/>
                    <a:pt x="69" y="517"/>
                  </a:cubicBezTo>
                  <a:cubicBezTo>
                    <a:pt x="71" y="517"/>
                    <a:pt x="71" y="515"/>
                    <a:pt x="64" y="508"/>
                  </a:cubicBezTo>
                  <a:lnTo>
                    <a:pt x="64" y="508"/>
                  </a:lnTo>
                  <a:cubicBezTo>
                    <a:pt x="65" y="508"/>
                    <a:pt x="67" y="510"/>
                    <a:pt x="85" y="529"/>
                  </a:cubicBezTo>
                  <a:lnTo>
                    <a:pt x="64" y="529"/>
                  </a:lnTo>
                  <a:cubicBezTo>
                    <a:pt x="64" y="529"/>
                    <a:pt x="85" y="529"/>
                    <a:pt x="85" y="550"/>
                  </a:cubicBezTo>
                  <a:cubicBezTo>
                    <a:pt x="64" y="550"/>
                    <a:pt x="85" y="571"/>
                    <a:pt x="85" y="571"/>
                  </a:cubicBezTo>
                  <a:cubicBezTo>
                    <a:pt x="85" y="571"/>
                    <a:pt x="107" y="592"/>
                    <a:pt x="85" y="592"/>
                  </a:cubicBezTo>
                  <a:cubicBezTo>
                    <a:pt x="85" y="571"/>
                    <a:pt x="64" y="571"/>
                    <a:pt x="64" y="571"/>
                  </a:cubicBezTo>
                  <a:cubicBezTo>
                    <a:pt x="64" y="592"/>
                    <a:pt x="64" y="592"/>
                    <a:pt x="64" y="592"/>
                  </a:cubicBezTo>
                  <a:lnTo>
                    <a:pt x="64" y="604"/>
                  </a:lnTo>
                  <a:lnTo>
                    <a:pt x="64" y="604"/>
                  </a:lnTo>
                  <a:cubicBezTo>
                    <a:pt x="62" y="604"/>
                    <a:pt x="60" y="604"/>
                    <a:pt x="58" y="604"/>
                  </a:cubicBezTo>
                  <a:cubicBezTo>
                    <a:pt x="50" y="604"/>
                    <a:pt x="43" y="606"/>
                    <a:pt x="43" y="613"/>
                  </a:cubicBezTo>
                  <a:cubicBezTo>
                    <a:pt x="43" y="613"/>
                    <a:pt x="64" y="634"/>
                    <a:pt x="43" y="634"/>
                  </a:cubicBezTo>
                  <a:cubicBezTo>
                    <a:pt x="43" y="655"/>
                    <a:pt x="64" y="655"/>
                    <a:pt x="64" y="655"/>
                  </a:cubicBezTo>
                  <a:lnTo>
                    <a:pt x="43" y="655"/>
                  </a:lnTo>
                  <a:cubicBezTo>
                    <a:pt x="54" y="666"/>
                    <a:pt x="59" y="666"/>
                    <a:pt x="62" y="666"/>
                  </a:cubicBezTo>
                  <a:cubicBezTo>
                    <a:pt x="64" y="666"/>
                    <a:pt x="64" y="666"/>
                    <a:pt x="64" y="677"/>
                  </a:cubicBezTo>
                  <a:cubicBezTo>
                    <a:pt x="64" y="698"/>
                    <a:pt x="64" y="698"/>
                    <a:pt x="64" y="698"/>
                  </a:cubicBezTo>
                  <a:lnTo>
                    <a:pt x="43" y="698"/>
                  </a:lnTo>
                  <a:cubicBezTo>
                    <a:pt x="43" y="719"/>
                    <a:pt x="64" y="719"/>
                    <a:pt x="64" y="719"/>
                  </a:cubicBezTo>
                  <a:cubicBezTo>
                    <a:pt x="64" y="719"/>
                    <a:pt x="64" y="719"/>
                    <a:pt x="64" y="740"/>
                  </a:cubicBezTo>
                  <a:cubicBezTo>
                    <a:pt x="64" y="729"/>
                    <a:pt x="59" y="724"/>
                    <a:pt x="54" y="724"/>
                  </a:cubicBezTo>
                  <a:cubicBezTo>
                    <a:pt x="48" y="724"/>
                    <a:pt x="43" y="729"/>
                    <a:pt x="43" y="740"/>
                  </a:cubicBezTo>
                  <a:cubicBezTo>
                    <a:pt x="64" y="761"/>
                    <a:pt x="43" y="761"/>
                    <a:pt x="43" y="761"/>
                  </a:cubicBezTo>
                  <a:cubicBezTo>
                    <a:pt x="43" y="761"/>
                    <a:pt x="43" y="761"/>
                    <a:pt x="43" y="782"/>
                  </a:cubicBezTo>
                  <a:cubicBezTo>
                    <a:pt x="36" y="775"/>
                    <a:pt x="34" y="773"/>
                    <a:pt x="33" y="773"/>
                  </a:cubicBezTo>
                  <a:lnTo>
                    <a:pt x="33" y="773"/>
                  </a:lnTo>
                  <a:cubicBezTo>
                    <a:pt x="31" y="773"/>
                    <a:pt x="36" y="782"/>
                    <a:pt x="22" y="782"/>
                  </a:cubicBezTo>
                  <a:lnTo>
                    <a:pt x="22" y="803"/>
                  </a:lnTo>
                  <a:cubicBezTo>
                    <a:pt x="22" y="803"/>
                    <a:pt x="31" y="813"/>
                    <a:pt x="44" y="813"/>
                  </a:cubicBezTo>
                  <a:cubicBezTo>
                    <a:pt x="50" y="813"/>
                    <a:pt x="57" y="810"/>
                    <a:pt x="64" y="803"/>
                  </a:cubicBezTo>
                  <a:cubicBezTo>
                    <a:pt x="64" y="803"/>
                    <a:pt x="64" y="824"/>
                    <a:pt x="64" y="824"/>
                  </a:cubicBezTo>
                  <a:lnTo>
                    <a:pt x="43" y="824"/>
                  </a:lnTo>
                  <a:cubicBezTo>
                    <a:pt x="43" y="824"/>
                    <a:pt x="34" y="815"/>
                    <a:pt x="28" y="815"/>
                  </a:cubicBezTo>
                  <a:cubicBezTo>
                    <a:pt x="24" y="815"/>
                    <a:pt x="22" y="817"/>
                    <a:pt x="22" y="824"/>
                  </a:cubicBezTo>
                  <a:cubicBezTo>
                    <a:pt x="22" y="835"/>
                    <a:pt x="22" y="835"/>
                    <a:pt x="22" y="835"/>
                  </a:cubicBezTo>
                  <a:cubicBezTo>
                    <a:pt x="22" y="835"/>
                    <a:pt x="22" y="835"/>
                    <a:pt x="22" y="846"/>
                  </a:cubicBezTo>
                  <a:cubicBezTo>
                    <a:pt x="22" y="867"/>
                    <a:pt x="22" y="867"/>
                    <a:pt x="22" y="867"/>
                  </a:cubicBezTo>
                  <a:cubicBezTo>
                    <a:pt x="1" y="867"/>
                    <a:pt x="22" y="867"/>
                    <a:pt x="22" y="888"/>
                  </a:cubicBezTo>
                  <a:cubicBezTo>
                    <a:pt x="22" y="895"/>
                    <a:pt x="20" y="897"/>
                    <a:pt x="17" y="897"/>
                  </a:cubicBezTo>
                  <a:cubicBezTo>
                    <a:pt x="10" y="897"/>
                    <a:pt x="1" y="888"/>
                    <a:pt x="1" y="888"/>
                  </a:cubicBezTo>
                  <a:cubicBezTo>
                    <a:pt x="1" y="888"/>
                    <a:pt x="1" y="909"/>
                    <a:pt x="1" y="909"/>
                  </a:cubicBezTo>
                  <a:cubicBezTo>
                    <a:pt x="1" y="902"/>
                    <a:pt x="1" y="900"/>
                    <a:pt x="2" y="900"/>
                  </a:cubicBezTo>
                  <a:cubicBezTo>
                    <a:pt x="3" y="900"/>
                    <a:pt x="8" y="909"/>
                    <a:pt x="22" y="909"/>
                  </a:cubicBezTo>
                  <a:lnTo>
                    <a:pt x="43" y="909"/>
                  </a:lnTo>
                  <a:cubicBezTo>
                    <a:pt x="22" y="909"/>
                    <a:pt x="43" y="888"/>
                    <a:pt x="43" y="888"/>
                  </a:cubicBezTo>
                  <a:cubicBezTo>
                    <a:pt x="51" y="888"/>
                    <a:pt x="58" y="890"/>
                    <a:pt x="63" y="894"/>
                  </a:cubicBezTo>
                  <a:lnTo>
                    <a:pt x="63" y="894"/>
                  </a:lnTo>
                  <a:cubicBezTo>
                    <a:pt x="62" y="888"/>
                    <a:pt x="57" y="888"/>
                    <a:pt x="43" y="888"/>
                  </a:cubicBezTo>
                  <a:lnTo>
                    <a:pt x="85" y="888"/>
                  </a:lnTo>
                  <a:cubicBezTo>
                    <a:pt x="85" y="888"/>
                    <a:pt x="64" y="867"/>
                    <a:pt x="85" y="867"/>
                  </a:cubicBezTo>
                  <a:lnTo>
                    <a:pt x="107" y="867"/>
                  </a:lnTo>
                  <a:cubicBezTo>
                    <a:pt x="107" y="860"/>
                    <a:pt x="109" y="857"/>
                    <a:pt x="112" y="857"/>
                  </a:cubicBezTo>
                  <a:cubicBezTo>
                    <a:pt x="118" y="857"/>
                    <a:pt x="128" y="867"/>
                    <a:pt x="128" y="867"/>
                  </a:cubicBezTo>
                  <a:lnTo>
                    <a:pt x="107" y="846"/>
                  </a:lnTo>
                  <a:lnTo>
                    <a:pt x="128" y="846"/>
                  </a:lnTo>
                  <a:cubicBezTo>
                    <a:pt x="128" y="846"/>
                    <a:pt x="107" y="824"/>
                    <a:pt x="128" y="824"/>
                  </a:cubicBezTo>
                  <a:lnTo>
                    <a:pt x="149" y="824"/>
                  </a:lnTo>
                  <a:cubicBezTo>
                    <a:pt x="149" y="824"/>
                    <a:pt x="149" y="824"/>
                    <a:pt x="149" y="803"/>
                  </a:cubicBezTo>
                  <a:lnTo>
                    <a:pt x="170" y="782"/>
                  </a:lnTo>
                  <a:lnTo>
                    <a:pt x="149" y="782"/>
                  </a:lnTo>
                  <a:cubicBezTo>
                    <a:pt x="149" y="761"/>
                    <a:pt x="170" y="761"/>
                    <a:pt x="149" y="761"/>
                  </a:cubicBezTo>
                  <a:lnTo>
                    <a:pt x="170" y="761"/>
                  </a:lnTo>
                  <a:cubicBezTo>
                    <a:pt x="170" y="751"/>
                    <a:pt x="175" y="751"/>
                    <a:pt x="181" y="751"/>
                  </a:cubicBezTo>
                  <a:cubicBezTo>
                    <a:pt x="186" y="751"/>
                    <a:pt x="191" y="751"/>
                    <a:pt x="191" y="740"/>
                  </a:cubicBezTo>
                  <a:cubicBezTo>
                    <a:pt x="170" y="719"/>
                    <a:pt x="212" y="719"/>
                    <a:pt x="212" y="698"/>
                  </a:cubicBezTo>
                  <a:cubicBezTo>
                    <a:pt x="212" y="698"/>
                    <a:pt x="212" y="698"/>
                    <a:pt x="212" y="677"/>
                  </a:cubicBezTo>
                  <a:cubicBezTo>
                    <a:pt x="233" y="677"/>
                    <a:pt x="212" y="655"/>
                    <a:pt x="233" y="655"/>
                  </a:cubicBezTo>
                  <a:cubicBezTo>
                    <a:pt x="233" y="655"/>
                    <a:pt x="212" y="634"/>
                    <a:pt x="233" y="634"/>
                  </a:cubicBezTo>
                  <a:cubicBezTo>
                    <a:pt x="233" y="634"/>
                    <a:pt x="276" y="634"/>
                    <a:pt x="254" y="613"/>
                  </a:cubicBezTo>
                  <a:cubicBezTo>
                    <a:pt x="254" y="613"/>
                    <a:pt x="254" y="613"/>
                    <a:pt x="254" y="592"/>
                  </a:cubicBezTo>
                  <a:lnTo>
                    <a:pt x="276" y="592"/>
                  </a:lnTo>
                  <a:cubicBezTo>
                    <a:pt x="276" y="592"/>
                    <a:pt x="276" y="571"/>
                    <a:pt x="254" y="571"/>
                  </a:cubicBezTo>
                  <a:lnTo>
                    <a:pt x="276" y="571"/>
                  </a:lnTo>
                  <a:cubicBezTo>
                    <a:pt x="276" y="571"/>
                    <a:pt x="297" y="571"/>
                    <a:pt x="276" y="550"/>
                  </a:cubicBezTo>
                  <a:cubicBezTo>
                    <a:pt x="297" y="550"/>
                    <a:pt x="276" y="529"/>
                    <a:pt x="276" y="529"/>
                  </a:cubicBezTo>
                  <a:cubicBezTo>
                    <a:pt x="276" y="529"/>
                    <a:pt x="297" y="529"/>
                    <a:pt x="297" y="508"/>
                  </a:cubicBezTo>
                  <a:cubicBezTo>
                    <a:pt x="297" y="508"/>
                    <a:pt x="297" y="508"/>
                    <a:pt x="318" y="486"/>
                  </a:cubicBezTo>
                  <a:lnTo>
                    <a:pt x="297" y="486"/>
                  </a:lnTo>
                  <a:cubicBezTo>
                    <a:pt x="297" y="465"/>
                    <a:pt x="297" y="465"/>
                    <a:pt x="297" y="465"/>
                  </a:cubicBezTo>
                  <a:lnTo>
                    <a:pt x="318" y="465"/>
                  </a:lnTo>
                  <a:lnTo>
                    <a:pt x="297" y="444"/>
                  </a:lnTo>
                  <a:lnTo>
                    <a:pt x="318" y="444"/>
                  </a:lnTo>
                  <a:cubicBezTo>
                    <a:pt x="297" y="423"/>
                    <a:pt x="297" y="423"/>
                    <a:pt x="297" y="423"/>
                  </a:cubicBezTo>
                  <a:cubicBezTo>
                    <a:pt x="297" y="416"/>
                    <a:pt x="299" y="414"/>
                    <a:pt x="302" y="414"/>
                  </a:cubicBezTo>
                  <a:cubicBezTo>
                    <a:pt x="308" y="414"/>
                    <a:pt x="318" y="423"/>
                    <a:pt x="318" y="423"/>
                  </a:cubicBezTo>
                  <a:cubicBezTo>
                    <a:pt x="318" y="402"/>
                    <a:pt x="318" y="402"/>
                    <a:pt x="318" y="402"/>
                  </a:cubicBezTo>
                  <a:cubicBezTo>
                    <a:pt x="318" y="402"/>
                    <a:pt x="318" y="402"/>
                    <a:pt x="318" y="381"/>
                  </a:cubicBezTo>
                  <a:cubicBezTo>
                    <a:pt x="339" y="381"/>
                    <a:pt x="318" y="360"/>
                    <a:pt x="339" y="360"/>
                  </a:cubicBezTo>
                  <a:cubicBezTo>
                    <a:pt x="339" y="360"/>
                    <a:pt x="339" y="339"/>
                    <a:pt x="339" y="339"/>
                  </a:cubicBezTo>
                  <a:cubicBezTo>
                    <a:pt x="339" y="317"/>
                    <a:pt x="360" y="317"/>
                    <a:pt x="339" y="296"/>
                  </a:cubicBezTo>
                  <a:lnTo>
                    <a:pt x="339" y="296"/>
                  </a:lnTo>
                  <a:cubicBezTo>
                    <a:pt x="339" y="297"/>
                    <a:pt x="348" y="306"/>
                    <a:pt x="355" y="306"/>
                  </a:cubicBezTo>
                  <a:cubicBezTo>
                    <a:pt x="358" y="306"/>
                    <a:pt x="360" y="303"/>
                    <a:pt x="360" y="296"/>
                  </a:cubicBezTo>
                  <a:cubicBezTo>
                    <a:pt x="360" y="296"/>
                    <a:pt x="360" y="296"/>
                    <a:pt x="339" y="276"/>
                  </a:cubicBezTo>
                  <a:lnTo>
                    <a:pt x="339" y="276"/>
                  </a:lnTo>
                  <a:cubicBezTo>
                    <a:pt x="346" y="282"/>
                    <a:pt x="348" y="285"/>
                    <a:pt x="349" y="285"/>
                  </a:cubicBezTo>
                  <a:cubicBezTo>
                    <a:pt x="351" y="285"/>
                    <a:pt x="346" y="275"/>
                    <a:pt x="360" y="275"/>
                  </a:cubicBezTo>
                  <a:cubicBezTo>
                    <a:pt x="360" y="275"/>
                    <a:pt x="360" y="254"/>
                    <a:pt x="381" y="254"/>
                  </a:cubicBezTo>
                  <a:cubicBezTo>
                    <a:pt x="360" y="254"/>
                    <a:pt x="360" y="233"/>
                    <a:pt x="381" y="233"/>
                  </a:cubicBezTo>
                  <a:cubicBezTo>
                    <a:pt x="381" y="212"/>
                    <a:pt x="360" y="212"/>
                    <a:pt x="381" y="212"/>
                  </a:cubicBezTo>
                  <a:cubicBezTo>
                    <a:pt x="381" y="191"/>
                    <a:pt x="381" y="191"/>
                    <a:pt x="381" y="191"/>
                  </a:cubicBezTo>
                  <a:cubicBezTo>
                    <a:pt x="381" y="191"/>
                    <a:pt x="466" y="64"/>
                    <a:pt x="381" y="22"/>
                  </a:cubicBezTo>
                  <a:cubicBezTo>
                    <a:pt x="381" y="22"/>
                    <a:pt x="381" y="1"/>
                    <a:pt x="360" y="1"/>
                  </a:cubicBezTo>
                  <a:close/>
                  <a:moveTo>
                    <a:pt x="63" y="894"/>
                  </a:moveTo>
                  <a:cubicBezTo>
                    <a:pt x="64" y="897"/>
                    <a:pt x="64" y="902"/>
                    <a:pt x="64" y="909"/>
                  </a:cubicBezTo>
                  <a:cubicBezTo>
                    <a:pt x="78" y="909"/>
                    <a:pt x="74" y="900"/>
                    <a:pt x="63" y="89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9103;p50">
              <a:extLst>
                <a:ext uri="{FF2B5EF4-FFF2-40B4-BE49-F238E27FC236}">
                  <a16:creationId xmlns:a16="http://schemas.microsoft.com/office/drawing/2014/main" id="{DFAEB525-3A95-1388-BB40-7657BBF31C45}"/>
                </a:ext>
              </a:extLst>
            </p:cNvPr>
            <p:cNvSpPr/>
            <p:nvPr/>
          </p:nvSpPr>
          <p:spPr>
            <a:xfrm>
              <a:off x="6530650" y="386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9104;p50">
              <a:extLst>
                <a:ext uri="{FF2B5EF4-FFF2-40B4-BE49-F238E27FC236}">
                  <a16:creationId xmlns:a16="http://schemas.microsoft.com/office/drawing/2014/main" id="{2AE7A549-4BA1-1218-3948-8D60EF318557}"/>
                </a:ext>
              </a:extLst>
            </p:cNvPr>
            <p:cNvSpPr/>
            <p:nvPr/>
          </p:nvSpPr>
          <p:spPr>
            <a:xfrm>
              <a:off x="6531175" y="386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9105;p50">
              <a:extLst>
                <a:ext uri="{FF2B5EF4-FFF2-40B4-BE49-F238E27FC236}">
                  <a16:creationId xmlns:a16="http://schemas.microsoft.com/office/drawing/2014/main" id="{E0298D35-2324-4FC0-16C8-92840C3124C8}"/>
                </a:ext>
              </a:extLst>
            </p:cNvPr>
            <p:cNvSpPr/>
            <p:nvPr/>
          </p:nvSpPr>
          <p:spPr>
            <a:xfrm>
              <a:off x="6531175" y="3861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9106;p50">
              <a:extLst>
                <a:ext uri="{FF2B5EF4-FFF2-40B4-BE49-F238E27FC236}">
                  <a16:creationId xmlns:a16="http://schemas.microsoft.com/office/drawing/2014/main" id="{ABAECC12-BF86-A413-2ED5-8AA6907174F2}"/>
                </a:ext>
              </a:extLst>
            </p:cNvPr>
            <p:cNvSpPr/>
            <p:nvPr/>
          </p:nvSpPr>
          <p:spPr>
            <a:xfrm>
              <a:off x="6530650" y="38649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9107;p50">
              <a:extLst>
                <a:ext uri="{FF2B5EF4-FFF2-40B4-BE49-F238E27FC236}">
                  <a16:creationId xmlns:a16="http://schemas.microsoft.com/office/drawing/2014/main" id="{DD09EB50-7990-0D08-4C8F-56395646F53B}"/>
                </a:ext>
              </a:extLst>
            </p:cNvPr>
            <p:cNvSpPr/>
            <p:nvPr/>
          </p:nvSpPr>
          <p:spPr>
            <a:xfrm>
              <a:off x="6530125" y="3867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9108;p50">
              <a:extLst>
                <a:ext uri="{FF2B5EF4-FFF2-40B4-BE49-F238E27FC236}">
                  <a16:creationId xmlns:a16="http://schemas.microsoft.com/office/drawing/2014/main" id="{CF0A16A6-6161-52D3-90F5-1E87E220D499}"/>
                </a:ext>
              </a:extLst>
            </p:cNvPr>
            <p:cNvSpPr/>
            <p:nvPr/>
          </p:nvSpPr>
          <p:spPr>
            <a:xfrm>
              <a:off x="6530650" y="3867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9109;p50">
              <a:extLst>
                <a:ext uri="{FF2B5EF4-FFF2-40B4-BE49-F238E27FC236}">
                  <a16:creationId xmlns:a16="http://schemas.microsoft.com/office/drawing/2014/main" id="{D642E4AA-4566-515E-D988-42A462A75788}"/>
                </a:ext>
              </a:extLst>
            </p:cNvPr>
            <p:cNvSpPr/>
            <p:nvPr/>
          </p:nvSpPr>
          <p:spPr>
            <a:xfrm>
              <a:off x="6531175" y="386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3" name="Google Shape;9110;p50">
              <a:extLst>
                <a:ext uri="{FF2B5EF4-FFF2-40B4-BE49-F238E27FC236}">
                  <a16:creationId xmlns:a16="http://schemas.microsoft.com/office/drawing/2014/main" id="{449A9CB6-19B3-EDB0-A1F6-68A68ED64A75}"/>
                </a:ext>
              </a:extLst>
            </p:cNvPr>
            <p:cNvSpPr/>
            <p:nvPr/>
          </p:nvSpPr>
          <p:spPr>
            <a:xfrm>
              <a:off x="6530125" y="38676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4" name="Google Shape;9111;p50">
              <a:extLst>
                <a:ext uri="{FF2B5EF4-FFF2-40B4-BE49-F238E27FC236}">
                  <a16:creationId xmlns:a16="http://schemas.microsoft.com/office/drawing/2014/main" id="{BA018F4A-5939-1EDA-3225-A74E45FFA05B}"/>
                </a:ext>
              </a:extLst>
            </p:cNvPr>
            <p:cNvSpPr/>
            <p:nvPr/>
          </p:nvSpPr>
          <p:spPr>
            <a:xfrm>
              <a:off x="6530125" y="3867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9112;p50">
              <a:extLst>
                <a:ext uri="{FF2B5EF4-FFF2-40B4-BE49-F238E27FC236}">
                  <a16:creationId xmlns:a16="http://schemas.microsoft.com/office/drawing/2014/main" id="{ADBA9D26-1819-EC76-B054-67AA981BD487}"/>
                </a:ext>
              </a:extLst>
            </p:cNvPr>
            <p:cNvSpPr/>
            <p:nvPr/>
          </p:nvSpPr>
          <p:spPr>
            <a:xfrm>
              <a:off x="6530650" y="3866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9113;p50">
              <a:extLst>
                <a:ext uri="{FF2B5EF4-FFF2-40B4-BE49-F238E27FC236}">
                  <a16:creationId xmlns:a16="http://schemas.microsoft.com/office/drawing/2014/main" id="{8629B481-2AED-493D-8745-ACB087215313}"/>
                </a:ext>
              </a:extLst>
            </p:cNvPr>
            <p:cNvSpPr/>
            <p:nvPr/>
          </p:nvSpPr>
          <p:spPr>
            <a:xfrm>
              <a:off x="6530125" y="386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9114;p50">
              <a:extLst>
                <a:ext uri="{FF2B5EF4-FFF2-40B4-BE49-F238E27FC236}">
                  <a16:creationId xmlns:a16="http://schemas.microsoft.com/office/drawing/2014/main" id="{7C09AFFB-BDCB-6439-CD54-CA1B1888AB46}"/>
                </a:ext>
              </a:extLst>
            </p:cNvPr>
            <p:cNvSpPr/>
            <p:nvPr/>
          </p:nvSpPr>
          <p:spPr>
            <a:xfrm>
              <a:off x="6529575" y="38676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cubicBezTo>
                    <a:pt x="1" y="21"/>
                    <a:pt x="1" y="21"/>
                    <a:pt x="1" y="0"/>
                  </a:cubicBezTo>
                  <a:cubicBezTo>
                    <a:pt x="1" y="0"/>
                    <a:pt x="1" y="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9115;p50">
              <a:extLst>
                <a:ext uri="{FF2B5EF4-FFF2-40B4-BE49-F238E27FC236}">
                  <a16:creationId xmlns:a16="http://schemas.microsoft.com/office/drawing/2014/main" id="{902D103D-8A41-CEF7-7FA8-040F6FC2F5DA}"/>
                </a:ext>
              </a:extLst>
            </p:cNvPr>
            <p:cNvSpPr/>
            <p:nvPr/>
          </p:nvSpPr>
          <p:spPr>
            <a:xfrm>
              <a:off x="6530650" y="3866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9116;p50">
              <a:extLst>
                <a:ext uri="{FF2B5EF4-FFF2-40B4-BE49-F238E27FC236}">
                  <a16:creationId xmlns:a16="http://schemas.microsoft.com/office/drawing/2014/main" id="{B677ADA6-BB26-31D3-4C4E-DD44DAC6166A}"/>
                </a:ext>
              </a:extLst>
            </p:cNvPr>
            <p:cNvSpPr/>
            <p:nvPr/>
          </p:nvSpPr>
          <p:spPr>
            <a:xfrm>
              <a:off x="6643125" y="387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9117;p50">
              <a:extLst>
                <a:ext uri="{FF2B5EF4-FFF2-40B4-BE49-F238E27FC236}">
                  <a16:creationId xmlns:a16="http://schemas.microsoft.com/office/drawing/2014/main" id="{5381F196-E277-E382-A8CD-D12DAF4B058E}"/>
                </a:ext>
              </a:extLst>
            </p:cNvPr>
            <p:cNvSpPr/>
            <p:nvPr/>
          </p:nvSpPr>
          <p:spPr>
            <a:xfrm>
              <a:off x="6643125" y="3872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9118;p50">
              <a:extLst>
                <a:ext uri="{FF2B5EF4-FFF2-40B4-BE49-F238E27FC236}">
                  <a16:creationId xmlns:a16="http://schemas.microsoft.com/office/drawing/2014/main" id="{4855EB26-2C68-589D-4402-1E25B012E8DF}"/>
                </a:ext>
              </a:extLst>
            </p:cNvPr>
            <p:cNvSpPr/>
            <p:nvPr/>
          </p:nvSpPr>
          <p:spPr>
            <a:xfrm>
              <a:off x="6643650" y="387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9119;p50">
              <a:extLst>
                <a:ext uri="{FF2B5EF4-FFF2-40B4-BE49-F238E27FC236}">
                  <a16:creationId xmlns:a16="http://schemas.microsoft.com/office/drawing/2014/main" id="{76BD9090-3F47-FF9A-4DCC-6E859B9D0DCE}"/>
                </a:ext>
              </a:extLst>
            </p:cNvPr>
            <p:cNvSpPr/>
            <p:nvPr/>
          </p:nvSpPr>
          <p:spPr>
            <a:xfrm>
              <a:off x="6642600" y="386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9120;p50">
              <a:extLst>
                <a:ext uri="{FF2B5EF4-FFF2-40B4-BE49-F238E27FC236}">
                  <a16:creationId xmlns:a16="http://schemas.microsoft.com/office/drawing/2014/main" id="{C25DC035-1C8F-B293-91F8-7F00BA0EFEC3}"/>
                </a:ext>
              </a:extLst>
            </p:cNvPr>
            <p:cNvSpPr/>
            <p:nvPr/>
          </p:nvSpPr>
          <p:spPr>
            <a:xfrm>
              <a:off x="6642600" y="387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9121;p50">
              <a:extLst>
                <a:ext uri="{FF2B5EF4-FFF2-40B4-BE49-F238E27FC236}">
                  <a16:creationId xmlns:a16="http://schemas.microsoft.com/office/drawing/2014/main" id="{8450AF05-4695-18B5-677C-F763ABEBF751}"/>
                </a:ext>
              </a:extLst>
            </p:cNvPr>
            <p:cNvSpPr/>
            <p:nvPr/>
          </p:nvSpPr>
          <p:spPr>
            <a:xfrm>
              <a:off x="6641550" y="387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9122;p50">
              <a:extLst>
                <a:ext uri="{FF2B5EF4-FFF2-40B4-BE49-F238E27FC236}">
                  <a16:creationId xmlns:a16="http://schemas.microsoft.com/office/drawing/2014/main" id="{64DAA651-DAC5-3728-C921-A6316E4714EA}"/>
                </a:ext>
              </a:extLst>
            </p:cNvPr>
            <p:cNvSpPr/>
            <p:nvPr/>
          </p:nvSpPr>
          <p:spPr>
            <a:xfrm>
              <a:off x="6642600" y="387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9123;p50">
              <a:extLst>
                <a:ext uri="{FF2B5EF4-FFF2-40B4-BE49-F238E27FC236}">
                  <a16:creationId xmlns:a16="http://schemas.microsoft.com/office/drawing/2014/main" id="{7E508E06-4551-4AA1-4EB9-4DE8E077D0F7}"/>
                </a:ext>
              </a:extLst>
            </p:cNvPr>
            <p:cNvSpPr/>
            <p:nvPr/>
          </p:nvSpPr>
          <p:spPr>
            <a:xfrm>
              <a:off x="6643125" y="387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9124;p50">
              <a:extLst>
                <a:ext uri="{FF2B5EF4-FFF2-40B4-BE49-F238E27FC236}">
                  <a16:creationId xmlns:a16="http://schemas.microsoft.com/office/drawing/2014/main" id="{AA4B080A-55F0-8A2C-51E6-174EDA0211C9}"/>
                </a:ext>
              </a:extLst>
            </p:cNvPr>
            <p:cNvSpPr/>
            <p:nvPr/>
          </p:nvSpPr>
          <p:spPr>
            <a:xfrm>
              <a:off x="6643125" y="387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9125;p50">
              <a:extLst>
                <a:ext uri="{FF2B5EF4-FFF2-40B4-BE49-F238E27FC236}">
                  <a16:creationId xmlns:a16="http://schemas.microsoft.com/office/drawing/2014/main" id="{213F1BE7-D71D-D962-5CA6-B5D86E4E1BE6}"/>
                </a:ext>
              </a:extLst>
            </p:cNvPr>
            <p:cNvSpPr/>
            <p:nvPr/>
          </p:nvSpPr>
          <p:spPr>
            <a:xfrm>
              <a:off x="6638900" y="38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9126;p50">
              <a:extLst>
                <a:ext uri="{FF2B5EF4-FFF2-40B4-BE49-F238E27FC236}">
                  <a16:creationId xmlns:a16="http://schemas.microsoft.com/office/drawing/2014/main" id="{923171FE-6B23-E034-4D90-A63DC7FEDDC0}"/>
                </a:ext>
              </a:extLst>
            </p:cNvPr>
            <p:cNvSpPr/>
            <p:nvPr/>
          </p:nvSpPr>
          <p:spPr>
            <a:xfrm>
              <a:off x="6641550" y="386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9127;p50">
              <a:extLst>
                <a:ext uri="{FF2B5EF4-FFF2-40B4-BE49-F238E27FC236}">
                  <a16:creationId xmlns:a16="http://schemas.microsoft.com/office/drawing/2014/main" id="{3A19DABD-66B7-D6F7-B892-834D83DC9E2D}"/>
                </a:ext>
              </a:extLst>
            </p:cNvPr>
            <p:cNvSpPr/>
            <p:nvPr/>
          </p:nvSpPr>
          <p:spPr>
            <a:xfrm>
              <a:off x="6637325" y="38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9128;p50">
              <a:extLst>
                <a:ext uri="{FF2B5EF4-FFF2-40B4-BE49-F238E27FC236}">
                  <a16:creationId xmlns:a16="http://schemas.microsoft.com/office/drawing/2014/main" id="{C69086ED-E3E6-E1F0-657B-469103E42FB6}"/>
                </a:ext>
              </a:extLst>
            </p:cNvPr>
            <p:cNvSpPr/>
            <p:nvPr/>
          </p:nvSpPr>
          <p:spPr>
            <a:xfrm>
              <a:off x="6641025" y="3876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21"/>
                    <a:pt x="0" y="0"/>
                    <a:pt x="0" y="0"/>
                  </a:cubicBezTo>
                  <a:cubicBezTo>
                    <a:pt x="0" y="0"/>
                    <a:pt x="0" y="2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9129;p50">
              <a:extLst>
                <a:ext uri="{FF2B5EF4-FFF2-40B4-BE49-F238E27FC236}">
                  <a16:creationId xmlns:a16="http://schemas.microsoft.com/office/drawing/2014/main" id="{3E391CCF-F443-B55A-29B1-4C053C7AC840}"/>
                </a:ext>
              </a:extLst>
            </p:cNvPr>
            <p:cNvSpPr/>
            <p:nvPr/>
          </p:nvSpPr>
          <p:spPr>
            <a:xfrm>
              <a:off x="6635725" y="386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9130;p50">
              <a:extLst>
                <a:ext uri="{FF2B5EF4-FFF2-40B4-BE49-F238E27FC236}">
                  <a16:creationId xmlns:a16="http://schemas.microsoft.com/office/drawing/2014/main" id="{84C25326-F2DD-441D-9085-2E3E8B85ECEB}"/>
                </a:ext>
              </a:extLst>
            </p:cNvPr>
            <p:cNvSpPr/>
            <p:nvPr/>
          </p:nvSpPr>
          <p:spPr>
            <a:xfrm>
              <a:off x="6637325" y="38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9131;p50">
              <a:extLst>
                <a:ext uri="{FF2B5EF4-FFF2-40B4-BE49-F238E27FC236}">
                  <a16:creationId xmlns:a16="http://schemas.microsoft.com/office/drawing/2014/main" id="{4C12CD4B-90DA-66F8-C2BB-2FC1261C0024}"/>
                </a:ext>
              </a:extLst>
            </p:cNvPr>
            <p:cNvSpPr/>
            <p:nvPr/>
          </p:nvSpPr>
          <p:spPr>
            <a:xfrm>
              <a:off x="6641025" y="386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9132;p50">
              <a:extLst>
                <a:ext uri="{FF2B5EF4-FFF2-40B4-BE49-F238E27FC236}">
                  <a16:creationId xmlns:a16="http://schemas.microsoft.com/office/drawing/2014/main" id="{FB102CFD-BB12-9135-315B-A16100688837}"/>
                </a:ext>
              </a:extLst>
            </p:cNvPr>
            <p:cNvSpPr/>
            <p:nvPr/>
          </p:nvSpPr>
          <p:spPr>
            <a:xfrm>
              <a:off x="6641025" y="3862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9133;p50">
              <a:extLst>
                <a:ext uri="{FF2B5EF4-FFF2-40B4-BE49-F238E27FC236}">
                  <a16:creationId xmlns:a16="http://schemas.microsoft.com/office/drawing/2014/main" id="{2BC1BE6B-9730-6377-1C29-116A0D5AA119}"/>
                </a:ext>
              </a:extLst>
            </p:cNvPr>
            <p:cNvSpPr/>
            <p:nvPr/>
          </p:nvSpPr>
          <p:spPr>
            <a:xfrm>
              <a:off x="6638375" y="3857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0" y="1"/>
                  </a:lnTo>
                  <a:cubicBezTo>
                    <a:pt x="0" y="1"/>
                    <a:pt x="0" y="1"/>
                    <a:pt x="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9134;p50">
              <a:extLst>
                <a:ext uri="{FF2B5EF4-FFF2-40B4-BE49-F238E27FC236}">
                  <a16:creationId xmlns:a16="http://schemas.microsoft.com/office/drawing/2014/main" id="{BBA4C430-6755-C131-4636-AFBFC9DED636}"/>
                </a:ext>
              </a:extLst>
            </p:cNvPr>
            <p:cNvSpPr/>
            <p:nvPr/>
          </p:nvSpPr>
          <p:spPr>
            <a:xfrm>
              <a:off x="6640475" y="3860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9135;p50">
              <a:extLst>
                <a:ext uri="{FF2B5EF4-FFF2-40B4-BE49-F238E27FC236}">
                  <a16:creationId xmlns:a16="http://schemas.microsoft.com/office/drawing/2014/main" id="{3BEB2FE7-A32E-A22A-7502-BCF6D2B439BD}"/>
                </a:ext>
              </a:extLst>
            </p:cNvPr>
            <p:cNvSpPr/>
            <p:nvPr/>
          </p:nvSpPr>
          <p:spPr>
            <a:xfrm>
              <a:off x="6642600" y="387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9136;p50">
              <a:extLst>
                <a:ext uri="{FF2B5EF4-FFF2-40B4-BE49-F238E27FC236}">
                  <a16:creationId xmlns:a16="http://schemas.microsoft.com/office/drawing/2014/main" id="{786C4DE0-D64E-20A9-30C4-67CD7AF25BC5}"/>
                </a:ext>
              </a:extLst>
            </p:cNvPr>
            <p:cNvSpPr/>
            <p:nvPr/>
          </p:nvSpPr>
          <p:spPr>
            <a:xfrm>
              <a:off x="6638375" y="387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9137;p50">
              <a:extLst>
                <a:ext uri="{FF2B5EF4-FFF2-40B4-BE49-F238E27FC236}">
                  <a16:creationId xmlns:a16="http://schemas.microsoft.com/office/drawing/2014/main" id="{279EBF3E-BD1F-EDD6-CEFA-3A8248DBAA10}"/>
                </a:ext>
              </a:extLst>
            </p:cNvPr>
            <p:cNvSpPr/>
            <p:nvPr/>
          </p:nvSpPr>
          <p:spPr>
            <a:xfrm>
              <a:off x="6638375" y="38713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cubicBezTo>
                    <a:pt x="22" y="0"/>
                    <a:pt x="0" y="0"/>
                    <a:pt x="0" y="0"/>
                  </a:cubicBezTo>
                  <a:cubicBezTo>
                    <a:pt x="0" y="0"/>
                    <a:pt x="0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9138;p50">
              <a:extLst>
                <a:ext uri="{FF2B5EF4-FFF2-40B4-BE49-F238E27FC236}">
                  <a16:creationId xmlns:a16="http://schemas.microsoft.com/office/drawing/2014/main" id="{42D945B2-3907-C02C-E3B1-ECCA180776E6}"/>
                </a:ext>
              </a:extLst>
            </p:cNvPr>
            <p:cNvSpPr/>
            <p:nvPr/>
          </p:nvSpPr>
          <p:spPr>
            <a:xfrm>
              <a:off x="6638375" y="387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9139;p50">
              <a:extLst>
                <a:ext uri="{FF2B5EF4-FFF2-40B4-BE49-F238E27FC236}">
                  <a16:creationId xmlns:a16="http://schemas.microsoft.com/office/drawing/2014/main" id="{AECAA5CC-180D-3D52-F1B3-CF9681C6262F}"/>
                </a:ext>
              </a:extLst>
            </p:cNvPr>
            <p:cNvSpPr/>
            <p:nvPr/>
          </p:nvSpPr>
          <p:spPr>
            <a:xfrm>
              <a:off x="6638900" y="387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9140;p50">
              <a:extLst>
                <a:ext uri="{FF2B5EF4-FFF2-40B4-BE49-F238E27FC236}">
                  <a16:creationId xmlns:a16="http://schemas.microsoft.com/office/drawing/2014/main" id="{4F059805-5F65-EF92-7A5B-11C5CEC3503B}"/>
                </a:ext>
              </a:extLst>
            </p:cNvPr>
            <p:cNvSpPr/>
            <p:nvPr/>
          </p:nvSpPr>
          <p:spPr>
            <a:xfrm>
              <a:off x="6638375" y="38723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9141;p50">
              <a:extLst>
                <a:ext uri="{FF2B5EF4-FFF2-40B4-BE49-F238E27FC236}">
                  <a16:creationId xmlns:a16="http://schemas.microsoft.com/office/drawing/2014/main" id="{17EF1DAA-6E78-C387-79E6-3776CB339338}"/>
                </a:ext>
              </a:extLst>
            </p:cNvPr>
            <p:cNvSpPr/>
            <p:nvPr/>
          </p:nvSpPr>
          <p:spPr>
            <a:xfrm>
              <a:off x="6637850" y="387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9142;p50">
              <a:extLst>
                <a:ext uri="{FF2B5EF4-FFF2-40B4-BE49-F238E27FC236}">
                  <a16:creationId xmlns:a16="http://schemas.microsoft.com/office/drawing/2014/main" id="{BF9AD3AA-C9D5-9AF4-8EA2-BC800FACFD5A}"/>
                </a:ext>
              </a:extLst>
            </p:cNvPr>
            <p:cNvSpPr/>
            <p:nvPr/>
          </p:nvSpPr>
          <p:spPr>
            <a:xfrm>
              <a:off x="6634150" y="3857025"/>
              <a:ext cx="9525" cy="20875"/>
            </a:xfrm>
            <a:custGeom>
              <a:avLst/>
              <a:gdLst/>
              <a:ahLst/>
              <a:cxnLst/>
              <a:rect l="l" t="t" r="r" b="b"/>
              <a:pathLst>
                <a:path w="381" h="835" extrusionOk="0">
                  <a:moveTo>
                    <a:pt x="148" y="529"/>
                  </a:moveTo>
                  <a:cubicBezTo>
                    <a:pt x="148" y="529"/>
                    <a:pt x="148" y="529"/>
                    <a:pt x="127" y="550"/>
                  </a:cubicBezTo>
                  <a:cubicBezTo>
                    <a:pt x="148" y="550"/>
                    <a:pt x="148" y="529"/>
                    <a:pt x="148" y="529"/>
                  </a:cubicBezTo>
                  <a:close/>
                  <a:moveTo>
                    <a:pt x="212" y="677"/>
                  </a:moveTo>
                  <a:cubicBezTo>
                    <a:pt x="191" y="677"/>
                    <a:pt x="191" y="698"/>
                    <a:pt x="212" y="698"/>
                  </a:cubicBezTo>
                  <a:cubicBezTo>
                    <a:pt x="212" y="677"/>
                    <a:pt x="212" y="677"/>
                    <a:pt x="212" y="677"/>
                  </a:cubicBezTo>
                  <a:close/>
                  <a:moveTo>
                    <a:pt x="254" y="677"/>
                  </a:moveTo>
                  <a:cubicBezTo>
                    <a:pt x="254" y="677"/>
                    <a:pt x="233" y="698"/>
                    <a:pt x="233" y="698"/>
                  </a:cubicBezTo>
                  <a:cubicBezTo>
                    <a:pt x="233" y="698"/>
                    <a:pt x="254" y="698"/>
                    <a:pt x="254" y="677"/>
                  </a:cubicBezTo>
                  <a:close/>
                  <a:moveTo>
                    <a:pt x="381" y="719"/>
                  </a:moveTo>
                  <a:cubicBezTo>
                    <a:pt x="381" y="719"/>
                    <a:pt x="360" y="719"/>
                    <a:pt x="360" y="740"/>
                  </a:cubicBezTo>
                  <a:lnTo>
                    <a:pt x="381" y="719"/>
                  </a:lnTo>
                  <a:close/>
                  <a:moveTo>
                    <a:pt x="254" y="761"/>
                  </a:moveTo>
                  <a:cubicBezTo>
                    <a:pt x="254" y="761"/>
                    <a:pt x="254" y="761"/>
                    <a:pt x="254" y="782"/>
                  </a:cubicBezTo>
                  <a:cubicBezTo>
                    <a:pt x="254" y="782"/>
                    <a:pt x="254" y="761"/>
                    <a:pt x="275" y="761"/>
                  </a:cubicBezTo>
                  <a:close/>
                  <a:moveTo>
                    <a:pt x="296" y="761"/>
                  </a:moveTo>
                  <a:cubicBezTo>
                    <a:pt x="296" y="761"/>
                    <a:pt x="296" y="761"/>
                    <a:pt x="275" y="782"/>
                  </a:cubicBezTo>
                  <a:cubicBezTo>
                    <a:pt x="296" y="782"/>
                    <a:pt x="296" y="761"/>
                    <a:pt x="296" y="761"/>
                  </a:cubicBezTo>
                  <a:close/>
                  <a:moveTo>
                    <a:pt x="127" y="1"/>
                  </a:moveTo>
                  <a:cubicBezTo>
                    <a:pt x="148" y="1"/>
                    <a:pt x="169" y="1"/>
                    <a:pt x="148" y="22"/>
                  </a:cubicBezTo>
                  <a:lnTo>
                    <a:pt x="106" y="22"/>
                  </a:lnTo>
                  <a:lnTo>
                    <a:pt x="106" y="43"/>
                  </a:lnTo>
                  <a:lnTo>
                    <a:pt x="85" y="43"/>
                  </a:lnTo>
                  <a:cubicBezTo>
                    <a:pt x="64" y="64"/>
                    <a:pt x="43" y="85"/>
                    <a:pt x="43" y="85"/>
                  </a:cubicBezTo>
                  <a:cubicBezTo>
                    <a:pt x="43" y="85"/>
                    <a:pt x="22" y="106"/>
                    <a:pt x="22" y="106"/>
                  </a:cubicBezTo>
                  <a:cubicBezTo>
                    <a:pt x="0" y="106"/>
                    <a:pt x="22" y="128"/>
                    <a:pt x="22" y="128"/>
                  </a:cubicBezTo>
                  <a:cubicBezTo>
                    <a:pt x="0" y="149"/>
                    <a:pt x="22" y="170"/>
                    <a:pt x="0" y="191"/>
                  </a:cubicBezTo>
                  <a:cubicBezTo>
                    <a:pt x="22" y="191"/>
                    <a:pt x="0" y="233"/>
                    <a:pt x="22" y="233"/>
                  </a:cubicBezTo>
                  <a:cubicBezTo>
                    <a:pt x="0" y="254"/>
                    <a:pt x="43" y="254"/>
                    <a:pt x="22" y="254"/>
                  </a:cubicBezTo>
                  <a:cubicBezTo>
                    <a:pt x="22" y="275"/>
                    <a:pt x="0" y="275"/>
                    <a:pt x="22" y="297"/>
                  </a:cubicBezTo>
                  <a:lnTo>
                    <a:pt x="43" y="297"/>
                  </a:lnTo>
                  <a:cubicBezTo>
                    <a:pt x="22" y="318"/>
                    <a:pt x="43" y="318"/>
                    <a:pt x="43" y="318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3" y="339"/>
                    <a:pt x="43" y="360"/>
                    <a:pt x="43" y="360"/>
                  </a:cubicBezTo>
                  <a:lnTo>
                    <a:pt x="64" y="360"/>
                  </a:lnTo>
                  <a:cubicBezTo>
                    <a:pt x="64" y="381"/>
                    <a:pt x="43" y="381"/>
                    <a:pt x="43" y="381"/>
                  </a:cubicBezTo>
                  <a:lnTo>
                    <a:pt x="64" y="381"/>
                  </a:lnTo>
                  <a:cubicBezTo>
                    <a:pt x="64" y="402"/>
                    <a:pt x="64" y="402"/>
                    <a:pt x="43" y="402"/>
                  </a:cubicBezTo>
                  <a:lnTo>
                    <a:pt x="64" y="402"/>
                  </a:lnTo>
                  <a:cubicBezTo>
                    <a:pt x="64" y="402"/>
                    <a:pt x="43" y="423"/>
                    <a:pt x="64" y="423"/>
                  </a:cubicBezTo>
                  <a:cubicBezTo>
                    <a:pt x="64" y="423"/>
                    <a:pt x="64" y="444"/>
                    <a:pt x="64" y="444"/>
                  </a:cubicBezTo>
                  <a:cubicBezTo>
                    <a:pt x="85" y="444"/>
                    <a:pt x="64" y="466"/>
                    <a:pt x="64" y="466"/>
                  </a:cubicBezTo>
                  <a:cubicBezTo>
                    <a:pt x="64" y="466"/>
                    <a:pt x="85" y="487"/>
                    <a:pt x="85" y="487"/>
                  </a:cubicBezTo>
                  <a:lnTo>
                    <a:pt x="106" y="487"/>
                  </a:lnTo>
                  <a:lnTo>
                    <a:pt x="85" y="508"/>
                  </a:lnTo>
                  <a:lnTo>
                    <a:pt x="85" y="529"/>
                  </a:lnTo>
                  <a:cubicBezTo>
                    <a:pt x="85" y="529"/>
                    <a:pt x="94" y="520"/>
                    <a:pt x="101" y="520"/>
                  </a:cubicBezTo>
                  <a:cubicBezTo>
                    <a:pt x="104" y="520"/>
                    <a:pt x="106" y="522"/>
                    <a:pt x="106" y="529"/>
                  </a:cubicBezTo>
                  <a:lnTo>
                    <a:pt x="148" y="529"/>
                  </a:lnTo>
                  <a:cubicBezTo>
                    <a:pt x="148" y="550"/>
                    <a:pt x="148" y="550"/>
                    <a:pt x="148" y="550"/>
                  </a:cubicBezTo>
                  <a:lnTo>
                    <a:pt x="169" y="550"/>
                  </a:lnTo>
                  <a:cubicBezTo>
                    <a:pt x="169" y="550"/>
                    <a:pt x="169" y="571"/>
                    <a:pt x="169" y="571"/>
                  </a:cubicBezTo>
                  <a:lnTo>
                    <a:pt x="191" y="571"/>
                  </a:lnTo>
                  <a:cubicBezTo>
                    <a:pt x="177" y="571"/>
                    <a:pt x="191" y="562"/>
                    <a:pt x="195" y="562"/>
                  </a:cubicBezTo>
                  <a:cubicBezTo>
                    <a:pt x="198" y="562"/>
                    <a:pt x="198" y="564"/>
                    <a:pt x="191" y="571"/>
                  </a:cubicBezTo>
                  <a:cubicBezTo>
                    <a:pt x="191" y="571"/>
                    <a:pt x="191" y="571"/>
                    <a:pt x="191" y="592"/>
                  </a:cubicBezTo>
                  <a:lnTo>
                    <a:pt x="169" y="592"/>
                  </a:lnTo>
                  <a:cubicBezTo>
                    <a:pt x="169" y="592"/>
                    <a:pt x="169" y="613"/>
                    <a:pt x="169" y="613"/>
                  </a:cubicBezTo>
                  <a:lnTo>
                    <a:pt x="191" y="613"/>
                  </a:lnTo>
                  <a:cubicBezTo>
                    <a:pt x="191" y="613"/>
                    <a:pt x="191" y="613"/>
                    <a:pt x="191" y="635"/>
                  </a:cubicBezTo>
                  <a:cubicBezTo>
                    <a:pt x="191" y="642"/>
                    <a:pt x="191" y="644"/>
                    <a:pt x="191" y="644"/>
                  </a:cubicBezTo>
                  <a:cubicBezTo>
                    <a:pt x="193" y="644"/>
                    <a:pt x="198" y="635"/>
                    <a:pt x="212" y="635"/>
                  </a:cubicBezTo>
                  <a:lnTo>
                    <a:pt x="212" y="656"/>
                  </a:lnTo>
                  <a:cubicBezTo>
                    <a:pt x="212" y="645"/>
                    <a:pt x="217" y="645"/>
                    <a:pt x="222" y="645"/>
                  </a:cubicBezTo>
                  <a:cubicBezTo>
                    <a:pt x="228" y="645"/>
                    <a:pt x="233" y="645"/>
                    <a:pt x="233" y="635"/>
                  </a:cubicBezTo>
                  <a:lnTo>
                    <a:pt x="233" y="656"/>
                  </a:lnTo>
                  <a:cubicBezTo>
                    <a:pt x="233" y="656"/>
                    <a:pt x="212" y="677"/>
                    <a:pt x="212" y="677"/>
                  </a:cubicBezTo>
                  <a:lnTo>
                    <a:pt x="254" y="677"/>
                  </a:lnTo>
                  <a:lnTo>
                    <a:pt x="254" y="698"/>
                  </a:lnTo>
                  <a:cubicBezTo>
                    <a:pt x="254" y="698"/>
                    <a:pt x="254" y="698"/>
                    <a:pt x="254" y="719"/>
                  </a:cubicBezTo>
                  <a:cubicBezTo>
                    <a:pt x="254" y="698"/>
                    <a:pt x="275" y="698"/>
                    <a:pt x="275" y="698"/>
                  </a:cubicBezTo>
                  <a:lnTo>
                    <a:pt x="275" y="698"/>
                  </a:lnTo>
                  <a:cubicBezTo>
                    <a:pt x="254" y="719"/>
                    <a:pt x="275" y="719"/>
                    <a:pt x="254" y="719"/>
                  </a:cubicBezTo>
                  <a:lnTo>
                    <a:pt x="275" y="719"/>
                  </a:lnTo>
                  <a:cubicBezTo>
                    <a:pt x="254" y="719"/>
                    <a:pt x="275" y="719"/>
                    <a:pt x="254" y="740"/>
                  </a:cubicBezTo>
                  <a:lnTo>
                    <a:pt x="275" y="740"/>
                  </a:lnTo>
                  <a:cubicBezTo>
                    <a:pt x="275" y="740"/>
                    <a:pt x="275" y="761"/>
                    <a:pt x="275" y="761"/>
                  </a:cubicBezTo>
                  <a:lnTo>
                    <a:pt x="296" y="761"/>
                  </a:lnTo>
                  <a:cubicBezTo>
                    <a:pt x="296" y="761"/>
                    <a:pt x="296" y="761"/>
                    <a:pt x="296" y="782"/>
                  </a:cubicBezTo>
                  <a:cubicBezTo>
                    <a:pt x="296" y="782"/>
                    <a:pt x="296" y="782"/>
                    <a:pt x="296" y="804"/>
                  </a:cubicBezTo>
                  <a:cubicBezTo>
                    <a:pt x="296" y="804"/>
                    <a:pt x="296" y="804"/>
                    <a:pt x="317" y="782"/>
                  </a:cubicBezTo>
                  <a:lnTo>
                    <a:pt x="317" y="782"/>
                  </a:lnTo>
                  <a:cubicBezTo>
                    <a:pt x="296" y="804"/>
                    <a:pt x="317" y="804"/>
                    <a:pt x="317" y="804"/>
                  </a:cubicBezTo>
                  <a:cubicBezTo>
                    <a:pt x="317" y="814"/>
                    <a:pt x="317" y="814"/>
                    <a:pt x="315" y="814"/>
                  </a:cubicBezTo>
                  <a:cubicBezTo>
                    <a:pt x="312" y="814"/>
                    <a:pt x="307" y="814"/>
                    <a:pt x="296" y="825"/>
                  </a:cubicBezTo>
                  <a:lnTo>
                    <a:pt x="296" y="825"/>
                  </a:lnTo>
                  <a:cubicBezTo>
                    <a:pt x="296" y="825"/>
                    <a:pt x="306" y="815"/>
                    <a:pt x="312" y="815"/>
                  </a:cubicBezTo>
                  <a:cubicBezTo>
                    <a:pt x="315" y="815"/>
                    <a:pt x="317" y="818"/>
                    <a:pt x="317" y="825"/>
                  </a:cubicBezTo>
                  <a:lnTo>
                    <a:pt x="338" y="825"/>
                  </a:lnTo>
                  <a:cubicBezTo>
                    <a:pt x="338" y="814"/>
                    <a:pt x="338" y="814"/>
                    <a:pt x="338" y="814"/>
                  </a:cubicBezTo>
                  <a:cubicBezTo>
                    <a:pt x="338" y="814"/>
                    <a:pt x="338" y="814"/>
                    <a:pt x="338" y="804"/>
                  </a:cubicBezTo>
                  <a:cubicBezTo>
                    <a:pt x="338" y="804"/>
                    <a:pt x="360" y="782"/>
                    <a:pt x="360" y="782"/>
                  </a:cubicBezTo>
                  <a:cubicBezTo>
                    <a:pt x="360" y="782"/>
                    <a:pt x="360" y="761"/>
                    <a:pt x="360" y="761"/>
                  </a:cubicBezTo>
                  <a:lnTo>
                    <a:pt x="338" y="761"/>
                  </a:lnTo>
                  <a:cubicBezTo>
                    <a:pt x="360" y="740"/>
                    <a:pt x="360" y="740"/>
                    <a:pt x="360" y="740"/>
                  </a:cubicBezTo>
                  <a:lnTo>
                    <a:pt x="360" y="719"/>
                  </a:lnTo>
                  <a:cubicBezTo>
                    <a:pt x="360" y="709"/>
                    <a:pt x="354" y="709"/>
                    <a:pt x="352" y="709"/>
                  </a:cubicBezTo>
                  <a:cubicBezTo>
                    <a:pt x="349" y="709"/>
                    <a:pt x="349" y="709"/>
                    <a:pt x="360" y="698"/>
                  </a:cubicBezTo>
                  <a:cubicBezTo>
                    <a:pt x="360" y="698"/>
                    <a:pt x="360" y="698"/>
                    <a:pt x="360" y="677"/>
                  </a:cubicBezTo>
                  <a:cubicBezTo>
                    <a:pt x="360" y="677"/>
                    <a:pt x="360" y="677"/>
                    <a:pt x="360" y="656"/>
                  </a:cubicBezTo>
                  <a:lnTo>
                    <a:pt x="338" y="656"/>
                  </a:lnTo>
                  <a:cubicBezTo>
                    <a:pt x="338" y="635"/>
                    <a:pt x="360" y="635"/>
                    <a:pt x="360" y="635"/>
                  </a:cubicBezTo>
                  <a:cubicBezTo>
                    <a:pt x="338" y="635"/>
                    <a:pt x="360" y="613"/>
                    <a:pt x="360" y="613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38" y="592"/>
                    <a:pt x="360" y="571"/>
                    <a:pt x="338" y="571"/>
                  </a:cubicBezTo>
                  <a:cubicBezTo>
                    <a:pt x="338" y="571"/>
                    <a:pt x="338" y="550"/>
                    <a:pt x="338" y="550"/>
                  </a:cubicBezTo>
                  <a:cubicBezTo>
                    <a:pt x="349" y="540"/>
                    <a:pt x="349" y="540"/>
                    <a:pt x="346" y="540"/>
                  </a:cubicBezTo>
                  <a:cubicBezTo>
                    <a:pt x="344" y="540"/>
                    <a:pt x="338" y="540"/>
                    <a:pt x="338" y="529"/>
                  </a:cubicBezTo>
                  <a:lnTo>
                    <a:pt x="338" y="508"/>
                  </a:lnTo>
                  <a:cubicBezTo>
                    <a:pt x="338" y="508"/>
                    <a:pt x="338" y="508"/>
                    <a:pt x="317" y="529"/>
                  </a:cubicBezTo>
                  <a:cubicBezTo>
                    <a:pt x="317" y="508"/>
                    <a:pt x="317" y="508"/>
                    <a:pt x="338" y="508"/>
                  </a:cubicBezTo>
                  <a:cubicBezTo>
                    <a:pt x="328" y="508"/>
                    <a:pt x="333" y="503"/>
                    <a:pt x="338" y="500"/>
                  </a:cubicBezTo>
                  <a:lnTo>
                    <a:pt x="338" y="500"/>
                  </a:lnTo>
                  <a:cubicBezTo>
                    <a:pt x="338" y="502"/>
                    <a:pt x="338" y="505"/>
                    <a:pt x="338" y="508"/>
                  </a:cubicBezTo>
                  <a:cubicBezTo>
                    <a:pt x="346" y="501"/>
                    <a:pt x="346" y="498"/>
                    <a:pt x="343" y="498"/>
                  </a:cubicBezTo>
                  <a:cubicBezTo>
                    <a:pt x="342" y="498"/>
                    <a:pt x="340" y="499"/>
                    <a:pt x="338" y="500"/>
                  </a:cubicBezTo>
                  <a:lnTo>
                    <a:pt x="338" y="500"/>
                  </a:lnTo>
                  <a:cubicBezTo>
                    <a:pt x="338" y="487"/>
                    <a:pt x="338" y="487"/>
                    <a:pt x="338" y="487"/>
                  </a:cubicBezTo>
                  <a:cubicBezTo>
                    <a:pt x="317" y="487"/>
                    <a:pt x="338" y="466"/>
                    <a:pt x="338" y="466"/>
                  </a:cubicBezTo>
                  <a:cubicBezTo>
                    <a:pt x="338" y="466"/>
                    <a:pt x="317" y="466"/>
                    <a:pt x="317" y="444"/>
                  </a:cubicBezTo>
                  <a:cubicBezTo>
                    <a:pt x="317" y="444"/>
                    <a:pt x="317" y="444"/>
                    <a:pt x="317" y="423"/>
                  </a:cubicBezTo>
                  <a:cubicBezTo>
                    <a:pt x="317" y="423"/>
                    <a:pt x="317" y="402"/>
                    <a:pt x="317" y="402"/>
                  </a:cubicBezTo>
                  <a:cubicBezTo>
                    <a:pt x="317" y="402"/>
                    <a:pt x="317" y="381"/>
                    <a:pt x="317" y="381"/>
                  </a:cubicBezTo>
                  <a:lnTo>
                    <a:pt x="296" y="381"/>
                  </a:lnTo>
                  <a:cubicBezTo>
                    <a:pt x="296" y="381"/>
                    <a:pt x="296" y="381"/>
                    <a:pt x="296" y="360"/>
                  </a:cubicBezTo>
                  <a:lnTo>
                    <a:pt x="296" y="339"/>
                  </a:lnTo>
                  <a:cubicBezTo>
                    <a:pt x="282" y="339"/>
                    <a:pt x="287" y="329"/>
                    <a:pt x="285" y="329"/>
                  </a:cubicBezTo>
                  <a:lnTo>
                    <a:pt x="285" y="329"/>
                  </a:lnTo>
                  <a:cubicBezTo>
                    <a:pt x="284" y="329"/>
                    <a:pt x="282" y="332"/>
                    <a:pt x="275" y="339"/>
                  </a:cubicBezTo>
                  <a:cubicBezTo>
                    <a:pt x="275" y="339"/>
                    <a:pt x="296" y="318"/>
                    <a:pt x="296" y="318"/>
                  </a:cubicBezTo>
                  <a:lnTo>
                    <a:pt x="275" y="318"/>
                  </a:lnTo>
                  <a:cubicBezTo>
                    <a:pt x="296" y="297"/>
                    <a:pt x="275" y="297"/>
                    <a:pt x="275" y="275"/>
                  </a:cubicBezTo>
                  <a:cubicBezTo>
                    <a:pt x="275" y="275"/>
                    <a:pt x="275" y="275"/>
                    <a:pt x="275" y="254"/>
                  </a:cubicBezTo>
                  <a:lnTo>
                    <a:pt x="254" y="254"/>
                  </a:lnTo>
                  <a:cubicBezTo>
                    <a:pt x="275" y="254"/>
                    <a:pt x="275" y="233"/>
                    <a:pt x="254" y="233"/>
                  </a:cubicBezTo>
                  <a:lnTo>
                    <a:pt x="275" y="233"/>
                  </a:lnTo>
                  <a:cubicBezTo>
                    <a:pt x="275" y="233"/>
                    <a:pt x="254" y="212"/>
                    <a:pt x="254" y="212"/>
                  </a:cubicBezTo>
                  <a:cubicBezTo>
                    <a:pt x="254" y="212"/>
                    <a:pt x="254" y="191"/>
                    <a:pt x="275" y="191"/>
                  </a:cubicBezTo>
                  <a:cubicBezTo>
                    <a:pt x="254" y="191"/>
                    <a:pt x="254" y="170"/>
                    <a:pt x="254" y="170"/>
                  </a:cubicBezTo>
                  <a:cubicBezTo>
                    <a:pt x="254" y="170"/>
                    <a:pt x="233" y="170"/>
                    <a:pt x="254" y="149"/>
                  </a:cubicBezTo>
                  <a:cubicBezTo>
                    <a:pt x="254" y="149"/>
                    <a:pt x="275" y="22"/>
                    <a:pt x="191" y="1"/>
                  </a:cubicBezTo>
                  <a:close/>
                  <a:moveTo>
                    <a:pt x="296" y="825"/>
                  </a:moveTo>
                  <a:cubicBezTo>
                    <a:pt x="296" y="832"/>
                    <a:pt x="299" y="834"/>
                    <a:pt x="302" y="834"/>
                  </a:cubicBezTo>
                  <a:cubicBezTo>
                    <a:pt x="308" y="834"/>
                    <a:pt x="317" y="825"/>
                    <a:pt x="317" y="8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9143;p50">
              <a:extLst>
                <a:ext uri="{FF2B5EF4-FFF2-40B4-BE49-F238E27FC236}">
                  <a16:creationId xmlns:a16="http://schemas.microsoft.com/office/drawing/2014/main" id="{66A9EB24-9CEE-EDCA-B5B9-397F7C10B10C}"/>
                </a:ext>
              </a:extLst>
            </p:cNvPr>
            <p:cNvSpPr/>
            <p:nvPr/>
          </p:nvSpPr>
          <p:spPr>
            <a:xfrm>
              <a:off x="6638375" y="3872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22" y="1"/>
                  </a:lnTo>
                  <a:cubicBezTo>
                    <a:pt x="22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9144;p50">
              <a:extLst>
                <a:ext uri="{FF2B5EF4-FFF2-40B4-BE49-F238E27FC236}">
                  <a16:creationId xmlns:a16="http://schemas.microsoft.com/office/drawing/2014/main" id="{4D648A52-E47B-D339-8DE4-8DBFA16FCAFD}"/>
                </a:ext>
              </a:extLst>
            </p:cNvPr>
            <p:cNvSpPr/>
            <p:nvPr/>
          </p:nvSpPr>
          <p:spPr>
            <a:xfrm>
              <a:off x="6638375" y="387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8" name="Google Shape;9145;p50">
              <a:extLst>
                <a:ext uri="{FF2B5EF4-FFF2-40B4-BE49-F238E27FC236}">
                  <a16:creationId xmlns:a16="http://schemas.microsoft.com/office/drawing/2014/main" id="{C32E3F82-59C6-9DB4-5DA4-48B8EE8F6A76}"/>
                </a:ext>
              </a:extLst>
            </p:cNvPr>
            <p:cNvSpPr/>
            <p:nvPr/>
          </p:nvSpPr>
          <p:spPr>
            <a:xfrm>
              <a:off x="6637850" y="387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9" name="Google Shape;9146;p50">
              <a:extLst>
                <a:ext uri="{FF2B5EF4-FFF2-40B4-BE49-F238E27FC236}">
                  <a16:creationId xmlns:a16="http://schemas.microsoft.com/office/drawing/2014/main" id="{1BF2E2D7-3471-8076-25B5-B2F6DA1D2C72}"/>
                </a:ext>
              </a:extLst>
            </p:cNvPr>
            <p:cNvSpPr/>
            <p:nvPr/>
          </p:nvSpPr>
          <p:spPr>
            <a:xfrm>
              <a:off x="6639425" y="38734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0" name="Google Shape;9147;p50">
              <a:extLst>
                <a:ext uri="{FF2B5EF4-FFF2-40B4-BE49-F238E27FC236}">
                  <a16:creationId xmlns:a16="http://schemas.microsoft.com/office/drawing/2014/main" id="{56C3C0AF-83BF-EAA4-36A4-1BA5E57F4405}"/>
                </a:ext>
              </a:extLst>
            </p:cNvPr>
            <p:cNvSpPr/>
            <p:nvPr/>
          </p:nvSpPr>
          <p:spPr>
            <a:xfrm>
              <a:off x="6641025" y="387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1" name="Google Shape;9148;p50">
              <a:extLst>
                <a:ext uri="{FF2B5EF4-FFF2-40B4-BE49-F238E27FC236}">
                  <a16:creationId xmlns:a16="http://schemas.microsoft.com/office/drawing/2014/main" id="{3DFECBF0-07B3-7481-BE9E-8CDCBCCC6876}"/>
                </a:ext>
              </a:extLst>
            </p:cNvPr>
            <p:cNvSpPr/>
            <p:nvPr/>
          </p:nvSpPr>
          <p:spPr>
            <a:xfrm>
              <a:off x="6641025" y="387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2" name="Google Shape;9149;p50">
              <a:extLst>
                <a:ext uri="{FF2B5EF4-FFF2-40B4-BE49-F238E27FC236}">
                  <a16:creationId xmlns:a16="http://schemas.microsoft.com/office/drawing/2014/main" id="{9326C391-1004-E4DD-70F0-4955B70A487E}"/>
                </a:ext>
              </a:extLst>
            </p:cNvPr>
            <p:cNvSpPr/>
            <p:nvPr/>
          </p:nvSpPr>
          <p:spPr>
            <a:xfrm>
              <a:off x="6639425" y="387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3" name="Google Shape;9150;p50">
              <a:extLst>
                <a:ext uri="{FF2B5EF4-FFF2-40B4-BE49-F238E27FC236}">
                  <a16:creationId xmlns:a16="http://schemas.microsoft.com/office/drawing/2014/main" id="{2E2B4E76-32D1-818F-0051-7B51C90C6827}"/>
                </a:ext>
              </a:extLst>
            </p:cNvPr>
            <p:cNvSpPr/>
            <p:nvPr/>
          </p:nvSpPr>
          <p:spPr>
            <a:xfrm>
              <a:off x="6641025" y="387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4" name="Google Shape;9151;p50">
              <a:extLst>
                <a:ext uri="{FF2B5EF4-FFF2-40B4-BE49-F238E27FC236}">
                  <a16:creationId xmlns:a16="http://schemas.microsoft.com/office/drawing/2014/main" id="{A297C909-560D-D71C-A158-7D3EBE14AFCB}"/>
                </a:ext>
              </a:extLst>
            </p:cNvPr>
            <p:cNvSpPr/>
            <p:nvPr/>
          </p:nvSpPr>
          <p:spPr>
            <a:xfrm>
              <a:off x="6641025" y="387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5" name="Google Shape;9152;p50">
              <a:extLst>
                <a:ext uri="{FF2B5EF4-FFF2-40B4-BE49-F238E27FC236}">
                  <a16:creationId xmlns:a16="http://schemas.microsoft.com/office/drawing/2014/main" id="{0EEF265B-426F-4DFC-2A16-FE0176EE7CC2}"/>
                </a:ext>
              </a:extLst>
            </p:cNvPr>
            <p:cNvSpPr/>
            <p:nvPr/>
          </p:nvSpPr>
          <p:spPr>
            <a:xfrm>
              <a:off x="6640475" y="38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6" name="Google Shape;9153;p50">
              <a:extLst>
                <a:ext uri="{FF2B5EF4-FFF2-40B4-BE49-F238E27FC236}">
                  <a16:creationId xmlns:a16="http://schemas.microsoft.com/office/drawing/2014/main" id="{F267FB52-C740-9D5F-E0FB-5915C2618DCB}"/>
                </a:ext>
              </a:extLst>
            </p:cNvPr>
            <p:cNvSpPr/>
            <p:nvPr/>
          </p:nvSpPr>
          <p:spPr>
            <a:xfrm>
              <a:off x="6640475" y="3875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7" name="Google Shape;9154;p50">
              <a:extLst>
                <a:ext uri="{FF2B5EF4-FFF2-40B4-BE49-F238E27FC236}">
                  <a16:creationId xmlns:a16="http://schemas.microsoft.com/office/drawing/2014/main" id="{8EEDC4A8-F571-3EE6-358D-81A8A47A77AB}"/>
                </a:ext>
              </a:extLst>
            </p:cNvPr>
            <p:cNvSpPr/>
            <p:nvPr/>
          </p:nvSpPr>
          <p:spPr>
            <a:xfrm>
              <a:off x="6641025" y="38760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8" name="Google Shape;9155;p50">
              <a:extLst>
                <a:ext uri="{FF2B5EF4-FFF2-40B4-BE49-F238E27FC236}">
                  <a16:creationId xmlns:a16="http://schemas.microsoft.com/office/drawing/2014/main" id="{24AB3D7D-8202-4159-CA88-F3117E925CFF}"/>
                </a:ext>
              </a:extLst>
            </p:cNvPr>
            <p:cNvSpPr/>
            <p:nvPr/>
          </p:nvSpPr>
          <p:spPr>
            <a:xfrm>
              <a:off x="6640475" y="3875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9" name="Google Shape;9156;p50">
              <a:extLst>
                <a:ext uri="{FF2B5EF4-FFF2-40B4-BE49-F238E27FC236}">
                  <a16:creationId xmlns:a16="http://schemas.microsoft.com/office/drawing/2014/main" id="{82F73130-FD33-D7BC-2537-CC82978E29C9}"/>
                </a:ext>
              </a:extLst>
            </p:cNvPr>
            <p:cNvSpPr/>
            <p:nvPr/>
          </p:nvSpPr>
          <p:spPr>
            <a:xfrm>
              <a:off x="6654225" y="381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0" name="Google Shape;9157;p50">
              <a:extLst>
                <a:ext uri="{FF2B5EF4-FFF2-40B4-BE49-F238E27FC236}">
                  <a16:creationId xmlns:a16="http://schemas.microsoft.com/office/drawing/2014/main" id="{F52AC131-EB3E-D631-022E-36E8FD29D3E8}"/>
                </a:ext>
              </a:extLst>
            </p:cNvPr>
            <p:cNvSpPr/>
            <p:nvPr/>
          </p:nvSpPr>
          <p:spPr>
            <a:xfrm>
              <a:off x="6654750" y="381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1" name="Google Shape;9158;p50">
              <a:extLst>
                <a:ext uri="{FF2B5EF4-FFF2-40B4-BE49-F238E27FC236}">
                  <a16:creationId xmlns:a16="http://schemas.microsoft.com/office/drawing/2014/main" id="{50CCB0FB-50C1-DED0-C8F3-45AD46F17611}"/>
                </a:ext>
              </a:extLst>
            </p:cNvPr>
            <p:cNvSpPr/>
            <p:nvPr/>
          </p:nvSpPr>
          <p:spPr>
            <a:xfrm>
              <a:off x="6654225" y="3818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2" name="Google Shape;9159;p50">
              <a:extLst>
                <a:ext uri="{FF2B5EF4-FFF2-40B4-BE49-F238E27FC236}">
                  <a16:creationId xmlns:a16="http://schemas.microsoft.com/office/drawing/2014/main" id="{C8D67288-0D2F-D06C-D1AB-E5A6DF5E22D6}"/>
                </a:ext>
              </a:extLst>
            </p:cNvPr>
            <p:cNvSpPr/>
            <p:nvPr/>
          </p:nvSpPr>
          <p:spPr>
            <a:xfrm>
              <a:off x="6654750" y="3811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3" name="Google Shape;9160;p50">
              <a:extLst>
                <a:ext uri="{FF2B5EF4-FFF2-40B4-BE49-F238E27FC236}">
                  <a16:creationId xmlns:a16="http://schemas.microsoft.com/office/drawing/2014/main" id="{3661D4F0-C849-8897-1771-F5716381C61B}"/>
                </a:ext>
              </a:extLst>
            </p:cNvPr>
            <p:cNvSpPr/>
            <p:nvPr/>
          </p:nvSpPr>
          <p:spPr>
            <a:xfrm>
              <a:off x="6654750" y="3813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4" name="Google Shape;9161;p50">
              <a:extLst>
                <a:ext uri="{FF2B5EF4-FFF2-40B4-BE49-F238E27FC236}">
                  <a16:creationId xmlns:a16="http://schemas.microsoft.com/office/drawing/2014/main" id="{2365DA1E-2199-388F-0031-D99F0B76B657}"/>
                </a:ext>
              </a:extLst>
            </p:cNvPr>
            <p:cNvSpPr/>
            <p:nvPr/>
          </p:nvSpPr>
          <p:spPr>
            <a:xfrm>
              <a:off x="6651575" y="38195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5" name="Google Shape;9162;p50">
              <a:extLst>
                <a:ext uri="{FF2B5EF4-FFF2-40B4-BE49-F238E27FC236}">
                  <a16:creationId xmlns:a16="http://schemas.microsoft.com/office/drawing/2014/main" id="{F3D1F1A3-AB99-B963-174C-747CA6F8D493}"/>
                </a:ext>
              </a:extLst>
            </p:cNvPr>
            <p:cNvSpPr/>
            <p:nvPr/>
          </p:nvSpPr>
          <p:spPr>
            <a:xfrm>
              <a:off x="6652625" y="382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6" name="Google Shape;9163;p50">
              <a:extLst>
                <a:ext uri="{FF2B5EF4-FFF2-40B4-BE49-F238E27FC236}">
                  <a16:creationId xmlns:a16="http://schemas.microsoft.com/office/drawing/2014/main" id="{1610491D-6BF1-B67D-2D17-8B89282D3A4E}"/>
                </a:ext>
              </a:extLst>
            </p:cNvPr>
            <p:cNvSpPr/>
            <p:nvPr/>
          </p:nvSpPr>
          <p:spPr>
            <a:xfrm>
              <a:off x="6653150" y="3820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7" name="Google Shape;9164;p50">
              <a:extLst>
                <a:ext uri="{FF2B5EF4-FFF2-40B4-BE49-F238E27FC236}">
                  <a16:creationId xmlns:a16="http://schemas.microsoft.com/office/drawing/2014/main" id="{FFB0955E-3AC5-957B-A1D7-A80975DB2081}"/>
                </a:ext>
              </a:extLst>
            </p:cNvPr>
            <p:cNvSpPr/>
            <p:nvPr/>
          </p:nvSpPr>
          <p:spPr>
            <a:xfrm>
              <a:off x="6653150" y="3820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8" name="Google Shape;9165;p50">
              <a:extLst>
                <a:ext uri="{FF2B5EF4-FFF2-40B4-BE49-F238E27FC236}">
                  <a16:creationId xmlns:a16="http://schemas.microsoft.com/office/drawing/2014/main" id="{B728F309-0D03-9A33-F1D9-1FE67CDA675A}"/>
                </a:ext>
              </a:extLst>
            </p:cNvPr>
            <p:cNvSpPr/>
            <p:nvPr/>
          </p:nvSpPr>
          <p:spPr>
            <a:xfrm>
              <a:off x="6652100" y="379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9" name="Google Shape;9166;p50">
              <a:extLst>
                <a:ext uri="{FF2B5EF4-FFF2-40B4-BE49-F238E27FC236}">
                  <a16:creationId xmlns:a16="http://schemas.microsoft.com/office/drawing/2014/main" id="{69B6073E-9ED0-02E2-9616-991B37CE733C}"/>
                </a:ext>
              </a:extLst>
            </p:cNvPr>
            <p:cNvSpPr/>
            <p:nvPr/>
          </p:nvSpPr>
          <p:spPr>
            <a:xfrm>
              <a:off x="6654225" y="3806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ubicBezTo>
                    <a:pt x="21" y="0"/>
                    <a:pt x="2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0" name="Google Shape;9167;p50">
              <a:extLst>
                <a:ext uri="{FF2B5EF4-FFF2-40B4-BE49-F238E27FC236}">
                  <a16:creationId xmlns:a16="http://schemas.microsoft.com/office/drawing/2014/main" id="{0F114088-68A1-01FE-7C9B-57EE3391E552}"/>
                </a:ext>
              </a:extLst>
            </p:cNvPr>
            <p:cNvSpPr/>
            <p:nvPr/>
          </p:nvSpPr>
          <p:spPr>
            <a:xfrm>
              <a:off x="6650525" y="379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1" name="Google Shape;9168;p50">
              <a:extLst>
                <a:ext uri="{FF2B5EF4-FFF2-40B4-BE49-F238E27FC236}">
                  <a16:creationId xmlns:a16="http://schemas.microsoft.com/office/drawing/2014/main" id="{3B32124B-478E-8235-D059-33E9ADE78D7A}"/>
                </a:ext>
              </a:extLst>
            </p:cNvPr>
            <p:cNvSpPr/>
            <p:nvPr/>
          </p:nvSpPr>
          <p:spPr>
            <a:xfrm>
              <a:off x="6651050" y="38184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cubicBezTo>
                    <a:pt x="0" y="1"/>
                    <a:pt x="0" y="22"/>
                    <a:pt x="22" y="22"/>
                  </a:cubicBezTo>
                  <a:cubicBezTo>
                    <a:pt x="0" y="1"/>
                    <a:pt x="22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2" name="Google Shape;9169;p50">
              <a:extLst>
                <a:ext uri="{FF2B5EF4-FFF2-40B4-BE49-F238E27FC236}">
                  <a16:creationId xmlns:a16="http://schemas.microsoft.com/office/drawing/2014/main" id="{DB2378A8-8C5F-82A4-1CB9-36D7FFBF8E84}"/>
                </a:ext>
              </a:extLst>
            </p:cNvPr>
            <p:cNvSpPr/>
            <p:nvPr/>
          </p:nvSpPr>
          <p:spPr>
            <a:xfrm>
              <a:off x="6648400" y="380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3" name="Google Shape;9170;p50">
              <a:extLst>
                <a:ext uri="{FF2B5EF4-FFF2-40B4-BE49-F238E27FC236}">
                  <a16:creationId xmlns:a16="http://schemas.microsoft.com/office/drawing/2014/main" id="{CBCB53F7-6D0F-5070-66D6-580082278D5D}"/>
                </a:ext>
              </a:extLst>
            </p:cNvPr>
            <p:cNvSpPr/>
            <p:nvPr/>
          </p:nvSpPr>
          <p:spPr>
            <a:xfrm>
              <a:off x="6650525" y="3795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4" name="Google Shape;9171;p50">
              <a:extLst>
                <a:ext uri="{FF2B5EF4-FFF2-40B4-BE49-F238E27FC236}">
                  <a16:creationId xmlns:a16="http://schemas.microsoft.com/office/drawing/2014/main" id="{ED1B435A-D82B-7DEB-19AE-EF675D409433}"/>
                </a:ext>
              </a:extLst>
            </p:cNvPr>
            <p:cNvSpPr/>
            <p:nvPr/>
          </p:nvSpPr>
          <p:spPr>
            <a:xfrm>
              <a:off x="6654225" y="380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5" name="Google Shape;9172;p50">
              <a:extLst>
                <a:ext uri="{FF2B5EF4-FFF2-40B4-BE49-F238E27FC236}">
                  <a16:creationId xmlns:a16="http://schemas.microsoft.com/office/drawing/2014/main" id="{A4656A15-663D-2DAE-BBCC-E03655E7C6AC}"/>
                </a:ext>
              </a:extLst>
            </p:cNvPr>
            <p:cNvSpPr/>
            <p:nvPr/>
          </p:nvSpPr>
          <p:spPr>
            <a:xfrm>
              <a:off x="6654225" y="380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6" name="Google Shape;9173;p50">
              <a:extLst>
                <a:ext uri="{FF2B5EF4-FFF2-40B4-BE49-F238E27FC236}">
                  <a16:creationId xmlns:a16="http://schemas.microsoft.com/office/drawing/2014/main" id="{43443A8C-3E91-792B-E18A-E8D4A3FE7DF1}"/>
                </a:ext>
              </a:extLst>
            </p:cNvPr>
            <p:cNvSpPr/>
            <p:nvPr/>
          </p:nvSpPr>
          <p:spPr>
            <a:xfrm>
              <a:off x="6651575" y="3795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ubicBezTo>
                    <a:pt x="1" y="0"/>
                    <a:pt x="1" y="0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9174;p50">
              <a:extLst>
                <a:ext uri="{FF2B5EF4-FFF2-40B4-BE49-F238E27FC236}">
                  <a16:creationId xmlns:a16="http://schemas.microsoft.com/office/drawing/2014/main" id="{4EBD8993-A264-D6A3-E29F-9A775D6DE782}"/>
                </a:ext>
              </a:extLst>
            </p:cNvPr>
            <p:cNvSpPr/>
            <p:nvPr/>
          </p:nvSpPr>
          <p:spPr>
            <a:xfrm>
              <a:off x="6653700" y="380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9175;p50">
              <a:extLst>
                <a:ext uri="{FF2B5EF4-FFF2-40B4-BE49-F238E27FC236}">
                  <a16:creationId xmlns:a16="http://schemas.microsoft.com/office/drawing/2014/main" id="{51F39637-0CDC-F6DD-E52D-4513A6FFCB7A}"/>
                </a:ext>
              </a:extLst>
            </p:cNvPr>
            <p:cNvSpPr/>
            <p:nvPr/>
          </p:nvSpPr>
          <p:spPr>
            <a:xfrm>
              <a:off x="6654750" y="3813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9" name="Google Shape;9176;p50">
              <a:extLst>
                <a:ext uri="{FF2B5EF4-FFF2-40B4-BE49-F238E27FC236}">
                  <a16:creationId xmlns:a16="http://schemas.microsoft.com/office/drawing/2014/main" id="{11943210-5A54-94AC-8154-06530453359B}"/>
                </a:ext>
              </a:extLst>
            </p:cNvPr>
            <p:cNvSpPr/>
            <p:nvPr/>
          </p:nvSpPr>
          <p:spPr>
            <a:xfrm>
              <a:off x="6650525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0" name="Google Shape;9177;p50">
              <a:extLst>
                <a:ext uri="{FF2B5EF4-FFF2-40B4-BE49-F238E27FC236}">
                  <a16:creationId xmlns:a16="http://schemas.microsoft.com/office/drawing/2014/main" id="{9B8BB8B4-41D4-7C17-38EB-B40667E98BE9}"/>
                </a:ext>
              </a:extLst>
            </p:cNvPr>
            <p:cNvSpPr/>
            <p:nvPr/>
          </p:nvSpPr>
          <p:spPr>
            <a:xfrm>
              <a:off x="6650525" y="3812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9178;p50">
              <a:extLst>
                <a:ext uri="{FF2B5EF4-FFF2-40B4-BE49-F238E27FC236}">
                  <a16:creationId xmlns:a16="http://schemas.microsoft.com/office/drawing/2014/main" id="{8DEC4CDF-7BA6-E438-E4D4-84C9E9DC53D0}"/>
                </a:ext>
              </a:extLst>
            </p:cNvPr>
            <p:cNvSpPr/>
            <p:nvPr/>
          </p:nvSpPr>
          <p:spPr>
            <a:xfrm>
              <a:off x="6650525" y="381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2" name="Google Shape;9179;p50">
              <a:extLst>
                <a:ext uri="{FF2B5EF4-FFF2-40B4-BE49-F238E27FC236}">
                  <a16:creationId xmlns:a16="http://schemas.microsoft.com/office/drawing/2014/main" id="{1F2E68DD-D318-ADD3-0A4F-F6B0AB689726}"/>
                </a:ext>
              </a:extLst>
            </p:cNvPr>
            <p:cNvSpPr/>
            <p:nvPr/>
          </p:nvSpPr>
          <p:spPr>
            <a:xfrm>
              <a:off x="6650525" y="3814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3" name="Google Shape;9180;p50">
              <a:extLst>
                <a:ext uri="{FF2B5EF4-FFF2-40B4-BE49-F238E27FC236}">
                  <a16:creationId xmlns:a16="http://schemas.microsoft.com/office/drawing/2014/main" id="{CE9628D6-797F-F89C-A353-8289796732DD}"/>
                </a:ext>
              </a:extLst>
            </p:cNvPr>
            <p:cNvSpPr/>
            <p:nvPr/>
          </p:nvSpPr>
          <p:spPr>
            <a:xfrm>
              <a:off x="6650000" y="3813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4" name="Google Shape;9181;p50">
              <a:extLst>
                <a:ext uri="{FF2B5EF4-FFF2-40B4-BE49-F238E27FC236}">
                  <a16:creationId xmlns:a16="http://schemas.microsoft.com/office/drawing/2014/main" id="{73524584-4C0B-2928-A538-C6EA90DF303F}"/>
                </a:ext>
              </a:extLst>
            </p:cNvPr>
            <p:cNvSpPr/>
            <p:nvPr/>
          </p:nvSpPr>
          <p:spPr>
            <a:xfrm>
              <a:off x="6650000" y="3811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5" name="Google Shape;9182;p50">
              <a:extLst>
                <a:ext uri="{FF2B5EF4-FFF2-40B4-BE49-F238E27FC236}">
                  <a16:creationId xmlns:a16="http://schemas.microsoft.com/office/drawing/2014/main" id="{BC82A1D0-765A-F215-2F22-A9218BC43C14}"/>
                </a:ext>
              </a:extLst>
            </p:cNvPr>
            <p:cNvSpPr/>
            <p:nvPr/>
          </p:nvSpPr>
          <p:spPr>
            <a:xfrm>
              <a:off x="6647350" y="3795775"/>
              <a:ext cx="7950" cy="25375"/>
            </a:xfrm>
            <a:custGeom>
              <a:avLst/>
              <a:gdLst/>
              <a:ahLst/>
              <a:cxnLst/>
              <a:rect l="l" t="t" r="r" b="b"/>
              <a:pathLst>
                <a:path w="318" h="1015" extrusionOk="0">
                  <a:moveTo>
                    <a:pt x="43" y="85"/>
                  </a:moveTo>
                  <a:cubicBezTo>
                    <a:pt x="43" y="85"/>
                    <a:pt x="43" y="94"/>
                    <a:pt x="49" y="94"/>
                  </a:cubicBezTo>
                  <a:lnTo>
                    <a:pt x="49" y="94"/>
                  </a:lnTo>
                  <a:cubicBezTo>
                    <a:pt x="48" y="92"/>
                    <a:pt x="47" y="89"/>
                    <a:pt x="43" y="85"/>
                  </a:cubicBezTo>
                  <a:close/>
                  <a:moveTo>
                    <a:pt x="106" y="634"/>
                  </a:moveTo>
                  <a:cubicBezTo>
                    <a:pt x="85" y="634"/>
                    <a:pt x="85" y="655"/>
                    <a:pt x="106" y="655"/>
                  </a:cubicBezTo>
                  <a:cubicBezTo>
                    <a:pt x="106" y="655"/>
                    <a:pt x="85" y="655"/>
                    <a:pt x="106" y="634"/>
                  </a:cubicBezTo>
                  <a:close/>
                  <a:moveTo>
                    <a:pt x="196" y="899"/>
                  </a:moveTo>
                  <a:cubicBezTo>
                    <a:pt x="202" y="899"/>
                    <a:pt x="212" y="909"/>
                    <a:pt x="212" y="909"/>
                  </a:cubicBezTo>
                  <a:lnTo>
                    <a:pt x="191" y="909"/>
                  </a:lnTo>
                  <a:cubicBezTo>
                    <a:pt x="191" y="902"/>
                    <a:pt x="193" y="899"/>
                    <a:pt x="196" y="899"/>
                  </a:cubicBezTo>
                  <a:close/>
                  <a:moveTo>
                    <a:pt x="275" y="888"/>
                  </a:moveTo>
                  <a:lnTo>
                    <a:pt x="254" y="909"/>
                  </a:lnTo>
                  <a:cubicBezTo>
                    <a:pt x="254" y="909"/>
                    <a:pt x="275" y="909"/>
                    <a:pt x="275" y="888"/>
                  </a:cubicBezTo>
                  <a:close/>
                  <a:moveTo>
                    <a:pt x="148" y="909"/>
                  </a:moveTo>
                  <a:lnTo>
                    <a:pt x="148" y="930"/>
                  </a:lnTo>
                  <a:cubicBezTo>
                    <a:pt x="148" y="909"/>
                    <a:pt x="148" y="909"/>
                    <a:pt x="170" y="909"/>
                  </a:cubicBezTo>
                  <a:close/>
                  <a:moveTo>
                    <a:pt x="148" y="930"/>
                  </a:moveTo>
                  <a:cubicBezTo>
                    <a:pt x="148" y="930"/>
                    <a:pt x="158" y="939"/>
                    <a:pt x="164" y="939"/>
                  </a:cubicBezTo>
                  <a:cubicBezTo>
                    <a:pt x="167" y="939"/>
                    <a:pt x="170" y="937"/>
                    <a:pt x="170" y="930"/>
                  </a:cubicBezTo>
                  <a:close/>
                  <a:moveTo>
                    <a:pt x="170" y="930"/>
                  </a:moveTo>
                  <a:lnTo>
                    <a:pt x="170" y="951"/>
                  </a:lnTo>
                  <a:cubicBezTo>
                    <a:pt x="170" y="930"/>
                    <a:pt x="191" y="930"/>
                    <a:pt x="191" y="930"/>
                  </a:cubicBezTo>
                  <a:close/>
                  <a:moveTo>
                    <a:pt x="148" y="0"/>
                  </a:moveTo>
                  <a:cubicBezTo>
                    <a:pt x="148" y="0"/>
                    <a:pt x="170" y="0"/>
                    <a:pt x="148" y="22"/>
                  </a:cubicBezTo>
                  <a:lnTo>
                    <a:pt x="127" y="22"/>
                  </a:lnTo>
                  <a:cubicBezTo>
                    <a:pt x="106" y="22"/>
                    <a:pt x="127" y="22"/>
                    <a:pt x="127" y="43"/>
                  </a:cubicBezTo>
                  <a:cubicBezTo>
                    <a:pt x="120" y="36"/>
                    <a:pt x="116" y="33"/>
                    <a:pt x="112" y="33"/>
                  </a:cubicBezTo>
                  <a:cubicBezTo>
                    <a:pt x="106" y="33"/>
                    <a:pt x="106" y="43"/>
                    <a:pt x="106" y="43"/>
                  </a:cubicBezTo>
                  <a:cubicBezTo>
                    <a:pt x="96" y="53"/>
                    <a:pt x="96" y="53"/>
                    <a:pt x="98" y="53"/>
                  </a:cubicBezTo>
                  <a:cubicBezTo>
                    <a:pt x="101" y="53"/>
                    <a:pt x="106" y="53"/>
                    <a:pt x="106" y="64"/>
                  </a:cubicBezTo>
                  <a:lnTo>
                    <a:pt x="85" y="64"/>
                  </a:lnTo>
                  <a:cubicBezTo>
                    <a:pt x="85" y="64"/>
                    <a:pt x="43" y="85"/>
                    <a:pt x="64" y="85"/>
                  </a:cubicBezTo>
                  <a:cubicBezTo>
                    <a:pt x="57" y="92"/>
                    <a:pt x="52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lnTo>
                    <a:pt x="49" y="94"/>
                  </a:lnTo>
                  <a:cubicBezTo>
                    <a:pt x="50" y="106"/>
                    <a:pt x="22" y="106"/>
                    <a:pt x="22" y="106"/>
                  </a:cubicBezTo>
                  <a:lnTo>
                    <a:pt x="43" y="106"/>
                  </a:lnTo>
                  <a:cubicBezTo>
                    <a:pt x="22" y="127"/>
                    <a:pt x="22" y="127"/>
                    <a:pt x="22" y="148"/>
                  </a:cubicBezTo>
                  <a:lnTo>
                    <a:pt x="43" y="148"/>
                  </a:lnTo>
                  <a:cubicBezTo>
                    <a:pt x="22" y="169"/>
                    <a:pt x="22" y="191"/>
                    <a:pt x="22" y="212"/>
                  </a:cubicBezTo>
                  <a:cubicBezTo>
                    <a:pt x="22" y="233"/>
                    <a:pt x="22" y="254"/>
                    <a:pt x="22" y="275"/>
                  </a:cubicBezTo>
                  <a:lnTo>
                    <a:pt x="43" y="275"/>
                  </a:lnTo>
                  <a:cubicBezTo>
                    <a:pt x="1" y="275"/>
                    <a:pt x="43" y="275"/>
                    <a:pt x="22" y="296"/>
                  </a:cubicBezTo>
                  <a:cubicBezTo>
                    <a:pt x="43" y="296"/>
                    <a:pt x="1" y="317"/>
                    <a:pt x="43" y="317"/>
                  </a:cubicBezTo>
                  <a:lnTo>
                    <a:pt x="22" y="317"/>
                  </a:lnTo>
                  <a:lnTo>
                    <a:pt x="22" y="338"/>
                  </a:lnTo>
                  <a:lnTo>
                    <a:pt x="43" y="338"/>
                  </a:lnTo>
                  <a:cubicBezTo>
                    <a:pt x="22" y="338"/>
                    <a:pt x="43" y="360"/>
                    <a:pt x="43" y="360"/>
                  </a:cubicBezTo>
                  <a:cubicBezTo>
                    <a:pt x="43" y="381"/>
                    <a:pt x="43" y="381"/>
                    <a:pt x="22" y="381"/>
                  </a:cubicBezTo>
                  <a:cubicBezTo>
                    <a:pt x="43" y="381"/>
                    <a:pt x="43" y="402"/>
                    <a:pt x="43" y="402"/>
                  </a:cubicBezTo>
                  <a:cubicBezTo>
                    <a:pt x="22" y="423"/>
                    <a:pt x="43" y="423"/>
                    <a:pt x="43" y="423"/>
                  </a:cubicBezTo>
                  <a:cubicBezTo>
                    <a:pt x="43" y="416"/>
                    <a:pt x="45" y="414"/>
                    <a:pt x="48" y="414"/>
                  </a:cubicBezTo>
                  <a:cubicBezTo>
                    <a:pt x="52" y="414"/>
                    <a:pt x="57" y="423"/>
                    <a:pt x="43" y="423"/>
                  </a:cubicBezTo>
                  <a:cubicBezTo>
                    <a:pt x="43" y="423"/>
                    <a:pt x="64" y="444"/>
                    <a:pt x="43" y="444"/>
                  </a:cubicBezTo>
                  <a:lnTo>
                    <a:pt x="43" y="465"/>
                  </a:lnTo>
                  <a:lnTo>
                    <a:pt x="64" y="465"/>
                  </a:lnTo>
                  <a:cubicBezTo>
                    <a:pt x="64" y="486"/>
                    <a:pt x="43" y="486"/>
                    <a:pt x="64" y="486"/>
                  </a:cubicBezTo>
                  <a:cubicBezTo>
                    <a:pt x="43" y="507"/>
                    <a:pt x="43" y="507"/>
                    <a:pt x="43" y="507"/>
                  </a:cubicBezTo>
                  <a:cubicBezTo>
                    <a:pt x="43" y="529"/>
                    <a:pt x="64" y="550"/>
                    <a:pt x="64" y="550"/>
                  </a:cubicBezTo>
                  <a:cubicBezTo>
                    <a:pt x="64" y="550"/>
                    <a:pt x="64" y="550"/>
                    <a:pt x="64" y="571"/>
                  </a:cubicBezTo>
                  <a:lnTo>
                    <a:pt x="43" y="571"/>
                  </a:lnTo>
                  <a:lnTo>
                    <a:pt x="43" y="592"/>
                  </a:lnTo>
                  <a:cubicBezTo>
                    <a:pt x="43" y="592"/>
                    <a:pt x="85" y="592"/>
                    <a:pt x="85" y="613"/>
                  </a:cubicBezTo>
                  <a:cubicBezTo>
                    <a:pt x="106" y="634"/>
                    <a:pt x="106" y="634"/>
                    <a:pt x="106" y="634"/>
                  </a:cubicBezTo>
                  <a:cubicBezTo>
                    <a:pt x="106" y="655"/>
                    <a:pt x="127" y="655"/>
                    <a:pt x="106" y="655"/>
                  </a:cubicBezTo>
                  <a:lnTo>
                    <a:pt x="127" y="655"/>
                  </a:lnTo>
                  <a:cubicBezTo>
                    <a:pt x="127" y="666"/>
                    <a:pt x="133" y="666"/>
                    <a:pt x="138" y="666"/>
                  </a:cubicBezTo>
                  <a:cubicBezTo>
                    <a:pt x="143" y="666"/>
                    <a:pt x="148" y="666"/>
                    <a:pt x="148" y="676"/>
                  </a:cubicBezTo>
                  <a:lnTo>
                    <a:pt x="127" y="676"/>
                  </a:lnTo>
                  <a:cubicBezTo>
                    <a:pt x="106" y="676"/>
                    <a:pt x="127" y="698"/>
                    <a:pt x="106" y="698"/>
                  </a:cubicBezTo>
                  <a:cubicBezTo>
                    <a:pt x="106" y="719"/>
                    <a:pt x="106" y="719"/>
                    <a:pt x="106" y="719"/>
                  </a:cubicBezTo>
                  <a:lnTo>
                    <a:pt x="127" y="719"/>
                  </a:lnTo>
                  <a:cubicBezTo>
                    <a:pt x="127" y="719"/>
                    <a:pt x="106" y="740"/>
                    <a:pt x="127" y="740"/>
                  </a:cubicBezTo>
                  <a:lnTo>
                    <a:pt x="148" y="740"/>
                  </a:lnTo>
                  <a:cubicBezTo>
                    <a:pt x="148" y="740"/>
                    <a:pt x="127" y="761"/>
                    <a:pt x="127" y="761"/>
                  </a:cubicBezTo>
                  <a:lnTo>
                    <a:pt x="170" y="761"/>
                  </a:lnTo>
                  <a:lnTo>
                    <a:pt x="148" y="782"/>
                  </a:lnTo>
                  <a:cubicBezTo>
                    <a:pt x="127" y="782"/>
                    <a:pt x="127" y="803"/>
                    <a:pt x="127" y="803"/>
                  </a:cubicBezTo>
                  <a:lnTo>
                    <a:pt x="170" y="803"/>
                  </a:lnTo>
                  <a:cubicBezTo>
                    <a:pt x="170" y="803"/>
                    <a:pt x="148" y="824"/>
                    <a:pt x="148" y="824"/>
                  </a:cubicBezTo>
                  <a:lnTo>
                    <a:pt x="170" y="824"/>
                  </a:lnTo>
                  <a:lnTo>
                    <a:pt x="164" y="830"/>
                  </a:lnTo>
                  <a:lnTo>
                    <a:pt x="164" y="830"/>
                  </a:lnTo>
                  <a:cubicBezTo>
                    <a:pt x="161" y="827"/>
                    <a:pt x="156" y="824"/>
                    <a:pt x="148" y="824"/>
                  </a:cubicBezTo>
                  <a:lnTo>
                    <a:pt x="148" y="845"/>
                  </a:lnTo>
                  <a:lnTo>
                    <a:pt x="164" y="830"/>
                  </a:lnTo>
                  <a:lnTo>
                    <a:pt x="164" y="830"/>
                  </a:lnTo>
                  <a:cubicBezTo>
                    <a:pt x="170" y="836"/>
                    <a:pt x="170" y="845"/>
                    <a:pt x="170" y="845"/>
                  </a:cubicBezTo>
                  <a:lnTo>
                    <a:pt x="148" y="867"/>
                  </a:lnTo>
                  <a:cubicBezTo>
                    <a:pt x="155" y="860"/>
                    <a:pt x="160" y="857"/>
                    <a:pt x="163" y="857"/>
                  </a:cubicBezTo>
                  <a:cubicBezTo>
                    <a:pt x="170" y="857"/>
                    <a:pt x="170" y="867"/>
                    <a:pt x="170" y="867"/>
                  </a:cubicBezTo>
                  <a:cubicBezTo>
                    <a:pt x="170" y="867"/>
                    <a:pt x="170" y="888"/>
                    <a:pt x="148" y="888"/>
                  </a:cubicBezTo>
                  <a:lnTo>
                    <a:pt x="191" y="888"/>
                  </a:lnTo>
                  <a:cubicBezTo>
                    <a:pt x="170" y="909"/>
                    <a:pt x="170" y="909"/>
                    <a:pt x="170" y="909"/>
                  </a:cubicBezTo>
                  <a:cubicBezTo>
                    <a:pt x="191" y="909"/>
                    <a:pt x="191" y="930"/>
                    <a:pt x="191" y="930"/>
                  </a:cubicBezTo>
                  <a:lnTo>
                    <a:pt x="191" y="951"/>
                  </a:lnTo>
                  <a:lnTo>
                    <a:pt x="170" y="951"/>
                  </a:lnTo>
                  <a:cubicBezTo>
                    <a:pt x="176" y="957"/>
                    <a:pt x="180" y="960"/>
                    <a:pt x="183" y="960"/>
                  </a:cubicBezTo>
                  <a:lnTo>
                    <a:pt x="183" y="960"/>
                  </a:lnTo>
                  <a:cubicBezTo>
                    <a:pt x="176" y="972"/>
                    <a:pt x="191" y="972"/>
                    <a:pt x="191" y="972"/>
                  </a:cubicBezTo>
                  <a:lnTo>
                    <a:pt x="254" y="972"/>
                  </a:lnTo>
                  <a:lnTo>
                    <a:pt x="233" y="951"/>
                  </a:lnTo>
                  <a:lnTo>
                    <a:pt x="254" y="951"/>
                  </a:lnTo>
                  <a:cubicBezTo>
                    <a:pt x="254" y="930"/>
                    <a:pt x="254" y="930"/>
                    <a:pt x="233" y="930"/>
                  </a:cubicBezTo>
                  <a:lnTo>
                    <a:pt x="275" y="930"/>
                  </a:lnTo>
                  <a:lnTo>
                    <a:pt x="254" y="909"/>
                  </a:lnTo>
                  <a:cubicBezTo>
                    <a:pt x="275" y="888"/>
                    <a:pt x="254" y="888"/>
                    <a:pt x="254" y="888"/>
                  </a:cubicBezTo>
                  <a:lnTo>
                    <a:pt x="275" y="888"/>
                  </a:lnTo>
                  <a:cubicBezTo>
                    <a:pt x="275" y="888"/>
                    <a:pt x="275" y="888"/>
                    <a:pt x="254" y="867"/>
                  </a:cubicBezTo>
                  <a:lnTo>
                    <a:pt x="275" y="867"/>
                  </a:lnTo>
                  <a:cubicBezTo>
                    <a:pt x="275" y="867"/>
                    <a:pt x="275" y="845"/>
                    <a:pt x="275" y="845"/>
                  </a:cubicBezTo>
                  <a:lnTo>
                    <a:pt x="275" y="824"/>
                  </a:lnTo>
                  <a:cubicBezTo>
                    <a:pt x="275" y="824"/>
                    <a:pt x="275" y="803"/>
                    <a:pt x="275" y="803"/>
                  </a:cubicBezTo>
                  <a:cubicBezTo>
                    <a:pt x="275" y="782"/>
                    <a:pt x="296" y="782"/>
                    <a:pt x="275" y="782"/>
                  </a:cubicBezTo>
                  <a:lnTo>
                    <a:pt x="296" y="782"/>
                  </a:lnTo>
                  <a:lnTo>
                    <a:pt x="296" y="761"/>
                  </a:lnTo>
                  <a:cubicBezTo>
                    <a:pt x="275" y="761"/>
                    <a:pt x="317" y="740"/>
                    <a:pt x="296" y="740"/>
                  </a:cubicBezTo>
                  <a:cubicBezTo>
                    <a:pt x="296" y="729"/>
                    <a:pt x="296" y="729"/>
                    <a:pt x="296" y="729"/>
                  </a:cubicBezTo>
                  <a:cubicBezTo>
                    <a:pt x="296" y="729"/>
                    <a:pt x="296" y="729"/>
                    <a:pt x="296" y="719"/>
                  </a:cubicBezTo>
                  <a:cubicBezTo>
                    <a:pt x="275" y="719"/>
                    <a:pt x="296" y="698"/>
                    <a:pt x="296" y="698"/>
                  </a:cubicBezTo>
                  <a:cubicBezTo>
                    <a:pt x="317" y="698"/>
                    <a:pt x="296" y="676"/>
                    <a:pt x="296" y="676"/>
                  </a:cubicBezTo>
                  <a:cubicBezTo>
                    <a:pt x="296" y="676"/>
                    <a:pt x="275" y="676"/>
                    <a:pt x="296" y="655"/>
                  </a:cubicBezTo>
                  <a:cubicBezTo>
                    <a:pt x="296" y="655"/>
                    <a:pt x="317" y="634"/>
                    <a:pt x="296" y="634"/>
                  </a:cubicBezTo>
                  <a:cubicBezTo>
                    <a:pt x="317" y="613"/>
                    <a:pt x="296" y="613"/>
                    <a:pt x="296" y="613"/>
                  </a:cubicBezTo>
                  <a:lnTo>
                    <a:pt x="296" y="592"/>
                  </a:lnTo>
                  <a:cubicBezTo>
                    <a:pt x="296" y="592"/>
                    <a:pt x="296" y="592"/>
                    <a:pt x="296" y="571"/>
                  </a:cubicBezTo>
                  <a:cubicBezTo>
                    <a:pt x="296" y="550"/>
                    <a:pt x="296" y="550"/>
                    <a:pt x="296" y="550"/>
                  </a:cubicBezTo>
                  <a:cubicBezTo>
                    <a:pt x="296" y="529"/>
                    <a:pt x="296" y="529"/>
                    <a:pt x="296" y="529"/>
                  </a:cubicBezTo>
                  <a:lnTo>
                    <a:pt x="317" y="507"/>
                  </a:lnTo>
                  <a:lnTo>
                    <a:pt x="296" y="507"/>
                  </a:lnTo>
                  <a:cubicBezTo>
                    <a:pt x="296" y="507"/>
                    <a:pt x="296" y="507"/>
                    <a:pt x="296" y="486"/>
                  </a:cubicBezTo>
                  <a:cubicBezTo>
                    <a:pt x="296" y="486"/>
                    <a:pt x="275" y="465"/>
                    <a:pt x="296" y="465"/>
                  </a:cubicBezTo>
                  <a:lnTo>
                    <a:pt x="275" y="444"/>
                  </a:lnTo>
                  <a:lnTo>
                    <a:pt x="296" y="444"/>
                  </a:lnTo>
                  <a:lnTo>
                    <a:pt x="296" y="423"/>
                  </a:lnTo>
                  <a:cubicBezTo>
                    <a:pt x="282" y="423"/>
                    <a:pt x="287" y="414"/>
                    <a:pt x="285" y="414"/>
                  </a:cubicBezTo>
                  <a:lnTo>
                    <a:pt x="285" y="414"/>
                  </a:lnTo>
                  <a:cubicBezTo>
                    <a:pt x="285" y="414"/>
                    <a:pt x="282" y="416"/>
                    <a:pt x="275" y="423"/>
                  </a:cubicBezTo>
                  <a:cubicBezTo>
                    <a:pt x="275" y="402"/>
                    <a:pt x="275" y="402"/>
                    <a:pt x="275" y="402"/>
                  </a:cubicBezTo>
                  <a:lnTo>
                    <a:pt x="275" y="381"/>
                  </a:lnTo>
                  <a:cubicBezTo>
                    <a:pt x="275" y="381"/>
                    <a:pt x="275" y="360"/>
                    <a:pt x="275" y="338"/>
                  </a:cubicBezTo>
                  <a:cubicBezTo>
                    <a:pt x="275" y="338"/>
                    <a:pt x="275" y="338"/>
                    <a:pt x="275" y="317"/>
                  </a:cubicBezTo>
                  <a:cubicBezTo>
                    <a:pt x="275" y="317"/>
                    <a:pt x="275" y="296"/>
                    <a:pt x="275" y="296"/>
                  </a:cubicBezTo>
                  <a:cubicBezTo>
                    <a:pt x="254" y="296"/>
                    <a:pt x="296" y="296"/>
                    <a:pt x="275" y="275"/>
                  </a:cubicBezTo>
                  <a:lnTo>
                    <a:pt x="254" y="275"/>
                  </a:lnTo>
                  <a:cubicBezTo>
                    <a:pt x="254" y="275"/>
                    <a:pt x="254" y="254"/>
                    <a:pt x="275" y="254"/>
                  </a:cubicBezTo>
                  <a:cubicBezTo>
                    <a:pt x="254" y="233"/>
                    <a:pt x="254" y="233"/>
                    <a:pt x="254" y="212"/>
                  </a:cubicBezTo>
                  <a:lnTo>
                    <a:pt x="275" y="212"/>
                  </a:lnTo>
                  <a:cubicBezTo>
                    <a:pt x="254" y="191"/>
                    <a:pt x="254" y="191"/>
                    <a:pt x="254" y="191"/>
                  </a:cubicBezTo>
                  <a:lnTo>
                    <a:pt x="275" y="191"/>
                  </a:lnTo>
                  <a:cubicBezTo>
                    <a:pt x="254" y="191"/>
                    <a:pt x="275" y="169"/>
                    <a:pt x="275" y="169"/>
                  </a:cubicBezTo>
                  <a:cubicBezTo>
                    <a:pt x="275" y="169"/>
                    <a:pt x="296" y="22"/>
                    <a:pt x="191" y="0"/>
                  </a:cubicBezTo>
                  <a:close/>
                  <a:moveTo>
                    <a:pt x="191" y="972"/>
                  </a:moveTo>
                  <a:lnTo>
                    <a:pt x="191" y="972"/>
                  </a:lnTo>
                  <a:cubicBezTo>
                    <a:pt x="191" y="972"/>
                    <a:pt x="191" y="972"/>
                    <a:pt x="191" y="972"/>
                  </a:cubicBezTo>
                  <a:close/>
                  <a:moveTo>
                    <a:pt x="233" y="972"/>
                  </a:moveTo>
                  <a:lnTo>
                    <a:pt x="212" y="993"/>
                  </a:lnTo>
                  <a:cubicBezTo>
                    <a:pt x="212" y="993"/>
                    <a:pt x="233" y="993"/>
                    <a:pt x="233" y="972"/>
                  </a:cubicBezTo>
                  <a:close/>
                  <a:moveTo>
                    <a:pt x="212" y="972"/>
                  </a:moveTo>
                  <a:cubicBezTo>
                    <a:pt x="198" y="972"/>
                    <a:pt x="193" y="982"/>
                    <a:pt x="191" y="982"/>
                  </a:cubicBezTo>
                  <a:cubicBezTo>
                    <a:pt x="191" y="982"/>
                    <a:pt x="191" y="979"/>
                    <a:pt x="191" y="972"/>
                  </a:cubicBezTo>
                  <a:lnTo>
                    <a:pt x="191" y="993"/>
                  </a:lnTo>
                  <a:cubicBezTo>
                    <a:pt x="177" y="993"/>
                    <a:pt x="181" y="984"/>
                    <a:pt x="180" y="984"/>
                  </a:cubicBezTo>
                  <a:lnTo>
                    <a:pt x="180" y="984"/>
                  </a:lnTo>
                  <a:cubicBezTo>
                    <a:pt x="179" y="984"/>
                    <a:pt x="177" y="986"/>
                    <a:pt x="170" y="993"/>
                  </a:cubicBezTo>
                  <a:cubicBezTo>
                    <a:pt x="170" y="993"/>
                    <a:pt x="170" y="1014"/>
                    <a:pt x="170" y="1014"/>
                  </a:cubicBezTo>
                  <a:cubicBezTo>
                    <a:pt x="170" y="1001"/>
                    <a:pt x="178" y="996"/>
                    <a:pt x="184" y="994"/>
                  </a:cubicBezTo>
                  <a:lnTo>
                    <a:pt x="184" y="994"/>
                  </a:lnTo>
                  <a:cubicBezTo>
                    <a:pt x="175" y="998"/>
                    <a:pt x="191" y="1014"/>
                    <a:pt x="191" y="1014"/>
                  </a:cubicBezTo>
                  <a:cubicBezTo>
                    <a:pt x="212" y="993"/>
                    <a:pt x="191" y="993"/>
                    <a:pt x="212" y="993"/>
                  </a:cubicBezTo>
                  <a:cubicBezTo>
                    <a:pt x="212" y="983"/>
                    <a:pt x="212" y="983"/>
                    <a:pt x="212" y="983"/>
                  </a:cubicBezTo>
                  <a:cubicBezTo>
                    <a:pt x="212" y="983"/>
                    <a:pt x="212" y="983"/>
                    <a:pt x="212" y="9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6" name="Google Shape;9183;p50">
              <a:extLst>
                <a:ext uri="{FF2B5EF4-FFF2-40B4-BE49-F238E27FC236}">
                  <a16:creationId xmlns:a16="http://schemas.microsoft.com/office/drawing/2014/main" id="{F3D52B75-0E2F-F1D8-C132-5E803EAFC1E0}"/>
                </a:ext>
              </a:extLst>
            </p:cNvPr>
            <p:cNvSpPr/>
            <p:nvPr/>
          </p:nvSpPr>
          <p:spPr>
            <a:xfrm>
              <a:off x="6650000" y="3814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7" name="Google Shape;9184;p50">
              <a:extLst>
                <a:ext uri="{FF2B5EF4-FFF2-40B4-BE49-F238E27FC236}">
                  <a16:creationId xmlns:a16="http://schemas.microsoft.com/office/drawing/2014/main" id="{CAE1D18F-9127-DC7D-87CC-0AB8EB9E1897}"/>
                </a:ext>
              </a:extLst>
            </p:cNvPr>
            <p:cNvSpPr/>
            <p:nvPr/>
          </p:nvSpPr>
          <p:spPr>
            <a:xfrm>
              <a:off x="6650000" y="3812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8" name="Google Shape;9185;p50">
              <a:extLst>
                <a:ext uri="{FF2B5EF4-FFF2-40B4-BE49-F238E27FC236}">
                  <a16:creationId xmlns:a16="http://schemas.microsoft.com/office/drawing/2014/main" id="{CC1FFB78-D928-E935-33E7-C9C15D719656}"/>
                </a:ext>
              </a:extLst>
            </p:cNvPr>
            <p:cNvSpPr/>
            <p:nvPr/>
          </p:nvSpPr>
          <p:spPr>
            <a:xfrm>
              <a:off x="6649475" y="38116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21" y="0"/>
                    <a:pt x="21" y="0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9" name="Google Shape;9186;p50">
              <a:extLst>
                <a:ext uri="{FF2B5EF4-FFF2-40B4-BE49-F238E27FC236}">
                  <a16:creationId xmlns:a16="http://schemas.microsoft.com/office/drawing/2014/main" id="{6EB93D55-BE82-015D-755A-5CC987FB7B4F}"/>
                </a:ext>
              </a:extLst>
            </p:cNvPr>
            <p:cNvSpPr/>
            <p:nvPr/>
          </p:nvSpPr>
          <p:spPr>
            <a:xfrm>
              <a:off x="6651050" y="3815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0" name="Google Shape;9187;p50">
              <a:extLst>
                <a:ext uri="{FF2B5EF4-FFF2-40B4-BE49-F238E27FC236}">
                  <a16:creationId xmlns:a16="http://schemas.microsoft.com/office/drawing/2014/main" id="{85B7DAFE-8BB4-C746-F601-9518EBB94662}"/>
                </a:ext>
              </a:extLst>
            </p:cNvPr>
            <p:cNvSpPr/>
            <p:nvPr/>
          </p:nvSpPr>
          <p:spPr>
            <a:xfrm>
              <a:off x="6651050" y="38184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0" y="1"/>
                    <a:pt x="22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1" name="Google Shape;9188;p50">
              <a:extLst>
                <a:ext uri="{FF2B5EF4-FFF2-40B4-BE49-F238E27FC236}">
                  <a16:creationId xmlns:a16="http://schemas.microsoft.com/office/drawing/2014/main" id="{B8F7E0D2-4624-6747-198F-36D1CBECB53E}"/>
                </a:ext>
              </a:extLst>
            </p:cNvPr>
            <p:cNvSpPr/>
            <p:nvPr/>
          </p:nvSpPr>
          <p:spPr>
            <a:xfrm>
              <a:off x="6651575" y="381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2" name="Google Shape;9189;p50">
              <a:extLst>
                <a:ext uri="{FF2B5EF4-FFF2-40B4-BE49-F238E27FC236}">
                  <a16:creationId xmlns:a16="http://schemas.microsoft.com/office/drawing/2014/main" id="{DEF40706-56BD-C4C5-4378-05C3106EE2FE}"/>
                </a:ext>
              </a:extLst>
            </p:cNvPr>
            <p:cNvSpPr/>
            <p:nvPr/>
          </p:nvSpPr>
          <p:spPr>
            <a:xfrm>
              <a:off x="6650525" y="38142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21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3" name="Google Shape;9190;p50">
              <a:extLst>
                <a:ext uri="{FF2B5EF4-FFF2-40B4-BE49-F238E27FC236}">
                  <a16:creationId xmlns:a16="http://schemas.microsoft.com/office/drawing/2014/main" id="{AB49B89C-0CD9-1A46-2E6E-E13B70FF2068}"/>
                </a:ext>
              </a:extLst>
            </p:cNvPr>
            <p:cNvSpPr/>
            <p:nvPr/>
          </p:nvSpPr>
          <p:spPr>
            <a:xfrm>
              <a:off x="6651575" y="381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4" name="Google Shape;9191;p50">
              <a:extLst>
                <a:ext uri="{FF2B5EF4-FFF2-40B4-BE49-F238E27FC236}">
                  <a16:creationId xmlns:a16="http://schemas.microsoft.com/office/drawing/2014/main" id="{DC3D7C46-F2D5-5932-D72B-3255F0D830F5}"/>
                </a:ext>
              </a:extLst>
            </p:cNvPr>
            <p:cNvSpPr/>
            <p:nvPr/>
          </p:nvSpPr>
          <p:spPr>
            <a:xfrm>
              <a:off x="6651050" y="3818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5" name="Google Shape;9192;p50">
              <a:extLst>
                <a:ext uri="{FF2B5EF4-FFF2-40B4-BE49-F238E27FC236}">
                  <a16:creationId xmlns:a16="http://schemas.microsoft.com/office/drawing/2014/main" id="{E8AFCDB1-213E-2154-9754-1D98770335A3}"/>
                </a:ext>
              </a:extLst>
            </p:cNvPr>
            <p:cNvSpPr/>
            <p:nvPr/>
          </p:nvSpPr>
          <p:spPr>
            <a:xfrm>
              <a:off x="6651575" y="381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6" name="Google Shape;9193;p50">
              <a:extLst>
                <a:ext uri="{FF2B5EF4-FFF2-40B4-BE49-F238E27FC236}">
                  <a16:creationId xmlns:a16="http://schemas.microsoft.com/office/drawing/2014/main" id="{315542AF-6C2E-EAFD-3355-90D5640A7C0E}"/>
                </a:ext>
              </a:extLst>
            </p:cNvPr>
            <p:cNvSpPr/>
            <p:nvPr/>
          </p:nvSpPr>
          <p:spPr>
            <a:xfrm>
              <a:off x="6651050" y="381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7" name="Google Shape;9194;p50">
              <a:extLst>
                <a:ext uri="{FF2B5EF4-FFF2-40B4-BE49-F238E27FC236}">
                  <a16:creationId xmlns:a16="http://schemas.microsoft.com/office/drawing/2014/main" id="{01DFF8BE-5CA2-3B0B-24CD-1C557F50226F}"/>
                </a:ext>
              </a:extLst>
            </p:cNvPr>
            <p:cNvSpPr/>
            <p:nvPr/>
          </p:nvSpPr>
          <p:spPr>
            <a:xfrm>
              <a:off x="6651050" y="3818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8" name="Google Shape;9195;p50">
              <a:extLst>
                <a:ext uri="{FF2B5EF4-FFF2-40B4-BE49-F238E27FC236}">
                  <a16:creationId xmlns:a16="http://schemas.microsoft.com/office/drawing/2014/main" id="{D13834BF-F787-8461-3136-7D068D66AE79}"/>
                </a:ext>
              </a:extLst>
            </p:cNvPr>
            <p:cNvSpPr/>
            <p:nvPr/>
          </p:nvSpPr>
          <p:spPr>
            <a:xfrm>
              <a:off x="6651050" y="38169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22" y="0"/>
                    <a:pt x="22" y="0"/>
                  </a:cubicBezTo>
                  <a:cubicBezTo>
                    <a:pt x="22" y="0"/>
                    <a:pt x="22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9" name="Google Shape;9196;p50">
              <a:extLst>
                <a:ext uri="{FF2B5EF4-FFF2-40B4-BE49-F238E27FC236}">
                  <a16:creationId xmlns:a16="http://schemas.microsoft.com/office/drawing/2014/main" id="{0B147769-FABD-178B-30C6-490208DF1895}"/>
                </a:ext>
              </a:extLst>
            </p:cNvPr>
            <p:cNvSpPr/>
            <p:nvPr/>
          </p:nvSpPr>
          <p:spPr>
            <a:xfrm>
              <a:off x="6703325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0" name="Google Shape;9197;p50">
              <a:extLst>
                <a:ext uri="{FF2B5EF4-FFF2-40B4-BE49-F238E27FC236}">
                  <a16:creationId xmlns:a16="http://schemas.microsoft.com/office/drawing/2014/main" id="{976294B9-D4F8-AE65-F005-CFFA3A1A820B}"/>
                </a:ext>
              </a:extLst>
            </p:cNvPr>
            <p:cNvSpPr/>
            <p:nvPr/>
          </p:nvSpPr>
          <p:spPr>
            <a:xfrm>
              <a:off x="6704375" y="38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1" name="Google Shape;9198;p50">
              <a:extLst>
                <a:ext uri="{FF2B5EF4-FFF2-40B4-BE49-F238E27FC236}">
                  <a16:creationId xmlns:a16="http://schemas.microsoft.com/office/drawing/2014/main" id="{55683CCA-425D-5575-08A4-3676F137FFCC}"/>
                </a:ext>
              </a:extLst>
            </p:cNvPr>
            <p:cNvSpPr/>
            <p:nvPr/>
          </p:nvSpPr>
          <p:spPr>
            <a:xfrm>
              <a:off x="6702800" y="3859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2" name="Google Shape;9199;p50">
              <a:extLst>
                <a:ext uri="{FF2B5EF4-FFF2-40B4-BE49-F238E27FC236}">
                  <a16:creationId xmlns:a16="http://schemas.microsoft.com/office/drawing/2014/main" id="{F2E09220-D9A9-68F7-37D8-D0405D9218B2}"/>
                </a:ext>
              </a:extLst>
            </p:cNvPr>
            <p:cNvSpPr/>
            <p:nvPr/>
          </p:nvSpPr>
          <p:spPr>
            <a:xfrm>
              <a:off x="6705975" y="38538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3" name="Google Shape;9200;p50">
              <a:extLst>
                <a:ext uri="{FF2B5EF4-FFF2-40B4-BE49-F238E27FC236}">
                  <a16:creationId xmlns:a16="http://schemas.microsoft.com/office/drawing/2014/main" id="{37A7B5AD-A073-5BA9-F105-228C119DEED5}"/>
                </a:ext>
              </a:extLst>
            </p:cNvPr>
            <p:cNvSpPr/>
            <p:nvPr/>
          </p:nvSpPr>
          <p:spPr>
            <a:xfrm>
              <a:off x="6704925" y="38554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0"/>
                    <a:pt x="0" y="0"/>
                  </a:cubicBezTo>
                  <a:cubicBezTo>
                    <a:pt x="0" y="0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4" name="Google Shape;9201;p50">
              <a:extLst>
                <a:ext uri="{FF2B5EF4-FFF2-40B4-BE49-F238E27FC236}">
                  <a16:creationId xmlns:a16="http://schemas.microsoft.com/office/drawing/2014/main" id="{4E3D12F5-896D-D71A-7C6F-0FCE727B7A9C}"/>
                </a:ext>
              </a:extLst>
            </p:cNvPr>
            <p:cNvSpPr/>
            <p:nvPr/>
          </p:nvSpPr>
          <p:spPr>
            <a:xfrm>
              <a:off x="6700150" y="385915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22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5" name="Google Shape;9202;p50">
              <a:extLst>
                <a:ext uri="{FF2B5EF4-FFF2-40B4-BE49-F238E27FC236}">
                  <a16:creationId xmlns:a16="http://schemas.microsoft.com/office/drawing/2014/main" id="{393E13A4-DE1A-1FB0-E16A-D84C4160B76D}"/>
                </a:ext>
              </a:extLst>
            </p:cNvPr>
            <p:cNvSpPr/>
            <p:nvPr/>
          </p:nvSpPr>
          <p:spPr>
            <a:xfrm>
              <a:off x="6700700" y="3860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6" name="Google Shape;9203;p50">
              <a:extLst>
                <a:ext uri="{FF2B5EF4-FFF2-40B4-BE49-F238E27FC236}">
                  <a16:creationId xmlns:a16="http://schemas.microsoft.com/office/drawing/2014/main" id="{5A6ABAFE-E5FE-0C9A-DA53-49CFBD646339}"/>
                </a:ext>
              </a:extLst>
            </p:cNvPr>
            <p:cNvSpPr/>
            <p:nvPr/>
          </p:nvSpPr>
          <p:spPr>
            <a:xfrm>
              <a:off x="6701225" y="38596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0" y="0"/>
                    <a:pt x="0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9204;p50">
              <a:extLst>
                <a:ext uri="{FF2B5EF4-FFF2-40B4-BE49-F238E27FC236}">
                  <a16:creationId xmlns:a16="http://schemas.microsoft.com/office/drawing/2014/main" id="{F0A650B6-69C3-DACE-0A6A-55B465A0DF8C}"/>
                </a:ext>
              </a:extLst>
            </p:cNvPr>
            <p:cNvSpPr/>
            <p:nvPr/>
          </p:nvSpPr>
          <p:spPr>
            <a:xfrm>
              <a:off x="6701225" y="385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9205;p50">
              <a:extLst>
                <a:ext uri="{FF2B5EF4-FFF2-40B4-BE49-F238E27FC236}">
                  <a16:creationId xmlns:a16="http://schemas.microsoft.com/office/drawing/2014/main" id="{4FED7618-88A3-46A1-AC42-359FB41E4A72}"/>
                </a:ext>
              </a:extLst>
            </p:cNvPr>
            <p:cNvSpPr/>
            <p:nvPr/>
          </p:nvSpPr>
          <p:spPr>
            <a:xfrm>
              <a:off x="6709675" y="3843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9206;p50">
              <a:extLst>
                <a:ext uri="{FF2B5EF4-FFF2-40B4-BE49-F238E27FC236}">
                  <a16:creationId xmlns:a16="http://schemas.microsoft.com/office/drawing/2014/main" id="{43D3DD8F-A685-BC6C-9AE0-1076E217235A}"/>
                </a:ext>
              </a:extLst>
            </p:cNvPr>
            <p:cNvSpPr/>
            <p:nvPr/>
          </p:nvSpPr>
          <p:spPr>
            <a:xfrm>
              <a:off x="6707025" y="38512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9207;p50">
              <a:extLst>
                <a:ext uri="{FF2B5EF4-FFF2-40B4-BE49-F238E27FC236}">
                  <a16:creationId xmlns:a16="http://schemas.microsoft.com/office/drawing/2014/main" id="{28A19E86-3C6B-53DB-0639-3AAB465FDA70}"/>
                </a:ext>
              </a:extLst>
            </p:cNvPr>
            <p:cNvSpPr/>
            <p:nvPr/>
          </p:nvSpPr>
          <p:spPr>
            <a:xfrm>
              <a:off x="6708600" y="384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9208;p50">
              <a:extLst>
                <a:ext uri="{FF2B5EF4-FFF2-40B4-BE49-F238E27FC236}">
                  <a16:creationId xmlns:a16="http://schemas.microsoft.com/office/drawing/2014/main" id="{06B8D685-395C-5D5A-E27B-55A64A7FC8AE}"/>
                </a:ext>
              </a:extLst>
            </p:cNvPr>
            <p:cNvSpPr/>
            <p:nvPr/>
          </p:nvSpPr>
          <p:spPr>
            <a:xfrm>
              <a:off x="6699625" y="38581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22" y="21"/>
                    <a:pt x="1" y="21"/>
                    <a:pt x="22" y="21"/>
                  </a:cubicBezTo>
                  <a:cubicBezTo>
                    <a:pt x="22" y="21"/>
                    <a:pt x="22" y="21"/>
                    <a:pt x="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9209;p50">
              <a:extLst>
                <a:ext uri="{FF2B5EF4-FFF2-40B4-BE49-F238E27FC236}">
                  <a16:creationId xmlns:a16="http://schemas.microsoft.com/office/drawing/2014/main" id="{EE906516-0069-5461-4044-35DE12B813E0}"/>
                </a:ext>
              </a:extLst>
            </p:cNvPr>
            <p:cNvSpPr/>
            <p:nvPr/>
          </p:nvSpPr>
          <p:spPr>
            <a:xfrm>
              <a:off x="6701750" y="3848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9210;p50">
              <a:extLst>
                <a:ext uri="{FF2B5EF4-FFF2-40B4-BE49-F238E27FC236}">
                  <a16:creationId xmlns:a16="http://schemas.microsoft.com/office/drawing/2014/main" id="{8F6D2D1C-F5E9-A24D-40E5-4F1EB35227A3}"/>
                </a:ext>
              </a:extLst>
            </p:cNvPr>
            <p:cNvSpPr/>
            <p:nvPr/>
          </p:nvSpPr>
          <p:spPr>
            <a:xfrm>
              <a:off x="6708600" y="384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4" name="Google Shape;9211;p50">
              <a:extLst>
                <a:ext uri="{FF2B5EF4-FFF2-40B4-BE49-F238E27FC236}">
                  <a16:creationId xmlns:a16="http://schemas.microsoft.com/office/drawing/2014/main" id="{A3416D09-9237-69A2-75E5-556FDCF9BE57}"/>
                </a:ext>
              </a:extLst>
            </p:cNvPr>
            <p:cNvSpPr/>
            <p:nvPr/>
          </p:nvSpPr>
          <p:spPr>
            <a:xfrm>
              <a:off x="6708075" y="3848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5" name="Google Shape;9212;p50">
              <a:extLst>
                <a:ext uri="{FF2B5EF4-FFF2-40B4-BE49-F238E27FC236}">
                  <a16:creationId xmlns:a16="http://schemas.microsoft.com/office/drawing/2014/main" id="{C60B7F2E-C414-7D52-5488-FF3F03201267}"/>
                </a:ext>
              </a:extLst>
            </p:cNvPr>
            <p:cNvSpPr/>
            <p:nvPr/>
          </p:nvSpPr>
          <p:spPr>
            <a:xfrm>
              <a:off x="6708600" y="3848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6" name="Google Shape;9213;p50">
              <a:extLst>
                <a:ext uri="{FF2B5EF4-FFF2-40B4-BE49-F238E27FC236}">
                  <a16:creationId xmlns:a16="http://schemas.microsoft.com/office/drawing/2014/main" id="{28F1C516-BE6B-FBE4-FA72-7B40096A6EA7}"/>
                </a:ext>
              </a:extLst>
            </p:cNvPr>
            <p:cNvSpPr/>
            <p:nvPr/>
          </p:nvSpPr>
          <p:spPr>
            <a:xfrm>
              <a:off x="6709675" y="3843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7" name="Google Shape;9214;p50">
              <a:extLst>
                <a:ext uri="{FF2B5EF4-FFF2-40B4-BE49-F238E27FC236}">
                  <a16:creationId xmlns:a16="http://schemas.microsoft.com/office/drawing/2014/main" id="{4807B1B9-0A75-5576-4AA3-FBD23CBD44B5}"/>
                </a:ext>
              </a:extLst>
            </p:cNvPr>
            <p:cNvSpPr/>
            <p:nvPr/>
          </p:nvSpPr>
          <p:spPr>
            <a:xfrm>
              <a:off x="6709150" y="384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8" name="Google Shape;9215;p50">
              <a:extLst>
                <a:ext uri="{FF2B5EF4-FFF2-40B4-BE49-F238E27FC236}">
                  <a16:creationId xmlns:a16="http://schemas.microsoft.com/office/drawing/2014/main" id="{313E6046-D068-FD76-3785-24D26E5A36DD}"/>
                </a:ext>
              </a:extLst>
            </p:cNvPr>
            <p:cNvSpPr/>
            <p:nvPr/>
          </p:nvSpPr>
          <p:spPr>
            <a:xfrm>
              <a:off x="6704925" y="3855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9" name="Google Shape;9216;p50">
              <a:extLst>
                <a:ext uri="{FF2B5EF4-FFF2-40B4-BE49-F238E27FC236}">
                  <a16:creationId xmlns:a16="http://schemas.microsoft.com/office/drawing/2014/main" id="{B83D44AD-2140-2CAD-0446-38FA92094B08}"/>
                </a:ext>
              </a:extLst>
            </p:cNvPr>
            <p:cNvSpPr/>
            <p:nvPr/>
          </p:nvSpPr>
          <p:spPr>
            <a:xfrm>
              <a:off x="6701225" y="385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0" name="Google Shape;9217;p50">
              <a:extLst>
                <a:ext uri="{FF2B5EF4-FFF2-40B4-BE49-F238E27FC236}">
                  <a16:creationId xmlns:a16="http://schemas.microsoft.com/office/drawing/2014/main" id="{5E356A9B-4C1E-5961-AFC8-2A63F4C4151B}"/>
                </a:ext>
              </a:extLst>
            </p:cNvPr>
            <p:cNvSpPr/>
            <p:nvPr/>
          </p:nvSpPr>
          <p:spPr>
            <a:xfrm>
              <a:off x="6701225" y="38533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1" name="Google Shape;9218;p50">
              <a:extLst>
                <a:ext uri="{FF2B5EF4-FFF2-40B4-BE49-F238E27FC236}">
                  <a16:creationId xmlns:a16="http://schemas.microsoft.com/office/drawing/2014/main" id="{3481AD8F-3764-4AD9-6A38-9389C93066EA}"/>
                </a:ext>
              </a:extLst>
            </p:cNvPr>
            <p:cNvSpPr/>
            <p:nvPr/>
          </p:nvSpPr>
          <p:spPr>
            <a:xfrm>
              <a:off x="6701225" y="385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2" name="Google Shape;9219;p50">
              <a:extLst>
                <a:ext uri="{FF2B5EF4-FFF2-40B4-BE49-F238E27FC236}">
                  <a16:creationId xmlns:a16="http://schemas.microsoft.com/office/drawing/2014/main" id="{61A30948-3F00-84B1-6B8D-90FB6DD78B9F}"/>
                </a:ext>
              </a:extLst>
            </p:cNvPr>
            <p:cNvSpPr/>
            <p:nvPr/>
          </p:nvSpPr>
          <p:spPr>
            <a:xfrm>
              <a:off x="6700700" y="385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3" name="Google Shape;9220;p50">
              <a:extLst>
                <a:ext uri="{FF2B5EF4-FFF2-40B4-BE49-F238E27FC236}">
                  <a16:creationId xmlns:a16="http://schemas.microsoft.com/office/drawing/2014/main" id="{1EC8C9A8-29FF-CB7A-AF9F-B14BA786875E}"/>
                </a:ext>
              </a:extLst>
            </p:cNvPr>
            <p:cNvSpPr/>
            <p:nvPr/>
          </p:nvSpPr>
          <p:spPr>
            <a:xfrm>
              <a:off x="6700700" y="385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4" name="Google Shape;9221;p50">
              <a:extLst>
                <a:ext uri="{FF2B5EF4-FFF2-40B4-BE49-F238E27FC236}">
                  <a16:creationId xmlns:a16="http://schemas.microsoft.com/office/drawing/2014/main" id="{42B46685-C2F8-F1C9-504F-6801F36FE09C}"/>
                </a:ext>
              </a:extLst>
            </p:cNvPr>
            <p:cNvSpPr/>
            <p:nvPr/>
          </p:nvSpPr>
          <p:spPr>
            <a:xfrm>
              <a:off x="6701225" y="385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5" name="Google Shape;9222;p50">
              <a:extLst>
                <a:ext uri="{FF2B5EF4-FFF2-40B4-BE49-F238E27FC236}">
                  <a16:creationId xmlns:a16="http://schemas.microsoft.com/office/drawing/2014/main" id="{486CB5D6-6859-25BF-0C4E-85FF187B008F}"/>
                </a:ext>
              </a:extLst>
            </p:cNvPr>
            <p:cNvSpPr/>
            <p:nvPr/>
          </p:nvSpPr>
          <p:spPr>
            <a:xfrm>
              <a:off x="6699625" y="3842775"/>
              <a:ext cx="11650" cy="17450"/>
            </a:xfrm>
            <a:custGeom>
              <a:avLst/>
              <a:gdLst/>
              <a:ahLst/>
              <a:cxnLst/>
              <a:rect l="l" t="t" r="r" b="b"/>
              <a:pathLst>
                <a:path w="466" h="698" extrusionOk="0">
                  <a:moveTo>
                    <a:pt x="360" y="1"/>
                  </a:moveTo>
                  <a:cubicBezTo>
                    <a:pt x="360" y="1"/>
                    <a:pt x="381" y="22"/>
                    <a:pt x="381" y="22"/>
                  </a:cubicBezTo>
                  <a:cubicBezTo>
                    <a:pt x="360" y="22"/>
                    <a:pt x="360" y="1"/>
                    <a:pt x="360" y="1"/>
                  </a:cubicBezTo>
                  <a:close/>
                  <a:moveTo>
                    <a:pt x="64" y="254"/>
                  </a:moveTo>
                  <a:lnTo>
                    <a:pt x="64" y="254"/>
                  </a:lnTo>
                  <a:cubicBezTo>
                    <a:pt x="64" y="254"/>
                    <a:pt x="64" y="254"/>
                    <a:pt x="64" y="254"/>
                  </a:cubicBezTo>
                  <a:close/>
                  <a:moveTo>
                    <a:pt x="22" y="444"/>
                  </a:moveTo>
                  <a:cubicBezTo>
                    <a:pt x="22" y="444"/>
                    <a:pt x="22" y="444"/>
                    <a:pt x="22" y="465"/>
                  </a:cubicBezTo>
                  <a:cubicBezTo>
                    <a:pt x="43" y="465"/>
                    <a:pt x="22" y="444"/>
                    <a:pt x="43" y="444"/>
                  </a:cubicBezTo>
                  <a:close/>
                  <a:moveTo>
                    <a:pt x="206" y="534"/>
                  </a:moveTo>
                  <a:cubicBezTo>
                    <a:pt x="212" y="541"/>
                    <a:pt x="212" y="550"/>
                    <a:pt x="212" y="550"/>
                  </a:cubicBezTo>
                  <a:lnTo>
                    <a:pt x="212" y="550"/>
                  </a:lnTo>
                  <a:cubicBezTo>
                    <a:pt x="212" y="542"/>
                    <a:pt x="210" y="538"/>
                    <a:pt x="206" y="534"/>
                  </a:cubicBezTo>
                  <a:close/>
                  <a:moveTo>
                    <a:pt x="170" y="571"/>
                  </a:moveTo>
                  <a:cubicBezTo>
                    <a:pt x="170" y="579"/>
                    <a:pt x="167" y="583"/>
                    <a:pt x="164" y="587"/>
                  </a:cubicBezTo>
                  <a:lnTo>
                    <a:pt x="164" y="587"/>
                  </a:lnTo>
                  <a:lnTo>
                    <a:pt x="149" y="571"/>
                  </a:lnTo>
                  <a:close/>
                  <a:moveTo>
                    <a:pt x="1" y="676"/>
                  </a:moveTo>
                  <a:cubicBezTo>
                    <a:pt x="1" y="676"/>
                    <a:pt x="1" y="676"/>
                    <a:pt x="1" y="698"/>
                  </a:cubicBezTo>
                  <a:cubicBezTo>
                    <a:pt x="6" y="698"/>
                    <a:pt x="9" y="696"/>
                    <a:pt x="10" y="694"/>
                  </a:cubicBezTo>
                  <a:lnTo>
                    <a:pt x="10" y="694"/>
                  </a:lnTo>
                  <a:cubicBezTo>
                    <a:pt x="16" y="698"/>
                    <a:pt x="22" y="698"/>
                    <a:pt x="22" y="698"/>
                  </a:cubicBezTo>
                  <a:cubicBezTo>
                    <a:pt x="15" y="691"/>
                    <a:pt x="13" y="688"/>
                    <a:pt x="12" y="688"/>
                  </a:cubicBezTo>
                  <a:lnTo>
                    <a:pt x="12" y="688"/>
                  </a:lnTo>
                  <a:cubicBezTo>
                    <a:pt x="11" y="688"/>
                    <a:pt x="12" y="692"/>
                    <a:pt x="10" y="694"/>
                  </a:cubicBezTo>
                  <a:lnTo>
                    <a:pt x="10" y="694"/>
                  </a:lnTo>
                  <a:cubicBezTo>
                    <a:pt x="5" y="692"/>
                    <a:pt x="1" y="686"/>
                    <a:pt x="1" y="676"/>
                  </a:cubicBezTo>
                  <a:close/>
                  <a:moveTo>
                    <a:pt x="212" y="1"/>
                  </a:moveTo>
                  <a:cubicBezTo>
                    <a:pt x="191" y="1"/>
                    <a:pt x="212" y="22"/>
                    <a:pt x="191" y="22"/>
                  </a:cubicBezTo>
                  <a:cubicBezTo>
                    <a:pt x="212" y="22"/>
                    <a:pt x="212" y="22"/>
                    <a:pt x="212" y="43"/>
                  </a:cubicBezTo>
                  <a:cubicBezTo>
                    <a:pt x="191" y="22"/>
                    <a:pt x="191" y="22"/>
                    <a:pt x="191" y="22"/>
                  </a:cubicBezTo>
                  <a:cubicBezTo>
                    <a:pt x="191" y="22"/>
                    <a:pt x="170" y="43"/>
                    <a:pt x="170" y="64"/>
                  </a:cubicBezTo>
                  <a:cubicBezTo>
                    <a:pt x="170" y="64"/>
                    <a:pt x="149" y="85"/>
                    <a:pt x="128" y="106"/>
                  </a:cubicBezTo>
                  <a:lnTo>
                    <a:pt x="149" y="106"/>
                  </a:lnTo>
                  <a:cubicBezTo>
                    <a:pt x="135" y="106"/>
                    <a:pt x="139" y="116"/>
                    <a:pt x="138" y="116"/>
                  </a:cubicBezTo>
                  <a:cubicBezTo>
                    <a:pt x="137" y="116"/>
                    <a:pt x="135" y="113"/>
                    <a:pt x="128" y="106"/>
                  </a:cubicBezTo>
                  <a:cubicBezTo>
                    <a:pt x="128" y="127"/>
                    <a:pt x="106" y="127"/>
                    <a:pt x="128" y="148"/>
                  </a:cubicBezTo>
                  <a:cubicBezTo>
                    <a:pt x="128" y="159"/>
                    <a:pt x="122" y="159"/>
                    <a:pt x="117" y="159"/>
                  </a:cubicBezTo>
                  <a:lnTo>
                    <a:pt x="128" y="169"/>
                  </a:lnTo>
                  <a:lnTo>
                    <a:pt x="128" y="169"/>
                  </a:lnTo>
                  <a:cubicBezTo>
                    <a:pt x="121" y="162"/>
                    <a:pt x="116" y="160"/>
                    <a:pt x="113" y="160"/>
                  </a:cubicBezTo>
                  <a:cubicBezTo>
                    <a:pt x="106" y="160"/>
                    <a:pt x="106" y="169"/>
                    <a:pt x="106" y="169"/>
                  </a:cubicBezTo>
                  <a:lnTo>
                    <a:pt x="106" y="169"/>
                  </a:lnTo>
                  <a:cubicBezTo>
                    <a:pt x="106" y="159"/>
                    <a:pt x="112" y="159"/>
                    <a:pt x="117" y="159"/>
                  </a:cubicBezTo>
                  <a:lnTo>
                    <a:pt x="106" y="148"/>
                  </a:lnTo>
                  <a:lnTo>
                    <a:pt x="106" y="169"/>
                  </a:lnTo>
                  <a:cubicBezTo>
                    <a:pt x="106" y="169"/>
                    <a:pt x="106" y="169"/>
                    <a:pt x="106" y="191"/>
                  </a:cubicBezTo>
                  <a:cubicBezTo>
                    <a:pt x="106" y="184"/>
                    <a:pt x="106" y="181"/>
                    <a:pt x="106" y="181"/>
                  </a:cubicBezTo>
                  <a:cubicBezTo>
                    <a:pt x="104" y="181"/>
                    <a:pt x="99" y="191"/>
                    <a:pt x="85" y="191"/>
                  </a:cubicBezTo>
                  <a:cubicBezTo>
                    <a:pt x="85" y="191"/>
                    <a:pt x="85" y="191"/>
                    <a:pt x="85" y="212"/>
                  </a:cubicBezTo>
                  <a:cubicBezTo>
                    <a:pt x="85" y="233"/>
                    <a:pt x="85" y="233"/>
                    <a:pt x="85" y="233"/>
                  </a:cubicBezTo>
                  <a:lnTo>
                    <a:pt x="64" y="233"/>
                  </a:lnTo>
                  <a:cubicBezTo>
                    <a:pt x="85" y="233"/>
                    <a:pt x="85" y="233"/>
                    <a:pt x="85" y="254"/>
                  </a:cubicBezTo>
                  <a:cubicBezTo>
                    <a:pt x="85" y="265"/>
                    <a:pt x="80" y="265"/>
                    <a:pt x="75" y="265"/>
                  </a:cubicBezTo>
                  <a:cubicBezTo>
                    <a:pt x="72" y="265"/>
                    <a:pt x="69" y="265"/>
                    <a:pt x="67" y="266"/>
                  </a:cubicBezTo>
                  <a:lnTo>
                    <a:pt x="67" y="266"/>
                  </a:lnTo>
                  <a:cubicBezTo>
                    <a:pt x="66" y="263"/>
                    <a:pt x="64" y="259"/>
                    <a:pt x="64" y="254"/>
                  </a:cubicBezTo>
                  <a:lnTo>
                    <a:pt x="64" y="275"/>
                  </a:lnTo>
                  <a:cubicBezTo>
                    <a:pt x="64" y="270"/>
                    <a:pt x="65" y="268"/>
                    <a:pt x="67" y="266"/>
                  </a:cubicBezTo>
                  <a:lnTo>
                    <a:pt x="67" y="266"/>
                  </a:lnTo>
                  <a:cubicBezTo>
                    <a:pt x="72" y="275"/>
                    <a:pt x="80" y="275"/>
                    <a:pt x="64" y="275"/>
                  </a:cubicBezTo>
                  <a:lnTo>
                    <a:pt x="43" y="275"/>
                  </a:lnTo>
                  <a:cubicBezTo>
                    <a:pt x="43" y="296"/>
                    <a:pt x="43" y="317"/>
                    <a:pt x="43" y="317"/>
                  </a:cubicBezTo>
                  <a:cubicBezTo>
                    <a:pt x="64" y="317"/>
                    <a:pt x="64" y="338"/>
                    <a:pt x="64" y="338"/>
                  </a:cubicBezTo>
                  <a:lnTo>
                    <a:pt x="43" y="317"/>
                  </a:lnTo>
                  <a:lnTo>
                    <a:pt x="43" y="338"/>
                  </a:lnTo>
                  <a:lnTo>
                    <a:pt x="22" y="338"/>
                  </a:lnTo>
                  <a:cubicBezTo>
                    <a:pt x="22" y="338"/>
                    <a:pt x="64" y="360"/>
                    <a:pt x="43" y="360"/>
                  </a:cubicBezTo>
                  <a:cubicBezTo>
                    <a:pt x="43" y="360"/>
                    <a:pt x="43" y="360"/>
                    <a:pt x="43" y="381"/>
                  </a:cubicBezTo>
                  <a:cubicBezTo>
                    <a:pt x="64" y="381"/>
                    <a:pt x="43" y="360"/>
                    <a:pt x="43" y="360"/>
                  </a:cubicBezTo>
                  <a:lnTo>
                    <a:pt x="43" y="360"/>
                  </a:lnTo>
                  <a:cubicBezTo>
                    <a:pt x="64" y="381"/>
                    <a:pt x="64" y="381"/>
                    <a:pt x="64" y="381"/>
                  </a:cubicBezTo>
                  <a:cubicBezTo>
                    <a:pt x="64" y="381"/>
                    <a:pt x="64" y="402"/>
                    <a:pt x="64" y="402"/>
                  </a:cubicBezTo>
                  <a:cubicBezTo>
                    <a:pt x="64" y="402"/>
                    <a:pt x="64" y="402"/>
                    <a:pt x="64" y="423"/>
                  </a:cubicBezTo>
                  <a:lnTo>
                    <a:pt x="85" y="423"/>
                  </a:lnTo>
                  <a:cubicBezTo>
                    <a:pt x="64" y="423"/>
                    <a:pt x="85" y="444"/>
                    <a:pt x="85" y="444"/>
                  </a:cubicBezTo>
                  <a:cubicBezTo>
                    <a:pt x="64" y="423"/>
                    <a:pt x="64" y="423"/>
                    <a:pt x="64" y="423"/>
                  </a:cubicBezTo>
                  <a:lnTo>
                    <a:pt x="43" y="423"/>
                  </a:lnTo>
                  <a:cubicBezTo>
                    <a:pt x="64" y="423"/>
                    <a:pt x="64" y="423"/>
                    <a:pt x="85" y="444"/>
                  </a:cubicBezTo>
                  <a:cubicBezTo>
                    <a:pt x="85" y="444"/>
                    <a:pt x="76" y="435"/>
                    <a:pt x="70" y="435"/>
                  </a:cubicBezTo>
                  <a:cubicBezTo>
                    <a:pt x="67" y="435"/>
                    <a:pt x="64" y="437"/>
                    <a:pt x="64" y="444"/>
                  </a:cubicBezTo>
                  <a:cubicBezTo>
                    <a:pt x="71" y="451"/>
                    <a:pt x="71" y="453"/>
                    <a:pt x="68" y="453"/>
                  </a:cubicBezTo>
                  <a:cubicBezTo>
                    <a:pt x="62" y="453"/>
                    <a:pt x="43" y="444"/>
                    <a:pt x="43" y="444"/>
                  </a:cubicBezTo>
                  <a:lnTo>
                    <a:pt x="43" y="465"/>
                  </a:lnTo>
                  <a:cubicBezTo>
                    <a:pt x="43" y="486"/>
                    <a:pt x="43" y="486"/>
                    <a:pt x="43" y="486"/>
                  </a:cubicBezTo>
                  <a:lnTo>
                    <a:pt x="43" y="507"/>
                  </a:lnTo>
                  <a:lnTo>
                    <a:pt x="64" y="507"/>
                  </a:lnTo>
                  <a:cubicBezTo>
                    <a:pt x="64" y="507"/>
                    <a:pt x="64" y="517"/>
                    <a:pt x="58" y="517"/>
                  </a:cubicBezTo>
                  <a:cubicBezTo>
                    <a:pt x="55" y="517"/>
                    <a:pt x="50" y="515"/>
                    <a:pt x="43" y="508"/>
                  </a:cubicBezTo>
                  <a:lnTo>
                    <a:pt x="43" y="508"/>
                  </a:lnTo>
                  <a:cubicBezTo>
                    <a:pt x="64" y="529"/>
                    <a:pt x="43" y="529"/>
                    <a:pt x="43" y="529"/>
                  </a:cubicBezTo>
                  <a:lnTo>
                    <a:pt x="22" y="529"/>
                  </a:lnTo>
                  <a:cubicBezTo>
                    <a:pt x="43" y="529"/>
                    <a:pt x="64" y="550"/>
                    <a:pt x="43" y="550"/>
                  </a:cubicBezTo>
                  <a:lnTo>
                    <a:pt x="64" y="550"/>
                  </a:lnTo>
                  <a:cubicBezTo>
                    <a:pt x="64" y="560"/>
                    <a:pt x="59" y="560"/>
                    <a:pt x="54" y="560"/>
                  </a:cubicBezTo>
                  <a:cubicBezTo>
                    <a:pt x="48" y="560"/>
                    <a:pt x="43" y="560"/>
                    <a:pt x="43" y="571"/>
                  </a:cubicBezTo>
                  <a:lnTo>
                    <a:pt x="22" y="571"/>
                  </a:lnTo>
                  <a:cubicBezTo>
                    <a:pt x="43" y="592"/>
                    <a:pt x="43" y="592"/>
                    <a:pt x="43" y="592"/>
                  </a:cubicBezTo>
                  <a:lnTo>
                    <a:pt x="22" y="592"/>
                  </a:lnTo>
                  <a:lnTo>
                    <a:pt x="22" y="613"/>
                  </a:lnTo>
                  <a:lnTo>
                    <a:pt x="64" y="613"/>
                  </a:lnTo>
                  <a:cubicBezTo>
                    <a:pt x="64" y="613"/>
                    <a:pt x="64" y="634"/>
                    <a:pt x="64" y="634"/>
                  </a:cubicBezTo>
                  <a:cubicBezTo>
                    <a:pt x="64" y="634"/>
                    <a:pt x="45" y="625"/>
                    <a:pt x="33" y="625"/>
                  </a:cubicBezTo>
                  <a:cubicBezTo>
                    <a:pt x="32" y="625"/>
                    <a:pt x="31" y="625"/>
                    <a:pt x="30" y="625"/>
                  </a:cubicBezTo>
                  <a:lnTo>
                    <a:pt x="30" y="625"/>
                  </a:lnTo>
                  <a:cubicBezTo>
                    <a:pt x="28" y="619"/>
                    <a:pt x="22" y="613"/>
                    <a:pt x="22" y="613"/>
                  </a:cubicBezTo>
                  <a:cubicBezTo>
                    <a:pt x="22" y="613"/>
                    <a:pt x="22" y="613"/>
                    <a:pt x="22" y="634"/>
                  </a:cubicBezTo>
                  <a:cubicBezTo>
                    <a:pt x="22" y="628"/>
                    <a:pt x="25" y="626"/>
                    <a:pt x="30" y="625"/>
                  </a:cubicBezTo>
                  <a:lnTo>
                    <a:pt x="30" y="625"/>
                  </a:lnTo>
                  <a:cubicBezTo>
                    <a:pt x="32" y="630"/>
                    <a:pt x="32" y="634"/>
                    <a:pt x="22" y="634"/>
                  </a:cubicBezTo>
                  <a:lnTo>
                    <a:pt x="43" y="634"/>
                  </a:lnTo>
                  <a:cubicBezTo>
                    <a:pt x="29" y="634"/>
                    <a:pt x="34" y="644"/>
                    <a:pt x="32" y="644"/>
                  </a:cubicBezTo>
                  <a:cubicBezTo>
                    <a:pt x="31" y="644"/>
                    <a:pt x="29" y="641"/>
                    <a:pt x="22" y="634"/>
                  </a:cubicBezTo>
                  <a:lnTo>
                    <a:pt x="22" y="655"/>
                  </a:lnTo>
                  <a:cubicBezTo>
                    <a:pt x="22" y="666"/>
                    <a:pt x="22" y="666"/>
                    <a:pt x="25" y="666"/>
                  </a:cubicBezTo>
                  <a:cubicBezTo>
                    <a:pt x="27" y="666"/>
                    <a:pt x="32" y="666"/>
                    <a:pt x="43" y="676"/>
                  </a:cubicBezTo>
                  <a:lnTo>
                    <a:pt x="43" y="676"/>
                  </a:lnTo>
                  <a:cubicBezTo>
                    <a:pt x="36" y="669"/>
                    <a:pt x="31" y="667"/>
                    <a:pt x="28" y="667"/>
                  </a:cubicBezTo>
                  <a:cubicBezTo>
                    <a:pt x="22" y="667"/>
                    <a:pt x="22" y="676"/>
                    <a:pt x="22" y="676"/>
                  </a:cubicBezTo>
                  <a:lnTo>
                    <a:pt x="1" y="676"/>
                  </a:lnTo>
                  <a:cubicBezTo>
                    <a:pt x="1" y="676"/>
                    <a:pt x="1" y="676"/>
                    <a:pt x="1" y="676"/>
                  </a:cubicBezTo>
                  <a:lnTo>
                    <a:pt x="1" y="676"/>
                  </a:lnTo>
                  <a:cubicBezTo>
                    <a:pt x="1" y="676"/>
                    <a:pt x="22" y="676"/>
                    <a:pt x="22" y="698"/>
                  </a:cubicBezTo>
                  <a:lnTo>
                    <a:pt x="64" y="698"/>
                  </a:lnTo>
                  <a:cubicBezTo>
                    <a:pt x="85" y="698"/>
                    <a:pt x="64" y="698"/>
                    <a:pt x="64" y="676"/>
                  </a:cubicBezTo>
                  <a:lnTo>
                    <a:pt x="106" y="676"/>
                  </a:lnTo>
                  <a:cubicBezTo>
                    <a:pt x="85" y="676"/>
                    <a:pt x="85" y="655"/>
                    <a:pt x="85" y="655"/>
                  </a:cubicBezTo>
                  <a:lnTo>
                    <a:pt x="106" y="655"/>
                  </a:lnTo>
                  <a:cubicBezTo>
                    <a:pt x="106" y="648"/>
                    <a:pt x="109" y="646"/>
                    <a:pt x="112" y="646"/>
                  </a:cubicBezTo>
                  <a:cubicBezTo>
                    <a:pt x="118" y="646"/>
                    <a:pt x="128" y="655"/>
                    <a:pt x="128" y="655"/>
                  </a:cubicBezTo>
                  <a:lnTo>
                    <a:pt x="128" y="634"/>
                  </a:lnTo>
                  <a:lnTo>
                    <a:pt x="149" y="634"/>
                  </a:lnTo>
                  <a:cubicBezTo>
                    <a:pt x="149" y="634"/>
                    <a:pt x="149" y="634"/>
                    <a:pt x="128" y="613"/>
                  </a:cubicBezTo>
                  <a:lnTo>
                    <a:pt x="149" y="613"/>
                  </a:lnTo>
                  <a:lnTo>
                    <a:pt x="149" y="592"/>
                  </a:lnTo>
                  <a:lnTo>
                    <a:pt x="170" y="592"/>
                  </a:lnTo>
                  <a:cubicBezTo>
                    <a:pt x="156" y="592"/>
                    <a:pt x="160" y="592"/>
                    <a:pt x="164" y="587"/>
                  </a:cubicBezTo>
                  <a:lnTo>
                    <a:pt x="164" y="587"/>
                  </a:lnTo>
                  <a:lnTo>
                    <a:pt x="170" y="592"/>
                  </a:lnTo>
                  <a:lnTo>
                    <a:pt x="170" y="571"/>
                  </a:lnTo>
                  <a:lnTo>
                    <a:pt x="191" y="571"/>
                  </a:lnTo>
                  <a:cubicBezTo>
                    <a:pt x="205" y="571"/>
                    <a:pt x="200" y="561"/>
                    <a:pt x="202" y="561"/>
                  </a:cubicBezTo>
                  <a:lnTo>
                    <a:pt x="202" y="561"/>
                  </a:lnTo>
                  <a:cubicBezTo>
                    <a:pt x="203" y="561"/>
                    <a:pt x="205" y="564"/>
                    <a:pt x="212" y="571"/>
                  </a:cubicBezTo>
                  <a:lnTo>
                    <a:pt x="191" y="550"/>
                  </a:lnTo>
                  <a:lnTo>
                    <a:pt x="212" y="550"/>
                  </a:lnTo>
                  <a:lnTo>
                    <a:pt x="191" y="529"/>
                  </a:lnTo>
                  <a:lnTo>
                    <a:pt x="191" y="529"/>
                  </a:lnTo>
                  <a:cubicBezTo>
                    <a:pt x="191" y="529"/>
                    <a:pt x="200" y="529"/>
                    <a:pt x="206" y="534"/>
                  </a:cubicBezTo>
                  <a:lnTo>
                    <a:pt x="206" y="534"/>
                  </a:lnTo>
                  <a:cubicBezTo>
                    <a:pt x="203" y="531"/>
                    <a:pt x="198" y="529"/>
                    <a:pt x="191" y="529"/>
                  </a:cubicBezTo>
                  <a:cubicBezTo>
                    <a:pt x="191" y="529"/>
                    <a:pt x="191" y="529"/>
                    <a:pt x="191" y="507"/>
                  </a:cubicBezTo>
                  <a:cubicBezTo>
                    <a:pt x="212" y="507"/>
                    <a:pt x="212" y="507"/>
                    <a:pt x="212" y="529"/>
                  </a:cubicBezTo>
                  <a:cubicBezTo>
                    <a:pt x="212" y="529"/>
                    <a:pt x="212" y="507"/>
                    <a:pt x="212" y="507"/>
                  </a:cubicBezTo>
                  <a:lnTo>
                    <a:pt x="212" y="486"/>
                  </a:lnTo>
                  <a:lnTo>
                    <a:pt x="233" y="486"/>
                  </a:lnTo>
                  <a:cubicBezTo>
                    <a:pt x="212" y="486"/>
                    <a:pt x="254" y="486"/>
                    <a:pt x="233" y="465"/>
                  </a:cubicBezTo>
                  <a:lnTo>
                    <a:pt x="254" y="465"/>
                  </a:lnTo>
                  <a:cubicBezTo>
                    <a:pt x="254" y="444"/>
                    <a:pt x="275" y="444"/>
                    <a:pt x="254" y="444"/>
                  </a:cubicBezTo>
                  <a:cubicBezTo>
                    <a:pt x="254" y="434"/>
                    <a:pt x="260" y="434"/>
                    <a:pt x="262" y="434"/>
                  </a:cubicBezTo>
                  <a:cubicBezTo>
                    <a:pt x="265" y="434"/>
                    <a:pt x="265" y="434"/>
                    <a:pt x="254" y="423"/>
                  </a:cubicBezTo>
                  <a:lnTo>
                    <a:pt x="275" y="423"/>
                  </a:lnTo>
                  <a:lnTo>
                    <a:pt x="254" y="402"/>
                  </a:lnTo>
                  <a:lnTo>
                    <a:pt x="275" y="402"/>
                  </a:lnTo>
                  <a:cubicBezTo>
                    <a:pt x="275" y="402"/>
                    <a:pt x="297" y="381"/>
                    <a:pt x="297" y="381"/>
                  </a:cubicBezTo>
                  <a:lnTo>
                    <a:pt x="275" y="381"/>
                  </a:lnTo>
                  <a:cubicBezTo>
                    <a:pt x="275" y="360"/>
                    <a:pt x="275" y="360"/>
                    <a:pt x="297" y="360"/>
                  </a:cubicBezTo>
                  <a:cubicBezTo>
                    <a:pt x="297" y="360"/>
                    <a:pt x="297" y="338"/>
                    <a:pt x="275" y="338"/>
                  </a:cubicBezTo>
                  <a:lnTo>
                    <a:pt x="297" y="338"/>
                  </a:lnTo>
                  <a:cubicBezTo>
                    <a:pt x="297" y="338"/>
                    <a:pt x="297" y="317"/>
                    <a:pt x="297" y="317"/>
                  </a:cubicBezTo>
                  <a:lnTo>
                    <a:pt x="318" y="317"/>
                  </a:lnTo>
                  <a:cubicBezTo>
                    <a:pt x="318" y="296"/>
                    <a:pt x="297" y="296"/>
                    <a:pt x="297" y="296"/>
                  </a:cubicBezTo>
                  <a:lnTo>
                    <a:pt x="297" y="296"/>
                  </a:lnTo>
                  <a:cubicBezTo>
                    <a:pt x="297" y="296"/>
                    <a:pt x="297" y="296"/>
                    <a:pt x="297" y="296"/>
                  </a:cubicBezTo>
                  <a:cubicBezTo>
                    <a:pt x="318" y="296"/>
                    <a:pt x="318" y="275"/>
                    <a:pt x="339" y="275"/>
                  </a:cubicBezTo>
                  <a:cubicBezTo>
                    <a:pt x="318" y="275"/>
                    <a:pt x="318" y="275"/>
                    <a:pt x="318" y="254"/>
                  </a:cubicBezTo>
                  <a:lnTo>
                    <a:pt x="318" y="254"/>
                  </a:lnTo>
                  <a:lnTo>
                    <a:pt x="339" y="275"/>
                  </a:lnTo>
                  <a:lnTo>
                    <a:pt x="339" y="254"/>
                  </a:lnTo>
                  <a:lnTo>
                    <a:pt x="318" y="254"/>
                  </a:lnTo>
                  <a:cubicBezTo>
                    <a:pt x="336" y="254"/>
                    <a:pt x="338" y="254"/>
                    <a:pt x="339" y="241"/>
                  </a:cubicBezTo>
                  <a:lnTo>
                    <a:pt x="339" y="241"/>
                  </a:lnTo>
                  <a:cubicBezTo>
                    <a:pt x="341" y="242"/>
                    <a:pt x="342" y="242"/>
                    <a:pt x="344" y="242"/>
                  </a:cubicBezTo>
                  <a:cubicBezTo>
                    <a:pt x="346" y="242"/>
                    <a:pt x="346" y="240"/>
                    <a:pt x="339" y="233"/>
                  </a:cubicBezTo>
                  <a:cubicBezTo>
                    <a:pt x="339" y="222"/>
                    <a:pt x="344" y="222"/>
                    <a:pt x="347" y="222"/>
                  </a:cubicBezTo>
                  <a:cubicBezTo>
                    <a:pt x="349" y="222"/>
                    <a:pt x="349" y="222"/>
                    <a:pt x="339" y="212"/>
                  </a:cubicBezTo>
                  <a:lnTo>
                    <a:pt x="360" y="212"/>
                  </a:lnTo>
                  <a:cubicBezTo>
                    <a:pt x="360" y="212"/>
                    <a:pt x="360" y="191"/>
                    <a:pt x="360" y="191"/>
                  </a:cubicBezTo>
                  <a:lnTo>
                    <a:pt x="381" y="191"/>
                  </a:lnTo>
                  <a:cubicBezTo>
                    <a:pt x="360" y="191"/>
                    <a:pt x="360" y="169"/>
                    <a:pt x="360" y="169"/>
                  </a:cubicBezTo>
                  <a:lnTo>
                    <a:pt x="381" y="169"/>
                  </a:lnTo>
                  <a:cubicBezTo>
                    <a:pt x="381" y="169"/>
                    <a:pt x="466" y="85"/>
                    <a:pt x="402" y="22"/>
                  </a:cubicBezTo>
                  <a:lnTo>
                    <a:pt x="381" y="22"/>
                  </a:lnTo>
                  <a:cubicBezTo>
                    <a:pt x="395" y="22"/>
                    <a:pt x="390" y="12"/>
                    <a:pt x="386" y="12"/>
                  </a:cubicBezTo>
                  <a:cubicBezTo>
                    <a:pt x="383" y="12"/>
                    <a:pt x="381" y="15"/>
                    <a:pt x="381" y="22"/>
                  </a:cubicBezTo>
                  <a:cubicBezTo>
                    <a:pt x="381" y="22"/>
                    <a:pt x="381" y="1"/>
                    <a:pt x="3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6" name="Google Shape;9223;p50">
              <a:extLst>
                <a:ext uri="{FF2B5EF4-FFF2-40B4-BE49-F238E27FC236}">
                  <a16:creationId xmlns:a16="http://schemas.microsoft.com/office/drawing/2014/main" id="{0D07E355-0734-0643-0611-557FAEF58720}"/>
                </a:ext>
              </a:extLst>
            </p:cNvPr>
            <p:cNvSpPr/>
            <p:nvPr/>
          </p:nvSpPr>
          <p:spPr>
            <a:xfrm>
              <a:off x="6700150" y="3854400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lnTo>
                    <a:pt x="22" y="0"/>
                  </a:lnTo>
                  <a:cubicBezTo>
                    <a:pt x="22" y="0"/>
                    <a:pt x="22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7" name="Google Shape;9224;p50">
              <a:extLst>
                <a:ext uri="{FF2B5EF4-FFF2-40B4-BE49-F238E27FC236}">
                  <a16:creationId xmlns:a16="http://schemas.microsoft.com/office/drawing/2014/main" id="{F0F843FA-38CF-9662-B029-1088990DFCA2}"/>
                </a:ext>
              </a:extLst>
            </p:cNvPr>
            <p:cNvSpPr/>
            <p:nvPr/>
          </p:nvSpPr>
          <p:spPr>
            <a:xfrm>
              <a:off x="6701225" y="3852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22"/>
                    <a:pt x="0" y="1"/>
                    <a:pt x="0" y="1"/>
                  </a:cubicBezTo>
                  <a:cubicBezTo>
                    <a:pt x="0" y="1"/>
                    <a:pt x="0" y="22"/>
                    <a:pt x="0" y="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8" name="Google Shape;9225;p50">
              <a:extLst>
                <a:ext uri="{FF2B5EF4-FFF2-40B4-BE49-F238E27FC236}">
                  <a16:creationId xmlns:a16="http://schemas.microsoft.com/office/drawing/2014/main" id="{0EEB0378-EE99-3306-C683-212FCE90C891}"/>
                </a:ext>
              </a:extLst>
            </p:cNvPr>
            <p:cNvSpPr/>
            <p:nvPr/>
          </p:nvSpPr>
          <p:spPr>
            <a:xfrm>
              <a:off x="6700700" y="3852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cubicBezTo>
                    <a:pt x="0" y="1"/>
                    <a:pt x="21" y="1"/>
                    <a:pt x="21" y="1"/>
                  </a:cubicBezTo>
                  <a:cubicBezTo>
                    <a:pt x="21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9" name="Google Shape;9226;p50">
              <a:extLst>
                <a:ext uri="{FF2B5EF4-FFF2-40B4-BE49-F238E27FC236}">
                  <a16:creationId xmlns:a16="http://schemas.microsoft.com/office/drawing/2014/main" id="{B597056E-4158-4B14-47D1-D8474F1C7829}"/>
                </a:ext>
              </a:extLst>
            </p:cNvPr>
            <p:cNvSpPr/>
            <p:nvPr/>
          </p:nvSpPr>
          <p:spPr>
            <a:xfrm>
              <a:off x="6700700" y="385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9227;p50">
              <a:extLst>
                <a:ext uri="{FF2B5EF4-FFF2-40B4-BE49-F238E27FC236}">
                  <a16:creationId xmlns:a16="http://schemas.microsoft.com/office/drawing/2014/main" id="{A8F20679-58F4-7DEB-A1CE-A2CE728ADB62}"/>
                </a:ext>
              </a:extLst>
            </p:cNvPr>
            <p:cNvSpPr/>
            <p:nvPr/>
          </p:nvSpPr>
          <p:spPr>
            <a:xfrm>
              <a:off x="6700150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9228;p50">
              <a:extLst>
                <a:ext uri="{FF2B5EF4-FFF2-40B4-BE49-F238E27FC236}">
                  <a16:creationId xmlns:a16="http://schemas.microsoft.com/office/drawing/2014/main" id="{8793FE04-A61F-0BE3-6D1B-0485BE71008B}"/>
                </a:ext>
              </a:extLst>
            </p:cNvPr>
            <p:cNvSpPr/>
            <p:nvPr/>
          </p:nvSpPr>
          <p:spPr>
            <a:xfrm>
              <a:off x="6700700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9229;p50">
              <a:extLst>
                <a:ext uri="{FF2B5EF4-FFF2-40B4-BE49-F238E27FC236}">
                  <a16:creationId xmlns:a16="http://schemas.microsoft.com/office/drawing/2014/main" id="{394D7B16-141D-13B2-3BD3-E01863653C0C}"/>
                </a:ext>
              </a:extLst>
            </p:cNvPr>
            <p:cNvSpPr/>
            <p:nvPr/>
          </p:nvSpPr>
          <p:spPr>
            <a:xfrm>
              <a:off x="6700700" y="38549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21" y="0"/>
                    <a:pt x="0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9230;p50">
              <a:extLst>
                <a:ext uri="{FF2B5EF4-FFF2-40B4-BE49-F238E27FC236}">
                  <a16:creationId xmlns:a16="http://schemas.microsoft.com/office/drawing/2014/main" id="{FE4AEF70-2098-CB9C-9341-534FAC8DC507}"/>
                </a:ext>
              </a:extLst>
            </p:cNvPr>
            <p:cNvSpPr/>
            <p:nvPr/>
          </p:nvSpPr>
          <p:spPr>
            <a:xfrm>
              <a:off x="6700700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9231;p50">
              <a:extLst>
                <a:ext uri="{FF2B5EF4-FFF2-40B4-BE49-F238E27FC236}">
                  <a16:creationId xmlns:a16="http://schemas.microsoft.com/office/drawing/2014/main" id="{A354C916-8A03-688C-4A8A-416D4E8AEFC7}"/>
                </a:ext>
              </a:extLst>
            </p:cNvPr>
            <p:cNvSpPr/>
            <p:nvPr/>
          </p:nvSpPr>
          <p:spPr>
            <a:xfrm>
              <a:off x="6700150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9232;p50">
              <a:extLst>
                <a:ext uri="{FF2B5EF4-FFF2-40B4-BE49-F238E27FC236}">
                  <a16:creationId xmlns:a16="http://schemas.microsoft.com/office/drawing/2014/main" id="{D63E4855-0BBE-C207-714D-F13695C84191}"/>
                </a:ext>
              </a:extLst>
            </p:cNvPr>
            <p:cNvSpPr/>
            <p:nvPr/>
          </p:nvSpPr>
          <p:spPr>
            <a:xfrm>
              <a:off x="6700700" y="38565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0" y="1"/>
                    <a:pt x="0" y="1"/>
                    <a:pt x="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9233;p50">
              <a:extLst>
                <a:ext uri="{FF2B5EF4-FFF2-40B4-BE49-F238E27FC236}">
                  <a16:creationId xmlns:a16="http://schemas.microsoft.com/office/drawing/2014/main" id="{7714A5F5-EC81-E273-B672-D328AE1B1E37}"/>
                </a:ext>
              </a:extLst>
            </p:cNvPr>
            <p:cNvSpPr/>
            <p:nvPr/>
          </p:nvSpPr>
          <p:spPr>
            <a:xfrm>
              <a:off x="6700150" y="385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7" name="Google Shape;9234;p50">
              <a:extLst>
                <a:ext uri="{FF2B5EF4-FFF2-40B4-BE49-F238E27FC236}">
                  <a16:creationId xmlns:a16="http://schemas.microsoft.com/office/drawing/2014/main" id="{28D2E377-9DAD-CEEA-1608-EDC613C8BDFD}"/>
                </a:ext>
              </a:extLst>
            </p:cNvPr>
            <p:cNvSpPr/>
            <p:nvPr/>
          </p:nvSpPr>
          <p:spPr>
            <a:xfrm>
              <a:off x="6700150" y="385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8" name="Google Shape;9235;p50">
              <a:extLst>
                <a:ext uri="{FF2B5EF4-FFF2-40B4-BE49-F238E27FC236}">
                  <a16:creationId xmlns:a16="http://schemas.microsoft.com/office/drawing/2014/main" id="{C28A4225-9221-A657-E652-8BF5BBCDA9A0}"/>
                </a:ext>
              </a:extLst>
            </p:cNvPr>
            <p:cNvSpPr/>
            <p:nvPr/>
          </p:nvSpPr>
          <p:spPr>
            <a:xfrm>
              <a:off x="6700700" y="38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9" name="Google Shape;9236;p50">
              <a:extLst>
                <a:ext uri="{FF2B5EF4-FFF2-40B4-BE49-F238E27FC236}">
                  <a16:creationId xmlns:a16="http://schemas.microsoft.com/office/drawing/2014/main" id="{B2F13408-A1B6-B3A3-4D5D-B6957F74E3E3}"/>
                </a:ext>
              </a:extLst>
            </p:cNvPr>
            <p:cNvSpPr/>
            <p:nvPr/>
          </p:nvSpPr>
          <p:spPr>
            <a:xfrm>
              <a:off x="5931775" y="2976700"/>
              <a:ext cx="501200" cy="519675"/>
            </a:xfrm>
            <a:custGeom>
              <a:avLst/>
              <a:gdLst/>
              <a:ahLst/>
              <a:cxnLst/>
              <a:rect l="l" t="t" r="r" b="b"/>
              <a:pathLst>
                <a:path w="20048" h="20787" extrusionOk="0">
                  <a:moveTo>
                    <a:pt x="15611" y="0"/>
                  </a:moveTo>
                  <a:lnTo>
                    <a:pt x="8176" y="3443"/>
                  </a:lnTo>
                  <a:lnTo>
                    <a:pt x="1" y="5936"/>
                  </a:lnTo>
                  <a:lnTo>
                    <a:pt x="6084" y="20786"/>
                  </a:lnTo>
                  <a:lnTo>
                    <a:pt x="12569" y="16181"/>
                  </a:lnTo>
                  <a:lnTo>
                    <a:pt x="20047" y="12822"/>
                  </a:lnTo>
                  <a:lnTo>
                    <a:pt x="156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0" name="Google Shape;9237;p50">
              <a:extLst>
                <a:ext uri="{FF2B5EF4-FFF2-40B4-BE49-F238E27FC236}">
                  <a16:creationId xmlns:a16="http://schemas.microsoft.com/office/drawing/2014/main" id="{A72444BE-3B30-0D1F-B2A1-F888DF58360C}"/>
                </a:ext>
              </a:extLst>
            </p:cNvPr>
            <p:cNvSpPr/>
            <p:nvPr/>
          </p:nvSpPr>
          <p:spPr>
            <a:xfrm>
              <a:off x="6137750" y="2996225"/>
              <a:ext cx="278325" cy="371825"/>
            </a:xfrm>
            <a:custGeom>
              <a:avLst/>
              <a:gdLst/>
              <a:ahLst/>
              <a:cxnLst/>
              <a:rect l="l" t="t" r="r" b="b"/>
              <a:pathLst>
                <a:path w="11133" h="14873" extrusionOk="0">
                  <a:moveTo>
                    <a:pt x="7077" y="1"/>
                  </a:moveTo>
                  <a:lnTo>
                    <a:pt x="0" y="3148"/>
                  </a:lnTo>
                  <a:lnTo>
                    <a:pt x="4415" y="14872"/>
                  </a:lnTo>
                  <a:lnTo>
                    <a:pt x="11132" y="11851"/>
                  </a:lnTo>
                  <a:lnTo>
                    <a:pt x="707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1" name="Google Shape;9238;p50">
              <a:extLst>
                <a:ext uri="{FF2B5EF4-FFF2-40B4-BE49-F238E27FC236}">
                  <a16:creationId xmlns:a16="http://schemas.microsoft.com/office/drawing/2014/main" id="{AD56D9B7-9E4C-2649-72A6-54C01AA8F36F}"/>
                </a:ext>
              </a:extLst>
            </p:cNvPr>
            <p:cNvSpPr/>
            <p:nvPr/>
          </p:nvSpPr>
          <p:spPr>
            <a:xfrm>
              <a:off x="5942350" y="3074925"/>
              <a:ext cx="305775" cy="405075"/>
            </a:xfrm>
            <a:custGeom>
              <a:avLst/>
              <a:gdLst/>
              <a:ahLst/>
              <a:cxnLst/>
              <a:rect l="l" t="t" r="r" b="b"/>
              <a:pathLst>
                <a:path w="12231" h="16203" extrusionOk="0">
                  <a:moveTo>
                    <a:pt x="7816" y="0"/>
                  </a:moveTo>
                  <a:cubicBezTo>
                    <a:pt x="7816" y="0"/>
                    <a:pt x="1014" y="2176"/>
                    <a:pt x="0" y="2408"/>
                  </a:cubicBezTo>
                  <a:lnTo>
                    <a:pt x="5704" y="16202"/>
                  </a:lnTo>
                  <a:lnTo>
                    <a:pt x="12231" y="11724"/>
                  </a:lnTo>
                  <a:lnTo>
                    <a:pt x="78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2" name="Google Shape;9239;p50">
              <a:extLst>
                <a:ext uri="{FF2B5EF4-FFF2-40B4-BE49-F238E27FC236}">
                  <a16:creationId xmlns:a16="http://schemas.microsoft.com/office/drawing/2014/main" id="{C3A20584-9795-45BD-0207-E35A089F6E46}"/>
                </a:ext>
              </a:extLst>
            </p:cNvPr>
            <p:cNvSpPr/>
            <p:nvPr/>
          </p:nvSpPr>
          <p:spPr>
            <a:xfrm>
              <a:off x="5967700" y="3074925"/>
              <a:ext cx="280425" cy="393975"/>
            </a:xfrm>
            <a:custGeom>
              <a:avLst/>
              <a:gdLst/>
              <a:ahLst/>
              <a:cxnLst/>
              <a:rect l="l" t="t" r="r" b="b"/>
              <a:pathLst>
                <a:path w="11217" h="15759" extrusionOk="0">
                  <a:moveTo>
                    <a:pt x="6802" y="0"/>
                  </a:moveTo>
                  <a:cubicBezTo>
                    <a:pt x="6802" y="0"/>
                    <a:pt x="1331" y="2345"/>
                    <a:pt x="0" y="2704"/>
                  </a:cubicBezTo>
                  <a:lnTo>
                    <a:pt x="5281" y="15759"/>
                  </a:lnTo>
                  <a:lnTo>
                    <a:pt x="11217" y="11724"/>
                  </a:lnTo>
                  <a:lnTo>
                    <a:pt x="68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3" name="Google Shape;9240;p50">
              <a:extLst>
                <a:ext uri="{FF2B5EF4-FFF2-40B4-BE49-F238E27FC236}">
                  <a16:creationId xmlns:a16="http://schemas.microsoft.com/office/drawing/2014/main" id="{59791B05-EC4A-C9DF-B585-CFC61CF9C808}"/>
                </a:ext>
              </a:extLst>
            </p:cNvPr>
            <p:cNvSpPr/>
            <p:nvPr/>
          </p:nvSpPr>
          <p:spPr>
            <a:xfrm>
              <a:off x="6139850" y="3144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4" name="Google Shape;9241;p50">
              <a:extLst>
                <a:ext uri="{FF2B5EF4-FFF2-40B4-BE49-F238E27FC236}">
                  <a16:creationId xmlns:a16="http://schemas.microsoft.com/office/drawing/2014/main" id="{827A318E-6856-EDCB-F009-5BD47DD18DB0}"/>
                </a:ext>
              </a:extLst>
            </p:cNvPr>
            <p:cNvSpPr/>
            <p:nvPr/>
          </p:nvSpPr>
          <p:spPr>
            <a:xfrm>
              <a:off x="6132450" y="314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5" name="Google Shape;9242;p50">
              <a:extLst>
                <a:ext uri="{FF2B5EF4-FFF2-40B4-BE49-F238E27FC236}">
                  <a16:creationId xmlns:a16="http://schemas.microsoft.com/office/drawing/2014/main" id="{D5CF23A2-723F-0BDA-2BE8-503EFFEE79B8}"/>
                </a:ext>
              </a:extLst>
            </p:cNvPr>
            <p:cNvSpPr/>
            <p:nvPr/>
          </p:nvSpPr>
          <p:spPr>
            <a:xfrm>
              <a:off x="6144600" y="31419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6" name="Google Shape;9243;p50">
              <a:extLst>
                <a:ext uri="{FF2B5EF4-FFF2-40B4-BE49-F238E27FC236}">
                  <a16:creationId xmlns:a16="http://schemas.microsoft.com/office/drawing/2014/main" id="{933A0BC5-78C8-C542-C1A5-326FA702F277}"/>
                </a:ext>
              </a:extLst>
            </p:cNvPr>
            <p:cNvSpPr/>
            <p:nvPr/>
          </p:nvSpPr>
          <p:spPr>
            <a:xfrm>
              <a:off x="6119250" y="31625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22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7" name="Google Shape;9244;p50">
              <a:extLst>
                <a:ext uri="{FF2B5EF4-FFF2-40B4-BE49-F238E27FC236}">
                  <a16:creationId xmlns:a16="http://schemas.microsoft.com/office/drawing/2014/main" id="{2C90ADDC-16F3-ABC3-F30D-475154514FD6}"/>
                </a:ext>
              </a:extLst>
            </p:cNvPr>
            <p:cNvSpPr/>
            <p:nvPr/>
          </p:nvSpPr>
          <p:spPr>
            <a:xfrm>
              <a:off x="6126650" y="3154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8" name="Google Shape;9245;p50">
              <a:extLst>
                <a:ext uri="{FF2B5EF4-FFF2-40B4-BE49-F238E27FC236}">
                  <a16:creationId xmlns:a16="http://schemas.microsoft.com/office/drawing/2014/main" id="{B02AF447-7562-66EF-05A6-0AC62CC827FF}"/>
                </a:ext>
              </a:extLst>
            </p:cNvPr>
            <p:cNvSpPr/>
            <p:nvPr/>
          </p:nvSpPr>
          <p:spPr>
            <a:xfrm>
              <a:off x="6147775" y="31430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0" y="0"/>
                  </a:lnTo>
                  <a:cubicBezTo>
                    <a:pt x="0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9" name="Google Shape;9246;p50">
              <a:extLst>
                <a:ext uri="{FF2B5EF4-FFF2-40B4-BE49-F238E27FC236}">
                  <a16:creationId xmlns:a16="http://schemas.microsoft.com/office/drawing/2014/main" id="{885D273B-1EE0-60F3-F5FC-B455D7767C10}"/>
                </a:ext>
              </a:extLst>
            </p:cNvPr>
            <p:cNvSpPr/>
            <p:nvPr/>
          </p:nvSpPr>
          <p:spPr>
            <a:xfrm>
              <a:off x="6153050" y="3140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0" name="Google Shape;9247;p50">
              <a:extLst>
                <a:ext uri="{FF2B5EF4-FFF2-40B4-BE49-F238E27FC236}">
                  <a16:creationId xmlns:a16="http://schemas.microsoft.com/office/drawing/2014/main" id="{9D9A400D-6A73-037C-2558-BB6D22842FF3}"/>
                </a:ext>
              </a:extLst>
            </p:cNvPr>
            <p:cNvSpPr/>
            <p:nvPr/>
          </p:nvSpPr>
          <p:spPr>
            <a:xfrm>
              <a:off x="6150425" y="31409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cubicBezTo>
                    <a:pt x="21" y="1"/>
                    <a:pt x="0" y="1"/>
                    <a:pt x="0" y="1"/>
                  </a:cubicBezTo>
                  <a:cubicBezTo>
                    <a:pt x="0" y="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1" name="Google Shape;9248;p50">
              <a:extLst>
                <a:ext uri="{FF2B5EF4-FFF2-40B4-BE49-F238E27FC236}">
                  <a16:creationId xmlns:a16="http://schemas.microsoft.com/office/drawing/2014/main" id="{5D0106D0-3ADB-267C-CE13-8A7FD5C6F28B}"/>
                </a:ext>
              </a:extLst>
            </p:cNvPr>
            <p:cNvSpPr/>
            <p:nvPr/>
          </p:nvSpPr>
          <p:spPr>
            <a:xfrm>
              <a:off x="6150425" y="3140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2" name="Google Shape;9249;p50">
              <a:extLst>
                <a:ext uri="{FF2B5EF4-FFF2-40B4-BE49-F238E27FC236}">
                  <a16:creationId xmlns:a16="http://schemas.microsoft.com/office/drawing/2014/main" id="{42F83338-21A0-83EB-2F88-27EDE9D48879}"/>
                </a:ext>
              </a:extLst>
            </p:cNvPr>
            <p:cNvSpPr/>
            <p:nvPr/>
          </p:nvSpPr>
          <p:spPr>
            <a:xfrm>
              <a:off x="6073300" y="3203775"/>
              <a:ext cx="575" cy="550"/>
            </a:xfrm>
            <a:custGeom>
              <a:avLst/>
              <a:gdLst/>
              <a:ahLst/>
              <a:cxnLst/>
              <a:rect l="l" t="t" r="r" b="b"/>
              <a:pathLst>
                <a:path w="23" h="22" extrusionOk="0">
                  <a:moveTo>
                    <a:pt x="1" y="0"/>
                  </a:moveTo>
                  <a:cubicBezTo>
                    <a:pt x="1" y="0"/>
                    <a:pt x="22" y="22"/>
                    <a:pt x="22" y="22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9250;p50">
              <a:extLst>
                <a:ext uri="{FF2B5EF4-FFF2-40B4-BE49-F238E27FC236}">
                  <a16:creationId xmlns:a16="http://schemas.microsoft.com/office/drawing/2014/main" id="{E2066888-A833-692A-2E65-854414442956}"/>
                </a:ext>
              </a:extLst>
            </p:cNvPr>
            <p:cNvSpPr/>
            <p:nvPr/>
          </p:nvSpPr>
          <p:spPr>
            <a:xfrm>
              <a:off x="6107625" y="316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9251;p50">
              <a:extLst>
                <a:ext uri="{FF2B5EF4-FFF2-40B4-BE49-F238E27FC236}">
                  <a16:creationId xmlns:a16="http://schemas.microsoft.com/office/drawing/2014/main" id="{A534ED76-BE95-6361-D7EE-A684550CE589}"/>
                </a:ext>
              </a:extLst>
            </p:cNvPr>
            <p:cNvSpPr/>
            <p:nvPr/>
          </p:nvSpPr>
          <p:spPr>
            <a:xfrm>
              <a:off x="6074900" y="320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9252;p50">
              <a:extLst>
                <a:ext uri="{FF2B5EF4-FFF2-40B4-BE49-F238E27FC236}">
                  <a16:creationId xmlns:a16="http://schemas.microsoft.com/office/drawing/2014/main" id="{0FCC038B-F842-3307-FC83-C1314254D34E}"/>
                </a:ext>
              </a:extLst>
            </p:cNvPr>
            <p:cNvSpPr/>
            <p:nvPr/>
          </p:nvSpPr>
          <p:spPr>
            <a:xfrm>
              <a:off x="6145650" y="31446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22"/>
                    <a:pt x="1" y="1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9253;p50">
              <a:extLst>
                <a:ext uri="{FF2B5EF4-FFF2-40B4-BE49-F238E27FC236}">
                  <a16:creationId xmlns:a16="http://schemas.microsoft.com/office/drawing/2014/main" id="{BAF68AE2-B25F-5799-DD91-0519F4D60086}"/>
                </a:ext>
              </a:extLst>
            </p:cNvPr>
            <p:cNvSpPr/>
            <p:nvPr/>
          </p:nvSpPr>
          <p:spPr>
            <a:xfrm>
              <a:off x="6104475" y="31742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9254;p50">
              <a:extLst>
                <a:ext uri="{FF2B5EF4-FFF2-40B4-BE49-F238E27FC236}">
                  <a16:creationId xmlns:a16="http://schemas.microsoft.com/office/drawing/2014/main" id="{C7222B86-2A44-2DB2-3A15-5773C592956B}"/>
                </a:ext>
              </a:extLst>
            </p:cNvPr>
            <p:cNvSpPr/>
            <p:nvPr/>
          </p:nvSpPr>
          <p:spPr>
            <a:xfrm>
              <a:off x="6074900" y="32037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22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9255;p50">
              <a:extLst>
                <a:ext uri="{FF2B5EF4-FFF2-40B4-BE49-F238E27FC236}">
                  <a16:creationId xmlns:a16="http://schemas.microsoft.com/office/drawing/2014/main" id="{DEC09FD7-7A96-0A3C-EA7F-F0DB431A7759}"/>
                </a:ext>
              </a:extLst>
            </p:cNvPr>
            <p:cNvSpPr/>
            <p:nvPr/>
          </p:nvSpPr>
          <p:spPr>
            <a:xfrm>
              <a:off x="6089675" y="3174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9256;p50">
              <a:extLst>
                <a:ext uri="{FF2B5EF4-FFF2-40B4-BE49-F238E27FC236}">
                  <a16:creationId xmlns:a16="http://schemas.microsoft.com/office/drawing/2014/main" id="{D3E63B5A-3FFC-C755-EBCB-C3EB1D5C45E5}"/>
                </a:ext>
              </a:extLst>
            </p:cNvPr>
            <p:cNvSpPr/>
            <p:nvPr/>
          </p:nvSpPr>
          <p:spPr>
            <a:xfrm>
              <a:off x="6088625" y="31742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0" name="Google Shape;9257;p50">
              <a:extLst>
                <a:ext uri="{FF2B5EF4-FFF2-40B4-BE49-F238E27FC236}">
                  <a16:creationId xmlns:a16="http://schemas.microsoft.com/office/drawing/2014/main" id="{EA729865-9603-7101-0F88-25F95540FCD5}"/>
                </a:ext>
              </a:extLst>
            </p:cNvPr>
            <p:cNvSpPr/>
            <p:nvPr/>
          </p:nvSpPr>
          <p:spPr>
            <a:xfrm>
              <a:off x="6073850" y="3204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1" name="Google Shape;9258;p50">
              <a:extLst>
                <a:ext uri="{FF2B5EF4-FFF2-40B4-BE49-F238E27FC236}">
                  <a16:creationId xmlns:a16="http://schemas.microsoft.com/office/drawing/2014/main" id="{50257786-6877-E276-3037-46305CF05B14}"/>
                </a:ext>
              </a:extLst>
            </p:cNvPr>
            <p:cNvSpPr/>
            <p:nvPr/>
          </p:nvSpPr>
          <p:spPr>
            <a:xfrm>
              <a:off x="6081225" y="318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2" name="Google Shape;9259;p50">
              <a:extLst>
                <a:ext uri="{FF2B5EF4-FFF2-40B4-BE49-F238E27FC236}">
                  <a16:creationId xmlns:a16="http://schemas.microsoft.com/office/drawing/2014/main" id="{4C13D857-86A9-C3EB-EE5B-11AE47324DBD}"/>
                </a:ext>
              </a:extLst>
            </p:cNvPr>
            <p:cNvSpPr/>
            <p:nvPr/>
          </p:nvSpPr>
          <p:spPr>
            <a:xfrm>
              <a:off x="6127175" y="315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3" name="Google Shape;9260;p50">
              <a:extLst>
                <a:ext uri="{FF2B5EF4-FFF2-40B4-BE49-F238E27FC236}">
                  <a16:creationId xmlns:a16="http://schemas.microsoft.com/office/drawing/2014/main" id="{19EDD0FD-8052-4B50-2429-C0CB4BFC6A90}"/>
                </a:ext>
              </a:extLst>
            </p:cNvPr>
            <p:cNvSpPr/>
            <p:nvPr/>
          </p:nvSpPr>
          <p:spPr>
            <a:xfrm>
              <a:off x="6126125" y="3161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4" name="Google Shape;9261;p50">
              <a:extLst>
                <a:ext uri="{FF2B5EF4-FFF2-40B4-BE49-F238E27FC236}">
                  <a16:creationId xmlns:a16="http://schemas.microsoft.com/office/drawing/2014/main" id="{B34C1F26-7819-D894-1790-61AE605C6C01}"/>
                </a:ext>
              </a:extLst>
            </p:cNvPr>
            <p:cNvSpPr/>
            <p:nvPr/>
          </p:nvSpPr>
          <p:spPr>
            <a:xfrm>
              <a:off x="6125600" y="31610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22"/>
                    <a:pt x="21" y="22"/>
                  </a:cubicBezTo>
                  <a:cubicBezTo>
                    <a:pt x="21" y="22"/>
                    <a:pt x="21" y="22"/>
                    <a:pt x="2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5" name="Google Shape;9262;p50">
              <a:extLst>
                <a:ext uri="{FF2B5EF4-FFF2-40B4-BE49-F238E27FC236}">
                  <a16:creationId xmlns:a16="http://schemas.microsoft.com/office/drawing/2014/main" id="{4D5188DF-DC0A-47C6-B0C9-FFF102DD51AC}"/>
                </a:ext>
              </a:extLst>
            </p:cNvPr>
            <p:cNvSpPr/>
            <p:nvPr/>
          </p:nvSpPr>
          <p:spPr>
            <a:xfrm>
              <a:off x="6125600" y="3162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6" name="Google Shape;9263;p50">
              <a:extLst>
                <a:ext uri="{FF2B5EF4-FFF2-40B4-BE49-F238E27FC236}">
                  <a16:creationId xmlns:a16="http://schemas.microsoft.com/office/drawing/2014/main" id="{B87F7402-DF72-4BE8-DBE9-00399D0D6231}"/>
                </a:ext>
              </a:extLst>
            </p:cNvPr>
            <p:cNvSpPr/>
            <p:nvPr/>
          </p:nvSpPr>
          <p:spPr>
            <a:xfrm>
              <a:off x="6129825" y="3156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7" name="Google Shape;9264;p50">
              <a:extLst>
                <a:ext uri="{FF2B5EF4-FFF2-40B4-BE49-F238E27FC236}">
                  <a16:creationId xmlns:a16="http://schemas.microsoft.com/office/drawing/2014/main" id="{81CA47D3-1EF9-F25B-DF42-537546727A36}"/>
                </a:ext>
              </a:extLst>
            </p:cNvPr>
            <p:cNvSpPr/>
            <p:nvPr/>
          </p:nvSpPr>
          <p:spPr>
            <a:xfrm>
              <a:off x="6128750" y="31578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8" name="Google Shape;9265;p50">
              <a:extLst>
                <a:ext uri="{FF2B5EF4-FFF2-40B4-BE49-F238E27FC236}">
                  <a16:creationId xmlns:a16="http://schemas.microsoft.com/office/drawing/2014/main" id="{498F0FE9-02BB-C0FC-59D8-B7C8CA26E5BC}"/>
                </a:ext>
              </a:extLst>
            </p:cNvPr>
            <p:cNvSpPr/>
            <p:nvPr/>
          </p:nvSpPr>
          <p:spPr>
            <a:xfrm>
              <a:off x="6124000" y="316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9" name="Google Shape;9266;p50">
              <a:extLst>
                <a:ext uri="{FF2B5EF4-FFF2-40B4-BE49-F238E27FC236}">
                  <a16:creationId xmlns:a16="http://schemas.microsoft.com/office/drawing/2014/main" id="{3113E954-006A-CC3F-1653-C12BB6FB0F03}"/>
                </a:ext>
              </a:extLst>
            </p:cNvPr>
            <p:cNvSpPr/>
            <p:nvPr/>
          </p:nvSpPr>
          <p:spPr>
            <a:xfrm>
              <a:off x="6072250" y="3140400"/>
              <a:ext cx="82425" cy="64450"/>
            </a:xfrm>
            <a:custGeom>
              <a:avLst/>
              <a:gdLst/>
              <a:ahLst/>
              <a:cxnLst/>
              <a:rect l="l" t="t" r="r" b="b"/>
              <a:pathLst>
                <a:path w="3297" h="2578" extrusionOk="0">
                  <a:moveTo>
                    <a:pt x="3164" y="22"/>
                  </a:moveTo>
                  <a:cubicBezTo>
                    <a:pt x="3160" y="24"/>
                    <a:pt x="3159" y="27"/>
                    <a:pt x="3159" y="30"/>
                  </a:cubicBezTo>
                  <a:lnTo>
                    <a:pt x="3159" y="30"/>
                  </a:lnTo>
                  <a:cubicBezTo>
                    <a:pt x="3161" y="27"/>
                    <a:pt x="3162" y="25"/>
                    <a:pt x="3164" y="22"/>
                  </a:cubicBezTo>
                  <a:close/>
                  <a:moveTo>
                    <a:pt x="3190" y="22"/>
                  </a:moveTo>
                  <a:lnTo>
                    <a:pt x="3212" y="43"/>
                  </a:lnTo>
                  <a:cubicBezTo>
                    <a:pt x="3190" y="43"/>
                    <a:pt x="3190" y="22"/>
                    <a:pt x="3190" y="22"/>
                  </a:cubicBezTo>
                  <a:close/>
                  <a:moveTo>
                    <a:pt x="3275" y="43"/>
                  </a:moveTo>
                  <a:lnTo>
                    <a:pt x="3275" y="43"/>
                  </a:lnTo>
                  <a:cubicBezTo>
                    <a:pt x="3275" y="43"/>
                    <a:pt x="3275" y="46"/>
                    <a:pt x="3274" y="49"/>
                  </a:cubicBezTo>
                  <a:lnTo>
                    <a:pt x="3274" y="49"/>
                  </a:lnTo>
                  <a:cubicBezTo>
                    <a:pt x="3275" y="48"/>
                    <a:pt x="3275" y="46"/>
                    <a:pt x="3275" y="43"/>
                  </a:cubicBezTo>
                  <a:close/>
                  <a:moveTo>
                    <a:pt x="3254" y="43"/>
                  </a:moveTo>
                  <a:cubicBezTo>
                    <a:pt x="3254" y="43"/>
                    <a:pt x="3254" y="43"/>
                    <a:pt x="3254" y="64"/>
                  </a:cubicBezTo>
                  <a:cubicBezTo>
                    <a:pt x="3267" y="64"/>
                    <a:pt x="3272" y="55"/>
                    <a:pt x="3274" y="49"/>
                  </a:cubicBezTo>
                  <a:lnTo>
                    <a:pt x="3274" y="49"/>
                  </a:lnTo>
                  <a:cubicBezTo>
                    <a:pt x="3273" y="51"/>
                    <a:pt x="3271" y="52"/>
                    <a:pt x="3269" y="52"/>
                  </a:cubicBezTo>
                  <a:cubicBezTo>
                    <a:pt x="3263" y="52"/>
                    <a:pt x="3254" y="43"/>
                    <a:pt x="3254" y="43"/>
                  </a:cubicBezTo>
                  <a:close/>
                  <a:moveTo>
                    <a:pt x="2831" y="106"/>
                  </a:moveTo>
                  <a:cubicBezTo>
                    <a:pt x="2822" y="106"/>
                    <a:pt x="2821" y="106"/>
                    <a:pt x="2821" y="108"/>
                  </a:cubicBezTo>
                  <a:lnTo>
                    <a:pt x="2821" y="108"/>
                  </a:lnTo>
                  <a:cubicBezTo>
                    <a:pt x="2824" y="107"/>
                    <a:pt x="2828" y="106"/>
                    <a:pt x="2831" y="106"/>
                  </a:cubicBezTo>
                  <a:close/>
                  <a:moveTo>
                    <a:pt x="2958" y="147"/>
                  </a:moveTo>
                  <a:cubicBezTo>
                    <a:pt x="2958" y="148"/>
                    <a:pt x="2958" y="148"/>
                    <a:pt x="2958" y="148"/>
                  </a:cubicBezTo>
                  <a:lnTo>
                    <a:pt x="2979" y="148"/>
                  </a:lnTo>
                  <a:cubicBezTo>
                    <a:pt x="2971" y="148"/>
                    <a:pt x="2964" y="148"/>
                    <a:pt x="2958" y="147"/>
                  </a:cubicBezTo>
                  <a:close/>
                  <a:moveTo>
                    <a:pt x="2874" y="212"/>
                  </a:moveTo>
                  <a:cubicBezTo>
                    <a:pt x="2874" y="212"/>
                    <a:pt x="2874" y="212"/>
                    <a:pt x="2874" y="212"/>
                  </a:cubicBezTo>
                  <a:cubicBezTo>
                    <a:pt x="2874" y="212"/>
                    <a:pt x="2874" y="212"/>
                    <a:pt x="2874" y="212"/>
                  </a:cubicBezTo>
                  <a:close/>
                  <a:moveTo>
                    <a:pt x="2282" y="719"/>
                  </a:moveTo>
                  <a:cubicBezTo>
                    <a:pt x="2272" y="719"/>
                    <a:pt x="2272" y="724"/>
                    <a:pt x="2272" y="729"/>
                  </a:cubicBezTo>
                  <a:lnTo>
                    <a:pt x="2272" y="729"/>
                  </a:lnTo>
                  <a:cubicBezTo>
                    <a:pt x="2277" y="724"/>
                    <a:pt x="2282" y="719"/>
                    <a:pt x="2282" y="719"/>
                  </a:cubicBezTo>
                  <a:close/>
                  <a:moveTo>
                    <a:pt x="2272" y="729"/>
                  </a:moveTo>
                  <a:cubicBezTo>
                    <a:pt x="2266" y="735"/>
                    <a:pt x="2261" y="740"/>
                    <a:pt x="2261" y="740"/>
                  </a:cubicBezTo>
                  <a:cubicBezTo>
                    <a:pt x="2272" y="740"/>
                    <a:pt x="2272" y="735"/>
                    <a:pt x="2272" y="729"/>
                  </a:cubicBezTo>
                  <a:close/>
                  <a:moveTo>
                    <a:pt x="2188" y="797"/>
                  </a:moveTo>
                  <a:cubicBezTo>
                    <a:pt x="2188" y="801"/>
                    <a:pt x="2190" y="803"/>
                    <a:pt x="2198" y="803"/>
                  </a:cubicBezTo>
                  <a:cubicBezTo>
                    <a:pt x="2194" y="800"/>
                    <a:pt x="2191" y="798"/>
                    <a:pt x="2188" y="797"/>
                  </a:cubicBezTo>
                  <a:close/>
                  <a:moveTo>
                    <a:pt x="2134" y="824"/>
                  </a:moveTo>
                  <a:cubicBezTo>
                    <a:pt x="2134" y="824"/>
                    <a:pt x="2134" y="824"/>
                    <a:pt x="2134" y="824"/>
                  </a:cubicBezTo>
                  <a:cubicBezTo>
                    <a:pt x="2134" y="824"/>
                    <a:pt x="2134" y="824"/>
                    <a:pt x="2134" y="824"/>
                  </a:cubicBezTo>
                  <a:close/>
                  <a:moveTo>
                    <a:pt x="2092" y="951"/>
                  </a:moveTo>
                  <a:cubicBezTo>
                    <a:pt x="2092" y="951"/>
                    <a:pt x="2092" y="972"/>
                    <a:pt x="2092" y="972"/>
                  </a:cubicBezTo>
                  <a:cubicBezTo>
                    <a:pt x="2113" y="972"/>
                    <a:pt x="2092" y="951"/>
                    <a:pt x="2092" y="951"/>
                  </a:cubicBezTo>
                  <a:close/>
                  <a:moveTo>
                    <a:pt x="1753" y="1069"/>
                  </a:moveTo>
                  <a:cubicBezTo>
                    <a:pt x="1752" y="1069"/>
                    <a:pt x="1747" y="1078"/>
                    <a:pt x="1733" y="1078"/>
                  </a:cubicBezTo>
                  <a:lnTo>
                    <a:pt x="1754" y="1078"/>
                  </a:lnTo>
                  <a:cubicBezTo>
                    <a:pt x="1754" y="1071"/>
                    <a:pt x="1754" y="1069"/>
                    <a:pt x="1753" y="1069"/>
                  </a:cubicBezTo>
                  <a:close/>
                  <a:moveTo>
                    <a:pt x="2007" y="1099"/>
                  </a:moveTo>
                  <a:cubicBezTo>
                    <a:pt x="1986" y="1099"/>
                    <a:pt x="2007" y="1120"/>
                    <a:pt x="2007" y="1120"/>
                  </a:cubicBezTo>
                  <a:cubicBezTo>
                    <a:pt x="2007" y="1120"/>
                    <a:pt x="2007" y="1099"/>
                    <a:pt x="2007" y="1099"/>
                  </a:cubicBezTo>
                  <a:close/>
                  <a:moveTo>
                    <a:pt x="1289" y="1120"/>
                  </a:moveTo>
                  <a:cubicBezTo>
                    <a:pt x="1300" y="1120"/>
                    <a:pt x="1305" y="1120"/>
                    <a:pt x="1308" y="1123"/>
                  </a:cubicBezTo>
                  <a:lnTo>
                    <a:pt x="1308" y="1123"/>
                  </a:lnTo>
                  <a:cubicBezTo>
                    <a:pt x="1309" y="1122"/>
                    <a:pt x="1309" y="1121"/>
                    <a:pt x="1310" y="1120"/>
                  </a:cubicBezTo>
                  <a:close/>
                  <a:moveTo>
                    <a:pt x="1284" y="1364"/>
                  </a:moveTo>
                  <a:cubicBezTo>
                    <a:pt x="1284" y="1364"/>
                    <a:pt x="1283" y="1364"/>
                    <a:pt x="1283" y="1364"/>
                  </a:cubicBezTo>
                  <a:lnTo>
                    <a:pt x="1283" y="1364"/>
                  </a:lnTo>
                  <a:cubicBezTo>
                    <a:pt x="1284" y="1367"/>
                    <a:pt x="1286" y="1370"/>
                    <a:pt x="1289" y="1371"/>
                  </a:cubicBezTo>
                  <a:lnTo>
                    <a:pt x="1289" y="1371"/>
                  </a:lnTo>
                  <a:cubicBezTo>
                    <a:pt x="1289" y="1366"/>
                    <a:pt x="1286" y="1364"/>
                    <a:pt x="1284" y="1364"/>
                  </a:cubicBezTo>
                  <a:close/>
                  <a:moveTo>
                    <a:pt x="1289" y="1371"/>
                  </a:moveTo>
                  <a:lnTo>
                    <a:pt x="1289" y="1371"/>
                  </a:lnTo>
                  <a:cubicBezTo>
                    <a:pt x="1289" y="1372"/>
                    <a:pt x="1289" y="1373"/>
                    <a:pt x="1289" y="1374"/>
                  </a:cubicBezTo>
                  <a:cubicBezTo>
                    <a:pt x="1300" y="1374"/>
                    <a:pt x="1294" y="1374"/>
                    <a:pt x="1289" y="1371"/>
                  </a:cubicBezTo>
                  <a:close/>
                  <a:moveTo>
                    <a:pt x="1437" y="1353"/>
                  </a:moveTo>
                  <a:cubicBezTo>
                    <a:pt x="1437" y="1353"/>
                    <a:pt x="1437" y="1353"/>
                    <a:pt x="1416" y="1374"/>
                  </a:cubicBezTo>
                  <a:cubicBezTo>
                    <a:pt x="1437" y="1374"/>
                    <a:pt x="1458" y="1353"/>
                    <a:pt x="1437" y="1353"/>
                  </a:cubicBezTo>
                  <a:close/>
                  <a:moveTo>
                    <a:pt x="318" y="1691"/>
                  </a:moveTo>
                  <a:cubicBezTo>
                    <a:pt x="318" y="1691"/>
                    <a:pt x="318" y="1691"/>
                    <a:pt x="318" y="1691"/>
                  </a:cubicBezTo>
                  <a:cubicBezTo>
                    <a:pt x="318" y="1691"/>
                    <a:pt x="318" y="1691"/>
                    <a:pt x="318" y="1691"/>
                  </a:cubicBezTo>
                  <a:close/>
                  <a:moveTo>
                    <a:pt x="109" y="2504"/>
                  </a:moveTo>
                  <a:lnTo>
                    <a:pt x="109" y="2504"/>
                  </a:lnTo>
                  <a:cubicBezTo>
                    <a:pt x="107" y="2507"/>
                    <a:pt x="106" y="2510"/>
                    <a:pt x="106" y="2514"/>
                  </a:cubicBezTo>
                  <a:cubicBezTo>
                    <a:pt x="123" y="2514"/>
                    <a:pt x="113" y="2514"/>
                    <a:pt x="109" y="2504"/>
                  </a:cubicBezTo>
                  <a:close/>
                  <a:moveTo>
                    <a:pt x="3190" y="1"/>
                  </a:moveTo>
                  <a:cubicBezTo>
                    <a:pt x="3176" y="1"/>
                    <a:pt x="3172" y="10"/>
                    <a:pt x="3164" y="22"/>
                  </a:cubicBezTo>
                  <a:lnTo>
                    <a:pt x="3164" y="22"/>
                  </a:lnTo>
                  <a:cubicBezTo>
                    <a:pt x="3165" y="22"/>
                    <a:pt x="3167" y="22"/>
                    <a:pt x="3169" y="22"/>
                  </a:cubicBezTo>
                  <a:cubicBezTo>
                    <a:pt x="3165" y="26"/>
                    <a:pt x="3161" y="30"/>
                    <a:pt x="3159" y="32"/>
                  </a:cubicBezTo>
                  <a:cubicBezTo>
                    <a:pt x="3159" y="32"/>
                    <a:pt x="3159" y="31"/>
                    <a:pt x="3159" y="30"/>
                  </a:cubicBezTo>
                  <a:lnTo>
                    <a:pt x="3159" y="30"/>
                  </a:lnTo>
                  <a:cubicBezTo>
                    <a:pt x="3156" y="34"/>
                    <a:pt x="3152" y="39"/>
                    <a:pt x="3148" y="43"/>
                  </a:cubicBezTo>
                  <a:cubicBezTo>
                    <a:pt x="3127" y="43"/>
                    <a:pt x="3148" y="22"/>
                    <a:pt x="3148" y="22"/>
                  </a:cubicBezTo>
                  <a:lnTo>
                    <a:pt x="3085" y="22"/>
                  </a:lnTo>
                  <a:cubicBezTo>
                    <a:pt x="3068" y="22"/>
                    <a:pt x="3051" y="49"/>
                    <a:pt x="3045" y="49"/>
                  </a:cubicBezTo>
                  <a:cubicBezTo>
                    <a:pt x="3043" y="49"/>
                    <a:pt x="3043" y="47"/>
                    <a:pt x="3043" y="43"/>
                  </a:cubicBezTo>
                  <a:cubicBezTo>
                    <a:pt x="3021" y="43"/>
                    <a:pt x="3021" y="43"/>
                    <a:pt x="3000" y="64"/>
                  </a:cubicBezTo>
                  <a:cubicBezTo>
                    <a:pt x="3011" y="53"/>
                    <a:pt x="3006" y="53"/>
                    <a:pt x="2998" y="53"/>
                  </a:cubicBezTo>
                  <a:cubicBezTo>
                    <a:pt x="2990" y="53"/>
                    <a:pt x="2979" y="53"/>
                    <a:pt x="2979" y="43"/>
                  </a:cubicBezTo>
                  <a:cubicBezTo>
                    <a:pt x="2979" y="43"/>
                    <a:pt x="2979" y="64"/>
                    <a:pt x="2979" y="64"/>
                  </a:cubicBezTo>
                  <a:cubicBezTo>
                    <a:pt x="2958" y="64"/>
                    <a:pt x="2958" y="43"/>
                    <a:pt x="2958" y="43"/>
                  </a:cubicBezTo>
                  <a:lnTo>
                    <a:pt x="2958" y="64"/>
                  </a:lnTo>
                  <a:cubicBezTo>
                    <a:pt x="2944" y="64"/>
                    <a:pt x="2939" y="55"/>
                    <a:pt x="2938" y="55"/>
                  </a:cubicBezTo>
                  <a:cubicBezTo>
                    <a:pt x="2937" y="55"/>
                    <a:pt x="2937" y="57"/>
                    <a:pt x="2937" y="64"/>
                  </a:cubicBezTo>
                  <a:lnTo>
                    <a:pt x="2916" y="64"/>
                  </a:lnTo>
                  <a:cubicBezTo>
                    <a:pt x="2937" y="64"/>
                    <a:pt x="2916" y="64"/>
                    <a:pt x="2916" y="85"/>
                  </a:cubicBezTo>
                  <a:cubicBezTo>
                    <a:pt x="2916" y="75"/>
                    <a:pt x="2911" y="75"/>
                    <a:pt x="2905" y="75"/>
                  </a:cubicBezTo>
                  <a:cubicBezTo>
                    <a:pt x="2900" y="75"/>
                    <a:pt x="2895" y="75"/>
                    <a:pt x="2895" y="64"/>
                  </a:cubicBezTo>
                  <a:cubicBezTo>
                    <a:pt x="2895" y="85"/>
                    <a:pt x="2895" y="85"/>
                    <a:pt x="2874" y="85"/>
                  </a:cubicBezTo>
                  <a:lnTo>
                    <a:pt x="2895" y="85"/>
                  </a:lnTo>
                  <a:cubicBezTo>
                    <a:pt x="2888" y="92"/>
                    <a:pt x="2883" y="94"/>
                    <a:pt x="2880" y="94"/>
                  </a:cubicBezTo>
                  <a:cubicBezTo>
                    <a:pt x="2874" y="94"/>
                    <a:pt x="2874" y="85"/>
                    <a:pt x="2874" y="85"/>
                  </a:cubicBezTo>
                  <a:cubicBezTo>
                    <a:pt x="2852" y="85"/>
                    <a:pt x="2831" y="127"/>
                    <a:pt x="2810" y="127"/>
                  </a:cubicBezTo>
                  <a:cubicBezTo>
                    <a:pt x="2822" y="115"/>
                    <a:pt x="2821" y="110"/>
                    <a:pt x="2821" y="108"/>
                  </a:cubicBezTo>
                  <a:lnTo>
                    <a:pt x="2821" y="108"/>
                  </a:lnTo>
                  <a:cubicBezTo>
                    <a:pt x="2804" y="113"/>
                    <a:pt x="2789" y="131"/>
                    <a:pt x="2789" y="148"/>
                  </a:cubicBezTo>
                  <a:cubicBezTo>
                    <a:pt x="2768" y="127"/>
                    <a:pt x="2768" y="127"/>
                    <a:pt x="2747" y="127"/>
                  </a:cubicBezTo>
                  <a:cubicBezTo>
                    <a:pt x="2747" y="148"/>
                    <a:pt x="2747" y="148"/>
                    <a:pt x="2747" y="148"/>
                  </a:cubicBezTo>
                  <a:cubicBezTo>
                    <a:pt x="2733" y="148"/>
                    <a:pt x="2719" y="158"/>
                    <a:pt x="2711" y="158"/>
                  </a:cubicBezTo>
                  <a:cubicBezTo>
                    <a:pt x="2707" y="158"/>
                    <a:pt x="2705" y="156"/>
                    <a:pt x="2705" y="148"/>
                  </a:cubicBezTo>
                  <a:cubicBezTo>
                    <a:pt x="2705" y="170"/>
                    <a:pt x="2705" y="170"/>
                    <a:pt x="2705" y="170"/>
                  </a:cubicBezTo>
                  <a:cubicBezTo>
                    <a:pt x="2662" y="170"/>
                    <a:pt x="2683" y="191"/>
                    <a:pt x="2641" y="191"/>
                  </a:cubicBezTo>
                  <a:lnTo>
                    <a:pt x="2599" y="212"/>
                  </a:lnTo>
                  <a:lnTo>
                    <a:pt x="2620" y="212"/>
                  </a:lnTo>
                  <a:cubicBezTo>
                    <a:pt x="2620" y="212"/>
                    <a:pt x="2620" y="233"/>
                    <a:pt x="2599" y="233"/>
                  </a:cubicBezTo>
                  <a:cubicBezTo>
                    <a:pt x="2599" y="226"/>
                    <a:pt x="2599" y="224"/>
                    <a:pt x="2598" y="224"/>
                  </a:cubicBezTo>
                  <a:cubicBezTo>
                    <a:pt x="2597" y="224"/>
                    <a:pt x="2592" y="233"/>
                    <a:pt x="2578" y="233"/>
                  </a:cubicBezTo>
                  <a:cubicBezTo>
                    <a:pt x="2578" y="233"/>
                    <a:pt x="2578" y="254"/>
                    <a:pt x="2578" y="254"/>
                  </a:cubicBezTo>
                  <a:lnTo>
                    <a:pt x="2557" y="254"/>
                  </a:lnTo>
                  <a:cubicBezTo>
                    <a:pt x="2557" y="254"/>
                    <a:pt x="2536" y="254"/>
                    <a:pt x="2536" y="275"/>
                  </a:cubicBezTo>
                  <a:cubicBezTo>
                    <a:pt x="2536" y="275"/>
                    <a:pt x="2536" y="254"/>
                    <a:pt x="2536" y="254"/>
                  </a:cubicBezTo>
                  <a:cubicBezTo>
                    <a:pt x="2525" y="265"/>
                    <a:pt x="2520" y="265"/>
                    <a:pt x="2517" y="265"/>
                  </a:cubicBezTo>
                  <a:cubicBezTo>
                    <a:pt x="2514" y="265"/>
                    <a:pt x="2514" y="265"/>
                    <a:pt x="2514" y="275"/>
                  </a:cubicBezTo>
                  <a:lnTo>
                    <a:pt x="2493" y="275"/>
                  </a:lnTo>
                  <a:lnTo>
                    <a:pt x="2493" y="296"/>
                  </a:lnTo>
                  <a:lnTo>
                    <a:pt x="2472" y="296"/>
                  </a:lnTo>
                  <a:cubicBezTo>
                    <a:pt x="2462" y="307"/>
                    <a:pt x="2456" y="307"/>
                    <a:pt x="2451" y="307"/>
                  </a:cubicBezTo>
                  <a:cubicBezTo>
                    <a:pt x="2446" y="307"/>
                    <a:pt x="2440" y="307"/>
                    <a:pt x="2430" y="317"/>
                  </a:cubicBezTo>
                  <a:cubicBezTo>
                    <a:pt x="2430" y="328"/>
                    <a:pt x="2425" y="328"/>
                    <a:pt x="2419" y="328"/>
                  </a:cubicBezTo>
                  <a:cubicBezTo>
                    <a:pt x="2414" y="328"/>
                    <a:pt x="2409" y="328"/>
                    <a:pt x="2409" y="339"/>
                  </a:cubicBezTo>
                  <a:lnTo>
                    <a:pt x="2388" y="339"/>
                  </a:lnTo>
                  <a:lnTo>
                    <a:pt x="2388" y="360"/>
                  </a:lnTo>
                  <a:lnTo>
                    <a:pt x="2345" y="360"/>
                  </a:lnTo>
                  <a:lnTo>
                    <a:pt x="2345" y="381"/>
                  </a:lnTo>
                  <a:cubicBezTo>
                    <a:pt x="2345" y="423"/>
                    <a:pt x="2282" y="423"/>
                    <a:pt x="2261" y="465"/>
                  </a:cubicBezTo>
                  <a:lnTo>
                    <a:pt x="2261" y="444"/>
                  </a:lnTo>
                  <a:lnTo>
                    <a:pt x="2240" y="465"/>
                  </a:lnTo>
                  <a:cubicBezTo>
                    <a:pt x="2240" y="465"/>
                    <a:pt x="2240" y="465"/>
                    <a:pt x="2240" y="486"/>
                  </a:cubicBezTo>
                  <a:cubicBezTo>
                    <a:pt x="2219" y="486"/>
                    <a:pt x="2198" y="529"/>
                    <a:pt x="2198" y="529"/>
                  </a:cubicBezTo>
                  <a:cubicBezTo>
                    <a:pt x="2198" y="550"/>
                    <a:pt x="2176" y="550"/>
                    <a:pt x="2155" y="571"/>
                  </a:cubicBezTo>
                  <a:cubicBezTo>
                    <a:pt x="2155" y="571"/>
                    <a:pt x="2155" y="550"/>
                    <a:pt x="2155" y="550"/>
                  </a:cubicBezTo>
                  <a:cubicBezTo>
                    <a:pt x="2134" y="571"/>
                    <a:pt x="2134" y="592"/>
                    <a:pt x="2134" y="592"/>
                  </a:cubicBezTo>
                  <a:cubicBezTo>
                    <a:pt x="2113" y="592"/>
                    <a:pt x="2113" y="613"/>
                    <a:pt x="2092" y="634"/>
                  </a:cubicBezTo>
                  <a:lnTo>
                    <a:pt x="2092" y="634"/>
                  </a:lnTo>
                  <a:cubicBezTo>
                    <a:pt x="2092" y="634"/>
                    <a:pt x="2113" y="613"/>
                    <a:pt x="2092" y="613"/>
                  </a:cubicBezTo>
                  <a:cubicBezTo>
                    <a:pt x="2092" y="613"/>
                    <a:pt x="2092" y="634"/>
                    <a:pt x="2092" y="634"/>
                  </a:cubicBezTo>
                  <a:lnTo>
                    <a:pt x="2071" y="677"/>
                  </a:lnTo>
                  <a:cubicBezTo>
                    <a:pt x="2067" y="672"/>
                    <a:pt x="2063" y="671"/>
                    <a:pt x="2061" y="671"/>
                  </a:cubicBezTo>
                  <a:cubicBezTo>
                    <a:pt x="2050" y="671"/>
                    <a:pt x="2050" y="698"/>
                    <a:pt x="2050" y="698"/>
                  </a:cubicBezTo>
                  <a:cubicBezTo>
                    <a:pt x="2050" y="698"/>
                    <a:pt x="2050" y="707"/>
                    <a:pt x="2043" y="707"/>
                  </a:cubicBezTo>
                  <a:cubicBezTo>
                    <a:pt x="2040" y="707"/>
                    <a:pt x="2036" y="705"/>
                    <a:pt x="2029" y="698"/>
                  </a:cubicBezTo>
                  <a:lnTo>
                    <a:pt x="2029" y="719"/>
                  </a:lnTo>
                  <a:cubicBezTo>
                    <a:pt x="2029" y="740"/>
                    <a:pt x="2029" y="740"/>
                    <a:pt x="2007" y="740"/>
                  </a:cubicBezTo>
                  <a:cubicBezTo>
                    <a:pt x="1986" y="761"/>
                    <a:pt x="1965" y="761"/>
                    <a:pt x="1965" y="782"/>
                  </a:cubicBezTo>
                  <a:lnTo>
                    <a:pt x="1944" y="803"/>
                  </a:lnTo>
                  <a:lnTo>
                    <a:pt x="1944" y="824"/>
                  </a:lnTo>
                  <a:cubicBezTo>
                    <a:pt x="1923" y="824"/>
                    <a:pt x="1923" y="846"/>
                    <a:pt x="1902" y="867"/>
                  </a:cubicBezTo>
                  <a:cubicBezTo>
                    <a:pt x="1902" y="888"/>
                    <a:pt x="1881" y="888"/>
                    <a:pt x="1881" y="909"/>
                  </a:cubicBezTo>
                  <a:cubicBezTo>
                    <a:pt x="1881" y="930"/>
                    <a:pt x="1838" y="930"/>
                    <a:pt x="1860" y="930"/>
                  </a:cubicBezTo>
                  <a:cubicBezTo>
                    <a:pt x="1860" y="930"/>
                    <a:pt x="1860" y="951"/>
                    <a:pt x="1860" y="951"/>
                  </a:cubicBezTo>
                  <a:cubicBezTo>
                    <a:pt x="1860" y="958"/>
                    <a:pt x="1860" y="961"/>
                    <a:pt x="1859" y="961"/>
                  </a:cubicBezTo>
                  <a:cubicBezTo>
                    <a:pt x="1857" y="961"/>
                    <a:pt x="1853" y="951"/>
                    <a:pt x="1838" y="951"/>
                  </a:cubicBezTo>
                  <a:cubicBezTo>
                    <a:pt x="1838" y="972"/>
                    <a:pt x="1838" y="972"/>
                    <a:pt x="1838" y="972"/>
                  </a:cubicBezTo>
                  <a:lnTo>
                    <a:pt x="1817" y="972"/>
                  </a:lnTo>
                  <a:cubicBezTo>
                    <a:pt x="1817" y="993"/>
                    <a:pt x="1817" y="993"/>
                    <a:pt x="1817" y="993"/>
                  </a:cubicBezTo>
                  <a:cubicBezTo>
                    <a:pt x="1817" y="1004"/>
                    <a:pt x="1812" y="1004"/>
                    <a:pt x="1807" y="1004"/>
                  </a:cubicBezTo>
                  <a:cubicBezTo>
                    <a:pt x="1802" y="1004"/>
                    <a:pt x="1796" y="1004"/>
                    <a:pt x="1796" y="1015"/>
                  </a:cubicBezTo>
                  <a:cubicBezTo>
                    <a:pt x="1796" y="1036"/>
                    <a:pt x="1796" y="1036"/>
                    <a:pt x="1775" y="1036"/>
                  </a:cubicBezTo>
                  <a:cubicBezTo>
                    <a:pt x="1775" y="1036"/>
                    <a:pt x="1775" y="1057"/>
                    <a:pt x="1754" y="1078"/>
                  </a:cubicBezTo>
                  <a:cubicBezTo>
                    <a:pt x="1743" y="1088"/>
                    <a:pt x="1728" y="1088"/>
                    <a:pt x="1714" y="1088"/>
                  </a:cubicBezTo>
                  <a:cubicBezTo>
                    <a:pt x="1701" y="1088"/>
                    <a:pt x="1691" y="1088"/>
                    <a:pt x="1691" y="1099"/>
                  </a:cubicBezTo>
                  <a:lnTo>
                    <a:pt x="1669" y="1078"/>
                  </a:lnTo>
                  <a:lnTo>
                    <a:pt x="1669" y="1099"/>
                  </a:lnTo>
                  <a:lnTo>
                    <a:pt x="1585" y="1099"/>
                  </a:lnTo>
                  <a:cubicBezTo>
                    <a:pt x="1585" y="1099"/>
                    <a:pt x="1564" y="1120"/>
                    <a:pt x="1564" y="1120"/>
                  </a:cubicBezTo>
                  <a:lnTo>
                    <a:pt x="1479" y="1120"/>
                  </a:lnTo>
                  <a:cubicBezTo>
                    <a:pt x="1479" y="1120"/>
                    <a:pt x="1479" y="1099"/>
                    <a:pt x="1479" y="1099"/>
                  </a:cubicBezTo>
                  <a:cubicBezTo>
                    <a:pt x="1479" y="1106"/>
                    <a:pt x="1477" y="1108"/>
                    <a:pt x="1474" y="1108"/>
                  </a:cubicBezTo>
                  <a:cubicBezTo>
                    <a:pt x="1468" y="1108"/>
                    <a:pt x="1458" y="1099"/>
                    <a:pt x="1458" y="1099"/>
                  </a:cubicBezTo>
                  <a:lnTo>
                    <a:pt x="1458" y="1120"/>
                  </a:lnTo>
                  <a:cubicBezTo>
                    <a:pt x="1458" y="1120"/>
                    <a:pt x="1437" y="1120"/>
                    <a:pt x="1437" y="1099"/>
                  </a:cubicBezTo>
                  <a:lnTo>
                    <a:pt x="1416" y="1120"/>
                  </a:lnTo>
                  <a:lnTo>
                    <a:pt x="1395" y="1099"/>
                  </a:lnTo>
                  <a:cubicBezTo>
                    <a:pt x="1395" y="1120"/>
                    <a:pt x="1374" y="1120"/>
                    <a:pt x="1374" y="1120"/>
                  </a:cubicBezTo>
                  <a:lnTo>
                    <a:pt x="1331" y="1120"/>
                  </a:lnTo>
                  <a:cubicBezTo>
                    <a:pt x="1331" y="1120"/>
                    <a:pt x="1310" y="1141"/>
                    <a:pt x="1310" y="1141"/>
                  </a:cubicBezTo>
                  <a:cubicBezTo>
                    <a:pt x="1310" y="1131"/>
                    <a:pt x="1310" y="1125"/>
                    <a:pt x="1308" y="1123"/>
                  </a:cubicBezTo>
                  <a:lnTo>
                    <a:pt x="1308" y="1123"/>
                  </a:lnTo>
                  <a:cubicBezTo>
                    <a:pt x="1287" y="1141"/>
                    <a:pt x="1268" y="1141"/>
                    <a:pt x="1268" y="1141"/>
                  </a:cubicBezTo>
                  <a:cubicBezTo>
                    <a:pt x="1268" y="1141"/>
                    <a:pt x="1247" y="1120"/>
                    <a:pt x="1247" y="1120"/>
                  </a:cubicBezTo>
                  <a:cubicBezTo>
                    <a:pt x="1226" y="1141"/>
                    <a:pt x="1226" y="1141"/>
                    <a:pt x="1226" y="1141"/>
                  </a:cubicBezTo>
                  <a:lnTo>
                    <a:pt x="1184" y="1141"/>
                  </a:lnTo>
                  <a:cubicBezTo>
                    <a:pt x="1184" y="1152"/>
                    <a:pt x="1173" y="1152"/>
                    <a:pt x="1163" y="1152"/>
                  </a:cubicBezTo>
                  <a:cubicBezTo>
                    <a:pt x="1152" y="1152"/>
                    <a:pt x="1141" y="1152"/>
                    <a:pt x="1141" y="1162"/>
                  </a:cubicBezTo>
                  <a:lnTo>
                    <a:pt x="1120" y="1162"/>
                  </a:lnTo>
                  <a:cubicBezTo>
                    <a:pt x="1120" y="1162"/>
                    <a:pt x="1120" y="1162"/>
                    <a:pt x="1120" y="1184"/>
                  </a:cubicBezTo>
                  <a:cubicBezTo>
                    <a:pt x="1099" y="1162"/>
                    <a:pt x="1099" y="1162"/>
                    <a:pt x="1099" y="1162"/>
                  </a:cubicBezTo>
                  <a:lnTo>
                    <a:pt x="1099" y="1184"/>
                  </a:lnTo>
                  <a:cubicBezTo>
                    <a:pt x="1087" y="1180"/>
                    <a:pt x="1075" y="1178"/>
                    <a:pt x="1063" y="1178"/>
                  </a:cubicBezTo>
                  <a:cubicBezTo>
                    <a:pt x="1012" y="1178"/>
                    <a:pt x="960" y="1209"/>
                    <a:pt x="909" y="1226"/>
                  </a:cubicBezTo>
                  <a:cubicBezTo>
                    <a:pt x="888" y="1247"/>
                    <a:pt x="867" y="1268"/>
                    <a:pt x="825" y="1268"/>
                  </a:cubicBezTo>
                  <a:lnTo>
                    <a:pt x="846" y="1268"/>
                  </a:lnTo>
                  <a:lnTo>
                    <a:pt x="825" y="1279"/>
                  </a:lnTo>
                  <a:lnTo>
                    <a:pt x="825" y="1279"/>
                  </a:lnTo>
                  <a:cubicBezTo>
                    <a:pt x="825" y="1276"/>
                    <a:pt x="825" y="1272"/>
                    <a:pt x="825" y="1268"/>
                  </a:cubicBezTo>
                  <a:lnTo>
                    <a:pt x="803" y="1289"/>
                  </a:lnTo>
                  <a:lnTo>
                    <a:pt x="825" y="1279"/>
                  </a:lnTo>
                  <a:lnTo>
                    <a:pt x="825" y="1279"/>
                  </a:lnTo>
                  <a:cubicBezTo>
                    <a:pt x="825" y="1289"/>
                    <a:pt x="825" y="1289"/>
                    <a:pt x="825" y="1289"/>
                  </a:cubicBezTo>
                  <a:cubicBezTo>
                    <a:pt x="782" y="1289"/>
                    <a:pt x="740" y="1310"/>
                    <a:pt x="698" y="1353"/>
                  </a:cubicBezTo>
                  <a:cubicBezTo>
                    <a:pt x="698" y="1357"/>
                    <a:pt x="697" y="1359"/>
                    <a:pt x="695" y="1359"/>
                  </a:cubicBezTo>
                  <a:cubicBezTo>
                    <a:pt x="691" y="1359"/>
                    <a:pt x="685" y="1354"/>
                    <a:pt x="678" y="1354"/>
                  </a:cubicBezTo>
                  <a:cubicBezTo>
                    <a:pt x="671" y="1354"/>
                    <a:pt x="663" y="1358"/>
                    <a:pt x="656" y="1374"/>
                  </a:cubicBezTo>
                  <a:cubicBezTo>
                    <a:pt x="656" y="1374"/>
                    <a:pt x="656" y="1374"/>
                    <a:pt x="656" y="1353"/>
                  </a:cubicBezTo>
                  <a:cubicBezTo>
                    <a:pt x="656" y="1374"/>
                    <a:pt x="634" y="1395"/>
                    <a:pt x="613" y="1416"/>
                  </a:cubicBezTo>
                  <a:cubicBezTo>
                    <a:pt x="613" y="1411"/>
                    <a:pt x="613" y="1410"/>
                    <a:pt x="613" y="1410"/>
                  </a:cubicBezTo>
                  <a:cubicBezTo>
                    <a:pt x="613" y="1410"/>
                    <a:pt x="611" y="1422"/>
                    <a:pt x="603" y="1422"/>
                  </a:cubicBezTo>
                  <a:cubicBezTo>
                    <a:pt x="600" y="1422"/>
                    <a:pt x="597" y="1420"/>
                    <a:pt x="592" y="1416"/>
                  </a:cubicBezTo>
                  <a:lnTo>
                    <a:pt x="592" y="1416"/>
                  </a:lnTo>
                  <a:lnTo>
                    <a:pt x="613" y="1437"/>
                  </a:lnTo>
                  <a:lnTo>
                    <a:pt x="571" y="1437"/>
                  </a:lnTo>
                  <a:cubicBezTo>
                    <a:pt x="550" y="1458"/>
                    <a:pt x="529" y="1479"/>
                    <a:pt x="508" y="1479"/>
                  </a:cubicBezTo>
                  <a:cubicBezTo>
                    <a:pt x="487" y="1522"/>
                    <a:pt x="444" y="1564"/>
                    <a:pt x="402" y="1585"/>
                  </a:cubicBezTo>
                  <a:cubicBezTo>
                    <a:pt x="402" y="1606"/>
                    <a:pt x="402" y="1606"/>
                    <a:pt x="381" y="1627"/>
                  </a:cubicBezTo>
                  <a:cubicBezTo>
                    <a:pt x="360" y="1648"/>
                    <a:pt x="360" y="1648"/>
                    <a:pt x="360" y="1669"/>
                  </a:cubicBezTo>
                  <a:cubicBezTo>
                    <a:pt x="360" y="1669"/>
                    <a:pt x="360" y="1648"/>
                    <a:pt x="360" y="1648"/>
                  </a:cubicBezTo>
                  <a:cubicBezTo>
                    <a:pt x="339" y="1669"/>
                    <a:pt x="339" y="1669"/>
                    <a:pt x="339" y="1691"/>
                  </a:cubicBezTo>
                  <a:cubicBezTo>
                    <a:pt x="339" y="1691"/>
                    <a:pt x="329" y="1700"/>
                    <a:pt x="323" y="1700"/>
                  </a:cubicBezTo>
                  <a:cubicBezTo>
                    <a:pt x="320" y="1700"/>
                    <a:pt x="318" y="1698"/>
                    <a:pt x="318" y="1691"/>
                  </a:cubicBezTo>
                  <a:cubicBezTo>
                    <a:pt x="318" y="1712"/>
                    <a:pt x="296" y="1712"/>
                    <a:pt x="296" y="1712"/>
                  </a:cubicBezTo>
                  <a:cubicBezTo>
                    <a:pt x="296" y="1712"/>
                    <a:pt x="170" y="1860"/>
                    <a:pt x="106" y="2050"/>
                  </a:cubicBezTo>
                  <a:cubicBezTo>
                    <a:pt x="22" y="2219"/>
                    <a:pt x="1" y="2451"/>
                    <a:pt x="43" y="2535"/>
                  </a:cubicBezTo>
                  <a:cubicBezTo>
                    <a:pt x="64" y="2535"/>
                    <a:pt x="64" y="2557"/>
                    <a:pt x="85" y="2557"/>
                  </a:cubicBezTo>
                  <a:cubicBezTo>
                    <a:pt x="106" y="2557"/>
                    <a:pt x="106" y="2535"/>
                    <a:pt x="106" y="2535"/>
                  </a:cubicBezTo>
                  <a:cubicBezTo>
                    <a:pt x="106" y="2535"/>
                    <a:pt x="85" y="2535"/>
                    <a:pt x="85" y="2514"/>
                  </a:cubicBezTo>
                  <a:cubicBezTo>
                    <a:pt x="85" y="2507"/>
                    <a:pt x="88" y="2505"/>
                    <a:pt x="91" y="2505"/>
                  </a:cubicBezTo>
                  <a:cubicBezTo>
                    <a:pt x="97" y="2505"/>
                    <a:pt x="106" y="2514"/>
                    <a:pt x="106" y="2514"/>
                  </a:cubicBezTo>
                  <a:lnTo>
                    <a:pt x="106" y="2493"/>
                  </a:lnTo>
                  <a:cubicBezTo>
                    <a:pt x="106" y="2498"/>
                    <a:pt x="107" y="2501"/>
                    <a:pt x="109" y="2504"/>
                  </a:cubicBezTo>
                  <a:lnTo>
                    <a:pt x="109" y="2504"/>
                  </a:lnTo>
                  <a:cubicBezTo>
                    <a:pt x="114" y="2493"/>
                    <a:pt x="127" y="2493"/>
                    <a:pt x="127" y="2493"/>
                  </a:cubicBezTo>
                  <a:lnTo>
                    <a:pt x="127" y="2472"/>
                  </a:lnTo>
                  <a:cubicBezTo>
                    <a:pt x="149" y="2472"/>
                    <a:pt x="106" y="2451"/>
                    <a:pt x="127" y="2451"/>
                  </a:cubicBezTo>
                  <a:lnTo>
                    <a:pt x="149" y="2451"/>
                  </a:lnTo>
                  <a:cubicBezTo>
                    <a:pt x="149" y="2440"/>
                    <a:pt x="149" y="2435"/>
                    <a:pt x="149" y="2430"/>
                  </a:cubicBezTo>
                  <a:cubicBezTo>
                    <a:pt x="170" y="2409"/>
                    <a:pt x="149" y="2409"/>
                    <a:pt x="149" y="2409"/>
                  </a:cubicBezTo>
                  <a:cubicBezTo>
                    <a:pt x="149" y="2409"/>
                    <a:pt x="149" y="2388"/>
                    <a:pt x="170" y="2388"/>
                  </a:cubicBezTo>
                  <a:cubicBezTo>
                    <a:pt x="170" y="2366"/>
                    <a:pt x="149" y="2366"/>
                    <a:pt x="170" y="2366"/>
                  </a:cubicBezTo>
                  <a:lnTo>
                    <a:pt x="170" y="2345"/>
                  </a:lnTo>
                  <a:cubicBezTo>
                    <a:pt x="170" y="2345"/>
                    <a:pt x="191" y="2345"/>
                    <a:pt x="191" y="2366"/>
                  </a:cubicBezTo>
                  <a:cubicBezTo>
                    <a:pt x="191" y="2303"/>
                    <a:pt x="254" y="2282"/>
                    <a:pt x="254" y="2240"/>
                  </a:cubicBezTo>
                  <a:cubicBezTo>
                    <a:pt x="254" y="2240"/>
                    <a:pt x="254" y="2240"/>
                    <a:pt x="254" y="2261"/>
                  </a:cubicBezTo>
                  <a:cubicBezTo>
                    <a:pt x="254" y="2219"/>
                    <a:pt x="296" y="2219"/>
                    <a:pt x="296" y="2176"/>
                  </a:cubicBezTo>
                  <a:cubicBezTo>
                    <a:pt x="318" y="2155"/>
                    <a:pt x="339" y="2092"/>
                    <a:pt x="360" y="2071"/>
                  </a:cubicBezTo>
                  <a:cubicBezTo>
                    <a:pt x="360" y="2050"/>
                    <a:pt x="360" y="2050"/>
                    <a:pt x="360" y="2028"/>
                  </a:cubicBezTo>
                  <a:cubicBezTo>
                    <a:pt x="360" y="2036"/>
                    <a:pt x="360" y="2041"/>
                    <a:pt x="361" y="2043"/>
                  </a:cubicBezTo>
                  <a:lnTo>
                    <a:pt x="361" y="2043"/>
                  </a:lnTo>
                  <a:cubicBezTo>
                    <a:pt x="360" y="2047"/>
                    <a:pt x="360" y="2050"/>
                    <a:pt x="360" y="2050"/>
                  </a:cubicBezTo>
                  <a:cubicBezTo>
                    <a:pt x="362" y="2047"/>
                    <a:pt x="365" y="2044"/>
                    <a:pt x="368" y="2041"/>
                  </a:cubicBezTo>
                  <a:lnTo>
                    <a:pt x="368" y="2041"/>
                  </a:lnTo>
                  <a:cubicBezTo>
                    <a:pt x="371" y="2039"/>
                    <a:pt x="375" y="2034"/>
                    <a:pt x="381" y="2028"/>
                  </a:cubicBezTo>
                  <a:cubicBezTo>
                    <a:pt x="380" y="2028"/>
                    <a:pt x="379" y="2029"/>
                    <a:pt x="378" y="2029"/>
                  </a:cubicBezTo>
                  <a:lnTo>
                    <a:pt x="378" y="2029"/>
                  </a:lnTo>
                  <a:cubicBezTo>
                    <a:pt x="410" y="1988"/>
                    <a:pt x="433" y="1937"/>
                    <a:pt x="487" y="1902"/>
                  </a:cubicBezTo>
                  <a:cubicBezTo>
                    <a:pt x="527" y="1821"/>
                    <a:pt x="587" y="1759"/>
                    <a:pt x="648" y="1698"/>
                  </a:cubicBezTo>
                  <a:lnTo>
                    <a:pt x="648" y="1698"/>
                  </a:lnTo>
                  <a:cubicBezTo>
                    <a:pt x="648" y="1699"/>
                    <a:pt x="650" y="1700"/>
                    <a:pt x="651" y="1700"/>
                  </a:cubicBezTo>
                  <a:cubicBezTo>
                    <a:pt x="653" y="1700"/>
                    <a:pt x="656" y="1698"/>
                    <a:pt x="656" y="1691"/>
                  </a:cubicBezTo>
                  <a:lnTo>
                    <a:pt x="656" y="1691"/>
                  </a:lnTo>
                  <a:cubicBezTo>
                    <a:pt x="653" y="1693"/>
                    <a:pt x="650" y="1696"/>
                    <a:pt x="648" y="1698"/>
                  </a:cubicBezTo>
                  <a:lnTo>
                    <a:pt x="648" y="1698"/>
                  </a:lnTo>
                  <a:cubicBezTo>
                    <a:pt x="645" y="1696"/>
                    <a:pt x="645" y="1691"/>
                    <a:pt x="656" y="1691"/>
                  </a:cubicBezTo>
                  <a:cubicBezTo>
                    <a:pt x="698" y="1691"/>
                    <a:pt x="677" y="1648"/>
                    <a:pt x="719" y="1648"/>
                  </a:cubicBezTo>
                  <a:cubicBezTo>
                    <a:pt x="740" y="1606"/>
                    <a:pt x="803" y="1606"/>
                    <a:pt x="825" y="1564"/>
                  </a:cubicBezTo>
                  <a:cubicBezTo>
                    <a:pt x="825" y="1564"/>
                    <a:pt x="825" y="1564"/>
                    <a:pt x="846" y="1543"/>
                  </a:cubicBezTo>
                  <a:cubicBezTo>
                    <a:pt x="846" y="1543"/>
                    <a:pt x="867" y="1522"/>
                    <a:pt x="888" y="1522"/>
                  </a:cubicBezTo>
                  <a:lnTo>
                    <a:pt x="888" y="1500"/>
                  </a:lnTo>
                  <a:cubicBezTo>
                    <a:pt x="892" y="1505"/>
                    <a:pt x="897" y="1506"/>
                    <a:pt x="901" y="1506"/>
                  </a:cubicBezTo>
                  <a:cubicBezTo>
                    <a:pt x="913" y="1506"/>
                    <a:pt x="923" y="1494"/>
                    <a:pt x="928" y="1494"/>
                  </a:cubicBezTo>
                  <a:cubicBezTo>
                    <a:pt x="929" y="1494"/>
                    <a:pt x="930" y="1496"/>
                    <a:pt x="930" y="1500"/>
                  </a:cubicBezTo>
                  <a:cubicBezTo>
                    <a:pt x="951" y="1479"/>
                    <a:pt x="951" y="1458"/>
                    <a:pt x="972" y="1458"/>
                  </a:cubicBezTo>
                  <a:lnTo>
                    <a:pt x="1036" y="1458"/>
                  </a:lnTo>
                  <a:cubicBezTo>
                    <a:pt x="1057" y="1437"/>
                    <a:pt x="1099" y="1416"/>
                    <a:pt x="1120" y="1416"/>
                  </a:cubicBezTo>
                  <a:lnTo>
                    <a:pt x="1120" y="1395"/>
                  </a:lnTo>
                  <a:lnTo>
                    <a:pt x="1141" y="1395"/>
                  </a:lnTo>
                  <a:cubicBezTo>
                    <a:pt x="1141" y="1402"/>
                    <a:pt x="1144" y="1404"/>
                    <a:pt x="1147" y="1404"/>
                  </a:cubicBezTo>
                  <a:cubicBezTo>
                    <a:pt x="1153" y="1404"/>
                    <a:pt x="1163" y="1395"/>
                    <a:pt x="1163" y="1395"/>
                  </a:cubicBezTo>
                  <a:cubicBezTo>
                    <a:pt x="1148" y="1395"/>
                    <a:pt x="1144" y="1385"/>
                    <a:pt x="1148" y="1385"/>
                  </a:cubicBezTo>
                  <a:cubicBezTo>
                    <a:pt x="1151" y="1385"/>
                    <a:pt x="1155" y="1388"/>
                    <a:pt x="1163" y="1395"/>
                  </a:cubicBezTo>
                  <a:lnTo>
                    <a:pt x="1163" y="1374"/>
                  </a:lnTo>
                  <a:cubicBezTo>
                    <a:pt x="1163" y="1395"/>
                    <a:pt x="1184" y="1395"/>
                    <a:pt x="1184" y="1395"/>
                  </a:cubicBezTo>
                  <a:cubicBezTo>
                    <a:pt x="1205" y="1395"/>
                    <a:pt x="1226" y="1374"/>
                    <a:pt x="1268" y="1374"/>
                  </a:cubicBezTo>
                  <a:cubicBezTo>
                    <a:pt x="1268" y="1374"/>
                    <a:pt x="1277" y="1365"/>
                    <a:pt x="1283" y="1364"/>
                  </a:cubicBezTo>
                  <a:lnTo>
                    <a:pt x="1283" y="1364"/>
                  </a:lnTo>
                  <a:cubicBezTo>
                    <a:pt x="1283" y="1361"/>
                    <a:pt x="1284" y="1358"/>
                    <a:pt x="1289" y="1353"/>
                  </a:cubicBezTo>
                  <a:lnTo>
                    <a:pt x="1310" y="1353"/>
                  </a:lnTo>
                  <a:cubicBezTo>
                    <a:pt x="1310" y="1353"/>
                    <a:pt x="1310" y="1353"/>
                    <a:pt x="1310" y="1374"/>
                  </a:cubicBezTo>
                  <a:cubicBezTo>
                    <a:pt x="1321" y="1363"/>
                    <a:pt x="1331" y="1363"/>
                    <a:pt x="1342" y="1363"/>
                  </a:cubicBezTo>
                  <a:cubicBezTo>
                    <a:pt x="1353" y="1363"/>
                    <a:pt x="1363" y="1363"/>
                    <a:pt x="1374" y="1353"/>
                  </a:cubicBezTo>
                  <a:cubicBezTo>
                    <a:pt x="1381" y="1345"/>
                    <a:pt x="1385" y="1343"/>
                    <a:pt x="1389" y="1343"/>
                  </a:cubicBezTo>
                  <a:cubicBezTo>
                    <a:pt x="1397" y="1343"/>
                    <a:pt x="1402" y="1353"/>
                    <a:pt x="1416" y="1353"/>
                  </a:cubicBezTo>
                  <a:lnTo>
                    <a:pt x="1522" y="1353"/>
                  </a:lnTo>
                  <a:cubicBezTo>
                    <a:pt x="1522" y="1353"/>
                    <a:pt x="1522" y="1374"/>
                    <a:pt x="1543" y="1374"/>
                  </a:cubicBezTo>
                  <a:cubicBezTo>
                    <a:pt x="1606" y="1374"/>
                    <a:pt x="1691" y="1353"/>
                    <a:pt x="1775" y="1331"/>
                  </a:cubicBezTo>
                  <a:cubicBezTo>
                    <a:pt x="1775" y="1310"/>
                    <a:pt x="1796" y="1289"/>
                    <a:pt x="1817" y="1289"/>
                  </a:cubicBezTo>
                  <a:lnTo>
                    <a:pt x="1860" y="1289"/>
                  </a:lnTo>
                  <a:lnTo>
                    <a:pt x="1860" y="1268"/>
                  </a:lnTo>
                  <a:cubicBezTo>
                    <a:pt x="1860" y="1273"/>
                    <a:pt x="1862" y="1274"/>
                    <a:pt x="1865" y="1274"/>
                  </a:cubicBezTo>
                  <a:cubicBezTo>
                    <a:pt x="1870" y="1274"/>
                    <a:pt x="1879" y="1269"/>
                    <a:pt x="1884" y="1269"/>
                  </a:cubicBezTo>
                  <a:cubicBezTo>
                    <a:pt x="1888" y="1269"/>
                    <a:pt x="1889" y="1274"/>
                    <a:pt x="1881" y="1289"/>
                  </a:cubicBezTo>
                  <a:cubicBezTo>
                    <a:pt x="1902" y="1268"/>
                    <a:pt x="1923" y="1247"/>
                    <a:pt x="1944" y="1226"/>
                  </a:cubicBezTo>
                  <a:cubicBezTo>
                    <a:pt x="1944" y="1226"/>
                    <a:pt x="1944" y="1226"/>
                    <a:pt x="1944" y="1205"/>
                  </a:cubicBezTo>
                  <a:cubicBezTo>
                    <a:pt x="1965" y="1205"/>
                    <a:pt x="1944" y="1205"/>
                    <a:pt x="1965" y="1226"/>
                  </a:cubicBezTo>
                  <a:cubicBezTo>
                    <a:pt x="2007" y="1184"/>
                    <a:pt x="1965" y="1162"/>
                    <a:pt x="2007" y="1120"/>
                  </a:cubicBezTo>
                  <a:cubicBezTo>
                    <a:pt x="1986" y="1120"/>
                    <a:pt x="2007" y="1099"/>
                    <a:pt x="1986" y="1099"/>
                  </a:cubicBezTo>
                  <a:cubicBezTo>
                    <a:pt x="2007" y="1099"/>
                    <a:pt x="2007" y="1078"/>
                    <a:pt x="2007" y="1078"/>
                  </a:cubicBezTo>
                  <a:cubicBezTo>
                    <a:pt x="2029" y="1078"/>
                    <a:pt x="2029" y="1057"/>
                    <a:pt x="2050" y="1036"/>
                  </a:cubicBezTo>
                  <a:cubicBezTo>
                    <a:pt x="2050" y="1036"/>
                    <a:pt x="2029" y="1015"/>
                    <a:pt x="2050" y="1015"/>
                  </a:cubicBezTo>
                  <a:lnTo>
                    <a:pt x="2050" y="993"/>
                  </a:lnTo>
                  <a:lnTo>
                    <a:pt x="2071" y="993"/>
                  </a:lnTo>
                  <a:cubicBezTo>
                    <a:pt x="2071" y="993"/>
                    <a:pt x="2050" y="993"/>
                    <a:pt x="2071" y="972"/>
                  </a:cubicBezTo>
                  <a:lnTo>
                    <a:pt x="2071" y="993"/>
                  </a:lnTo>
                  <a:cubicBezTo>
                    <a:pt x="2071" y="972"/>
                    <a:pt x="2092" y="972"/>
                    <a:pt x="2092" y="951"/>
                  </a:cubicBezTo>
                  <a:lnTo>
                    <a:pt x="2071" y="951"/>
                  </a:lnTo>
                  <a:cubicBezTo>
                    <a:pt x="2092" y="951"/>
                    <a:pt x="2071" y="930"/>
                    <a:pt x="2092" y="930"/>
                  </a:cubicBezTo>
                  <a:cubicBezTo>
                    <a:pt x="2092" y="925"/>
                    <a:pt x="2092" y="919"/>
                    <a:pt x="2092" y="909"/>
                  </a:cubicBezTo>
                  <a:lnTo>
                    <a:pt x="2113" y="909"/>
                  </a:lnTo>
                  <a:cubicBezTo>
                    <a:pt x="2092" y="909"/>
                    <a:pt x="2113" y="888"/>
                    <a:pt x="2134" y="888"/>
                  </a:cubicBezTo>
                  <a:cubicBezTo>
                    <a:pt x="2134" y="867"/>
                    <a:pt x="2155" y="867"/>
                    <a:pt x="2155" y="867"/>
                  </a:cubicBezTo>
                  <a:lnTo>
                    <a:pt x="2134" y="867"/>
                  </a:lnTo>
                  <a:cubicBezTo>
                    <a:pt x="2134" y="846"/>
                    <a:pt x="2134" y="846"/>
                    <a:pt x="2155" y="846"/>
                  </a:cubicBezTo>
                  <a:cubicBezTo>
                    <a:pt x="2134" y="846"/>
                    <a:pt x="2134" y="846"/>
                    <a:pt x="2134" y="824"/>
                  </a:cubicBezTo>
                  <a:cubicBezTo>
                    <a:pt x="2134" y="824"/>
                    <a:pt x="2134" y="846"/>
                    <a:pt x="2134" y="846"/>
                  </a:cubicBezTo>
                  <a:cubicBezTo>
                    <a:pt x="2134" y="846"/>
                    <a:pt x="2134" y="855"/>
                    <a:pt x="2134" y="867"/>
                  </a:cubicBezTo>
                  <a:lnTo>
                    <a:pt x="2113" y="867"/>
                  </a:lnTo>
                  <a:cubicBezTo>
                    <a:pt x="2134" y="867"/>
                    <a:pt x="2113" y="846"/>
                    <a:pt x="2134" y="824"/>
                  </a:cubicBezTo>
                  <a:cubicBezTo>
                    <a:pt x="2155" y="824"/>
                    <a:pt x="2134" y="824"/>
                    <a:pt x="2155" y="803"/>
                  </a:cubicBezTo>
                  <a:cubicBezTo>
                    <a:pt x="2155" y="803"/>
                    <a:pt x="2155" y="794"/>
                    <a:pt x="2162" y="794"/>
                  </a:cubicBezTo>
                  <a:cubicBezTo>
                    <a:pt x="2165" y="794"/>
                    <a:pt x="2169" y="796"/>
                    <a:pt x="2176" y="803"/>
                  </a:cubicBezTo>
                  <a:cubicBezTo>
                    <a:pt x="2176" y="808"/>
                    <a:pt x="2176" y="809"/>
                    <a:pt x="2177" y="809"/>
                  </a:cubicBezTo>
                  <a:cubicBezTo>
                    <a:pt x="2177" y="809"/>
                    <a:pt x="2179" y="797"/>
                    <a:pt x="2187" y="797"/>
                  </a:cubicBezTo>
                  <a:cubicBezTo>
                    <a:pt x="2187" y="797"/>
                    <a:pt x="2188" y="797"/>
                    <a:pt x="2188" y="797"/>
                  </a:cubicBezTo>
                  <a:lnTo>
                    <a:pt x="2188" y="797"/>
                  </a:lnTo>
                  <a:cubicBezTo>
                    <a:pt x="2189" y="791"/>
                    <a:pt x="2198" y="782"/>
                    <a:pt x="2198" y="782"/>
                  </a:cubicBezTo>
                  <a:cubicBezTo>
                    <a:pt x="2190" y="767"/>
                    <a:pt x="2188" y="763"/>
                    <a:pt x="2189" y="763"/>
                  </a:cubicBezTo>
                  <a:cubicBezTo>
                    <a:pt x="2191" y="763"/>
                    <a:pt x="2197" y="767"/>
                    <a:pt x="2205" y="767"/>
                  </a:cubicBezTo>
                  <a:cubicBezTo>
                    <a:pt x="2209" y="767"/>
                    <a:pt x="2214" y="766"/>
                    <a:pt x="2219" y="761"/>
                  </a:cubicBezTo>
                  <a:cubicBezTo>
                    <a:pt x="2219" y="761"/>
                    <a:pt x="2219" y="761"/>
                    <a:pt x="2240" y="740"/>
                  </a:cubicBezTo>
                  <a:lnTo>
                    <a:pt x="2261" y="740"/>
                  </a:lnTo>
                  <a:lnTo>
                    <a:pt x="2240" y="719"/>
                  </a:lnTo>
                  <a:cubicBezTo>
                    <a:pt x="2261" y="719"/>
                    <a:pt x="2261" y="698"/>
                    <a:pt x="2261" y="698"/>
                  </a:cubicBezTo>
                  <a:cubicBezTo>
                    <a:pt x="2282" y="677"/>
                    <a:pt x="2261" y="677"/>
                    <a:pt x="2282" y="655"/>
                  </a:cubicBezTo>
                  <a:cubicBezTo>
                    <a:pt x="2282" y="655"/>
                    <a:pt x="2282" y="677"/>
                    <a:pt x="2282" y="677"/>
                  </a:cubicBezTo>
                  <a:cubicBezTo>
                    <a:pt x="2303" y="677"/>
                    <a:pt x="2282" y="655"/>
                    <a:pt x="2303" y="655"/>
                  </a:cubicBezTo>
                  <a:cubicBezTo>
                    <a:pt x="2303" y="634"/>
                    <a:pt x="2324" y="634"/>
                    <a:pt x="2324" y="634"/>
                  </a:cubicBezTo>
                  <a:cubicBezTo>
                    <a:pt x="2345" y="613"/>
                    <a:pt x="2345" y="592"/>
                    <a:pt x="2345" y="571"/>
                  </a:cubicBezTo>
                  <a:cubicBezTo>
                    <a:pt x="2345" y="571"/>
                    <a:pt x="2345" y="592"/>
                    <a:pt x="2345" y="592"/>
                  </a:cubicBezTo>
                  <a:cubicBezTo>
                    <a:pt x="2345" y="585"/>
                    <a:pt x="2348" y="583"/>
                    <a:pt x="2351" y="583"/>
                  </a:cubicBezTo>
                  <a:cubicBezTo>
                    <a:pt x="2357" y="583"/>
                    <a:pt x="2367" y="592"/>
                    <a:pt x="2367" y="592"/>
                  </a:cubicBezTo>
                  <a:cubicBezTo>
                    <a:pt x="2377" y="582"/>
                    <a:pt x="2377" y="582"/>
                    <a:pt x="2374" y="582"/>
                  </a:cubicBezTo>
                  <a:cubicBezTo>
                    <a:pt x="2372" y="582"/>
                    <a:pt x="2367" y="582"/>
                    <a:pt x="2367" y="571"/>
                  </a:cubicBezTo>
                  <a:lnTo>
                    <a:pt x="2388" y="571"/>
                  </a:lnTo>
                  <a:cubicBezTo>
                    <a:pt x="2367" y="571"/>
                    <a:pt x="2367" y="571"/>
                    <a:pt x="2367" y="550"/>
                  </a:cubicBezTo>
                  <a:cubicBezTo>
                    <a:pt x="2367" y="550"/>
                    <a:pt x="2388" y="550"/>
                    <a:pt x="2388" y="529"/>
                  </a:cubicBezTo>
                  <a:cubicBezTo>
                    <a:pt x="2388" y="550"/>
                    <a:pt x="2409" y="550"/>
                    <a:pt x="2388" y="550"/>
                  </a:cubicBezTo>
                  <a:cubicBezTo>
                    <a:pt x="2409" y="550"/>
                    <a:pt x="2409" y="550"/>
                    <a:pt x="2409" y="529"/>
                  </a:cubicBezTo>
                  <a:cubicBezTo>
                    <a:pt x="2388" y="529"/>
                    <a:pt x="2409" y="508"/>
                    <a:pt x="2409" y="508"/>
                  </a:cubicBezTo>
                  <a:cubicBezTo>
                    <a:pt x="2416" y="515"/>
                    <a:pt x="2418" y="517"/>
                    <a:pt x="2419" y="517"/>
                  </a:cubicBezTo>
                  <a:cubicBezTo>
                    <a:pt x="2421" y="517"/>
                    <a:pt x="2416" y="508"/>
                    <a:pt x="2430" y="508"/>
                  </a:cubicBezTo>
                  <a:cubicBezTo>
                    <a:pt x="2430" y="508"/>
                    <a:pt x="2430" y="486"/>
                    <a:pt x="2430" y="486"/>
                  </a:cubicBezTo>
                  <a:lnTo>
                    <a:pt x="2451" y="486"/>
                  </a:lnTo>
                  <a:lnTo>
                    <a:pt x="2472" y="465"/>
                  </a:lnTo>
                  <a:cubicBezTo>
                    <a:pt x="2472" y="465"/>
                    <a:pt x="2472" y="465"/>
                    <a:pt x="2472" y="465"/>
                  </a:cubicBezTo>
                  <a:lnTo>
                    <a:pt x="2472" y="465"/>
                  </a:lnTo>
                  <a:cubicBezTo>
                    <a:pt x="2483" y="476"/>
                    <a:pt x="2488" y="476"/>
                    <a:pt x="2491" y="476"/>
                  </a:cubicBezTo>
                  <a:cubicBezTo>
                    <a:pt x="2493" y="476"/>
                    <a:pt x="2493" y="476"/>
                    <a:pt x="2493" y="486"/>
                  </a:cubicBezTo>
                  <a:cubicBezTo>
                    <a:pt x="2514" y="486"/>
                    <a:pt x="2536" y="465"/>
                    <a:pt x="2536" y="465"/>
                  </a:cubicBezTo>
                  <a:cubicBezTo>
                    <a:pt x="2536" y="455"/>
                    <a:pt x="2530" y="455"/>
                    <a:pt x="2525" y="455"/>
                  </a:cubicBezTo>
                  <a:cubicBezTo>
                    <a:pt x="2520" y="455"/>
                    <a:pt x="2514" y="455"/>
                    <a:pt x="2514" y="444"/>
                  </a:cubicBezTo>
                  <a:cubicBezTo>
                    <a:pt x="2536" y="423"/>
                    <a:pt x="2514" y="402"/>
                    <a:pt x="2536" y="402"/>
                  </a:cubicBezTo>
                  <a:cubicBezTo>
                    <a:pt x="2536" y="381"/>
                    <a:pt x="2536" y="381"/>
                    <a:pt x="2536" y="381"/>
                  </a:cubicBezTo>
                  <a:cubicBezTo>
                    <a:pt x="2550" y="381"/>
                    <a:pt x="2564" y="390"/>
                    <a:pt x="2578" y="390"/>
                  </a:cubicBezTo>
                  <a:cubicBezTo>
                    <a:pt x="2585" y="390"/>
                    <a:pt x="2592" y="388"/>
                    <a:pt x="2599" y="381"/>
                  </a:cubicBezTo>
                  <a:cubicBezTo>
                    <a:pt x="2599" y="381"/>
                    <a:pt x="2578" y="381"/>
                    <a:pt x="2578" y="360"/>
                  </a:cubicBezTo>
                  <a:cubicBezTo>
                    <a:pt x="2588" y="349"/>
                    <a:pt x="2599" y="349"/>
                    <a:pt x="2607" y="349"/>
                  </a:cubicBezTo>
                  <a:cubicBezTo>
                    <a:pt x="2615" y="349"/>
                    <a:pt x="2620" y="349"/>
                    <a:pt x="2620" y="339"/>
                  </a:cubicBezTo>
                  <a:cubicBezTo>
                    <a:pt x="2620" y="339"/>
                    <a:pt x="2641" y="339"/>
                    <a:pt x="2641" y="317"/>
                  </a:cubicBezTo>
                  <a:lnTo>
                    <a:pt x="2662" y="317"/>
                  </a:lnTo>
                  <a:cubicBezTo>
                    <a:pt x="2662" y="317"/>
                    <a:pt x="2641" y="317"/>
                    <a:pt x="2662" y="296"/>
                  </a:cubicBezTo>
                  <a:cubicBezTo>
                    <a:pt x="2662" y="303"/>
                    <a:pt x="2665" y="306"/>
                    <a:pt x="2668" y="306"/>
                  </a:cubicBezTo>
                  <a:cubicBezTo>
                    <a:pt x="2674" y="306"/>
                    <a:pt x="2683" y="296"/>
                    <a:pt x="2683" y="296"/>
                  </a:cubicBezTo>
                  <a:lnTo>
                    <a:pt x="2705" y="296"/>
                  </a:lnTo>
                  <a:cubicBezTo>
                    <a:pt x="2705" y="275"/>
                    <a:pt x="2705" y="275"/>
                    <a:pt x="2726" y="275"/>
                  </a:cubicBezTo>
                  <a:cubicBezTo>
                    <a:pt x="2726" y="280"/>
                    <a:pt x="2726" y="281"/>
                    <a:pt x="2726" y="281"/>
                  </a:cubicBezTo>
                  <a:cubicBezTo>
                    <a:pt x="2726" y="281"/>
                    <a:pt x="2728" y="269"/>
                    <a:pt x="2736" y="269"/>
                  </a:cubicBezTo>
                  <a:cubicBezTo>
                    <a:pt x="2739" y="269"/>
                    <a:pt x="2742" y="271"/>
                    <a:pt x="2747" y="275"/>
                  </a:cubicBezTo>
                  <a:cubicBezTo>
                    <a:pt x="2747" y="254"/>
                    <a:pt x="2768" y="254"/>
                    <a:pt x="2768" y="233"/>
                  </a:cubicBezTo>
                  <a:cubicBezTo>
                    <a:pt x="2768" y="233"/>
                    <a:pt x="2789" y="254"/>
                    <a:pt x="2789" y="254"/>
                  </a:cubicBezTo>
                  <a:cubicBezTo>
                    <a:pt x="2789" y="254"/>
                    <a:pt x="2810" y="233"/>
                    <a:pt x="2831" y="233"/>
                  </a:cubicBezTo>
                  <a:cubicBezTo>
                    <a:pt x="2831" y="212"/>
                    <a:pt x="2852" y="212"/>
                    <a:pt x="2831" y="212"/>
                  </a:cubicBezTo>
                  <a:cubicBezTo>
                    <a:pt x="2831" y="201"/>
                    <a:pt x="2837" y="201"/>
                    <a:pt x="2842" y="201"/>
                  </a:cubicBezTo>
                  <a:cubicBezTo>
                    <a:pt x="2847" y="201"/>
                    <a:pt x="2852" y="201"/>
                    <a:pt x="2852" y="191"/>
                  </a:cubicBezTo>
                  <a:cubicBezTo>
                    <a:pt x="2874" y="191"/>
                    <a:pt x="2874" y="212"/>
                    <a:pt x="2874" y="212"/>
                  </a:cubicBezTo>
                  <a:cubicBezTo>
                    <a:pt x="2874" y="212"/>
                    <a:pt x="2874" y="170"/>
                    <a:pt x="2852" y="170"/>
                  </a:cubicBezTo>
                  <a:lnTo>
                    <a:pt x="2874" y="170"/>
                  </a:lnTo>
                  <a:lnTo>
                    <a:pt x="2874" y="148"/>
                  </a:lnTo>
                  <a:lnTo>
                    <a:pt x="2895" y="148"/>
                  </a:lnTo>
                  <a:cubicBezTo>
                    <a:pt x="2895" y="148"/>
                    <a:pt x="2895" y="176"/>
                    <a:pt x="2905" y="176"/>
                  </a:cubicBezTo>
                  <a:cubicBezTo>
                    <a:pt x="2908" y="176"/>
                    <a:pt x="2912" y="174"/>
                    <a:pt x="2916" y="170"/>
                  </a:cubicBezTo>
                  <a:lnTo>
                    <a:pt x="2916" y="170"/>
                  </a:lnTo>
                  <a:cubicBezTo>
                    <a:pt x="2916" y="191"/>
                    <a:pt x="2895" y="191"/>
                    <a:pt x="2895" y="191"/>
                  </a:cubicBezTo>
                  <a:cubicBezTo>
                    <a:pt x="2895" y="191"/>
                    <a:pt x="2916" y="191"/>
                    <a:pt x="2895" y="212"/>
                  </a:cubicBezTo>
                  <a:cubicBezTo>
                    <a:pt x="2916" y="191"/>
                    <a:pt x="2895" y="191"/>
                    <a:pt x="2916" y="191"/>
                  </a:cubicBezTo>
                  <a:cubicBezTo>
                    <a:pt x="2916" y="191"/>
                    <a:pt x="2937" y="170"/>
                    <a:pt x="2937" y="170"/>
                  </a:cubicBezTo>
                  <a:cubicBezTo>
                    <a:pt x="2916" y="148"/>
                    <a:pt x="2958" y="148"/>
                    <a:pt x="2937" y="127"/>
                  </a:cubicBezTo>
                  <a:lnTo>
                    <a:pt x="2958" y="127"/>
                  </a:lnTo>
                  <a:cubicBezTo>
                    <a:pt x="2945" y="141"/>
                    <a:pt x="2948" y="146"/>
                    <a:pt x="2958" y="147"/>
                  </a:cubicBezTo>
                  <a:lnTo>
                    <a:pt x="2958" y="147"/>
                  </a:lnTo>
                  <a:cubicBezTo>
                    <a:pt x="2958" y="141"/>
                    <a:pt x="2961" y="139"/>
                    <a:pt x="2964" y="139"/>
                  </a:cubicBezTo>
                  <a:cubicBezTo>
                    <a:pt x="2970" y="139"/>
                    <a:pt x="2979" y="148"/>
                    <a:pt x="2979" y="148"/>
                  </a:cubicBezTo>
                  <a:lnTo>
                    <a:pt x="3000" y="148"/>
                  </a:lnTo>
                  <a:cubicBezTo>
                    <a:pt x="3000" y="148"/>
                    <a:pt x="2979" y="148"/>
                    <a:pt x="2979" y="127"/>
                  </a:cubicBezTo>
                  <a:lnTo>
                    <a:pt x="3000" y="127"/>
                  </a:lnTo>
                  <a:cubicBezTo>
                    <a:pt x="3000" y="148"/>
                    <a:pt x="3000" y="148"/>
                    <a:pt x="3000" y="148"/>
                  </a:cubicBezTo>
                  <a:cubicBezTo>
                    <a:pt x="3000" y="148"/>
                    <a:pt x="3021" y="148"/>
                    <a:pt x="3021" y="127"/>
                  </a:cubicBezTo>
                  <a:lnTo>
                    <a:pt x="3021" y="106"/>
                  </a:lnTo>
                  <a:lnTo>
                    <a:pt x="3043" y="106"/>
                  </a:lnTo>
                  <a:cubicBezTo>
                    <a:pt x="3064" y="106"/>
                    <a:pt x="3043" y="106"/>
                    <a:pt x="3043" y="85"/>
                  </a:cubicBezTo>
                  <a:cubicBezTo>
                    <a:pt x="3064" y="85"/>
                    <a:pt x="3064" y="85"/>
                    <a:pt x="3064" y="106"/>
                  </a:cubicBezTo>
                  <a:cubicBezTo>
                    <a:pt x="3064" y="106"/>
                    <a:pt x="3085" y="85"/>
                    <a:pt x="3106" y="85"/>
                  </a:cubicBezTo>
                  <a:cubicBezTo>
                    <a:pt x="3112" y="91"/>
                    <a:pt x="3118" y="94"/>
                    <a:pt x="3124" y="94"/>
                  </a:cubicBezTo>
                  <a:cubicBezTo>
                    <a:pt x="3139" y="94"/>
                    <a:pt x="3154" y="79"/>
                    <a:pt x="3169" y="64"/>
                  </a:cubicBezTo>
                  <a:cubicBezTo>
                    <a:pt x="3159" y="53"/>
                    <a:pt x="3159" y="53"/>
                    <a:pt x="3161" y="53"/>
                  </a:cubicBezTo>
                  <a:cubicBezTo>
                    <a:pt x="3164" y="53"/>
                    <a:pt x="3169" y="53"/>
                    <a:pt x="3169" y="43"/>
                  </a:cubicBezTo>
                  <a:cubicBezTo>
                    <a:pt x="3169" y="43"/>
                    <a:pt x="3190" y="43"/>
                    <a:pt x="3190" y="64"/>
                  </a:cubicBezTo>
                  <a:cubicBezTo>
                    <a:pt x="3212" y="64"/>
                    <a:pt x="3169" y="64"/>
                    <a:pt x="3190" y="85"/>
                  </a:cubicBezTo>
                  <a:cubicBezTo>
                    <a:pt x="3205" y="70"/>
                    <a:pt x="3210" y="55"/>
                    <a:pt x="3218" y="55"/>
                  </a:cubicBezTo>
                  <a:cubicBezTo>
                    <a:pt x="3222" y="55"/>
                    <a:pt x="3226" y="58"/>
                    <a:pt x="3233" y="64"/>
                  </a:cubicBezTo>
                  <a:cubicBezTo>
                    <a:pt x="3254" y="64"/>
                    <a:pt x="3233" y="64"/>
                    <a:pt x="3254" y="43"/>
                  </a:cubicBezTo>
                  <a:cubicBezTo>
                    <a:pt x="3275" y="43"/>
                    <a:pt x="3296" y="22"/>
                    <a:pt x="3296" y="22"/>
                  </a:cubicBezTo>
                  <a:lnTo>
                    <a:pt x="3254" y="22"/>
                  </a:lnTo>
                  <a:cubicBezTo>
                    <a:pt x="3233" y="22"/>
                    <a:pt x="3254" y="43"/>
                    <a:pt x="3233" y="43"/>
                  </a:cubicBezTo>
                  <a:cubicBezTo>
                    <a:pt x="3233" y="22"/>
                    <a:pt x="3233" y="22"/>
                    <a:pt x="3233" y="22"/>
                  </a:cubicBezTo>
                  <a:cubicBezTo>
                    <a:pt x="3233" y="22"/>
                    <a:pt x="3212" y="22"/>
                    <a:pt x="3212" y="43"/>
                  </a:cubicBezTo>
                  <a:cubicBezTo>
                    <a:pt x="3212" y="22"/>
                    <a:pt x="3212" y="22"/>
                    <a:pt x="3190" y="22"/>
                  </a:cubicBezTo>
                  <a:cubicBezTo>
                    <a:pt x="3190" y="22"/>
                    <a:pt x="3190" y="22"/>
                    <a:pt x="3190" y="1"/>
                  </a:cubicBezTo>
                  <a:close/>
                  <a:moveTo>
                    <a:pt x="85" y="2557"/>
                  </a:moveTo>
                  <a:cubicBezTo>
                    <a:pt x="85" y="2557"/>
                    <a:pt x="64" y="2578"/>
                    <a:pt x="64" y="2578"/>
                  </a:cubicBezTo>
                  <a:cubicBezTo>
                    <a:pt x="75" y="2567"/>
                    <a:pt x="80" y="2567"/>
                    <a:pt x="85" y="2567"/>
                  </a:cubicBezTo>
                  <a:cubicBezTo>
                    <a:pt x="90" y="2567"/>
                    <a:pt x="96" y="2567"/>
                    <a:pt x="106" y="25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0" name="Google Shape;9267;p50">
              <a:extLst>
                <a:ext uri="{FF2B5EF4-FFF2-40B4-BE49-F238E27FC236}">
                  <a16:creationId xmlns:a16="http://schemas.microsoft.com/office/drawing/2014/main" id="{D9E0021E-6C7B-FEDF-BEB8-D81A812B886D}"/>
                </a:ext>
              </a:extLst>
            </p:cNvPr>
            <p:cNvSpPr/>
            <p:nvPr/>
          </p:nvSpPr>
          <p:spPr>
            <a:xfrm>
              <a:off x="6129825" y="31567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1" name="Google Shape;9268;p50">
              <a:extLst>
                <a:ext uri="{FF2B5EF4-FFF2-40B4-BE49-F238E27FC236}">
                  <a16:creationId xmlns:a16="http://schemas.microsoft.com/office/drawing/2014/main" id="{589D26CE-AD19-35F7-34EB-1ADFC560145E}"/>
                </a:ext>
              </a:extLst>
            </p:cNvPr>
            <p:cNvSpPr/>
            <p:nvPr/>
          </p:nvSpPr>
          <p:spPr>
            <a:xfrm>
              <a:off x="6125075" y="316310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2" name="Google Shape;9269;p50">
              <a:extLst>
                <a:ext uri="{FF2B5EF4-FFF2-40B4-BE49-F238E27FC236}">
                  <a16:creationId xmlns:a16="http://schemas.microsoft.com/office/drawing/2014/main" id="{C3883630-EAF4-6ABF-96F1-B8C869A44DBF}"/>
                </a:ext>
              </a:extLst>
            </p:cNvPr>
            <p:cNvSpPr/>
            <p:nvPr/>
          </p:nvSpPr>
          <p:spPr>
            <a:xfrm>
              <a:off x="6124000" y="316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3" name="Google Shape;9270;p50">
              <a:extLst>
                <a:ext uri="{FF2B5EF4-FFF2-40B4-BE49-F238E27FC236}">
                  <a16:creationId xmlns:a16="http://schemas.microsoft.com/office/drawing/2014/main" id="{4A5F1DD0-F2D2-3A14-B059-28FDD69F3E92}"/>
                </a:ext>
              </a:extLst>
            </p:cNvPr>
            <p:cNvSpPr/>
            <p:nvPr/>
          </p:nvSpPr>
          <p:spPr>
            <a:xfrm>
              <a:off x="6132975" y="31525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4" name="Google Shape;9271;p50">
              <a:extLst>
                <a:ext uri="{FF2B5EF4-FFF2-40B4-BE49-F238E27FC236}">
                  <a16:creationId xmlns:a16="http://schemas.microsoft.com/office/drawing/2014/main" id="{869C5146-C5B8-451E-DD09-5EF1A438BBE2}"/>
                </a:ext>
              </a:extLst>
            </p:cNvPr>
            <p:cNvSpPr/>
            <p:nvPr/>
          </p:nvSpPr>
          <p:spPr>
            <a:xfrm>
              <a:off x="6144600" y="314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5" name="Google Shape;9272;p50">
              <a:extLst>
                <a:ext uri="{FF2B5EF4-FFF2-40B4-BE49-F238E27FC236}">
                  <a16:creationId xmlns:a16="http://schemas.microsoft.com/office/drawing/2014/main" id="{7D4E2A28-DC47-64AC-90C0-DFA16F69315B}"/>
                </a:ext>
              </a:extLst>
            </p:cNvPr>
            <p:cNvSpPr/>
            <p:nvPr/>
          </p:nvSpPr>
          <p:spPr>
            <a:xfrm>
              <a:off x="6143550" y="314515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ubicBezTo>
                    <a:pt x="0" y="2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6" name="Google Shape;9273;p50">
              <a:extLst>
                <a:ext uri="{FF2B5EF4-FFF2-40B4-BE49-F238E27FC236}">
                  <a16:creationId xmlns:a16="http://schemas.microsoft.com/office/drawing/2014/main" id="{40E338E2-057F-E1B3-2756-62A9B66027A9}"/>
                </a:ext>
              </a:extLst>
            </p:cNvPr>
            <p:cNvSpPr/>
            <p:nvPr/>
          </p:nvSpPr>
          <p:spPr>
            <a:xfrm>
              <a:off x="6130875" y="315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7" name="Google Shape;9274;p50">
              <a:extLst>
                <a:ext uri="{FF2B5EF4-FFF2-40B4-BE49-F238E27FC236}">
                  <a16:creationId xmlns:a16="http://schemas.microsoft.com/office/drawing/2014/main" id="{DA5447C8-664A-7104-0C0B-62E50CFD20EB}"/>
                </a:ext>
              </a:extLst>
            </p:cNvPr>
            <p:cNvSpPr/>
            <p:nvPr/>
          </p:nvSpPr>
          <p:spPr>
            <a:xfrm>
              <a:off x="6143025" y="31456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8" name="Google Shape;9275;p50">
              <a:extLst>
                <a:ext uri="{FF2B5EF4-FFF2-40B4-BE49-F238E27FC236}">
                  <a16:creationId xmlns:a16="http://schemas.microsoft.com/office/drawing/2014/main" id="{B0B8EA20-A77A-828E-1304-F7B7C48F11DF}"/>
                </a:ext>
              </a:extLst>
            </p:cNvPr>
            <p:cNvSpPr/>
            <p:nvPr/>
          </p:nvSpPr>
          <p:spPr>
            <a:xfrm>
              <a:off x="6144600" y="314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9276;p50">
              <a:extLst>
                <a:ext uri="{FF2B5EF4-FFF2-40B4-BE49-F238E27FC236}">
                  <a16:creationId xmlns:a16="http://schemas.microsoft.com/office/drawing/2014/main" id="{538F154A-3982-5206-72A2-EE54F6576C1B}"/>
                </a:ext>
              </a:extLst>
            </p:cNvPr>
            <p:cNvSpPr/>
            <p:nvPr/>
          </p:nvSpPr>
          <p:spPr>
            <a:xfrm>
              <a:off x="6136675" y="314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9277;p50">
              <a:extLst>
                <a:ext uri="{FF2B5EF4-FFF2-40B4-BE49-F238E27FC236}">
                  <a16:creationId xmlns:a16="http://schemas.microsoft.com/office/drawing/2014/main" id="{8B49A284-0FDF-3FBB-1A15-224F329A99DE}"/>
                </a:ext>
              </a:extLst>
            </p:cNvPr>
            <p:cNvSpPr/>
            <p:nvPr/>
          </p:nvSpPr>
          <p:spPr>
            <a:xfrm>
              <a:off x="6143025" y="3146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9278;p50">
              <a:extLst>
                <a:ext uri="{FF2B5EF4-FFF2-40B4-BE49-F238E27FC236}">
                  <a16:creationId xmlns:a16="http://schemas.microsoft.com/office/drawing/2014/main" id="{279873E2-3C1D-EDFD-A3B5-6DA9CB3C1B36}"/>
                </a:ext>
              </a:extLst>
            </p:cNvPr>
            <p:cNvSpPr/>
            <p:nvPr/>
          </p:nvSpPr>
          <p:spPr>
            <a:xfrm>
              <a:off x="6145650" y="3145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9279;p50">
              <a:extLst>
                <a:ext uri="{FF2B5EF4-FFF2-40B4-BE49-F238E27FC236}">
                  <a16:creationId xmlns:a16="http://schemas.microsoft.com/office/drawing/2014/main" id="{C72A523E-FBBC-3ADE-8F0B-0D0ABE5B70F3}"/>
                </a:ext>
              </a:extLst>
            </p:cNvPr>
            <p:cNvSpPr/>
            <p:nvPr/>
          </p:nvSpPr>
          <p:spPr>
            <a:xfrm>
              <a:off x="6139325" y="31478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9280;p50">
              <a:extLst>
                <a:ext uri="{FF2B5EF4-FFF2-40B4-BE49-F238E27FC236}">
                  <a16:creationId xmlns:a16="http://schemas.microsoft.com/office/drawing/2014/main" id="{F69C03C8-F6AD-E154-BEC6-E07105BCC230}"/>
                </a:ext>
              </a:extLst>
            </p:cNvPr>
            <p:cNvSpPr/>
            <p:nvPr/>
          </p:nvSpPr>
          <p:spPr>
            <a:xfrm>
              <a:off x="6158325" y="321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9281;p50">
              <a:extLst>
                <a:ext uri="{FF2B5EF4-FFF2-40B4-BE49-F238E27FC236}">
                  <a16:creationId xmlns:a16="http://schemas.microsoft.com/office/drawing/2014/main" id="{0152BAAA-CA88-C33B-F32F-3D067F005DC8}"/>
                </a:ext>
              </a:extLst>
            </p:cNvPr>
            <p:cNvSpPr/>
            <p:nvPr/>
          </p:nvSpPr>
          <p:spPr>
            <a:xfrm>
              <a:off x="6152525" y="3223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9282;p50">
              <a:extLst>
                <a:ext uri="{FF2B5EF4-FFF2-40B4-BE49-F238E27FC236}">
                  <a16:creationId xmlns:a16="http://schemas.microsoft.com/office/drawing/2014/main" id="{0D39B76B-1F20-1333-70A6-1503DF0E4844}"/>
                </a:ext>
              </a:extLst>
            </p:cNvPr>
            <p:cNvSpPr/>
            <p:nvPr/>
          </p:nvSpPr>
          <p:spPr>
            <a:xfrm>
              <a:off x="6162025" y="32138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cubicBezTo>
                    <a:pt x="22" y="1"/>
                    <a:pt x="1" y="1"/>
                    <a:pt x="1" y="22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6" name="Google Shape;9283;p50">
              <a:extLst>
                <a:ext uri="{FF2B5EF4-FFF2-40B4-BE49-F238E27FC236}">
                  <a16:creationId xmlns:a16="http://schemas.microsoft.com/office/drawing/2014/main" id="{E403BB3F-BFB3-BD3A-A1DF-45B1C632EE1D}"/>
                </a:ext>
              </a:extLst>
            </p:cNvPr>
            <p:cNvSpPr/>
            <p:nvPr/>
          </p:nvSpPr>
          <p:spPr>
            <a:xfrm>
              <a:off x="6139850" y="3231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7" name="Google Shape;9284;p50">
              <a:extLst>
                <a:ext uri="{FF2B5EF4-FFF2-40B4-BE49-F238E27FC236}">
                  <a16:creationId xmlns:a16="http://schemas.microsoft.com/office/drawing/2014/main" id="{ACFC2777-EC79-4642-F188-D0AB7CAA1701}"/>
                </a:ext>
              </a:extLst>
            </p:cNvPr>
            <p:cNvSpPr/>
            <p:nvPr/>
          </p:nvSpPr>
          <p:spPr>
            <a:xfrm>
              <a:off x="6147775" y="322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8" name="Google Shape;9285;p50">
              <a:extLst>
                <a:ext uri="{FF2B5EF4-FFF2-40B4-BE49-F238E27FC236}">
                  <a16:creationId xmlns:a16="http://schemas.microsoft.com/office/drawing/2014/main" id="{C97C790A-B20D-62AA-06C5-4E19FE72BBCB}"/>
                </a:ext>
              </a:extLst>
            </p:cNvPr>
            <p:cNvSpPr/>
            <p:nvPr/>
          </p:nvSpPr>
          <p:spPr>
            <a:xfrm>
              <a:off x="6165200" y="32143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0" y="1"/>
                  </a:lnTo>
                  <a:cubicBezTo>
                    <a:pt x="0" y="1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9" name="Google Shape;9286;p50">
              <a:extLst>
                <a:ext uri="{FF2B5EF4-FFF2-40B4-BE49-F238E27FC236}">
                  <a16:creationId xmlns:a16="http://schemas.microsoft.com/office/drawing/2014/main" id="{102B4AAF-8870-410A-B22F-D1683129BBEF}"/>
                </a:ext>
              </a:extLst>
            </p:cNvPr>
            <p:cNvSpPr/>
            <p:nvPr/>
          </p:nvSpPr>
          <p:spPr>
            <a:xfrm>
              <a:off x="6169425" y="321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0" name="Google Shape;9287;p50">
              <a:extLst>
                <a:ext uri="{FF2B5EF4-FFF2-40B4-BE49-F238E27FC236}">
                  <a16:creationId xmlns:a16="http://schemas.microsoft.com/office/drawing/2014/main" id="{F4057735-3EF4-39F5-D54D-A542687281E1}"/>
                </a:ext>
              </a:extLst>
            </p:cNvPr>
            <p:cNvSpPr/>
            <p:nvPr/>
          </p:nvSpPr>
          <p:spPr>
            <a:xfrm>
              <a:off x="6167300" y="3212225"/>
              <a:ext cx="575" cy="25"/>
            </a:xfrm>
            <a:custGeom>
              <a:avLst/>
              <a:gdLst/>
              <a:ahLst/>
              <a:cxnLst/>
              <a:rect l="l" t="t" r="r" b="b"/>
              <a:pathLst>
                <a:path w="23" h="1" extrusionOk="0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1" name="Google Shape;9288;p50">
              <a:extLst>
                <a:ext uri="{FF2B5EF4-FFF2-40B4-BE49-F238E27FC236}">
                  <a16:creationId xmlns:a16="http://schemas.microsoft.com/office/drawing/2014/main" id="{9C3AD6D7-DD42-4B26-4EEA-266CD7DD19A4}"/>
                </a:ext>
              </a:extLst>
            </p:cNvPr>
            <p:cNvSpPr/>
            <p:nvPr/>
          </p:nvSpPr>
          <p:spPr>
            <a:xfrm>
              <a:off x="6167300" y="321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2" name="Google Shape;9289;p50">
              <a:extLst>
                <a:ext uri="{FF2B5EF4-FFF2-40B4-BE49-F238E27FC236}">
                  <a16:creationId xmlns:a16="http://schemas.microsoft.com/office/drawing/2014/main" id="{5B164250-B24F-CE0C-7EA4-314E758C4E02}"/>
                </a:ext>
              </a:extLst>
            </p:cNvPr>
            <p:cNvSpPr/>
            <p:nvPr/>
          </p:nvSpPr>
          <p:spPr>
            <a:xfrm>
              <a:off x="6094975" y="3269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cubicBezTo>
                    <a:pt x="0" y="1"/>
                    <a:pt x="0" y="1"/>
                    <a:pt x="0" y="22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3" name="Google Shape;9290;p50">
              <a:extLst>
                <a:ext uri="{FF2B5EF4-FFF2-40B4-BE49-F238E27FC236}">
                  <a16:creationId xmlns:a16="http://schemas.microsoft.com/office/drawing/2014/main" id="{218D38FD-35E2-B2F9-AE50-246672D46DCC}"/>
                </a:ext>
              </a:extLst>
            </p:cNvPr>
            <p:cNvSpPr/>
            <p:nvPr/>
          </p:nvSpPr>
          <p:spPr>
            <a:xfrm>
              <a:off x="6124000" y="323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4" name="Google Shape;9291;p50">
              <a:extLst>
                <a:ext uri="{FF2B5EF4-FFF2-40B4-BE49-F238E27FC236}">
                  <a16:creationId xmlns:a16="http://schemas.microsoft.com/office/drawing/2014/main" id="{5043CF6B-3372-3595-17AF-508A6F9EADAF}"/>
                </a:ext>
              </a:extLst>
            </p:cNvPr>
            <p:cNvSpPr/>
            <p:nvPr/>
          </p:nvSpPr>
          <p:spPr>
            <a:xfrm>
              <a:off x="6096025" y="326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5" name="Google Shape;9292;p50">
              <a:extLst>
                <a:ext uri="{FF2B5EF4-FFF2-40B4-BE49-F238E27FC236}">
                  <a16:creationId xmlns:a16="http://schemas.microsoft.com/office/drawing/2014/main" id="{7A4E7FB0-5F62-AE10-BACD-C708108964DB}"/>
                </a:ext>
              </a:extLst>
            </p:cNvPr>
            <p:cNvSpPr/>
            <p:nvPr/>
          </p:nvSpPr>
          <p:spPr>
            <a:xfrm>
              <a:off x="6163625" y="32164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0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6" name="Google Shape;9293;p50">
              <a:extLst>
                <a:ext uri="{FF2B5EF4-FFF2-40B4-BE49-F238E27FC236}">
                  <a16:creationId xmlns:a16="http://schemas.microsoft.com/office/drawing/2014/main" id="{A38BC120-99A1-2ACA-34C3-0262986B936C}"/>
                </a:ext>
              </a:extLst>
            </p:cNvPr>
            <p:cNvSpPr/>
            <p:nvPr/>
          </p:nvSpPr>
          <p:spPr>
            <a:xfrm>
              <a:off x="6122425" y="3239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7" name="Google Shape;9294;p50">
              <a:extLst>
                <a:ext uri="{FF2B5EF4-FFF2-40B4-BE49-F238E27FC236}">
                  <a16:creationId xmlns:a16="http://schemas.microsoft.com/office/drawing/2014/main" id="{7CFDE073-07DC-32C6-0D0F-7D2C0A40FB2E}"/>
                </a:ext>
              </a:extLst>
            </p:cNvPr>
            <p:cNvSpPr/>
            <p:nvPr/>
          </p:nvSpPr>
          <p:spPr>
            <a:xfrm>
              <a:off x="6096025" y="3269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9295;p50">
              <a:extLst>
                <a:ext uri="{FF2B5EF4-FFF2-40B4-BE49-F238E27FC236}">
                  <a16:creationId xmlns:a16="http://schemas.microsoft.com/office/drawing/2014/main" id="{597053B8-03AF-58B0-EFF7-98B550C86CA8}"/>
                </a:ext>
              </a:extLst>
            </p:cNvPr>
            <p:cNvSpPr/>
            <p:nvPr/>
          </p:nvSpPr>
          <p:spPr>
            <a:xfrm>
              <a:off x="6108175" y="3240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9296;p50">
              <a:extLst>
                <a:ext uri="{FF2B5EF4-FFF2-40B4-BE49-F238E27FC236}">
                  <a16:creationId xmlns:a16="http://schemas.microsoft.com/office/drawing/2014/main" id="{E568DFE0-C5DC-41B2-9C22-057146D064E3}"/>
                </a:ext>
              </a:extLst>
            </p:cNvPr>
            <p:cNvSpPr/>
            <p:nvPr/>
          </p:nvSpPr>
          <p:spPr>
            <a:xfrm>
              <a:off x="6107100" y="324075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9297;p50">
              <a:extLst>
                <a:ext uri="{FF2B5EF4-FFF2-40B4-BE49-F238E27FC236}">
                  <a16:creationId xmlns:a16="http://schemas.microsoft.com/office/drawing/2014/main" id="{74367A25-2B1C-437D-DFCE-7656BA3745C9}"/>
                </a:ext>
              </a:extLst>
            </p:cNvPr>
            <p:cNvSpPr/>
            <p:nvPr/>
          </p:nvSpPr>
          <p:spPr>
            <a:xfrm>
              <a:off x="6094975" y="327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1" name="Google Shape;9298;p50">
              <a:extLst>
                <a:ext uri="{FF2B5EF4-FFF2-40B4-BE49-F238E27FC236}">
                  <a16:creationId xmlns:a16="http://schemas.microsoft.com/office/drawing/2014/main" id="{F86AAF78-D17C-B089-719F-8EA66BE26BE3}"/>
                </a:ext>
              </a:extLst>
            </p:cNvPr>
            <p:cNvSpPr/>
            <p:nvPr/>
          </p:nvSpPr>
          <p:spPr>
            <a:xfrm>
              <a:off x="6100775" y="324812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22"/>
                  </a:moveTo>
                  <a:cubicBezTo>
                    <a:pt x="0" y="22"/>
                    <a:pt x="0" y="22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9299;p50">
              <a:extLst>
                <a:ext uri="{FF2B5EF4-FFF2-40B4-BE49-F238E27FC236}">
                  <a16:creationId xmlns:a16="http://schemas.microsoft.com/office/drawing/2014/main" id="{BC57FB84-6F0C-2CB2-3117-4610C588B779}"/>
                </a:ext>
              </a:extLst>
            </p:cNvPr>
            <p:cNvSpPr/>
            <p:nvPr/>
          </p:nvSpPr>
          <p:spPr>
            <a:xfrm>
              <a:off x="6148300" y="3227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9300;p50">
              <a:extLst>
                <a:ext uri="{FF2B5EF4-FFF2-40B4-BE49-F238E27FC236}">
                  <a16:creationId xmlns:a16="http://schemas.microsoft.com/office/drawing/2014/main" id="{478FF6AA-4E03-94EB-5F97-B2E477BCE39B}"/>
                </a:ext>
              </a:extLst>
            </p:cNvPr>
            <p:cNvSpPr/>
            <p:nvPr/>
          </p:nvSpPr>
          <p:spPr>
            <a:xfrm>
              <a:off x="6145650" y="3234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9301;p50">
              <a:extLst>
                <a:ext uri="{FF2B5EF4-FFF2-40B4-BE49-F238E27FC236}">
                  <a16:creationId xmlns:a16="http://schemas.microsoft.com/office/drawing/2014/main" id="{B0DA8DD2-DECF-0023-1E32-173F72680F54}"/>
                </a:ext>
              </a:extLst>
            </p:cNvPr>
            <p:cNvSpPr/>
            <p:nvPr/>
          </p:nvSpPr>
          <p:spPr>
            <a:xfrm>
              <a:off x="6145650" y="3234400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1"/>
                    <a:pt x="1" y="22"/>
                    <a:pt x="1" y="22"/>
                  </a:cubicBez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5" name="Google Shape;9302;p50">
              <a:extLst>
                <a:ext uri="{FF2B5EF4-FFF2-40B4-BE49-F238E27FC236}">
                  <a16:creationId xmlns:a16="http://schemas.microsoft.com/office/drawing/2014/main" id="{8E06414B-4DD8-C6AF-ABCF-A060F3A163C2}"/>
                </a:ext>
              </a:extLst>
            </p:cNvPr>
            <p:cNvSpPr/>
            <p:nvPr/>
          </p:nvSpPr>
          <p:spPr>
            <a:xfrm>
              <a:off x="6144600" y="3235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6" name="Google Shape;9303;p50">
              <a:extLst>
                <a:ext uri="{FF2B5EF4-FFF2-40B4-BE49-F238E27FC236}">
                  <a16:creationId xmlns:a16="http://schemas.microsoft.com/office/drawing/2014/main" id="{D5FBFE4B-28CA-82EC-C092-9A2A6B8D836C}"/>
                </a:ext>
              </a:extLst>
            </p:cNvPr>
            <p:cNvSpPr/>
            <p:nvPr/>
          </p:nvSpPr>
          <p:spPr>
            <a:xfrm>
              <a:off x="6150950" y="3231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7" name="Google Shape;9304;p50">
              <a:extLst>
                <a:ext uri="{FF2B5EF4-FFF2-40B4-BE49-F238E27FC236}">
                  <a16:creationId xmlns:a16="http://schemas.microsoft.com/office/drawing/2014/main" id="{0B173785-7E85-4DD8-3F19-18EE5A9A3F0C}"/>
                </a:ext>
              </a:extLst>
            </p:cNvPr>
            <p:cNvSpPr/>
            <p:nvPr/>
          </p:nvSpPr>
          <p:spPr>
            <a:xfrm>
              <a:off x="6149875" y="323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8" name="Google Shape;9305;p50">
              <a:extLst>
                <a:ext uri="{FF2B5EF4-FFF2-40B4-BE49-F238E27FC236}">
                  <a16:creationId xmlns:a16="http://schemas.microsoft.com/office/drawing/2014/main" id="{C5C3DECC-95CD-C16F-1C3E-844BA2DF2649}"/>
                </a:ext>
              </a:extLst>
            </p:cNvPr>
            <p:cNvSpPr/>
            <p:nvPr/>
          </p:nvSpPr>
          <p:spPr>
            <a:xfrm>
              <a:off x="6141425" y="323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9306;p50">
              <a:extLst>
                <a:ext uri="{FF2B5EF4-FFF2-40B4-BE49-F238E27FC236}">
                  <a16:creationId xmlns:a16="http://schemas.microsoft.com/office/drawing/2014/main" id="{B09C8D5F-A1FE-7E14-893E-4BBA65117E82}"/>
                </a:ext>
              </a:extLst>
            </p:cNvPr>
            <p:cNvSpPr/>
            <p:nvPr/>
          </p:nvSpPr>
          <p:spPr>
            <a:xfrm>
              <a:off x="6093375" y="3211550"/>
              <a:ext cx="77650" cy="59025"/>
            </a:xfrm>
            <a:custGeom>
              <a:avLst/>
              <a:gdLst/>
              <a:ahLst/>
              <a:cxnLst/>
              <a:rect l="l" t="t" r="r" b="b"/>
              <a:pathLst>
                <a:path w="3106" h="2361" extrusionOk="0">
                  <a:moveTo>
                    <a:pt x="3063" y="67"/>
                  </a:moveTo>
                  <a:cubicBezTo>
                    <a:pt x="3059" y="68"/>
                    <a:pt x="3053" y="70"/>
                    <a:pt x="3042" y="70"/>
                  </a:cubicBezTo>
                  <a:lnTo>
                    <a:pt x="3064" y="70"/>
                  </a:lnTo>
                  <a:cubicBezTo>
                    <a:pt x="3064" y="69"/>
                    <a:pt x="3064" y="67"/>
                    <a:pt x="3063" y="67"/>
                  </a:cubicBezTo>
                  <a:close/>
                  <a:moveTo>
                    <a:pt x="2768" y="70"/>
                  </a:moveTo>
                  <a:lnTo>
                    <a:pt x="2789" y="91"/>
                  </a:lnTo>
                  <a:cubicBezTo>
                    <a:pt x="2789" y="91"/>
                    <a:pt x="2789" y="70"/>
                    <a:pt x="2768" y="70"/>
                  </a:cubicBezTo>
                  <a:close/>
                  <a:moveTo>
                    <a:pt x="2810" y="196"/>
                  </a:moveTo>
                  <a:cubicBezTo>
                    <a:pt x="2810" y="218"/>
                    <a:pt x="2810" y="218"/>
                    <a:pt x="2810" y="218"/>
                  </a:cubicBezTo>
                  <a:lnTo>
                    <a:pt x="2831" y="218"/>
                  </a:lnTo>
                  <a:cubicBezTo>
                    <a:pt x="2810" y="218"/>
                    <a:pt x="2810" y="218"/>
                    <a:pt x="2810" y="196"/>
                  </a:cubicBezTo>
                  <a:close/>
                  <a:moveTo>
                    <a:pt x="2757" y="212"/>
                  </a:moveTo>
                  <a:cubicBezTo>
                    <a:pt x="2754" y="212"/>
                    <a:pt x="2751" y="213"/>
                    <a:pt x="2747" y="218"/>
                  </a:cubicBezTo>
                  <a:cubicBezTo>
                    <a:pt x="2747" y="218"/>
                    <a:pt x="2747" y="239"/>
                    <a:pt x="2747" y="239"/>
                  </a:cubicBezTo>
                  <a:lnTo>
                    <a:pt x="2768" y="239"/>
                  </a:lnTo>
                  <a:cubicBezTo>
                    <a:pt x="2768" y="239"/>
                    <a:pt x="2768" y="212"/>
                    <a:pt x="2757" y="212"/>
                  </a:cubicBezTo>
                  <a:close/>
                  <a:moveTo>
                    <a:pt x="2261" y="851"/>
                  </a:moveTo>
                  <a:cubicBezTo>
                    <a:pt x="2258" y="851"/>
                    <a:pt x="2256" y="852"/>
                    <a:pt x="2254" y="852"/>
                  </a:cubicBezTo>
                  <a:lnTo>
                    <a:pt x="2254" y="852"/>
                  </a:lnTo>
                  <a:cubicBezTo>
                    <a:pt x="2258" y="851"/>
                    <a:pt x="2261" y="851"/>
                    <a:pt x="2261" y="851"/>
                  </a:cubicBezTo>
                  <a:close/>
                  <a:moveTo>
                    <a:pt x="2254" y="852"/>
                  </a:moveTo>
                  <a:lnTo>
                    <a:pt x="2254" y="852"/>
                  </a:lnTo>
                  <a:cubicBezTo>
                    <a:pt x="2248" y="854"/>
                    <a:pt x="2240" y="859"/>
                    <a:pt x="2240" y="872"/>
                  </a:cubicBezTo>
                  <a:cubicBezTo>
                    <a:pt x="2258" y="872"/>
                    <a:pt x="2245" y="857"/>
                    <a:pt x="2254" y="852"/>
                  </a:cubicBezTo>
                  <a:close/>
                  <a:moveTo>
                    <a:pt x="1120" y="872"/>
                  </a:moveTo>
                  <a:cubicBezTo>
                    <a:pt x="1120" y="894"/>
                    <a:pt x="1141" y="894"/>
                    <a:pt x="1141" y="894"/>
                  </a:cubicBezTo>
                  <a:cubicBezTo>
                    <a:pt x="1141" y="894"/>
                    <a:pt x="1141" y="894"/>
                    <a:pt x="1120" y="872"/>
                  </a:cubicBezTo>
                  <a:close/>
                  <a:moveTo>
                    <a:pt x="1796" y="1035"/>
                  </a:moveTo>
                  <a:cubicBezTo>
                    <a:pt x="1796" y="1035"/>
                    <a:pt x="1795" y="1038"/>
                    <a:pt x="1794" y="1041"/>
                  </a:cubicBezTo>
                  <a:lnTo>
                    <a:pt x="1794" y="1041"/>
                  </a:lnTo>
                  <a:cubicBezTo>
                    <a:pt x="1794" y="1041"/>
                    <a:pt x="1795" y="1041"/>
                    <a:pt x="1796" y="1041"/>
                  </a:cubicBezTo>
                  <a:cubicBezTo>
                    <a:pt x="1796" y="1037"/>
                    <a:pt x="1796" y="1035"/>
                    <a:pt x="1796" y="1035"/>
                  </a:cubicBezTo>
                  <a:close/>
                  <a:moveTo>
                    <a:pt x="698" y="1063"/>
                  </a:moveTo>
                  <a:cubicBezTo>
                    <a:pt x="698" y="1063"/>
                    <a:pt x="698" y="1063"/>
                    <a:pt x="698" y="1063"/>
                  </a:cubicBezTo>
                  <a:lnTo>
                    <a:pt x="698" y="1063"/>
                  </a:lnTo>
                  <a:close/>
                  <a:moveTo>
                    <a:pt x="1606" y="1063"/>
                  </a:moveTo>
                  <a:cubicBezTo>
                    <a:pt x="1610" y="1066"/>
                    <a:pt x="1612" y="1070"/>
                    <a:pt x="1614" y="1072"/>
                  </a:cubicBezTo>
                  <a:lnTo>
                    <a:pt x="1614" y="1072"/>
                  </a:lnTo>
                  <a:cubicBezTo>
                    <a:pt x="1609" y="1071"/>
                    <a:pt x="1606" y="1069"/>
                    <a:pt x="1606" y="1063"/>
                  </a:cubicBezTo>
                  <a:close/>
                  <a:moveTo>
                    <a:pt x="698" y="1063"/>
                  </a:moveTo>
                  <a:cubicBezTo>
                    <a:pt x="698" y="1084"/>
                    <a:pt x="698" y="1084"/>
                    <a:pt x="677" y="1084"/>
                  </a:cubicBezTo>
                  <a:lnTo>
                    <a:pt x="698" y="1084"/>
                  </a:lnTo>
                  <a:lnTo>
                    <a:pt x="698" y="1063"/>
                  </a:lnTo>
                  <a:close/>
                  <a:moveTo>
                    <a:pt x="1289" y="1084"/>
                  </a:moveTo>
                  <a:cubicBezTo>
                    <a:pt x="1289" y="1105"/>
                    <a:pt x="1289" y="1105"/>
                    <a:pt x="1268" y="1105"/>
                  </a:cubicBezTo>
                  <a:cubicBezTo>
                    <a:pt x="1289" y="1105"/>
                    <a:pt x="1310" y="1105"/>
                    <a:pt x="1289" y="1084"/>
                  </a:cubicBezTo>
                  <a:close/>
                  <a:moveTo>
                    <a:pt x="106" y="2288"/>
                  </a:moveTo>
                  <a:lnTo>
                    <a:pt x="106" y="2288"/>
                  </a:lnTo>
                  <a:cubicBezTo>
                    <a:pt x="107" y="2289"/>
                    <a:pt x="127" y="2309"/>
                    <a:pt x="127" y="2309"/>
                  </a:cubicBezTo>
                  <a:cubicBezTo>
                    <a:pt x="127" y="2298"/>
                    <a:pt x="127" y="2298"/>
                    <a:pt x="125" y="2298"/>
                  </a:cubicBezTo>
                  <a:cubicBezTo>
                    <a:pt x="122" y="2298"/>
                    <a:pt x="117" y="2298"/>
                    <a:pt x="106" y="2288"/>
                  </a:cubicBezTo>
                  <a:close/>
                  <a:moveTo>
                    <a:pt x="3011" y="0"/>
                  </a:moveTo>
                  <a:cubicBezTo>
                    <a:pt x="2999" y="0"/>
                    <a:pt x="2996" y="27"/>
                    <a:pt x="2979" y="27"/>
                  </a:cubicBezTo>
                  <a:lnTo>
                    <a:pt x="2958" y="27"/>
                  </a:lnTo>
                  <a:cubicBezTo>
                    <a:pt x="2958" y="27"/>
                    <a:pt x="2958" y="27"/>
                    <a:pt x="2958" y="6"/>
                  </a:cubicBezTo>
                  <a:lnTo>
                    <a:pt x="2937" y="27"/>
                  </a:lnTo>
                  <a:cubicBezTo>
                    <a:pt x="2937" y="27"/>
                    <a:pt x="2937" y="27"/>
                    <a:pt x="2937" y="6"/>
                  </a:cubicBezTo>
                  <a:cubicBezTo>
                    <a:pt x="2937" y="27"/>
                    <a:pt x="2916" y="27"/>
                    <a:pt x="2916" y="27"/>
                  </a:cubicBezTo>
                  <a:cubicBezTo>
                    <a:pt x="2899" y="27"/>
                    <a:pt x="2895" y="54"/>
                    <a:pt x="2884" y="54"/>
                  </a:cubicBezTo>
                  <a:cubicBezTo>
                    <a:pt x="2881" y="54"/>
                    <a:pt x="2878" y="53"/>
                    <a:pt x="2873" y="49"/>
                  </a:cubicBezTo>
                  <a:cubicBezTo>
                    <a:pt x="2873" y="49"/>
                    <a:pt x="2852" y="49"/>
                    <a:pt x="2852" y="70"/>
                  </a:cubicBezTo>
                  <a:cubicBezTo>
                    <a:pt x="2852" y="63"/>
                    <a:pt x="2848" y="60"/>
                    <a:pt x="2842" y="60"/>
                  </a:cubicBezTo>
                  <a:cubicBezTo>
                    <a:pt x="2831" y="60"/>
                    <a:pt x="2817" y="70"/>
                    <a:pt x="2831" y="70"/>
                  </a:cubicBezTo>
                  <a:cubicBezTo>
                    <a:pt x="2810" y="70"/>
                    <a:pt x="2831" y="70"/>
                    <a:pt x="2810" y="91"/>
                  </a:cubicBezTo>
                  <a:cubicBezTo>
                    <a:pt x="2810" y="91"/>
                    <a:pt x="2810" y="70"/>
                    <a:pt x="2810" y="70"/>
                  </a:cubicBezTo>
                  <a:lnTo>
                    <a:pt x="2789" y="91"/>
                  </a:lnTo>
                  <a:lnTo>
                    <a:pt x="2768" y="91"/>
                  </a:lnTo>
                  <a:cubicBezTo>
                    <a:pt x="2768" y="91"/>
                    <a:pt x="2768" y="91"/>
                    <a:pt x="2768" y="112"/>
                  </a:cubicBezTo>
                  <a:cubicBezTo>
                    <a:pt x="2768" y="105"/>
                    <a:pt x="2766" y="103"/>
                    <a:pt x="2762" y="103"/>
                  </a:cubicBezTo>
                  <a:cubicBezTo>
                    <a:pt x="2756" y="103"/>
                    <a:pt x="2747" y="112"/>
                    <a:pt x="2747" y="112"/>
                  </a:cubicBezTo>
                  <a:lnTo>
                    <a:pt x="2726" y="112"/>
                  </a:lnTo>
                  <a:lnTo>
                    <a:pt x="2747" y="133"/>
                  </a:lnTo>
                  <a:cubicBezTo>
                    <a:pt x="2733" y="133"/>
                    <a:pt x="2728" y="124"/>
                    <a:pt x="2726" y="124"/>
                  </a:cubicBezTo>
                  <a:cubicBezTo>
                    <a:pt x="2726" y="124"/>
                    <a:pt x="2726" y="126"/>
                    <a:pt x="2726" y="133"/>
                  </a:cubicBezTo>
                  <a:cubicBezTo>
                    <a:pt x="2705" y="133"/>
                    <a:pt x="2705" y="154"/>
                    <a:pt x="2683" y="175"/>
                  </a:cubicBezTo>
                  <a:cubicBezTo>
                    <a:pt x="2683" y="154"/>
                    <a:pt x="2683" y="154"/>
                    <a:pt x="2683" y="154"/>
                  </a:cubicBezTo>
                  <a:cubicBezTo>
                    <a:pt x="2683" y="175"/>
                    <a:pt x="2662" y="175"/>
                    <a:pt x="2662" y="196"/>
                  </a:cubicBezTo>
                  <a:lnTo>
                    <a:pt x="2620" y="196"/>
                  </a:lnTo>
                  <a:cubicBezTo>
                    <a:pt x="2620" y="218"/>
                    <a:pt x="2620" y="218"/>
                    <a:pt x="2620" y="218"/>
                  </a:cubicBezTo>
                  <a:cubicBezTo>
                    <a:pt x="2620" y="218"/>
                    <a:pt x="2599" y="239"/>
                    <a:pt x="2599" y="239"/>
                  </a:cubicBezTo>
                  <a:cubicBezTo>
                    <a:pt x="2599" y="239"/>
                    <a:pt x="2599" y="239"/>
                    <a:pt x="2599" y="260"/>
                  </a:cubicBezTo>
                  <a:cubicBezTo>
                    <a:pt x="2578" y="260"/>
                    <a:pt x="2578" y="281"/>
                    <a:pt x="2557" y="281"/>
                  </a:cubicBezTo>
                  <a:lnTo>
                    <a:pt x="2536" y="302"/>
                  </a:lnTo>
                  <a:cubicBezTo>
                    <a:pt x="2536" y="323"/>
                    <a:pt x="2536" y="323"/>
                    <a:pt x="2514" y="323"/>
                  </a:cubicBezTo>
                  <a:cubicBezTo>
                    <a:pt x="2493" y="323"/>
                    <a:pt x="2493" y="323"/>
                    <a:pt x="2514" y="344"/>
                  </a:cubicBezTo>
                  <a:lnTo>
                    <a:pt x="2493" y="344"/>
                  </a:lnTo>
                  <a:cubicBezTo>
                    <a:pt x="2493" y="344"/>
                    <a:pt x="2514" y="344"/>
                    <a:pt x="2493" y="365"/>
                  </a:cubicBezTo>
                  <a:cubicBezTo>
                    <a:pt x="2493" y="365"/>
                    <a:pt x="2472" y="365"/>
                    <a:pt x="2472" y="387"/>
                  </a:cubicBezTo>
                  <a:cubicBezTo>
                    <a:pt x="2472" y="387"/>
                    <a:pt x="2472" y="387"/>
                    <a:pt x="2472" y="365"/>
                  </a:cubicBezTo>
                  <a:cubicBezTo>
                    <a:pt x="2451" y="408"/>
                    <a:pt x="2451" y="387"/>
                    <a:pt x="2451" y="408"/>
                  </a:cubicBezTo>
                  <a:cubicBezTo>
                    <a:pt x="2430" y="429"/>
                    <a:pt x="2430" y="429"/>
                    <a:pt x="2430" y="429"/>
                  </a:cubicBezTo>
                  <a:cubicBezTo>
                    <a:pt x="2419" y="439"/>
                    <a:pt x="2414" y="439"/>
                    <a:pt x="2409" y="439"/>
                  </a:cubicBezTo>
                  <a:cubicBezTo>
                    <a:pt x="2403" y="439"/>
                    <a:pt x="2398" y="439"/>
                    <a:pt x="2388" y="450"/>
                  </a:cubicBezTo>
                  <a:cubicBezTo>
                    <a:pt x="2388" y="461"/>
                    <a:pt x="2382" y="461"/>
                    <a:pt x="2377" y="461"/>
                  </a:cubicBezTo>
                  <a:cubicBezTo>
                    <a:pt x="2372" y="461"/>
                    <a:pt x="2367" y="461"/>
                    <a:pt x="2367" y="471"/>
                  </a:cubicBezTo>
                  <a:lnTo>
                    <a:pt x="2367" y="492"/>
                  </a:lnTo>
                  <a:cubicBezTo>
                    <a:pt x="2345" y="492"/>
                    <a:pt x="2345" y="513"/>
                    <a:pt x="2324" y="513"/>
                  </a:cubicBezTo>
                  <a:cubicBezTo>
                    <a:pt x="2324" y="556"/>
                    <a:pt x="2282" y="556"/>
                    <a:pt x="2261" y="598"/>
                  </a:cubicBezTo>
                  <a:lnTo>
                    <a:pt x="2240" y="598"/>
                  </a:lnTo>
                  <a:cubicBezTo>
                    <a:pt x="2240" y="598"/>
                    <a:pt x="2261" y="598"/>
                    <a:pt x="2240" y="619"/>
                  </a:cubicBezTo>
                  <a:cubicBezTo>
                    <a:pt x="2219" y="619"/>
                    <a:pt x="2219" y="640"/>
                    <a:pt x="2198" y="640"/>
                  </a:cubicBezTo>
                  <a:cubicBezTo>
                    <a:pt x="2198" y="661"/>
                    <a:pt x="2198" y="661"/>
                    <a:pt x="2198" y="661"/>
                  </a:cubicBezTo>
                  <a:cubicBezTo>
                    <a:pt x="2198" y="661"/>
                    <a:pt x="2176" y="682"/>
                    <a:pt x="2176" y="682"/>
                  </a:cubicBezTo>
                  <a:lnTo>
                    <a:pt x="2155" y="682"/>
                  </a:lnTo>
                  <a:cubicBezTo>
                    <a:pt x="2155" y="682"/>
                    <a:pt x="2155" y="692"/>
                    <a:pt x="2149" y="692"/>
                  </a:cubicBezTo>
                  <a:cubicBezTo>
                    <a:pt x="2146" y="692"/>
                    <a:pt x="2141" y="689"/>
                    <a:pt x="2134" y="682"/>
                  </a:cubicBezTo>
                  <a:lnTo>
                    <a:pt x="2134" y="682"/>
                  </a:lnTo>
                  <a:cubicBezTo>
                    <a:pt x="2134" y="683"/>
                    <a:pt x="2155" y="703"/>
                    <a:pt x="2134" y="703"/>
                  </a:cubicBezTo>
                  <a:cubicBezTo>
                    <a:pt x="2134" y="699"/>
                    <a:pt x="2134" y="698"/>
                    <a:pt x="2134" y="698"/>
                  </a:cubicBezTo>
                  <a:cubicBezTo>
                    <a:pt x="2133" y="698"/>
                    <a:pt x="2130" y="725"/>
                    <a:pt x="2113" y="725"/>
                  </a:cubicBezTo>
                  <a:lnTo>
                    <a:pt x="2092" y="746"/>
                  </a:lnTo>
                  <a:cubicBezTo>
                    <a:pt x="2078" y="746"/>
                    <a:pt x="2073" y="755"/>
                    <a:pt x="2065" y="755"/>
                  </a:cubicBezTo>
                  <a:cubicBezTo>
                    <a:pt x="2061" y="755"/>
                    <a:pt x="2057" y="753"/>
                    <a:pt x="2050" y="746"/>
                  </a:cubicBezTo>
                  <a:lnTo>
                    <a:pt x="2050" y="746"/>
                  </a:lnTo>
                  <a:cubicBezTo>
                    <a:pt x="2050" y="756"/>
                    <a:pt x="2055" y="756"/>
                    <a:pt x="2058" y="756"/>
                  </a:cubicBezTo>
                  <a:cubicBezTo>
                    <a:pt x="2060" y="756"/>
                    <a:pt x="2060" y="756"/>
                    <a:pt x="2050" y="767"/>
                  </a:cubicBezTo>
                  <a:lnTo>
                    <a:pt x="2050" y="746"/>
                  </a:lnTo>
                  <a:cubicBezTo>
                    <a:pt x="2029" y="767"/>
                    <a:pt x="2029" y="767"/>
                    <a:pt x="2029" y="788"/>
                  </a:cubicBezTo>
                  <a:cubicBezTo>
                    <a:pt x="2029" y="781"/>
                    <a:pt x="2029" y="779"/>
                    <a:pt x="2028" y="779"/>
                  </a:cubicBezTo>
                  <a:cubicBezTo>
                    <a:pt x="2026" y="779"/>
                    <a:pt x="2021" y="788"/>
                    <a:pt x="2007" y="788"/>
                  </a:cubicBezTo>
                  <a:lnTo>
                    <a:pt x="2007" y="767"/>
                  </a:lnTo>
                  <a:cubicBezTo>
                    <a:pt x="2007" y="777"/>
                    <a:pt x="1997" y="777"/>
                    <a:pt x="1986" y="777"/>
                  </a:cubicBezTo>
                  <a:cubicBezTo>
                    <a:pt x="1976" y="777"/>
                    <a:pt x="1965" y="777"/>
                    <a:pt x="1965" y="788"/>
                  </a:cubicBezTo>
                  <a:lnTo>
                    <a:pt x="1944" y="788"/>
                  </a:lnTo>
                  <a:cubicBezTo>
                    <a:pt x="1923" y="788"/>
                    <a:pt x="1902" y="809"/>
                    <a:pt x="1881" y="809"/>
                  </a:cubicBezTo>
                  <a:cubicBezTo>
                    <a:pt x="1881" y="816"/>
                    <a:pt x="1878" y="818"/>
                    <a:pt x="1875" y="818"/>
                  </a:cubicBezTo>
                  <a:cubicBezTo>
                    <a:pt x="1869" y="818"/>
                    <a:pt x="1860" y="809"/>
                    <a:pt x="1860" y="809"/>
                  </a:cubicBezTo>
                  <a:lnTo>
                    <a:pt x="1838" y="809"/>
                  </a:lnTo>
                  <a:cubicBezTo>
                    <a:pt x="1838" y="816"/>
                    <a:pt x="1836" y="818"/>
                    <a:pt x="1833" y="818"/>
                  </a:cubicBezTo>
                  <a:cubicBezTo>
                    <a:pt x="1827" y="818"/>
                    <a:pt x="1817" y="809"/>
                    <a:pt x="1817" y="809"/>
                  </a:cubicBezTo>
                  <a:cubicBezTo>
                    <a:pt x="1817" y="809"/>
                    <a:pt x="1817" y="830"/>
                    <a:pt x="1817" y="830"/>
                  </a:cubicBezTo>
                  <a:lnTo>
                    <a:pt x="1754" y="830"/>
                  </a:lnTo>
                  <a:cubicBezTo>
                    <a:pt x="1740" y="830"/>
                    <a:pt x="1735" y="821"/>
                    <a:pt x="1727" y="821"/>
                  </a:cubicBezTo>
                  <a:cubicBezTo>
                    <a:pt x="1723" y="821"/>
                    <a:pt x="1719" y="823"/>
                    <a:pt x="1712" y="830"/>
                  </a:cubicBezTo>
                  <a:cubicBezTo>
                    <a:pt x="1691" y="830"/>
                    <a:pt x="1669" y="830"/>
                    <a:pt x="1648" y="851"/>
                  </a:cubicBezTo>
                  <a:cubicBezTo>
                    <a:pt x="1648" y="841"/>
                    <a:pt x="1648" y="841"/>
                    <a:pt x="1646" y="841"/>
                  </a:cubicBezTo>
                  <a:cubicBezTo>
                    <a:pt x="1643" y="841"/>
                    <a:pt x="1638" y="841"/>
                    <a:pt x="1627" y="830"/>
                  </a:cubicBezTo>
                  <a:lnTo>
                    <a:pt x="1627" y="851"/>
                  </a:lnTo>
                  <a:cubicBezTo>
                    <a:pt x="1606" y="851"/>
                    <a:pt x="1564" y="830"/>
                    <a:pt x="1543" y="830"/>
                  </a:cubicBezTo>
                  <a:lnTo>
                    <a:pt x="1416" y="830"/>
                  </a:lnTo>
                  <a:cubicBezTo>
                    <a:pt x="1395" y="830"/>
                    <a:pt x="1395" y="851"/>
                    <a:pt x="1374" y="851"/>
                  </a:cubicBezTo>
                  <a:lnTo>
                    <a:pt x="1374" y="830"/>
                  </a:lnTo>
                  <a:cubicBezTo>
                    <a:pt x="1353" y="851"/>
                    <a:pt x="1310" y="851"/>
                    <a:pt x="1289" y="851"/>
                  </a:cubicBezTo>
                  <a:lnTo>
                    <a:pt x="1268" y="851"/>
                  </a:lnTo>
                  <a:cubicBezTo>
                    <a:pt x="1268" y="858"/>
                    <a:pt x="1266" y="861"/>
                    <a:pt x="1263" y="861"/>
                  </a:cubicBezTo>
                  <a:cubicBezTo>
                    <a:pt x="1256" y="861"/>
                    <a:pt x="1247" y="851"/>
                    <a:pt x="1247" y="851"/>
                  </a:cubicBezTo>
                  <a:lnTo>
                    <a:pt x="1226" y="872"/>
                  </a:lnTo>
                  <a:cubicBezTo>
                    <a:pt x="1226" y="872"/>
                    <a:pt x="1226" y="872"/>
                    <a:pt x="1226" y="851"/>
                  </a:cubicBezTo>
                  <a:cubicBezTo>
                    <a:pt x="1226" y="851"/>
                    <a:pt x="1205" y="872"/>
                    <a:pt x="1205" y="872"/>
                  </a:cubicBezTo>
                  <a:lnTo>
                    <a:pt x="1162" y="872"/>
                  </a:lnTo>
                  <a:cubicBezTo>
                    <a:pt x="1162" y="894"/>
                    <a:pt x="1141" y="894"/>
                    <a:pt x="1141" y="894"/>
                  </a:cubicBezTo>
                  <a:cubicBezTo>
                    <a:pt x="1127" y="894"/>
                    <a:pt x="1113" y="903"/>
                    <a:pt x="1105" y="903"/>
                  </a:cubicBezTo>
                  <a:cubicBezTo>
                    <a:pt x="1101" y="903"/>
                    <a:pt x="1099" y="901"/>
                    <a:pt x="1099" y="894"/>
                  </a:cubicBezTo>
                  <a:lnTo>
                    <a:pt x="1078" y="894"/>
                  </a:lnTo>
                  <a:cubicBezTo>
                    <a:pt x="1078" y="894"/>
                    <a:pt x="1057" y="894"/>
                    <a:pt x="1057" y="915"/>
                  </a:cubicBezTo>
                  <a:lnTo>
                    <a:pt x="1015" y="915"/>
                  </a:lnTo>
                  <a:cubicBezTo>
                    <a:pt x="1015" y="925"/>
                    <a:pt x="1004" y="925"/>
                    <a:pt x="996" y="925"/>
                  </a:cubicBezTo>
                  <a:cubicBezTo>
                    <a:pt x="988" y="925"/>
                    <a:pt x="983" y="925"/>
                    <a:pt x="993" y="936"/>
                  </a:cubicBezTo>
                  <a:lnTo>
                    <a:pt x="972" y="936"/>
                  </a:lnTo>
                  <a:cubicBezTo>
                    <a:pt x="972" y="936"/>
                    <a:pt x="972" y="957"/>
                    <a:pt x="972" y="957"/>
                  </a:cubicBezTo>
                  <a:cubicBezTo>
                    <a:pt x="951" y="957"/>
                    <a:pt x="951" y="936"/>
                    <a:pt x="951" y="936"/>
                  </a:cubicBezTo>
                  <a:lnTo>
                    <a:pt x="951" y="957"/>
                  </a:lnTo>
                  <a:cubicBezTo>
                    <a:pt x="888" y="957"/>
                    <a:pt x="824" y="999"/>
                    <a:pt x="782" y="1020"/>
                  </a:cubicBezTo>
                  <a:cubicBezTo>
                    <a:pt x="761" y="1041"/>
                    <a:pt x="740" y="1063"/>
                    <a:pt x="698" y="1084"/>
                  </a:cubicBezTo>
                  <a:cubicBezTo>
                    <a:pt x="655" y="1105"/>
                    <a:pt x="613" y="1126"/>
                    <a:pt x="592" y="1168"/>
                  </a:cubicBezTo>
                  <a:cubicBezTo>
                    <a:pt x="592" y="1173"/>
                    <a:pt x="591" y="1174"/>
                    <a:pt x="589" y="1174"/>
                  </a:cubicBezTo>
                  <a:cubicBezTo>
                    <a:pt x="586" y="1174"/>
                    <a:pt x="580" y="1170"/>
                    <a:pt x="572" y="1170"/>
                  </a:cubicBezTo>
                  <a:cubicBezTo>
                    <a:pt x="565" y="1170"/>
                    <a:pt x="558" y="1174"/>
                    <a:pt x="550" y="1189"/>
                  </a:cubicBezTo>
                  <a:cubicBezTo>
                    <a:pt x="550" y="1189"/>
                    <a:pt x="550" y="1168"/>
                    <a:pt x="550" y="1168"/>
                  </a:cubicBezTo>
                  <a:cubicBezTo>
                    <a:pt x="550" y="1189"/>
                    <a:pt x="529" y="1210"/>
                    <a:pt x="529" y="1232"/>
                  </a:cubicBezTo>
                  <a:cubicBezTo>
                    <a:pt x="524" y="1227"/>
                    <a:pt x="521" y="1225"/>
                    <a:pt x="518" y="1225"/>
                  </a:cubicBezTo>
                  <a:cubicBezTo>
                    <a:pt x="510" y="1225"/>
                    <a:pt x="508" y="1238"/>
                    <a:pt x="508" y="1238"/>
                  </a:cubicBezTo>
                  <a:cubicBezTo>
                    <a:pt x="508" y="1238"/>
                    <a:pt x="508" y="1236"/>
                    <a:pt x="508" y="1232"/>
                  </a:cubicBezTo>
                  <a:lnTo>
                    <a:pt x="508" y="1253"/>
                  </a:lnTo>
                  <a:lnTo>
                    <a:pt x="486" y="1253"/>
                  </a:lnTo>
                  <a:lnTo>
                    <a:pt x="486" y="1274"/>
                  </a:lnTo>
                  <a:lnTo>
                    <a:pt x="465" y="1253"/>
                  </a:lnTo>
                  <a:cubicBezTo>
                    <a:pt x="465" y="1274"/>
                    <a:pt x="444" y="1295"/>
                    <a:pt x="423" y="1295"/>
                  </a:cubicBezTo>
                  <a:cubicBezTo>
                    <a:pt x="402" y="1337"/>
                    <a:pt x="360" y="1379"/>
                    <a:pt x="339" y="1422"/>
                  </a:cubicBezTo>
                  <a:cubicBezTo>
                    <a:pt x="339" y="1422"/>
                    <a:pt x="318" y="1443"/>
                    <a:pt x="318" y="1443"/>
                  </a:cubicBezTo>
                  <a:lnTo>
                    <a:pt x="296" y="1443"/>
                  </a:lnTo>
                  <a:cubicBezTo>
                    <a:pt x="296" y="1464"/>
                    <a:pt x="296" y="1485"/>
                    <a:pt x="296" y="1485"/>
                  </a:cubicBezTo>
                  <a:cubicBezTo>
                    <a:pt x="275" y="1485"/>
                    <a:pt x="275" y="1506"/>
                    <a:pt x="275" y="1506"/>
                  </a:cubicBezTo>
                  <a:cubicBezTo>
                    <a:pt x="275" y="1527"/>
                    <a:pt x="254" y="1527"/>
                    <a:pt x="254" y="1527"/>
                  </a:cubicBezTo>
                  <a:cubicBezTo>
                    <a:pt x="275" y="1527"/>
                    <a:pt x="233" y="1548"/>
                    <a:pt x="233" y="1548"/>
                  </a:cubicBezTo>
                  <a:cubicBezTo>
                    <a:pt x="233" y="1548"/>
                    <a:pt x="127" y="1675"/>
                    <a:pt x="64" y="1865"/>
                  </a:cubicBezTo>
                  <a:cubicBezTo>
                    <a:pt x="1" y="2034"/>
                    <a:pt x="1" y="2245"/>
                    <a:pt x="64" y="2330"/>
                  </a:cubicBezTo>
                  <a:cubicBezTo>
                    <a:pt x="64" y="2330"/>
                    <a:pt x="64" y="2351"/>
                    <a:pt x="85" y="2351"/>
                  </a:cubicBezTo>
                  <a:cubicBezTo>
                    <a:pt x="85" y="2351"/>
                    <a:pt x="95" y="2360"/>
                    <a:pt x="101" y="2360"/>
                  </a:cubicBezTo>
                  <a:cubicBezTo>
                    <a:pt x="104" y="2360"/>
                    <a:pt x="106" y="2358"/>
                    <a:pt x="106" y="2351"/>
                  </a:cubicBezTo>
                  <a:cubicBezTo>
                    <a:pt x="106" y="2330"/>
                    <a:pt x="106" y="2330"/>
                    <a:pt x="106" y="2330"/>
                  </a:cubicBezTo>
                  <a:cubicBezTo>
                    <a:pt x="106" y="2330"/>
                    <a:pt x="85" y="2309"/>
                    <a:pt x="85" y="2309"/>
                  </a:cubicBezTo>
                  <a:cubicBezTo>
                    <a:pt x="85" y="2288"/>
                    <a:pt x="106" y="2288"/>
                    <a:pt x="106" y="2288"/>
                  </a:cubicBezTo>
                  <a:lnTo>
                    <a:pt x="127" y="2288"/>
                  </a:lnTo>
                  <a:lnTo>
                    <a:pt x="127" y="2267"/>
                  </a:lnTo>
                  <a:cubicBezTo>
                    <a:pt x="149" y="2267"/>
                    <a:pt x="127" y="2245"/>
                    <a:pt x="127" y="2245"/>
                  </a:cubicBezTo>
                  <a:lnTo>
                    <a:pt x="149" y="2245"/>
                  </a:lnTo>
                  <a:cubicBezTo>
                    <a:pt x="149" y="2224"/>
                    <a:pt x="149" y="2224"/>
                    <a:pt x="149" y="2203"/>
                  </a:cubicBezTo>
                  <a:cubicBezTo>
                    <a:pt x="149" y="2203"/>
                    <a:pt x="149" y="2182"/>
                    <a:pt x="170" y="2182"/>
                  </a:cubicBezTo>
                  <a:cubicBezTo>
                    <a:pt x="170" y="2161"/>
                    <a:pt x="149" y="2161"/>
                    <a:pt x="170" y="2161"/>
                  </a:cubicBezTo>
                  <a:cubicBezTo>
                    <a:pt x="191" y="2098"/>
                    <a:pt x="233" y="2076"/>
                    <a:pt x="233" y="2034"/>
                  </a:cubicBezTo>
                  <a:cubicBezTo>
                    <a:pt x="254" y="2034"/>
                    <a:pt x="233" y="2034"/>
                    <a:pt x="254" y="2055"/>
                  </a:cubicBezTo>
                  <a:cubicBezTo>
                    <a:pt x="233" y="2013"/>
                    <a:pt x="275" y="2013"/>
                    <a:pt x="275" y="1992"/>
                  </a:cubicBezTo>
                  <a:lnTo>
                    <a:pt x="275" y="1971"/>
                  </a:lnTo>
                  <a:cubicBezTo>
                    <a:pt x="318" y="1950"/>
                    <a:pt x="318" y="1907"/>
                    <a:pt x="339" y="1865"/>
                  </a:cubicBezTo>
                  <a:cubicBezTo>
                    <a:pt x="318" y="1865"/>
                    <a:pt x="339" y="1844"/>
                    <a:pt x="339" y="1844"/>
                  </a:cubicBezTo>
                  <a:cubicBezTo>
                    <a:pt x="360" y="1823"/>
                    <a:pt x="402" y="1739"/>
                    <a:pt x="423" y="1696"/>
                  </a:cubicBezTo>
                  <a:cubicBezTo>
                    <a:pt x="465" y="1633"/>
                    <a:pt x="529" y="1570"/>
                    <a:pt x="592" y="1506"/>
                  </a:cubicBezTo>
                  <a:cubicBezTo>
                    <a:pt x="571" y="1506"/>
                    <a:pt x="571" y="1485"/>
                    <a:pt x="571" y="1485"/>
                  </a:cubicBezTo>
                  <a:cubicBezTo>
                    <a:pt x="613" y="1485"/>
                    <a:pt x="613" y="1443"/>
                    <a:pt x="634" y="1443"/>
                  </a:cubicBezTo>
                  <a:cubicBezTo>
                    <a:pt x="655" y="1401"/>
                    <a:pt x="719" y="1401"/>
                    <a:pt x="740" y="1358"/>
                  </a:cubicBezTo>
                  <a:cubicBezTo>
                    <a:pt x="761" y="1337"/>
                    <a:pt x="761" y="1316"/>
                    <a:pt x="782" y="1316"/>
                  </a:cubicBezTo>
                  <a:lnTo>
                    <a:pt x="803" y="1295"/>
                  </a:lnTo>
                  <a:cubicBezTo>
                    <a:pt x="803" y="1299"/>
                    <a:pt x="804" y="1301"/>
                    <a:pt x="806" y="1301"/>
                  </a:cubicBezTo>
                  <a:cubicBezTo>
                    <a:pt x="811" y="1301"/>
                    <a:pt x="824" y="1274"/>
                    <a:pt x="824" y="1274"/>
                  </a:cubicBezTo>
                  <a:cubicBezTo>
                    <a:pt x="846" y="1274"/>
                    <a:pt x="846" y="1253"/>
                    <a:pt x="867" y="1253"/>
                  </a:cubicBezTo>
                  <a:cubicBezTo>
                    <a:pt x="888" y="1253"/>
                    <a:pt x="888" y="1232"/>
                    <a:pt x="909" y="1232"/>
                  </a:cubicBezTo>
                  <a:cubicBezTo>
                    <a:pt x="930" y="1210"/>
                    <a:pt x="972" y="1210"/>
                    <a:pt x="1015" y="1189"/>
                  </a:cubicBezTo>
                  <a:lnTo>
                    <a:pt x="993" y="1168"/>
                  </a:lnTo>
                  <a:lnTo>
                    <a:pt x="1015" y="1168"/>
                  </a:lnTo>
                  <a:cubicBezTo>
                    <a:pt x="1015" y="1175"/>
                    <a:pt x="1017" y="1178"/>
                    <a:pt x="1020" y="1178"/>
                  </a:cubicBezTo>
                  <a:cubicBezTo>
                    <a:pt x="1026" y="1178"/>
                    <a:pt x="1036" y="1168"/>
                    <a:pt x="1036" y="1168"/>
                  </a:cubicBezTo>
                  <a:cubicBezTo>
                    <a:pt x="1022" y="1168"/>
                    <a:pt x="1017" y="1159"/>
                    <a:pt x="1022" y="1159"/>
                  </a:cubicBezTo>
                  <a:cubicBezTo>
                    <a:pt x="1024" y="1159"/>
                    <a:pt x="1029" y="1161"/>
                    <a:pt x="1036" y="1168"/>
                  </a:cubicBezTo>
                  <a:lnTo>
                    <a:pt x="1036" y="1147"/>
                  </a:lnTo>
                  <a:cubicBezTo>
                    <a:pt x="1036" y="1168"/>
                    <a:pt x="1057" y="1168"/>
                    <a:pt x="1057" y="1168"/>
                  </a:cubicBezTo>
                  <a:cubicBezTo>
                    <a:pt x="1078" y="1147"/>
                    <a:pt x="1099" y="1126"/>
                    <a:pt x="1120" y="1126"/>
                  </a:cubicBezTo>
                  <a:cubicBezTo>
                    <a:pt x="1120" y="1133"/>
                    <a:pt x="1123" y="1135"/>
                    <a:pt x="1126" y="1135"/>
                  </a:cubicBezTo>
                  <a:cubicBezTo>
                    <a:pt x="1132" y="1135"/>
                    <a:pt x="1141" y="1126"/>
                    <a:pt x="1141" y="1126"/>
                  </a:cubicBezTo>
                  <a:cubicBezTo>
                    <a:pt x="1162" y="1126"/>
                    <a:pt x="1141" y="1126"/>
                    <a:pt x="1141" y="1105"/>
                  </a:cubicBezTo>
                  <a:lnTo>
                    <a:pt x="1162" y="1105"/>
                  </a:lnTo>
                  <a:cubicBezTo>
                    <a:pt x="1162" y="1105"/>
                    <a:pt x="1162" y="1126"/>
                    <a:pt x="1162" y="1126"/>
                  </a:cubicBezTo>
                  <a:cubicBezTo>
                    <a:pt x="1173" y="1115"/>
                    <a:pt x="1189" y="1115"/>
                    <a:pt x="1205" y="1115"/>
                  </a:cubicBezTo>
                  <a:cubicBezTo>
                    <a:pt x="1221" y="1115"/>
                    <a:pt x="1236" y="1115"/>
                    <a:pt x="1247" y="1105"/>
                  </a:cubicBezTo>
                  <a:lnTo>
                    <a:pt x="1226" y="1105"/>
                  </a:lnTo>
                  <a:cubicBezTo>
                    <a:pt x="1236" y="1094"/>
                    <a:pt x="1242" y="1094"/>
                    <a:pt x="1247" y="1094"/>
                  </a:cubicBezTo>
                  <a:cubicBezTo>
                    <a:pt x="1252" y="1094"/>
                    <a:pt x="1258" y="1094"/>
                    <a:pt x="1268" y="1084"/>
                  </a:cubicBezTo>
                  <a:lnTo>
                    <a:pt x="1268" y="1105"/>
                  </a:lnTo>
                  <a:cubicBezTo>
                    <a:pt x="1268" y="1105"/>
                    <a:pt x="1268" y="1084"/>
                    <a:pt x="1289" y="1084"/>
                  </a:cubicBezTo>
                  <a:cubicBezTo>
                    <a:pt x="1310" y="1084"/>
                    <a:pt x="1310" y="1105"/>
                    <a:pt x="1310" y="1105"/>
                  </a:cubicBezTo>
                  <a:cubicBezTo>
                    <a:pt x="1310" y="1105"/>
                    <a:pt x="1310" y="1084"/>
                    <a:pt x="1310" y="1084"/>
                  </a:cubicBezTo>
                  <a:lnTo>
                    <a:pt x="1353" y="1084"/>
                  </a:lnTo>
                  <a:cubicBezTo>
                    <a:pt x="1374" y="1084"/>
                    <a:pt x="1374" y="1105"/>
                    <a:pt x="1395" y="1105"/>
                  </a:cubicBezTo>
                  <a:cubicBezTo>
                    <a:pt x="1437" y="1084"/>
                    <a:pt x="1500" y="1084"/>
                    <a:pt x="1543" y="1084"/>
                  </a:cubicBezTo>
                  <a:cubicBezTo>
                    <a:pt x="1564" y="1063"/>
                    <a:pt x="1585" y="1063"/>
                    <a:pt x="1585" y="1063"/>
                  </a:cubicBezTo>
                  <a:lnTo>
                    <a:pt x="1606" y="1084"/>
                  </a:lnTo>
                  <a:cubicBezTo>
                    <a:pt x="1606" y="1084"/>
                    <a:pt x="1620" y="1084"/>
                    <a:pt x="1614" y="1072"/>
                  </a:cubicBezTo>
                  <a:lnTo>
                    <a:pt x="1614" y="1072"/>
                  </a:lnTo>
                  <a:cubicBezTo>
                    <a:pt x="1617" y="1073"/>
                    <a:pt x="1621" y="1073"/>
                    <a:pt x="1625" y="1073"/>
                  </a:cubicBezTo>
                  <a:cubicBezTo>
                    <a:pt x="1632" y="1073"/>
                    <a:pt x="1638" y="1073"/>
                    <a:pt x="1627" y="1084"/>
                  </a:cubicBezTo>
                  <a:lnTo>
                    <a:pt x="1691" y="1084"/>
                  </a:lnTo>
                  <a:cubicBezTo>
                    <a:pt x="1691" y="1084"/>
                    <a:pt x="1691" y="1063"/>
                    <a:pt x="1712" y="1063"/>
                  </a:cubicBezTo>
                  <a:cubicBezTo>
                    <a:pt x="1712" y="1084"/>
                    <a:pt x="1691" y="1084"/>
                    <a:pt x="1712" y="1084"/>
                  </a:cubicBezTo>
                  <a:cubicBezTo>
                    <a:pt x="1747" y="1084"/>
                    <a:pt x="1753" y="1054"/>
                    <a:pt x="1778" y="1044"/>
                  </a:cubicBezTo>
                  <a:lnTo>
                    <a:pt x="1778" y="1044"/>
                  </a:lnTo>
                  <a:cubicBezTo>
                    <a:pt x="1781" y="1047"/>
                    <a:pt x="1784" y="1048"/>
                    <a:pt x="1786" y="1048"/>
                  </a:cubicBezTo>
                  <a:cubicBezTo>
                    <a:pt x="1790" y="1048"/>
                    <a:pt x="1792" y="1044"/>
                    <a:pt x="1794" y="1041"/>
                  </a:cubicBezTo>
                  <a:lnTo>
                    <a:pt x="1794" y="1041"/>
                  </a:lnTo>
                  <a:cubicBezTo>
                    <a:pt x="1788" y="1042"/>
                    <a:pt x="1783" y="1043"/>
                    <a:pt x="1778" y="1044"/>
                  </a:cubicBezTo>
                  <a:lnTo>
                    <a:pt x="1778" y="1044"/>
                  </a:lnTo>
                  <a:cubicBezTo>
                    <a:pt x="1777" y="1044"/>
                    <a:pt x="1776" y="1043"/>
                    <a:pt x="1775" y="1041"/>
                  </a:cubicBezTo>
                  <a:cubicBezTo>
                    <a:pt x="1775" y="1041"/>
                    <a:pt x="1796" y="1041"/>
                    <a:pt x="1796" y="1020"/>
                  </a:cubicBezTo>
                  <a:lnTo>
                    <a:pt x="1860" y="1020"/>
                  </a:lnTo>
                  <a:cubicBezTo>
                    <a:pt x="1860" y="1020"/>
                    <a:pt x="1881" y="999"/>
                    <a:pt x="1881" y="999"/>
                  </a:cubicBezTo>
                  <a:cubicBezTo>
                    <a:pt x="1902" y="1020"/>
                    <a:pt x="1881" y="1020"/>
                    <a:pt x="1902" y="1020"/>
                  </a:cubicBezTo>
                  <a:lnTo>
                    <a:pt x="1902" y="999"/>
                  </a:lnTo>
                  <a:cubicBezTo>
                    <a:pt x="1923" y="999"/>
                    <a:pt x="1923" y="999"/>
                    <a:pt x="1923" y="1020"/>
                  </a:cubicBezTo>
                  <a:cubicBezTo>
                    <a:pt x="1923" y="999"/>
                    <a:pt x="1923" y="999"/>
                    <a:pt x="1944" y="999"/>
                  </a:cubicBezTo>
                  <a:lnTo>
                    <a:pt x="1923" y="1020"/>
                  </a:lnTo>
                  <a:cubicBezTo>
                    <a:pt x="1935" y="1008"/>
                    <a:pt x="1940" y="1003"/>
                    <a:pt x="1946" y="1001"/>
                  </a:cubicBezTo>
                  <a:lnTo>
                    <a:pt x="1946" y="1001"/>
                  </a:lnTo>
                  <a:cubicBezTo>
                    <a:pt x="1952" y="1007"/>
                    <a:pt x="1956" y="1009"/>
                    <a:pt x="1959" y="1009"/>
                  </a:cubicBezTo>
                  <a:cubicBezTo>
                    <a:pt x="1965" y="1009"/>
                    <a:pt x="1965" y="999"/>
                    <a:pt x="1965" y="999"/>
                  </a:cubicBezTo>
                  <a:cubicBezTo>
                    <a:pt x="1965" y="999"/>
                    <a:pt x="1965" y="999"/>
                    <a:pt x="1965" y="978"/>
                  </a:cubicBezTo>
                  <a:lnTo>
                    <a:pt x="2007" y="978"/>
                  </a:lnTo>
                  <a:cubicBezTo>
                    <a:pt x="2007" y="957"/>
                    <a:pt x="2029" y="957"/>
                    <a:pt x="2050" y="957"/>
                  </a:cubicBezTo>
                  <a:cubicBezTo>
                    <a:pt x="2050" y="957"/>
                    <a:pt x="2050" y="936"/>
                    <a:pt x="2050" y="936"/>
                  </a:cubicBezTo>
                  <a:cubicBezTo>
                    <a:pt x="2050" y="936"/>
                    <a:pt x="2050" y="915"/>
                    <a:pt x="2071" y="915"/>
                  </a:cubicBezTo>
                  <a:cubicBezTo>
                    <a:pt x="2071" y="922"/>
                    <a:pt x="2071" y="929"/>
                    <a:pt x="2071" y="936"/>
                  </a:cubicBezTo>
                  <a:lnTo>
                    <a:pt x="2092" y="936"/>
                  </a:lnTo>
                  <a:cubicBezTo>
                    <a:pt x="2092" y="936"/>
                    <a:pt x="2071" y="936"/>
                    <a:pt x="2071" y="915"/>
                  </a:cubicBezTo>
                  <a:cubicBezTo>
                    <a:pt x="2085" y="915"/>
                    <a:pt x="2090" y="924"/>
                    <a:pt x="2091" y="924"/>
                  </a:cubicBezTo>
                  <a:cubicBezTo>
                    <a:pt x="2092" y="924"/>
                    <a:pt x="2092" y="922"/>
                    <a:pt x="2092" y="915"/>
                  </a:cubicBezTo>
                  <a:cubicBezTo>
                    <a:pt x="2113" y="915"/>
                    <a:pt x="2092" y="915"/>
                    <a:pt x="2113" y="894"/>
                  </a:cubicBezTo>
                  <a:cubicBezTo>
                    <a:pt x="2113" y="894"/>
                    <a:pt x="2113" y="915"/>
                    <a:pt x="2113" y="915"/>
                  </a:cubicBezTo>
                  <a:cubicBezTo>
                    <a:pt x="2113" y="915"/>
                    <a:pt x="2134" y="894"/>
                    <a:pt x="2134" y="894"/>
                  </a:cubicBezTo>
                  <a:cubicBezTo>
                    <a:pt x="2134" y="915"/>
                    <a:pt x="2134" y="915"/>
                    <a:pt x="2134" y="915"/>
                  </a:cubicBezTo>
                  <a:cubicBezTo>
                    <a:pt x="2134" y="919"/>
                    <a:pt x="2135" y="921"/>
                    <a:pt x="2137" y="921"/>
                  </a:cubicBezTo>
                  <a:cubicBezTo>
                    <a:pt x="2139" y="921"/>
                    <a:pt x="2143" y="916"/>
                    <a:pt x="2147" y="912"/>
                  </a:cubicBezTo>
                  <a:lnTo>
                    <a:pt x="2147" y="912"/>
                  </a:lnTo>
                  <a:cubicBezTo>
                    <a:pt x="2148" y="914"/>
                    <a:pt x="2151" y="915"/>
                    <a:pt x="2155" y="915"/>
                  </a:cubicBezTo>
                  <a:cubicBezTo>
                    <a:pt x="2155" y="910"/>
                    <a:pt x="2154" y="909"/>
                    <a:pt x="2153" y="909"/>
                  </a:cubicBezTo>
                  <a:cubicBezTo>
                    <a:pt x="2151" y="909"/>
                    <a:pt x="2149" y="910"/>
                    <a:pt x="2147" y="912"/>
                  </a:cubicBezTo>
                  <a:lnTo>
                    <a:pt x="2147" y="912"/>
                  </a:lnTo>
                  <a:cubicBezTo>
                    <a:pt x="2143" y="907"/>
                    <a:pt x="2160" y="894"/>
                    <a:pt x="2176" y="894"/>
                  </a:cubicBezTo>
                  <a:lnTo>
                    <a:pt x="2155" y="894"/>
                  </a:lnTo>
                  <a:cubicBezTo>
                    <a:pt x="2161" y="882"/>
                    <a:pt x="2165" y="879"/>
                    <a:pt x="2168" y="879"/>
                  </a:cubicBezTo>
                  <a:cubicBezTo>
                    <a:pt x="2176" y="879"/>
                    <a:pt x="2180" y="898"/>
                    <a:pt x="2189" y="898"/>
                  </a:cubicBezTo>
                  <a:cubicBezTo>
                    <a:pt x="2192" y="898"/>
                    <a:pt x="2194" y="897"/>
                    <a:pt x="2198" y="894"/>
                  </a:cubicBezTo>
                  <a:cubicBezTo>
                    <a:pt x="2198" y="883"/>
                    <a:pt x="2192" y="883"/>
                    <a:pt x="2190" y="883"/>
                  </a:cubicBezTo>
                  <a:cubicBezTo>
                    <a:pt x="2187" y="883"/>
                    <a:pt x="2187" y="883"/>
                    <a:pt x="2198" y="872"/>
                  </a:cubicBezTo>
                  <a:lnTo>
                    <a:pt x="2240" y="872"/>
                  </a:lnTo>
                  <a:lnTo>
                    <a:pt x="2240" y="851"/>
                  </a:lnTo>
                  <a:cubicBezTo>
                    <a:pt x="2240" y="851"/>
                    <a:pt x="2261" y="830"/>
                    <a:pt x="2261" y="830"/>
                  </a:cubicBezTo>
                  <a:cubicBezTo>
                    <a:pt x="2261" y="809"/>
                    <a:pt x="2261" y="788"/>
                    <a:pt x="2282" y="788"/>
                  </a:cubicBezTo>
                  <a:cubicBezTo>
                    <a:pt x="2303" y="788"/>
                    <a:pt x="2282" y="788"/>
                    <a:pt x="2282" y="809"/>
                  </a:cubicBezTo>
                  <a:cubicBezTo>
                    <a:pt x="2303" y="809"/>
                    <a:pt x="2282" y="788"/>
                    <a:pt x="2303" y="788"/>
                  </a:cubicBezTo>
                  <a:cubicBezTo>
                    <a:pt x="2303" y="767"/>
                    <a:pt x="2324" y="767"/>
                    <a:pt x="2324" y="767"/>
                  </a:cubicBezTo>
                  <a:cubicBezTo>
                    <a:pt x="2345" y="746"/>
                    <a:pt x="2345" y="725"/>
                    <a:pt x="2345" y="703"/>
                  </a:cubicBezTo>
                  <a:lnTo>
                    <a:pt x="2367" y="703"/>
                  </a:lnTo>
                  <a:cubicBezTo>
                    <a:pt x="2345" y="703"/>
                    <a:pt x="2345" y="725"/>
                    <a:pt x="2345" y="725"/>
                  </a:cubicBezTo>
                  <a:cubicBezTo>
                    <a:pt x="2353" y="717"/>
                    <a:pt x="2361" y="712"/>
                    <a:pt x="2368" y="710"/>
                  </a:cubicBezTo>
                  <a:lnTo>
                    <a:pt x="2368" y="710"/>
                  </a:lnTo>
                  <a:cubicBezTo>
                    <a:pt x="2369" y="714"/>
                    <a:pt x="2373" y="714"/>
                    <a:pt x="2377" y="714"/>
                  </a:cubicBezTo>
                  <a:cubicBezTo>
                    <a:pt x="2382" y="714"/>
                    <a:pt x="2388" y="714"/>
                    <a:pt x="2388" y="724"/>
                  </a:cubicBezTo>
                  <a:lnTo>
                    <a:pt x="2388" y="724"/>
                  </a:lnTo>
                  <a:cubicBezTo>
                    <a:pt x="2388" y="714"/>
                    <a:pt x="2382" y="709"/>
                    <a:pt x="2374" y="709"/>
                  </a:cubicBezTo>
                  <a:cubicBezTo>
                    <a:pt x="2372" y="709"/>
                    <a:pt x="2370" y="709"/>
                    <a:pt x="2368" y="710"/>
                  </a:cubicBezTo>
                  <a:lnTo>
                    <a:pt x="2368" y="710"/>
                  </a:lnTo>
                  <a:cubicBezTo>
                    <a:pt x="2367" y="708"/>
                    <a:pt x="2367" y="706"/>
                    <a:pt x="2367" y="703"/>
                  </a:cubicBezTo>
                  <a:lnTo>
                    <a:pt x="2388" y="703"/>
                  </a:lnTo>
                  <a:cubicBezTo>
                    <a:pt x="2388" y="693"/>
                    <a:pt x="2382" y="693"/>
                    <a:pt x="2377" y="693"/>
                  </a:cubicBezTo>
                  <a:cubicBezTo>
                    <a:pt x="2372" y="693"/>
                    <a:pt x="2367" y="693"/>
                    <a:pt x="2367" y="682"/>
                  </a:cubicBezTo>
                  <a:cubicBezTo>
                    <a:pt x="2388" y="682"/>
                    <a:pt x="2388" y="682"/>
                    <a:pt x="2388" y="661"/>
                  </a:cubicBezTo>
                  <a:cubicBezTo>
                    <a:pt x="2388" y="661"/>
                    <a:pt x="2409" y="661"/>
                    <a:pt x="2409" y="682"/>
                  </a:cubicBezTo>
                  <a:cubicBezTo>
                    <a:pt x="2409" y="682"/>
                    <a:pt x="2409" y="661"/>
                    <a:pt x="2409" y="661"/>
                  </a:cubicBezTo>
                  <a:cubicBezTo>
                    <a:pt x="2388" y="661"/>
                    <a:pt x="2409" y="640"/>
                    <a:pt x="2409" y="640"/>
                  </a:cubicBezTo>
                  <a:cubicBezTo>
                    <a:pt x="2430" y="640"/>
                    <a:pt x="2409" y="640"/>
                    <a:pt x="2430" y="619"/>
                  </a:cubicBezTo>
                  <a:cubicBezTo>
                    <a:pt x="2430" y="619"/>
                    <a:pt x="2439" y="610"/>
                    <a:pt x="2446" y="610"/>
                  </a:cubicBezTo>
                  <a:cubicBezTo>
                    <a:pt x="2449" y="610"/>
                    <a:pt x="2451" y="612"/>
                    <a:pt x="2451" y="619"/>
                  </a:cubicBezTo>
                  <a:cubicBezTo>
                    <a:pt x="2451" y="598"/>
                    <a:pt x="2451" y="598"/>
                    <a:pt x="2451" y="598"/>
                  </a:cubicBezTo>
                  <a:lnTo>
                    <a:pt x="2451" y="577"/>
                  </a:lnTo>
                  <a:cubicBezTo>
                    <a:pt x="2472" y="598"/>
                    <a:pt x="2472" y="598"/>
                    <a:pt x="2472" y="598"/>
                  </a:cubicBezTo>
                  <a:cubicBezTo>
                    <a:pt x="2472" y="598"/>
                    <a:pt x="2472" y="577"/>
                    <a:pt x="2472" y="577"/>
                  </a:cubicBezTo>
                  <a:cubicBezTo>
                    <a:pt x="2472" y="587"/>
                    <a:pt x="2477" y="587"/>
                    <a:pt x="2483" y="587"/>
                  </a:cubicBezTo>
                  <a:cubicBezTo>
                    <a:pt x="2488" y="587"/>
                    <a:pt x="2493" y="587"/>
                    <a:pt x="2493" y="598"/>
                  </a:cubicBezTo>
                  <a:cubicBezTo>
                    <a:pt x="2514" y="598"/>
                    <a:pt x="2514" y="577"/>
                    <a:pt x="2514" y="556"/>
                  </a:cubicBezTo>
                  <a:cubicBezTo>
                    <a:pt x="2514" y="534"/>
                    <a:pt x="2493" y="513"/>
                    <a:pt x="2514" y="513"/>
                  </a:cubicBezTo>
                  <a:cubicBezTo>
                    <a:pt x="2514" y="492"/>
                    <a:pt x="2514" y="492"/>
                    <a:pt x="2514" y="492"/>
                  </a:cubicBezTo>
                  <a:cubicBezTo>
                    <a:pt x="2514" y="492"/>
                    <a:pt x="2557" y="492"/>
                    <a:pt x="2557" y="471"/>
                  </a:cubicBezTo>
                  <a:lnTo>
                    <a:pt x="2536" y="471"/>
                  </a:lnTo>
                  <a:lnTo>
                    <a:pt x="2557" y="450"/>
                  </a:lnTo>
                  <a:cubicBezTo>
                    <a:pt x="2557" y="450"/>
                    <a:pt x="2578" y="450"/>
                    <a:pt x="2578" y="429"/>
                  </a:cubicBezTo>
                  <a:cubicBezTo>
                    <a:pt x="2578" y="429"/>
                    <a:pt x="2578" y="429"/>
                    <a:pt x="2578" y="408"/>
                  </a:cubicBezTo>
                  <a:cubicBezTo>
                    <a:pt x="2599" y="408"/>
                    <a:pt x="2599" y="408"/>
                    <a:pt x="2620" y="387"/>
                  </a:cubicBezTo>
                  <a:lnTo>
                    <a:pt x="2599" y="387"/>
                  </a:lnTo>
                  <a:cubicBezTo>
                    <a:pt x="2620" y="387"/>
                    <a:pt x="2620" y="365"/>
                    <a:pt x="2620" y="365"/>
                  </a:cubicBezTo>
                  <a:lnTo>
                    <a:pt x="2641" y="365"/>
                  </a:lnTo>
                  <a:cubicBezTo>
                    <a:pt x="2641" y="365"/>
                    <a:pt x="2641" y="344"/>
                    <a:pt x="2641" y="344"/>
                  </a:cubicBezTo>
                  <a:cubicBezTo>
                    <a:pt x="2662" y="344"/>
                    <a:pt x="2662" y="323"/>
                    <a:pt x="2683" y="323"/>
                  </a:cubicBezTo>
                  <a:cubicBezTo>
                    <a:pt x="2662" y="323"/>
                    <a:pt x="2683" y="302"/>
                    <a:pt x="2683" y="302"/>
                  </a:cubicBezTo>
                  <a:cubicBezTo>
                    <a:pt x="2683" y="295"/>
                    <a:pt x="2686" y="293"/>
                    <a:pt x="2689" y="293"/>
                  </a:cubicBezTo>
                  <a:cubicBezTo>
                    <a:pt x="2695" y="293"/>
                    <a:pt x="2705" y="302"/>
                    <a:pt x="2705" y="302"/>
                  </a:cubicBezTo>
                  <a:cubicBezTo>
                    <a:pt x="2705" y="302"/>
                    <a:pt x="2726" y="281"/>
                    <a:pt x="2726" y="281"/>
                  </a:cubicBezTo>
                  <a:lnTo>
                    <a:pt x="2726" y="260"/>
                  </a:lnTo>
                  <a:lnTo>
                    <a:pt x="2747" y="239"/>
                  </a:lnTo>
                  <a:cubicBezTo>
                    <a:pt x="2726" y="239"/>
                    <a:pt x="2747" y="239"/>
                    <a:pt x="2747" y="218"/>
                  </a:cubicBezTo>
                  <a:cubicBezTo>
                    <a:pt x="2747" y="196"/>
                    <a:pt x="2747" y="196"/>
                    <a:pt x="2747" y="196"/>
                  </a:cubicBezTo>
                  <a:cubicBezTo>
                    <a:pt x="2768" y="175"/>
                    <a:pt x="2768" y="175"/>
                    <a:pt x="2768" y="175"/>
                  </a:cubicBezTo>
                  <a:cubicBezTo>
                    <a:pt x="2768" y="190"/>
                    <a:pt x="2778" y="205"/>
                    <a:pt x="2785" y="205"/>
                  </a:cubicBezTo>
                  <a:cubicBezTo>
                    <a:pt x="2787" y="205"/>
                    <a:pt x="2789" y="203"/>
                    <a:pt x="2789" y="196"/>
                  </a:cubicBezTo>
                  <a:cubicBezTo>
                    <a:pt x="2789" y="196"/>
                    <a:pt x="2789" y="218"/>
                    <a:pt x="2789" y="218"/>
                  </a:cubicBezTo>
                  <a:cubicBezTo>
                    <a:pt x="2810" y="218"/>
                    <a:pt x="2789" y="218"/>
                    <a:pt x="2810" y="196"/>
                  </a:cubicBezTo>
                  <a:cubicBezTo>
                    <a:pt x="2789" y="175"/>
                    <a:pt x="2831" y="154"/>
                    <a:pt x="2810" y="154"/>
                  </a:cubicBezTo>
                  <a:lnTo>
                    <a:pt x="2852" y="154"/>
                  </a:lnTo>
                  <a:cubicBezTo>
                    <a:pt x="2852" y="154"/>
                    <a:pt x="2852" y="133"/>
                    <a:pt x="2852" y="133"/>
                  </a:cubicBezTo>
                  <a:cubicBezTo>
                    <a:pt x="2852" y="154"/>
                    <a:pt x="2873" y="154"/>
                    <a:pt x="2873" y="154"/>
                  </a:cubicBezTo>
                  <a:cubicBezTo>
                    <a:pt x="2873" y="154"/>
                    <a:pt x="2895" y="154"/>
                    <a:pt x="2873" y="133"/>
                  </a:cubicBezTo>
                  <a:lnTo>
                    <a:pt x="2873" y="112"/>
                  </a:lnTo>
                  <a:lnTo>
                    <a:pt x="2895" y="112"/>
                  </a:lnTo>
                  <a:cubicBezTo>
                    <a:pt x="2895" y="112"/>
                    <a:pt x="2895" y="112"/>
                    <a:pt x="2895" y="91"/>
                  </a:cubicBezTo>
                  <a:cubicBezTo>
                    <a:pt x="2895" y="91"/>
                    <a:pt x="2916" y="91"/>
                    <a:pt x="2916" y="112"/>
                  </a:cubicBezTo>
                  <a:cubicBezTo>
                    <a:pt x="2916" y="91"/>
                    <a:pt x="2937" y="91"/>
                    <a:pt x="2937" y="91"/>
                  </a:cubicBezTo>
                  <a:cubicBezTo>
                    <a:pt x="2958" y="91"/>
                    <a:pt x="2979" y="70"/>
                    <a:pt x="3000" y="70"/>
                  </a:cubicBezTo>
                  <a:cubicBezTo>
                    <a:pt x="2979" y="49"/>
                    <a:pt x="3000" y="49"/>
                    <a:pt x="3000" y="49"/>
                  </a:cubicBezTo>
                  <a:cubicBezTo>
                    <a:pt x="3000" y="49"/>
                    <a:pt x="3021" y="49"/>
                    <a:pt x="3000" y="70"/>
                  </a:cubicBezTo>
                  <a:lnTo>
                    <a:pt x="3021" y="49"/>
                  </a:lnTo>
                  <a:lnTo>
                    <a:pt x="3021" y="49"/>
                  </a:lnTo>
                  <a:cubicBezTo>
                    <a:pt x="3021" y="70"/>
                    <a:pt x="3000" y="70"/>
                    <a:pt x="3021" y="70"/>
                  </a:cubicBezTo>
                  <a:cubicBezTo>
                    <a:pt x="3021" y="70"/>
                    <a:pt x="3021" y="49"/>
                    <a:pt x="3042" y="49"/>
                  </a:cubicBezTo>
                  <a:cubicBezTo>
                    <a:pt x="3042" y="59"/>
                    <a:pt x="3048" y="59"/>
                    <a:pt x="3053" y="59"/>
                  </a:cubicBezTo>
                  <a:cubicBezTo>
                    <a:pt x="3058" y="59"/>
                    <a:pt x="3062" y="59"/>
                    <a:pt x="3063" y="67"/>
                  </a:cubicBezTo>
                  <a:lnTo>
                    <a:pt x="3063" y="67"/>
                  </a:lnTo>
                  <a:cubicBezTo>
                    <a:pt x="3076" y="61"/>
                    <a:pt x="3064" y="49"/>
                    <a:pt x="3064" y="49"/>
                  </a:cubicBezTo>
                  <a:lnTo>
                    <a:pt x="3085" y="49"/>
                  </a:lnTo>
                  <a:cubicBezTo>
                    <a:pt x="3085" y="56"/>
                    <a:pt x="3085" y="58"/>
                    <a:pt x="3086" y="58"/>
                  </a:cubicBezTo>
                  <a:cubicBezTo>
                    <a:pt x="3086" y="58"/>
                    <a:pt x="3087" y="57"/>
                    <a:pt x="3088" y="55"/>
                  </a:cubicBezTo>
                  <a:lnTo>
                    <a:pt x="3088" y="55"/>
                  </a:lnTo>
                  <a:cubicBezTo>
                    <a:pt x="3089" y="57"/>
                    <a:pt x="3091" y="57"/>
                    <a:pt x="3092" y="57"/>
                  </a:cubicBezTo>
                  <a:cubicBezTo>
                    <a:pt x="3095" y="57"/>
                    <a:pt x="3100" y="55"/>
                    <a:pt x="3106" y="49"/>
                  </a:cubicBezTo>
                  <a:cubicBezTo>
                    <a:pt x="3097" y="49"/>
                    <a:pt x="3091" y="53"/>
                    <a:pt x="3088" y="55"/>
                  </a:cubicBezTo>
                  <a:lnTo>
                    <a:pt x="3088" y="55"/>
                  </a:lnTo>
                  <a:cubicBezTo>
                    <a:pt x="3085" y="51"/>
                    <a:pt x="3085" y="39"/>
                    <a:pt x="3085" y="27"/>
                  </a:cubicBezTo>
                  <a:lnTo>
                    <a:pt x="3085" y="27"/>
                  </a:lnTo>
                  <a:cubicBezTo>
                    <a:pt x="3085" y="35"/>
                    <a:pt x="3087" y="37"/>
                    <a:pt x="3090" y="37"/>
                  </a:cubicBezTo>
                  <a:cubicBezTo>
                    <a:pt x="3096" y="37"/>
                    <a:pt x="3106" y="27"/>
                    <a:pt x="3106" y="27"/>
                  </a:cubicBezTo>
                  <a:cubicBezTo>
                    <a:pt x="3099" y="20"/>
                    <a:pt x="3094" y="18"/>
                    <a:pt x="3090" y="18"/>
                  </a:cubicBezTo>
                  <a:cubicBezTo>
                    <a:pt x="3082" y="18"/>
                    <a:pt x="3078" y="27"/>
                    <a:pt x="3064" y="27"/>
                  </a:cubicBezTo>
                  <a:lnTo>
                    <a:pt x="3042" y="27"/>
                  </a:lnTo>
                  <a:cubicBezTo>
                    <a:pt x="3021" y="27"/>
                    <a:pt x="3042" y="6"/>
                    <a:pt x="3021" y="6"/>
                  </a:cubicBezTo>
                  <a:lnTo>
                    <a:pt x="3021" y="27"/>
                  </a:lnTo>
                  <a:cubicBezTo>
                    <a:pt x="3021" y="6"/>
                    <a:pt x="3000" y="6"/>
                    <a:pt x="3021" y="6"/>
                  </a:cubicBezTo>
                  <a:cubicBezTo>
                    <a:pt x="3017" y="2"/>
                    <a:pt x="3014" y="0"/>
                    <a:pt x="30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9307;p50">
              <a:extLst>
                <a:ext uri="{FF2B5EF4-FFF2-40B4-BE49-F238E27FC236}">
                  <a16:creationId xmlns:a16="http://schemas.microsoft.com/office/drawing/2014/main" id="{B6287B92-C384-05B9-951C-9CEE48B2083E}"/>
                </a:ext>
              </a:extLst>
            </p:cNvPr>
            <p:cNvSpPr/>
            <p:nvPr/>
          </p:nvSpPr>
          <p:spPr>
            <a:xfrm>
              <a:off x="6150950" y="3231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ubicBezTo>
                    <a:pt x="21" y="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9308;p50">
              <a:extLst>
                <a:ext uri="{FF2B5EF4-FFF2-40B4-BE49-F238E27FC236}">
                  <a16:creationId xmlns:a16="http://schemas.microsoft.com/office/drawing/2014/main" id="{1661BF75-4932-A1EE-EA6A-833E705F1F0E}"/>
                </a:ext>
              </a:extLst>
            </p:cNvPr>
            <p:cNvSpPr/>
            <p:nvPr/>
          </p:nvSpPr>
          <p:spPr>
            <a:xfrm>
              <a:off x="6143550" y="3236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9309;p50">
              <a:extLst>
                <a:ext uri="{FF2B5EF4-FFF2-40B4-BE49-F238E27FC236}">
                  <a16:creationId xmlns:a16="http://schemas.microsoft.com/office/drawing/2014/main" id="{60E128D4-86D0-BDFE-1732-7F93EE9469FE}"/>
                </a:ext>
              </a:extLst>
            </p:cNvPr>
            <p:cNvSpPr/>
            <p:nvPr/>
          </p:nvSpPr>
          <p:spPr>
            <a:xfrm>
              <a:off x="6141425" y="3237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9310;p50">
              <a:extLst>
                <a:ext uri="{FF2B5EF4-FFF2-40B4-BE49-F238E27FC236}">
                  <a16:creationId xmlns:a16="http://schemas.microsoft.com/office/drawing/2014/main" id="{6404022E-56BF-6B39-2846-8379B6C108D4}"/>
                </a:ext>
              </a:extLst>
            </p:cNvPr>
            <p:cNvSpPr/>
            <p:nvPr/>
          </p:nvSpPr>
          <p:spPr>
            <a:xfrm>
              <a:off x="6154100" y="322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9311;p50">
              <a:extLst>
                <a:ext uri="{FF2B5EF4-FFF2-40B4-BE49-F238E27FC236}">
                  <a16:creationId xmlns:a16="http://schemas.microsoft.com/office/drawing/2014/main" id="{DBB9E3B8-5DD7-6858-1966-90907BA8EA95}"/>
                </a:ext>
              </a:extLst>
            </p:cNvPr>
            <p:cNvSpPr/>
            <p:nvPr/>
          </p:nvSpPr>
          <p:spPr>
            <a:xfrm>
              <a:off x="6162550" y="32169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5" name="Google Shape;9312;p50">
              <a:extLst>
                <a:ext uri="{FF2B5EF4-FFF2-40B4-BE49-F238E27FC236}">
                  <a16:creationId xmlns:a16="http://schemas.microsoft.com/office/drawing/2014/main" id="{A5BEAE99-C474-2261-DD26-68E4A8713670}"/>
                </a:ext>
              </a:extLst>
            </p:cNvPr>
            <p:cNvSpPr/>
            <p:nvPr/>
          </p:nvSpPr>
          <p:spPr>
            <a:xfrm>
              <a:off x="6162025" y="321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6" name="Google Shape;9313;p50">
              <a:extLst>
                <a:ext uri="{FF2B5EF4-FFF2-40B4-BE49-F238E27FC236}">
                  <a16:creationId xmlns:a16="http://schemas.microsoft.com/office/drawing/2014/main" id="{CA91BAA5-CD3F-DD69-D41D-F622DA4D056C}"/>
                </a:ext>
              </a:extLst>
            </p:cNvPr>
            <p:cNvSpPr/>
            <p:nvPr/>
          </p:nvSpPr>
          <p:spPr>
            <a:xfrm>
              <a:off x="6152000" y="322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7" name="Google Shape;9314;p50">
              <a:extLst>
                <a:ext uri="{FF2B5EF4-FFF2-40B4-BE49-F238E27FC236}">
                  <a16:creationId xmlns:a16="http://schemas.microsoft.com/office/drawing/2014/main" id="{2785CCC3-621B-565A-47A0-03B24AC3A489}"/>
                </a:ext>
              </a:extLst>
            </p:cNvPr>
            <p:cNvSpPr/>
            <p:nvPr/>
          </p:nvSpPr>
          <p:spPr>
            <a:xfrm>
              <a:off x="6162025" y="3217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8" name="Google Shape;9315;p50">
              <a:extLst>
                <a:ext uri="{FF2B5EF4-FFF2-40B4-BE49-F238E27FC236}">
                  <a16:creationId xmlns:a16="http://schemas.microsoft.com/office/drawing/2014/main" id="{2CFDD18D-5D4E-7E51-8C08-E26A1740C788}"/>
                </a:ext>
              </a:extLst>
            </p:cNvPr>
            <p:cNvSpPr/>
            <p:nvPr/>
          </p:nvSpPr>
          <p:spPr>
            <a:xfrm>
              <a:off x="6163075" y="321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9" name="Google Shape;9316;p50">
              <a:extLst>
                <a:ext uri="{FF2B5EF4-FFF2-40B4-BE49-F238E27FC236}">
                  <a16:creationId xmlns:a16="http://schemas.microsoft.com/office/drawing/2014/main" id="{66AE1C11-AECA-16CC-4D83-2CE997DBB5DE}"/>
                </a:ext>
              </a:extLst>
            </p:cNvPr>
            <p:cNvSpPr/>
            <p:nvPr/>
          </p:nvSpPr>
          <p:spPr>
            <a:xfrm>
              <a:off x="6157275" y="3222775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22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0" name="Google Shape;9317;p50">
              <a:extLst>
                <a:ext uri="{FF2B5EF4-FFF2-40B4-BE49-F238E27FC236}">
                  <a16:creationId xmlns:a16="http://schemas.microsoft.com/office/drawing/2014/main" id="{9383D824-AA2D-42B3-5FB1-D8FA3A2BDE20}"/>
                </a:ext>
              </a:extLst>
            </p:cNvPr>
            <p:cNvSpPr/>
            <p:nvPr/>
          </p:nvSpPr>
          <p:spPr>
            <a:xfrm>
              <a:off x="6161500" y="321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1" name="Google Shape;9318;p50">
              <a:extLst>
                <a:ext uri="{FF2B5EF4-FFF2-40B4-BE49-F238E27FC236}">
                  <a16:creationId xmlns:a16="http://schemas.microsoft.com/office/drawing/2014/main" id="{32250B40-4EAE-EF0A-F8CC-AFE0BA5B28BF}"/>
                </a:ext>
              </a:extLst>
            </p:cNvPr>
            <p:cNvSpPr/>
            <p:nvPr/>
          </p:nvSpPr>
          <p:spPr>
            <a:xfrm>
              <a:off x="6163625" y="3216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2" name="Google Shape;9319;p50">
              <a:extLst>
                <a:ext uri="{FF2B5EF4-FFF2-40B4-BE49-F238E27FC236}">
                  <a16:creationId xmlns:a16="http://schemas.microsoft.com/office/drawing/2014/main" id="{4B3856F4-CAE2-3557-DBDE-5802285A2640}"/>
                </a:ext>
              </a:extLst>
            </p:cNvPr>
            <p:cNvSpPr/>
            <p:nvPr/>
          </p:nvSpPr>
          <p:spPr>
            <a:xfrm>
              <a:off x="6158875" y="32206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0" y="22"/>
                    <a:pt x="21" y="22"/>
                  </a:cubicBezTo>
                  <a:cubicBezTo>
                    <a:pt x="21" y="2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3" name="Google Shape;9320;p50">
              <a:extLst>
                <a:ext uri="{FF2B5EF4-FFF2-40B4-BE49-F238E27FC236}">
                  <a16:creationId xmlns:a16="http://schemas.microsoft.com/office/drawing/2014/main" id="{D04248C4-D62F-8413-1CE4-7CDC3B9F47DB}"/>
                </a:ext>
              </a:extLst>
            </p:cNvPr>
            <p:cNvSpPr/>
            <p:nvPr/>
          </p:nvSpPr>
          <p:spPr>
            <a:xfrm>
              <a:off x="6175750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4" name="Google Shape;9321;p50">
              <a:extLst>
                <a:ext uri="{FF2B5EF4-FFF2-40B4-BE49-F238E27FC236}">
                  <a16:creationId xmlns:a16="http://schemas.microsoft.com/office/drawing/2014/main" id="{28D8CC8D-AF7B-91E3-C086-912975EBC2C6}"/>
                </a:ext>
              </a:extLst>
            </p:cNvPr>
            <p:cNvSpPr/>
            <p:nvPr/>
          </p:nvSpPr>
          <p:spPr>
            <a:xfrm>
              <a:off x="6172075" y="329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5" name="Google Shape;9322;p50">
              <a:extLst>
                <a:ext uri="{FF2B5EF4-FFF2-40B4-BE49-F238E27FC236}">
                  <a16:creationId xmlns:a16="http://schemas.microsoft.com/office/drawing/2014/main" id="{4995B95D-B2EC-625B-EFF0-4506F29732F3}"/>
                </a:ext>
              </a:extLst>
            </p:cNvPr>
            <p:cNvSpPr/>
            <p:nvPr/>
          </p:nvSpPr>
          <p:spPr>
            <a:xfrm>
              <a:off x="6178925" y="32861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"/>
                    <a:pt x="1" y="1"/>
                    <a:pt x="22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6" name="Google Shape;9323;p50">
              <a:extLst>
                <a:ext uri="{FF2B5EF4-FFF2-40B4-BE49-F238E27FC236}">
                  <a16:creationId xmlns:a16="http://schemas.microsoft.com/office/drawing/2014/main" id="{9388A20B-44DD-3634-84A6-81E913DE86C4}"/>
                </a:ext>
              </a:extLst>
            </p:cNvPr>
            <p:cNvSpPr/>
            <p:nvPr/>
          </p:nvSpPr>
          <p:spPr>
            <a:xfrm>
              <a:off x="6162025" y="329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7" name="Google Shape;9324;p50">
              <a:extLst>
                <a:ext uri="{FF2B5EF4-FFF2-40B4-BE49-F238E27FC236}">
                  <a16:creationId xmlns:a16="http://schemas.microsoft.com/office/drawing/2014/main" id="{BCE56358-F0FB-3FE2-7B3E-B4EFDBE04AFE}"/>
                </a:ext>
              </a:extLst>
            </p:cNvPr>
            <p:cNvSpPr/>
            <p:nvPr/>
          </p:nvSpPr>
          <p:spPr>
            <a:xfrm>
              <a:off x="6168375" y="32967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8" name="Google Shape;9325;p50">
              <a:extLst>
                <a:ext uri="{FF2B5EF4-FFF2-40B4-BE49-F238E27FC236}">
                  <a16:creationId xmlns:a16="http://schemas.microsoft.com/office/drawing/2014/main" id="{A8A201DC-A004-E25E-7808-4D7659155473}"/>
                </a:ext>
              </a:extLst>
            </p:cNvPr>
            <p:cNvSpPr/>
            <p:nvPr/>
          </p:nvSpPr>
          <p:spPr>
            <a:xfrm>
              <a:off x="6181575" y="32872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9" name="Google Shape;9326;p50">
              <a:extLst>
                <a:ext uri="{FF2B5EF4-FFF2-40B4-BE49-F238E27FC236}">
                  <a16:creationId xmlns:a16="http://schemas.microsoft.com/office/drawing/2014/main" id="{0F1A8643-EE8D-9C04-027E-D4FADA0D8AB3}"/>
                </a:ext>
              </a:extLst>
            </p:cNvPr>
            <p:cNvSpPr/>
            <p:nvPr/>
          </p:nvSpPr>
          <p:spPr>
            <a:xfrm>
              <a:off x="6184750" y="328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0" name="Google Shape;9327;p50">
              <a:extLst>
                <a:ext uri="{FF2B5EF4-FFF2-40B4-BE49-F238E27FC236}">
                  <a16:creationId xmlns:a16="http://schemas.microsoft.com/office/drawing/2014/main" id="{9D48C8A0-ED39-CD86-68E1-43669A7E7539}"/>
                </a:ext>
              </a:extLst>
            </p:cNvPr>
            <p:cNvSpPr/>
            <p:nvPr/>
          </p:nvSpPr>
          <p:spPr>
            <a:xfrm>
              <a:off x="6183675" y="328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1" name="Google Shape;9328;p50">
              <a:extLst>
                <a:ext uri="{FF2B5EF4-FFF2-40B4-BE49-F238E27FC236}">
                  <a16:creationId xmlns:a16="http://schemas.microsoft.com/office/drawing/2014/main" id="{67EFF43D-0658-2EF6-9CFE-1669B423D8DB}"/>
                </a:ext>
              </a:extLst>
            </p:cNvPr>
            <p:cNvSpPr/>
            <p:nvPr/>
          </p:nvSpPr>
          <p:spPr>
            <a:xfrm>
              <a:off x="6183675" y="328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2" name="Google Shape;9329;p50">
              <a:extLst>
                <a:ext uri="{FF2B5EF4-FFF2-40B4-BE49-F238E27FC236}">
                  <a16:creationId xmlns:a16="http://schemas.microsoft.com/office/drawing/2014/main" id="{79FCE422-D3A6-4AEE-3BBA-E05A135B4EEA}"/>
                </a:ext>
              </a:extLst>
            </p:cNvPr>
            <p:cNvSpPr/>
            <p:nvPr/>
          </p:nvSpPr>
          <p:spPr>
            <a:xfrm>
              <a:off x="6117675" y="3316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3" name="Google Shape;9330;p50">
              <a:extLst>
                <a:ext uri="{FF2B5EF4-FFF2-40B4-BE49-F238E27FC236}">
                  <a16:creationId xmlns:a16="http://schemas.microsoft.com/office/drawing/2014/main" id="{7849E636-EB43-EEF1-0805-511C7166E31F}"/>
                </a:ext>
              </a:extLst>
            </p:cNvPr>
            <p:cNvSpPr/>
            <p:nvPr/>
          </p:nvSpPr>
          <p:spPr>
            <a:xfrm>
              <a:off x="6149350" y="3295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4" name="Google Shape;9331;p50">
              <a:extLst>
                <a:ext uri="{FF2B5EF4-FFF2-40B4-BE49-F238E27FC236}">
                  <a16:creationId xmlns:a16="http://schemas.microsoft.com/office/drawing/2014/main" id="{BCA52E6B-F12D-54ED-EA31-B896A062295B}"/>
                </a:ext>
              </a:extLst>
            </p:cNvPr>
            <p:cNvSpPr/>
            <p:nvPr/>
          </p:nvSpPr>
          <p:spPr>
            <a:xfrm>
              <a:off x="6118725" y="331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5" name="Google Shape;9332;p50">
              <a:extLst>
                <a:ext uri="{FF2B5EF4-FFF2-40B4-BE49-F238E27FC236}">
                  <a16:creationId xmlns:a16="http://schemas.microsoft.com/office/drawing/2014/main" id="{C15CD5AE-5955-E4CD-09C4-33F66F6AF263}"/>
                </a:ext>
              </a:extLst>
            </p:cNvPr>
            <p:cNvSpPr/>
            <p:nvPr/>
          </p:nvSpPr>
          <p:spPr>
            <a:xfrm>
              <a:off x="6180525" y="32888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6" name="Google Shape;9333;p50">
              <a:extLst>
                <a:ext uri="{FF2B5EF4-FFF2-40B4-BE49-F238E27FC236}">
                  <a16:creationId xmlns:a16="http://schemas.microsoft.com/office/drawing/2014/main" id="{222CAC79-C1C1-D20B-0A18-702989BADA6A}"/>
                </a:ext>
              </a:extLst>
            </p:cNvPr>
            <p:cNvSpPr/>
            <p:nvPr/>
          </p:nvSpPr>
          <p:spPr>
            <a:xfrm>
              <a:off x="6147775" y="330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7" name="Google Shape;9334;p50">
              <a:extLst>
                <a:ext uri="{FF2B5EF4-FFF2-40B4-BE49-F238E27FC236}">
                  <a16:creationId xmlns:a16="http://schemas.microsoft.com/office/drawing/2014/main" id="{633D95E1-2647-E1C4-D9E0-5E6DA30F4E06}"/>
                </a:ext>
              </a:extLst>
            </p:cNvPr>
            <p:cNvSpPr/>
            <p:nvPr/>
          </p:nvSpPr>
          <p:spPr>
            <a:xfrm>
              <a:off x="6118725" y="331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8" name="Google Shape;9335;p50">
              <a:extLst>
                <a:ext uri="{FF2B5EF4-FFF2-40B4-BE49-F238E27FC236}">
                  <a16:creationId xmlns:a16="http://schemas.microsoft.com/office/drawing/2014/main" id="{25D0B57B-7491-6DD5-8A71-8B20E0BC6FE4}"/>
                </a:ext>
              </a:extLst>
            </p:cNvPr>
            <p:cNvSpPr/>
            <p:nvPr/>
          </p:nvSpPr>
          <p:spPr>
            <a:xfrm>
              <a:off x="6136150" y="3299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9" name="Google Shape;9336;p50">
              <a:extLst>
                <a:ext uri="{FF2B5EF4-FFF2-40B4-BE49-F238E27FC236}">
                  <a16:creationId xmlns:a16="http://schemas.microsoft.com/office/drawing/2014/main" id="{C867B465-CA59-05DD-ADF1-F184E79DE621}"/>
                </a:ext>
              </a:extLst>
            </p:cNvPr>
            <p:cNvSpPr/>
            <p:nvPr/>
          </p:nvSpPr>
          <p:spPr>
            <a:xfrm>
              <a:off x="6135625" y="3299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0" name="Google Shape;9337;p50">
              <a:extLst>
                <a:ext uri="{FF2B5EF4-FFF2-40B4-BE49-F238E27FC236}">
                  <a16:creationId xmlns:a16="http://schemas.microsoft.com/office/drawing/2014/main" id="{C353B042-C175-9B63-4065-31D5A011FFF8}"/>
                </a:ext>
              </a:extLst>
            </p:cNvPr>
            <p:cNvSpPr/>
            <p:nvPr/>
          </p:nvSpPr>
          <p:spPr>
            <a:xfrm>
              <a:off x="6117675" y="3316250"/>
              <a:ext cx="25" cy="575"/>
            </a:xfrm>
            <a:custGeom>
              <a:avLst/>
              <a:gdLst/>
              <a:ahLst/>
              <a:cxnLst/>
              <a:rect l="l" t="t" r="r" b="b"/>
              <a:pathLst>
                <a:path w="1" h="23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22"/>
                    <a:pt x="0" y="22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1" name="Google Shape;9338;p50">
              <a:extLst>
                <a:ext uri="{FF2B5EF4-FFF2-40B4-BE49-F238E27FC236}">
                  <a16:creationId xmlns:a16="http://schemas.microsoft.com/office/drawing/2014/main" id="{F047781F-1163-9DB3-5BD6-E3EB9A82C93A}"/>
                </a:ext>
              </a:extLst>
            </p:cNvPr>
            <p:cNvSpPr/>
            <p:nvPr/>
          </p:nvSpPr>
          <p:spPr>
            <a:xfrm>
              <a:off x="6129300" y="3304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9339;p50">
              <a:extLst>
                <a:ext uri="{FF2B5EF4-FFF2-40B4-BE49-F238E27FC236}">
                  <a16:creationId xmlns:a16="http://schemas.microsoft.com/office/drawing/2014/main" id="{4C49D472-E4B1-5846-3252-94A4E5AADCD5}"/>
                </a:ext>
              </a:extLst>
            </p:cNvPr>
            <p:cNvSpPr/>
            <p:nvPr/>
          </p:nvSpPr>
          <p:spPr>
            <a:xfrm>
              <a:off x="6168900" y="329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9340;p50">
              <a:extLst>
                <a:ext uri="{FF2B5EF4-FFF2-40B4-BE49-F238E27FC236}">
                  <a16:creationId xmlns:a16="http://schemas.microsoft.com/office/drawing/2014/main" id="{30A5047B-180C-7007-4503-4472C5073960}"/>
                </a:ext>
              </a:extLst>
            </p:cNvPr>
            <p:cNvSpPr/>
            <p:nvPr/>
          </p:nvSpPr>
          <p:spPr>
            <a:xfrm>
              <a:off x="6165200" y="330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9341;p50">
              <a:extLst>
                <a:ext uri="{FF2B5EF4-FFF2-40B4-BE49-F238E27FC236}">
                  <a16:creationId xmlns:a16="http://schemas.microsoft.com/office/drawing/2014/main" id="{D49FD4F7-87A4-7FC6-3ABF-AADAA063311A}"/>
                </a:ext>
              </a:extLst>
            </p:cNvPr>
            <p:cNvSpPr/>
            <p:nvPr/>
          </p:nvSpPr>
          <p:spPr>
            <a:xfrm>
              <a:off x="6165200" y="33014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22" y="0"/>
                    <a:pt x="0" y="0"/>
                    <a:pt x="0" y="22"/>
                  </a:cubicBezTo>
                  <a:cubicBezTo>
                    <a:pt x="0" y="22"/>
                    <a:pt x="22" y="22"/>
                    <a:pt x="22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9342;p50">
              <a:extLst>
                <a:ext uri="{FF2B5EF4-FFF2-40B4-BE49-F238E27FC236}">
                  <a16:creationId xmlns:a16="http://schemas.microsoft.com/office/drawing/2014/main" id="{B0260F04-A0D6-7AF3-8D6C-FE70CBD8FC08}"/>
                </a:ext>
              </a:extLst>
            </p:cNvPr>
            <p:cNvSpPr/>
            <p:nvPr/>
          </p:nvSpPr>
          <p:spPr>
            <a:xfrm>
              <a:off x="6164675" y="33014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2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9343;p50">
              <a:extLst>
                <a:ext uri="{FF2B5EF4-FFF2-40B4-BE49-F238E27FC236}">
                  <a16:creationId xmlns:a16="http://schemas.microsoft.com/office/drawing/2014/main" id="{9FCC5739-869C-DB00-BCEE-7B08C600ED7A}"/>
                </a:ext>
              </a:extLst>
            </p:cNvPr>
            <p:cNvSpPr/>
            <p:nvPr/>
          </p:nvSpPr>
          <p:spPr>
            <a:xfrm>
              <a:off x="6171000" y="330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9344;p50">
              <a:extLst>
                <a:ext uri="{FF2B5EF4-FFF2-40B4-BE49-F238E27FC236}">
                  <a16:creationId xmlns:a16="http://schemas.microsoft.com/office/drawing/2014/main" id="{A7931601-579B-2278-20BE-7092F60C802C}"/>
                </a:ext>
              </a:extLst>
            </p:cNvPr>
            <p:cNvSpPr/>
            <p:nvPr/>
          </p:nvSpPr>
          <p:spPr>
            <a:xfrm>
              <a:off x="6169425" y="330095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21"/>
                    <a:pt x="0" y="21"/>
                    <a:pt x="22" y="21"/>
                  </a:cubicBezTo>
                  <a:cubicBezTo>
                    <a:pt x="22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9345;p50">
              <a:extLst>
                <a:ext uri="{FF2B5EF4-FFF2-40B4-BE49-F238E27FC236}">
                  <a16:creationId xmlns:a16="http://schemas.microsoft.com/office/drawing/2014/main" id="{5F69725A-D67F-DF29-D898-E34394C9911F}"/>
                </a:ext>
              </a:extLst>
            </p:cNvPr>
            <p:cNvSpPr/>
            <p:nvPr/>
          </p:nvSpPr>
          <p:spPr>
            <a:xfrm>
              <a:off x="6161500" y="330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9" name="Google Shape;9346;p50">
              <a:extLst>
                <a:ext uri="{FF2B5EF4-FFF2-40B4-BE49-F238E27FC236}">
                  <a16:creationId xmlns:a16="http://schemas.microsoft.com/office/drawing/2014/main" id="{EC77F83B-1D73-CEF3-40AD-FB184553B9CF}"/>
                </a:ext>
              </a:extLst>
            </p:cNvPr>
            <p:cNvSpPr/>
            <p:nvPr/>
          </p:nvSpPr>
          <p:spPr>
            <a:xfrm>
              <a:off x="6117675" y="3285100"/>
              <a:ext cx="68150" cy="32475"/>
            </a:xfrm>
            <a:custGeom>
              <a:avLst/>
              <a:gdLst/>
              <a:ahLst/>
              <a:cxnLst/>
              <a:rect l="l" t="t" r="r" b="b"/>
              <a:pathLst>
                <a:path w="2726" h="1299" extrusionOk="0">
                  <a:moveTo>
                    <a:pt x="2577" y="1"/>
                  </a:moveTo>
                  <a:lnTo>
                    <a:pt x="2585" y="8"/>
                  </a:lnTo>
                  <a:lnTo>
                    <a:pt x="2585" y="8"/>
                  </a:lnTo>
                  <a:cubicBezTo>
                    <a:pt x="2588" y="4"/>
                    <a:pt x="2593" y="1"/>
                    <a:pt x="2599" y="1"/>
                  </a:cubicBezTo>
                  <a:close/>
                  <a:moveTo>
                    <a:pt x="2662" y="43"/>
                  </a:moveTo>
                  <a:cubicBezTo>
                    <a:pt x="2662" y="64"/>
                    <a:pt x="2662" y="64"/>
                    <a:pt x="2662" y="64"/>
                  </a:cubicBezTo>
                  <a:cubicBezTo>
                    <a:pt x="2662" y="75"/>
                    <a:pt x="2657" y="75"/>
                    <a:pt x="2654" y="75"/>
                  </a:cubicBezTo>
                  <a:cubicBezTo>
                    <a:pt x="2651" y="75"/>
                    <a:pt x="2651" y="75"/>
                    <a:pt x="2662" y="85"/>
                  </a:cubicBezTo>
                  <a:cubicBezTo>
                    <a:pt x="2662" y="85"/>
                    <a:pt x="2662" y="76"/>
                    <a:pt x="2668" y="76"/>
                  </a:cubicBezTo>
                  <a:cubicBezTo>
                    <a:pt x="2671" y="76"/>
                    <a:pt x="2676" y="78"/>
                    <a:pt x="2683" y="85"/>
                  </a:cubicBezTo>
                  <a:cubicBezTo>
                    <a:pt x="2683" y="79"/>
                    <a:pt x="2683" y="72"/>
                    <a:pt x="2683" y="64"/>
                  </a:cubicBezTo>
                  <a:cubicBezTo>
                    <a:pt x="2704" y="43"/>
                    <a:pt x="2683" y="43"/>
                    <a:pt x="2683" y="43"/>
                  </a:cubicBezTo>
                  <a:close/>
                  <a:moveTo>
                    <a:pt x="2704" y="43"/>
                  </a:moveTo>
                  <a:cubicBezTo>
                    <a:pt x="2704" y="43"/>
                    <a:pt x="2704" y="64"/>
                    <a:pt x="2683" y="64"/>
                  </a:cubicBezTo>
                  <a:cubicBezTo>
                    <a:pt x="2704" y="64"/>
                    <a:pt x="2704" y="85"/>
                    <a:pt x="2704" y="85"/>
                  </a:cubicBezTo>
                  <a:cubicBezTo>
                    <a:pt x="2704" y="85"/>
                    <a:pt x="2704" y="85"/>
                    <a:pt x="2704" y="64"/>
                  </a:cubicBezTo>
                  <a:cubicBezTo>
                    <a:pt x="2704" y="75"/>
                    <a:pt x="2709" y="80"/>
                    <a:pt x="2715" y="80"/>
                  </a:cubicBezTo>
                  <a:cubicBezTo>
                    <a:pt x="2720" y="80"/>
                    <a:pt x="2725" y="75"/>
                    <a:pt x="2725" y="64"/>
                  </a:cubicBezTo>
                  <a:cubicBezTo>
                    <a:pt x="2704" y="64"/>
                    <a:pt x="2704" y="64"/>
                    <a:pt x="2704" y="43"/>
                  </a:cubicBezTo>
                  <a:close/>
                  <a:moveTo>
                    <a:pt x="2514" y="106"/>
                  </a:moveTo>
                  <a:cubicBezTo>
                    <a:pt x="2514" y="127"/>
                    <a:pt x="2535" y="127"/>
                    <a:pt x="2535" y="127"/>
                  </a:cubicBezTo>
                  <a:cubicBezTo>
                    <a:pt x="2535" y="117"/>
                    <a:pt x="2530" y="117"/>
                    <a:pt x="2525" y="117"/>
                  </a:cubicBezTo>
                  <a:cubicBezTo>
                    <a:pt x="2519" y="117"/>
                    <a:pt x="2514" y="117"/>
                    <a:pt x="2514" y="106"/>
                  </a:cubicBezTo>
                  <a:close/>
                  <a:moveTo>
                    <a:pt x="2556" y="106"/>
                  </a:moveTo>
                  <a:cubicBezTo>
                    <a:pt x="2556" y="106"/>
                    <a:pt x="2556" y="127"/>
                    <a:pt x="2556" y="127"/>
                  </a:cubicBezTo>
                  <a:cubicBezTo>
                    <a:pt x="2556" y="127"/>
                    <a:pt x="2577" y="106"/>
                    <a:pt x="2556" y="106"/>
                  </a:cubicBezTo>
                  <a:close/>
                  <a:moveTo>
                    <a:pt x="2514" y="148"/>
                  </a:moveTo>
                  <a:cubicBezTo>
                    <a:pt x="2514" y="148"/>
                    <a:pt x="2514" y="148"/>
                    <a:pt x="2514" y="170"/>
                  </a:cubicBezTo>
                  <a:lnTo>
                    <a:pt x="2535" y="170"/>
                  </a:lnTo>
                  <a:cubicBezTo>
                    <a:pt x="2514" y="170"/>
                    <a:pt x="2514" y="170"/>
                    <a:pt x="2514" y="148"/>
                  </a:cubicBezTo>
                  <a:close/>
                  <a:moveTo>
                    <a:pt x="2154" y="371"/>
                  </a:moveTo>
                  <a:cubicBezTo>
                    <a:pt x="2153" y="371"/>
                    <a:pt x="2148" y="381"/>
                    <a:pt x="2134" y="381"/>
                  </a:cubicBezTo>
                  <a:lnTo>
                    <a:pt x="2155" y="381"/>
                  </a:lnTo>
                  <a:cubicBezTo>
                    <a:pt x="2155" y="374"/>
                    <a:pt x="2155" y="371"/>
                    <a:pt x="2154" y="371"/>
                  </a:cubicBezTo>
                  <a:close/>
                  <a:moveTo>
                    <a:pt x="1183" y="423"/>
                  </a:moveTo>
                  <a:cubicBezTo>
                    <a:pt x="1183" y="423"/>
                    <a:pt x="1183" y="444"/>
                    <a:pt x="1183" y="444"/>
                  </a:cubicBezTo>
                  <a:cubicBezTo>
                    <a:pt x="1204" y="444"/>
                    <a:pt x="1183" y="423"/>
                    <a:pt x="1183" y="423"/>
                  </a:cubicBezTo>
                  <a:close/>
                  <a:moveTo>
                    <a:pt x="2092" y="423"/>
                  </a:moveTo>
                  <a:cubicBezTo>
                    <a:pt x="2070" y="444"/>
                    <a:pt x="2092" y="444"/>
                    <a:pt x="2092" y="444"/>
                  </a:cubicBezTo>
                  <a:lnTo>
                    <a:pt x="2092" y="423"/>
                  </a:lnTo>
                  <a:close/>
                  <a:moveTo>
                    <a:pt x="2113" y="613"/>
                  </a:moveTo>
                  <a:cubicBezTo>
                    <a:pt x="2113" y="613"/>
                    <a:pt x="2092" y="634"/>
                    <a:pt x="2092" y="634"/>
                  </a:cubicBezTo>
                  <a:cubicBezTo>
                    <a:pt x="2113" y="634"/>
                    <a:pt x="2113" y="613"/>
                    <a:pt x="2113" y="613"/>
                  </a:cubicBezTo>
                  <a:close/>
                  <a:moveTo>
                    <a:pt x="1901" y="655"/>
                  </a:moveTo>
                  <a:cubicBezTo>
                    <a:pt x="1901" y="655"/>
                    <a:pt x="1901" y="655"/>
                    <a:pt x="1901" y="655"/>
                  </a:cubicBezTo>
                  <a:cubicBezTo>
                    <a:pt x="1901" y="655"/>
                    <a:pt x="1901" y="655"/>
                    <a:pt x="1901" y="655"/>
                  </a:cubicBezTo>
                  <a:close/>
                  <a:moveTo>
                    <a:pt x="1944" y="655"/>
                  </a:moveTo>
                  <a:lnTo>
                    <a:pt x="1944" y="655"/>
                  </a:lnTo>
                  <a:cubicBezTo>
                    <a:pt x="1944" y="655"/>
                    <a:pt x="1944" y="655"/>
                    <a:pt x="1944" y="655"/>
                  </a:cubicBezTo>
                  <a:close/>
                  <a:moveTo>
                    <a:pt x="1901" y="655"/>
                  </a:moveTo>
                  <a:cubicBezTo>
                    <a:pt x="1901" y="655"/>
                    <a:pt x="1901" y="655"/>
                    <a:pt x="1901" y="655"/>
                  </a:cubicBezTo>
                  <a:cubicBezTo>
                    <a:pt x="1901" y="655"/>
                    <a:pt x="1901" y="655"/>
                    <a:pt x="1901" y="655"/>
                  </a:cubicBezTo>
                  <a:close/>
                  <a:moveTo>
                    <a:pt x="1944" y="655"/>
                  </a:moveTo>
                  <a:lnTo>
                    <a:pt x="1944" y="655"/>
                  </a:lnTo>
                  <a:cubicBezTo>
                    <a:pt x="1944" y="655"/>
                    <a:pt x="1944" y="655"/>
                    <a:pt x="1944" y="655"/>
                  </a:cubicBezTo>
                  <a:close/>
                  <a:moveTo>
                    <a:pt x="1944" y="655"/>
                  </a:moveTo>
                  <a:lnTo>
                    <a:pt x="1944" y="655"/>
                  </a:lnTo>
                  <a:cubicBezTo>
                    <a:pt x="1944" y="655"/>
                    <a:pt x="1944" y="655"/>
                    <a:pt x="1944" y="655"/>
                  </a:cubicBezTo>
                  <a:close/>
                  <a:moveTo>
                    <a:pt x="2070" y="655"/>
                  </a:moveTo>
                  <a:cubicBezTo>
                    <a:pt x="2052" y="655"/>
                    <a:pt x="2066" y="671"/>
                    <a:pt x="2056" y="676"/>
                  </a:cubicBezTo>
                  <a:lnTo>
                    <a:pt x="2056" y="676"/>
                  </a:lnTo>
                  <a:cubicBezTo>
                    <a:pt x="2062" y="674"/>
                    <a:pt x="2070" y="669"/>
                    <a:pt x="2070" y="655"/>
                  </a:cubicBezTo>
                  <a:close/>
                  <a:moveTo>
                    <a:pt x="1289" y="677"/>
                  </a:moveTo>
                  <a:lnTo>
                    <a:pt x="1289" y="677"/>
                  </a:lnTo>
                  <a:cubicBezTo>
                    <a:pt x="1289" y="677"/>
                    <a:pt x="1289" y="677"/>
                    <a:pt x="1289" y="677"/>
                  </a:cubicBezTo>
                  <a:close/>
                  <a:moveTo>
                    <a:pt x="1310" y="655"/>
                  </a:moveTo>
                  <a:cubicBezTo>
                    <a:pt x="1310" y="655"/>
                    <a:pt x="1310" y="655"/>
                    <a:pt x="1331" y="677"/>
                  </a:cubicBezTo>
                  <a:cubicBezTo>
                    <a:pt x="1331" y="655"/>
                    <a:pt x="1310" y="655"/>
                    <a:pt x="1310" y="655"/>
                  </a:cubicBezTo>
                  <a:close/>
                  <a:moveTo>
                    <a:pt x="1769" y="672"/>
                  </a:moveTo>
                  <a:cubicBezTo>
                    <a:pt x="1766" y="674"/>
                    <a:pt x="1761" y="677"/>
                    <a:pt x="1754" y="677"/>
                  </a:cubicBezTo>
                  <a:cubicBezTo>
                    <a:pt x="1767" y="677"/>
                    <a:pt x="1772" y="677"/>
                    <a:pt x="1769" y="672"/>
                  </a:cubicBezTo>
                  <a:close/>
                  <a:moveTo>
                    <a:pt x="1817" y="677"/>
                  </a:moveTo>
                  <a:lnTo>
                    <a:pt x="1817" y="677"/>
                  </a:lnTo>
                  <a:cubicBezTo>
                    <a:pt x="1817" y="677"/>
                    <a:pt x="1817" y="677"/>
                    <a:pt x="1817" y="677"/>
                  </a:cubicBezTo>
                  <a:close/>
                  <a:moveTo>
                    <a:pt x="1869" y="675"/>
                  </a:moveTo>
                  <a:cubicBezTo>
                    <a:pt x="1866" y="676"/>
                    <a:pt x="1863" y="677"/>
                    <a:pt x="1859" y="677"/>
                  </a:cubicBezTo>
                  <a:lnTo>
                    <a:pt x="1880" y="677"/>
                  </a:lnTo>
                  <a:cubicBezTo>
                    <a:pt x="1876" y="677"/>
                    <a:pt x="1872" y="676"/>
                    <a:pt x="1869" y="675"/>
                  </a:cubicBezTo>
                  <a:close/>
                  <a:moveTo>
                    <a:pt x="1901" y="655"/>
                  </a:moveTo>
                  <a:cubicBezTo>
                    <a:pt x="1901" y="655"/>
                    <a:pt x="1901" y="677"/>
                    <a:pt x="1880" y="677"/>
                  </a:cubicBezTo>
                  <a:lnTo>
                    <a:pt x="1901" y="677"/>
                  </a:lnTo>
                  <a:cubicBezTo>
                    <a:pt x="1901" y="655"/>
                    <a:pt x="1901" y="655"/>
                    <a:pt x="1901" y="655"/>
                  </a:cubicBezTo>
                  <a:close/>
                  <a:moveTo>
                    <a:pt x="1965" y="655"/>
                  </a:moveTo>
                  <a:cubicBezTo>
                    <a:pt x="1965" y="655"/>
                    <a:pt x="1965" y="662"/>
                    <a:pt x="1962" y="667"/>
                  </a:cubicBezTo>
                  <a:lnTo>
                    <a:pt x="1962" y="667"/>
                  </a:lnTo>
                  <a:cubicBezTo>
                    <a:pt x="1960" y="666"/>
                    <a:pt x="1957" y="666"/>
                    <a:pt x="1954" y="666"/>
                  </a:cubicBezTo>
                  <a:cubicBezTo>
                    <a:pt x="1949" y="666"/>
                    <a:pt x="1944" y="666"/>
                    <a:pt x="1944" y="655"/>
                  </a:cubicBezTo>
                  <a:lnTo>
                    <a:pt x="1944" y="677"/>
                  </a:lnTo>
                  <a:cubicBezTo>
                    <a:pt x="1953" y="677"/>
                    <a:pt x="1959" y="672"/>
                    <a:pt x="1962" y="667"/>
                  </a:cubicBezTo>
                  <a:lnTo>
                    <a:pt x="1962" y="667"/>
                  </a:lnTo>
                  <a:cubicBezTo>
                    <a:pt x="1964" y="669"/>
                    <a:pt x="1965" y="671"/>
                    <a:pt x="1965" y="677"/>
                  </a:cubicBezTo>
                  <a:lnTo>
                    <a:pt x="1986" y="677"/>
                  </a:lnTo>
                  <a:lnTo>
                    <a:pt x="1965" y="655"/>
                  </a:lnTo>
                  <a:close/>
                  <a:moveTo>
                    <a:pt x="2049" y="677"/>
                  </a:moveTo>
                  <a:cubicBezTo>
                    <a:pt x="2049" y="677"/>
                    <a:pt x="2049" y="677"/>
                    <a:pt x="2049" y="677"/>
                  </a:cubicBezTo>
                  <a:lnTo>
                    <a:pt x="2049" y="677"/>
                  </a:lnTo>
                  <a:close/>
                  <a:moveTo>
                    <a:pt x="2056" y="676"/>
                  </a:moveTo>
                  <a:cubicBezTo>
                    <a:pt x="2052" y="677"/>
                    <a:pt x="2049" y="677"/>
                    <a:pt x="2049" y="677"/>
                  </a:cubicBezTo>
                  <a:cubicBezTo>
                    <a:pt x="2052" y="677"/>
                    <a:pt x="2054" y="676"/>
                    <a:pt x="2056" y="676"/>
                  </a:cubicBezTo>
                  <a:close/>
                  <a:moveTo>
                    <a:pt x="423" y="782"/>
                  </a:moveTo>
                  <a:cubicBezTo>
                    <a:pt x="423" y="789"/>
                    <a:pt x="425" y="793"/>
                    <a:pt x="428" y="796"/>
                  </a:cubicBezTo>
                  <a:lnTo>
                    <a:pt x="428" y="796"/>
                  </a:lnTo>
                  <a:cubicBezTo>
                    <a:pt x="430" y="793"/>
                    <a:pt x="429" y="788"/>
                    <a:pt x="423" y="782"/>
                  </a:cubicBezTo>
                  <a:close/>
                  <a:moveTo>
                    <a:pt x="719" y="888"/>
                  </a:moveTo>
                  <a:lnTo>
                    <a:pt x="719" y="888"/>
                  </a:lnTo>
                  <a:cubicBezTo>
                    <a:pt x="714" y="891"/>
                    <a:pt x="709" y="894"/>
                    <a:pt x="705" y="897"/>
                  </a:cubicBezTo>
                  <a:lnTo>
                    <a:pt x="705" y="897"/>
                  </a:lnTo>
                  <a:cubicBezTo>
                    <a:pt x="708" y="897"/>
                    <a:pt x="712" y="894"/>
                    <a:pt x="719" y="888"/>
                  </a:cubicBezTo>
                  <a:close/>
                  <a:moveTo>
                    <a:pt x="423" y="1078"/>
                  </a:moveTo>
                  <a:cubicBezTo>
                    <a:pt x="423" y="1078"/>
                    <a:pt x="423" y="1087"/>
                    <a:pt x="429" y="1087"/>
                  </a:cubicBezTo>
                  <a:cubicBezTo>
                    <a:pt x="432" y="1087"/>
                    <a:pt x="437" y="1085"/>
                    <a:pt x="444" y="1078"/>
                  </a:cubicBezTo>
                  <a:close/>
                  <a:moveTo>
                    <a:pt x="184" y="1219"/>
                  </a:moveTo>
                  <a:cubicBezTo>
                    <a:pt x="179" y="1221"/>
                    <a:pt x="174" y="1223"/>
                    <a:pt x="169" y="1226"/>
                  </a:cubicBezTo>
                  <a:cubicBezTo>
                    <a:pt x="177" y="1226"/>
                    <a:pt x="182" y="1223"/>
                    <a:pt x="184" y="1219"/>
                  </a:cubicBezTo>
                  <a:close/>
                  <a:moveTo>
                    <a:pt x="2620" y="1"/>
                  </a:moveTo>
                  <a:lnTo>
                    <a:pt x="2599" y="22"/>
                  </a:lnTo>
                  <a:lnTo>
                    <a:pt x="2585" y="8"/>
                  </a:lnTo>
                  <a:lnTo>
                    <a:pt x="2585" y="8"/>
                  </a:lnTo>
                  <a:cubicBezTo>
                    <a:pt x="2578" y="16"/>
                    <a:pt x="2574" y="28"/>
                    <a:pt x="2567" y="28"/>
                  </a:cubicBezTo>
                  <a:cubicBezTo>
                    <a:pt x="2564" y="28"/>
                    <a:pt x="2561" y="26"/>
                    <a:pt x="2556" y="22"/>
                  </a:cubicBezTo>
                  <a:cubicBezTo>
                    <a:pt x="2556" y="22"/>
                    <a:pt x="2535" y="22"/>
                    <a:pt x="2535" y="43"/>
                  </a:cubicBezTo>
                  <a:cubicBezTo>
                    <a:pt x="2535" y="32"/>
                    <a:pt x="2530" y="32"/>
                    <a:pt x="2525" y="32"/>
                  </a:cubicBezTo>
                  <a:cubicBezTo>
                    <a:pt x="2519" y="32"/>
                    <a:pt x="2514" y="32"/>
                    <a:pt x="2514" y="22"/>
                  </a:cubicBezTo>
                  <a:cubicBezTo>
                    <a:pt x="2514" y="22"/>
                    <a:pt x="2514" y="43"/>
                    <a:pt x="2514" y="43"/>
                  </a:cubicBezTo>
                  <a:cubicBezTo>
                    <a:pt x="2493" y="43"/>
                    <a:pt x="2493" y="22"/>
                    <a:pt x="2493" y="22"/>
                  </a:cubicBezTo>
                  <a:lnTo>
                    <a:pt x="2493" y="43"/>
                  </a:lnTo>
                  <a:cubicBezTo>
                    <a:pt x="2479" y="43"/>
                    <a:pt x="2484" y="33"/>
                    <a:pt x="2482" y="33"/>
                  </a:cubicBezTo>
                  <a:lnTo>
                    <a:pt x="2482" y="33"/>
                  </a:lnTo>
                  <a:cubicBezTo>
                    <a:pt x="2481" y="33"/>
                    <a:pt x="2479" y="36"/>
                    <a:pt x="2472" y="43"/>
                  </a:cubicBezTo>
                  <a:cubicBezTo>
                    <a:pt x="2472" y="43"/>
                    <a:pt x="2472" y="43"/>
                    <a:pt x="2472" y="64"/>
                  </a:cubicBezTo>
                  <a:cubicBezTo>
                    <a:pt x="2472" y="57"/>
                    <a:pt x="2469" y="55"/>
                    <a:pt x="2466" y="55"/>
                  </a:cubicBezTo>
                  <a:cubicBezTo>
                    <a:pt x="2460" y="55"/>
                    <a:pt x="2451" y="64"/>
                    <a:pt x="2451" y="64"/>
                  </a:cubicBezTo>
                  <a:cubicBezTo>
                    <a:pt x="2444" y="71"/>
                    <a:pt x="2439" y="73"/>
                    <a:pt x="2436" y="73"/>
                  </a:cubicBezTo>
                  <a:cubicBezTo>
                    <a:pt x="2430" y="73"/>
                    <a:pt x="2430" y="64"/>
                    <a:pt x="2430" y="64"/>
                  </a:cubicBezTo>
                  <a:lnTo>
                    <a:pt x="2430" y="85"/>
                  </a:lnTo>
                  <a:cubicBezTo>
                    <a:pt x="2408" y="85"/>
                    <a:pt x="2408" y="106"/>
                    <a:pt x="2408" y="106"/>
                  </a:cubicBezTo>
                  <a:cubicBezTo>
                    <a:pt x="2408" y="106"/>
                    <a:pt x="2408" y="85"/>
                    <a:pt x="2408" y="85"/>
                  </a:cubicBezTo>
                  <a:cubicBezTo>
                    <a:pt x="2387" y="106"/>
                    <a:pt x="2387" y="106"/>
                    <a:pt x="2387" y="127"/>
                  </a:cubicBezTo>
                  <a:lnTo>
                    <a:pt x="2345" y="127"/>
                  </a:lnTo>
                  <a:cubicBezTo>
                    <a:pt x="2345" y="148"/>
                    <a:pt x="2345" y="148"/>
                    <a:pt x="2345" y="148"/>
                  </a:cubicBezTo>
                  <a:cubicBezTo>
                    <a:pt x="2345" y="148"/>
                    <a:pt x="2345" y="170"/>
                    <a:pt x="2324" y="170"/>
                  </a:cubicBezTo>
                  <a:cubicBezTo>
                    <a:pt x="2303" y="191"/>
                    <a:pt x="2324" y="212"/>
                    <a:pt x="2303" y="212"/>
                  </a:cubicBezTo>
                  <a:lnTo>
                    <a:pt x="2282" y="233"/>
                  </a:lnTo>
                  <a:cubicBezTo>
                    <a:pt x="2282" y="233"/>
                    <a:pt x="2282" y="250"/>
                    <a:pt x="2267" y="253"/>
                  </a:cubicBezTo>
                  <a:lnTo>
                    <a:pt x="2267" y="253"/>
                  </a:lnTo>
                  <a:cubicBezTo>
                    <a:pt x="2261" y="252"/>
                    <a:pt x="2261" y="247"/>
                    <a:pt x="2261" y="233"/>
                  </a:cubicBezTo>
                  <a:lnTo>
                    <a:pt x="2261" y="254"/>
                  </a:lnTo>
                  <a:cubicBezTo>
                    <a:pt x="2263" y="254"/>
                    <a:pt x="2265" y="254"/>
                    <a:pt x="2267" y="253"/>
                  </a:cubicBezTo>
                  <a:lnTo>
                    <a:pt x="2267" y="253"/>
                  </a:lnTo>
                  <a:cubicBezTo>
                    <a:pt x="2270" y="254"/>
                    <a:pt x="2275" y="254"/>
                    <a:pt x="2282" y="254"/>
                  </a:cubicBezTo>
                  <a:lnTo>
                    <a:pt x="2261" y="254"/>
                  </a:lnTo>
                  <a:cubicBezTo>
                    <a:pt x="2261" y="254"/>
                    <a:pt x="2261" y="254"/>
                    <a:pt x="2261" y="275"/>
                  </a:cubicBezTo>
                  <a:cubicBezTo>
                    <a:pt x="2261" y="275"/>
                    <a:pt x="2261" y="275"/>
                    <a:pt x="2261" y="296"/>
                  </a:cubicBezTo>
                  <a:cubicBezTo>
                    <a:pt x="2239" y="296"/>
                    <a:pt x="2239" y="275"/>
                    <a:pt x="2239" y="275"/>
                  </a:cubicBezTo>
                  <a:cubicBezTo>
                    <a:pt x="2239" y="296"/>
                    <a:pt x="2239" y="296"/>
                    <a:pt x="2239" y="296"/>
                  </a:cubicBezTo>
                  <a:lnTo>
                    <a:pt x="2239" y="317"/>
                  </a:lnTo>
                  <a:lnTo>
                    <a:pt x="2218" y="317"/>
                  </a:lnTo>
                  <a:cubicBezTo>
                    <a:pt x="2197" y="339"/>
                    <a:pt x="2197" y="339"/>
                    <a:pt x="2197" y="339"/>
                  </a:cubicBezTo>
                  <a:cubicBezTo>
                    <a:pt x="2197" y="349"/>
                    <a:pt x="2192" y="349"/>
                    <a:pt x="2187" y="349"/>
                  </a:cubicBezTo>
                  <a:cubicBezTo>
                    <a:pt x="2181" y="349"/>
                    <a:pt x="2176" y="349"/>
                    <a:pt x="2176" y="360"/>
                  </a:cubicBezTo>
                  <a:lnTo>
                    <a:pt x="2155" y="360"/>
                  </a:lnTo>
                  <a:lnTo>
                    <a:pt x="2155" y="381"/>
                  </a:lnTo>
                  <a:cubicBezTo>
                    <a:pt x="2155" y="423"/>
                    <a:pt x="2113" y="423"/>
                    <a:pt x="2092" y="444"/>
                  </a:cubicBezTo>
                  <a:lnTo>
                    <a:pt x="2070" y="444"/>
                  </a:lnTo>
                  <a:cubicBezTo>
                    <a:pt x="2070" y="444"/>
                    <a:pt x="2070" y="465"/>
                    <a:pt x="2049" y="465"/>
                  </a:cubicBezTo>
                  <a:cubicBezTo>
                    <a:pt x="2049" y="465"/>
                    <a:pt x="2049" y="486"/>
                    <a:pt x="2028" y="486"/>
                  </a:cubicBezTo>
                  <a:cubicBezTo>
                    <a:pt x="2028" y="486"/>
                    <a:pt x="2028" y="465"/>
                    <a:pt x="2028" y="465"/>
                  </a:cubicBezTo>
                  <a:cubicBezTo>
                    <a:pt x="2028" y="465"/>
                    <a:pt x="2019" y="475"/>
                    <a:pt x="2013" y="475"/>
                  </a:cubicBezTo>
                  <a:cubicBezTo>
                    <a:pt x="2009" y="475"/>
                    <a:pt x="2007" y="472"/>
                    <a:pt x="2007" y="465"/>
                  </a:cubicBezTo>
                  <a:cubicBezTo>
                    <a:pt x="2007" y="465"/>
                    <a:pt x="2007" y="486"/>
                    <a:pt x="2007" y="486"/>
                  </a:cubicBezTo>
                  <a:cubicBezTo>
                    <a:pt x="2007" y="479"/>
                    <a:pt x="2005" y="477"/>
                    <a:pt x="2002" y="477"/>
                  </a:cubicBezTo>
                  <a:cubicBezTo>
                    <a:pt x="1995" y="477"/>
                    <a:pt x="1986" y="486"/>
                    <a:pt x="1986" y="486"/>
                  </a:cubicBezTo>
                  <a:cubicBezTo>
                    <a:pt x="1965" y="486"/>
                    <a:pt x="1965" y="486"/>
                    <a:pt x="1965" y="508"/>
                  </a:cubicBezTo>
                  <a:cubicBezTo>
                    <a:pt x="1965" y="497"/>
                    <a:pt x="1960" y="497"/>
                    <a:pt x="1954" y="497"/>
                  </a:cubicBezTo>
                  <a:cubicBezTo>
                    <a:pt x="1949" y="497"/>
                    <a:pt x="1944" y="497"/>
                    <a:pt x="1944" y="486"/>
                  </a:cubicBezTo>
                  <a:cubicBezTo>
                    <a:pt x="1944" y="486"/>
                    <a:pt x="1944" y="508"/>
                    <a:pt x="1944" y="508"/>
                  </a:cubicBezTo>
                  <a:cubicBezTo>
                    <a:pt x="1944" y="497"/>
                    <a:pt x="1938" y="497"/>
                    <a:pt x="1933" y="497"/>
                  </a:cubicBezTo>
                  <a:cubicBezTo>
                    <a:pt x="1928" y="497"/>
                    <a:pt x="1923" y="497"/>
                    <a:pt x="1923" y="486"/>
                  </a:cubicBezTo>
                  <a:cubicBezTo>
                    <a:pt x="1923" y="486"/>
                    <a:pt x="1923" y="508"/>
                    <a:pt x="1923" y="508"/>
                  </a:cubicBezTo>
                  <a:cubicBezTo>
                    <a:pt x="1923" y="508"/>
                    <a:pt x="1901" y="508"/>
                    <a:pt x="1901" y="486"/>
                  </a:cubicBezTo>
                  <a:cubicBezTo>
                    <a:pt x="1897" y="491"/>
                    <a:pt x="1894" y="493"/>
                    <a:pt x="1891" y="493"/>
                  </a:cubicBezTo>
                  <a:cubicBezTo>
                    <a:pt x="1882" y="493"/>
                    <a:pt x="1878" y="480"/>
                    <a:pt x="1870" y="480"/>
                  </a:cubicBezTo>
                  <a:cubicBezTo>
                    <a:pt x="1867" y="480"/>
                    <a:pt x="1864" y="482"/>
                    <a:pt x="1859" y="486"/>
                  </a:cubicBezTo>
                  <a:lnTo>
                    <a:pt x="1859" y="465"/>
                  </a:lnTo>
                  <a:lnTo>
                    <a:pt x="1838" y="486"/>
                  </a:lnTo>
                  <a:cubicBezTo>
                    <a:pt x="1838" y="476"/>
                    <a:pt x="1833" y="476"/>
                    <a:pt x="1825" y="476"/>
                  </a:cubicBezTo>
                  <a:cubicBezTo>
                    <a:pt x="1817" y="476"/>
                    <a:pt x="1806" y="476"/>
                    <a:pt x="1796" y="465"/>
                  </a:cubicBezTo>
                  <a:cubicBezTo>
                    <a:pt x="1796" y="472"/>
                    <a:pt x="1796" y="475"/>
                    <a:pt x="1795" y="475"/>
                  </a:cubicBezTo>
                  <a:cubicBezTo>
                    <a:pt x="1794" y="475"/>
                    <a:pt x="1789" y="465"/>
                    <a:pt x="1775" y="465"/>
                  </a:cubicBezTo>
                  <a:cubicBezTo>
                    <a:pt x="1761" y="465"/>
                    <a:pt x="1756" y="456"/>
                    <a:pt x="1754" y="456"/>
                  </a:cubicBezTo>
                  <a:cubicBezTo>
                    <a:pt x="1754" y="456"/>
                    <a:pt x="1754" y="458"/>
                    <a:pt x="1754" y="465"/>
                  </a:cubicBezTo>
                  <a:lnTo>
                    <a:pt x="1711" y="465"/>
                  </a:lnTo>
                  <a:lnTo>
                    <a:pt x="1711" y="444"/>
                  </a:lnTo>
                  <a:cubicBezTo>
                    <a:pt x="1711" y="444"/>
                    <a:pt x="1690" y="465"/>
                    <a:pt x="1690" y="465"/>
                  </a:cubicBezTo>
                  <a:lnTo>
                    <a:pt x="1690" y="444"/>
                  </a:lnTo>
                  <a:cubicBezTo>
                    <a:pt x="1680" y="455"/>
                    <a:pt x="1680" y="455"/>
                    <a:pt x="1680" y="455"/>
                  </a:cubicBezTo>
                  <a:cubicBezTo>
                    <a:pt x="1680" y="455"/>
                    <a:pt x="1680" y="455"/>
                    <a:pt x="1669" y="465"/>
                  </a:cubicBezTo>
                  <a:cubicBezTo>
                    <a:pt x="1669" y="444"/>
                    <a:pt x="1648" y="444"/>
                    <a:pt x="1648" y="444"/>
                  </a:cubicBezTo>
                  <a:lnTo>
                    <a:pt x="1606" y="444"/>
                  </a:lnTo>
                  <a:cubicBezTo>
                    <a:pt x="1606" y="437"/>
                    <a:pt x="1606" y="435"/>
                    <a:pt x="1605" y="435"/>
                  </a:cubicBezTo>
                  <a:cubicBezTo>
                    <a:pt x="1603" y="435"/>
                    <a:pt x="1599" y="444"/>
                    <a:pt x="1585" y="444"/>
                  </a:cubicBezTo>
                  <a:cubicBezTo>
                    <a:pt x="1564" y="444"/>
                    <a:pt x="1542" y="423"/>
                    <a:pt x="1521" y="423"/>
                  </a:cubicBezTo>
                  <a:lnTo>
                    <a:pt x="1521" y="402"/>
                  </a:lnTo>
                  <a:lnTo>
                    <a:pt x="1500" y="423"/>
                  </a:lnTo>
                  <a:cubicBezTo>
                    <a:pt x="1479" y="402"/>
                    <a:pt x="1437" y="402"/>
                    <a:pt x="1416" y="402"/>
                  </a:cubicBezTo>
                  <a:cubicBezTo>
                    <a:pt x="1416" y="402"/>
                    <a:pt x="1395" y="423"/>
                    <a:pt x="1373" y="423"/>
                  </a:cubicBezTo>
                  <a:lnTo>
                    <a:pt x="1268" y="423"/>
                  </a:lnTo>
                  <a:cubicBezTo>
                    <a:pt x="1268" y="423"/>
                    <a:pt x="1247" y="423"/>
                    <a:pt x="1247" y="444"/>
                  </a:cubicBezTo>
                  <a:cubicBezTo>
                    <a:pt x="1247" y="423"/>
                    <a:pt x="1226" y="423"/>
                    <a:pt x="1247" y="423"/>
                  </a:cubicBezTo>
                  <a:lnTo>
                    <a:pt x="1204" y="423"/>
                  </a:lnTo>
                  <a:cubicBezTo>
                    <a:pt x="1204" y="444"/>
                    <a:pt x="1204" y="444"/>
                    <a:pt x="1183" y="444"/>
                  </a:cubicBezTo>
                  <a:lnTo>
                    <a:pt x="1141" y="444"/>
                  </a:lnTo>
                  <a:cubicBezTo>
                    <a:pt x="1141" y="444"/>
                    <a:pt x="1141" y="444"/>
                    <a:pt x="1141" y="465"/>
                  </a:cubicBezTo>
                  <a:cubicBezTo>
                    <a:pt x="1120" y="465"/>
                    <a:pt x="1120" y="444"/>
                    <a:pt x="1120" y="444"/>
                  </a:cubicBezTo>
                  <a:lnTo>
                    <a:pt x="1099" y="444"/>
                  </a:lnTo>
                  <a:cubicBezTo>
                    <a:pt x="1099" y="455"/>
                    <a:pt x="1094" y="455"/>
                    <a:pt x="1088" y="455"/>
                  </a:cubicBezTo>
                  <a:cubicBezTo>
                    <a:pt x="1083" y="455"/>
                    <a:pt x="1078" y="455"/>
                    <a:pt x="1078" y="465"/>
                  </a:cubicBezTo>
                  <a:lnTo>
                    <a:pt x="1057" y="465"/>
                  </a:lnTo>
                  <a:cubicBezTo>
                    <a:pt x="1057" y="465"/>
                    <a:pt x="1057" y="465"/>
                    <a:pt x="1057" y="486"/>
                  </a:cubicBezTo>
                  <a:cubicBezTo>
                    <a:pt x="1057" y="465"/>
                    <a:pt x="1057" y="465"/>
                    <a:pt x="1035" y="465"/>
                  </a:cubicBezTo>
                  <a:lnTo>
                    <a:pt x="1035" y="486"/>
                  </a:lnTo>
                  <a:cubicBezTo>
                    <a:pt x="1027" y="482"/>
                    <a:pt x="1019" y="481"/>
                    <a:pt x="1010" y="481"/>
                  </a:cubicBezTo>
                  <a:cubicBezTo>
                    <a:pt x="976" y="481"/>
                    <a:pt x="942" y="508"/>
                    <a:pt x="909" y="508"/>
                  </a:cubicBezTo>
                  <a:cubicBezTo>
                    <a:pt x="888" y="508"/>
                    <a:pt x="866" y="529"/>
                    <a:pt x="845" y="550"/>
                  </a:cubicBezTo>
                  <a:lnTo>
                    <a:pt x="845" y="529"/>
                  </a:lnTo>
                  <a:lnTo>
                    <a:pt x="824" y="550"/>
                  </a:lnTo>
                  <a:cubicBezTo>
                    <a:pt x="803" y="550"/>
                    <a:pt x="761" y="571"/>
                    <a:pt x="740" y="592"/>
                  </a:cubicBezTo>
                  <a:cubicBezTo>
                    <a:pt x="740" y="597"/>
                    <a:pt x="739" y="598"/>
                    <a:pt x="737" y="598"/>
                  </a:cubicBezTo>
                  <a:cubicBezTo>
                    <a:pt x="733" y="598"/>
                    <a:pt x="725" y="586"/>
                    <a:pt x="721" y="586"/>
                  </a:cubicBezTo>
                  <a:cubicBezTo>
                    <a:pt x="719" y="586"/>
                    <a:pt x="719" y="588"/>
                    <a:pt x="719" y="592"/>
                  </a:cubicBezTo>
                  <a:cubicBezTo>
                    <a:pt x="697" y="613"/>
                    <a:pt x="697" y="613"/>
                    <a:pt x="676" y="634"/>
                  </a:cubicBezTo>
                  <a:lnTo>
                    <a:pt x="676" y="655"/>
                  </a:lnTo>
                  <a:cubicBezTo>
                    <a:pt x="666" y="645"/>
                    <a:pt x="660" y="645"/>
                    <a:pt x="658" y="645"/>
                  </a:cubicBezTo>
                  <a:cubicBezTo>
                    <a:pt x="655" y="645"/>
                    <a:pt x="655" y="645"/>
                    <a:pt x="655" y="634"/>
                  </a:cubicBezTo>
                  <a:lnTo>
                    <a:pt x="655" y="655"/>
                  </a:lnTo>
                  <a:lnTo>
                    <a:pt x="634" y="655"/>
                  </a:lnTo>
                  <a:cubicBezTo>
                    <a:pt x="634" y="655"/>
                    <a:pt x="625" y="665"/>
                    <a:pt x="612" y="665"/>
                  </a:cubicBezTo>
                  <a:cubicBezTo>
                    <a:pt x="606" y="665"/>
                    <a:pt x="599" y="662"/>
                    <a:pt x="592" y="655"/>
                  </a:cubicBezTo>
                  <a:cubicBezTo>
                    <a:pt x="592" y="698"/>
                    <a:pt x="550" y="719"/>
                    <a:pt x="507" y="740"/>
                  </a:cubicBezTo>
                  <a:cubicBezTo>
                    <a:pt x="507" y="740"/>
                    <a:pt x="507" y="740"/>
                    <a:pt x="486" y="761"/>
                  </a:cubicBezTo>
                  <a:lnTo>
                    <a:pt x="486" y="740"/>
                  </a:lnTo>
                  <a:cubicBezTo>
                    <a:pt x="486" y="761"/>
                    <a:pt x="486" y="782"/>
                    <a:pt x="465" y="782"/>
                  </a:cubicBezTo>
                  <a:cubicBezTo>
                    <a:pt x="465" y="761"/>
                    <a:pt x="465" y="761"/>
                    <a:pt x="465" y="761"/>
                  </a:cubicBezTo>
                  <a:cubicBezTo>
                    <a:pt x="465" y="782"/>
                    <a:pt x="444" y="782"/>
                    <a:pt x="444" y="782"/>
                  </a:cubicBezTo>
                  <a:cubicBezTo>
                    <a:pt x="444" y="793"/>
                    <a:pt x="439" y="798"/>
                    <a:pt x="433" y="798"/>
                  </a:cubicBezTo>
                  <a:cubicBezTo>
                    <a:pt x="431" y="798"/>
                    <a:pt x="429" y="797"/>
                    <a:pt x="428" y="796"/>
                  </a:cubicBezTo>
                  <a:lnTo>
                    <a:pt x="428" y="796"/>
                  </a:lnTo>
                  <a:cubicBezTo>
                    <a:pt x="423" y="803"/>
                    <a:pt x="402" y="803"/>
                    <a:pt x="402" y="803"/>
                  </a:cubicBezTo>
                  <a:cubicBezTo>
                    <a:pt x="402" y="803"/>
                    <a:pt x="296" y="867"/>
                    <a:pt x="212" y="951"/>
                  </a:cubicBezTo>
                  <a:cubicBezTo>
                    <a:pt x="106" y="1057"/>
                    <a:pt x="21" y="1162"/>
                    <a:pt x="0" y="1247"/>
                  </a:cubicBezTo>
                  <a:cubicBezTo>
                    <a:pt x="0" y="1247"/>
                    <a:pt x="0" y="1268"/>
                    <a:pt x="21" y="1268"/>
                  </a:cubicBezTo>
                  <a:lnTo>
                    <a:pt x="0" y="1268"/>
                  </a:lnTo>
                  <a:cubicBezTo>
                    <a:pt x="21" y="1268"/>
                    <a:pt x="21" y="1289"/>
                    <a:pt x="21" y="1289"/>
                  </a:cubicBezTo>
                  <a:cubicBezTo>
                    <a:pt x="31" y="1279"/>
                    <a:pt x="37" y="1274"/>
                    <a:pt x="40" y="1273"/>
                  </a:cubicBezTo>
                  <a:lnTo>
                    <a:pt x="40" y="1273"/>
                  </a:lnTo>
                  <a:cubicBezTo>
                    <a:pt x="41" y="1278"/>
                    <a:pt x="43" y="1284"/>
                    <a:pt x="43" y="1289"/>
                  </a:cubicBezTo>
                  <a:cubicBezTo>
                    <a:pt x="43" y="1279"/>
                    <a:pt x="43" y="1273"/>
                    <a:pt x="40" y="1273"/>
                  </a:cubicBezTo>
                  <a:cubicBezTo>
                    <a:pt x="40" y="1273"/>
                    <a:pt x="40" y="1273"/>
                    <a:pt x="40" y="1273"/>
                  </a:cubicBezTo>
                  <a:lnTo>
                    <a:pt x="40" y="1273"/>
                  </a:lnTo>
                  <a:cubicBezTo>
                    <a:pt x="35" y="1259"/>
                    <a:pt x="27" y="1247"/>
                    <a:pt x="43" y="1247"/>
                  </a:cubicBezTo>
                  <a:cubicBezTo>
                    <a:pt x="43" y="1247"/>
                    <a:pt x="64" y="1268"/>
                    <a:pt x="64" y="1268"/>
                  </a:cubicBezTo>
                  <a:lnTo>
                    <a:pt x="85" y="1268"/>
                  </a:lnTo>
                  <a:lnTo>
                    <a:pt x="85" y="1247"/>
                  </a:lnTo>
                  <a:cubicBezTo>
                    <a:pt x="92" y="1254"/>
                    <a:pt x="94" y="1256"/>
                    <a:pt x="95" y="1256"/>
                  </a:cubicBezTo>
                  <a:cubicBezTo>
                    <a:pt x="97" y="1256"/>
                    <a:pt x="92" y="1247"/>
                    <a:pt x="106" y="1247"/>
                  </a:cubicBezTo>
                  <a:lnTo>
                    <a:pt x="127" y="1247"/>
                  </a:lnTo>
                  <a:cubicBezTo>
                    <a:pt x="148" y="1247"/>
                    <a:pt x="127" y="1226"/>
                    <a:pt x="148" y="1226"/>
                  </a:cubicBezTo>
                  <a:cubicBezTo>
                    <a:pt x="169" y="1226"/>
                    <a:pt x="148" y="1205"/>
                    <a:pt x="169" y="1205"/>
                  </a:cubicBezTo>
                  <a:cubicBezTo>
                    <a:pt x="183" y="1205"/>
                    <a:pt x="188" y="1213"/>
                    <a:pt x="184" y="1219"/>
                  </a:cubicBezTo>
                  <a:lnTo>
                    <a:pt x="184" y="1219"/>
                  </a:lnTo>
                  <a:cubicBezTo>
                    <a:pt x="221" y="1204"/>
                    <a:pt x="256" y="1202"/>
                    <a:pt x="275" y="1184"/>
                  </a:cubicBezTo>
                  <a:cubicBezTo>
                    <a:pt x="286" y="1173"/>
                    <a:pt x="296" y="1173"/>
                    <a:pt x="307" y="1173"/>
                  </a:cubicBezTo>
                  <a:cubicBezTo>
                    <a:pt x="317" y="1173"/>
                    <a:pt x="328" y="1173"/>
                    <a:pt x="338" y="1162"/>
                  </a:cubicBezTo>
                  <a:cubicBezTo>
                    <a:pt x="359" y="1162"/>
                    <a:pt x="381" y="1120"/>
                    <a:pt x="423" y="1099"/>
                  </a:cubicBezTo>
                  <a:cubicBezTo>
                    <a:pt x="423" y="1099"/>
                    <a:pt x="423" y="1078"/>
                    <a:pt x="423" y="1078"/>
                  </a:cubicBezTo>
                  <a:cubicBezTo>
                    <a:pt x="465" y="1078"/>
                    <a:pt x="507" y="1036"/>
                    <a:pt x="550" y="1015"/>
                  </a:cubicBezTo>
                  <a:cubicBezTo>
                    <a:pt x="589" y="975"/>
                    <a:pt x="646" y="936"/>
                    <a:pt x="705" y="897"/>
                  </a:cubicBezTo>
                  <a:lnTo>
                    <a:pt x="705" y="897"/>
                  </a:lnTo>
                  <a:cubicBezTo>
                    <a:pt x="704" y="897"/>
                    <a:pt x="704" y="897"/>
                    <a:pt x="704" y="897"/>
                  </a:cubicBezTo>
                  <a:cubicBezTo>
                    <a:pt x="697" y="897"/>
                    <a:pt x="697" y="888"/>
                    <a:pt x="697" y="888"/>
                  </a:cubicBezTo>
                  <a:cubicBezTo>
                    <a:pt x="740" y="888"/>
                    <a:pt x="740" y="867"/>
                    <a:pt x="761" y="867"/>
                  </a:cubicBezTo>
                  <a:cubicBezTo>
                    <a:pt x="782" y="846"/>
                    <a:pt x="824" y="846"/>
                    <a:pt x="845" y="803"/>
                  </a:cubicBezTo>
                  <a:lnTo>
                    <a:pt x="866" y="803"/>
                  </a:lnTo>
                  <a:cubicBezTo>
                    <a:pt x="866" y="803"/>
                    <a:pt x="888" y="782"/>
                    <a:pt x="888" y="782"/>
                  </a:cubicBezTo>
                  <a:lnTo>
                    <a:pt x="909" y="782"/>
                  </a:lnTo>
                  <a:lnTo>
                    <a:pt x="909" y="761"/>
                  </a:lnTo>
                  <a:cubicBezTo>
                    <a:pt x="909" y="768"/>
                    <a:pt x="911" y="770"/>
                    <a:pt x="914" y="770"/>
                  </a:cubicBezTo>
                  <a:cubicBezTo>
                    <a:pt x="920" y="770"/>
                    <a:pt x="930" y="761"/>
                    <a:pt x="930" y="761"/>
                  </a:cubicBezTo>
                  <a:cubicBezTo>
                    <a:pt x="951" y="761"/>
                    <a:pt x="951" y="740"/>
                    <a:pt x="972" y="740"/>
                  </a:cubicBezTo>
                  <a:lnTo>
                    <a:pt x="1014" y="740"/>
                  </a:lnTo>
                  <a:cubicBezTo>
                    <a:pt x="1014" y="740"/>
                    <a:pt x="1057" y="719"/>
                    <a:pt x="1078" y="719"/>
                  </a:cubicBezTo>
                  <a:lnTo>
                    <a:pt x="1078" y="698"/>
                  </a:lnTo>
                  <a:cubicBezTo>
                    <a:pt x="1085" y="705"/>
                    <a:pt x="1089" y="707"/>
                    <a:pt x="1093" y="707"/>
                  </a:cubicBezTo>
                  <a:cubicBezTo>
                    <a:pt x="1099" y="707"/>
                    <a:pt x="1099" y="698"/>
                    <a:pt x="1099" y="698"/>
                  </a:cubicBezTo>
                  <a:lnTo>
                    <a:pt x="1099" y="677"/>
                  </a:lnTo>
                  <a:cubicBezTo>
                    <a:pt x="1120" y="698"/>
                    <a:pt x="1120" y="698"/>
                    <a:pt x="1120" y="698"/>
                  </a:cubicBezTo>
                  <a:cubicBezTo>
                    <a:pt x="1141" y="698"/>
                    <a:pt x="1162" y="677"/>
                    <a:pt x="1183" y="677"/>
                  </a:cubicBezTo>
                  <a:cubicBezTo>
                    <a:pt x="1204" y="677"/>
                    <a:pt x="1183" y="677"/>
                    <a:pt x="1183" y="655"/>
                  </a:cubicBezTo>
                  <a:lnTo>
                    <a:pt x="1204" y="655"/>
                  </a:lnTo>
                  <a:cubicBezTo>
                    <a:pt x="1204" y="655"/>
                    <a:pt x="1204" y="677"/>
                    <a:pt x="1204" y="677"/>
                  </a:cubicBezTo>
                  <a:cubicBezTo>
                    <a:pt x="1211" y="669"/>
                    <a:pt x="1218" y="667"/>
                    <a:pt x="1226" y="667"/>
                  </a:cubicBezTo>
                  <a:cubicBezTo>
                    <a:pt x="1240" y="667"/>
                    <a:pt x="1254" y="677"/>
                    <a:pt x="1268" y="677"/>
                  </a:cubicBezTo>
                  <a:cubicBezTo>
                    <a:pt x="1268" y="655"/>
                    <a:pt x="1247" y="655"/>
                    <a:pt x="1247" y="655"/>
                  </a:cubicBezTo>
                  <a:cubicBezTo>
                    <a:pt x="1261" y="655"/>
                    <a:pt x="1265" y="665"/>
                    <a:pt x="1273" y="665"/>
                  </a:cubicBezTo>
                  <a:cubicBezTo>
                    <a:pt x="1277" y="665"/>
                    <a:pt x="1282" y="662"/>
                    <a:pt x="1289" y="655"/>
                  </a:cubicBezTo>
                  <a:lnTo>
                    <a:pt x="1289" y="677"/>
                  </a:lnTo>
                  <a:cubicBezTo>
                    <a:pt x="1289" y="655"/>
                    <a:pt x="1289" y="655"/>
                    <a:pt x="1310" y="655"/>
                  </a:cubicBezTo>
                  <a:lnTo>
                    <a:pt x="1352" y="655"/>
                  </a:lnTo>
                  <a:cubicBezTo>
                    <a:pt x="1352" y="655"/>
                    <a:pt x="1352" y="677"/>
                    <a:pt x="1352" y="677"/>
                  </a:cubicBezTo>
                  <a:cubicBezTo>
                    <a:pt x="1359" y="669"/>
                    <a:pt x="1364" y="667"/>
                    <a:pt x="1367" y="667"/>
                  </a:cubicBezTo>
                  <a:cubicBezTo>
                    <a:pt x="1373" y="667"/>
                    <a:pt x="1373" y="677"/>
                    <a:pt x="1373" y="677"/>
                  </a:cubicBezTo>
                  <a:cubicBezTo>
                    <a:pt x="1416" y="677"/>
                    <a:pt x="1458" y="655"/>
                    <a:pt x="1500" y="655"/>
                  </a:cubicBezTo>
                  <a:lnTo>
                    <a:pt x="1521" y="655"/>
                  </a:lnTo>
                  <a:lnTo>
                    <a:pt x="1521" y="677"/>
                  </a:lnTo>
                  <a:lnTo>
                    <a:pt x="1542" y="677"/>
                  </a:lnTo>
                  <a:lnTo>
                    <a:pt x="1585" y="698"/>
                  </a:lnTo>
                  <a:cubicBezTo>
                    <a:pt x="1585" y="698"/>
                    <a:pt x="1585" y="677"/>
                    <a:pt x="1606" y="677"/>
                  </a:cubicBezTo>
                  <a:cubicBezTo>
                    <a:pt x="1606" y="687"/>
                    <a:pt x="1606" y="687"/>
                    <a:pt x="1606" y="687"/>
                  </a:cubicBezTo>
                  <a:cubicBezTo>
                    <a:pt x="1606" y="687"/>
                    <a:pt x="1606" y="687"/>
                    <a:pt x="1606" y="698"/>
                  </a:cubicBezTo>
                  <a:cubicBezTo>
                    <a:pt x="1609" y="701"/>
                    <a:pt x="1612" y="702"/>
                    <a:pt x="1615" y="702"/>
                  </a:cubicBezTo>
                  <a:cubicBezTo>
                    <a:pt x="1630" y="702"/>
                    <a:pt x="1645" y="672"/>
                    <a:pt x="1660" y="672"/>
                  </a:cubicBezTo>
                  <a:cubicBezTo>
                    <a:pt x="1663" y="672"/>
                    <a:pt x="1666" y="673"/>
                    <a:pt x="1669" y="677"/>
                  </a:cubicBezTo>
                  <a:cubicBezTo>
                    <a:pt x="1669" y="666"/>
                    <a:pt x="1669" y="666"/>
                    <a:pt x="1669" y="666"/>
                  </a:cubicBezTo>
                  <a:cubicBezTo>
                    <a:pt x="1669" y="666"/>
                    <a:pt x="1669" y="666"/>
                    <a:pt x="1669" y="655"/>
                  </a:cubicBezTo>
                  <a:lnTo>
                    <a:pt x="1690" y="655"/>
                  </a:lnTo>
                  <a:cubicBezTo>
                    <a:pt x="1711" y="655"/>
                    <a:pt x="1711" y="655"/>
                    <a:pt x="1733" y="677"/>
                  </a:cubicBezTo>
                  <a:cubicBezTo>
                    <a:pt x="1733" y="677"/>
                    <a:pt x="1733" y="655"/>
                    <a:pt x="1754" y="655"/>
                  </a:cubicBezTo>
                  <a:cubicBezTo>
                    <a:pt x="1762" y="664"/>
                    <a:pt x="1767" y="669"/>
                    <a:pt x="1769" y="672"/>
                  </a:cubicBezTo>
                  <a:lnTo>
                    <a:pt x="1769" y="672"/>
                  </a:lnTo>
                  <a:cubicBezTo>
                    <a:pt x="1772" y="669"/>
                    <a:pt x="1773" y="667"/>
                    <a:pt x="1774" y="667"/>
                  </a:cubicBezTo>
                  <a:cubicBezTo>
                    <a:pt x="1775" y="667"/>
                    <a:pt x="1775" y="669"/>
                    <a:pt x="1775" y="677"/>
                  </a:cubicBezTo>
                  <a:lnTo>
                    <a:pt x="1796" y="677"/>
                  </a:lnTo>
                  <a:cubicBezTo>
                    <a:pt x="1796" y="684"/>
                    <a:pt x="1796" y="686"/>
                    <a:pt x="1797" y="686"/>
                  </a:cubicBezTo>
                  <a:cubicBezTo>
                    <a:pt x="1798" y="686"/>
                    <a:pt x="1803" y="677"/>
                    <a:pt x="1817" y="677"/>
                  </a:cubicBezTo>
                  <a:cubicBezTo>
                    <a:pt x="1817" y="677"/>
                    <a:pt x="1796" y="677"/>
                    <a:pt x="1796" y="655"/>
                  </a:cubicBezTo>
                  <a:lnTo>
                    <a:pt x="1796" y="655"/>
                  </a:lnTo>
                  <a:cubicBezTo>
                    <a:pt x="1803" y="662"/>
                    <a:pt x="1808" y="665"/>
                    <a:pt x="1811" y="665"/>
                  </a:cubicBezTo>
                  <a:cubicBezTo>
                    <a:pt x="1817" y="665"/>
                    <a:pt x="1817" y="655"/>
                    <a:pt x="1817" y="655"/>
                  </a:cubicBezTo>
                  <a:lnTo>
                    <a:pt x="1817" y="677"/>
                  </a:lnTo>
                  <a:cubicBezTo>
                    <a:pt x="1817" y="677"/>
                    <a:pt x="1817" y="667"/>
                    <a:pt x="1823" y="667"/>
                  </a:cubicBezTo>
                  <a:cubicBezTo>
                    <a:pt x="1826" y="667"/>
                    <a:pt x="1831" y="669"/>
                    <a:pt x="1838" y="677"/>
                  </a:cubicBezTo>
                  <a:cubicBezTo>
                    <a:pt x="1838" y="669"/>
                    <a:pt x="1840" y="667"/>
                    <a:pt x="1844" y="667"/>
                  </a:cubicBezTo>
                  <a:cubicBezTo>
                    <a:pt x="1850" y="667"/>
                    <a:pt x="1859" y="672"/>
                    <a:pt x="1869" y="675"/>
                  </a:cubicBezTo>
                  <a:lnTo>
                    <a:pt x="1869" y="675"/>
                  </a:lnTo>
                  <a:cubicBezTo>
                    <a:pt x="1880" y="670"/>
                    <a:pt x="1880" y="655"/>
                    <a:pt x="1880" y="655"/>
                  </a:cubicBezTo>
                  <a:cubicBezTo>
                    <a:pt x="1880" y="655"/>
                    <a:pt x="1880" y="634"/>
                    <a:pt x="1901" y="634"/>
                  </a:cubicBezTo>
                  <a:cubicBezTo>
                    <a:pt x="1901" y="655"/>
                    <a:pt x="1901" y="655"/>
                    <a:pt x="1901" y="655"/>
                  </a:cubicBezTo>
                  <a:cubicBezTo>
                    <a:pt x="1909" y="648"/>
                    <a:pt x="1913" y="646"/>
                    <a:pt x="1916" y="646"/>
                  </a:cubicBezTo>
                  <a:cubicBezTo>
                    <a:pt x="1923" y="646"/>
                    <a:pt x="1923" y="655"/>
                    <a:pt x="1923" y="655"/>
                  </a:cubicBezTo>
                  <a:cubicBezTo>
                    <a:pt x="1937" y="655"/>
                    <a:pt x="1941" y="646"/>
                    <a:pt x="1949" y="646"/>
                  </a:cubicBezTo>
                  <a:cubicBezTo>
                    <a:pt x="1953" y="646"/>
                    <a:pt x="1958" y="648"/>
                    <a:pt x="1965" y="655"/>
                  </a:cubicBezTo>
                  <a:cubicBezTo>
                    <a:pt x="1969" y="651"/>
                    <a:pt x="1972" y="649"/>
                    <a:pt x="1975" y="649"/>
                  </a:cubicBezTo>
                  <a:cubicBezTo>
                    <a:pt x="1987" y="649"/>
                    <a:pt x="1990" y="677"/>
                    <a:pt x="2007" y="677"/>
                  </a:cubicBezTo>
                  <a:cubicBezTo>
                    <a:pt x="2007" y="666"/>
                    <a:pt x="2002" y="666"/>
                    <a:pt x="1999" y="666"/>
                  </a:cubicBezTo>
                  <a:cubicBezTo>
                    <a:pt x="1997" y="666"/>
                    <a:pt x="1997" y="666"/>
                    <a:pt x="2007" y="655"/>
                  </a:cubicBezTo>
                  <a:cubicBezTo>
                    <a:pt x="2007" y="655"/>
                    <a:pt x="2007" y="665"/>
                    <a:pt x="2013" y="665"/>
                  </a:cubicBezTo>
                  <a:cubicBezTo>
                    <a:pt x="2016" y="665"/>
                    <a:pt x="2021" y="662"/>
                    <a:pt x="2028" y="655"/>
                  </a:cubicBezTo>
                  <a:cubicBezTo>
                    <a:pt x="2028" y="655"/>
                    <a:pt x="2049" y="655"/>
                    <a:pt x="2049" y="677"/>
                  </a:cubicBezTo>
                  <a:lnTo>
                    <a:pt x="2049" y="655"/>
                  </a:lnTo>
                  <a:cubicBezTo>
                    <a:pt x="2049" y="655"/>
                    <a:pt x="2070" y="634"/>
                    <a:pt x="2070" y="634"/>
                  </a:cubicBezTo>
                  <a:cubicBezTo>
                    <a:pt x="2092" y="634"/>
                    <a:pt x="2092" y="613"/>
                    <a:pt x="2113" y="613"/>
                  </a:cubicBezTo>
                  <a:cubicBezTo>
                    <a:pt x="2123" y="624"/>
                    <a:pt x="2123" y="624"/>
                    <a:pt x="2121" y="624"/>
                  </a:cubicBezTo>
                  <a:cubicBezTo>
                    <a:pt x="2118" y="624"/>
                    <a:pt x="2113" y="624"/>
                    <a:pt x="2113" y="634"/>
                  </a:cubicBezTo>
                  <a:lnTo>
                    <a:pt x="2134" y="613"/>
                  </a:lnTo>
                  <a:lnTo>
                    <a:pt x="2155" y="613"/>
                  </a:lnTo>
                  <a:cubicBezTo>
                    <a:pt x="2176" y="592"/>
                    <a:pt x="2155" y="571"/>
                    <a:pt x="2176" y="550"/>
                  </a:cubicBezTo>
                  <a:cubicBezTo>
                    <a:pt x="2176" y="550"/>
                    <a:pt x="2176" y="550"/>
                    <a:pt x="2176" y="571"/>
                  </a:cubicBezTo>
                  <a:lnTo>
                    <a:pt x="2197" y="571"/>
                  </a:lnTo>
                  <a:lnTo>
                    <a:pt x="2218" y="550"/>
                  </a:lnTo>
                  <a:lnTo>
                    <a:pt x="2197" y="550"/>
                  </a:lnTo>
                  <a:cubicBezTo>
                    <a:pt x="2197" y="529"/>
                    <a:pt x="2218" y="529"/>
                    <a:pt x="2218" y="529"/>
                  </a:cubicBezTo>
                  <a:cubicBezTo>
                    <a:pt x="2218" y="529"/>
                    <a:pt x="2239" y="508"/>
                    <a:pt x="2218" y="508"/>
                  </a:cubicBezTo>
                  <a:lnTo>
                    <a:pt x="2239" y="508"/>
                  </a:lnTo>
                  <a:cubicBezTo>
                    <a:pt x="2239" y="508"/>
                    <a:pt x="2239" y="508"/>
                    <a:pt x="2239" y="486"/>
                  </a:cubicBezTo>
                  <a:lnTo>
                    <a:pt x="2261" y="486"/>
                  </a:lnTo>
                  <a:cubicBezTo>
                    <a:pt x="2261" y="465"/>
                    <a:pt x="2261" y="465"/>
                    <a:pt x="2261" y="465"/>
                  </a:cubicBezTo>
                  <a:lnTo>
                    <a:pt x="2282" y="465"/>
                  </a:lnTo>
                  <a:cubicBezTo>
                    <a:pt x="2282" y="465"/>
                    <a:pt x="2282" y="465"/>
                    <a:pt x="2282" y="444"/>
                  </a:cubicBezTo>
                  <a:cubicBezTo>
                    <a:pt x="2282" y="455"/>
                    <a:pt x="2287" y="455"/>
                    <a:pt x="2292" y="455"/>
                  </a:cubicBezTo>
                  <a:cubicBezTo>
                    <a:pt x="2298" y="455"/>
                    <a:pt x="2303" y="455"/>
                    <a:pt x="2303" y="465"/>
                  </a:cubicBezTo>
                  <a:cubicBezTo>
                    <a:pt x="2324" y="465"/>
                    <a:pt x="2324" y="444"/>
                    <a:pt x="2324" y="444"/>
                  </a:cubicBezTo>
                  <a:cubicBezTo>
                    <a:pt x="2324" y="437"/>
                    <a:pt x="2324" y="435"/>
                    <a:pt x="2323" y="435"/>
                  </a:cubicBezTo>
                  <a:cubicBezTo>
                    <a:pt x="2322" y="435"/>
                    <a:pt x="2317" y="444"/>
                    <a:pt x="2303" y="444"/>
                  </a:cubicBezTo>
                  <a:cubicBezTo>
                    <a:pt x="2324" y="423"/>
                    <a:pt x="2303" y="402"/>
                    <a:pt x="2324" y="381"/>
                  </a:cubicBezTo>
                  <a:lnTo>
                    <a:pt x="2324" y="381"/>
                  </a:lnTo>
                  <a:lnTo>
                    <a:pt x="2303" y="402"/>
                  </a:lnTo>
                  <a:cubicBezTo>
                    <a:pt x="2303" y="381"/>
                    <a:pt x="2303" y="381"/>
                    <a:pt x="2303" y="381"/>
                  </a:cubicBezTo>
                  <a:cubicBezTo>
                    <a:pt x="2324" y="381"/>
                    <a:pt x="2345" y="381"/>
                    <a:pt x="2345" y="360"/>
                  </a:cubicBezTo>
                  <a:lnTo>
                    <a:pt x="2324" y="360"/>
                  </a:lnTo>
                  <a:lnTo>
                    <a:pt x="2324" y="339"/>
                  </a:lnTo>
                  <a:cubicBezTo>
                    <a:pt x="2324" y="339"/>
                    <a:pt x="2345" y="339"/>
                    <a:pt x="2345" y="360"/>
                  </a:cubicBezTo>
                  <a:cubicBezTo>
                    <a:pt x="2345" y="339"/>
                    <a:pt x="2366" y="339"/>
                    <a:pt x="2345" y="339"/>
                  </a:cubicBezTo>
                  <a:lnTo>
                    <a:pt x="2366" y="339"/>
                  </a:lnTo>
                  <a:cubicBezTo>
                    <a:pt x="2366" y="317"/>
                    <a:pt x="2366" y="317"/>
                    <a:pt x="2366" y="317"/>
                  </a:cubicBezTo>
                  <a:cubicBezTo>
                    <a:pt x="2366" y="296"/>
                    <a:pt x="2366" y="296"/>
                    <a:pt x="2366" y="296"/>
                  </a:cubicBezTo>
                  <a:cubicBezTo>
                    <a:pt x="2387" y="296"/>
                    <a:pt x="2387" y="275"/>
                    <a:pt x="2387" y="275"/>
                  </a:cubicBezTo>
                  <a:lnTo>
                    <a:pt x="2408" y="275"/>
                  </a:lnTo>
                  <a:cubicBezTo>
                    <a:pt x="2387" y="275"/>
                    <a:pt x="2387" y="254"/>
                    <a:pt x="2387" y="254"/>
                  </a:cubicBezTo>
                  <a:cubicBezTo>
                    <a:pt x="2401" y="254"/>
                    <a:pt x="2406" y="245"/>
                    <a:pt x="2414" y="245"/>
                  </a:cubicBezTo>
                  <a:cubicBezTo>
                    <a:pt x="2418" y="245"/>
                    <a:pt x="2423" y="247"/>
                    <a:pt x="2430" y="254"/>
                  </a:cubicBezTo>
                  <a:cubicBezTo>
                    <a:pt x="2408" y="233"/>
                    <a:pt x="2430" y="233"/>
                    <a:pt x="2408" y="212"/>
                  </a:cubicBezTo>
                  <a:cubicBezTo>
                    <a:pt x="2430" y="212"/>
                    <a:pt x="2430" y="212"/>
                    <a:pt x="2430" y="233"/>
                  </a:cubicBezTo>
                  <a:lnTo>
                    <a:pt x="2430" y="212"/>
                  </a:lnTo>
                  <a:lnTo>
                    <a:pt x="2451" y="212"/>
                  </a:lnTo>
                  <a:lnTo>
                    <a:pt x="2451" y="191"/>
                  </a:lnTo>
                  <a:cubicBezTo>
                    <a:pt x="2451" y="170"/>
                    <a:pt x="2451" y="170"/>
                    <a:pt x="2451" y="170"/>
                  </a:cubicBezTo>
                  <a:lnTo>
                    <a:pt x="2472" y="170"/>
                  </a:lnTo>
                  <a:cubicBezTo>
                    <a:pt x="2472" y="170"/>
                    <a:pt x="2472" y="148"/>
                    <a:pt x="2451" y="148"/>
                  </a:cubicBezTo>
                  <a:cubicBezTo>
                    <a:pt x="2451" y="148"/>
                    <a:pt x="2451" y="127"/>
                    <a:pt x="2451" y="127"/>
                  </a:cubicBezTo>
                  <a:lnTo>
                    <a:pt x="2472" y="148"/>
                  </a:lnTo>
                  <a:lnTo>
                    <a:pt x="2472" y="127"/>
                  </a:lnTo>
                  <a:cubicBezTo>
                    <a:pt x="2472" y="127"/>
                    <a:pt x="2493" y="148"/>
                    <a:pt x="2493" y="148"/>
                  </a:cubicBezTo>
                  <a:cubicBezTo>
                    <a:pt x="2493" y="148"/>
                    <a:pt x="2493" y="170"/>
                    <a:pt x="2493" y="170"/>
                  </a:cubicBezTo>
                  <a:cubicBezTo>
                    <a:pt x="2514" y="170"/>
                    <a:pt x="2493" y="170"/>
                    <a:pt x="2514" y="148"/>
                  </a:cubicBezTo>
                  <a:cubicBezTo>
                    <a:pt x="2493" y="127"/>
                    <a:pt x="2514" y="106"/>
                    <a:pt x="2514" y="106"/>
                  </a:cubicBezTo>
                  <a:lnTo>
                    <a:pt x="2556" y="106"/>
                  </a:lnTo>
                  <a:cubicBezTo>
                    <a:pt x="2556" y="106"/>
                    <a:pt x="2535" y="106"/>
                    <a:pt x="2556" y="85"/>
                  </a:cubicBezTo>
                  <a:lnTo>
                    <a:pt x="2599" y="85"/>
                  </a:lnTo>
                  <a:cubicBezTo>
                    <a:pt x="2609" y="75"/>
                    <a:pt x="2609" y="75"/>
                    <a:pt x="2607" y="75"/>
                  </a:cubicBezTo>
                  <a:cubicBezTo>
                    <a:pt x="2604" y="75"/>
                    <a:pt x="2599" y="75"/>
                    <a:pt x="2599" y="64"/>
                  </a:cubicBezTo>
                  <a:lnTo>
                    <a:pt x="2599" y="64"/>
                  </a:lnTo>
                  <a:cubicBezTo>
                    <a:pt x="2606" y="71"/>
                    <a:pt x="2613" y="73"/>
                    <a:pt x="2619" y="73"/>
                  </a:cubicBezTo>
                  <a:cubicBezTo>
                    <a:pt x="2631" y="73"/>
                    <a:pt x="2641" y="64"/>
                    <a:pt x="2641" y="64"/>
                  </a:cubicBezTo>
                  <a:cubicBezTo>
                    <a:pt x="2641" y="53"/>
                    <a:pt x="2646" y="53"/>
                    <a:pt x="2651" y="53"/>
                  </a:cubicBezTo>
                  <a:cubicBezTo>
                    <a:pt x="2657" y="53"/>
                    <a:pt x="2662" y="53"/>
                    <a:pt x="2662" y="43"/>
                  </a:cubicBezTo>
                  <a:cubicBezTo>
                    <a:pt x="2683" y="22"/>
                    <a:pt x="2662" y="22"/>
                    <a:pt x="2683" y="22"/>
                  </a:cubicBezTo>
                  <a:cubicBezTo>
                    <a:pt x="2677" y="16"/>
                    <a:pt x="2673" y="13"/>
                    <a:pt x="2669" y="13"/>
                  </a:cubicBezTo>
                  <a:cubicBezTo>
                    <a:pt x="2660" y="13"/>
                    <a:pt x="2656" y="28"/>
                    <a:pt x="2641" y="43"/>
                  </a:cubicBezTo>
                  <a:cubicBezTo>
                    <a:pt x="2641" y="43"/>
                    <a:pt x="2641" y="43"/>
                    <a:pt x="2641" y="22"/>
                  </a:cubicBezTo>
                  <a:lnTo>
                    <a:pt x="2620" y="22"/>
                  </a:lnTo>
                  <a:cubicBezTo>
                    <a:pt x="2620" y="22"/>
                    <a:pt x="2599" y="22"/>
                    <a:pt x="2620" y="1"/>
                  </a:cubicBezTo>
                  <a:close/>
                  <a:moveTo>
                    <a:pt x="21" y="1289"/>
                  </a:moveTo>
                  <a:cubicBezTo>
                    <a:pt x="21" y="1296"/>
                    <a:pt x="21" y="1299"/>
                    <a:pt x="22" y="1299"/>
                  </a:cubicBezTo>
                  <a:cubicBezTo>
                    <a:pt x="24" y="1299"/>
                    <a:pt x="29" y="1289"/>
                    <a:pt x="43" y="128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0" name="Google Shape;9347;p50">
              <a:extLst>
                <a:ext uri="{FF2B5EF4-FFF2-40B4-BE49-F238E27FC236}">
                  <a16:creationId xmlns:a16="http://schemas.microsoft.com/office/drawing/2014/main" id="{5FE64030-BAA2-DF1A-A898-4585F84720EF}"/>
                </a:ext>
              </a:extLst>
            </p:cNvPr>
            <p:cNvSpPr/>
            <p:nvPr/>
          </p:nvSpPr>
          <p:spPr>
            <a:xfrm>
              <a:off x="6171000" y="330042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1" name="Google Shape;9348;p50">
              <a:extLst>
                <a:ext uri="{FF2B5EF4-FFF2-40B4-BE49-F238E27FC236}">
                  <a16:creationId xmlns:a16="http://schemas.microsoft.com/office/drawing/2014/main" id="{91C7BF14-7EB3-90C1-F172-90128061927B}"/>
                </a:ext>
              </a:extLst>
            </p:cNvPr>
            <p:cNvSpPr/>
            <p:nvPr/>
          </p:nvSpPr>
          <p:spPr>
            <a:xfrm>
              <a:off x="6163625" y="330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2" name="Google Shape;9349;p50">
              <a:extLst>
                <a:ext uri="{FF2B5EF4-FFF2-40B4-BE49-F238E27FC236}">
                  <a16:creationId xmlns:a16="http://schemas.microsoft.com/office/drawing/2014/main" id="{FB448B48-C3C3-D2CE-4F5C-FBF3DECA1689}"/>
                </a:ext>
              </a:extLst>
            </p:cNvPr>
            <p:cNvSpPr/>
            <p:nvPr/>
          </p:nvSpPr>
          <p:spPr>
            <a:xfrm>
              <a:off x="6161500" y="3302000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cubicBezTo>
                    <a:pt x="22" y="1"/>
                    <a:pt x="2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3" name="Google Shape;9350;p50">
              <a:extLst>
                <a:ext uri="{FF2B5EF4-FFF2-40B4-BE49-F238E27FC236}">
                  <a16:creationId xmlns:a16="http://schemas.microsoft.com/office/drawing/2014/main" id="{2656CCAE-9DD4-FF55-FBB0-20D78A4C7B3C}"/>
                </a:ext>
              </a:extLst>
            </p:cNvPr>
            <p:cNvSpPr/>
            <p:nvPr/>
          </p:nvSpPr>
          <p:spPr>
            <a:xfrm>
              <a:off x="6174175" y="3297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4" name="Google Shape;9351;p50">
              <a:extLst>
                <a:ext uri="{FF2B5EF4-FFF2-40B4-BE49-F238E27FC236}">
                  <a16:creationId xmlns:a16="http://schemas.microsoft.com/office/drawing/2014/main" id="{D7FABD79-ADD6-71C0-41AC-062ABF3EA8DC}"/>
                </a:ext>
              </a:extLst>
            </p:cNvPr>
            <p:cNvSpPr/>
            <p:nvPr/>
          </p:nvSpPr>
          <p:spPr>
            <a:xfrm>
              <a:off x="6179975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5" name="Google Shape;9352;p50">
              <a:extLst>
                <a:ext uri="{FF2B5EF4-FFF2-40B4-BE49-F238E27FC236}">
                  <a16:creationId xmlns:a16="http://schemas.microsoft.com/office/drawing/2014/main" id="{AD25C60E-F460-C59A-B570-3E01067F60E1}"/>
                </a:ext>
              </a:extLst>
            </p:cNvPr>
            <p:cNvSpPr/>
            <p:nvPr/>
          </p:nvSpPr>
          <p:spPr>
            <a:xfrm>
              <a:off x="6179450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6" name="Google Shape;9353;p50">
              <a:extLst>
                <a:ext uri="{FF2B5EF4-FFF2-40B4-BE49-F238E27FC236}">
                  <a16:creationId xmlns:a16="http://schemas.microsoft.com/office/drawing/2014/main" id="{F59D597D-A492-3270-CD17-FCCEFD7201EA}"/>
                </a:ext>
              </a:extLst>
            </p:cNvPr>
            <p:cNvSpPr/>
            <p:nvPr/>
          </p:nvSpPr>
          <p:spPr>
            <a:xfrm>
              <a:off x="6172075" y="3299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7" name="Google Shape;9354;p50">
              <a:extLst>
                <a:ext uri="{FF2B5EF4-FFF2-40B4-BE49-F238E27FC236}">
                  <a16:creationId xmlns:a16="http://schemas.microsoft.com/office/drawing/2014/main" id="{5534739C-0C17-A5BB-19F3-D4D3BAB15378}"/>
                </a:ext>
              </a:extLst>
            </p:cNvPr>
            <p:cNvSpPr/>
            <p:nvPr/>
          </p:nvSpPr>
          <p:spPr>
            <a:xfrm>
              <a:off x="6178925" y="32893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1"/>
                  </a:moveTo>
                  <a:lnTo>
                    <a:pt x="1" y="22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8" name="Google Shape;9355;p50">
              <a:extLst>
                <a:ext uri="{FF2B5EF4-FFF2-40B4-BE49-F238E27FC236}">
                  <a16:creationId xmlns:a16="http://schemas.microsoft.com/office/drawing/2014/main" id="{6942DFE8-25CD-0782-80C4-095DF787A5F9}"/>
                </a:ext>
              </a:extLst>
            </p:cNvPr>
            <p:cNvSpPr/>
            <p:nvPr/>
          </p:nvSpPr>
          <p:spPr>
            <a:xfrm>
              <a:off x="6179975" y="3289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9" name="Google Shape;9356;p50">
              <a:extLst>
                <a:ext uri="{FF2B5EF4-FFF2-40B4-BE49-F238E27FC236}">
                  <a16:creationId xmlns:a16="http://schemas.microsoft.com/office/drawing/2014/main" id="{8E78F03F-AA95-C867-F03C-74F4878F8CEE}"/>
                </a:ext>
              </a:extLst>
            </p:cNvPr>
            <p:cNvSpPr/>
            <p:nvPr/>
          </p:nvSpPr>
          <p:spPr>
            <a:xfrm>
              <a:off x="6176300" y="3294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0" name="Google Shape;9357;p50">
              <a:extLst>
                <a:ext uri="{FF2B5EF4-FFF2-40B4-BE49-F238E27FC236}">
                  <a16:creationId xmlns:a16="http://schemas.microsoft.com/office/drawing/2014/main" id="{99D104E3-17FE-0B48-3158-10173B906938}"/>
                </a:ext>
              </a:extLst>
            </p:cNvPr>
            <p:cNvSpPr/>
            <p:nvPr/>
          </p:nvSpPr>
          <p:spPr>
            <a:xfrm>
              <a:off x="6179450" y="3290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1" name="Google Shape;9358;p50">
              <a:extLst>
                <a:ext uri="{FF2B5EF4-FFF2-40B4-BE49-F238E27FC236}">
                  <a16:creationId xmlns:a16="http://schemas.microsoft.com/office/drawing/2014/main" id="{19252955-4F31-6DF9-B1A4-502AAB1847FF}"/>
                </a:ext>
              </a:extLst>
            </p:cNvPr>
            <p:cNvSpPr/>
            <p:nvPr/>
          </p:nvSpPr>
          <p:spPr>
            <a:xfrm>
              <a:off x="6180525" y="328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2" name="Google Shape;9359;p50">
              <a:extLst>
                <a:ext uri="{FF2B5EF4-FFF2-40B4-BE49-F238E27FC236}">
                  <a16:creationId xmlns:a16="http://schemas.microsoft.com/office/drawing/2014/main" id="{E5D0D4A5-C767-D0C7-A704-D9B3AC9E21F6}"/>
                </a:ext>
              </a:extLst>
            </p:cNvPr>
            <p:cNvSpPr/>
            <p:nvPr/>
          </p:nvSpPr>
          <p:spPr>
            <a:xfrm>
              <a:off x="6177350" y="3291975"/>
              <a:ext cx="25" cy="550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21"/>
                  </a:cubicBezTo>
                  <a:close/>
                </a:path>
              </a:pathLst>
            </a:custGeom>
            <a:solidFill>
              <a:srgbClr val="817A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3" name="Google Shape;9360;p50">
              <a:extLst>
                <a:ext uri="{FF2B5EF4-FFF2-40B4-BE49-F238E27FC236}">
                  <a16:creationId xmlns:a16="http://schemas.microsoft.com/office/drawing/2014/main" id="{63B01FA7-7947-BB8F-FFD5-628CE3410351}"/>
                </a:ext>
              </a:extLst>
            </p:cNvPr>
            <p:cNvSpPr/>
            <p:nvPr/>
          </p:nvSpPr>
          <p:spPr>
            <a:xfrm>
              <a:off x="5927025" y="2972475"/>
              <a:ext cx="395050" cy="153175"/>
            </a:xfrm>
            <a:custGeom>
              <a:avLst/>
              <a:gdLst/>
              <a:ahLst/>
              <a:cxnLst/>
              <a:rect l="l" t="t" r="r" b="b"/>
              <a:pathLst>
                <a:path w="15802" h="6127" extrusionOk="0">
                  <a:moveTo>
                    <a:pt x="15569" y="0"/>
                  </a:moveTo>
                  <a:lnTo>
                    <a:pt x="8345" y="3359"/>
                  </a:lnTo>
                  <a:lnTo>
                    <a:pt x="1" y="6126"/>
                  </a:lnTo>
                  <a:lnTo>
                    <a:pt x="191" y="6105"/>
                  </a:lnTo>
                  <a:lnTo>
                    <a:pt x="8366" y="3612"/>
                  </a:lnTo>
                  <a:lnTo>
                    <a:pt x="15801" y="169"/>
                  </a:lnTo>
                  <a:lnTo>
                    <a:pt x="1556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4" name="Google Shape;9361;p50">
              <a:extLst>
                <a:ext uri="{FF2B5EF4-FFF2-40B4-BE49-F238E27FC236}">
                  <a16:creationId xmlns:a16="http://schemas.microsoft.com/office/drawing/2014/main" id="{A0F562FA-FD9D-1D78-DFBB-2F270A0331D9}"/>
                </a:ext>
              </a:extLst>
            </p:cNvPr>
            <p:cNvSpPr/>
            <p:nvPr/>
          </p:nvSpPr>
          <p:spPr>
            <a:xfrm>
              <a:off x="5927025" y="3125100"/>
              <a:ext cx="156875" cy="371275"/>
            </a:xfrm>
            <a:custGeom>
              <a:avLst/>
              <a:gdLst/>
              <a:ahLst/>
              <a:cxnLst/>
              <a:rect l="l" t="t" r="r" b="b"/>
              <a:pathLst>
                <a:path w="6275" h="14851" extrusionOk="0">
                  <a:moveTo>
                    <a:pt x="191" y="0"/>
                  </a:moveTo>
                  <a:lnTo>
                    <a:pt x="1" y="21"/>
                  </a:lnTo>
                  <a:lnTo>
                    <a:pt x="5979" y="14681"/>
                  </a:lnTo>
                  <a:lnTo>
                    <a:pt x="6274" y="1485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5" name="Google Shape;9362;p50">
              <a:extLst>
                <a:ext uri="{FF2B5EF4-FFF2-40B4-BE49-F238E27FC236}">
                  <a16:creationId xmlns:a16="http://schemas.microsoft.com/office/drawing/2014/main" id="{1EBB992D-C53C-61F7-CC97-D35A75626CC5}"/>
                </a:ext>
              </a:extLst>
            </p:cNvPr>
            <p:cNvSpPr/>
            <p:nvPr/>
          </p:nvSpPr>
          <p:spPr>
            <a:xfrm>
              <a:off x="6252325" y="3341500"/>
              <a:ext cx="19575" cy="40800"/>
            </a:xfrm>
            <a:custGeom>
              <a:avLst/>
              <a:gdLst/>
              <a:ahLst/>
              <a:cxnLst/>
              <a:rect l="l" t="t" r="r" b="b"/>
              <a:pathLst>
                <a:path w="783" h="1632" extrusionOk="0">
                  <a:moveTo>
                    <a:pt x="475" y="1"/>
                  </a:moveTo>
                  <a:cubicBezTo>
                    <a:pt x="405" y="1"/>
                    <a:pt x="240" y="52"/>
                    <a:pt x="191" y="512"/>
                  </a:cubicBezTo>
                  <a:cubicBezTo>
                    <a:pt x="170" y="892"/>
                    <a:pt x="107" y="955"/>
                    <a:pt x="64" y="955"/>
                  </a:cubicBezTo>
                  <a:cubicBezTo>
                    <a:pt x="64" y="1188"/>
                    <a:pt x="43" y="1420"/>
                    <a:pt x="1" y="1631"/>
                  </a:cubicBezTo>
                  <a:cubicBezTo>
                    <a:pt x="276" y="1547"/>
                    <a:pt x="529" y="1462"/>
                    <a:pt x="783" y="1357"/>
                  </a:cubicBezTo>
                  <a:cubicBezTo>
                    <a:pt x="761" y="1315"/>
                    <a:pt x="761" y="1272"/>
                    <a:pt x="740" y="1251"/>
                  </a:cubicBezTo>
                  <a:cubicBezTo>
                    <a:pt x="635" y="892"/>
                    <a:pt x="508" y="5"/>
                    <a:pt x="508" y="5"/>
                  </a:cubicBezTo>
                  <a:cubicBezTo>
                    <a:pt x="508" y="5"/>
                    <a:pt x="495" y="1"/>
                    <a:pt x="4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B5A8CD24-0427-A0BA-536D-7C02A69996F5}"/>
              </a:ext>
            </a:extLst>
          </p:cNvPr>
          <p:cNvSpPr/>
          <p:nvPr/>
        </p:nvSpPr>
        <p:spPr>
          <a:xfrm>
            <a:off x="2059802" y="1016658"/>
            <a:ext cx="6942096" cy="1985555"/>
          </a:xfrm>
          <a:prstGeom prst="cloudCallout">
            <a:avLst>
              <a:gd name="adj1" fmla="val 74260"/>
              <a:gd name="adj2" fmla="val 63578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09ADA80-8B5F-F3C0-97AE-901CC57783C7}"/>
                  </a:ext>
                </a:extLst>
              </p:cNvPr>
              <p:cNvSpPr txBox="1"/>
              <p:nvPr/>
            </p:nvSpPr>
            <p:spPr>
              <a:xfrm>
                <a:off x="3073400" y="1307245"/>
                <a:ext cx="5092700" cy="1230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/>
                  <a:t>Adalah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yang </a:t>
                </a:r>
                <a:r>
                  <a:rPr lang="en-US" sz="2400" dirty="0" err="1"/>
                  <a:t>elemen-elemennya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kofaktor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elemen-elemen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09ADA80-8B5F-F3C0-97AE-901CC5778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400" y="1307245"/>
                <a:ext cx="5092700" cy="1230080"/>
              </a:xfrm>
              <a:prstGeom prst="rect">
                <a:avLst/>
              </a:prstGeom>
              <a:blipFill>
                <a:blip r:embed="rId6"/>
                <a:stretch>
                  <a:fillRect l="-1794" t="-3960" r="-1794" b="-10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364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000786-DC27-7059-141D-18F2FF978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5823D21-54F6-B6BA-E13F-E2413E81C9B4}"/>
                  </a:ext>
                </a:extLst>
              </p:cNvPr>
              <p:cNvSpPr txBox="1"/>
              <p:nvPr/>
            </p:nvSpPr>
            <p:spPr>
              <a:xfrm>
                <a:off x="0" y="2269724"/>
                <a:ext cx="5054656" cy="167686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400" b="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sz="2400" b="0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|</m:t>
                      </m:r>
                      <m:sSub>
                        <m:sSubPr>
                          <m:ctrlPr>
                            <a:rPr lang="en-US" altLang="ko-K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4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altLang="ko-KR" sz="2400" b="0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altLang="ko-KR" sz="2400" b="0" i="1" smtClean="0">
                          <a:latin typeface="Cambria Math" panose="02040503050406030204" pitchFamily="18" charset="0"/>
                        </a:rPr>
                        <m:t>|</m:t>
                      </m:r>
                    </m:oMath>
                  </m:oMathPara>
                </a14:m>
                <a:endParaRPr lang="en-US" sz="2400" dirty="0"/>
              </a:p>
              <a:p>
                <a:pPr algn="just"/>
                <a:r>
                  <a:rPr lang="en-US" sz="2400" dirty="0" err="1"/>
                  <a:t>Dengan</a:t>
                </a:r>
                <a:r>
                  <a:rPr lang="en-US" sz="2400" dirty="0"/>
                  <a:t>: </a:t>
                </a: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ko-KR" sz="2400" b="0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US" sz="2400" dirty="0" err="1"/>
                  <a:t>Kofaktor</a:t>
                </a:r>
                <a:r>
                  <a:rPr lang="en-US" sz="2400" dirty="0"/>
                  <a:t> baris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kolom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endParaRPr lang="en-US" sz="2400" dirty="0"/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ko-KR" sz="2400" b="0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ko-KR" sz="2400" b="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400" b="0" i="0" smtClean="0">
                        <a:latin typeface="Cambria Math" panose="02040503050406030204" pitchFamily="18" charset="0"/>
                      </a:rPr>
                      <m:t>Minor</m:t>
                    </m:r>
                  </m:oMath>
                </a14:m>
                <a:r>
                  <a:rPr lang="en-US" sz="2400" dirty="0"/>
                  <a:t> baris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kolom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5823D21-54F6-B6BA-E13F-E2413E81C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69724"/>
                <a:ext cx="5054656" cy="1676869"/>
              </a:xfrm>
              <a:prstGeom prst="rect">
                <a:avLst/>
              </a:prstGeom>
              <a:blipFill>
                <a:blip r:embed="rId5"/>
                <a:stretch>
                  <a:fillRect l="-1809" b="-6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20593837-C7DD-2028-30E3-F10EF7E0B580}"/>
              </a:ext>
            </a:extLst>
          </p:cNvPr>
          <p:cNvSpPr/>
          <p:nvPr/>
        </p:nvSpPr>
        <p:spPr>
          <a:xfrm>
            <a:off x="2654300" y="432053"/>
            <a:ext cx="2933700" cy="1257048"/>
          </a:xfrm>
          <a:prstGeom prst="wedgeRoundRectCallout">
            <a:avLst>
              <a:gd name="adj1" fmla="val 40639"/>
              <a:gd name="adj2" fmla="val 10796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err="1">
                <a:solidFill>
                  <a:schemeClr val="tx1"/>
                </a:solidFill>
              </a:rPr>
              <a:t>Memangnya</a:t>
            </a:r>
            <a:r>
              <a:rPr lang="en-US" sz="2100" dirty="0">
                <a:solidFill>
                  <a:schemeClr val="tx1"/>
                </a:solidFill>
              </a:rPr>
              <a:t>, </a:t>
            </a:r>
            <a:r>
              <a:rPr lang="en-US" sz="2100" dirty="0" err="1">
                <a:solidFill>
                  <a:schemeClr val="tx1"/>
                </a:solidFill>
              </a:rPr>
              <a:t>bagaimana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cara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mendapatkan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kofaktor</a:t>
            </a:r>
            <a:r>
              <a:rPr lang="en-US" sz="21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1B52B9D-B9DF-A98B-BFB7-F7C61B51BF17}"/>
              </a:ext>
            </a:extLst>
          </p:cNvPr>
          <p:cNvSpPr/>
          <p:nvPr/>
        </p:nvSpPr>
        <p:spPr>
          <a:xfrm>
            <a:off x="2654300" y="432053"/>
            <a:ext cx="2933700" cy="1257048"/>
          </a:xfrm>
          <a:prstGeom prst="wedgeRoundRectCallout">
            <a:avLst>
              <a:gd name="adj1" fmla="val 40639"/>
              <a:gd name="adj2" fmla="val 10796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 err="1">
                <a:solidFill>
                  <a:schemeClr val="tx1"/>
                </a:solidFill>
              </a:rPr>
              <a:t>Memangnya</a:t>
            </a:r>
            <a:r>
              <a:rPr lang="en-US" sz="2100" dirty="0">
                <a:solidFill>
                  <a:schemeClr val="tx1"/>
                </a:solidFill>
              </a:rPr>
              <a:t>, minor </a:t>
            </a:r>
            <a:r>
              <a:rPr lang="en-US" sz="2100" dirty="0" err="1">
                <a:solidFill>
                  <a:schemeClr val="tx1"/>
                </a:solidFill>
              </a:rPr>
              <a:t>itu</a:t>
            </a:r>
            <a:r>
              <a:rPr lang="en-US" sz="2100" dirty="0">
                <a:solidFill>
                  <a:schemeClr val="tx1"/>
                </a:solidFill>
              </a:rPr>
              <a:t> </a:t>
            </a:r>
            <a:r>
              <a:rPr lang="en-US" sz="2100" dirty="0" err="1">
                <a:solidFill>
                  <a:schemeClr val="tx1"/>
                </a:solidFill>
              </a:rPr>
              <a:t>apa</a:t>
            </a:r>
            <a:r>
              <a:rPr lang="en-US" sz="2100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1560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15BB30-1D09-A9BC-F98C-15BE8CA24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4" y="-5182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/>
              <p:nvPr/>
            </p:nvSpPr>
            <p:spPr>
              <a:xfrm>
                <a:off x="79717" y="108389"/>
                <a:ext cx="4885984" cy="1968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/>
                  <a:t>Jika terdapat matris A berordo 3x3, </a:t>
                </a:r>
                <a:r>
                  <a:rPr lang="en-US" sz="2400" b="1" dirty="0"/>
                  <a:t>minor</a:t>
                </a:r>
                <a:r>
                  <a:rPr lang="en-US" sz="2400" dirty="0"/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ko-KR" sz="2400" b="0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sz="2400" dirty="0"/>
                  <a:t>)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A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determinan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submatriks</a:t>
                </a:r>
                <a:r>
                  <a:rPr lang="en-US" sz="2400" dirty="0"/>
                  <a:t> A </a:t>
                </a:r>
                <a:r>
                  <a:rPr lang="en-US" sz="2400" dirty="0" err="1"/>
                  <a:t>setelah</a:t>
                </a:r>
                <a:r>
                  <a:rPr lang="en-US" sz="2400" dirty="0"/>
                  <a:t> baris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 dan </a:t>
                </a:r>
                <a:r>
                  <a:rPr lang="en-US" sz="2400" dirty="0" err="1"/>
                  <a:t>kolom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ke</a:t>
                </a:r>
                <a14:m>
                  <m:oMath xmlns:m="http://schemas.openxmlformats.org/officeDocument/2006/math">
                    <m:r>
                      <a:rPr lang="en-US" sz="2400" b="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A </a:t>
                </a:r>
                <a:r>
                  <a:rPr lang="en-US" sz="2400" dirty="0" err="1"/>
                  <a:t>dihilangkan</a:t>
                </a:r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CDB461-858C-6FEB-9716-DB9636F48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17" y="108389"/>
                <a:ext cx="4885984" cy="1968744"/>
              </a:xfrm>
              <a:prstGeom prst="rect">
                <a:avLst/>
              </a:prstGeom>
              <a:blipFill>
                <a:blip r:embed="rId5"/>
                <a:stretch>
                  <a:fillRect l="-1870" t="-2477" r="-1870" b="-6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5823D21-54F6-B6BA-E13F-E2413E81C9B4}"/>
                  </a:ext>
                </a:extLst>
              </p:cNvPr>
              <p:cNvSpPr txBox="1"/>
              <p:nvPr/>
            </p:nvSpPr>
            <p:spPr>
              <a:xfrm>
                <a:off x="79717" y="4829030"/>
                <a:ext cx="9950008" cy="749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33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r>
                  <a:rPr lang="en-US" sz="2400" b="1" dirty="0"/>
                  <a:t>				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5823D21-54F6-B6BA-E13F-E2413E81C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17" y="4829030"/>
                <a:ext cx="9950008" cy="7496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CA3473AC-6A4A-ADE0-1552-1FE2E022FE49}"/>
              </a:ext>
            </a:extLst>
          </p:cNvPr>
          <p:cNvSpPr txBox="1"/>
          <p:nvPr/>
        </p:nvSpPr>
        <p:spPr>
          <a:xfrm>
            <a:off x="6248400" y="1511884"/>
            <a:ext cx="73441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/>
              <a:t>Hilangkan</a:t>
            </a:r>
            <a:r>
              <a:rPr lang="en-US" sz="2400" dirty="0"/>
              <a:t> baris </a:t>
            </a:r>
            <a:r>
              <a:rPr lang="en-US" sz="2400" dirty="0" err="1"/>
              <a:t>pertama</a:t>
            </a:r>
            <a:r>
              <a:rPr lang="en-US" sz="2400" dirty="0"/>
              <a:t> dan </a:t>
            </a:r>
            <a:r>
              <a:rPr lang="en-US" sz="2400" dirty="0" err="1"/>
              <a:t>kolom</a:t>
            </a:r>
            <a:r>
              <a:rPr lang="en-US" sz="2400" dirty="0"/>
              <a:t> </a:t>
            </a:r>
            <a:r>
              <a:rPr lang="en-US" sz="2400" dirty="0" err="1"/>
              <a:t>pertama</a:t>
            </a:r>
            <a:r>
              <a:rPr lang="en-US" sz="24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/>
              <p:nvPr/>
            </p:nvSpPr>
            <p:spPr>
              <a:xfrm>
                <a:off x="5381282" y="233565"/>
                <a:ext cx="7344117" cy="11094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Misalkan </a:t>
                </a:r>
                <a:r>
                  <a:rPr lang="en-US" sz="2400" dirty="0" err="1"/>
                  <a:t>terdapat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matriks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ko-K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400" b="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ko-KR" sz="2400" b="0" i="1" smtClean="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282" y="233565"/>
                <a:ext cx="7344117" cy="1109471"/>
              </a:xfrm>
              <a:prstGeom prst="rect">
                <a:avLst/>
              </a:prstGeom>
              <a:blipFill>
                <a:blip r:embed="rId7"/>
                <a:stretch>
                  <a:fillRect l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227EB8A-A916-142B-E8C9-A8F66D53945D}"/>
                  </a:ext>
                </a:extLst>
              </p:cNvPr>
              <p:cNvSpPr txBox="1"/>
              <p:nvPr/>
            </p:nvSpPr>
            <p:spPr>
              <a:xfrm>
                <a:off x="6175717" y="2394512"/>
                <a:ext cx="6096000" cy="10699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33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227EB8A-A916-142B-E8C9-A8F66D539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5717" y="2394512"/>
                <a:ext cx="6096000" cy="10699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alf Frame 12">
            <a:extLst>
              <a:ext uri="{FF2B5EF4-FFF2-40B4-BE49-F238E27FC236}">
                <a16:creationId xmlns:a16="http://schemas.microsoft.com/office/drawing/2014/main" id="{16E3E514-48F2-2CA9-32DD-FE1BE58C405F}"/>
              </a:ext>
            </a:extLst>
          </p:cNvPr>
          <p:cNvSpPr/>
          <p:nvPr/>
        </p:nvSpPr>
        <p:spPr>
          <a:xfrm>
            <a:off x="8418585" y="2487151"/>
            <a:ext cx="1877840" cy="1069909"/>
          </a:xfrm>
          <a:prstGeom prst="halfFrame">
            <a:avLst>
              <a:gd name="adj1" fmla="val 8986"/>
              <a:gd name="adj2" fmla="val 6281"/>
            </a:avLst>
          </a:prstGeom>
          <a:solidFill>
            <a:srgbClr val="FF0000"/>
          </a:solidFill>
          <a:ln>
            <a:solidFill>
              <a:srgbClr val="EC6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E527B5-28FE-FA71-7AE0-4BB24CD63174}"/>
              </a:ext>
            </a:extLst>
          </p:cNvPr>
          <p:cNvSpPr txBox="1"/>
          <p:nvPr/>
        </p:nvSpPr>
        <p:spPr>
          <a:xfrm>
            <a:off x="301404" y="5570357"/>
            <a:ext cx="73441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Dan </a:t>
            </a:r>
            <a:r>
              <a:rPr lang="en-US" sz="2400" b="1" dirty="0" err="1"/>
              <a:t>seterusnya</a:t>
            </a:r>
            <a:r>
              <a:rPr lang="en-US" sz="24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2493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" grpId="0"/>
      <p:bldP spid="12" grpId="0"/>
      <p:bldP spid="3" grpId="0"/>
      <p:bldP spid="10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A2419C-12B3-E396-95A7-9FF5E3238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830397" y="789883"/>
            <a:ext cx="7541444" cy="1027642"/>
            <a:chOff x="1561612" y="498686"/>
            <a:chExt cx="4926720" cy="2165788"/>
          </a:xfrm>
          <a:solidFill>
            <a:schemeClr val="bg1">
              <a:alpha val="48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ectangle 15"/>
            <p:cNvSpPr/>
            <p:nvPr/>
          </p:nvSpPr>
          <p:spPr>
            <a:xfrm>
              <a:off x="1561612" y="545952"/>
              <a:ext cx="4926720" cy="21185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2853" y="498686"/>
              <a:ext cx="4537305" cy="1578516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267" b="1" spc="67" dirty="0" err="1"/>
                <a:t>Matriks</a:t>
              </a:r>
              <a:endParaRPr lang="en-GB" sz="4800" b="1" spc="67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12137E-FF3C-C9DF-B3CD-E02AD00C6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1" y="6216317"/>
            <a:ext cx="12192000" cy="6416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66329" y="321201"/>
            <a:ext cx="1235082" cy="584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spc="67" dirty="0">
                <a:solidFill>
                  <a:schemeClr val="bg1">
                    <a:lumMod val="95000"/>
                  </a:schemeClr>
                </a:solidFill>
              </a:rPr>
              <a:t>BAB 3</a:t>
            </a:r>
            <a:endParaRPr lang="id-ID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B0D865-577D-58C7-55BD-3605F0F96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727"/>
            <a:ext cx="12293600" cy="69511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3722"/>
            <a:ext cx="12192000" cy="6416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: Rounded Corners 1"/>
              <p:cNvSpPr/>
              <p:nvPr/>
            </p:nvSpPr>
            <p:spPr>
              <a:xfrm>
                <a:off x="2746447" y="50641"/>
                <a:ext cx="7180369" cy="928622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67" b="1" dirty="0">
                    <a:solidFill>
                      <a:schemeClr val="tx1"/>
                    </a:solidFill>
                    <a:latin typeface="Trebuchet MS" pitchFamily="34" charset="0"/>
                  </a:rPr>
                  <a:t>INVERS MATRIKS 3</a:t>
                </a:r>
                <a14:m>
                  <m:oMath xmlns:m="http://schemas.openxmlformats.org/officeDocument/2006/math">
                    <m:r>
                      <a:rPr lang="en-US" sz="2667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667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667" b="1" dirty="0">
                    <a:solidFill>
                      <a:schemeClr val="tx1"/>
                    </a:solidFill>
                    <a:latin typeface="Trebuchet MS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Rectangle: Rounded Corners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447" y="50641"/>
                <a:ext cx="7180369" cy="92862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/>
              <p:nvPr/>
            </p:nvSpPr>
            <p:spPr>
              <a:xfrm>
                <a:off x="2664572" y="979263"/>
                <a:ext cx="7344117" cy="835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𝑷</m:t>
                              </m:r>
                            </m:e>
                          </m:d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𝒂𝒅𝒋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</m: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572" y="979263"/>
                <a:ext cx="7344117" cy="8357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98C2C65-C8F8-9AB6-7CA2-699BA3388B56}"/>
                  </a:ext>
                </a:extLst>
              </p:cNvPr>
              <p:cNvSpPr txBox="1"/>
              <p:nvPr/>
            </p:nvSpPr>
            <p:spPr>
              <a:xfrm>
                <a:off x="7618249" y="1815005"/>
                <a:ext cx="4943273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</a:rPr>
                  <a:t>Misalkan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diketahui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dirty="0">
                    <a:solidFill>
                      <a:schemeClr val="bg1"/>
                    </a:solidFill>
                  </a:rPr>
                  <a:t> dan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en-US" sz="2400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400" dirty="0">
                    <a:solidFill>
                      <a:schemeClr val="bg1"/>
                    </a:solidFill>
                  </a:rPr>
                  <a:t> A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merupakan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persegi</a:t>
                </a:r>
                <a:r>
                  <a:rPr lang="en-US" sz="2400" dirty="0">
                    <a:solidFill>
                      <a:schemeClr val="bg1"/>
                    </a:solidFill>
                  </a:rPr>
                  <a:t> yang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memiliki</a:t>
                </a:r>
                <a:r>
                  <a:rPr lang="en-US" sz="2400" dirty="0">
                    <a:solidFill>
                      <a:schemeClr val="bg1"/>
                    </a:solidFill>
                  </a:rPr>
                  <a:t> invers.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98C2C65-C8F8-9AB6-7CA2-699BA3388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8249" y="1815005"/>
                <a:ext cx="4943273" cy="1200329"/>
              </a:xfrm>
              <a:prstGeom prst="rect">
                <a:avLst/>
              </a:prstGeom>
              <a:blipFill>
                <a:blip r:embed="rId7"/>
                <a:stretch>
                  <a:fillRect l="-1973"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8D8C5F-19FE-A08F-B6D0-2C66DEEE6448}"/>
                  </a:ext>
                </a:extLst>
              </p:cNvPr>
              <p:cNvSpPr txBox="1"/>
              <p:nvPr/>
            </p:nvSpPr>
            <p:spPr>
              <a:xfrm>
                <a:off x="7618249" y="3171909"/>
                <a:ext cx="734411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</a:rPr>
                  <a:t>Jika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𝑨𝑿</m:t>
                    </m:r>
                    <m:r>
                      <a:rPr lang="en-US" sz="24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𝑩</m:t>
                    </m:r>
                  </m:oMath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8D8C5F-19FE-A08F-B6D0-2C66DEEE64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8249" y="3171909"/>
                <a:ext cx="7344117" cy="461665"/>
              </a:xfrm>
              <a:prstGeom prst="rect">
                <a:avLst/>
              </a:prstGeom>
              <a:blipFill>
                <a:blip r:embed="rId8"/>
                <a:stretch>
                  <a:fillRect l="-1329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C293920-2E4B-19BE-D76D-D58BC00D2F30}"/>
                  </a:ext>
                </a:extLst>
              </p:cNvPr>
              <p:cNvSpPr txBox="1"/>
              <p:nvPr/>
            </p:nvSpPr>
            <p:spPr>
              <a:xfrm>
                <a:off x="5217405" y="3696564"/>
                <a:ext cx="734411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</a:rPr>
                  <a:t>Maka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untuk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menentukan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4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C293920-2E4B-19BE-D76D-D58BC00D2F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405" y="3696564"/>
                <a:ext cx="7344117" cy="461665"/>
              </a:xfrm>
              <a:prstGeom prst="rect">
                <a:avLst/>
              </a:prstGeom>
              <a:blipFill>
                <a:blip r:embed="rId9"/>
                <a:stretch>
                  <a:fillRect l="-132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99EB637-B130-0123-6838-66C86DEFC138}"/>
                  </a:ext>
                </a:extLst>
              </p:cNvPr>
              <p:cNvSpPr txBox="1"/>
              <p:nvPr/>
            </p:nvSpPr>
            <p:spPr>
              <a:xfrm>
                <a:off x="6068674" y="4587426"/>
                <a:ext cx="7344117" cy="4700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99EB637-B130-0123-6838-66C86DEFC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8674" y="4587426"/>
                <a:ext cx="7344117" cy="470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2DBDCE-AA87-36F1-4CAB-D179EF2C0952}"/>
                  </a:ext>
                </a:extLst>
              </p:cNvPr>
              <p:cNvSpPr txBox="1"/>
              <p:nvPr/>
            </p:nvSpPr>
            <p:spPr>
              <a:xfrm>
                <a:off x="6093906" y="4954306"/>
                <a:ext cx="7344117" cy="4700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2DBDCE-AA87-36F1-4CAB-D179EF2C09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906" y="4954306"/>
                <a:ext cx="7344117" cy="470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C79DF6CC-EB09-9FC2-1C66-B0D0FB84A415}"/>
              </a:ext>
            </a:extLst>
          </p:cNvPr>
          <p:cNvSpPr txBox="1"/>
          <p:nvPr/>
        </p:nvSpPr>
        <p:spPr>
          <a:xfrm>
            <a:off x="0" y="1492386"/>
            <a:ext cx="6248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Invers </a:t>
            </a:r>
            <a:r>
              <a:rPr lang="en-US" sz="2400" b="1" dirty="0" err="1"/>
              <a:t>matriks</a:t>
            </a:r>
            <a:r>
              <a:rPr lang="en-US" sz="2400" b="1" dirty="0"/>
              <a:t> </a:t>
            </a:r>
            <a:r>
              <a:rPr lang="en-US" sz="2400" b="1" dirty="0" err="1"/>
              <a:t>bisa</a:t>
            </a:r>
            <a:r>
              <a:rPr lang="en-US" sz="2400" b="1" dirty="0"/>
              <a:t> </a:t>
            </a:r>
            <a:r>
              <a:rPr lang="en-US" sz="2400" b="1" dirty="0" err="1"/>
              <a:t>digunakan</a:t>
            </a:r>
            <a:r>
              <a:rPr lang="en-US" sz="2400" b="1" dirty="0"/>
              <a:t> </a:t>
            </a:r>
            <a:r>
              <a:rPr lang="en-US" sz="2400" b="1" dirty="0" err="1"/>
              <a:t>untuk</a:t>
            </a:r>
            <a:r>
              <a:rPr lang="en-US" sz="2400" b="1" dirty="0"/>
              <a:t> </a:t>
            </a:r>
            <a:r>
              <a:rPr lang="en-US" sz="2400" b="1" dirty="0" err="1"/>
              <a:t>menyelesaikan</a:t>
            </a:r>
            <a:r>
              <a:rPr lang="en-US" sz="2400" b="1" dirty="0"/>
              <a:t> </a:t>
            </a:r>
            <a:r>
              <a:rPr lang="en-US" sz="2400" b="1" dirty="0" err="1"/>
              <a:t>sistem</a:t>
            </a:r>
            <a:r>
              <a:rPr lang="en-US" sz="2400" b="1" dirty="0"/>
              <a:t> </a:t>
            </a:r>
            <a:r>
              <a:rPr lang="en-US" sz="2400" b="1" dirty="0" err="1"/>
              <a:t>persamaan</a:t>
            </a:r>
            <a:r>
              <a:rPr lang="en-US" sz="2400" b="1" dirty="0"/>
              <a:t> linear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31F5B0-4B47-FE8B-85A1-FFDBEE317481}"/>
              </a:ext>
            </a:extLst>
          </p:cNvPr>
          <p:cNvSpPr txBox="1"/>
          <p:nvPr/>
        </p:nvSpPr>
        <p:spPr>
          <a:xfrm>
            <a:off x="4470400" y="5502349"/>
            <a:ext cx="80264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Selain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menggunakan</a:t>
            </a:r>
            <a:r>
              <a:rPr lang="en-US" sz="2400" dirty="0">
                <a:solidFill>
                  <a:schemeClr val="bg1"/>
                </a:solidFill>
              </a:rPr>
              <a:t> invers </a:t>
            </a:r>
            <a:r>
              <a:rPr lang="en-US" sz="2400" dirty="0" err="1">
                <a:solidFill>
                  <a:schemeClr val="bg1"/>
                </a:solidFill>
              </a:rPr>
              <a:t>matriks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sistem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persamaan</a:t>
            </a:r>
            <a:r>
              <a:rPr lang="en-US" sz="2400" dirty="0">
                <a:solidFill>
                  <a:schemeClr val="bg1"/>
                </a:solidFill>
              </a:rPr>
              <a:t> linear juga </a:t>
            </a:r>
            <a:r>
              <a:rPr lang="en-US" sz="2400" dirty="0" err="1">
                <a:solidFill>
                  <a:schemeClr val="bg1"/>
                </a:solidFill>
              </a:rPr>
              <a:t>bisa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diselesaikan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dengan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aturan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cramer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273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3D6A97D-66C3-C745-8D6A-FD7933048D14}"/>
              </a:ext>
            </a:extLst>
          </p:cNvPr>
          <p:cNvSpPr/>
          <p:nvPr/>
        </p:nvSpPr>
        <p:spPr>
          <a:xfrm>
            <a:off x="2755900" y="5562600"/>
            <a:ext cx="6680200" cy="66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577FEC-993B-627C-ED56-6F6B1EDCDA94}"/>
              </a:ext>
            </a:extLst>
          </p:cNvPr>
          <p:cNvSpPr/>
          <p:nvPr/>
        </p:nvSpPr>
        <p:spPr>
          <a:xfrm>
            <a:off x="2633499" y="1498213"/>
            <a:ext cx="7180369" cy="92862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tx1"/>
                </a:solidFill>
                <a:latin typeface="Trebuchet MS" pitchFamily="34" charset="0"/>
              </a:rPr>
              <a:t>ATURAN CRAMER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7878124-FDDF-0719-F65B-AD4421295B7C}"/>
                  </a:ext>
                </a:extLst>
              </p:cNvPr>
              <p:cNvSpPr txBox="1"/>
              <p:nvPr/>
            </p:nvSpPr>
            <p:spPr>
              <a:xfrm>
                <a:off x="2633499" y="2560364"/>
                <a:ext cx="7344117" cy="868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𝑨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 ,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𝒊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…, 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7878124-FDDF-0719-F65B-AD4421295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499" y="2560364"/>
                <a:ext cx="7344117" cy="8686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273A1A-148D-B672-3A3A-206775305FF4}"/>
                  </a:ext>
                </a:extLst>
              </p:cNvPr>
              <p:cNvSpPr txBox="1"/>
              <p:nvPr/>
            </p:nvSpPr>
            <p:spPr>
              <a:xfrm>
                <a:off x="3182972" y="3493635"/>
                <a:ext cx="6408916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1" dirty="0"/>
                  <a:t>Dengan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2400" b="1" dirty="0"/>
                  <a:t> </a:t>
                </a:r>
                <a:r>
                  <a:rPr lang="en-US" sz="2400" b="1" dirty="0" err="1"/>
                  <a:t>adalah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matriks</a:t>
                </a:r>
                <a:r>
                  <a:rPr lang="en-US" sz="2400" b="1" dirty="0"/>
                  <a:t> yang </a:t>
                </a:r>
                <a:r>
                  <a:rPr lang="en-US" sz="2400" b="1" dirty="0" err="1"/>
                  <a:t>dibentuk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dengan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mengganti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elemen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kolom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ke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𝒊</m:t>
                    </m:r>
                  </m:oMath>
                </a14:m>
                <a:r>
                  <a:rPr lang="en-US" sz="2400" b="1" dirty="0"/>
                  <a:t> pada </a:t>
                </a:r>
                <a:r>
                  <a:rPr lang="en-US" sz="2400" b="1" dirty="0" err="1"/>
                  <a:t>matriks</a:t>
                </a:r>
                <a:r>
                  <a:rPr lang="en-US" sz="2400" b="1" dirty="0"/>
                  <a:t> A </a:t>
                </a:r>
                <a:r>
                  <a:rPr lang="en-US" sz="2400" b="1" dirty="0" err="1"/>
                  <a:t>dengan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elemen</a:t>
                </a:r>
                <a:r>
                  <a:rPr lang="en-US" sz="2400" b="1" dirty="0"/>
                  <a:t> pada </a:t>
                </a:r>
                <a:r>
                  <a:rPr lang="en-US" sz="2400" b="1" dirty="0" err="1"/>
                  <a:t>matriks</a:t>
                </a:r>
                <a:r>
                  <a:rPr lang="en-US" sz="2400" b="1" dirty="0"/>
                  <a:t> B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273A1A-148D-B672-3A3A-206775305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2972" y="3493635"/>
                <a:ext cx="6408916" cy="1200329"/>
              </a:xfrm>
              <a:prstGeom prst="rect">
                <a:avLst/>
              </a:prstGeom>
              <a:blipFill>
                <a:blip r:embed="rId4"/>
                <a:stretch>
                  <a:fillRect l="-1427" t="-4061" r="-285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9DB11269-1BAE-A58A-BD5B-08D1C8381E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3722"/>
            <a:ext cx="12192000" cy="641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2E69AE-BE84-1821-473D-B950E4105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C139658-13CC-E580-981E-0B44E1386609}"/>
              </a:ext>
            </a:extLst>
          </p:cNvPr>
          <p:cNvSpPr txBox="1"/>
          <p:nvPr/>
        </p:nvSpPr>
        <p:spPr>
          <a:xfrm>
            <a:off x="465588" y="323636"/>
            <a:ext cx="116121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</a:rPr>
              <a:t>Seorang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pengusaha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bubut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menerima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pesanan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berbagai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jenis</a:t>
            </a:r>
            <a:r>
              <a:rPr lang="en-US" sz="2400" b="1" dirty="0">
                <a:solidFill>
                  <a:schemeClr val="bg1"/>
                </a:solidFill>
              </a:rPr>
              <a:t> spare part </a:t>
            </a:r>
            <a:r>
              <a:rPr lang="en-US" sz="2400" b="1" dirty="0" err="1">
                <a:solidFill>
                  <a:schemeClr val="bg1"/>
                </a:solidFill>
              </a:rPr>
              <a:t>mesin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seperti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baut</a:t>
            </a:r>
            <a:r>
              <a:rPr lang="en-US" sz="2400" b="1" dirty="0">
                <a:solidFill>
                  <a:schemeClr val="bg1"/>
                </a:solidFill>
              </a:rPr>
              <a:t>, gear, dan lain </a:t>
            </a:r>
            <a:r>
              <a:rPr lang="en-US" sz="2400" b="1" dirty="0" err="1">
                <a:solidFill>
                  <a:schemeClr val="bg1"/>
                </a:solidFill>
              </a:rPr>
              <a:t>sebagainya</a:t>
            </a:r>
            <a:r>
              <a:rPr lang="en-US" sz="2400" b="1" dirty="0">
                <a:solidFill>
                  <a:schemeClr val="bg1"/>
                </a:solidFill>
              </a:rPr>
              <a:t>. </a:t>
            </a:r>
            <a:r>
              <a:rPr lang="en-US" sz="2400" b="1" dirty="0" err="1">
                <a:solidFill>
                  <a:schemeClr val="bg1"/>
                </a:solidFill>
              </a:rPr>
              <a:t>Untuk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berukuran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kecil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harganya</a:t>
            </a:r>
            <a:r>
              <a:rPr lang="en-US" sz="2400" b="1" dirty="0">
                <a:solidFill>
                  <a:schemeClr val="bg1"/>
                </a:solidFill>
              </a:rPr>
              <a:t> Rp 5.000,00/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, </a:t>
            </a:r>
            <a:r>
              <a:rPr lang="en-US" sz="2400" b="1" dirty="0" err="1">
                <a:solidFill>
                  <a:schemeClr val="bg1"/>
                </a:solidFill>
              </a:rPr>
              <a:t>sedangkan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untuk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berukuran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sedang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harganya</a:t>
            </a:r>
            <a:r>
              <a:rPr lang="en-US" sz="2400" b="1" dirty="0">
                <a:solidFill>
                  <a:schemeClr val="bg1"/>
                </a:solidFill>
              </a:rPr>
              <a:t> Rp 7.000,00/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48F93D-1E7F-1965-9C48-74E7581EE143}"/>
              </a:ext>
            </a:extLst>
          </p:cNvPr>
          <p:cNvSpPr txBox="1"/>
          <p:nvPr/>
        </p:nvSpPr>
        <p:spPr>
          <a:xfrm>
            <a:off x="465588" y="4549205"/>
            <a:ext cx="116121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</a:rPr>
              <a:t>Dalam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sebulan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terakhir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ada</a:t>
            </a:r>
            <a:r>
              <a:rPr lang="en-US" sz="2400" b="1" dirty="0">
                <a:solidFill>
                  <a:schemeClr val="bg1"/>
                </a:solidFill>
              </a:rPr>
              <a:t> 500 </a:t>
            </a:r>
            <a:r>
              <a:rPr lang="en-US" sz="2400" b="1" dirty="0" err="1">
                <a:solidFill>
                  <a:schemeClr val="bg1"/>
                </a:solidFill>
              </a:rPr>
              <a:t>pesanan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ukuran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kecil</a:t>
            </a:r>
            <a:r>
              <a:rPr lang="en-US" sz="2400" b="1" dirty="0">
                <a:solidFill>
                  <a:schemeClr val="bg1"/>
                </a:solidFill>
              </a:rPr>
              <a:t> dan </a:t>
            </a:r>
            <a:r>
              <a:rPr lang="en-US" sz="2400" b="1" dirty="0" err="1">
                <a:solidFill>
                  <a:schemeClr val="bg1"/>
                </a:solidFill>
              </a:rPr>
              <a:t>sedang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dengan</a:t>
            </a:r>
            <a:r>
              <a:rPr lang="en-US" sz="2400" b="1" dirty="0">
                <a:solidFill>
                  <a:schemeClr val="bg1"/>
                </a:solidFill>
              </a:rPr>
              <a:t> total </a:t>
            </a:r>
            <a:r>
              <a:rPr lang="en-US" sz="2400" b="1" dirty="0" err="1">
                <a:solidFill>
                  <a:schemeClr val="bg1"/>
                </a:solidFill>
              </a:rPr>
              <a:t>pendapatan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dari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pembuatan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Rp 2.900.000,00. </a:t>
            </a:r>
            <a:r>
              <a:rPr lang="en-US" sz="2400" b="1" dirty="0" err="1">
                <a:solidFill>
                  <a:schemeClr val="bg1"/>
                </a:solidFill>
              </a:rPr>
              <a:t>Beraapa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banyak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mur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ukuran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kecil</a:t>
            </a:r>
            <a:r>
              <a:rPr lang="en-US" sz="2400" b="1" dirty="0">
                <a:solidFill>
                  <a:schemeClr val="bg1"/>
                </a:solidFill>
              </a:rPr>
              <a:t> dan </a:t>
            </a:r>
            <a:r>
              <a:rPr lang="en-US" sz="2400" b="1" dirty="0" err="1">
                <a:solidFill>
                  <a:schemeClr val="bg1"/>
                </a:solidFill>
              </a:rPr>
              <a:t>sedang</a:t>
            </a:r>
            <a:r>
              <a:rPr lang="en-US" sz="2400" b="1" dirty="0">
                <a:solidFill>
                  <a:schemeClr val="bg1"/>
                </a:solidFill>
              </a:rPr>
              <a:t> yang </a:t>
            </a:r>
            <a:r>
              <a:rPr lang="en-US" sz="2400" b="1" dirty="0" err="1">
                <a:solidFill>
                  <a:schemeClr val="bg1"/>
                </a:solidFill>
              </a:rPr>
              <a:t>dipesan</a:t>
            </a:r>
            <a:r>
              <a:rPr lang="en-US" sz="2400" b="1" dirty="0">
                <a:solidFill>
                  <a:schemeClr val="bg1"/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99246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9A696C9-A635-A4F4-F70D-82313C9D4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2" name="Rectangle: Rounded Corners 1"/>
          <p:cNvSpPr/>
          <p:nvPr/>
        </p:nvSpPr>
        <p:spPr>
          <a:xfrm>
            <a:off x="200772" y="87760"/>
            <a:ext cx="1828800" cy="7457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Trebuchet MS" pitchFamily="34" charset="0"/>
              </a:rPr>
              <a:t>Penyelesaian</a:t>
            </a:r>
            <a:endParaRPr lang="en-US" sz="2000" dirty="0">
              <a:solidFill>
                <a:schemeClr val="tx1"/>
              </a:solidFill>
              <a:latin typeface="Trebuchet MS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/>
              <p:nvPr/>
            </p:nvSpPr>
            <p:spPr>
              <a:xfrm>
                <a:off x="200772" y="985992"/>
                <a:ext cx="7344117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dirty="0"/>
                  <a:t>Misalkan: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banyak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mur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ukuran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kecil</a:t>
                </a:r>
                <a:r>
                  <a:rPr lang="en-US" sz="2000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banyak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mur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ukuran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sedang</a:t>
                </a:r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540108B-FEC3-C934-DB63-0D2167973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772" y="985992"/>
                <a:ext cx="7344117" cy="1015663"/>
              </a:xfrm>
              <a:prstGeom prst="rect">
                <a:avLst/>
              </a:prstGeom>
              <a:blipFill>
                <a:blip r:embed="rId4"/>
                <a:stretch>
                  <a:fillRect l="-913" t="-361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98C2C65-C8F8-9AB6-7CA2-699BA3388B56}"/>
                  </a:ext>
                </a:extLst>
              </p:cNvPr>
              <p:cNvSpPr txBox="1"/>
              <p:nvPr/>
            </p:nvSpPr>
            <p:spPr>
              <a:xfrm>
                <a:off x="200772" y="2113543"/>
                <a:ext cx="4549028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=500</m:t>
                      </m:r>
                    </m:oMath>
                  </m:oMathPara>
                </a14:m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5.000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+7.000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=2.900.000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98C2C65-C8F8-9AB6-7CA2-699BA3388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772" y="2113543"/>
                <a:ext cx="4549028" cy="707886"/>
              </a:xfrm>
              <a:prstGeom prst="rect">
                <a:avLst/>
              </a:prstGeom>
              <a:blipFill>
                <a:blip r:embed="rId5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1531F5B0-4B47-FE8B-85A1-FFDBEE317481}"/>
              </a:ext>
            </a:extLst>
          </p:cNvPr>
          <p:cNvSpPr txBox="1"/>
          <p:nvPr/>
        </p:nvSpPr>
        <p:spPr>
          <a:xfrm>
            <a:off x="61071" y="2850310"/>
            <a:ext cx="45490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/>
              <a:t>Maka</a:t>
            </a:r>
            <a:r>
              <a:rPr lang="en-US" sz="20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139658-13CC-E580-981E-0B44E1386609}"/>
                  </a:ext>
                </a:extLst>
              </p:cNvPr>
              <p:cNvSpPr txBox="1"/>
              <p:nvPr/>
            </p:nvSpPr>
            <p:spPr>
              <a:xfrm>
                <a:off x="-20803" y="3298916"/>
                <a:ext cx="5384800" cy="673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5.000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+7.000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500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2.900.000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139658-13CC-E580-981E-0B44E1386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803" y="3298916"/>
                <a:ext cx="5384800" cy="6730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AA7AD26-0296-0802-78AE-EE2C1A79433F}"/>
                  </a:ext>
                </a:extLst>
              </p:cNvPr>
              <p:cNvSpPr txBox="1"/>
              <p:nvPr/>
            </p:nvSpPr>
            <p:spPr>
              <a:xfrm>
                <a:off x="-474759" y="4099076"/>
                <a:ext cx="6022231" cy="6365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5.0000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7.000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500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2.900.000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AA7AD26-0296-0802-78AE-EE2C1A794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74759" y="4099076"/>
                <a:ext cx="6022231" cy="6365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C108794-3E4B-2A94-00C3-FB1A5329A214}"/>
              </a:ext>
            </a:extLst>
          </p:cNvPr>
          <p:cNvSpPr/>
          <p:nvPr/>
        </p:nvSpPr>
        <p:spPr>
          <a:xfrm>
            <a:off x="3414007" y="4793424"/>
            <a:ext cx="669853" cy="54331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rebuchet MS" pitchFamily="34" charset="0"/>
              </a:rPr>
              <a:t>A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1280117-3A4C-A34E-AAE1-662468F72828}"/>
              </a:ext>
            </a:extLst>
          </p:cNvPr>
          <p:cNvSpPr/>
          <p:nvPr/>
        </p:nvSpPr>
        <p:spPr>
          <a:xfrm>
            <a:off x="1240014" y="4758496"/>
            <a:ext cx="669853" cy="54331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Trebuchet MS" pitchFamily="34" charset="0"/>
              </a:rPr>
              <a:t>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6884F646-5F43-157A-837C-CF30D3E59DD5}"/>
                  </a:ext>
                </a:extLst>
              </p:cNvPr>
              <p:cNvSpPr/>
              <p:nvPr/>
            </p:nvSpPr>
            <p:spPr>
              <a:xfrm>
                <a:off x="61071" y="5618290"/>
                <a:ext cx="3707176" cy="543312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=7.000−5.000=2.000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Trebuchet MS" pitchFamily="34" charset="0"/>
                </a:endParaRPr>
              </a:p>
            </p:txBody>
          </p:sp>
        </mc:Choice>
        <mc:Fallback xmlns=""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6884F646-5F43-157A-837C-CF30D3E59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1" y="5618290"/>
                <a:ext cx="3707176" cy="54331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D68E988-A8CC-865D-6073-E6A3CF61F1E6}"/>
                  </a:ext>
                </a:extLst>
              </p:cNvPr>
              <p:cNvSpPr txBox="1"/>
              <p:nvPr/>
            </p:nvSpPr>
            <p:spPr>
              <a:xfrm>
                <a:off x="5861725" y="157172"/>
                <a:ext cx="6985000" cy="22103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00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2.900.000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7.000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=500</m:t>
                      </m:r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7.000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−1</m:t>
                      </m:r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2.900.000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=600.000</m:t>
                      </m:r>
                    </m:oMath>
                  </m:oMathPara>
                </a14:m>
                <a:endParaRPr lang="en-US" sz="2000" b="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|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600.000</m:t>
                          </m:r>
                        </m:num>
                        <m:den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2.000</m:t>
                          </m:r>
                        </m:den>
                      </m:f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=300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D68E988-A8CC-865D-6073-E6A3CF61F1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1725" y="157172"/>
                <a:ext cx="6985000" cy="221034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612992D-979C-32CE-C44E-E8E4A924B43F}"/>
                  </a:ext>
                </a:extLst>
              </p:cNvPr>
              <p:cNvSpPr txBox="1"/>
              <p:nvPr/>
            </p:nvSpPr>
            <p:spPr>
              <a:xfrm>
                <a:off x="5861725" y="2881388"/>
                <a:ext cx="6985000" cy="22103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500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5.000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2.900.000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=1</m:t>
                      </m:r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2.900.000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−500</m:t>
                      </m:r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5.000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=400.000</m:t>
                      </m:r>
                    </m:oMath>
                  </m:oMathPara>
                </a14:m>
                <a:endParaRPr lang="en-US" sz="200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b="0" i="1">
                              <a:latin typeface="Cambria Math" panose="02040503050406030204" pitchFamily="18" charset="0"/>
                            </a:rPr>
                            <m:t>|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400.000</m:t>
                          </m:r>
                        </m:num>
                        <m:den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2.000</m:t>
                          </m:r>
                        </m:den>
                      </m:f>
                      <m:r>
                        <a:rPr lang="en-US" sz="2000" b="0" i="0" smtClean="0">
                          <a:latin typeface="Cambria Math" panose="02040503050406030204" pitchFamily="18" charset="0"/>
                        </a:rPr>
                        <m:t>=200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612992D-979C-32CE-C44E-E8E4A924B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1725" y="2881388"/>
                <a:ext cx="6985000" cy="22103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DEE81905-0D12-24B6-DD70-6E3DF09DF319}"/>
              </a:ext>
            </a:extLst>
          </p:cNvPr>
          <p:cNvSpPr txBox="1"/>
          <p:nvPr/>
        </p:nvSpPr>
        <p:spPr>
          <a:xfrm>
            <a:off x="5861725" y="5422584"/>
            <a:ext cx="660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Jadi, </a:t>
            </a:r>
            <a:r>
              <a:rPr lang="en-US" sz="2000" dirty="0" err="1"/>
              <a:t>banyak</a:t>
            </a:r>
            <a:r>
              <a:rPr lang="en-US" sz="2000" dirty="0"/>
              <a:t> </a:t>
            </a:r>
            <a:r>
              <a:rPr lang="en-US" sz="2000" dirty="0" err="1"/>
              <a:t>mur</a:t>
            </a:r>
            <a:r>
              <a:rPr lang="en-US" sz="2000" dirty="0"/>
              <a:t> </a:t>
            </a:r>
            <a:r>
              <a:rPr lang="en-US" sz="2000" dirty="0" err="1"/>
              <a:t>ukuran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 dan </a:t>
            </a:r>
            <a:r>
              <a:rPr lang="en-US" sz="2000" dirty="0" err="1"/>
              <a:t>sedang</a:t>
            </a:r>
            <a:r>
              <a:rPr lang="en-US" sz="2000" dirty="0"/>
              <a:t> yang </a:t>
            </a:r>
            <a:r>
              <a:rPr lang="en-US" sz="2000" dirty="0" err="1"/>
              <a:t>dipesan</a:t>
            </a:r>
            <a:r>
              <a:rPr lang="en-US" sz="2000" dirty="0"/>
              <a:t> </a:t>
            </a:r>
            <a:r>
              <a:rPr lang="en-US" sz="2000" dirty="0" err="1"/>
              <a:t>berturut-turut</a:t>
            </a:r>
            <a:r>
              <a:rPr lang="en-US" sz="2000" dirty="0"/>
              <a:t> </a:t>
            </a:r>
            <a:r>
              <a:rPr lang="en-US" sz="2000" dirty="0" err="1"/>
              <a:t>adalah</a:t>
            </a:r>
            <a:r>
              <a:rPr lang="en-US" sz="2000" dirty="0"/>
              <a:t> 300 </a:t>
            </a:r>
            <a:r>
              <a:rPr lang="en-US" sz="2000" dirty="0" err="1"/>
              <a:t>mur</a:t>
            </a:r>
            <a:r>
              <a:rPr lang="en-US" sz="2000" dirty="0"/>
              <a:t> dan 200 </a:t>
            </a:r>
            <a:r>
              <a:rPr lang="en-US" sz="2000" dirty="0" err="1"/>
              <a:t>mur</a:t>
            </a:r>
            <a:r>
              <a:rPr lang="en-US" sz="2000" dirty="0"/>
              <a:t>.  </a:t>
            </a:r>
          </a:p>
        </p:txBody>
      </p:sp>
      <p:pic>
        <p:nvPicPr>
          <p:cNvPr id="10" name="Graphic 9" descr="Paint brush">
            <a:extLst>
              <a:ext uri="{FF2B5EF4-FFF2-40B4-BE49-F238E27FC236}">
                <a16:creationId xmlns:a16="http://schemas.microsoft.com/office/drawing/2014/main" id="{45E85E45-7B6D-8C59-60DF-90A48046EA5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18979380">
            <a:off x="3601411" y="1183200"/>
            <a:ext cx="3496450" cy="349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6" grpId="0"/>
      <p:bldP spid="17" grpId="0"/>
      <p:bldP spid="6" grpId="0"/>
      <p:bldP spid="7" grpId="0" animBg="1"/>
      <p:bldP spid="8" grpId="0" animBg="1"/>
      <p:bldP spid="11" grpId="0" animBg="1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05351" y="0"/>
            <a:ext cx="2844800" cy="567893"/>
          </a:xfrm>
          <a:prstGeom prst="rect">
            <a:avLst/>
          </a:prstGeom>
          <a:noFill/>
          <a:ln w="571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err="1">
                <a:solidFill>
                  <a:schemeClr val="tx1"/>
                </a:solidFill>
              </a:rPr>
              <a:t>Asah</a:t>
            </a:r>
            <a:r>
              <a:rPr lang="en-US" sz="2667" b="1" dirty="0">
                <a:solidFill>
                  <a:schemeClr val="tx1"/>
                </a:solidFill>
              </a:rPr>
              <a:t> </a:t>
            </a:r>
            <a:r>
              <a:rPr lang="en-US" sz="2667" b="1" dirty="0" err="1">
                <a:solidFill>
                  <a:schemeClr val="tx1"/>
                </a:solidFill>
              </a:rPr>
              <a:t>Kemampuan</a:t>
            </a:r>
            <a:endParaRPr lang="en-US" sz="2667" b="1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0A3403-79C3-6F76-1382-872686766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05D30-E27B-5176-204F-02D401B35C2D}"/>
              </a:ext>
            </a:extLst>
          </p:cNvPr>
          <p:cNvSpPr/>
          <p:nvPr/>
        </p:nvSpPr>
        <p:spPr>
          <a:xfrm>
            <a:off x="586317" y="474132"/>
            <a:ext cx="11082868" cy="5742185"/>
          </a:xfrm>
          <a:prstGeom prst="rect">
            <a:avLst/>
          </a:prstGeom>
          <a:noFill/>
          <a:ln w="571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Pemasangan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kamera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CCTV pada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rumah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pribadi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telah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menjadi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tren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untuk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meningkatkan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keamanan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. Ada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banyak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paket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pmasangan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kamera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CCTV yang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ditawarkan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di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pasaran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Berikut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adalah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biaya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alat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dan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pemasangan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ditawarkan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oleh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sebuah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perusahaan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. </a:t>
            </a:r>
          </a:p>
          <a:p>
            <a:pPr algn="just"/>
            <a:endParaRPr lang="en-US" altLang="ko-KR" sz="2400" dirty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endParaRPr lang="en-US" altLang="ko-KR" sz="2400" dirty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endParaRPr lang="en-US" altLang="ko-KR" sz="2400" dirty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endParaRPr lang="en-US" altLang="ko-KR" sz="2400" dirty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endParaRPr lang="en-US" sz="2400" b="1" dirty="0">
              <a:solidFill>
                <a:schemeClr val="tx1"/>
              </a:solidFill>
            </a:endParaRPr>
          </a:p>
          <a:p>
            <a:pPr algn="just"/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Misalkan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biaya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pemasangan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dan set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perlengkapan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untuk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tiap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paket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sama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.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Tentukan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harga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:</a:t>
            </a:r>
          </a:p>
          <a:p>
            <a:pPr marL="457200" indent="-457200" algn="just">
              <a:buAutoNum type="alphaLcPeriod"/>
            </a:pP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Kamera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indoor </a:t>
            </a:r>
          </a:p>
          <a:p>
            <a:pPr marL="457200" indent="-457200" algn="just">
              <a:buAutoNum type="alphaLcPeriod"/>
            </a:pP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Kamera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outdoor </a:t>
            </a:r>
          </a:p>
          <a:p>
            <a:pPr marL="457200" indent="-457200" algn="just">
              <a:buAutoNum type="alphaLcPeriod"/>
            </a:pP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Set </a:t>
            </a:r>
            <a:r>
              <a:rPr lang="en-US" altLang="ko-KR" sz="2400" dirty="0" err="1">
                <a:solidFill>
                  <a:schemeClr val="tx1"/>
                </a:solidFill>
                <a:cs typeface="Arial" pitchFamily="34" charset="0"/>
              </a:rPr>
              <a:t>perlengkapan</a:t>
            </a:r>
            <a:r>
              <a:rPr lang="en-US" altLang="ko-KR" sz="2400" dirty="0">
                <a:solidFill>
                  <a:schemeClr val="tx1"/>
                </a:solidFill>
                <a:cs typeface="Arial" pitchFamily="34" charset="0"/>
              </a:rPr>
              <a:t> </a:t>
            </a:r>
          </a:p>
          <a:p>
            <a:pPr algn="just"/>
            <a:endParaRPr lang="ko-KR" altLang="en-US" sz="2400" dirty="0">
              <a:solidFill>
                <a:schemeClr val="tx1"/>
              </a:solidFill>
              <a:cs typeface="Arial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8A5E3BA-E626-E2E8-4A92-178A7C98A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564506"/>
              </p:ext>
            </p:extLst>
          </p:nvPr>
        </p:nvGraphicFramePr>
        <p:xfrm>
          <a:off x="2537884" y="2067294"/>
          <a:ext cx="7416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500">
                  <a:extLst>
                    <a:ext uri="{9D8B030D-6E8A-4147-A177-3AD203B41FA5}">
                      <a16:colId xmlns:a16="http://schemas.microsoft.com/office/drawing/2014/main" val="200154234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04367975"/>
                    </a:ext>
                  </a:extLst>
                </a:gridCol>
                <a:gridCol w="1892300">
                  <a:extLst>
                    <a:ext uri="{9D8B030D-6E8A-4147-A177-3AD203B41FA5}">
                      <a16:colId xmlns:a16="http://schemas.microsoft.com/office/drawing/2014/main" val="2481002937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01826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Set </a:t>
                      </a:r>
                      <a:r>
                        <a:rPr lang="en-US" dirty="0" err="1"/>
                        <a:t>perlengkapan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Kamera</a:t>
                      </a:r>
                      <a:r>
                        <a:rPr lang="en-US" dirty="0"/>
                        <a:t> Indoor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Kamera</a:t>
                      </a:r>
                      <a:r>
                        <a:rPr lang="en-US" dirty="0"/>
                        <a:t> Outdoor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Biaya</a:t>
                      </a:r>
                      <a:r>
                        <a:rPr lang="en-US" dirty="0"/>
                        <a:t> (Juta Rupiah)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714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414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50997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3B284BF-87B6-F261-A262-1A0BD109BA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394515"/>
            <a:ext cx="3386667" cy="1905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6849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B4E03C-F601-61BD-A70E-C0155C310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3519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8030072" y="4064001"/>
            <a:ext cx="4009528" cy="1833978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7701" y="838577"/>
                <a:ext cx="10758132" cy="1211678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Untuk </a:t>
                </a:r>
                <a:r>
                  <a:rPr lang="en-US" sz="2133" dirty="0" err="1"/>
                  <a:t>membuat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cairan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pembersih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kaca</a:t>
                </a:r>
                <a:r>
                  <a:rPr lang="en-US" sz="2133" dirty="0"/>
                  <a:t>, </a:t>
                </a:r>
                <a:r>
                  <a:rPr lang="en-US" sz="2133" dirty="0" err="1"/>
                  <a:t>pengrajin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membuat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campuran</a:t>
                </a:r>
                <a:r>
                  <a:rPr lang="en-US" sz="2133" dirty="0"/>
                  <a:t> yang </a:t>
                </a:r>
                <a:r>
                  <a:rPr lang="en-US" sz="2133" dirty="0" err="1"/>
                  <a:t>terdiri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atas</a:t>
                </a:r>
                <a:r>
                  <a:rPr lang="en-US" sz="2133" dirty="0"/>
                  <a:t> air suling (</a:t>
                </a:r>
                <a:r>
                  <a:rPr lang="en-US" sz="2133" dirty="0" err="1"/>
                  <a:t>aquades</a:t>
                </a:r>
                <a:r>
                  <a:rPr lang="en-US" sz="2133" dirty="0"/>
                  <a:t>), </a:t>
                </a:r>
                <a:r>
                  <a:rPr lang="en-US" sz="2133" dirty="0" err="1"/>
                  <a:t>cuka</a:t>
                </a:r>
                <a:r>
                  <a:rPr lang="en-US" sz="2133" dirty="0"/>
                  <a:t> dan alcohol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70%</m:t>
                    </m:r>
                  </m:oMath>
                </a14:m>
                <a:r>
                  <a:rPr lang="en-US" sz="2133" dirty="0"/>
                  <a:t>. Harga air suling Rp 10.000,00/liter, </a:t>
                </a:r>
                <a:r>
                  <a:rPr lang="en-US" sz="2133" dirty="0" err="1"/>
                  <a:t>cuka</a:t>
                </a:r>
                <a:r>
                  <a:rPr lang="en-US" sz="2133" dirty="0"/>
                  <a:t> Rp 50.000,00/liter, dan </a:t>
                </a:r>
                <a:r>
                  <a:rPr lang="en-US" sz="2133" dirty="0" err="1"/>
                  <a:t>alkohol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70%</m:t>
                    </m:r>
                  </m:oMath>
                </a14:m>
                <a:r>
                  <a:rPr lang="en-US" sz="2133" dirty="0"/>
                  <a:t> Rp 50.000,00/liter. </a:t>
                </a:r>
                <a:r>
                  <a:rPr lang="en-US" sz="2133" dirty="0" err="1"/>
                  <a:t>Untuk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membuat</a:t>
                </a:r>
                <a:r>
                  <a:rPr lang="en-US" sz="2133" dirty="0"/>
                  <a:t> 22 </a:t>
                </a:r>
                <a:r>
                  <a:rPr lang="en-US" sz="2133" dirty="0" err="1"/>
                  <a:t>botol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cairan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dengan</a:t>
                </a:r>
                <a:r>
                  <a:rPr lang="en-US" sz="2133" dirty="0"/>
                  <a:t> volume masing-masing 250 mL, </a:t>
                </a:r>
                <a:r>
                  <a:rPr lang="en-US" sz="2133" dirty="0" err="1"/>
                  <a:t>diperlukan</a:t>
                </a:r>
                <a:r>
                  <a:rPr lang="en-US" sz="2133" dirty="0"/>
                  <a:t> total </a:t>
                </a:r>
                <a:r>
                  <a:rPr lang="en-US" sz="2133" dirty="0" err="1"/>
                  <a:t>biaya</a:t>
                </a:r>
                <a:r>
                  <a:rPr lang="en-US" sz="2133" dirty="0"/>
                  <a:t> Rp 115.000,00 </a:t>
                </a:r>
                <a:r>
                  <a:rPr lang="en-US" sz="2133" dirty="0" err="1"/>
                  <a:t>untuk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membeli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ketiga</a:t>
                </a:r>
                <a:r>
                  <a:rPr lang="en-US" sz="2133" dirty="0"/>
                  <a:t> </a:t>
                </a:r>
                <a:r>
                  <a:rPr lang="en-US" sz="2133" dirty="0" err="1"/>
                  <a:t>jenis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cairan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tersebut</a:t>
                </a:r>
                <a:r>
                  <a:rPr lang="en-US" sz="2133" dirty="0"/>
                  <a:t>.  </a:t>
                </a:r>
                <a:endParaRPr lang="id-ID" sz="2133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701" y="838577"/>
                <a:ext cx="10758132" cy="1211678"/>
              </a:xfrm>
              <a:prstGeom prst="rect">
                <a:avLst/>
              </a:prstGeom>
              <a:blipFill>
                <a:blip r:embed="rId5"/>
                <a:stretch>
                  <a:fillRect l="-397" t="-1515" r="-340" b="-5353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6">
                <a:extLst>
                  <a:ext uri="{FF2B5EF4-FFF2-40B4-BE49-F238E27FC236}">
                    <a16:creationId xmlns:a16="http://schemas.microsoft.com/office/drawing/2014/main" id="{9F1F4962-76E1-865F-4214-CCF858DC8D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1166" y="4064000"/>
                <a:ext cx="4009528" cy="709540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133" dirty="0"/>
                  <a:t>Jika </a:t>
                </a:r>
                <a:r>
                  <a:rPr lang="en-US" sz="2133" dirty="0" err="1"/>
                  <a:t>perbandingan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banyak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cuka</a:t>
                </a:r>
                <a:r>
                  <a:rPr lang="en-US" sz="2133" dirty="0"/>
                  <a:t> dan </a:t>
                </a:r>
                <a:r>
                  <a:rPr lang="en-US" sz="2133" dirty="0" err="1"/>
                  <a:t>alkohol</a:t>
                </a:r>
                <a:r>
                  <a:rPr lang="en-US" sz="2133" dirty="0"/>
                  <a:t> yang </a:t>
                </a:r>
                <a:r>
                  <a:rPr lang="en-US" sz="2133" dirty="0" err="1"/>
                  <a:t>digunakan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adalah</a:t>
                </a:r>
                <a:r>
                  <a:rPr lang="en-US" sz="2133" dirty="0"/>
                  <a:t> </a:t>
                </a:r>
                <a14:m>
                  <m:oMath xmlns:m="http://schemas.openxmlformats.org/officeDocument/2006/math">
                    <m:r>
                      <a:rPr lang="en-US" sz="2133" b="0" i="1" smtClean="0">
                        <a:latin typeface="Cambria Math" panose="02040503050406030204" pitchFamily="18" charset="0"/>
                      </a:rPr>
                      <m:t>2:1</m:t>
                    </m:r>
                  </m:oMath>
                </a14:m>
                <a:r>
                  <a:rPr lang="en-US" sz="2133" dirty="0"/>
                  <a:t> , </a:t>
                </a:r>
                <a:r>
                  <a:rPr lang="en-US" sz="2133" dirty="0" err="1"/>
                  <a:t>tentukan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komposisi</a:t>
                </a:r>
                <a:r>
                  <a:rPr lang="en-US" sz="2133" dirty="0"/>
                  <a:t> </a:t>
                </a:r>
                <a:r>
                  <a:rPr lang="en-US" sz="2133" dirty="0" err="1"/>
                  <a:t>tiap</a:t>
                </a:r>
                <a:r>
                  <a:rPr lang="en-US" sz="2133" dirty="0"/>
                  <a:t> </a:t>
                </a:r>
                <a:r>
                  <a:rPr lang="en-US" sz="2133" dirty="0" err="1"/>
                  <a:t>jenis</a:t>
                </a:r>
                <a:r>
                  <a:rPr lang="en-US" sz="2133" dirty="0"/>
                  <a:t> </a:t>
                </a:r>
                <a:r>
                  <a:rPr lang="en-US" sz="2133" dirty="0" err="1"/>
                  <a:t>cairan</a:t>
                </a:r>
                <a:r>
                  <a:rPr lang="en-US" sz="2133" dirty="0"/>
                  <a:t> </a:t>
                </a:r>
                <a:r>
                  <a:rPr lang="en-US" sz="2133" dirty="0" err="1"/>
                  <a:t>dalam</a:t>
                </a:r>
                <a:r>
                  <a:rPr lang="en-US" sz="2133" dirty="0"/>
                  <a:t> </a:t>
                </a:r>
                <a:r>
                  <a:rPr lang="en-US" sz="2133" dirty="0" err="1"/>
                  <a:t>tiap</a:t>
                </a:r>
                <a:r>
                  <a:rPr lang="en-US" sz="2133" dirty="0"/>
                  <a:t> </a:t>
                </a:r>
                <a:r>
                  <a:rPr lang="en-US" sz="2133" dirty="0" err="1"/>
                  <a:t>botolnya</a:t>
                </a:r>
                <a:r>
                  <a:rPr lang="en-US" sz="2133" dirty="0"/>
                  <a:t>. </a:t>
                </a:r>
                <a:endParaRPr lang="id-ID" sz="2133" dirty="0"/>
              </a:p>
            </p:txBody>
          </p:sp>
        </mc:Choice>
        <mc:Fallback xmlns="">
          <p:sp>
            <p:nvSpPr>
              <p:cNvPr id="15" name="Content Placeholder 6">
                <a:extLst>
                  <a:ext uri="{FF2B5EF4-FFF2-40B4-BE49-F238E27FC236}">
                    <a16:creationId xmlns:a16="http://schemas.microsoft.com/office/drawing/2014/main" id="{9F1F4962-76E1-865F-4214-CCF858DC8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1166" y="4064000"/>
                <a:ext cx="4009528" cy="709540"/>
              </a:xfrm>
              <a:prstGeom prst="rect">
                <a:avLst/>
              </a:prstGeom>
              <a:blipFill>
                <a:blip r:embed="rId6"/>
                <a:stretch>
                  <a:fillRect l="-912" t="-2586" r="-912" b="-1620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5157575" y="217965"/>
            <a:ext cx="2323530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</p:spTree>
    <p:extLst>
      <p:ext uri="{BB962C8B-B14F-4D97-AF65-F5344CB8AC3E}">
        <p14:creationId xmlns:p14="http://schemas.microsoft.com/office/powerpoint/2010/main" val="1904333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5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8EC871-95B7-2CAF-94BA-1D953EB3C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6"/>
          <p:cNvSpPr txBox="1">
            <a:spLocks/>
          </p:cNvSpPr>
          <p:nvPr/>
        </p:nvSpPr>
        <p:spPr>
          <a:xfrm>
            <a:off x="6417508" y="5398471"/>
            <a:ext cx="6002573" cy="862304"/>
          </a:xfrm>
          <a:prstGeom prst="rect">
            <a:avLst/>
          </a:prstGeom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id-ID" sz="2133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F737F7-0A92-24CF-9190-AD8C12A9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1" y="6158469"/>
            <a:ext cx="12192000" cy="641684"/>
          </a:xfrm>
          <a:prstGeom prst="rect">
            <a:avLst/>
          </a:prstGeom>
        </p:spPr>
      </p:pic>
      <p:sp>
        <p:nvSpPr>
          <p:cNvPr id="19" name="Content Placeholder 6">
            <a:extLst>
              <a:ext uri="{FF2B5EF4-FFF2-40B4-BE49-F238E27FC236}">
                <a16:creationId xmlns:a16="http://schemas.microsoft.com/office/drawing/2014/main" id="{A7B36D8B-8A4A-875E-0AD3-9E9188B9BD01}"/>
              </a:ext>
            </a:extLst>
          </p:cNvPr>
          <p:cNvSpPr txBox="1">
            <a:spLocks/>
          </p:cNvSpPr>
          <p:nvPr/>
        </p:nvSpPr>
        <p:spPr>
          <a:xfrm>
            <a:off x="108916" y="1189948"/>
            <a:ext cx="6316712" cy="2781639"/>
          </a:xfrm>
          <a:prstGeom prst="rect">
            <a:avLst/>
          </a:prstGeom>
          <a:solidFill>
            <a:schemeClr val="bg1"/>
          </a:solidFill>
          <a:ln w="34925">
            <a:noFill/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id-ID" sz="2133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5948" y="1531400"/>
                <a:ext cx="4838730" cy="715241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/>
                  <a:t>Matriks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menyatakan</a:t>
                </a:r>
                <a:r>
                  <a:rPr lang="en-US" sz="2000" dirty="0"/>
                  <a:t> data </a:t>
                </a:r>
                <a:r>
                  <a:rPr lang="en-US" sz="2000" dirty="0" err="1"/>
                  <a:t>stok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baut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mula-mula</a:t>
                </a:r>
                <a:r>
                  <a:rPr lang="en-US" sz="2000" dirty="0"/>
                  <a:t> di </a:t>
                </a:r>
                <a:r>
                  <a:rPr lang="en-US" sz="2000" dirty="0" err="1"/>
                  <a:t>sebuah</a:t>
                </a:r>
                <a:r>
                  <a:rPr lang="en-US" sz="2000" dirty="0"/>
                  <a:t> took spare part </a:t>
                </a:r>
                <a:endParaRPr lang="id-ID" sz="20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2535C70-554B-094E-A10F-6723BEC91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48" y="1531400"/>
                <a:ext cx="4838730" cy="715241"/>
              </a:xfrm>
              <a:prstGeom prst="rect">
                <a:avLst/>
              </a:prstGeom>
              <a:blipFill>
                <a:blip r:embed="rId5"/>
                <a:stretch>
                  <a:fillRect l="-504" t="-1695" r="-630" b="-1525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6">
            <a:extLst>
              <a:ext uri="{FF2B5EF4-FFF2-40B4-BE49-F238E27FC236}">
                <a16:creationId xmlns:a16="http://schemas.microsoft.com/office/drawing/2014/main" id="{2E0411B8-D209-2963-CBB1-E0691DA3AA49}"/>
              </a:ext>
            </a:extLst>
          </p:cNvPr>
          <p:cNvSpPr txBox="1">
            <a:spLocks/>
          </p:cNvSpPr>
          <p:nvPr/>
        </p:nvSpPr>
        <p:spPr>
          <a:xfrm>
            <a:off x="1798910" y="887287"/>
            <a:ext cx="2386593" cy="466453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133" dirty="0" err="1"/>
              <a:t>Asah</a:t>
            </a:r>
            <a:r>
              <a:rPr lang="en-US" sz="2133" dirty="0"/>
              <a:t> </a:t>
            </a:r>
            <a:r>
              <a:rPr lang="en-US" sz="2133" dirty="0" err="1"/>
              <a:t>Kemampuan</a:t>
            </a:r>
            <a:endParaRPr lang="id-ID" sz="2133" dirty="0"/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4235D038-B006-48C7-86E4-1BBB45A1F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675871"/>
              </p:ext>
            </p:extLst>
          </p:nvPr>
        </p:nvGraphicFramePr>
        <p:xfrm>
          <a:off x="228242" y="2350182"/>
          <a:ext cx="5251956" cy="1281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989">
                  <a:extLst>
                    <a:ext uri="{9D8B030D-6E8A-4147-A177-3AD203B41FA5}">
                      <a16:colId xmlns:a16="http://schemas.microsoft.com/office/drawing/2014/main" val="2735825626"/>
                    </a:ext>
                  </a:extLst>
                </a:gridCol>
                <a:gridCol w="1312989">
                  <a:extLst>
                    <a:ext uri="{9D8B030D-6E8A-4147-A177-3AD203B41FA5}">
                      <a16:colId xmlns:a16="http://schemas.microsoft.com/office/drawing/2014/main" val="960259948"/>
                    </a:ext>
                  </a:extLst>
                </a:gridCol>
                <a:gridCol w="1312989">
                  <a:extLst>
                    <a:ext uri="{9D8B030D-6E8A-4147-A177-3AD203B41FA5}">
                      <a16:colId xmlns:a16="http://schemas.microsoft.com/office/drawing/2014/main" val="1456718498"/>
                    </a:ext>
                  </a:extLst>
                </a:gridCol>
                <a:gridCol w="1312989">
                  <a:extLst>
                    <a:ext uri="{9D8B030D-6E8A-4147-A177-3AD203B41FA5}">
                      <a16:colId xmlns:a16="http://schemas.microsoft.com/office/drawing/2014/main" val="3142966725"/>
                    </a:ext>
                  </a:extLst>
                </a:gridCol>
              </a:tblGrid>
              <a:tr h="427233"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A (24)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B (18)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C (20)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D (15)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36744"/>
                  </a:ext>
                </a:extLst>
              </a:tr>
              <a:tr h="427233"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E (14)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F (12)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G (30)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H (25)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280141"/>
                  </a:ext>
                </a:extLst>
              </a:tr>
              <a:tr h="427233"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I (26)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J (14)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K (22)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Jenis</a:t>
                      </a:r>
                      <a:r>
                        <a:rPr lang="en-US" dirty="0"/>
                        <a:t> L (19)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9669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2DFF32-7C2D-07E9-E1A5-AC8E0D1FC7F8}"/>
                  </a:ext>
                </a:extLst>
              </p:cNvPr>
              <p:cNvSpPr txBox="1"/>
              <p:nvPr/>
            </p:nvSpPr>
            <p:spPr>
              <a:xfrm>
                <a:off x="6634673" y="1268526"/>
                <a:ext cx="2687128" cy="83048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18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30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26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e>
                            </m:mr>
                          </m: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25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  <m:t>19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id-ID" sz="1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2DFF32-7C2D-07E9-E1A5-AC8E0D1FC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673" y="1268526"/>
                <a:ext cx="2687128" cy="8304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E0D3D841-270D-ADBE-8366-80112FDD0091}"/>
              </a:ext>
            </a:extLst>
          </p:cNvPr>
          <p:cNvSpPr txBox="1">
            <a:spLocks/>
          </p:cNvSpPr>
          <p:nvPr/>
        </p:nvSpPr>
        <p:spPr>
          <a:xfrm>
            <a:off x="6639414" y="2223146"/>
            <a:ext cx="4838730" cy="715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126411" tIns="63207" rIns="126411" bIns="63207" rtlCol="0">
            <a:noAutofit/>
          </a:bodyPr>
          <a:lstStyle>
            <a:lvl1pPr marL="355531" indent="-355531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0318" indent="-296277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5105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9147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33190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232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1274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55316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9359" indent="-237022" algn="l" defTabSz="94808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seminggu</a:t>
            </a:r>
            <a:r>
              <a:rPr lang="en-US" sz="2000" dirty="0"/>
              <a:t>, </a:t>
            </a:r>
            <a:r>
              <a:rPr lang="en-US" sz="2000" dirty="0" err="1"/>
              <a:t>baut</a:t>
            </a:r>
            <a:r>
              <a:rPr lang="en-US" sz="2000" dirty="0"/>
              <a:t> </a:t>
            </a:r>
            <a:r>
              <a:rPr lang="en-US" sz="2000" dirty="0" err="1"/>
              <a:t>jenis</a:t>
            </a:r>
            <a:r>
              <a:rPr lang="en-US" sz="2000" dirty="0"/>
              <a:t> D,H dan J </a:t>
            </a:r>
            <a:r>
              <a:rPr lang="en-US" sz="2000" dirty="0" err="1"/>
              <a:t>terjual</a:t>
            </a:r>
            <a:r>
              <a:rPr lang="en-US" sz="2000" dirty="0"/>
              <a:t> masing-masing 10 unit. </a:t>
            </a:r>
            <a:endParaRPr lang="id-ID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6">
                <a:extLst>
                  <a:ext uri="{FF2B5EF4-FFF2-40B4-BE49-F238E27FC236}">
                    <a16:creationId xmlns:a16="http://schemas.microsoft.com/office/drawing/2014/main" id="{3984BC6C-4444-F09A-C7A3-F5291B7C3C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9414" y="3034186"/>
                <a:ext cx="4838730" cy="71524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lIns="126411" tIns="63207" rIns="126411" bIns="63207" rtlCol="0">
                <a:noAutofit/>
              </a:bodyPr>
              <a:lstStyle>
                <a:lvl1pPr marL="355531" indent="-355531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70318" indent="-296277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5105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59147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33190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232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81274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55316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29359" indent="-237022" algn="l" defTabSz="948084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sz="2000" dirty="0"/>
                  <a:t>Jika </a:t>
                </a:r>
                <a:r>
                  <a:rPr lang="en-US" sz="2000" dirty="0" err="1"/>
                  <a:t>stok</a:t>
                </a:r>
                <a:r>
                  <a:rPr lang="en-US" sz="2000" dirty="0"/>
                  <a:t> di </a:t>
                </a:r>
                <a:r>
                  <a:rPr lang="en-US" sz="2000" dirty="0" err="1"/>
                  <a:t>akhir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minggu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dinyatakan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dengan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operasi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matriks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𝑌</m:t>
                    </m:r>
                  </m:oMath>
                </a14:m>
                <a:r>
                  <a:rPr lang="en-US" sz="2000" dirty="0"/>
                  <a:t>, </a:t>
                </a:r>
                <a:r>
                  <a:rPr lang="en-US" sz="2000" dirty="0" err="1"/>
                  <a:t>matriks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=…</m:t>
                    </m:r>
                  </m:oMath>
                </a14:m>
                <a:endParaRPr lang="id-ID" sz="2000" dirty="0"/>
              </a:p>
            </p:txBody>
          </p:sp>
        </mc:Choice>
        <mc:Fallback xmlns="">
          <p:sp>
            <p:nvSpPr>
              <p:cNvPr id="11" name="Content Placeholder 6">
                <a:extLst>
                  <a:ext uri="{FF2B5EF4-FFF2-40B4-BE49-F238E27FC236}">
                    <a16:creationId xmlns:a16="http://schemas.microsoft.com/office/drawing/2014/main" id="{3984BC6C-4444-F09A-C7A3-F5291B7C3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9414" y="3034186"/>
                <a:ext cx="4838730" cy="715241"/>
              </a:xfrm>
              <a:prstGeom prst="rect">
                <a:avLst/>
              </a:prstGeom>
              <a:blipFill>
                <a:blip r:embed="rId7"/>
                <a:stretch>
                  <a:fillRect l="-630" t="-2564" r="-504" b="-162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6219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/>
      <p:bldP spid="1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0EFA51F-AE4C-1313-E8F7-D6434969F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7153794"/>
              </p:ext>
            </p:extLst>
          </p:nvPr>
        </p:nvGraphicFramePr>
        <p:xfrm>
          <a:off x="1070246" y="721863"/>
          <a:ext cx="10945525" cy="5472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76229" y="294223"/>
            <a:ext cx="2984022" cy="748988"/>
            <a:chOff x="-381000" y="822846"/>
            <a:chExt cx="3201214" cy="561741"/>
          </a:xfrm>
        </p:grpSpPr>
        <p:sp>
          <p:nvSpPr>
            <p:cNvPr id="5" name="Rectangle 4"/>
            <p:cNvSpPr/>
            <p:nvPr/>
          </p:nvSpPr>
          <p:spPr>
            <a:xfrm>
              <a:off x="-381000" y="822846"/>
              <a:ext cx="3201214" cy="561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267" b="1" dirty="0" err="1"/>
                <a:t>Peta</a:t>
              </a:r>
              <a:r>
                <a:rPr lang="en-US" sz="4267" b="1" dirty="0"/>
                <a:t> </a:t>
              </a:r>
              <a:r>
                <a:rPr lang="en-US" sz="4267" b="1" dirty="0" err="1"/>
                <a:t>Konsep</a:t>
              </a:r>
              <a:endParaRPr lang="en-US" sz="4267" b="1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-266294" y="1289625"/>
              <a:ext cx="2971800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345BA1A-ED33-704F-C794-5AB259E90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6317"/>
            <a:ext cx="12192000" cy="6416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1B938A-70DA-179E-D8F0-CA7F85032C92}"/>
              </a:ext>
            </a:extLst>
          </p:cNvPr>
          <p:cNvSpPr txBox="1"/>
          <p:nvPr/>
        </p:nvSpPr>
        <p:spPr>
          <a:xfrm>
            <a:off x="6186341" y="6216316"/>
            <a:ext cx="6188696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" dirty="0"/>
              <a:t>https://pixabay.com/id/photos/euro-koin-mata-uang-sen-sen-euro-1353420/</a:t>
            </a:r>
          </a:p>
        </p:txBody>
      </p:sp>
    </p:spTree>
    <p:extLst>
      <p:ext uri="{BB962C8B-B14F-4D97-AF65-F5344CB8AC3E}">
        <p14:creationId xmlns:p14="http://schemas.microsoft.com/office/powerpoint/2010/main" val="291072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6BC1897-F286-44B9-8BBF-D6E3E968F1DC}"/>
              </a:ext>
            </a:extLst>
          </p:cNvPr>
          <p:cNvSpPr/>
          <p:nvPr/>
        </p:nvSpPr>
        <p:spPr>
          <a:xfrm>
            <a:off x="1399180" y="2159482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5FAA1D-C41D-4394-BA07-1A6EA1A69665}"/>
              </a:ext>
            </a:extLst>
          </p:cNvPr>
          <p:cNvSpPr txBox="1"/>
          <p:nvPr/>
        </p:nvSpPr>
        <p:spPr>
          <a:xfrm>
            <a:off x="1824906" y="2486465"/>
            <a:ext cx="3180231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4000" dirty="0" err="1">
                <a:solidFill>
                  <a:schemeClr val="bg1"/>
                </a:solidFill>
              </a:rPr>
              <a:t>Notasi</a:t>
            </a:r>
            <a:r>
              <a:rPr lang="en-US" altLang="ko-KR" sz="4000" dirty="0">
                <a:solidFill>
                  <a:schemeClr val="bg1"/>
                </a:solidFill>
              </a:rPr>
              <a:t> </a:t>
            </a:r>
            <a:r>
              <a:rPr lang="en-US" altLang="ko-KR" sz="4000" dirty="0" err="1">
                <a:solidFill>
                  <a:schemeClr val="bg1"/>
                </a:solidFill>
              </a:rPr>
              <a:t>Matriks</a:t>
            </a:r>
            <a:endParaRPr lang="ko-KR" altLang="en-US" sz="4000" dirty="0">
              <a:solidFill>
                <a:schemeClr val="bg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D001E91-F80C-4042-98B4-0C029BD467EA}"/>
              </a:ext>
            </a:extLst>
          </p:cNvPr>
          <p:cNvSpPr/>
          <p:nvPr/>
        </p:nvSpPr>
        <p:spPr>
          <a:xfrm rot="10800000">
            <a:off x="5005137" y="3052341"/>
            <a:ext cx="425726" cy="376659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4083499-29FE-CC15-7459-70407D1E1D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1" r="18071"/>
          <a:stretch>
            <a:fillRect/>
          </a:stretch>
        </p:blipFill>
        <p:spPr/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265F2D-F52F-4274-0E98-C4314C0D1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184"/>
            <a:ext cx="12192000" cy="64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96000" y="998316"/>
            <a:ext cx="5472608" cy="879604"/>
            <a:chOff x="3779911" y="3558666"/>
            <a:chExt cx="1584177" cy="659703"/>
          </a:xfrm>
        </p:grpSpPr>
        <p:sp>
          <p:nvSpPr>
            <p:cNvPr id="7" name="Text Placeholder 18"/>
            <p:cNvSpPr txBox="1">
              <a:spLocks/>
            </p:cNvSpPr>
            <p:nvPr/>
          </p:nvSpPr>
          <p:spPr>
            <a:xfrm>
              <a:off x="3779911" y="3558666"/>
              <a:ext cx="1584177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600" dirty="0" err="1">
                  <a:solidFill>
                    <a:schemeClr val="accent2"/>
                  </a:solidFill>
                  <a:cs typeface="Arial" pitchFamily="34" charset="0"/>
                </a:rPr>
                <a:t>Elemen</a:t>
              </a:r>
              <a:r>
                <a:rPr lang="en-US" sz="1600" dirty="0">
                  <a:solidFill>
                    <a:schemeClr val="accent2"/>
                  </a:solidFill>
                  <a:cs typeface="Arial" pitchFamily="34" charset="0"/>
                </a:rPr>
                <a:t> </a:t>
              </a:r>
              <a:r>
                <a:rPr lang="en-US" sz="1600" dirty="0" err="1">
                  <a:solidFill>
                    <a:schemeClr val="accent2"/>
                  </a:solidFill>
                  <a:cs typeface="Arial" pitchFamily="34" charset="0"/>
                </a:rPr>
                <a:t>Matriks</a:t>
              </a:r>
              <a:endParaRPr lang="en-US" sz="1600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79911" y="3964453"/>
              <a:ext cx="1584177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Bilangan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penyusun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matriks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96000" y="3517732"/>
            <a:ext cx="54726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Adalah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susunan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bilangan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disusun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suatu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jajaran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berbentuk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baris dan </a:t>
            </a:r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kolom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028267" y="5126206"/>
                <a:ext cx="5472608" cy="107721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indent="0" algn="just">
                  <a:buNone/>
                </a:pPr>
                <a:r>
                  <a:rPr lang="en-US" sz="1600" dirty="0"/>
                  <a:t>Adalah </a:t>
                </a:r>
                <a:r>
                  <a:rPr lang="en-US" sz="1600" dirty="0" err="1"/>
                  <a:t>ukuran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matriks</a:t>
                </a:r>
                <a:r>
                  <a:rPr lang="en-US" sz="1600" dirty="0"/>
                  <a:t> yang </a:t>
                </a:r>
                <a:r>
                  <a:rPr lang="en-US" sz="1600" dirty="0" err="1"/>
                  <a:t>dinyatakan</a:t>
                </a:r>
                <a:r>
                  <a:rPr lang="en-US" sz="1600" dirty="0"/>
                  <a:t> </a:t>
                </a:r>
                <a:r>
                  <a:rPr lang="en-US" sz="1600" dirty="0" err="1"/>
                  <a:t>dengan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endParaRPr lang="en-US" sz="1600" dirty="0">
                  <a:ea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endParaRPr lang="en-US" sz="1600" dirty="0"/>
              </a:p>
              <a:p>
                <a:pPr marL="0" indent="0" algn="just">
                  <a:buNone/>
                </a:pP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1600" dirty="0"/>
                  <a:t> = </a:t>
                </a:r>
                <a:r>
                  <a:rPr lang="en-US" sz="1600" dirty="0" err="1"/>
                  <a:t>Banyaknya</a:t>
                </a:r>
                <a:r>
                  <a:rPr lang="en-US" sz="1600" dirty="0"/>
                  <a:t> baris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600" dirty="0"/>
                  <a:t> = </a:t>
                </a:r>
                <a:r>
                  <a:rPr lang="en-US" sz="1600" dirty="0" err="1"/>
                  <a:t>Banyaknya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kolom</a:t>
                </a:r>
                <a:r>
                  <a:rPr lang="en-US" sz="1600" b="1" dirty="0"/>
                  <a:t> </a:t>
                </a:r>
                <a:endParaRPr lang="id-ID" sz="1600" b="1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267" y="5126206"/>
                <a:ext cx="5472608" cy="1077219"/>
              </a:xfrm>
              <a:prstGeom prst="rect">
                <a:avLst/>
              </a:prstGeom>
              <a:blipFill>
                <a:blip r:embed="rId2"/>
                <a:stretch>
                  <a:fillRect l="-668" t="-1130"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Placeholder 17"/>
          <p:cNvSpPr txBox="1">
            <a:spLocks/>
          </p:cNvSpPr>
          <p:nvPr/>
        </p:nvSpPr>
        <p:spPr>
          <a:xfrm>
            <a:off x="590848" y="429594"/>
            <a:ext cx="3008875" cy="305592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Definisi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7C97EA3-267E-26F7-6960-94265CD9240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" r="7147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2C2D554-A949-52C1-8BCC-BF03E6C4FE53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9" r="11909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4C1AE316-4A17-557B-0DAD-80C763CF05E4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2" r="11912"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C009E84-5CCA-F11A-8B3C-DE36D5D8DB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184"/>
            <a:ext cx="12192000" cy="641684"/>
          </a:xfrm>
          <a:prstGeom prst="rect">
            <a:avLst/>
          </a:prstGeom>
        </p:spPr>
      </p:pic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F7BF38E3-1D99-DEBF-08AC-98A09CF2A055}"/>
              </a:ext>
            </a:extLst>
          </p:cNvPr>
          <p:cNvSpPr txBox="1">
            <a:spLocks/>
          </p:cNvSpPr>
          <p:nvPr/>
        </p:nvSpPr>
        <p:spPr>
          <a:xfrm>
            <a:off x="6096000" y="3055130"/>
            <a:ext cx="5472608" cy="33277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err="1">
                <a:solidFill>
                  <a:schemeClr val="accent2"/>
                </a:solidFill>
                <a:cs typeface="Arial" pitchFamily="34" charset="0"/>
              </a:rPr>
              <a:t>Matriks</a:t>
            </a:r>
            <a:endParaRPr lang="en-US" sz="16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DB6B2CE-4124-B21B-B407-D7735DE08BE6}"/>
              </a:ext>
            </a:extLst>
          </p:cNvPr>
          <p:cNvSpPr txBox="1">
            <a:spLocks/>
          </p:cNvSpPr>
          <p:nvPr/>
        </p:nvSpPr>
        <p:spPr>
          <a:xfrm>
            <a:off x="6028267" y="4746675"/>
            <a:ext cx="5472608" cy="33277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accent2"/>
                </a:solidFill>
                <a:cs typeface="Arial" pitchFamily="34" charset="0"/>
              </a:rPr>
              <a:t>Ordo </a:t>
            </a:r>
            <a:r>
              <a:rPr lang="en-US" sz="1600" dirty="0" err="1">
                <a:solidFill>
                  <a:schemeClr val="accent2"/>
                </a:solidFill>
                <a:cs typeface="Arial" pitchFamily="34" charset="0"/>
              </a:rPr>
              <a:t>Matriks</a:t>
            </a:r>
            <a:endParaRPr lang="en-US" sz="1600" dirty="0">
              <a:solidFill>
                <a:schemeClr val="accent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90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4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C3D7E9EA-A3A8-A773-E4F8-725346562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63927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093DB41-CFD7-A821-5659-8C6317262E39}"/>
              </a:ext>
            </a:extLst>
          </p:cNvPr>
          <p:cNvSpPr txBox="1">
            <a:spLocks/>
          </p:cNvSpPr>
          <p:nvPr/>
        </p:nvSpPr>
        <p:spPr>
          <a:xfrm>
            <a:off x="8556993" y="5154998"/>
            <a:ext cx="4732868" cy="1534704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 err="1"/>
              <a:t>Jenis</a:t>
            </a:r>
            <a:r>
              <a:rPr lang="en-US" sz="3600" dirty="0"/>
              <a:t> </a:t>
            </a:r>
            <a:r>
              <a:rPr lang="en-US" sz="3600" dirty="0" err="1"/>
              <a:t>Matriks</a:t>
            </a:r>
            <a:endParaRPr lang="en-US" sz="3600" dirty="0"/>
          </a:p>
        </p:txBody>
      </p:sp>
      <p:cxnSp>
        <p:nvCxnSpPr>
          <p:cNvPr id="3" name="Straight Connector 10">
            <a:extLst>
              <a:ext uri="{FF2B5EF4-FFF2-40B4-BE49-F238E27FC236}">
                <a16:creationId xmlns:a16="http://schemas.microsoft.com/office/drawing/2014/main" id="{E233FEB2-7933-B8C0-7174-A6E469D44B2A}"/>
              </a:ext>
            </a:extLst>
          </p:cNvPr>
          <p:cNvCxnSpPr>
            <a:cxnSpLocks/>
          </p:cNvCxnSpPr>
          <p:nvPr/>
        </p:nvCxnSpPr>
        <p:spPr>
          <a:xfrm>
            <a:off x="1837106" y="4243461"/>
            <a:ext cx="1630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6">
            <a:extLst>
              <a:ext uri="{FF2B5EF4-FFF2-40B4-BE49-F238E27FC236}">
                <a16:creationId xmlns:a16="http://schemas.microsoft.com/office/drawing/2014/main" id="{319A2B3C-EEC2-7A56-2B1B-A9CE1824D44B}"/>
              </a:ext>
            </a:extLst>
          </p:cNvPr>
          <p:cNvCxnSpPr>
            <a:cxnSpLocks/>
          </p:cNvCxnSpPr>
          <p:nvPr/>
        </p:nvCxnSpPr>
        <p:spPr>
          <a:xfrm>
            <a:off x="3468189" y="3542556"/>
            <a:ext cx="1630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8">
            <a:extLst>
              <a:ext uri="{FF2B5EF4-FFF2-40B4-BE49-F238E27FC236}">
                <a16:creationId xmlns:a16="http://schemas.microsoft.com/office/drawing/2014/main" id="{DF256182-3409-0E7A-6C9B-39DC7F4B868E}"/>
              </a:ext>
            </a:extLst>
          </p:cNvPr>
          <p:cNvCxnSpPr>
            <a:cxnSpLocks/>
          </p:cNvCxnSpPr>
          <p:nvPr/>
        </p:nvCxnSpPr>
        <p:spPr>
          <a:xfrm>
            <a:off x="5079340" y="2841445"/>
            <a:ext cx="1630800" cy="2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F9AA8C1C-D171-8D4C-AB86-87B4CCF4CA80}"/>
              </a:ext>
            </a:extLst>
          </p:cNvPr>
          <p:cNvCxnSpPr>
            <a:cxnSpLocks/>
          </p:cNvCxnSpPr>
          <p:nvPr/>
        </p:nvCxnSpPr>
        <p:spPr>
          <a:xfrm>
            <a:off x="6705368" y="2140438"/>
            <a:ext cx="1630800" cy="3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id="{A8BF7978-1EF8-8EC0-8C63-F130C47190F9}"/>
              </a:ext>
            </a:extLst>
          </p:cNvPr>
          <p:cNvCxnSpPr>
            <a:cxnSpLocks/>
          </p:cNvCxnSpPr>
          <p:nvPr/>
        </p:nvCxnSpPr>
        <p:spPr>
          <a:xfrm>
            <a:off x="8325826" y="1439841"/>
            <a:ext cx="1630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3">
            <a:extLst>
              <a:ext uri="{FF2B5EF4-FFF2-40B4-BE49-F238E27FC236}">
                <a16:creationId xmlns:a16="http://schemas.microsoft.com/office/drawing/2014/main" id="{07630FA3-584B-5482-780B-50C07E19DF08}"/>
              </a:ext>
            </a:extLst>
          </p:cNvPr>
          <p:cNvCxnSpPr/>
          <p:nvPr/>
        </p:nvCxnSpPr>
        <p:spPr>
          <a:xfrm>
            <a:off x="3453312" y="3545085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7">
            <a:extLst>
              <a:ext uri="{FF2B5EF4-FFF2-40B4-BE49-F238E27FC236}">
                <a16:creationId xmlns:a16="http://schemas.microsoft.com/office/drawing/2014/main" id="{4046E5D0-9B57-0080-ADCA-7C54B131D66F}"/>
              </a:ext>
            </a:extLst>
          </p:cNvPr>
          <p:cNvCxnSpPr/>
          <p:nvPr/>
        </p:nvCxnSpPr>
        <p:spPr>
          <a:xfrm>
            <a:off x="5079340" y="2844077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9">
            <a:extLst>
              <a:ext uri="{FF2B5EF4-FFF2-40B4-BE49-F238E27FC236}">
                <a16:creationId xmlns:a16="http://schemas.microsoft.com/office/drawing/2014/main" id="{5DD1F5F1-5BD7-E39F-76D3-83375D40F9DB}"/>
              </a:ext>
            </a:extLst>
          </p:cNvPr>
          <p:cNvCxnSpPr/>
          <p:nvPr/>
        </p:nvCxnSpPr>
        <p:spPr>
          <a:xfrm>
            <a:off x="6705368" y="2143069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1">
            <a:extLst>
              <a:ext uri="{FF2B5EF4-FFF2-40B4-BE49-F238E27FC236}">
                <a16:creationId xmlns:a16="http://schemas.microsoft.com/office/drawing/2014/main" id="{A37D3D66-29CB-44DF-6273-78E82E2A56AB}"/>
              </a:ext>
            </a:extLst>
          </p:cNvPr>
          <p:cNvCxnSpPr/>
          <p:nvPr/>
        </p:nvCxnSpPr>
        <p:spPr>
          <a:xfrm>
            <a:off x="8331396" y="1442061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39">
            <a:extLst>
              <a:ext uri="{FF2B5EF4-FFF2-40B4-BE49-F238E27FC236}">
                <a16:creationId xmlns:a16="http://schemas.microsoft.com/office/drawing/2014/main" id="{3A0ACE2A-EAA9-CCCE-5843-E3C5D5B57A05}"/>
              </a:ext>
            </a:extLst>
          </p:cNvPr>
          <p:cNvGrpSpPr/>
          <p:nvPr/>
        </p:nvGrpSpPr>
        <p:grpSpPr>
          <a:xfrm>
            <a:off x="3701000" y="3779579"/>
            <a:ext cx="4855993" cy="849842"/>
            <a:chOff x="994277" y="3861048"/>
            <a:chExt cx="4687819" cy="849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FD028AF-E236-16A5-839A-DFCE2F37309C}"/>
                    </a:ext>
                  </a:extLst>
                </p:cNvPr>
                <p:cNvSpPr txBox="1"/>
                <p:nvPr/>
              </p:nvSpPr>
              <p:spPr>
                <a:xfrm>
                  <a:off x="994277" y="3861048"/>
                  <a:ext cx="2691322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rIns="0" rtlCol="0">
                  <a:spAutoFit/>
                </a:bodyPr>
                <a:lstStyle/>
                <a:p>
                  <a:r>
                    <a:rPr lang="en-US" altLang="ko-KR" sz="1600" b="1" dirty="0">
                      <a:solidFill>
                        <a:schemeClr val="tx1"/>
                      </a:solidFill>
                      <a:cs typeface="Calibri" pitchFamily="34" charset="0"/>
                    </a:rPr>
                    <a:t>Matriks </a:t>
                  </a:r>
                  <a:r>
                    <a:rPr lang="en-US" altLang="ko-KR" sz="1600" b="1" dirty="0" err="1">
                      <a:solidFill>
                        <a:schemeClr val="tx1"/>
                      </a:solidFill>
                      <a:cs typeface="Calibri" pitchFamily="34" charset="0"/>
                    </a:rPr>
                    <a:t>Identitas</a:t>
                  </a:r>
                  <a:r>
                    <a:rPr lang="en-US" altLang="ko-KR" sz="1600" b="1" dirty="0">
                      <a:solidFill>
                        <a:schemeClr val="tx1"/>
                      </a:solidFill>
                      <a:cs typeface="Calibri" pitchFamily="34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a:rPr lang="en-US" altLang="ko-KR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Calibri" pitchFamily="34" charset="0"/>
                        </a:rPr>
                        <m:t>𝑰</m:t>
                      </m:r>
                      <m:r>
                        <a:rPr lang="en-US" altLang="ko-KR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Calibri" pitchFamily="34" charset="0"/>
                        </a:rPr>
                        <m:t>)</m:t>
                      </m:r>
                    </m:oMath>
                  </a14:m>
                  <a:r>
                    <a:rPr lang="en-US" altLang="ko-KR" sz="1600" b="1" dirty="0">
                      <a:solidFill>
                        <a:schemeClr val="tx1"/>
                      </a:solidFill>
                      <a:cs typeface="Calibri" pitchFamily="34" charset="0"/>
                    </a:rPr>
                    <a:t> </a:t>
                  </a:r>
                  <a:endParaRPr lang="ko-KR" altLang="en-US" sz="1600" b="1" dirty="0">
                    <a:solidFill>
                      <a:schemeClr val="tx1"/>
                    </a:solidFill>
                    <a:cs typeface="Calibri" pitchFamily="34" charset="0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FD028AF-E236-16A5-839A-DFCE2F3730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4277" y="3861048"/>
                  <a:ext cx="2691322" cy="338554"/>
                </a:xfrm>
                <a:prstGeom prst="rect">
                  <a:avLst/>
                </a:prstGeom>
                <a:blipFill>
                  <a:blip r:embed="rId3"/>
                  <a:stretch>
                    <a:fillRect l="-4376" t="-5357" b="-2142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1AA3F-A866-B54F-59EB-199EEDAC033D}"/>
                </a:ext>
              </a:extLst>
            </p:cNvPr>
            <p:cNvSpPr txBox="1"/>
            <p:nvPr/>
          </p:nvSpPr>
          <p:spPr>
            <a:xfrm>
              <a:off x="994277" y="4126115"/>
              <a:ext cx="468781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Adalah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matriks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persegi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semua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elemen</a:t>
              </a:r>
              <a:r>
                <a:rPr lang="en-US" altLang="ko-KR" sz="1600" dirty="0"/>
                <a:t> diagonal </a:t>
              </a:r>
              <a:r>
                <a:rPr lang="en-US" altLang="ko-KR" sz="1600" dirty="0" err="1"/>
                <a:t>utamanya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bernilai</a:t>
              </a:r>
              <a:r>
                <a:rPr lang="en-US" altLang="ko-KR" sz="1600" dirty="0"/>
                <a:t> 1, </a:t>
              </a:r>
              <a:r>
                <a:rPr lang="en-US" altLang="ko-KR" sz="1600" dirty="0" err="1"/>
                <a:t>sedangkan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matriks</a:t>
              </a:r>
              <a:r>
                <a:rPr lang="en-US" altLang="ko-KR" sz="1600" dirty="0"/>
                <a:t> yang lain </a:t>
              </a:r>
              <a:r>
                <a:rPr lang="en-US" altLang="ko-KR" sz="1600" dirty="0" err="1"/>
                <a:t>adalah</a:t>
              </a:r>
              <a:r>
                <a:rPr lang="en-US" altLang="ko-KR" sz="1600" dirty="0"/>
                <a:t> 0</a:t>
              </a:r>
              <a:endParaRPr lang="ko-KR" altLang="en-US" sz="1600" dirty="0"/>
            </a:p>
          </p:txBody>
        </p:sp>
      </p:grpSp>
      <p:grpSp>
        <p:nvGrpSpPr>
          <p:cNvPr id="15" name="Group 42">
            <a:extLst>
              <a:ext uri="{FF2B5EF4-FFF2-40B4-BE49-F238E27FC236}">
                <a16:creationId xmlns:a16="http://schemas.microsoft.com/office/drawing/2014/main" id="{CAD15E95-F66E-92DE-901F-38FA783FD815}"/>
              </a:ext>
            </a:extLst>
          </p:cNvPr>
          <p:cNvGrpSpPr/>
          <p:nvPr/>
        </p:nvGrpSpPr>
        <p:grpSpPr>
          <a:xfrm>
            <a:off x="8556997" y="1518282"/>
            <a:ext cx="3823977" cy="603621"/>
            <a:chOff x="994276" y="3861048"/>
            <a:chExt cx="3687217" cy="60362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91B14C3-7279-1531-0390-303AA4A79572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Kolom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2E401FB-C10B-6C1B-6560-CC5187DF9FCF}"/>
                </a:ext>
              </a:extLst>
            </p:cNvPr>
            <p:cNvSpPr txBox="1"/>
            <p:nvPr/>
          </p:nvSpPr>
          <p:spPr>
            <a:xfrm>
              <a:off x="994276" y="4126115"/>
              <a:ext cx="3687217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Matriks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hanya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terdiri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atas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satu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kolom</a:t>
              </a:r>
              <a:endParaRPr lang="ko-KR" altLang="en-US" sz="1600" dirty="0"/>
            </a:p>
          </p:txBody>
        </p:sp>
      </p:grpSp>
      <p:grpSp>
        <p:nvGrpSpPr>
          <p:cNvPr id="18" name="Group 45">
            <a:extLst>
              <a:ext uri="{FF2B5EF4-FFF2-40B4-BE49-F238E27FC236}">
                <a16:creationId xmlns:a16="http://schemas.microsoft.com/office/drawing/2014/main" id="{8CAE5BA5-44C3-BBAB-3171-B072E7814A1A}"/>
              </a:ext>
            </a:extLst>
          </p:cNvPr>
          <p:cNvGrpSpPr/>
          <p:nvPr/>
        </p:nvGrpSpPr>
        <p:grpSpPr>
          <a:xfrm>
            <a:off x="6930650" y="2220876"/>
            <a:ext cx="4160682" cy="603621"/>
            <a:chOff x="994277" y="3861048"/>
            <a:chExt cx="4016588" cy="60362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5AAC0E2-8B7B-274E-ADDE-254B38FF3850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</a:t>
              </a:r>
              <a:r>
                <a:rPr lang="en-US" altLang="ko-KR" sz="1600" b="1" dirty="0" err="1">
                  <a:cs typeface="Calibri" pitchFamily="34" charset="0"/>
                </a:rPr>
                <a:t>persegi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690F149-8551-7C0E-B968-256B93327590}"/>
                </a:ext>
              </a:extLst>
            </p:cNvPr>
            <p:cNvSpPr txBox="1"/>
            <p:nvPr/>
          </p:nvSpPr>
          <p:spPr>
            <a:xfrm>
              <a:off x="994277" y="4126115"/>
              <a:ext cx="40165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Matriks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banyak</a:t>
              </a:r>
              <a:r>
                <a:rPr lang="en-US" altLang="ko-KR" sz="1600" dirty="0"/>
                <a:t> baris dan </a:t>
              </a:r>
              <a:r>
                <a:rPr lang="en-US" altLang="ko-KR" sz="1600" dirty="0" err="1"/>
                <a:t>kolomnya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sama</a:t>
              </a:r>
              <a:r>
                <a:rPr lang="en-US" altLang="ko-KR" sz="1600" dirty="0"/>
                <a:t>. </a:t>
              </a:r>
              <a:endParaRPr lang="ko-KR" altLang="en-US" sz="1600" dirty="0"/>
            </a:p>
          </p:txBody>
        </p:sp>
      </p:grpSp>
      <p:grpSp>
        <p:nvGrpSpPr>
          <p:cNvPr id="21" name="Group 49">
            <a:extLst>
              <a:ext uri="{FF2B5EF4-FFF2-40B4-BE49-F238E27FC236}">
                <a16:creationId xmlns:a16="http://schemas.microsoft.com/office/drawing/2014/main" id="{B8EBBCC4-ED31-A113-917A-92195FE166CA}"/>
              </a:ext>
            </a:extLst>
          </p:cNvPr>
          <p:cNvGrpSpPr/>
          <p:nvPr/>
        </p:nvGrpSpPr>
        <p:grpSpPr>
          <a:xfrm>
            <a:off x="5301021" y="2923468"/>
            <a:ext cx="4568299" cy="849842"/>
            <a:chOff x="994276" y="3861048"/>
            <a:chExt cx="4404919" cy="84984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C6F617F-9BD4-C390-B743-233FCC9B09B7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diagonal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6A2B45-3BDC-9AC8-A0CC-ECF47C0C593C}"/>
                </a:ext>
              </a:extLst>
            </p:cNvPr>
            <p:cNvSpPr txBox="1"/>
            <p:nvPr/>
          </p:nvSpPr>
          <p:spPr>
            <a:xfrm>
              <a:off x="994276" y="4126115"/>
              <a:ext cx="440491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Matriks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persegi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elemen</a:t>
              </a:r>
              <a:r>
                <a:rPr lang="en-US" altLang="ko-KR" sz="1600" dirty="0"/>
                <a:t> diagonal </a:t>
              </a:r>
              <a:r>
                <a:rPr lang="en-US" altLang="ko-KR" sz="1600" dirty="0" err="1"/>
                <a:t>utamanya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bukan</a:t>
              </a:r>
              <a:r>
                <a:rPr lang="en-US" altLang="ko-KR" sz="1600" dirty="0"/>
                <a:t> 0 dan </a:t>
              </a:r>
              <a:r>
                <a:rPr lang="en-US" altLang="ko-KR" sz="1600" dirty="0" err="1"/>
                <a:t>elemen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lainnya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adalah</a:t>
              </a:r>
              <a:r>
                <a:rPr lang="en-US" altLang="ko-KR" sz="1600" dirty="0"/>
                <a:t> 0</a:t>
              </a:r>
              <a:endParaRPr lang="ko-KR" altLang="en-US" sz="1600" dirty="0"/>
            </a:p>
          </p:txBody>
        </p:sp>
      </p:grpSp>
      <p:grpSp>
        <p:nvGrpSpPr>
          <p:cNvPr id="24" name="Group 52">
            <a:extLst>
              <a:ext uri="{FF2B5EF4-FFF2-40B4-BE49-F238E27FC236}">
                <a16:creationId xmlns:a16="http://schemas.microsoft.com/office/drawing/2014/main" id="{DF13B8BA-C9FC-B450-E57E-4A5D6C12D81E}"/>
              </a:ext>
            </a:extLst>
          </p:cNvPr>
          <p:cNvGrpSpPr/>
          <p:nvPr/>
        </p:nvGrpSpPr>
        <p:grpSpPr>
          <a:xfrm>
            <a:off x="10132121" y="702786"/>
            <a:ext cx="2248859" cy="849842"/>
            <a:chOff x="994277" y="3861048"/>
            <a:chExt cx="2691322" cy="84984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80F83A-6D96-0793-4D12-6820E0362E3E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Baris 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5D46F5-B68E-8345-C2EE-F9556E0E1151}"/>
                </a:ext>
              </a:extLst>
            </p:cNvPr>
            <p:cNvSpPr txBox="1"/>
            <p:nvPr/>
          </p:nvSpPr>
          <p:spPr>
            <a:xfrm>
              <a:off x="994278" y="4126115"/>
              <a:ext cx="216061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Matriks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hanya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terdiri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atas</a:t>
              </a:r>
              <a:r>
                <a:rPr lang="en-US" altLang="ko-KR" sz="1600" dirty="0"/>
                <a:t> 1 baris </a:t>
              </a:r>
              <a:endParaRPr lang="ko-KR" altLang="en-US" sz="1600" dirty="0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E1137C76-0113-9F7C-4B67-DCD0E99D9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5561"/>
            <a:ext cx="12192000" cy="64168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8" name="Straight Connector 13">
            <a:extLst>
              <a:ext uri="{FF2B5EF4-FFF2-40B4-BE49-F238E27FC236}">
                <a16:creationId xmlns:a16="http://schemas.microsoft.com/office/drawing/2014/main" id="{BAB41263-6897-8B65-DACB-076D3A6FEDA0}"/>
              </a:ext>
            </a:extLst>
          </p:cNvPr>
          <p:cNvCxnSpPr/>
          <p:nvPr/>
        </p:nvCxnSpPr>
        <p:spPr>
          <a:xfrm>
            <a:off x="1867514" y="4243461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0">
            <a:extLst>
              <a:ext uri="{FF2B5EF4-FFF2-40B4-BE49-F238E27FC236}">
                <a16:creationId xmlns:a16="http://schemas.microsoft.com/office/drawing/2014/main" id="{DF0C44F2-92F3-5EE4-8CE6-9EE155A50FE6}"/>
              </a:ext>
            </a:extLst>
          </p:cNvPr>
          <p:cNvCxnSpPr>
            <a:cxnSpLocks/>
          </p:cNvCxnSpPr>
          <p:nvPr/>
        </p:nvCxnSpPr>
        <p:spPr>
          <a:xfrm>
            <a:off x="236714" y="4941837"/>
            <a:ext cx="1630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1">
            <a:extLst>
              <a:ext uri="{FF2B5EF4-FFF2-40B4-BE49-F238E27FC236}">
                <a16:creationId xmlns:a16="http://schemas.microsoft.com/office/drawing/2014/main" id="{A8ADDEC3-D294-115F-EF6D-16250430DC4C}"/>
              </a:ext>
            </a:extLst>
          </p:cNvPr>
          <p:cNvCxnSpPr/>
          <p:nvPr/>
        </p:nvCxnSpPr>
        <p:spPr>
          <a:xfrm>
            <a:off x="9952570" y="741465"/>
            <a:ext cx="0" cy="698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20">
            <a:extLst>
              <a:ext uri="{FF2B5EF4-FFF2-40B4-BE49-F238E27FC236}">
                <a16:creationId xmlns:a16="http://schemas.microsoft.com/office/drawing/2014/main" id="{368B552D-E56A-6692-314C-0DD614627598}"/>
              </a:ext>
            </a:extLst>
          </p:cNvPr>
          <p:cNvCxnSpPr>
            <a:cxnSpLocks/>
          </p:cNvCxnSpPr>
          <p:nvPr/>
        </p:nvCxnSpPr>
        <p:spPr>
          <a:xfrm>
            <a:off x="9956626" y="738936"/>
            <a:ext cx="1630800" cy="3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9">
            <a:extLst>
              <a:ext uri="{FF2B5EF4-FFF2-40B4-BE49-F238E27FC236}">
                <a16:creationId xmlns:a16="http://schemas.microsoft.com/office/drawing/2014/main" id="{F485EAAB-FB3A-31C1-AE3E-FC2E5DE8A86E}"/>
              </a:ext>
            </a:extLst>
          </p:cNvPr>
          <p:cNvGrpSpPr/>
          <p:nvPr/>
        </p:nvGrpSpPr>
        <p:grpSpPr>
          <a:xfrm>
            <a:off x="2186465" y="4486138"/>
            <a:ext cx="6149703" cy="849842"/>
            <a:chOff x="994277" y="3861048"/>
            <a:chExt cx="5936725" cy="84984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1757C8D-432F-C3BB-9885-219084380B37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</a:t>
              </a:r>
              <a:r>
                <a:rPr lang="en-US" altLang="ko-KR" sz="1600" b="1" dirty="0" err="1">
                  <a:cs typeface="Calibri" pitchFamily="34" charset="0"/>
                </a:rPr>
                <a:t>Segitiga</a:t>
              </a:r>
              <a:r>
                <a:rPr lang="en-US" altLang="ko-KR" sz="1600" b="1" dirty="0">
                  <a:cs typeface="Calibri" pitchFamily="34" charset="0"/>
                </a:rPr>
                <a:t>  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EB64F25-7F96-57D7-64C6-C6A241F2C144}"/>
                </a:ext>
              </a:extLst>
            </p:cNvPr>
            <p:cNvSpPr txBox="1"/>
            <p:nvPr/>
          </p:nvSpPr>
          <p:spPr>
            <a:xfrm>
              <a:off x="994277" y="4126115"/>
              <a:ext cx="593672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Adalah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matriks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persegi</a:t>
              </a:r>
              <a:r>
                <a:rPr lang="en-US" altLang="ko-KR" sz="1600" dirty="0"/>
                <a:t> yang </a:t>
              </a:r>
              <a:r>
                <a:rPr lang="en-US" altLang="ko-KR" sz="1600" dirty="0" err="1"/>
                <a:t>elemen-elemen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dibawah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atau</a:t>
              </a:r>
              <a:r>
                <a:rPr lang="en-US" altLang="ko-KR" sz="1600" dirty="0"/>
                <a:t> di </a:t>
              </a:r>
              <a:r>
                <a:rPr lang="en-US" altLang="ko-KR" sz="1600" dirty="0" err="1"/>
                <a:t>atas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elemen</a:t>
              </a:r>
              <a:r>
                <a:rPr lang="en-US" altLang="ko-KR" sz="1600" dirty="0"/>
                <a:t> diagonal </a:t>
              </a:r>
              <a:r>
                <a:rPr lang="en-US" altLang="ko-KR" sz="1600" dirty="0" err="1"/>
                <a:t>utamanya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bernilai</a:t>
              </a:r>
              <a:r>
                <a:rPr lang="en-US" altLang="ko-KR" sz="1600" dirty="0"/>
                <a:t> 0</a:t>
              </a:r>
              <a:endParaRPr lang="ko-KR" altLang="en-US" sz="1600" dirty="0"/>
            </a:p>
          </p:txBody>
        </p:sp>
      </p:grpSp>
      <p:grpSp>
        <p:nvGrpSpPr>
          <p:cNvPr id="35" name="Group 39">
            <a:extLst>
              <a:ext uri="{FF2B5EF4-FFF2-40B4-BE49-F238E27FC236}">
                <a16:creationId xmlns:a16="http://schemas.microsoft.com/office/drawing/2014/main" id="{74CB4265-EC38-5BA9-6ACE-C529DDE96B87}"/>
              </a:ext>
            </a:extLst>
          </p:cNvPr>
          <p:cNvGrpSpPr/>
          <p:nvPr/>
        </p:nvGrpSpPr>
        <p:grpSpPr>
          <a:xfrm>
            <a:off x="353994" y="5081487"/>
            <a:ext cx="4517895" cy="849842"/>
            <a:chOff x="994277" y="3861048"/>
            <a:chExt cx="4361430" cy="84984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A760111-7CD5-7794-B1B6-81EAB3528889}"/>
                </a:ext>
              </a:extLst>
            </p:cNvPr>
            <p:cNvSpPr txBox="1"/>
            <p:nvPr/>
          </p:nvSpPr>
          <p:spPr>
            <a:xfrm>
              <a:off x="994277" y="3861048"/>
              <a:ext cx="269132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b="1" dirty="0" err="1">
                  <a:cs typeface="Calibri" pitchFamily="34" charset="0"/>
                </a:rPr>
                <a:t>Matriks</a:t>
              </a:r>
              <a:r>
                <a:rPr lang="en-US" altLang="ko-KR" sz="1600" b="1" dirty="0">
                  <a:cs typeface="Calibri" pitchFamily="34" charset="0"/>
                </a:rPr>
                <a:t> </a:t>
              </a:r>
              <a:r>
                <a:rPr lang="en-US" altLang="ko-KR" sz="1600" b="1" dirty="0" err="1">
                  <a:cs typeface="Calibri" pitchFamily="34" charset="0"/>
                </a:rPr>
                <a:t>Nol</a:t>
              </a:r>
              <a:endParaRPr lang="ko-KR" altLang="en-US" sz="1600" b="1" dirty="0">
                <a:cs typeface="Calibri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E9E5B5A-1344-A6BF-BE1D-9799660F7F41}"/>
                </a:ext>
              </a:extLst>
            </p:cNvPr>
            <p:cNvSpPr txBox="1"/>
            <p:nvPr/>
          </p:nvSpPr>
          <p:spPr>
            <a:xfrm>
              <a:off x="994277" y="4126115"/>
              <a:ext cx="436143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1600" dirty="0" err="1"/>
                <a:t>Adalah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matriks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persegi</a:t>
              </a:r>
              <a:r>
                <a:rPr lang="en-US" altLang="ko-KR" sz="1600" dirty="0"/>
                <a:t> yang</a:t>
              </a:r>
            </a:p>
            <a:p>
              <a:r>
                <a:rPr lang="en-US" altLang="ko-KR" sz="1600" dirty="0" err="1"/>
                <a:t>seluruh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elemen-elemennya</a:t>
              </a:r>
              <a:r>
                <a:rPr lang="en-US" altLang="ko-KR" sz="1600" dirty="0"/>
                <a:t> </a:t>
              </a:r>
              <a:r>
                <a:rPr lang="en-US" altLang="ko-KR" sz="1600" dirty="0" err="1"/>
                <a:t>bernilai</a:t>
              </a:r>
              <a:r>
                <a:rPr lang="en-US" altLang="ko-KR" sz="1600" dirty="0"/>
                <a:t> 0</a:t>
              </a:r>
              <a:endParaRPr lang="ko-KR" altLang="en-US" sz="16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5EDA8DE-BD2D-BC0F-40BA-FC3A7C4464AB}"/>
                  </a:ext>
                </a:extLst>
              </p:cNvPr>
              <p:cNvSpPr txBox="1"/>
              <p:nvPr/>
            </p:nvSpPr>
            <p:spPr>
              <a:xfrm>
                <a:off x="9869323" y="352393"/>
                <a:ext cx="180540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5EDA8DE-BD2D-BC0F-40BA-FC3A7C4464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9323" y="352393"/>
                <a:ext cx="1805405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9151196-282E-5B44-8851-8E85A1C7162F}"/>
                  </a:ext>
                </a:extLst>
              </p:cNvPr>
              <p:cNvSpPr txBox="1"/>
              <p:nvPr/>
            </p:nvSpPr>
            <p:spPr>
              <a:xfrm>
                <a:off x="8147165" y="835014"/>
                <a:ext cx="1805405" cy="5524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9151196-282E-5B44-8851-8E85A1C716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7165" y="835014"/>
                <a:ext cx="1805405" cy="55245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CC8BCDB-5062-F0B4-8DF5-BD76858F4AA5}"/>
                  </a:ext>
                </a:extLst>
              </p:cNvPr>
              <p:cNvSpPr txBox="1"/>
              <p:nvPr/>
            </p:nvSpPr>
            <p:spPr>
              <a:xfrm>
                <a:off x="6534539" y="1554075"/>
                <a:ext cx="1805405" cy="5542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CC8BCDB-5062-F0B4-8DF5-BD76858F4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4539" y="1554075"/>
                <a:ext cx="1805405" cy="5542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3CB8C45-4985-D64E-4770-E378E6FBF243}"/>
                  </a:ext>
                </a:extLst>
              </p:cNvPr>
              <p:cNvSpPr txBox="1"/>
              <p:nvPr/>
            </p:nvSpPr>
            <p:spPr>
              <a:xfrm>
                <a:off x="4871889" y="2242211"/>
                <a:ext cx="1805405" cy="5542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3CB8C45-4985-D64E-4770-E378E6FBF2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889" y="2242211"/>
                <a:ext cx="1805405" cy="5542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9C4B129-44B6-1AA9-853B-15FA290BDF79}"/>
                  </a:ext>
                </a:extLst>
              </p:cNvPr>
              <p:cNvSpPr txBox="1"/>
              <p:nvPr/>
            </p:nvSpPr>
            <p:spPr>
              <a:xfrm>
                <a:off x="3363624" y="2961668"/>
                <a:ext cx="1805405" cy="5542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9C4B129-44B6-1AA9-853B-15FA290BD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624" y="2961668"/>
                <a:ext cx="1805405" cy="5542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A1E9367-7CD7-6383-C18E-06F3C8D26510}"/>
                  </a:ext>
                </a:extLst>
              </p:cNvPr>
              <p:cNvSpPr txBox="1"/>
              <p:nvPr/>
            </p:nvSpPr>
            <p:spPr>
              <a:xfrm>
                <a:off x="1558219" y="3653682"/>
                <a:ext cx="1805405" cy="5821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A1E9367-7CD7-6383-C18E-06F3C8D26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219" y="3653682"/>
                <a:ext cx="1805405" cy="58214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EC296E5-E754-972D-701E-31D00A5A83AC}"/>
                  </a:ext>
                </a:extLst>
              </p:cNvPr>
              <p:cNvSpPr txBox="1"/>
              <p:nvPr/>
            </p:nvSpPr>
            <p:spPr>
              <a:xfrm>
                <a:off x="0" y="4315522"/>
                <a:ext cx="1805405" cy="5542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EC296E5-E754-972D-701E-31D00A5A8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315522"/>
                <a:ext cx="1805405" cy="55425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 Placeholder 1">
            <a:extLst>
              <a:ext uri="{FF2B5EF4-FFF2-40B4-BE49-F238E27FC236}">
                <a16:creationId xmlns:a16="http://schemas.microsoft.com/office/drawing/2014/main" id="{7C537CAA-F177-6FD1-BC16-D1E28A35FA5C}"/>
              </a:ext>
            </a:extLst>
          </p:cNvPr>
          <p:cNvSpPr txBox="1">
            <a:spLocks/>
          </p:cNvSpPr>
          <p:nvPr/>
        </p:nvSpPr>
        <p:spPr>
          <a:xfrm>
            <a:off x="294453" y="342392"/>
            <a:ext cx="2318488" cy="47061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 err="1"/>
              <a:t>Contoh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6835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985599" y="5119840"/>
            <a:ext cx="3829050" cy="1183253"/>
          </a:xfrm>
          <a:custGeom>
            <a:avLst/>
            <a:gdLst>
              <a:gd name="connsiteX0" fmla="*/ 0 w 3114675"/>
              <a:gd name="connsiteY0" fmla="*/ 1143000 h 1143000"/>
              <a:gd name="connsiteX1" fmla="*/ 647700 w 3114675"/>
              <a:gd name="connsiteY1" fmla="*/ 28575 h 1143000"/>
              <a:gd name="connsiteX2" fmla="*/ 2457450 w 3114675"/>
              <a:gd name="connsiteY2" fmla="*/ 0 h 1143000"/>
              <a:gd name="connsiteX3" fmla="*/ 3114675 w 3114675"/>
              <a:gd name="connsiteY3" fmla="*/ 1047750 h 1143000"/>
              <a:gd name="connsiteX4" fmla="*/ 57150 w 3114675"/>
              <a:gd name="connsiteY4" fmla="*/ 104775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4675" h="1143000">
                <a:moveTo>
                  <a:pt x="0" y="1143000"/>
                </a:moveTo>
                <a:lnTo>
                  <a:pt x="647700" y="28575"/>
                </a:lnTo>
                <a:lnTo>
                  <a:pt x="2457450" y="0"/>
                </a:lnTo>
                <a:lnTo>
                  <a:pt x="3114675" y="1047750"/>
                </a:lnTo>
                <a:lnTo>
                  <a:pt x="57150" y="104775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5" name="Group 4"/>
          <p:cNvGrpSpPr/>
          <p:nvPr/>
        </p:nvGrpSpPr>
        <p:grpSpPr>
          <a:xfrm>
            <a:off x="1616762" y="3320525"/>
            <a:ext cx="2580320" cy="3354417"/>
            <a:chOff x="3491880" y="3356992"/>
            <a:chExt cx="2160240" cy="2808312"/>
          </a:xfrm>
        </p:grpSpPr>
        <p:sp>
          <p:nvSpPr>
            <p:cNvPr id="3" name="Rounded Rectangle 2"/>
            <p:cNvSpPr/>
            <p:nvPr/>
          </p:nvSpPr>
          <p:spPr>
            <a:xfrm>
              <a:off x="3491880" y="3356992"/>
              <a:ext cx="2160240" cy="2808312"/>
            </a:xfrm>
            <a:prstGeom prst="roundRect">
              <a:avLst>
                <a:gd name="adj" fmla="val 6085"/>
              </a:avLst>
            </a:prstGeom>
            <a:solidFill>
              <a:schemeClr val="accent1"/>
            </a:solidFill>
            <a:ln w="269875">
              <a:solidFill>
                <a:schemeClr val="tx1">
                  <a:lumMod val="75000"/>
                  <a:lumOff val="25000"/>
                </a:schemeClr>
              </a:solidFill>
            </a:ln>
            <a:scene3d>
              <a:camera prst="perspectiveRelaxed" fov="5700000">
                <a:rot lat="17373598" lon="0" rev="0"/>
              </a:camera>
              <a:lightRig rig="threePt" dir="t"/>
            </a:scene3d>
            <a:sp3d extrusionH="82550">
              <a:bevelT w="127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4" name="Oval 3"/>
            <p:cNvSpPr/>
            <p:nvPr/>
          </p:nvSpPr>
          <p:spPr>
            <a:xfrm>
              <a:off x="4391981" y="5415869"/>
              <a:ext cx="36004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8" name="Freeform 7"/>
          <p:cNvSpPr/>
          <p:nvPr/>
        </p:nvSpPr>
        <p:spPr>
          <a:xfrm>
            <a:off x="424955" y="2538005"/>
            <a:ext cx="5204202" cy="3224284"/>
          </a:xfrm>
          <a:custGeom>
            <a:avLst/>
            <a:gdLst>
              <a:gd name="connsiteX0" fmla="*/ 704850 w 4076700"/>
              <a:gd name="connsiteY0" fmla="*/ 3171825 h 3181350"/>
              <a:gd name="connsiteX1" fmla="*/ 3143250 w 4076700"/>
              <a:gd name="connsiteY1" fmla="*/ 3181350 h 3181350"/>
              <a:gd name="connsiteX2" fmla="*/ 4076700 w 4076700"/>
              <a:gd name="connsiteY2" fmla="*/ 0 h 3181350"/>
              <a:gd name="connsiteX3" fmla="*/ 0 w 4076700"/>
              <a:gd name="connsiteY3" fmla="*/ 0 h 3181350"/>
              <a:gd name="connsiteX4" fmla="*/ 704850 w 4076700"/>
              <a:gd name="connsiteY4" fmla="*/ 3171825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6700" h="3181350">
                <a:moveTo>
                  <a:pt x="704850" y="3171825"/>
                </a:moveTo>
                <a:lnTo>
                  <a:pt x="3143250" y="3181350"/>
                </a:lnTo>
                <a:lnTo>
                  <a:pt x="4076700" y="0"/>
                </a:lnTo>
                <a:lnTo>
                  <a:pt x="0" y="0"/>
                </a:lnTo>
                <a:lnTo>
                  <a:pt x="704850" y="317182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0000"/>
                </a:schemeClr>
              </a:gs>
              <a:gs pos="60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8F94D4D-662B-44BA-B8CE-2FF65A9ED4D9}"/>
              </a:ext>
            </a:extLst>
          </p:cNvPr>
          <p:cNvGrpSpPr/>
          <p:nvPr/>
        </p:nvGrpSpPr>
        <p:grpSpPr>
          <a:xfrm>
            <a:off x="1400923" y="2852781"/>
            <a:ext cx="3692953" cy="2494635"/>
            <a:chOff x="1833759" y="3643755"/>
            <a:chExt cx="4334877" cy="2928263"/>
          </a:xfr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8" name="Oval 67"/>
            <p:cNvSpPr/>
            <p:nvPr/>
          </p:nvSpPr>
          <p:spPr>
            <a:xfrm>
              <a:off x="2935813" y="4359988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8" name="Oval 87"/>
            <p:cNvSpPr/>
            <p:nvPr/>
          </p:nvSpPr>
          <p:spPr>
            <a:xfrm rot="1674395" flipV="1">
              <a:off x="6001266" y="3735041"/>
              <a:ext cx="167370" cy="15695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89" name="Oval 88"/>
            <p:cNvSpPr/>
            <p:nvPr/>
          </p:nvSpPr>
          <p:spPr>
            <a:xfrm rot="3427127" flipV="1">
              <a:off x="3709847" y="5109832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1" name="Oval 90"/>
            <p:cNvSpPr/>
            <p:nvPr/>
          </p:nvSpPr>
          <p:spPr>
            <a:xfrm rot="1357576" flipV="1">
              <a:off x="3484424" y="5267574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3" name="Oval 62"/>
            <p:cNvSpPr/>
            <p:nvPr/>
          </p:nvSpPr>
          <p:spPr>
            <a:xfrm>
              <a:off x="3709472" y="375964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/>
            <p:cNvSpPr/>
            <p:nvPr/>
          </p:nvSpPr>
          <p:spPr>
            <a:xfrm rot="20700000">
              <a:off x="2356342" y="5533887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3" name="Oval 32"/>
            <p:cNvSpPr/>
            <p:nvPr/>
          </p:nvSpPr>
          <p:spPr>
            <a:xfrm rot="20821637">
              <a:off x="3200975" y="5036131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4" name="Oval 33"/>
            <p:cNvSpPr/>
            <p:nvPr/>
          </p:nvSpPr>
          <p:spPr>
            <a:xfrm rot="14329967">
              <a:off x="4052262" y="556232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5" name="Oval 34"/>
            <p:cNvSpPr/>
            <p:nvPr/>
          </p:nvSpPr>
          <p:spPr>
            <a:xfrm rot="5177028">
              <a:off x="4181696" y="4718512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8" name="Oval 37"/>
            <p:cNvSpPr/>
            <p:nvPr/>
          </p:nvSpPr>
          <p:spPr>
            <a:xfrm rot="11551301">
              <a:off x="2108239" y="5056350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9" name="Oval 38"/>
            <p:cNvSpPr/>
            <p:nvPr/>
          </p:nvSpPr>
          <p:spPr>
            <a:xfrm rot="1600492">
              <a:off x="4732373" y="4411106"/>
              <a:ext cx="811739" cy="81173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0" name="Oval 39"/>
            <p:cNvSpPr/>
            <p:nvPr/>
          </p:nvSpPr>
          <p:spPr>
            <a:xfrm rot="2074166">
              <a:off x="3550760" y="4204083"/>
              <a:ext cx="627775" cy="6277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2" name="Oval 41"/>
            <p:cNvSpPr/>
            <p:nvPr/>
          </p:nvSpPr>
          <p:spPr>
            <a:xfrm rot="4582526">
              <a:off x="4267719" y="3644413"/>
              <a:ext cx="974431" cy="97443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3" name="Oval 42"/>
            <p:cNvSpPr/>
            <p:nvPr/>
          </p:nvSpPr>
          <p:spPr>
            <a:xfrm rot="17693314">
              <a:off x="4979297" y="3807952"/>
              <a:ext cx="627775" cy="6277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3" name="Oval 52"/>
            <p:cNvSpPr/>
            <p:nvPr/>
          </p:nvSpPr>
          <p:spPr>
            <a:xfrm rot="4187020">
              <a:off x="3155392" y="4106323"/>
              <a:ext cx="363843" cy="36384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4" name="Oval 53"/>
            <p:cNvSpPr/>
            <p:nvPr/>
          </p:nvSpPr>
          <p:spPr>
            <a:xfrm rot="1357576">
              <a:off x="5382780" y="4747088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5" name="Oval 54"/>
            <p:cNvSpPr/>
            <p:nvPr/>
          </p:nvSpPr>
          <p:spPr>
            <a:xfrm rot="15834631">
              <a:off x="1833759" y="5947674"/>
              <a:ext cx="403709" cy="4037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1" name="Oval 60"/>
            <p:cNvSpPr/>
            <p:nvPr/>
          </p:nvSpPr>
          <p:spPr>
            <a:xfrm>
              <a:off x="1911104" y="5226455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4" name="Oval 63"/>
            <p:cNvSpPr/>
            <p:nvPr/>
          </p:nvSpPr>
          <p:spPr>
            <a:xfrm rot="2084131">
              <a:off x="3659929" y="6157116"/>
              <a:ext cx="414902" cy="41490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7" name="Oval 66"/>
            <p:cNvSpPr/>
            <p:nvPr/>
          </p:nvSpPr>
          <p:spPr>
            <a:xfrm rot="20242620" flipV="1">
              <a:off x="4356746" y="566918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9" name="Oval 68"/>
            <p:cNvSpPr/>
            <p:nvPr/>
          </p:nvSpPr>
          <p:spPr>
            <a:xfrm rot="4259599" flipV="1">
              <a:off x="5065661" y="364375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1" name="Oval 70"/>
            <p:cNvSpPr/>
            <p:nvPr/>
          </p:nvSpPr>
          <p:spPr>
            <a:xfrm rot="18981222" flipV="1">
              <a:off x="5694406" y="4354087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2" name="Oval 71"/>
            <p:cNvSpPr/>
            <p:nvPr/>
          </p:nvSpPr>
          <p:spPr>
            <a:xfrm rot="18989564" flipV="1">
              <a:off x="3517919" y="4080099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3" name="Oval 72"/>
            <p:cNvSpPr/>
            <p:nvPr/>
          </p:nvSpPr>
          <p:spPr>
            <a:xfrm flipV="1">
              <a:off x="4000009" y="637737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4" name="Oval 73"/>
            <p:cNvSpPr/>
            <p:nvPr/>
          </p:nvSpPr>
          <p:spPr>
            <a:xfrm rot="18981222" flipV="1">
              <a:off x="4962389" y="5403886"/>
              <a:ext cx="328240" cy="32824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1" name="Oval 80"/>
            <p:cNvSpPr/>
            <p:nvPr/>
          </p:nvSpPr>
          <p:spPr>
            <a:xfrm rot="2013011" flipV="1">
              <a:off x="5093761" y="3916688"/>
              <a:ext cx="180331" cy="170184"/>
            </a:xfrm>
            <a:prstGeom prst="rt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2" name="Oval 81"/>
            <p:cNvSpPr/>
            <p:nvPr/>
          </p:nvSpPr>
          <p:spPr>
            <a:xfrm rot="21326706" flipV="1">
              <a:off x="5650624" y="3666575"/>
              <a:ext cx="323556" cy="323556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5" name="Oval 84"/>
            <p:cNvSpPr/>
            <p:nvPr/>
          </p:nvSpPr>
          <p:spPr>
            <a:xfrm rot="20616082" flipV="1">
              <a:off x="4009697" y="365482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2" name="Oval 91"/>
            <p:cNvSpPr/>
            <p:nvPr/>
          </p:nvSpPr>
          <p:spPr>
            <a:xfrm rot="13925549" flipV="1">
              <a:off x="5306163" y="5393204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3" name="Oval 92"/>
            <p:cNvSpPr/>
            <p:nvPr/>
          </p:nvSpPr>
          <p:spPr>
            <a:xfrm flipV="1">
              <a:off x="4697542" y="4318715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4" name="Oval 93"/>
            <p:cNvSpPr/>
            <p:nvPr/>
          </p:nvSpPr>
          <p:spPr>
            <a:xfrm rot="19098113" flipV="1">
              <a:off x="3475524" y="4964500"/>
              <a:ext cx="182960" cy="1829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5" name="Oval 94"/>
            <p:cNvSpPr/>
            <p:nvPr/>
          </p:nvSpPr>
          <p:spPr>
            <a:xfrm rot="1357576" flipV="1">
              <a:off x="3894298" y="6048725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0" name="Oval 99"/>
            <p:cNvSpPr/>
            <p:nvPr/>
          </p:nvSpPr>
          <p:spPr>
            <a:xfrm rot="19876340" flipV="1">
              <a:off x="5047771" y="5013179"/>
              <a:ext cx="272312" cy="27231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3" name="Oval 102"/>
            <p:cNvSpPr/>
            <p:nvPr/>
          </p:nvSpPr>
          <p:spPr>
            <a:xfrm rot="16720534" flipV="1">
              <a:off x="4055831" y="4354832"/>
              <a:ext cx="354610" cy="35461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4" name="Oval 103"/>
            <p:cNvSpPr/>
            <p:nvPr/>
          </p:nvSpPr>
          <p:spPr>
            <a:xfrm rot="19876340" flipV="1">
              <a:off x="3889214" y="5353656"/>
              <a:ext cx="250048" cy="25004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5" name="Oval 124"/>
            <p:cNvSpPr/>
            <p:nvPr/>
          </p:nvSpPr>
          <p:spPr>
            <a:xfrm flipV="1">
              <a:off x="4581882" y="5288625"/>
              <a:ext cx="255830" cy="25583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26" name="Oval 125"/>
            <p:cNvSpPr/>
            <p:nvPr/>
          </p:nvSpPr>
          <p:spPr>
            <a:xfrm flipV="1">
              <a:off x="2389915" y="4683836"/>
              <a:ext cx="267754" cy="26775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5" name="Oval 74"/>
            <p:cNvSpPr/>
            <p:nvPr/>
          </p:nvSpPr>
          <p:spPr>
            <a:xfrm rot="18837230" flipV="1">
              <a:off x="2970002" y="5732390"/>
              <a:ext cx="323556" cy="323556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12" name="Rectangle 16">
            <a:extLst>
              <a:ext uri="{FF2B5EF4-FFF2-40B4-BE49-F238E27FC236}">
                <a16:creationId xmlns:a16="http://schemas.microsoft.com/office/drawing/2014/main" id="{567F2724-D05B-413A-B7D3-0356BAE33486}"/>
              </a:ext>
            </a:extLst>
          </p:cNvPr>
          <p:cNvSpPr/>
          <p:nvPr/>
        </p:nvSpPr>
        <p:spPr>
          <a:xfrm>
            <a:off x="3575966" y="3977894"/>
            <a:ext cx="219174" cy="13991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3" name="Oval 21">
            <a:extLst>
              <a:ext uri="{FF2B5EF4-FFF2-40B4-BE49-F238E27FC236}">
                <a16:creationId xmlns:a16="http://schemas.microsoft.com/office/drawing/2014/main" id="{F3FD89C9-0883-4DDB-B687-E5E219F7E1F4}"/>
              </a:ext>
            </a:extLst>
          </p:cNvPr>
          <p:cNvSpPr>
            <a:spLocks noChangeAspect="1"/>
          </p:cNvSpPr>
          <p:nvPr/>
        </p:nvSpPr>
        <p:spPr>
          <a:xfrm>
            <a:off x="2528463" y="3756185"/>
            <a:ext cx="230916" cy="23284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4" name="Donut 8">
            <a:extLst>
              <a:ext uri="{FF2B5EF4-FFF2-40B4-BE49-F238E27FC236}">
                <a16:creationId xmlns:a16="http://schemas.microsoft.com/office/drawing/2014/main" id="{E24BCA15-D9AE-4A7D-97AD-3821C86BEA2B}"/>
              </a:ext>
            </a:extLst>
          </p:cNvPr>
          <p:cNvSpPr/>
          <p:nvPr/>
        </p:nvSpPr>
        <p:spPr>
          <a:xfrm>
            <a:off x="3633296" y="3051347"/>
            <a:ext cx="222804" cy="266322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15" name="Teardrop 6">
            <a:extLst>
              <a:ext uri="{FF2B5EF4-FFF2-40B4-BE49-F238E27FC236}">
                <a16:creationId xmlns:a16="http://schemas.microsoft.com/office/drawing/2014/main" id="{8ED76E2B-C76A-40ED-B611-9751996B0E6C}"/>
              </a:ext>
            </a:extLst>
          </p:cNvPr>
          <p:cNvSpPr/>
          <p:nvPr/>
        </p:nvSpPr>
        <p:spPr>
          <a:xfrm rot="8100000">
            <a:off x="2146346" y="5000041"/>
            <a:ext cx="226274" cy="219783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7" name="Rounded Rectangle 7">
            <a:extLst>
              <a:ext uri="{FF2B5EF4-FFF2-40B4-BE49-F238E27FC236}">
                <a16:creationId xmlns:a16="http://schemas.microsoft.com/office/drawing/2014/main" id="{C59389E1-44D9-433D-90ED-9A8B48871880}"/>
              </a:ext>
            </a:extLst>
          </p:cNvPr>
          <p:cNvSpPr/>
          <p:nvPr/>
        </p:nvSpPr>
        <p:spPr>
          <a:xfrm>
            <a:off x="2881773" y="4559591"/>
            <a:ext cx="262845" cy="220325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8" name="Rectangle 16">
            <a:extLst>
              <a:ext uri="{FF2B5EF4-FFF2-40B4-BE49-F238E27FC236}">
                <a16:creationId xmlns:a16="http://schemas.microsoft.com/office/drawing/2014/main" id="{BB501D02-58E1-4C57-9746-478FEBC76A24}"/>
              </a:ext>
            </a:extLst>
          </p:cNvPr>
          <p:cNvSpPr/>
          <p:nvPr/>
        </p:nvSpPr>
        <p:spPr>
          <a:xfrm rot="2700000">
            <a:off x="2991489" y="3521256"/>
            <a:ext cx="155763" cy="28750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9" name="Rectangle 9">
            <a:extLst>
              <a:ext uri="{FF2B5EF4-FFF2-40B4-BE49-F238E27FC236}">
                <a16:creationId xmlns:a16="http://schemas.microsoft.com/office/drawing/2014/main" id="{06B9E90E-EBF7-47ED-9818-5F6BAC5DB54C}"/>
              </a:ext>
            </a:extLst>
          </p:cNvPr>
          <p:cNvSpPr/>
          <p:nvPr/>
        </p:nvSpPr>
        <p:spPr>
          <a:xfrm>
            <a:off x="3931786" y="4868846"/>
            <a:ext cx="261784" cy="23802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0" name="Freeform 19">
            <a:extLst>
              <a:ext uri="{FF2B5EF4-FFF2-40B4-BE49-F238E27FC236}">
                <a16:creationId xmlns:a16="http://schemas.microsoft.com/office/drawing/2014/main" id="{D72B3ECF-A201-425E-9492-3B625D8EF7D7}"/>
              </a:ext>
            </a:extLst>
          </p:cNvPr>
          <p:cNvSpPr/>
          <p:nvPr/>
        </p:nvSpPr>
        <p:spPr>
          <a:xfrm>
            <a:off x="2157529" y="4225999"/>
            <a:ext cx="202913" cy="199660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Donut 39">
            <a:extLst>
              <a:ext uri="{FF2B5EF4-FFF2-40B4-BE49-F238E27FC236}">
                <a16:creationId xmlns:a16="http://schemas.microsoft.com/office/drawing/2014/main" id="{0FC70545-D8D2-41DC-ABC0-37D0F3CB4956}"/>
              </a:ext>
            </a:extLst>
          </p:cNvPr>
          <p:cNvSpPr/>
          <p:nvPr/>
        </p:nvSpPr>
        <p:spPr>
          <a:xfrm>
            <a:off x="4003930" y="3839630"/>
            <a:ext cx="249835" cy="24983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563A886-3B68-483A-8216-97D2AA5D7D88}"/>
              </a:ext>
            </a:extLst>
          </p:cNvPr>
          <p:cNvSpPr txBox="1"/>
          <p:nvPr/>
        </p:nvSpPr>
        <p:spPr>
          <a:xfrm>
            <a:off x="6566878" y="3365347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20A9B7E-8A19-42E9-8898-68D30F2FEDF4}"/>
              </a:ext>
            </a:extLst>
          </p:cNvPr>
          <p:cNvSpPr txBox="1"/>
          <p:nvPr/>
        </p:nvSpPr>
        <p:spPr>
          <a:xfrm>
            <a:off x="6566878" y="4143239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CA0C39BF-F23B-4BD5-970E-8A35C20FB9B2}"/>
              </a:ext>
            </a:extLst>
          </p:cNvPr>
          <p:cNvSpPr txBox="1"/>
          <p:nvPr/>
        </p:nvSpPr>
        <p:spPr>
          <a:xfrm>
            <a:off x="6566878" y="4921131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1D495D18-F19F-49C0-8CA0-DD83C42695D4}"/>
              </a:ext>
            </a:extLst>
          </p:cNvPr>
          <p:cNvSpPr txBox="1"/>
          <p:nvPr/>
        </p:nvSpPr>
        <p:spPr>
          <a:xfrm>
            <a:off x="6566878" y="5699023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48F2BE0-2FB8-9C5D-AAF7-1FAA18838039}"/>
              </a:ext>
            </a:extLst>
          </p:cNvPr>
          <p:cNvSpPr/>
          <p:nvPr/>
        </p:nvSpPr>
        <p:spPr>
          <a:xfrm>
            <a:off x="167948" y="6069"/>
            <a:ext cx="6015314" cy="92862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rebuchet MS" pitchFamily="34" charset="0"/>
              </a:rPr>
              <a:t>TRANSPOSE MATRIKS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A70977-9582-053D-3E55-DDACCA9A0698}"/>
              </a:ext>
            </a:extLst>
          </p:cNvPr>
          <p:cNvSpPr txBox="1"/>
          <p:nvPr/>
        </p:nvSpPr>
        <p:spPr>
          <a:xfrm>
            <a:off x="366583" y="1572809"/>
            <a:ext cx="59384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400" b="1" dirty="0" err="1">
                <a:solidFill>
                  <a:schemeClr val="bg1"/>
                </a:solidFill>
              </a:rPr>
              <a:t>Diperoleh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dengan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mengubah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susunan</a:t>
            </a:r>
            <a:r>
              <a:rPr lang="en-US" sz="2400" b="1" dirty="0">
                <a:solidFill>
                  <a:schemeClr val="bg1"/>
                </a:solidFill>
              </a:rPr>
              <a:t> baris </a:t>
            </a:r>
            <a:r>
              <a:rPr lang="en-US" sz="2400" b="1" dirty="0" err="1">
                <a:solidFill>
                  <a:schemeClr val="bg1"/>
                </a:solidFill>
              </a:rPr>
              <a:t>menjadi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kolom</a:t>
            </a:r>
            <a:r>
              <a:rPr lang="en-US" sz="2400" b="1" dirty="0">
                <a:solidFill>
                  <a:schemeClr val="bg1"/>
                </a:solidFill>
              </a:rPr>
              <a:t> dan </a:t>
            </a:r>
            <a:r>
              <a:rPr lang="en-US" sz="2400" b="1" dirty="0" err="1">
                <a:solidFill>
                  <a:schemeClr val="bg1"/>
                </a:solidFill>
              </a:rPr>
              <a:t>kolom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menjadi</a:t>
            </a:r>
            <a:r>
              <a:rPr lang="en-US" sz="2400" b="1" dirty="0">
                <a:solidFill>
                  <a:schemeClr val="bg1"/>
                </a:solidFill>
              </a:rPr>
              <a:t> baris.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B5CBF4-1903-B892-5791-A21822640091}"/>
                  </a:ext>
                </a:extLst>
              </p:cNvPr>
              <p:cNvSpPr txBox="1"/>
              <p:nvPr/>
            </p:nvSpPr>
            <p:spPr>
              <a:xfrm>
                <a:off x="-199360" y="835812"/>
                <a:ext cx="689352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FB5CBF4-1903-B892-5791-A218226400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99360" y="835812"/>
                <a:ext cx="6893520" cy="8309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45BBF45-CA27-4456-0083-57A2A5F9348A}"/>
                  </a:ext>
                </a:extLst>
              </p:cNvPr>
              <p:cNvSpPr txBox="1"/>
              <p:nvPr/>
            </p:nvSpPr>
            <p:spPr>
              <a:xfrm>
                <a:off x="6153914" y="2714761"/>
                <a:ext cx="6197600" cy="18241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en-US" sz="2600" b="1" dirty="0">
                    <a:solidFill>
                      <a:schemeClr val="bg1"/>
                    </a:solidFill>
                  </a:rPr>
                  <a:t>Tentukan transpose </a:t>
                </a:r>
                <a:r>
                  <a:rPr lang="en-US" sz="2600" b="1" dirty="0" err="1">
                    <a:solidFill>
                      <a:schemeClr val="bg1"/>
                    </a:solidFill>
                  </a:rPr>
                  <a:t>dari</a:t>
                </a:r>
                <a:r>
                  <a:rPr lang="en-US" sz="2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2600" b="1" dirty="0" err="1">
                    <a:solidFill>
                      <a:schemeClr val="bg1"/>
                    </a:solidFill>
                  </a:rPr>
                  <a:t>matriks</a:t>
                </a:r>
                <a:r>
                  <a:rPr lang="en-US" sz="2600" b="1" dirty="0">
                    <a:solidFill>
                      <a:schemeClr val="bg1"/>
                    </a:solidFill>
                  </a:rPr>
                  <a:t>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𝐏</m:t>
                      </m:r>
                      <m:r>
                        <a:rPr lang="en-US" altLang="ko-KR" sz="26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2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ko-KR" sz="2600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ko-KR" sz="2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26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p>
                          <m:r>
                            <a:rPr lang="en-US" altLang="ko-KR" sz="26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𝐓</m:t>
                          </m:r>
                        </m:sup>
                      </m:sSup>
                      <m:r>
                        <a:rPr lang="en-US" altLang="ko-KR" sz="26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sz="2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sz="2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ko-KR" sz="26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ko-KR" sz="26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ko-KR" sz="26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45BBF45-CA27-4456-0083-57A2A5F93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3914" y="2714761"/>
                <a:ext cx="6197600" cy="1824154"/>
              </a:xfrm>
              <a:prstGeom prst="rect">
                <a:avLst/>
              </a:prstGeom>
              <a:blipFill>
                <a:blip r:embed="rId4"/>
                <a:stretch>
                  <a:fillRect l="-1772" t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617DE0AB-624E-1481-6BA7-EBC2CB594D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5561"/>
            <a:ext cx="12192000" cy="6416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859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27"/>
          <p:cNvSpPr/>
          <p:nvPr/>
        </p:nvSpPr>
        <p:spPr>
          <a:xfrm>
            <a:off x="8461222" y="3332332"/>
            <a:ext cx="421805" cy="32400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13" name="Rounded Rectangle 7"/>
          <p:cNvSpPr/>
          <p:nvPr/>
        </p:nvSpPr>
        <p:spPr>
          <a:xfrm>
            <a:off x="10650175" y="4489478"/>
            <a:ext cx="397928" cy="34340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6077107" y="2139502"/>
            <a:ext cx="0" cy="1748662"/>
          </a:xfrm>
          <a:prstGeom prst="straightConnector1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7"/>
          <p:cNvSpPr/>
          <p:nvPr/>
        </p:nvSpPr>
        <p:spPr>
          <a:xfrm>
            <a:off x="2923153" y="5610427"/>
            <a:ext cx="397928" cy="34340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/>
          </a:p>
        </p:txBody>
      </p:sp>
      <p:sp>
        <p:nvSpPr>
          <p:cNvPr id="34" name="Oval 33"/>
          <p:cNvSpPr/>
          <p:nvPr/>
        </p:nvSpPr>
        <p:spPr>
          <a:xfrm>
            <a:off x="4835935" y="3423718"/>
            <a:ext cx="2530116" cy="253011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0FFC165-0F5F-B549-9B5E-28B653BE3D6D}"/>
              </a:ext>
            </a:extLst>
          </p:cNvPr>
          <p:cNvSpPr/>
          <p:nvPr/>
        </p:nvSpPr>
        <p:spPr>
          <a:xfrm>
            <a:off x="4756936" y="4246454"/>
            <a:ext cx="2776033" cy="928622"/>
          </a:xfrm>
          <a:prstGeom prst="round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Trebuchet MS" pitchFamily="34" charset="0"/>
              </a:rPr>
              <a:t>KESAMAAN MATRIKS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062D6E-3D00-2BD5-3876-DC6ED6B351F9}"/>
              </a:ext>
            </a:extLst>
          </p:cNvPr>
          <p:cNvSpPr txBox="1"/>
          <p:nvPr/>
        </p:nvSpPr>
        <p:spPr>
          <a:xfrm>
            <a:off x="1192539" y="1560474"/>
            <a:ext cx="109897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1" dirty="0" err="1"/>
              <a:t>Dua</a:t>
            </a:r>
            <a:r>
              <a:rPr lang="en-US" sz="2400" b="1" dirty="0"/>
              <a:t> </a:t>
            </a:r>
            <a:r>
              <a:rPr lang="en-US" sz="2400" b="1" dirty="0" err="1"/>
              <a:t>matriks</a:t>
            </a:r>
            <a:r>
              <a:rPr lang="en-US" sz="2400" b="1" dirty="0"/>
              <a:t> </a:t>
            </a:r>
            <a:r>
              <a:rPr lang="en-US" sz="2400" b="1" dirty="0" err="1"/>
              <a:t>dikatakan</a:t>
            </a:r>
            <a:r>
              <a:rPr lang="en-US" sz="2400" b="1" dirty="0"/>
              <a:t> </a:t>
            </a:r>
            <a:r>
              <a:rPr lang="en-US" sz="2400" b="1" dirty="0" err="1"/>
              <a:t>sama</a:t>
            </a:r>
            <a:r>
              <a:rPr lang="en-US" sz="2400" b="1" dirty="0"/>
              <a:t> </a:t>
            </a:r>
            <a:r>
              <a:rPr lang="en-US" sz="2400" b="1" dirty="0" err="1"/>
              <a:t>jika</a:t>
            </a:r>
            <a:r>
              <a:rPr lang="en-US" sz="2400" b="1" dirty="0"/>
              <a:t> ordo dan </a:t>
            </a:r>
            <a:r>
              <a:rPr lang="en-US" sz="2400" b="1" dirty="0" err="1"/>
              <a:t>semua</a:t>
            </a:r>
            <a:r>
              <a:rPr lang="en-US" sz="2400" b="1" dirty="0"/>
              <a:t> </a:t>
            </a:r>
            <a:r>
              <a:rPr lang="en-US" sz="2400" b="1" dirty="0" err="1"/>
              <a:t>elemen</a:t>
            </a:r>
            <a:r>
              <a:rPr lang="en-US" sz="2400" b="1" dirty="0"/>
              <a:t> </a:t>
            </a:r>
            <a:r>
              <a:rPr lang="en-US" sz="2400" b="1" dirty="0" err="1"/>
              <a:t>seletaknya</a:t>
            </a:r>
            <a:r>
              <a:rPr lang="en-US" sz="2400" b="1" dirty="0"/>
              <a:t> </a:t>
            </a:r>
            <a:r>
              <a:rPr lang="en-US" sz="2400" b="1" dirty="0" err="1"/>
              <a:t>sama</a:t>
            </a:r>
            <a:r>
              <a:rPr lang="en-US" sz="2400" b="1" dirty="0"/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ontent Placeholder 6">
                <a:extLst>
                  <a:ext uri="{FF2B5EF4-FFF2-40B4-BE49-F238E27FC236}">
                    <a16:creationId xmlns:a16="http://schemas.microsoft.com/office/drawing/2014/main" id="{9376E5D1-5280-F741-B7F3-DCA2E9E64B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5882" y="3618807"/>
                <a:ext cx="3820553" cy="78449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/>
                  <a:t>Contoh:</a:t>
                </a:r>
              </a:p>
              <a:p>
                <a:pPr marL="0" indent="0">
                  <a:buNone/>
                </a:pPr>
                <a:r>
                  <a:rPr lang="en-US" sz="2400" dirty="0"/>
                  <a:t>J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400" b="0" i="0" smtClean="0">
                        <a:latin typeface="Cambria Math" panose="02040503050406030204" pitchFamily="18" charset="0"/>
                      </a:rPr>
                      <m:t>ika</m:t>
                    </m:r>
                    <m:r>
                      <a:rPr lang="en-US" altLang="ko-KR" sz="24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2400" dirty="0"/>
                  <a:t>, </a:t>
                </a:r>
                <a:r>
                  <a:rPr lang="en-US" altLang="ko-KR" sz="2400" dirty="0" err="1"/>
                  <a:t>tentukan</a:t>
                </a:r>
                <a:r>
                  <a:rPr lang="en-US" altLang="ko-KR" sz="2400" dirty="0"/>
                  <a:t> </a:t>
                </a:r>
                <a:r>
                  <a:rPr lang="en-US" altLang="ko-KR" sz="2400" dirty="0" err="1"/>
                  <a:t>nilai</a:t>
                </a:r>
                <a:r>
                  <a:rPr lang="en-US" altLang="ko-KR" sz="2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ko-KR" sz="2400" dirty="0"/>
                  <a:t> dan </a:t>
                </a:r>
                <a14:m>
                  <m:oMath xmlns:m="http://schemas.openxmlformats.org/officeDocument/2006/math"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altLang="ko-KR" sz="2400" dirty="0"/>
              </a:p>
              <a:p>
                <a:pPr marL="0" indent="0">
                  <a:buNone/>
                </a:pPr>
                <a:endParaRPr lang="id-ID" sz="2400" b="1" dirty="0"/>
              </a:p>
            </p:txBody>
          </p:sp>
        </mc:Choice>
        <mc:Fallback xmlns="">
          <p:sp>
            <p:nvSpPr>
              <p:cNvPr id="47" name="Content Placeholder 6">
                <a:extLst>
                  <a:ext uri="{FF2B5EF4-FFF2-40B4-BE49-F238E27FC236}">
                    <a16:creationId xmlns:a16="http://schemas.microsoft.com/office/drawing/2014/main" id="{9376E5D1-5280-F741-B7F3-DCA2E9E64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882" y="3618807"/>
                <a:ext cx="3820553" cy="784493"/>
              </a:xfrm>
              <a:prstGeom prst="rect">
                <a:avLst/>
              </a:prstGeom>
              <a:blipFill>
                <a:blip r:embed="rId2"/>
                <a:stretch>
                  <a:fillRect l="-2392" t="-6250" b="-126563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Content Placeholder 6">
                <a:extLst>
                  <a:ext uri="{FF2B5EF4-FFF2-40B4-BE49-F238E27FC236}">
                    <a16:creationId xmlns:a16="http://schemas.microsoft.com/office/drawing/2014/main" id="{18B4447F-B52B-86F1-F199-A8B09412F4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44155" y="2919859"/>
                <a:ext cx="7188777" cy="193660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b="1" dirty="0" err="1"/>
                  <a:t>Penyelesaian</a:t>
                </a:r>
                <a:r>
                  <a:rPr lang="en-US" sz="2400" b="1" dirty="0"/>
                  <a:t>:</a:t>
                </a:r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en-US" altLang="ko-KR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ko-KR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b="1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2400" b="1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Content Placeholder 6">
                <a:extLst>
                  <a:ext uri="{FF2B5EF4-FFF2-40B4-BE49-F238E27FC236}">
                    <a16:creationId xmlns:a16="http://schemas.microsoft.com/office/drawing/2014/main" id="{18B4447F-B52B-86F1-F199-A8B09412F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155" y="2919859"/>
                <a:ext cx="7188777" cy="1936609"/>
              </a:xfrm>
              <a:prstGeom prst="rect">
                <a:avLst/>
              </a:prstGeom>
              <a:blipFill>
                <a:blip r:embed="rId3"/>
                <a:stretch>
                  <a:fillRect l="-1357" t="-2516" b="-8491"/>
                </a:stretch>
              </a:blipFill>
              <a:ln w="158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Arrow: Curved Down 52">
            <a:extLst>
              <a:ext uri="{FF2B5EF4-FFF2-40B4-BE49-F238E27FC236}">
                <a16:creationId xmlns:a16="http://schemas.microsoft.com/office/drawing/2014/main" id="{BA70DC29-17A2-EBD1-710F-F44E4B6B7C4E}"/>
              </a:ext>
            </a:extLst>
          </p:cNvPr>
          <p:cNvSpPr/>
          <p:nvPr/>
        </p:nvSpPr>
        <p:spPr>
          <a:xfrm>
            <a:off x="9722407" y="3638395"/>
            <a:ext cx="1812758" cy="703370"/>
          </a:xfrm>
          <a:prstGeom prst="curvedDownArrow">
            <a:avLst>
              <a:gd name="adj1" fmla="val 11529"/>
              <a:gd name="adj2" fmla="val 7069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C96F453-19D0-AC94-8FD8-9B2C159C0860}"/>
                  </a:ext>
                </a:extLst>
              </p:cNvPr>
              <p:cNvSpPr txBox="1"/>
              <p:nvPr/>
            </p:nvSpPr>
            <p:spPr>
              <a:xfrm>
                <a:off x="7396301" y="3020584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en-US" sz="18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C96F453-19D0-AC94-8FD8-9B2C159C0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301" y="3020584"/>
                <a:ext cx="6096000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Arrow: Curved Down 54">
            <a:extLst>
              <a:ext uri="{FF2B5EF4-FFF2-40B4-BE49-F238E27FC236}">
                <a16:creationId xmlns:a16="http://schemas.microsoft.com/office/drawing/2014/main" id="{FE77E0F4-0E9C-8C9B-CF01-11BAB53D1B2C}"/>
              </a:ext>
            </a:extLst>
          </p:cNvPr>
          <p:cNvSpPr/>
          <p:nvPr/>
        </p:nvSpPr>
        <p:spPr>
          <a:xfrm rot="10800000" flipH="1">
            <a:off x="8986706" y="5026038"/>
            <a:ext cx="1642080" cy="703370"/>
          </a:xfrm>
          <a:prstGeom prst="curvedDownArrow">
            <a:avLst>
              <a:gd name="adj1" fmla="val 11529"/>
              <a:gd name="adj2" fmla="val 7069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DF229E6-BC0F-7087-92CE-BC3954899CFA}"/>
                  </a:ext>
                </a:extLst>
              </p:cNvPr>
              <p:cNvSpPr txBox="1"/>
              <p:nvPr/>
            </p:nvSpPr>
            <p:spPr>
              <a:xfrm>
                <a:off x="6759745" y="5823900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id-ID" sz="1800" b="1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DF229E6-BC0F-7087-92CE-BC3954899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9745" y="5823900"/>
                <a:ext cx="6096000" cy="369332"/>
              </a:xfrm>
              <a:prstGeom prst="rect">
                <a:avLst/>
              </a:prstGeom>
              <a:blipFill>
                <a:blip r:embed="rId5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77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7" grpId="0"/>
      <p:bldP spid="52" grpId="0"/>
      <p:bldP spid="53" grpId="0" animBg="1"/>
      <p:bldP spid="54" grpId="0"/>
      <p:bldP spid="55" grpId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53066" y="2767533"/>
            <a:ext cx="9470682" cy="1143922"/>
          </a:xfrm>
        </p:spPr>
        <p:txBody>
          <a:bodyPr anchor="ctr"/>
          <a:lstStyle/>
          <a:p>
            <a:pPr algn="ctr"/>
            <a:r>
              <a:rPr lang="en-US" altLang="ko-KR" b="1" dirty="0"/>
              <a:t>OPERASI </a:t>
            </a:r>
            <a:r>
              <a:rPr lang="en-US" altLang="ko-KR" b="1" dirty="0">
                <a:solidFill>
                  <a:srgbClr val="EC6646"/>
                </a:solidFill>
              </a:rPr>
              <a:t>MATRIKS</a:t>
            </a:r>
            <a:endParaRPr lang="ko-KR" altLang="en-US" b="1" dirty="0">
              <a:solidFill>
                <a:srgbClr val="EC6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014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6257</TotalTime>
  <Words>1082</Words>
  <Application>Microsoft Office PowerPoint</Application>
  <PresentationFormat>Widescreen</PresentationFormat>
  <Paragraphs>238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맑은 고딕</vt:lpstr>
      <vt:lpstr>游ゴシック Light</vt:lpstr>
      <vt:lpstr>Arial</vt:lpstr>
      <vt:lpstr>Calibri</vt:lpstr>
      <vt:lpstr>Calibri Light</vt:lpstr>
      <vt:lpstr>Cambria Math</vt:lpstr>
      <vt:lpstr>Montserrat Medium</vt:lpstr>
      <vt:lpstr>Nunito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Determinan &amp; Invers Matriks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maryeni</dc:creator>
  <cp:lastModifiedBy>Sendy Wulandhary</cp:lastModifiedBy>
  <cp:revision>50</cp:revision>
  <dcterms:created xsi:type="dcterms:W3CDTF">2022-07-14T00:39:31Z</dcterms:created>
  <dcterms:modified xsi:type="dcterms:W3CDTF">2022-10-11T02:15:05Z</dcterms:modified>
</cp:coreProperties>
</file>